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754" r:id="rId1"/>
    <p:sldMasterId id="2147483755" r:id="rId2"/>
  </p:sldMasterIdLst>
  <p:notesMasterIdLst>
    <p:notesMasterId r:id="rId62"/>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Lst>
  <p:sldSz cx="18288000" cy="10287000"/>
  <p:notesSz cx="6858000" cy="9144000"/>
  <p:embeddedFontLst>
    <p:embeddedFont>
      <p:font typeface="Inter" panose="02000503000000020004" pitchFamily="2" charset="0"/>
      <p:regular r:id="rId63"/>
      <p:bold r:id="rId64"/>
      <p:italic r:id="rId65"/>
      <p:boldItalic r:id="rId66"/>
    </p:embeddedFont>
    <p:embeddedFont>
      <p:font typeface="Montserrat SemiBold" panose="020F0502020204030204" pitchFamily="34" charset="0"/>
      <p:regular r:id="rId67"/>
      <p:bold r:id="rId68"/>
      <p:italic r:id="rId69"/>
      <p:boldItalic r:id="rId70"/>
    </p:embeddedFont>
    <p:embeddedFont>
      <p:font typeface="Optimistic Display" panose="020B0503020203020204" pitchFamily="34" charset="0"/>
      <p:regular r:id="rId71"/>
      <p:bold r:id="rId72"/>
      <p:italic r:id="rId73"/>
      <p:boldItalic r:id="rId74"/>
    </p:embeddedFont>
    <p:embeddedFont>
      <p:font typeface="Optimistic Display Medium" panose="020B0503020203020204" pitchFamily="34" charset="0"/>
      <p:regular r:id="rId75"/>
      <p:bold r:id="rId76"/>
      <p:italic r:id="rId77"/>
    </p:embeddedFont>
    <p:embeddedFont>
      <p:font typeface="Optimistic Text" panose="020B0503020203020204" pitchFamily="34" charset="0"/>
      <p:regular r:id="rId78"/>
      <p:bold r:id="rId7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3840">
          <p15:clr>
            <a:srgbClr val="FF0000"/>
          </p15:clr>
        </p15:guide>
        <p15:guide id="2" pos="5760">
          <p15:clr>
            <a:srgbClr val="FF0000"/>
          </p15:clr>
        </p15:guide>
        <p15:guide id="3" pos="7680">
          <p15:clr>
            <a:srgbClr val="FF0000"/>
          </p15:clr>
        </p15:guide>
        <p15:guide id="4" orient="horz" pos="2160">
          <p15:clr>
            <a:srgbClr val="FF0000"/>
          </p15:clr>
        </p15:guide>
        <p15:guide id="5" orient="horz" pos="4320">
          <p15:clr>
            <a:srgbClr val="FF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130"/>
    <p:restoredTop sz="65188"/>
  </p:normalViewPr>
  <p:slideViewPr>
    <p:cSldViewPr snapToGrid="0">
      <p:cViewPr varScale="1">
        <p:scale>
          <a:sx n="54" d="100"/>
          <a:sy n="54" d="100"/>
        </p:scale>
        <p:origin x="816" y="224"/>
      </p:cViewPr>
      <p:guideLst>
        <p:guide pos="3840"/>
        <p:guide pos="5760"/>
        <p:guide pos="7680"/>
        <p:guide orient="horz" pos="2160"/>
        <p:guide orient="horz" pos="432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1.fntdata"/><Relationship Id="rId68" Type="http://schemas.openxmlformats.org/officeDocument/2006/relationships/font" Target="fonts/font6.fntdata"/><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font" Target="fonts/font12.fntdata"/><Relationship Id="rId79" Type="http://schemas.openxmlformats.org/officeDocument/2006/relationships/font" Target="fonts/font17.fntdata"/><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font" Target="fonts/font2.fntdata"/><Relationship Id="rId69" Type="http://schemas.openxmlformats.org/officeDocument/2006/relationships/font" Target="fonts/font7.fntdata"/><Relationship Id="rId77" Type="http://schemas.openxmlformats.org/officeDocument/2006/relationships/font" Target="fonts/font15.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10.fntdata"/><Relationship Id="rId80"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font" Target="fonts/font5.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notesMaster" Target="notesMasters/notesMaster1.xml"/><Relationship Id="rId70" Type="http://schemas.openxmlformats.org/officeDocument/2006/relationships/font" Target="fonts/font8.fntdata"/><Relationship Id="rId75" Type="http://schemas.openxmlformats.org/officeDocument/2006/relationships/font" Target="fonts/font13.fntdata"/><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font" Target="fonts/font3.fntdata"/><Relationship Id="rId73" Type="http://schemas.openxmlformats.org/officeDocument/2006/relationships/font" Target="fonts/font11.fntdata"/><Relationship Id="rId78" Type="http://schemas.openxmlformats.org/officeDocument/2006/relationships/font" Target="fonts/font16.fntdata"/><Relationship Id="rId8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font" Target="fonts/font14.fntdata"/><Relationship Id="rId7" Type="http://schemas.openxmlformats.org/officeDocument/2006/relationships/slide" Target="slides/slide5.xml"/><Relationship Id="rId71" Type="http://schemas.openxmlformats.org/officeDocument/2006/relationships/font" Target="fonts/font9.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llama.com/"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4"/>
        <p:cNvGrpSpPr/>
        <p:nvPr/>
      </p:nvGrpSpPr>
      <p:grpSpPr>
        <a:xfrm>
          <a:off x="0" y="0"/>
          <a:ext cx="0" cy="0"/>
          <a:chOff x="0" y="0"/>
          <a:chExt cx="0" cy="0"/>
        </a:xfrm>
      </p:grpSpPr>
      <p:sp>
        <p:nvSpPr>
          <p:cNvPr id="915" name="Google Shape;915;g3d032c2e309_0_5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6" name="Google Shape;916;g3d032c2e309_0_5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SPEAKER NOTES:</a:t>
            </a:r>
            <a:endParaRPr sz="1200" b="1"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Session Duration</a:t>
            </a:r>
            <a:r>
              <a:rPr lang="en" sz="1200" dirty="0">
                <a:solidFill>
                  <a:schemeClr val="dk1"/>
                </a:solidFill>
                <a:latin typeface="Inter"/>
                <a:ea typeface="Inter"/>
                <a:cs typeface="Inter"/>
                <a:sym typeface="Inter"/>
              </a:rPr>
              <a:t>: 60 minutes</a:t>
            </a:r>
            <a:br>
              <a:rPr lang="en" sz="1200" dirty="0">
                <a:solidFill>
                  <a:schemeClr val="dk1"/>
                </a:solidFill>
                <a:latin typeface="Inter"/>
                <a:ea typeface="Inter"/>
                <a:cs typeface="Inter"/>
                <a:sym typeface="Inter"/>
              </a:rPr>
            </a:br>
            <a:r>
              <a:rPr lang="en" sz="1200" b="1" dirty="0">
                <a:solidFill>
                  <a:schemeClr val="dk1"/>
                </a:solidFill>
                <a:latin typeface="Inter"/>
                <a:ea typeface="Inter"/>
                <a:cs typeface="Inter"/>
                <a:sym typeface="Inter"/>
              </a:rPr>
              <a:t>Format</a:t>
            </a:r>
            <a:r>
              <a:rPr lang="en" sz="1200" dirty="0">
                <a:solidFill>
                  <a:schemeClr val="dk1"/>
                </a:solidFill>
                <a:latin typeface="Inter"/>
                <a:ea typeface="Inter"/>
                <a:cs typeface="Inter"/>
                <a:sym typeface="Inter"/>
              </a:rPr>
              <a:t>: 4 x 15-minute focused modules</a:t>
            </a:r>
            <a:br>
              <a:rPr lang="en" sz="1200" dirty="0">
                <a:solidFill>
                  <a:schemeClr val="dk1"/>
                </a:solidFill>
                <a:latin typeface="Inter"/>
                <a:ea typeface="Inter"/>
                <a:cs typeface="Inter"/>
                <a:sym typeface="Inter"/>
              </a:rPr>
            </a:br>
            <a:r>
              <a:rPr lang="en" sz="1200" b="1" dirty="0">
                <a:solidFill>
                  <a:schemeClr val="dk1"/>
                </a:solidFill>
                <a:latin typeface="Inter"/>
                <a:ea typeface="Inter"/>
                <a:cs typeface="Inter"/>
                <a:sym typeface="Inter"/>
              </a:rPr>
              <a:t>Target</a:t>
            </a:r>
            <a:r>
              <a:rPr lang="en" sz="1200" dirty="0">
                <a:solidFill>
                  <a:schemeClr val="dk1"/>
                </a:solidFill>
                <a:latin typeface="Inter"/>
                <a:ea typeface="Inter"/>
                <a:cs typeface="Inter"/>
                <a:sym typeface="Inter"/>
              </a:rPr>
              <a:t>: General adults aged 18-35 in MENA region </a:t>
            </a:r>
            <a:br>
              <a:rPr lang="en" sz="1200" dirty="0">
                <a:solidFill>
                  <a:schemeClr val="dk1"/>
                </a:solidFill>
                <a:latin typeface="Inter"/>
                <a:ea typeface="Inter"/>
                <a:cs typeface="Inter"/>
                <a:sym typeface="Inter"/>
              </a:rPr>
            </a:br>
            <a:r>
              <a:rPr lang="en" sz="1200" b="1" dirty="0">
                <a:solidFill>
                  <a:schemeClr val="dk1"/>
                </a:solidFill>
                <a:latin typeface="Inter"/>
                <a:ea typeface="Inter"/>
                <a:cs typeface="Inter"/>
                <a:sym typeface="Inter"/>
              </a:rPr>
              <a:t>Approach</a:t>
            </a:r>
            <a:r>
              <a:rPr lang="en" sz="1200" dirty="0">
                <a:solidFill>
                  <a:schemeClr val="dk1"/>
                </a:solidFill>
                <a:latin typeface="Inter"/>
                <a:ea typeface="Inter"/>
                <a:cs typeface="Inter"/>
                <a:sym typeface="Inter"/>
              </a:rPr>
              <a:t>: Practical, everyday application with peer learning</a:t>
            </a:r>
            <a:endParaRPr sz="1200" b="1" dirty="0">
              <a:solidFill>
                <a:schemeClr val="dk1"/>
              </a:solidFill>
              <a:latin typeface="Inter"/>
              <a:ea typeface="Inter"/>
              <a:cs typeface="Inter"/>
              <a:sym typeface="Inter"/>
            </a:endParaRPr>
          </a:p>
          <a:p>
            <a:pPr marL="0" lvl="0" indent="0" algn="l" rtl="0">
              <a:lnSpc>
                <a:spcPct val="115000"/>
              </a:lnSpc>
              <a:spcBef>
                <a:spcPts val="1800"/>
              </a:spcBef>
              <a:spcAft>
                <a:spcPts val="0"/>
              </a:spcAft>
              <a:buClr>
                <a:schemeClr val="dk1"/>
              </a:buClr>
              <a:buSzPts val="1100"/>
              <a:buFont typeface="Arial"/>
              <a:buNone/>
            </a:pPr>
            <a:r>
              <a:rPr lang="en" sz="1200" b="1" dirty="0">
                <a:solidFill>
                  <a:schemeClr val="dk1"/>
                </a:solidFill>
                <a:latin typeface="Inter"/>
                <a:ea typeface="Inter"/>
                <a:cs typeface="Inter"/>
                <a:sym typeface="Inter"/>
              </a:rPr>
              <a:t>Pre-Session Preparation (10 minutes before start)</a:t>
            </a:r>
            <a:endParaRPr sz="1200" b="1" dirty="0">
              <a:solidFill>
                <a:schemeClr val="dk1"/>
              </a:solidFill>
              <a:latin typeface="Inter"/>
              <a:ea typeface="Inter"/>
              <a:cs typeface="Inter"/>
              <a:sym typeface="Inter"/>
            </a:endParaRPr>
          </a:p>
          <a:p>
            <a:pPr marL="0" lvl="0" indent="0" algn="l" rtl="0">
              <a:lnSpc>
                <a:spcPct val="115000"/>
              </a:lnSpc>
              <a:spcBef>
                <a:spcPts val="1400"/>
              </a:spcBef>
              <a:spcAft>
                <a:spcPts val="0"/>
              </a:spcAft>
              <a:buClr>
                <a:schemeClr val="dk1"/>
              </a:buClr>
              <a:buSzPts val="1100"/>
              <a:buFont typeface="Arial"/>
              <a:buNone/>
            </a:pPr>
            <a:r>
              <a:rPr lang="en" sz="1200" b="1" dirty="0">
                <a:solidFill>
                  <a:schemeClr val="dk1"/>
                </a:solidFill>
                <a:latin typeface="Inter"/>
                <a:ea typeface="Inter"/>
                <a:cs typeface="Inter"/>
                <a:sym typeface="Inter"/>
              </a:rPr>
              <a:t>Materials Check:</a:t>
            </a:r>
            <a:endParaRPr sz="1200" b="1" dirty="0">
              <a:solidFill>
                <a:schemeClr val="dk1"/>
              </a:solidFill>
              <a:latin typeface="Inter"/>
              <a:ea typeface="Inter"/>
              <a:cs typeface="Inter"/>
              <a:sym typeface="Inter"/>
            </a:endParaRPr>
          </a:p>
          <a:p>
            <a:pPr marL="457200" lvl="0" indent="-304800" algn="l" rtl="0">
              <a:lnSpc>
                <a:spcPct val="115000"/>
              </a:lnSpc>
              <a:spcBef>
                <a:spcPts val="120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Presentation device and backup materials ready</a:t>
            </a:r>
            <a:endParaRPr sz="1200" dirty="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Offline alternatives prepared (printed examples, discussion guides)</a:t>
            </a:r>
            <a:endParaRPr sz="1200" dirty="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Connectivity level confirmed and appropriate version planned</a:t>
            </a:r>
            <a:endParaRPr sz="1200" dirty="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VERIFY method reference cards printed</a:t>
            </a:r>
            <a:endParaRPr sz="1200" dirty="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Real-world scenario examples localized for your specific audience</a:t>
            </a:r>
            <a:endParaRPr sz="1200" dirty="0">
              <a:solidFill>
                <a:schemeClr val="dk1"/>
              </a:solidFill>
              <a:latin typeface="Inter"/>
              <a:ea typeface="Inter"/>
              <a:cs typeface="Inter"/>
              <a:sym typeface="Inter"/>
            </a:endParaRPr>
          </a:p>
          <a:p>
            <a:pPr marL="0" lvl="0" indent="0" algn="l" rtl="0">
              <a:lnSpc>
                <a:spcPct val="115000"/>
              </a:lnSpc>
              <a:spcBef>
                <a:spcPts val="1400"/>
              </a:spcBef>
              <a:spcAft>
                <a:spcPts val="0"/>
              </a:spcAft>
              <a:buClr>
                <a:schemeClr val="dk1"/>
              </a:buClr>
              <a:buSzPts val="1100"/>
              <a:buFont typeface="Arial"/>
              <a:buNone/>
            </a:pPr>
            <a:r>
              <a:rPr lang="en" sz="1200" b="1" dirty="0">
                <a:solidFill>
                  <a:schemeClr val="dk1"/>
                </a:solidFill>
                <a:latin typeface="Inter"/>
                <a:ea typeface="Inter"/>
                <a:cs typeface="Inter"/>
                <a:sym typeface="Inter"/>
              </a:rPr>
              <a:t>Room Setup &amp; Adult Learning Considerations:</a:t>
            </a:r>
            <a:endParaRPr sz="1200" b="1" dirty="0">
              <a:solidFill>
                <a:schemeClr val="dk1"/>
              </a:solidFill>
              <a:latin typeface="Inter"/>
              <a:ea typeface="Inter"/>
              <a:cs typeface="Inter"/>
              <a:sym typeface="Inter"/>
            </a:endParaRPr>
          </a:p>
          <a:p>
            <a:pPr marL="457200" lvl="0" indent="-304800" algn="l" rtl="0">
              <a:lnSpc>
                <a:spcPct val="115000"/>
              </a:lnSpc>
              <a:spcBef>
                <a:spcPts val="120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Arrange seating to facilitate peer discussion (small groups of 3-4)</a:t>
            </a:r>
            <a:endParaRPr sz="1200" dirty="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Ensure participants can easily see presentation from all angles</a:t>
            </a:r>
            <a:endParaRPr sz="1200" dirty="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Have flip chart or board available for capturing group insights</a:t>
            </a:r>
            <a:endParaRPr sz="1200" dirty="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Create comfortable environment - adults learn best when relaxed and respected</a:t>
            </a:r>
            <a:endParaRPr sz="1200" dirty="0">
              <a:solidFill>
                <a:schemeClr val="dk1"/>
              </a:solidFill>
              <a:latin typeface="Inter"/>
              <a:ea typeface="Inter"/>
              <a:cs typeface="Inter"/>
              <a:sym typeface="Inter"/>
            </a:endParaRPr>
          </a:p>
          <a:p>
            <a:pPr marL="0" lvl="0" indent="0" algn="l" rtl="0">
              <a:lnSpc>
                <a:spcPct val="115000"/>
              </a:lnSpc>
              <a:spcBef>
                <a:spcPts val="1400"/>
              </a:spcBef>
              <a:spcAft>
                <a:spcPts val="0"/>
              </a:spcAft>
              <a:buClr>
                <a:schemeClr val="dk1"/>
              </a:buClr>
              <a:buSzPts val="1100"/>
              <a:buFont typeface="Arial"/>
              <a:buNone/>
            </a:pPr>
            <a:r>
              <a:rPr lang="en" sz="1200" b="1" dirty="0">
                <a:solidFill>
                  <a:schemeClr val="dk1"/>
                </a:solidFill>
                <a:latin typeface="Inter"/>
                <a:ea typeface="Inter"/>
                <a:cs typeface="Inter"/>
                <a:sym typeface="Inter"/>
              </a:rPr>
              <a:t>Know Your Audience:</a:t>
            </a:r>
            <a:endParaRPr sz="1200" b="1" dirty="0">
              <a:solidFill>
                <a:schemeClr val="dk1"/>
              </a:solidFill>
              <a:latin typeface="Inter"/>
              <a:ea typeface="Inter"/>
              <a:cs typeface="Inter"/>
              <a:sym typeface="Inter"/>
            </a:endParaRPr>
          </a:p>
          <a:p>
            <a:pPr marL="457200" lvl="0" indent="-304800" algn="l" rtl="0">
              <a:lnSpc>
                <a:spcPct val="115000"/>
              </a:lnSpc>
              <a:spcBef>
                <a:spcPts val="120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Many participants may feel intimidated by technology</a:t>
            </a:r>
            <a:endParaRPr sz="1200" dirty="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Adults bring rich life experience that should be valued</a:t>
            </a:r>
            <a:endParaRPr sz="1200" dirty="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Some may have had negative experiences with technology</a:t>
            </a:r>
            <a:endParaRPr sz="1200" dirty="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Focus on practical benefits and real-world applications</a:t>
            </a:r>
            <a:endParaRPr sz="1200"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5"/>
        <p:cNvGrpSpPr/>
        <p:nvPr/>
      </p:nvGrpSpPr>
      <p:grpSpPr>
        <a:xfrm>
          <a:off x="0" y="0"/>
          <a:ext cx="0" cy="0"/>
          <a:chOff x="0" y="0"/>
          <a:chExt cx="0" cy="0"/>
        </a:xfrm>
      </p:grpSpPr>
      <p:sp>
        <p:nvSpPr>
          <p:cNvPr id="1046" name="Google Shape;1046;g3d0916e44a2_0_4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7" name="Google Shape;1047;g3d0916e44a2_0_4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800"/>
              </a:spcBef>
              <a:spcAft>
                <a:spcPts val="0"/>
              </a:spcAft>
              <a:buClr>
                <a:schemeClr val="dk1"/>
              </a:buClr>
              <a:buSzPts val="1100"/>
              <a:buFont typeface="Arial"/>
              <a:buNone/>
            </a:pPr>
            <a:r>
              <a:rPr lang="en" sz="1200" b="1" dirty="0">
                <a:solidFill>
                  <a:schemeClr val="dk1"/>
                </a:solidFill>
                <a:latin typeface="Inter"/>
                <a:ea typeface="Inter"/>
                <a:cs typeface="Inter"/>
                <a:sym typeface="Inter"/>
              </a:rPr>
              <a:t>SPEAKER NOTES:</a:t>
            </a:r>
            <a:endParaRPr sz="1200" b="1" dirty="0">
              <a:solidFill>
                <a:schemeClr val="dk1"/>
              </a:solidFill>
              <a:latin typeface="Inter"/>
              <a:ea typeface="Inter"/>
              <a:cs typeface="Inter"/>
              <a:sym typeface="Inter"/>
            </a:endParaRPr>
          </a:p>
          <a:p>
            <a:pPr marL="0" lvl="0" indent="0" algn="l" rtl="0">
              <a:lnSpc>
                <a:spcPct val="115000"/>
              </a:lnSpc>
              <a:spcBef>
                <a:spcPts val="1000"/>
              </a:spcBef>
              <a:spcAft>
                <a:spcPts val="0"/>
              </a:spcAft>
              <a:buClr>
                <a:schemeClr val="dk1"/>
              </a:buClr>
              <a:buSzPts val="1100"/>
              <a:buFont typeface="Arial"/>
              <a:buNone/>
            </a:pPr>
            <a:r>
              <a:rPr lang="en" sz="1200" dirty="0">
                <a:solidFill>
                  <a:schemeClr val="dk1"/>
                </a:solidFill>
                <a:latin typeface="Inter"/>
                <a:ea typeface="Inter"/>
                <a:cs typeface="Inter"/>
                <a:sym typeface="Inter"/>
              </a:rPr>
              <a:t>“So how does it work?” </a:t>
            </a:r>
            <a:endParaRPr sz="1200" dirty="0">
              <a:solidFill>
                <a:schemeClr val="dk1"/>
              </a:solidFill>
              <a:latin typeface="Inter"/>
              <a:ea typeface="Inter"/>
              <a:cs typeface="Inter"/>
              <a:sym typeface="Inter"/>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latin typeface="Inter"/>
              <a:ea typeface="Inter"/>
              <a:cs typeface="Inter"/>
              <a:sym typeface="Inter"/>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latin typeface="Inter"/>
                <a:ea typeface="Inter"/>
                <a:cs typeface="Inter"/>
                <a:sym typeface="Inter"/>
              </a:rPr>
              <a:t>“Learn from Examples: AI looks at lots and lots of pictures, words, or sounds—like homework—to understand patterns. For example, it might see 1,000 pictures of cats to learn what a cat looks like.”</a:t>
            </a:r>
            <a:endParaRPr sz="1200" dirty="0">
              <a:solidFill>
                <a:schemeClr val="dk1"/>
              </a:solidFill>
              <a:latin typeface="Inter"/>
              <a:ea typeface="Inter"/>
              <a:cs typeface="Inter"/>
              <a:sym typeface="Inter"/>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latin typeface="Inter"/>
              <a:ea typeface="Inter"/>
              <a:cs typeface="Inter"/>
              <a:sym typeface="Inter"/>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latin typeface="Inter"/>
                <a:ea typeface="Inter"/>
                <a:cs typeface="Inter"/>
                <a:sym typeface="Inter"/>
              </a:rPr>
              <a:t>“Practice and Get Smarter: Just like you get better when you practice, AI keeps learning by trying things over and over, and checking if it's right.”</a:t>
            </a:r>
            <a:endParaRPr sz="1200" dirty="0">
              <a:solidFill>
                <a:schemeClr val="dk1"/>
              </a:solidFill>
              <a:latin typeface="Inter"/>
              <a:ea typeface="Inter"/>
              <a:cs typeface="Inter"/>
              <a:sym typeface="Inter"/>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latin typeface="Inter"/>
              <a:ea typeface="Inter"/>
              <a:cs typeface="Inter"/>
              <a:sym typeface="Inter"/>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latin typeface="Inter"/>
                <a:ea typeface="Inter"/>
                <a:cs typeface="Inter"/>
                <a:sym typeface="Inter"/>
              </a:rPr>
              <a:t>“Make Predictions or Decisions: Once it has learned enough, AI can guess what something is, write a sentence, or even talk to you—based on what it has learned.”</a:t>
            </a:r>
            <a:endParaRPr sz="1200" dirty="0">
              <a:solidFill>
                <a:schemeClr val="dk1"/>
              </a:solidFill>
              <a:latin typeface="Inter"/>
              <a:ea typeface="Inter"/>
              <a:cs typeface="Inter"/>
              <a:sym typeface="Inter"/>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latin typeface="Inter"/>
              <a:ea typeface="Inter"/>
              <a:cs typeface="Inter"/>
              <a:sym typeface="Inter"/>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latin typeface="Inter"/>
                <a:ea typeface="Inter"/>
                <a:cs typeface="Inter"/>
                <a:sym typeface="Inter"/>
              </a:rPr>
              <a:t>“Help You Do Things Faster: AI uses what it knows to help people—like suggesting songs, drawing pictures, or answering questions!”</a:t>
            </a:r>
            <a:endParaRPr sz="1200" b="1" dirty="0">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endParaRPr sz="1200" dirty="0">
              <a:solidFill>
                <a:schemeClr val="dk1"/>
              </a:solidFill>
            </a:endParaRPr>
          </a:p>
          <a:p>
            <a:pPr marL="0" lvl="0" indent="0" algn="l" rtl="0">
              <a:spcBef>
                <a:spcPts val="0"/>
              </a:spcBef>
              <a:spcAft>
                <a:spcPts val="0"/>
              </a:spcAft>
              <a:buNone/>
            </a:pPr>
            <a:endParaRPr sz="1200"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1"/>
        <p:cNvGrpSpPr/>
        <p:nvPr/>
      </p:nvGrpSpPr>
      <p:grpSpPr>
        <a:xfrm>
          <a:off x="0" y="0"/>
          <a:ext cx="0" cy="0"/>
          <a:chOff x="0" y="0"/>
          <a:chExt cx="0" cy="0"/>
        </a:xfrm>
      </p:grpSpPr>
      <p:sp>
        <p:nvSpPr>
          <p:cNvPr id="1072" name="Google Shape;1072;g3d0916e44a2_0_4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3" name="Google Shape;1073;g3d0916e44a2_0_4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800"/>
              </a:spcBef>
              <a:spcAft>
                <a:spcPts val="0"/>
              </a:spcAft>
              <a:buClr>
                <a:schemeClr val="dk1"/>
              </a:buClr>
              <a:buSzPts val="1100"/>
              <a:buFont typeface="Arial"/>
              <a:buNone/>
            </a:pPr>
            <a:r>
              <a:rPr lang="en" sz="1200" b="1" dirty="0">
                <a:solidFill>
                  <a:schemeClr val="dk1"/>
                </a:solidFill>
                <a:latin typeface="Inter"/>
                <a:ea typeface="Inter"/>
                <a:cs typeface="Inter"/>
                <a:sym typeface="Inter"/>
              </a:rPr>
              <a:t>SPEAKER NOTES:</a:t>
            </a:r>
            <a:endParaRPr dirty="0">
              <a:solidFill>
                <a:schemeClr val="dk1"/>
              </a:solidFill>
            </a:endParaRPr>
          </a:p>
          <a:p>
            <a:pPr marL="0" lvl="0" indent="0" algn="l" rtl="0">
              <a:lnSpc>
                <a:spcPct val="115000"/>
              </a:lnSpc>
              <a:spcBef>
                <a:spcPts val="1400"/>
              </a:spcBef>
              <a:spcAft>
                <a:spcPts val="0"/>
              </a:spcAft>
              <a:buClr>
                <a:schemeClr val="dk1"/>
              </a:buClr>
              <a:buSzPts val="1100"/>
              <a:buFont typeface="Arial"/>
              <a:buNone/>
            </a:pPr>
            <a:r>
              <a:rPr lang="en" sz="1200" b="1" dirty="0">
                <a:solidFill>
                  <a:schemeClr val="dk1"/>
                </a:solidFill>
                <a:latin typeface="Inter"/>
                <a:ea typeface="Inter"/>
                <a:cs typeface="Inter"/>
                <a:sym typeface="Inter"/>
              </a:rPr>
              <a:t>Key AI Concepts</a:t>
            </a:r>
            <a:endParaRPr sz="1200" b="1"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dirty="0">
                <a:solidFill>
                  <a:schemeClr val="dk1"/>
                </a:solidFill>
                <a:latin typeface="Inter"/>
                <a:ea typeface="Inter"/>
                <a:cs typeface="Inter"/>
                <a:sym typeface="Inter"/>
              </a:rPr>
              <a:t>“Now that we’ve talked about what AI is and how it works, let’s look at a few key concepts you might hear when people talk about AI. Don’t worry — we’ll keep it simple and easy to understand.”</a:t>
            </a:r>
            <a:endParaRPr sz="1200"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Machine Learning</a:t>
            </a:r>
            <a:br>
              <a:rPr lang="en" sz="1200" dirty="0">
                <a:solidFill>
                  <a:schemeClr val="dk1"/>
                </a:solidFill>
                <a:latin typeface="Inter"/>
                <a:ea typeface="Inter"/>
                <a:cs typeface="Inter"/>
                <a:sym typeface="Inter"/>
              </a:rPr>
            </a:br>
            <a:r>
              <a:rPr lang="en" sz="1200" dirty="0">
                <a:solidFill>
                  <a:schemeClr val="dk1"/>
                </a:solidFill>
                <a:latin typeface="Inter"/>
                <a:ea typeface="Inter"/>
                <a:cs typeface="Inter"/>
                <a:sym typeface="Inter"/>
              </a:rPr>
              <a:t>“Machine Learning is basically how computers learn from examples. Instead of being told step-by-step what to do, they look at lots of data — like images, text, or numbers — and start to </a:t>
            </a:r>
            <a:r>
              <a:rPr lang="en" sz="1200" dirty="0" err="1">
                <a:solidFill>
                  <a:schemeClr val="dk1"/>
                </a:solidFill>
                <a:latin typeface="Inter"/>
                <a:ea typeface="Inter"/>
                <a:cs typeface="Inter"/>
                <a:sym typeface="Inter"/>
              </a:rPr>
              <a:t>recognise</a:t>
            </a:r>
            <a:r>
              <a:rPr lang="en" sz="1200" dirty="0">
                <a:solidFill>
                  <a:schemeClr val="dk1"/>
                </a:solidFill>
                <a:latin typeface="Inter"/>
                <a:ea typeface="Inter"/>
                <a:cs typeface="Inter"/>
                <a:sym typeface="Inter"/>
              </a:rPr>
              <a:t> patterns. Once they see enough patterns, they can make predictions or decisions on their own. It's like training for a sport: the more you practice, the better you get.”</a:t>
            </a:r>
            <a:endParaRPr sz="1200"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Natural Language Processing (NLP)</a:t>
            </a:r>
            <a:br>
              <a:rPr lang="en" sz="1200" dirty="0">
                <a:solidFill>
                  <a:schemeClr val="dk1"/>
                </a:solidFill>
                <a:latin typeface="Inter"/>
                <a:ea typeface="Inter"/>
                <a:cs typeface="Inter"/>
                <a:sym typeface="Inter"/>
              </a:rPr>
            </a:br>
            <a:r>
              <a:rPr lang="en" sz="1200" dirty="0">
                <a:solidFill>
                  <a:schemeClr val="dk1"/>
                </a:solidFill>
                <a:latin typeface="Inter"/>
                <a:ea typeface="Inter"/>
                <a:cs typeface="Inter"/>
                <a:sym typeface="Inter"/>
              </a:rPr>
              <a:t>“NLP is what helps computers understand and use human language. It’s the reason AI can answer your questions, translate languages, </a:t>
            </a:r>
            <a:r>
              <a:rPr lang="en" sz="1200" dirty="0" err="1">
                <a:solidFill>
                  <a:schemeClr val="dk1"/>
                </a:solidFill>
                <a:latin typeface="Inter"/>
                <a:ea typeface="Inter"/>
                <a:cs typeface="Inter"/>
                <a:sym typeface="Inter"/>
              </a:rPr>
              <a:t>summarise</a:t>
            </a:r>
            <a:r>
              <a:rPr lang="en" sz="1200" dirty="0">
                <a:solidFill>
                  <a:schemeClr val="dk1"/>
                </a:solidFill>
                <a:latin typeface="Inter"/>
                <a:ea typeface="Inter"/>
                <a:cs typeface="Inter"/>
                <a:sym typeface="Inter"/>
              </a:rPr>
              <a:t> long texts, or chat with you. It allows computers to read, interpret, and even generate text that feels natural.”</a:t>
            </a:r>
            <a:endParaRPr sz="1200"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Artificial General Intelligence (AGI)</a:t>
            </a:r>
            <a:br>
              <a:rPr lang="en" sz="1200" dirty="0">
                <a:solidFill>
                  <a:schemeClr val="dk1"/>
                </a:solidFill>
                <a:latin typeface="Inter"/>
                <a:ea typeface="Inter"/>
                <a:cs typeface="Inter"/>
                <a:sym typeface="Inter"/>
              </a:rPr>
            </a:br>
            <a:r>
              <a:rPr lang="en" sz="1200" dirty="0">
                <a:solidFill>
                  <a:schemeClr val="dk1"/>
                </a:solidFill>
                <a:latin typeface="Inter"/>
                <a:ea typeface="Inter"/>
                <a:cs typeface="Inter"/>
                <a:sym typeface="Inter"/>
              </a:rPr>
              <a:t>“AGI is more of a future idea than something that exists today. It would be a type of AI that can think, learn, and solve problems across many different areas at the same level as a human. Right now, AI is good at specific tasks — not everything — so AGI is still just a concept researchers are exploring.”</a:t>
            </a:r>
            <a:endParaRPr sz="1200"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Neural Networks</a:t>
            </a:r>
            <a:br>
              <a:rPr lang="en" sz="1200" dirty="0">
                <a:solidFill>
                  <a:schemeClr val="dk1"/>
                </a:solidFill>
                <a:latin typeface="Inter"/>
                <a:ea typeface="Inter"/>
                <a:cs typeface="Inter"/>
                <a:sym typeface="Inter"/>
              </a:rPr>
            </a:br>
            <a:r>
              <a:rPr lang="en" sz="1200" dirty="0">
                <a:solidFill>
                  <a:schemeClr val="dk1"/>
                </a:solidFill>
                <a:latin typeface="Inter"/>
                <a:ea typeface="Inter"/>
                <a:cs typeface="Inter"/>
                <a:sym typeface="Inter"/>
              </a:rPr>
              <a:t>“Neural networks are computer systems inspired by the human brain. They have layers that pass information forward and help AI </a:t>
            </a:r>
            <a:r>
              <a:rPr lang="en" sz="1200" dirty="0" err="1">
                <a:solidFill>
                  <a:schemeClr val="dk1"/>
                </a:solidFill>
                <a:latin typeface="Inter"/>
                <a:ea typeface="Inter"/>
                <a:cs typeface="Inter"/>
                <a:sym typeface="Inter"/>
              </a:rPr>
              <a:t>recognise</a:t>
            </a:r>
            <a:r>
              <a:rPr lang="en" sz="1200" dirty="0">
                <a:solidFill>
                  <a:schemeClr val="dk1"/>
                </a:solidFill>
                <a:latin typeface="Inter"/>
                <a:ea typeface="Inter"/>
                <a:cs typeface="Inter"/>
                <a:sym typeface="Inter"/>
              </a:rPr>
              <a:t> patterns — like telling whether a picture is a dog or a cat, or guessing what word should come next in a sentence. Think of them as the ‘brain cells’ of AI models.”</a:t>
            </a:r>
            <a:endParaRPr sz="1200"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Superintelligence</a:t>
            </a:r>
            <a:br>
              <a:rPr lang="en" sz="1200" dirty="0">
                <a:solidFill>
                  <a:schemeClr val="dk1"/>
                </a:solidFill>
                <a:latin typeface="Inter"/>
                <a:ea typeface="Inter"/>
                <a:cs typeface="Inter"/>
                <a:sym typeface="Inter"/>
              </a:rPr>
            </a:br>
            <a:r>
              <a:rPr lang="en" sz="1200" dirty="0">
                <a:solidFill>
                  <a:schemeClr val="dk1"/>
                </a:solidFill>
                <a:latin typeface="Inter"/>
                <a:ea typeface="Inter"/>
                <a:cs typeface="Inter"/>
                <a:sym typeface="Inter"/>
              </a:rPr>
              <a:t>“Superintelligence is another theoretical idea. It would be an AI that becomes smarter than humans in almost every way — creativity, problem-solving, strategy, everything. This doesn’t exist today, but people talk about it when discussing the future of AI.”</a:t>
            </a:r>
            <a:endParaRPr sz="1200"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dirty="0">
                <a:solidFill>
                  <a:schemeClr val="dk1"/>
                </a:solidFill>
                <a:latin typeface="Inter"/>
                <a:ea typeface="Inter"/>
                <a:cs typeface="Inter"/>
                <a:sym typeface="Inter"/>
              </a:rPr>
              <a:t>“Remember: you don’t need to become AI experts. The goal is to understand these concepts enough so that AI feels less mysterious and more like something you can use and talk about confidently.”</a:t>
            </a:r>
            <a:endParaRPr sz="1200" dirty="0">
              <a:solidFill>
                <a:schemeClr val="dk1"/>
              </a:solidFill>
              <a:latin typeface="Inter"/>
              <a:ea typeface="Inter"/>
              <a:cs typeface="Inter"/>
              <a:sym typeface="Inter"/>
            </a:endParaRPr>
          </a:p>
          <a:p>
            <a:pPr marL="0" lvl="0" indent="0" algn="l" rtl="0">
              <a:spcBef>
                <a:spcPts val="1200"/>
              </a:spcBef>
              <a:spcAft>
                <a:spcPts val="0"/>
              </a:spcAft>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8"/>
        <p:cNvGrpSpPr/>
        <p:nvPr/>
      </p:nvGrpSpPr>
      <p:grpSpPr>
        <a:xfrm>
          <a:off x="0" y="0"/>
          <a:ext cx="0" cy="0"/>
          <a:chOff x="0" y="0"/>
          <a:chExt cx="0" cy="0"/>
        </a:xfrm>
      </p:grpSpPr>
      <p:sp>
        <p:nvSpPr>
          <p:cNvPr id="1099" name="Google Shape;1099;g3d0916e44a2_0_5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0" name="Google Shape;1100;g3d0916e44a2_0_5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400"/>
              </a:spcBef>
              <a:spcAft>
                <a:spcPts val="0"/>
              </a:spcAft>
              <a:buClr>
                <a:schemeClr val="dk1"/>
              </a:buClr>
              <a:buSzPts val="1100"/>
              <a:buFont typeface="Arial"/>
              <a:buNone/>
            </a:pPr>
            <a:r>
              <a:rPr lang="en" sz="1200" b="1" dirty="0">
                <a:solidFill>
                  <a:schemeClr val="dk1"/>
                </a:solidFill>
                <a:latin typeface="Inter"/>
                <a:ea typeface="Inter"/>
                <a:cs typeface="Inter"/>
                <a:sym typeface="Inter"/>
              </a:rPr>
              <a:t>SPEAKER NOTES:</a:t>
            </a:r>
            <a:endParaRPr sz="1200" b="1" dirty="0">
              <a:solidFill>
                <a:schemeClr val="dk1"/>
              </a:solidFill>
              <a:latin typeface="Inter"/>
              <a:ea typeface="Inter"/>
              <a:cs typeface="Inter"/>
              <a:sym typeface="Inter"/>
            </a:endParaRPr>
          </a:p>
          <a:p>
            <a:pPr marL="0" lvl="0" indent="0" algn="l" rtl="0">
              <a:lnSpc>
                <a:spcPct val="115000"/>
              </a:lnSpc>
              <a:spcBef>
                <a:spcPts val="1400"/>
              </a:spcBef>
              <a:spcAft>
                <a:spcPts val="0"/>
              </a:spcAft>
              <a:buClr>
                <a:schemeClr val="dk1"/>
              </a:buClr>
              <a:buSzPts val="1100"/>
              <a:buFont typeface="Arial"/>
              <a:buNone/>
            </a:pPr>
            <a:r>
              <a:rPr lang="en" sz="1200" b="1" dirty="0">
                <a:solidFill>
                  <a:schemeClr val="dk1"/>
                </a:solidFill>
                <a:latin typeface="Inter"/>
                <a:ea typeface="Inter"/>
                <a:cs typeface="Inter"/>
                <a:sym typeface="Inter"/>
              </a:rPr>
              <a:t>Learning Roadmap</a:t>
            </a:r>
            <a:endParaRPr sz="1200" b="1"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Adult Learning Approach</a:t>
            </a:r>
            <a:r>
              <a:rPr lang="en" sz="1200" dirty="0">
                <a:solidFill>
                  <a:schemeClr val="dk1"/>
                </a:solidFill>
                <a:latin typeface="Inter"/>
                <a:ea typeface="Inter"/>
                <a:cs typeface="Inter"/>
                <a:sym typeface="Inter"/>
              </a:rPr>
              <a:t> (3 minutes):</a:t>
            </a:r>
            <a:endParaRPr sz="1200" dirty="0">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SPEAKER NOTES:</a:t>
            </a:r>
            <a:endParaRPr sz="1200" b="1" dirty="0">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sz="1200" dirty="0">
                <a:solidFill>
                  <a:schemeClr val="dk1"/>
                </a:solidFill>
                <a:latin typeface="Inter"/>
                <a:ea typeface="Inter"/>
                <a:cs typeface="Inter"/>
                <a:sym typeface="Inter"/>
              </a:rPr>
              <a:t>Adults learn best when they can immediately apply what they learn. So everything we cover today has a practical 'how does this help me right now?' answer.</a:t>
            </a:r>
            <a:endParaRPr sz="1200"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Module Overview</a:t>
            </a:r>
            <a:r>
              <a:rPr lang="en" sz="1200" dirty="0">
                <a:solidFill>
                  <a:schemeClr val="dk1"/>
                </a:solidFill>
                <a:latin typeface="Inter"/>
                <a:ea typeface="Inter"/>
                <a:cs typeface="Inter"/>
                <a:sym typeface="Inter"/>
              </a:rPr>
              <a:t>:</a:t>
            </a:r>
            <a:endParaRPr sz="1200" dirty="0">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sz="1200" dirty="0">
                <a:solidFill>
                  <a:schemeClr val="dk1"/>
                </a:solidFill>
                <a:latin typeface="Inter"/>
                <a:ea typeface="Inter"/>
                <a:cs typeface="Inter"/>
                <a:sym typeface="Inter"/>
              </a:rPr>
              <a:t>"We have four focused modules, each building on the last. If you have questions during any module, please ask - your question probably helps others too."</a:t>
            </a:r>
            <a:endParaRPr sz="1200"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Expectation Setting</a:t>
            </a:r>
            <a:r>
              <a:rPr lang="en" sz="1200" dirty="0">
                <a:solidFill>
                  <a:schemeClr val="dk1"/>
                </a:solidFill>
                <a:latin typeface="Inter"/>
                <a:ea typeface="Inter"/>
                <a:cs typeface="Inter"/>
                <a:sym typeface="Inter"/>
              </a:rPr>
              <a:t>:</a:t>
            </a:r>
            <a:endParaRPr sz="1200" dirty="0">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sz="1200" dirty="0">
                <a:solidFill>
                  <a:schemeClr val="dk1"/>
                </a:solidFill>
                <a:latin typeface="Inter"/>
                <a:ea typeface="Inter"/>
                <a:cs typeface="Inter"/>
                <a:sym typeface="Inter"/>
              </a:rPr>
              <a:t>"By the end of today, you'll have concrete skills you can use immediately, and confidence to explore AI tools safely on your own."</a:t>
            </a:r>
            <a:endParaRPr sz="1200" dirty="0">
              <a:solidFill>
                <a:schemeClr val="dk1"/>
              </a:solidFill>
            </a:endParaRPr>
          </a:p>
          <a:p>
            <a:pPr marL="0" lvl="0" indent="0" algn="l" rtl="0">
              <a:spcBef>
                <a:spcPts val="1200"/>
              </a:spcBef>
              <a:spcAft>
                <a:spcPts val="0"/>
              </a:spcAft>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2"/>
        <p:cNvGrpSpPr/>
        <p:nvPr/>
      </p:nvGrpSpPr>
      <p:grpSpPr>
        <a:xfrm>
          <a:off x="0" y="0"/>
          <a:ext cx="0" cy="0"/>
          <a:chOff x="0" y="0"/>
          <a:chExt cx="0" cy="0"/>
        </a:xfrm>
      </p:grpSpPr>
      <p:sp>
        <p:nvSpPr>
          <p:cNvPr id="1123" name="Google Shape;1123;g3d0916e44a2_0_5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4" name="Google Shape;1124;g3d0916e44a2_0_5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800"/>
              </a:spcBef>
              <a:spcAft>
                <a:spcPts val="0"/>
              </a:spcAft>
              <a:buClr>
                <a:schemeClr val="dk1"/>
              </a:buClr>
              <a:buSzPts val="1100"/>
              <a:buFont typeface="Arial"/>
              <a:buNone/>
            </a:pPr>
            <a:r>
              <a:rPr lang="en" sz="1200" b="1" dirty="0">
                <a:solidFill>
                  <a:schemeClr val="dk1"/>
                </a:solidFill>
                <a:latin typeface="Inter"/>
                <a:ea typeface="Inter"/>
                <a:cs typeface="Inter"/>
                <a:sym typeface="Inter"/>
              </a:rPr>
              <a:t>SPEAKER NOTES</a:t>
            </a:r>
            <a:endParaRPr sz="1200" b="1" dirty="0">
              <a:solidFill>
                <a:schemeClr val="dk1"/>
              </a:solidFill>
              <a:latin typeface="Inter"/>
              <a:ea typeface="Inter"/>
              <a:cs typeface="Inter"/>
              <a:sym typeface="Inter"/>
            </a:endParaRPr>
          </a:p>
          <a:p>
            <a:pPr marL="0" lvl="0" indent="0" algn="l" rtl="0">
              <a:lnSpc>
                <a:spcPct val="115000"/>
              </a:lnSpc>
              <a:spcBef>
                <a:spcPts val="1800"/>
              </a:spcBef>
              <a:spcAft>
                <a:spcPts val="0"/>
              </a:spcAft>
              <a:buClr>
                <a:schemeClr val="dk1"/>
              </a:buClr>
              <a:buSzPts val="1100"/>
              <a:buFont typeface="Arial"/>
              <a:buNone/>
            </a:pPr>
            <a:r>
              <a:rPr lang="en" sz="1200" b="1" dirty="0">
                <a:solidFill>
                  <a:schemeClr val="dk1"/>
                </a:solidFill>
                <a:latin typeface="Inter"/>
                <a:ea typeface="Inter"/>
                <a:cs typeface="Inter"/>
                <a:sym typeface="Inter"/>
              </a:rPr>
              <a:t>Creating with AI - Protecting Yourself (15 minutes)</a:t>
            </a:r>
            <a:endParaRPr sz="1200" b="1" dirty="0">
              <a:solidFill>
                <a:schemeClr val="dk1"/>
              </a:solidFill>
              <a:latin typeface="Inter"/>
              <a:ea typeface="Inter"/>
              <a:cs typeface="Inter"/>
              <a:sym typeface="Inter"/>
            </a:endParaRPr>
          </a:p>
          <a:p>
            <a:pPr marL="0" lvl="0" indent="0" algn="l" rtl="0">
              <a:lnSpc>
                <a:spcPct val="115000"/>
              </a:lnSpc>
              <a:spcBef>
                <a:spcPts val="1400"/>
              </a:spcBef>
              <a:spcAft>
                <a:spcPts val="400"/>
              </a:spcAft>
              <a:buClr>
                <a:schemeClr val="dk1"/>
              </a:buClr>
              <a:buSzPts val="1100"/>
              <a:buFont typeface="Arial"/>
              <a:buNone/>
            </a:pPr>
            <a:r>
              <a:rPr lang="en" sz="1200" dirty="0">
                <a:solidFill>
                  <a:schemeClr val="dk1"/>
                </a:solidFill>
                <a:latin typeface="Inter"/>
                <a:ea typeface="Inter"/>
                <a:cs typeface="Inter"/>
                <a:sym typeface="Inter"/>
              </a:rPr>
              <a:t>Learning Objective: Participants can identify potentially harmful AI-generated content and protect themselves and families from misinformation. </a:t>
            </a:r>
            <a:endParaRPr sz="1200"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9"/>
        <p:cNvGrpSpPr/>
        <p:nvPr/>
      </p:nvGrpSpPr>
      <p:grpSpPr>
        <a:xfrm>
          <a:off x="0" y="0"/>
          <a:ext cx="0" cy="0"/>
          <a:chOff x="0" y="0"/>
          <a:chExt cx="0" cy="0"/>
        </a:xfrm>
      </p:grpSpPr>
      <p:sp>
        <p:nvSpPr>
          <p:cNvPr id="1130" name="Google Shape;1130;g3d0916e44a2_0_5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1" name="Google Shape;1131;g3d0916e44a2_0_5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SPEAKER NOTES:</a:t>
            </a:r>
            <a:endParaRPr sz="1200" b="1">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Relevance Establishment</a:t>
            </a:r>
            <a:r>
              <a:rPr lang="en" sz="1200">
                <a:solidFill>
                  <a:schemeClr val="dk1"/>
                </a:solidFill>
                <a:latin typeface="Inter"/>
                <a:ea typeface="Inter"/>
                <a:cs typeface="Inter"/>
                <a:sym typeface="Inter"/>
              </a:rPr>
              <a:t> (2 minutes):</a:t>
            </a:r>
            <a:endParaRPr sz="1200">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"Let me start with a question: How many of you have family WhatsApp groups? Keep your hands up if sometimes information gets shared in those groups that later turns out to be false."</a:t>
            </a:r>
            <a:endParaRPr sz="120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Acknowledge the universal experience</a:t>
            </a:r>
            <a:r>
              <a:rPr lang="en" sz="1200">
                <a:solidFill>
                  <a:schemeClr val="dk1"/>
                </a:solidFill>
                <a:latin typeface="Inter"/>
                <a:ea typeface="Inter"/>
                <a:cs typeface="Inter"/>
                <a:sym typeface="Inter"/>
              </a:rPr>
              <a:t>:</a:t>
            </a:r>
            <a:endParaRPr sz="1200">
              <a:solidFill>
                <a:schemeClr val="dk1"/>
              </a:solidFill>
              <a:latin typeface="Inter"/>
              <a:ea typeface="Inter"/>
              <a:cs typeface="Inter"/>
              <a:sym typeface="Inter"/>
            </a:endParaRPr>
          </a:p>
          <a:p>
            <a:pPr marL="0" marR="381000" lvl="0" indent="0" algn="l" rtl="0">
              <a:lnSpc>
                <a:spcPct val="115000"/>
              </a:lnSpc>
              <a:spcBef>
                <a:spcPts val="1200"/>
              </a:spcBef>
              <a:spcAft>
                <a:spcPts val="1200"/>
              </a:spcAft>
              <a:buNone/>
            </a:pPr>
            <a:r>
              <a:rPr lang="en" sz="1200">
                <a:solidFill>
                  <a:schemeClr val="dk1"/>
                </a:solidFill>
                <a:latin typeface="Inter"/>
                <a:ea typeface="Inter"/>
                <a:cs typeface="Inter"/>
                <a:sym typeface="Inter"/>
              </a:rPr>
              <a:t>"We've all been there. But now AI can create fake news, fake photos, even fake voice messages that are incredibly convincing. The good news is, there are ways to spot them."</a:t>
            </a:r>
            <a:endParaRPr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4"/>
        <p:cNvGrpSpPr/>
        <p:nvPr/>
      </p:nvGrpSpPr>
      <p:grpSpPr>
        <a:xfrm>
          <a:off x="0" y="0"/>
          <a:ext cx="0" cy="0"/>
          <a:chOff x="0" y="0"/>
          <a:chExt cx="0" cy="0"/>
        </a:xfrm>
      </p:grpSpPr>
      <p:sp>
        <p:nvSpPr>
          <p:cNvPr id="1135" name="Google Shape;1135;g3d0916e44a2_0_5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6" name="Google Shape;1136;g3d0916e44a2_0_5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SPEAKER NOTES:</a:t>
            </a:r>
            <a:endParaRPr sz="1200"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Real Impact Examples:</a:t>
            </a:r>
            <a:endParaRPr sz="1200" dirty="0">
              <a:solidFill>
                <a:schemeClr val="dk1"/>
              </a:solidFill>
              <a:latin typeface="Inter"/>
              <a:ea typeface="Inter"/>
              <a:cs typeface="Inter"/>
              <a:sym typeface="Inter"/>
            </a:endParaRPr>
          </a:p>
          <a:p>
            <a:pPr marL="457200" lvl="0" indent="-304800" algn="l" rtl="0">
              <a:lnSpc>
                <a:spcPct val="115000"/>
              </a:lnSpc>
              <a:spcBef>
                <a:spcPts val="120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"Fake news about government policies that could affect your benefits or taxes </a:t>
            </a:r>
            <a:r>
              <a:rPr lang="en" sz="1200" b="1" dirty="0">
                <a:solidFill>
                  <a:schemeClr val="dk1"/>
                </a:solidFill>
                <a:latin typeface="Inter"/>
                <a:ea typeface="Inter"/>
                <a:cs typeface="Inter"/>
                <a:sym typeface="Inter"/>
              </a:rPr>
              <a:t>in Egypt, Lebanon or Jordan.</a:t>
            </a:r>
            <a:endParaRPr sz="1200" dirty="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"Fraudulent business ads with AI-generated success stories </a:t>
            </a:r>
            <a:r>
              <a:rPr lang="en" sz="1200" b="1" dirty="0">
                <a:solidFill>
                  <a:schemeClr val="dk1"/>
                </a:solidFill>
                <a:latin typeface="Inter"/>
                <a:ea typeface="Inter"/>
                <a:cs typeface="Inter"/>
                <a:sym typeface="Inter"/>
              </a:rPr>
              <a:t>targeting consumers</a:t>
            </a:r>
            <a:r>
              <a:rPr lang="en" sz="1200" dirty="0">
                <a:solidFill>
                  <a:schemeClr val="dk1"/>
                </a:solidFill>
                <a:latin typeface="Inter"/>
                <a:ea typeface="Inter"/>
                <a:cs typeface="Inter"/>
                <a:sym typeface="Inter"/>
              </a:rPr>
              <a:t>"</a:t>
            </a:r>
            <a:endParaRPr sz="1200" dirty="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"False health information that could hurt your family"</a:t>
            </a:r>
            <a:endParaRPr sz="1200" dirty="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"Scam messages that look like they're from your bank"</a:t>
            </a:r>
            <a:endParaRPr sz="1200"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Personal Stakes</a:t>
            </a:r>
            <a:r>
              <a:rPr lang="en" sz="1200" dirty="0">
                <a:solidFill>
                  <a:schemeClr val="dk1"/>
                </a:solidFill>
                <a:latin typeface="Inter"/>
                <a:ea typeface="Inter"/>
                <a:cs typeface="Inter"/>
                <a:sym typeface="Inter"/>
              </a:rPr>
              <a:t>:</a:t>
            </a:r>
            <a:endParaRPr sz="1200" dirty="0">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sz="1200" dirty="0">
                <a:solidFill>
                  <a:schemeClr val="dk1"/>
                </a:solidFill>
                <a:latin typeface="Inter"/>
                <a:ea typeface="Inter"/>
                <a:cs typeface="Inter"/>
                <a:sym typeface="Inter"/>
              </a:rPr>
              <a:t>"This isn't about being a tech expert - it's about protecting your family and community from being misled or scammed."</a:t>
            </a:r>
            <a:endParaRPr sz="1200" dirty="0">
              <a:solidFill>
                <a:schemeClr val="dk1"/>
              </a:solidFill>
            </a:endParaRPr>
          </a:p>
          <a:p>
            <a:pPr marL="0" lvl="0" indent="0" algn="l" rtl="0">
              <a:spcBef>
                <a:spcPts val="1200"/>
              </a:spcBef>
              <a:spcAft>
                <a:spcPts val="0"/>
              </a:spcAft>
              <a:buNone/>
            </a:pPr>
            <a:endParaRPr sz="1200"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1"/>
        <p:cNvGrpSpPr/>
        <p:nvPr/>
      </p:nvGrpSpPr>
      <p:grpSpPr>
        <a:xfrm>
          <a:off x="0" y="0"/>
          <a:ext cx="0" cy="0"/>
          <a:chOff x="0" y="0"/>
          <a:chExt cx="0" cy="0"/>
        </a:xfrm>
      </p:grpSpPr>
      <p:sp>
        <p:nvSpPr>
          <p:cNvPr id="1162" name="Google Shape;1162;g3d0916e44a2_0_6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3" name="Google Shape;1163;g3d0916e44a2_0_6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SPEAKER NOTES </a:t>
            </a:r>
            <a:endParaRPr sz="1200" b="1">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Setup &amp; Confidence Building</a:t>
            </a:r>
            <a:r>
              <a:rPr lang="en" sz="1200">
                <a:solidFill>
                  <a:schemeClr val="dk1"/>
                </a:solidFill>
                <a:latin typeface="Inter"/>
                <a:ea typeface="Inter"/>
                <a:cs typeface="Inter"/>
                <a:sym typeface="Inter"/>
              </a:rPr>
              <a:t> (1 minute):</a:t>
            </a:r>
            <a:endParaRPr sz="1200">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"We're going to practice together. Remember, even experts get fooled sometimes. The goal is to get better at asking the right questions, not to be perfect."</a:t>
            </a:r>
            <a:endParaRPr sz="1200">
              <a:solidFill>
                <a:schemeClr val="dk1"/>
              </a:solidFill>
              <a:latin typeface="Inter"/>
              <a:ea typeface="Inter"/>
              <a:cs typeface="Inter"/>
              <a:sym typeface="Inter"/>
            </a:endParaRPr>
          </a:p>
          <a:p>
            <a:pPr marL="0" lvl="0" indent="0" algn="l" rtl="0">
              <a:spcBef>
                <a:spcPts val="120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7"/>
        <p:cNvGrpSpPr/>
        <p:nvPr/>
      </p:nvGrpSpPr>
      <p:grpSpPr>
        <a:xfrm>
          <a:off x="0" y="0"/>
          <a:ext cx="0" cy="0"/>
          <a:chOff x="0" y="0"/>
          <a:chExt cx="0" cy="0"/>
        </a:xfrm>
      </p:grpSpPr>
      <p:sp>
        <p:nvSpPr>
          <p:cNvPr id="1168" name="Google Shape;1168;g3d0916e44a2_0_26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9" name="Google Shape;1169;g3d0916e44a2_0_26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SPEAKER NOTES </a:t>
            </a:r>
            <a:endParaRPr sz="1200"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High-Connectivity Version</a:t>
            </a:r>
            <a:r>
              <a:rPr lang="en" sz="1200" dirty="0">
                <a:solidFill>
                  <a:schemeClr val="dk1"/>
                </a:solidFill>
                <a:latin typeface="Inter"/>
                <a:ea typeface="Inter"/>
                <a:cs typeface="Inter"/>
                <a:sym typeface="Inter"/>
              </a:rPr>
              <a:t> (4 minutes): </a:t>
            </a:r>
            <a:endParaRPr sz="1200"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Photo Selection Strategy</a:t>
            </a:r>
            <a:r>
              <a:rPr lang="en" sz="1200" dirty="0">
                <a:solidFill>
                  <a:schemeClr val="dk1"/>
                </a:solidFill>
                <a:latin typeface="Inter"/>
                <a:ea typeface="Inter"/>
                <a:cs typeface="Inter"/>
                <a:sym typeface="Inter"/>
              </a:rPr>
              <a:t>:</a:t>
            </a:r>
            <a:endParaRPr sz="1200" dirty="0">
              <a:solidFill>
                <a:schemeClr val="dk1"/>
              </a:solidFill>
              <a:latin typeface="Inter"/>
              <a:ea typeface="Inter"/>
              <a:cs typeface="Inter"/>
              <a:sym typeface="Inter"/>
            </a:endParaRPr>
          </a:p>
          <a:p>
            <a:pPr marL="457200" lvl="0" indent="-304800" algn="l" rtl="0">
              <a:lnSpc>
                <a:spcPct val="115000"/>
              </a:lnSpc>
              <a:spcBef>
                <a:spcPts val="120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Choose images relevant to the Middle Eastern context (public figures, locations, events)</a:t>
            </a:r>
            <a:endParaRPr sz="1200" dirty="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Select AI images with subtle but identifiable flaws</a:t>
            </a:r>
            <a:endParaRPr sz="1200" dirty="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Avoid overly obvious fake images that might make participants feel patronized</a:t>
            </a:r>
            <a:endParaRPr sz="1200"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Voting Process</a:t>
            </a:r>
            <a:r>
              <a:rPr lang="en" sz="1200" dirty="0">
                <a:solidFill>
                  <a:schemeClr val="dk1"/>
                </a:solidFill>
                <a:latin typeface="Inter"/>
                <a:ea typeface="Inter"/>
                <a:cs typeface="Inter"/>
                <a:sym typeface="Inter"/>
              </a:rPr>
              <a:t>:</a:t>
            </a:r>
            <a:endParaRPr sz="1200" dirty="0">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sz="1200" dirty="0">
                <a:solidFill>
                  <a:schemeClr val="dk1"/>
                </a:solidFill>
                <a:latin typeface="Inter"/>
                <a:ea typeface="Inter"/>
                <a:cs typeface="Inter"/>
                <a:sym typeface="Inter"/>
              </a:rPr>
              <a:t>"Look at both photos for 30 seconds. Think about: Do the backgrounds make sense? Do the lighting and shadows match? Does anything feel 'off' even if you can't explain why?"</a:t>
            </a:r>
            <a:endParaRPr sz="1200"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After voting</a:t>
            </a:r>
            <a:r>
              <a:rPr lang="en" sz="1200" dirty="0">
                <a:solidFill>
                  <a:schemeClr val="dk1"/>
                </a:solidFill>
                <a:latin typeface="Inter"/>
                <a:ea typeface="Inter"/>
                <a:cs typeface="Inter"/>
                <a:sym typeface="Inter"/>
              </a:rPr>
              <a:t>:</a:t>
            </a:r>
            <a:endParaRPr sz="1200" dirty="0">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sz="1200" dirty="0">
                <a:solidFill>
                  <a:schemeClr val="dk1"/>
                </a:solidFill>
                <a:latin typeface="Inter"/>
                <a:ea typeface="Inter"/>
                <a:cs typeface="Inter"/>
                <a:sym typeface="Inter"/>
              </a:rPr>
              <a:t>"Before I reveal the answer, can someone share what made them choose their answer? What did you notice?"</a:t>
            </a:r>
            <a:endParaRPr sz="1200"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Teaching Moment</a:t>
            </a:r>
            <a:r>
              <a:rPr lang="en" sz="1200" dirty="0">
                <a:solidFill>
                  <a:schemeClr val="dk1"/>
                </a:solidFill>
                <a:latin typeface="Inter"/>
                <a:ea typeface="Inter"/>
                <a:cs typeface="Inter"/>
                <a:sym typeface="Inter"/>
              </a:rPr>
              <a:t>:</a:t>
            </a:r>
            <a:endParaRPr sz="1200" dirty="0">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sz="1200" dirty="0">
                <a:solidFill>
                  <a:schemeClr val="dk1"/>
                </a:solidFill>
                <a:latin typeface="Inter"/>
                <a:ea typeface="Inter"/>
                <a:cs typeface="Inter"/>
                <a:sym typeface="Inter"/>
              </a:rPr>
              <a:t>"The AI photo has [specific issue - unnatural hands, inconsistent lighting, strange background]. But notice - it's not obvious! That's why we need to be detectives, not just casual observers."</a:t>
            </a:r>
            <a:endParaRPr sz="1200"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Low-Connectivity Version</a:t>
            </a:r>
            <a:r>
              <a:rPr lang="en" sz="1200" dirty="0">
                <a:solidFill>
                  <a:schemeClr val="dk1"/>
                </a:solidFill>
                <a:latin typeface="Inter"/>
                <a:ea typeface="Inter"/>
                <a:cs typeface="Inter"/>
                <a:sym typeface="Inter"/>
              </a:rPr>
              <a:t> (4 minutes): </a:t>
            </a:r>
            <a:r>
              <a:rPr lang="en" sz="1200" b="1" dirty="0">
                <a:solidFill>
                  <a:schemeClr val="dk1"/>
                </a:solidFill>
                <a:latin typeface="Inter"/>
                <a:ea typeface="Inter"/>
                <a:cs typeface="Inter"/>
                <a:sym typeface="Inter"/>
              </a:rPr>
              <a:t>Using Printed Examples</a:t>
            </a:r>
            <a:r>
              <a:rPr lang="en" sz="1200" dirty="0">
                <a:solidFill>
                  <a:schemeClr val="dk1"/>
                </a:solidFill>
                <a:latin typeface="Inter"/>
                <a:ea typeface="Inter"/>
                <a:cs typeface="Inter"/>
                <a:sym typeface="Inter"/>
              </a:rPr>
              <a:t>:</a:t>
            </a:r>
            <a:endParaRPr sz="1200" dirty="0">
              <a:solidFill>
                <a:schemeClr val="dk1"/>
              </a:solidFill>
              <a:latin typeface="Inter"/>
              <a:ea typeface="Inter"/>
              <a:cs typeface="Inter"/>
              <a:sym typeface="Inter"/>
            </a:endParaRPr>
          </a:p>
          <a:p>
            <a:pPr marL="457200" lvl="0" indent="-304800" algn="l" rtl="0">
              <a:lnSpc>
                <a:spcPct val="115000"/>
              </a:lnSpc>
              <a:spcBef>
                <a:spcPts val="120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Pass around printed photos for closer inspection</a:t>
            </a:r>
            <a:endParaRPr sz="1200" dirty="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Give participants 2 minutes to examine both</a:t>
            </a:r>
            <a:endParaRPr sz="1200" dirty="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Facilitate discussion about what they notice</a:t>
            </a:r>
            <a:endParaRPr sz="1200" dirty="0">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 dirty="0">
                <a:solidFill>
                  <a:schemeClr val="dk1"/>
                </a:solidFill>
                <a:latin typeface="Inter"/>
                <a:ea typeface="Inter"/>
                <a:cs typeface="Inter"/>
                <a:sym typeface="Inter"/>
              </a:rPr>
              <a:t>Use magnifying glasses if available to show small details</a:t>
            </a:r>
            <a:endParaRPr dirty="0">
              <a:solidFill>
                <a:schemeClr val="dk1"/>
              </a:solidFill>
              <a:latin typeface="Inter"/>
              <a:ea typeface="Inter"/>
              <a:cs typeface="Inter"/>
              <a:sym typeface="Inter"/>
            </a:endParaRPr>
          </a:p>
          <a:p>
            <a:pPr marL="0" lvl="0" indent="0" algn="l" rtl="0">
              <a:spcBef>
                <a:spcPts val="1200"/>
              </a:spcBef>
              <a:spcAft>
                <a:spcPts val="0"/>
              </a:spcAft>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4"/>
        <p:cNvGrpSpPr/>
        <p:nvPr/>
      </p:nvGrpSpPr>
      <p:grpSpPr>
        <a:xfrm>
          <a:off x="0" y="0"/>
          <a:ext cx="0" cy="0"/>
          <a:chOff x="0" y="0"/>
          <a:chExt cx="0" cy="0"/>
        </a:xfrm>
      </p:grpSpPr>
      <p:sp>
        <p:nvSpPr>
          <p:cNvPr id="1185" name="Google Shape;1185;g3d0916e44a2_0_6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6" name="Google Shape;1186;g3d0916e44a2_0_6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SPEAKER NOTES:</a:t>
            </a:r>
            <a:endParaRPr sz="1200" b="1">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Setup</a:t>
            </a:r>
            <a:r>
              <a:rPr lang="en" sz="1200">
                <a:solidFill>
                  <a:schemeClr val="dk1"/>
                </a:solidFill>
                <a:latin typeface="Inter"/>
                <a:ea typeface="Inter"/>
                <a:cs typeface="Inter"/>
                <a:sym typeface="Inter"/>
              </a:rPr>
              <a:t> (1 minute):</a:t>
            </a:r>
            <a:endParaRPr sz="1200">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"AI is getting very good at writing, but it often doesn't sound quite human, especially when it comes to how we communicate locally. </a:t>
            </a:r>
            <a:endParaRPr sz="1200">
              <a:solidFill>
                <a:schemeClr val="dk1"/>
              </a:solidFill>
              <a:latin typeface="Inter"/>
              <a:ea typeface="Inter"/>
              <a:cs typeface="Inter"/>
              <a:sym typeface="Inter"/>
            </a:endParaRPr>
          </a:p>
          <a:p>
            <a:pPr marL="0" lvl="0" indent="0" algn="l" rtl="0">
              <a:spcBef>
                <a:spcPts val="120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0"/>
        <p:cNvGrpSpPr/>
        <p:nvPr/>
      </p:nvGrpSpPr>
      <p:grpSpPr>
        <a:xfrm>
          <a:off x="0" y="0"/>
          <a:ext cx="0" cy="0"/>
          <a:chOff x="0" y="0"/>
          <a:chExt cx="0" cy="0"/>
        </a:xfrm>
      </p:grpSpPr>
      <p:sp>
        <p:nvSpPr>
          <p:cNvPr id="1191" name="Google Shape;1191;g3d0916e44a2_0_26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2" name="Google Shape;1192;g3d0916e44a2_0_26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SPEAKER NOTES:</a:t>
            </a:r>
            <a:endParaRPr sz="1200"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Read Both Examples Aloud</a:t>
            </a:r>
            <a:r>
              <a:rPr lang="en" sz="1200" dirty="0">
                <a:solidFill>
                  <a:schemeClr val="dk1"/>
                </a:solidFill>
                <a:latin typeface="Inter"/>
                <a:ea typeface="Inter"/>
                <a:cs typeface="Inter"/>
                <a:sym typeface="Inter"/>
              </a:rPr>
              <a:t> (2 minutes):</a:t>
            </a:r>
            <a:endParaRPr sz="1200" dirty="0">
              <a:solidFill>
                <a:schemeClr val="dk1"/>
              </a:solidFill>
              <a:latin typeface="Inter"/>
              <a:ea typeface="Inter"/>
              <a:cs typeface="Inter"/>
              <a:sym typeface="Inter"/>
            </a:endParaRPr>
          </a:p>
          <a:p>
            <a:pPr marL="457200" lvl="0" indent="-304800" algn="l" rtl="0">
              <a:lnSpc>
                <a:spcPct val="115000"/>
              </a:lnSpc>
              <a:spcBef>
                <a:spcPts val="120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Read the human-written example with natural</a:t>
            </a:r>
            <a:r>
              <a:rPr lang="en" sz="1200" b="1" dirty="0">
                <a:solidFill>
                  <a:schemeClr val="dk1"/>
                </a:solidFill>
                <a:latin typeface="Inter"/>
                <a:ea typeface="Inter"/>
                <a:cs typeface="Inter"/>
                <a:sym typeface="Inter"/>
              </a:rPr>
              <a:t> inflection appropriate to your audience</a:t>
            </a:r>
            <a:endParaRPr sz="1200" b="1" dirty="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Read the AI example in a more formal tone to highlight the difference</a:t>
            </a:r>
            <a:endParaRPr sz="1200"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Group Analysis</a:t>
            </a:r>
            <a:r>
              <a:rPr lang="en" sz="1200" dirty="0">
                <a:solidFill>
                  <a:schemeClr val="dk1"/>
                </a:solidFill>
                <a:latin typeface="Inter"/>
                <a:ea typeface="Inter"/>
                <a:cs typeface="Inter"/>
                <a:sym typeface="Inter"/>
              </a:rPr>
              <a:t> (3 minutes):</a:t>
            </a:r>
            <a:endParaRPr sz="1200" dirty="0">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sz="1200" dirty="0">
                <a:solidFill>
                  <a:schemeClr val="dk1"/>
                </a:solidFill>
                <a:latin typeface="Inter"/>
                <a:ea typeface="Inter"/>
                <a:cs typeface="Inter"/>
                <a:sym typeface="Inter"/>
              </a:rPr>
              <a:t>"What differences do you hear? Which one sounds like how you or your friends would actually write about transport news?"</a:t>
            </a:r>
            <a:endParaRPr sz="1200"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Expected Responses &amp; Follow-ups</a:t>
            </a:r>
            <a:r>
              <a:rPr lang="en" sz="1200" dirty="0">
                <a:solidFill>
                  <a:schemeClr val="dk1"/>
                </a:solidFill>
                <a:latin typeface="Inter"/>
                <a:ea typeface="Inter"/>
                <a:cs typeface="Inter"/>
                <a:sym typeface="Inter"/>
              </a:rPr>
              <a:t>:</a:t>
            </a:r>
            <a:endParaRPr sz="1200" dirty="0">
              <a:solidFill>
                <a:schemeClr val="dk1"/>
              </a:solidFill>
              <a:latin typeface="Inter"/>
              <a:ea typeface="Inter"/>
              <a:cs typeface="Inter"/>
              <a:sym typeface="Inter"/>
            </a:endParaRPr>
          </a:p>
          <a:p>
            <a:pPr marL="457200" lvl="0" indent="-304800" algn="l" rtl="0">
              <a:lnSpc>
                <a:spcPct val="115000"/>
              </a:lnSpc>
              <a:spcBef>
                <a:spcPts val="120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"The first one uses </a:t>
            </a:r>
            <a:r>
              <a:rPr lang="en" sz="1200" b="1" dirty="0">
                <a:solidFill>
                  <a:schemeClr val="dk1"/>
                </a:solidFill>
                <a:latin typeface="Inter"/>
                <a:ea typeface="Inter"/>
                <a:cs typeface="Inter"/>
                <a:sym typeface="Inter"/>
              </a:rPr>
              <a:t>local expressions and easy to understand language</a:t>
            </a:r>
            <a:r>
              <a:rPr lang="en" sz="1200" dirty="0">
                <a:solidFill>
                  <a:schemeClr val="dk1"/>
                </a:solidFill>
                <a:latin typeface="Inter"/>
                <a:ea typeface="Inter"/>
                <a:cs typeface="Inter"/>
                <a:sym typeface="Inter"/>
              </a:rPr>
              <a:t> → "Exactly! AI often misses local expressions that are natural to us"</a:t>
            </a:r>
            <a:endParaRPr sz="1200" dirty="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"The second sounds too formal" → "Right! AI often sounds like it's trying to impress rather than communicate"</a:t>
            </a:r>
            <a:endParaRPr sz="1200" dirty="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"The first feels more personal" → "Good observation! Humans write with emotion and personal stakes"</a:t>
            </a:r>
            <a:endParaRPr sz="1200"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Practical Application</a:t>
            </a:r>
            <a:r>
              <a:rPr lang="en" sz="1200" dirty="0">
                <a:solidFill>
                  <a:schemeClr val="dk1"/>
                </a:solidFill>
                <a:latin typeface="Inter"/>
                <a:ea typeface="Inter"/>
                <a:cs typeface="Inter"/>
                <a:sym typeface="Inter"/>
              </a:rPr>
              <a:t>:</a:t>
            </a:r>
            <a:endParaRPr sz="1200" dirty="0">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sz="1200" dirty="0">
                <a:solidFill>
                  <a:schemeClr val="dk1"/>
                </a:solidFill>
                <a:latin typeface="Inter"/>
                <a:ea typeface="Inter"/>
                <a:cs typeface="Inter"/>
                <a:sym typeface="Inter"/>
              </a:rPr>
              <a:t>"When you see messages about important local news - elections, policies, emergencies - ask yourself: Does this sound like how real people from here would write about it?"</a:t>
            </a:r>
            <a:endParaRPr sz="1200" dirty="0">
              <a:solidFill>
                <a:schemeClr val="dk1"/>
              </a:solidFill>
              <a:latin typeface="Inter"/>
              <a:ea typeface="Inter"/>
              <a:cs typeface="Inter"/>
              <a:sym typeface="Inter"/>
            </a:endParaRPr>
          </a:p>
          <a:p>
            <a:pPr marL="0" lvl="0" indent="0" algn="l" rtl="0">
              <a:spcBef>
                <a:spcPts val="120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6"/>
        <p:cNvGrpSpPr/>
        <p:nvPr/>
      </p:nvGrpSpPr>
      <p:grpSpPr>
        <a:xfrm>
          <a:off x="0" y="0"/>
          <a:ext cx="0" cy="0"/>
          <a:chOff x="0" y="0"/>
          <a:chExt cx="0" cy="0"/>
        </a:xfrm>
      </p:grpSpPr>
      <p:sp>
        <p:nvSpPr>
          <p:cNvPr id="927" name="Google Shape;927;g3d0916e44a2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8" name="Google Shape;928;g3d0916e44a2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SPEAKER NOTES:</a:t>
            </a:r>
            <a:endParaRPr sz="1200" b="1">
              <a:solidFill>
                <a:schemeClr val="dk1"/>
              </a:solidFill>
              <a:latin typeface="Inter"/>
              <a:ea typeface="Inter"/>
              <a:cs typeface="Inter"/>
              <a:sym typeface="Inter"/>
            </a:endParaRPr>
          </a:p>
          <a:p>
            <a:pPr marL="0" lvl="0" indent="0" algn="l" rtl="0">
              <a:lnSpc>
                <a:spcPct val="115000"/>
              </a:lnSpc>
              <a:spcBef>
                <a:spcPts val="1200"/>
              </a:spcBef>
              <a:spcAft>
                <a:spcPts val="1200"/>
              </a:spcAft>
              <a:buClr>
                <a:schemeClr val="dk1"/>
              </a:buClr>
              <a:buSzPts val="1100"/>
              <a:buFont typeface="Arial"/>
              <a:buNone/>
            </a:pPr>
            <a:r>
              <a:rPr lang="en" sz="1200">
                <a:solidFill>
                  <a:schemeClr val="dk1"/>
                </a:solidFill>
                <a:latin typeface="Inter"/>
                <a:ea typeface="Inter"/>
                <a:cs typeface="Inter"/>
                <a:sym typeface="Inter"/>
              </a:rPr>
              <a:t>Session Outline</a:t>
            </a:r>
            <a:endParaRPr sz="12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4"/>
        <p:cNvGrpSpPr/>
        <p:nvPr/>
      </p:nvGrpSpPr>
      <p:grpSpPr>
        <a:xfrm>
          <a:off x="0" y="0"/>
          <a:ext cx="0" cy="0"/>
          <a:chOff x="0" y="0"/>
          <a:chExt cx="0" cy="0"/>
        </a:xfrm>
      </p:grpSpPr>
      <p:sp>
        <p:nvSpPr>
          <p:cNvPr id="1205" name="Google Shape;1205;g3d20de786f1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6" name="Google Shape;1206;g3d20de786f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n" sz="1200" b="1">
                <a:solidFill>
                  <a:schemeClr val="dk1"/>
                </a:solidFill>
                <a:latin typeface="Inter"/>
                <a:ea typeface="Inter"/>
                <a:cs typeface="Inter"/>
                <a:sym typeface="Inter"/>
              </a:rPr>
              <a:t>SPEAKER NOTES:</a:t>
            </a:r>
            <a:endParaRPr sz="1200" b="1">
              <a:solidFill>
                <a:schemeClr val="dk1"/>
              </a:solidFill>
              <a:latin typeface="Inter"/>
              <a:ea typeface="Inter"/>
              <a:cs typeface="Inter"/>
              <a:sym typeface="Inter"/>
            </a:endParaRPr>
          </a:p>
          <a:p>
            <a:pPr marL="0" lvl="0" indent="0" algn="l" rtl="0">
              <a:lnSpc>
                <a:spcPct val="115000"/>
              </a:lnSpc>
              <a:spcBef>
                <a:spcPts val="1200"/>
              </a:spcBef>
              <a:spcAft>
                <a:spcPts val="0"/>
              </a:spcAft>
              <a:buNone/>
            </a:pPr>
            <a:r>
              <a:rPr lang="en" sz="1200" b="1">
                <a:solidFill>
                  <a:schemeClr val="dk1"/>
                </a:solidFill>
                <a:latin typeface="Inter"/>
                <a:ea typeface="Inter"/>
                <a:cs typeface="Inter"/>
                <a:sym typeface="Inter"/>
              </a:rPr>
              <a:t>Awareness Without Panic</a:t>
            </a:r>
            <a:r>
              <a:rPr lang="en" sz="1200">
                <a:solidFill>
                  <a:schemeClr val="dk1"/>
                </a:solidFill>
                <a:latin typeface="Inter"/>
                <a:ea typeface="Inter"/>
                <a:cs typeface="Inter"/>
                <a:sym typeface="Inter"/>
              </a:rPr>
              <a:t> (3 minutes):</a:t>
            </a:r>
            <a:endParaRPr sz="1200">
              <a:solidFill>
                <a:schemeClr val="dk1"/>
              </a:solidFill>
              <a:latin typeface="Inter"/>
              <a:ea typeface="Inter"/>
              <a:cs typeface="Inter"/>
              <a:sym typeface="Inter"/>
            </a:endParaRPr>
          </a:p>
          <a:p>
            <a:pPr marL="0" marR="381000" lvl="0" indent="0" algn="l" rtl="0">
              <a:lnSpc>
                <a:spcPct val="115000"/>
              </a:lnSpc>
              <a:spcBef>
                <a:spcPts val="1200"/>
              </a:spcBef>
              <a:spcAft>
                <a:spcPts val="1200"/>
              </a:spcAft>
              <a:buNone/>
            </a:pPr>
            <a:r>
              <a:rPr lang="en" sz="1200">
                <a:solidFill>
                  <a:schemeClr val="dk1"/>
                </a:solidFill>
                <a:latin typeface="Inter"/>
                <a:ea typeface="Inter"/>
                <a:cs typeface="Inter"/>
                <a:sym typeface="Inter"/>
              </a:rPr>
              <a:t>"I want you to be aware of something new: AI can now copy voices and faces. But don't worry - there are still ways to protect yourself."</a:t>
            </a:r>
            <a:endParaRPr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0"/>
        <p:cNvGrpSpPr/>
        <p:nvPr/>
      </p:nvGrpSpPr>
      <p:grpSpPr>
        <a:xfrm>
          <a:off x="0" y="0"/>
          <a:ext cx="0" cy="0"/>
          <a:chOff x="0" y="0"/>
          <a:chExt cx="0" cy="0"/>
        </a:xfrm>
      </p:grpSpPr>
      <p:sp>
        <p:nvSpPr>
          <p:cNvPr id="1211" name="Google Shape;1211;g3d0916e44a2_0_6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2" name="Google Shape;1212;g3d0916e44a2_0_6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SPEAKER NOTES:</a:t>
            </a:r>
            <a:endParaRPr sz="1200"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High-Connectivity Demonstration</a:t>
            </a:r>
            <a:r>
              <a:rPr lang="en" sz="1200" dirty="0">
                <a:solidFill>
                  <a:schemeClr val="dk1"/>
                </a:solidFill>
                <a:latin typeface="Inter"/>
                <a:ea typeface="Inter"/>
                <a:cs typeface="Inter"/>
                <a:sym typeface="Inter"/>
              </a:rPr>
              <a:t>:</a:t>
            </a:r>
            <a:endParaRPr sz="1200" dirty="0">
              <a:solidFill>
                <a:schemeClr val="dk1"/>
              </a:solidFill>
              <a:latin typeface="Inter"/>
              <a:ea typeface="Inter"/>
              <a:cs typeface="Inter"/>
              <a:sym typeface="Inter"/>
            </a:endParaRPr>
          </a:p>
          <a:p>
            <a:pPr marL="457200" lvl="0" indent="-304800" algn="l" rtl="0">
              <a:lnSpc>
                <a:spcPct val="115000"/>
              </a:lnSpc>
              <a:spcBef>
                <a:spcPts val="120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Play short example of AI voice generation (keep it brief and non-threatening)</a:t>
            </a:r>
            <a:endParaRPr sz="1200" dirty="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Show how real people can spot inconsistencies</a:t>
            </a:r>
            <a:endParaRPr sz="1200"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Low-Connectivity Alternative</a:t>
            </a:r>
            <a:r>
              <a:rPr lang="en" sz="1200" dirty="0">
                <a:solidFill>
                  <a:schemeClr val="dk1"/>
                </a:solidFill>
                <a:latin typeface="Inter"/>
                <a:ea typeface="Inter"/>
                <a:cs typeface="Inter"/>
                <a:sym typeface="Inter"/>
              </a:rPr>
              <a:t>:</a:t>
            </a:r>
            <a:endParaRPr sz="1200" dirty="0">
              <a:solidFill>
                <a:schemeClr val="dk1"/>
              </a:solidFill>
              <a:latin typeface="Inter"/>
              <a:ea typeface="Inter"/>
              <a:cs typeface="Inter"/>
              <a:sym typeface="Inter"/>
            </a:endParaRPr>
          </a:p>
          <a:p>
            <a:pPr marL="457200" lvl="0" indent="-304800" algn="l" rtl="0">
              <a:lnSpc>
                <a:spcPct val="115000"/>
              </a:lnSpc>
              <a:spcBef>
                <a:spcPts val="120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Describe the technology and show screenshots</a:t>
            </a:r>
            <a:endParaRPr sz="1200" dirty="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Focus on practical protection strategies</a:t>
            </a:r>
            <a:endParaRPr sz="1200"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Practical Protection</a:t>
            </a:r>
            <a:r>
              <a:rPr lang="en" sz="1200" dirty="0">
                <a:solidFill>
                  <a:schemeClr val="dk1"/>
                </a:solidFill>
                <a:latin typeface="Inter"/>
                <a:ea typeface="Inter"/>
                <a:cs typeface="Inter"/>
                <a:sym typeface="Inter"/>
              </a:rPr>
              <a:t> (2 minutes):</a:t>
            </a:r>
            <a:endParaRPr sz="1200" dirty="0">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sz="1200" dirty="0">
                <a:solidFill>
                  <a:schemeClr val="dk1"/>
                </a:solidFill>
                <a:latin typeface="Inter"/>
                <a:ea typeface="Inter"/>
                <a:cs typeface="Inter"/>
                <a:sym typeface="Inter"/>
              </a:rPr>
              <a:t>"Here's what you need to know: If you get a voice message or video asking for money, personal information, or urgent action - even if it sounds like someone you know - verify through a different method. Call them back, text them separately, ask them something only they would know."</a:t>
            </a:r>
            <a:endParaRPr sz="1200"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Real-World Application</a:t>
            </a:r>
            <a:r>
              <a:rPr lang="en" sz="1200" dirty="0">
                <a:solidFill>
                  <a:schemeClr val="dk1"/>
                </a:solidFill>
                <a:latin typeface="Inter"/>
                <a:ea typeface="Inter"/>
                <a:cs typeface="Inter"/>
                <a:sym typeface="Inter"/>
              </a:rPr>
              <a:t>:</a:t>
            </a:r>
            <a:endParaRPr sz="1200" dirty="0">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sz="1200" dirty="0">
                <a:solidFill>
                  <a:schemeClr val="dk1"/>
                </a:solidFill>
                <a:latin typeface="Inter"/>
                <a:ea typeface="Inter"/>
                <a:cs typeface="Inter"/>
                <a:sym typeface="Inter"/>
              </a:rPr>
              <a:t>"This is especially important for protecting elderly family members who might get fake voice calls claiming to be from banks or government offices in your country."</a:t>
            </a:r>
            <a:endParaRPr sz="1200"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Module 1 Transition</a:t>
            </a:r>
            <a:r>
              <a:rPr lang="en" sz="1200" dirty="0">
                <a:solidFill>
                  <a:schemeClr val="dk1"/>
                </a:solidFill>
                <a:latin typeface="Inter"/>
                <a:ea typeface="Inter"/>
                <a:cs typeface="Inter"/>
                <a:sym typeface="Inter"/>
              </a:rPr>
              <a:t>:</a:t>
            </a:r>
            <a:endParaRPr sz="1200" dirty="0">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sz="1200" dirty="0">
                <a:solidFill>
                  <a:schemeClr val="dk1"/>
                </a:solidFill>
                <a:latin typeface="Inter"/>
                <a:ea typeface="Inter"/>
                <a:cs typeface="Inter"/>
                <a:sym typeface="Inter"/>
              </a:rPr>
              <a:t>"Now you know what to watch for. Next, let's understand how AI actually works, so you feel more confident using it as a tool."</a:t>
            </a:r>
            <a:endParaRPr sz="1200" dirty="0">
              <a:solidFill>
                <a:schemeClr val="dk1"/>
              </a:solidFill>
            </a:endParaRPr>
          </a:p>
          <a:p>
            <a:pPr marL="0" lvl="0" indent="0" algn="l" rtl="0">
              <a:spcBef>
                <a:spcPts val="1200"/>
              </a:spcBef>
              <a:spcAft>
                <a:spcPts val="0"/>
              </a:spcAft>
              <a:buNone/>
            </a:pPr>
            <a:endParaRPr sz="1200"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5"/>
        <p:cNvGrpSpPr/>
        <p:nvPr/>
      </p:nvGrpSpPr>
      <p:grpSpPr>
        <a:xfrm>
          <a:off x="0" y="0"/>
          <a:ext cx="0" cy="0"/>
          <a:chOff x="0" y="0"/>
          <a:chExt cx="0" cy="0"/>
        </a:xfrm>
      </p:grpSpPr>
      <p:sp>
        <p:nvSpPr>
          <p:cNvPr id="1236" name="Google Shape;1236;g3d0916e44a2_0_6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7" name="Google Shape;1237;g3d0916e44a2_0_6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800"/>
              </a:spcBef>
              <a:spcAft>
                <a:spcPts val="0"/>
              </a:spcAft>
              <a:buClr>
                <a:schemeClr val="dk1"/>
              </a:buClr>
              <a:buSzPts val="1100"/>
              <a:buFont typeface="Arial"/>
              <a:buNone/>
            </a:pPr>
            <a:r>
              <a:rPr lang="en" b="1">
                <a:solidFill>
                  <a:schemeClr val="dk1"/>
                </a:solidFill>
                <a:latin typeface="Inter"/>
                <a:ea typeface="Inter"/>
                <a:cs typeface="Inter"/>
                <a:sym typeface="Inter"/>
              </a:rPr>
              <a:t>SPEAKER NOTES:</a:t>
            </a:r>
            <a:endParaRPr b="1">
              <a:solidFill>
                <a:schemeClr val="dk1"/>
              </a:solidFill>
              <a:latin typeface="Inter"/>
              <a:ea typeface="Inter"/>
              <a:cs typeface="Inter"/>
              <a:sym typeface="Inter"/>
            </a:endParaRPr>
          </a:p>
          <a:p>
            <a:pPr marL="0" lvl="0" indent="0" algn="l" rtl="0">
              <a:lnSpc>
                <a:spcPct val="115000"/>
              </a:lnSpc>
              <a:spcBef>
                <a:spcPts val="1800"/>
              </a:spcBef>
              <a:spcAft>
                <a:spcPts val="0"/>
              </a:spcAft>
              <a:buClr>
                <a:schemeClr val="dk1"/>
              </a:buClr>
              <a:buSzPts val="1100"/>
              <a:buFont typeface="Arial"/>
              <a:buNone/>
            </a:pPr>
            <a:r>
              <a:rPr lang="en" b="1">
                <a:solidFill>
                  <a:schemeClr val="dk1"/>
                </a:solidFill>
                <a:latin typeface="Inter"/>
                <a:ea typeface="Inter"/>
                <a:cs typeface="Inter"/>
                <a:sym typeface="Inter"/>
              </a:rPr>
              <a:t>Module 2: Designing AI (15 minutes)</a:t>
            </a:r>
            <a:endParaRPr b="1">
              <a:solidFill>
                <a:schemeClr val="dk1"/>
              </a:solidFill>
              <a:latin typeface="Inter"/>
              <a:ea typeface="Inter"/>
              <a:cs typeface="Inter"/>
              <a:sym typeface="Inter"/>
            </a:endParaRPr>
          </a:p>
          <a:p>
            <a:pPr marL="0" lvl="0" indent="0" algn="l" rtl="0">
              <a:lnSpc>
                <a:spcPct val="115000"/>
              </a:lnSpc>
              <a:spcBef>
                <a:spcPts val="1400"/>
              </a:spcBef>
              <a:spcAft>
                <a:spcPts val="400"/>
              </a:spcAft>
              <a:buClr>
                <a:schemeClr val="dk1"/>
              </a:buClr>
              <a:buSzPts val="1100"/>
              <a:buFont typeface="Arial"/>
              <a:buNone/>
            </a:pPr>
            <a:r>
              <a:rPr lang="en">
                <a:solidFill>
                  <a:schemeClr val="dk1"/>
                </a:solidFill>
                <a:latin typeface="Inter"/>
                <a:ea typeface="Inter"/>
                <a:cs typeface="Inter"/>
                <a:sym typeface="Inter"/>
              </a:rPr>
              <a:t>Learning Objective: Participants understand AI capabilities and limitations enough to use it confidently and appropriately in daily life.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1"/>
        <p:cNvGrpSpPr/>
        <p:nvPr/>
      </p:nvGrpSpPr>
      <p:grpSpPr>
        <a:xfrm>
          <a:off x="0" y="0"/>
          <a:ext cx="0" cy="0"/>
          <a:chOff x="0" y="0"/>
          <a:chExt cx="0" cy="0"/>
        </a:xfrm>
      </p:grpSpPr>
      <p:sp>
        <p:nvSpPr>
          <p:cNvPr id="1242" name="Google Shape;1242;g3d0916e44a2_0_7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3" name="Google Shape;1243;g3d0916e44a2_0_7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SPEAKER NOTES:</a:t>
            </a:r>
            <a:endParaRPr sz="1200" b="1"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Demystification Approach</a:t>
            </a:r>
            <a:r>
              <a:rPr lang="en" sz="1200" dirty="0">
                <a:solidFill>
                  <a:schemeClr val="dk1"/>
                </a:solidFill>
                <a:latin typeface="Inter"/>
                <a:ea typeface="Inter"/>
                <a:cs typeface="Inter"/>
                <a:sym typeface="Inter"/>
              </a:rPr>
              <a:t> (3 minutes):</a:t>
            </a:r>
            <a:endParaRPr sz="1200" dirty="0">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sz="1200" dirty="0">
                <a:solidFill>
                  <a:schemeClr val="dk1"/>
                </a:solidFill>
                <a:latin typeface="Inter"/>
                <a:ea typeface="Inter"/>
                <a:cs typeface="Inter"/>
                <a:sym typeface="Inter"/>
              </a:rPr>
              <a:t>"AI sounds complicated, but the basic idea is simple. Let me give you an analogy everyone can relate to."</a:t>
            </a:r>
            <a:endParaRPr sz="1200"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Cooking Analogy Development</a:t>
            </a:r>
            <a:r>
              <a:rPr lang="en" sz="1200" dirty="0">
                <a:solidFill>
                  <a:schemeClr val="dk1"/>
                </a:solidFill>
                <a:latin typeface="Inter"/>
                <a:ea typeface="Inter"/>
                <a:cs typeface="Inter"/>
                <a:sym typeface="Inter"/>
              </a:rPr>
              <a:t>:</a:t>
            </a:r>
            <a:endParaRPr sz="1200" dirty="0">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sz="1200" dirty="0">
                <a:solidFill>
                  <a:schemeClr val="dk1"/>
                </a:solidFill>
                <a:latin typeface="Inter"/>
                <a:ea typeface="Inter"/>
                <a:cs typeface="Inter"/>
                <a:sym typeface="Inter"/>
              </a:rPr>
              <a:t>"Think about learning to cook your signature dish - </a:t>
            </a:r>
            <a:r>
              <a:rPr lang="en" sz="1200" b="1" dirty="0">
                <a:solidFill>
                  <a:schemeClr val="dk1"/>
                </a:solidFill>
                <a:latin typeface="Inter"/>
                <a:ea typeface="Inter"/>
                <a:cs typeface="Inter"/>
                <a:sym typeface="Inter"/>
              </a:rPr>
              <a:t>maybe jollof rice, ugali, or bobotie</a:t>
            </a:r>
            <a:r>
              <a:rPr lang="en" sz="1200" dirty="0">
                <a:solidFill>
                  <a:schemeClr val="dk1"/>
                </a:solidFill>
                <a:latin typeface="Inter"/>
                <a:ea typeface="Inter"/>
                <a:cs typeface="Inter"/>
                <a:sym typeface="Inter"/>
              </a:rPr>
              <a:t>. How did you learn?"</a:t>
            </a:r>
            <a:endParaRPr sz="1200"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Expected responses</a:t>
            </a:r>
            <a:r>
              <a:rPr lang="en" sz="1200" dirty="0">
                <a:solidFill>
                  <a:schemeClr val="dk1"/>
                </a:solidFill>
                <a:latin typeface="Inter"/>
                <a:ea typeface="Inter"/>
                <a:cs typeface="Inter"/>
                <a:sym typeface="Inter"/>
              </a:rPr>
              <a:t>: "Watching my mother", "YouTube videos", "Practice", "Trying different recipes"</a:t>
            </a:r>
            <a:endParaRPr sz="1200"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Connect to AI</a:t>
            </a:r>
            <a:r>
              <a:rPr lang="en" sz="1200" dirty="0">
                <a:solidFill>
                  <a:schemeClr val="dk1"/>
                </a:solidFill>
                <a:latin typeface="Inter"/>
                <a:ea typeface="Inter"/>
                <a:cs typeface="Inter"/>
                <a:sym typeface="Inter"/>
              </a:rPr>
              <a:t>:</a:t>
            </a:r>
            <a:endParaRPr sz="1200" dirty="0">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sz="1200" dirty="0">
                <a:solidFill>
                  <a:schemeClr val="dk1"/>
                </a:solidFill>
                <a:latin typeface="Inter"/>
                <a:ea typeface="Inter"/>
                <a:cs typeface="Inter"/>
                <a:sym typeface="Inter"/>
              </a:rPr>
              <a:t>"AI learns exactly the same way, but instead of watching a few people cook, it 'watches' millions of examples. Instead of making a few practice dishes, it practices millions of times. That's why it can get very good very fast."</a:t>
            </a:r>
            <a:endParaRPr sz="1200"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Key Insight</a:t>
            </a:r>
            <a:r>
              <a:rPr lang="en" sz="1200" dirty="0">
                <a:solidFill>
                  <a:schemeClr val="dk1"/>
                </a:solidFill>
                <a:latin typeface="Inter"/>
                <a:ea typeface="Inter"/>
                <a:cs typeface="Inter"/>
                <a:sym typeface="Inter"/>
              </a:rPr>
              <a:t>:</a:t>
            </a:r>
            <a:endParaRPr sz="1200" dirty="0">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sz="1200" dirty="0">
                <a:solidFill>
                  <a:schemeClr val="dk1"/>
                </a:solidFill>
                <a:latin typeface="Inter"/>
                <a:ea typeface="Inter"/>
                <a:cs typeface="Inter"/>
                <a:sym typeface="Inter"/>
              </a:rPr>
              <a:t>"But here's the important part - just like you need to taste and adjust your cooking based on your family's preferences, AI needs humans to guide it and make it useful for real life."</a:t>
            </a:r>
            <a:endParaRPr sz="1200"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Address Common Concerns</a:t>
            </a:r>
            <a:r>
              <a:rPr lang="en" sz="1200" dirty="0">
                <a:solidFill>
                  <a:schemeClr val="dk1"/>
                </a:solidFill>
                <a:latin typeface="Inter"/>
                <a:ea typeface="Inter"/>
                <a:cs typeface="Inter"/>
                <a:sym typeface="Inter"/>
              </a:rPr>
              <a:t> (2 minutes):</a:t>
            </a:r>
            <a:endParaRPr sz="1200" dirty="0">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sz="1200" dirty="0">
                <a:solidFill>
                  <a:schemeClr val="dk1"/>
                </a:solidFill>
                <a:latin typeface="Inter"/>
                <a:ea typeface="Inter"/>
                <a:cs typeface="Inter"/>
                <a:sym typeface="Inter"/>
              </a:rPr>
              <a:t>"Some people worry AI will replace humans. But think about it - even with all those cooking videos online, do you want a robot to cook for your family celebration? Or do you want the love, cultural knowledge, and personal touch that you bring? AI is the same - it's a powerful tool, but it needs your wisdom."</a:t>
            </a:r>
            <a:endParaRPr sz="1200" dirty="0">
              <a:solidFill>
                <a:schemeClr val="dk1"/>
              </a:solidFill>
              <a:latin typeface="Inter"/>
              <a:ea typeface="Inter"/>
              <a:cs typeface="Inter"/>
              <a:sym typeface="Inter"/>
            </a:endParaRPr>
          </a:p>
          <a:p>
            <a:pPr marL="0" lvl="0" indent="0" algn="l" rtl="0">
              <a:spcBef>
                <a:spcPts val="1200"/>
              </a:spcBef>
              <a:spcAft>
                <a:spcPts val="0"/>
              </a:spcAft>
              <a:buNone/>
            </a:pPr>
            <a:endParaRPr sz="1200"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5"/>
        <p:cNvGrpSpPr/>
        <p:nvPr/>
      </p:nvGrpSpPr>
      <p:grpSpPr>
        <a:xfrm>
          <a:off x="0" y="0"/>
          <a:ext cx="0" cy="0"/>
          <a:chOff x="0" y="0"/>
          <a:chExt cx="0" cy="0"/>
        </a:xfrm>
      </p:grpSpPr>
      <p:sp>
        <p:nvSpPr>
          <p:cNvPr id="1286" name="Google Shape;1286;g3d0916e44a2_0_7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7" name="Google Shape;1287;g3d0916e44a2_0_7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400"/>
              </a:spcBef>
              <a:spcAft>
                <a:spcPts val="0"/>
              </a:spcAft>
              <a:buClr>
                <a:schemeClr val="dk1"/>
              </a:buClr>
              <a:buSzPts val="1100"/>
              <a:buFont typeface="Arial"/>
              <a:buNone/>
            </a:pPr>
            <a:r>
              <a:rPr lang="en" sz="1200" b="1" dirty="0">
                <a:solidFill>
                  <a:schemeClr val="dk1"/>
                </a:solidFill>
                <a:latin typeface="Inter"/>
                <a:ea typeface="Inter"/>
                <a:cs typeface="Inter"/>
                <a:sym typeface="Inter"/>
              </a:rPr>
              <a:t>SPEAKER NOTES:</a:t>
            </a:r>
            <a:endParaRPr sz="1200" b="1" dirty="0">
              <a:solidFill>
                <a:schemeClr val="dk1"/>
              </a:solidFill>
              <a:latin typeface="Inter"/>
              <a:ea typeface="Inter"/>
              <a:cs typeface="Inter"/>
              <a:sym typeface="Inter"/>
            </a:endParaRPr>
          </a:p>
          <a:p>
            <a:pPr marL="0" lvl="0" indent="0" algn="l" rtl="0">
              <a:lnSpc>
                <a:spcPct val="115000"/>
              </a:lnSpc>
              <a:spcBef>
                <a:spcPts val="1400"/>
              </a:spcBef>
              <a:spcAft>
                <a:spcPts val="0"/>
              </a:spcAft>
              <a:buClr>
                <a:schemeClr val="dk1"/>
              </a:buClr>
              <a:buSzPts val="1100"/>
              <a:buFont typeface="Arial"/>
              <a:buNone/>
            </a:pPr>
            <a:r>
              <a:rPr lang="en" sz="1200" b="1" dirty="0">
                <a:solidFill>
                  <a:schemeClr val="dk1"/>
                </a:solidFill>
                <a:latin typeface="Inter"/>
                <a:ea typeface="Inter"/>
                <a:cs typeface="Inter"/>
                <a:sym typeface="Inter"/>
              </a:rPr>
              <a:t>Types of AI You Use Daily</a:t>
            </a:r>
            <a:endParaRPr sz="1200" b="1"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Recognition and Empowerment</a:t>
            </a:r>
            <a:r>
              <a:rPr lang="en" sz="1200" dirty="0">
                <a:solidFill>
                  <a:schemeClr val="dk1"/>
                </a:solidFill>
                <a:latin typeface="Inter"/>
                <a:ea typeface="Inter"/>
                <a:cs typeface="Inter"/>
                <a:sym typeface="Inter"/>
              </a:rPr>
              <a:t> (4 minutes):</a:t>
            </a:r>
            <a:endParaRPr sz="1200" dirty="0">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sz="1200" dirty="0">
                <a:solidFill>
                  <a:schemeClr val="dk1"/>
                </a:solidFill>
                <a:latin typeface="Inter"/>
                <a:ea typeface="Inter"/>
                <a:cs typeface="Inter"/>
                <a:sym typeface="Inter"/>
              </a:rPr>
              <a:t>"Let's look at your smartphone like an AI expert would. I'll mention different features - nod if you've used them."</a:t>
            </a:r>
            <a:endParaRPr sz="1200"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Go through each category with audience participation</a:t>
            </a:r>
            <a:r>
              <a:rPr lang="en" sz="1200" dirty="0">
                <a:solidFill>
                  <a:schemeClr val="dk1"/>
                </a:solidFill>
                <a:latin typeface="Inter"/>
                <a:ea typeface="Inter"/>
                <a:cs typeface="Inter"/>
                <a:sym typeface="Inter"/>
              </a:rPr>
              <a:t>:</a:t>
            </a:r>
            <a:endParaRPr sz="1200"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Recommendation AI</a:t>
            </a:r>
            <a:r>
              <a:rPr lang="en" sz="1200" dirty="0">
                <a:solidFill>
                  <a:schemeClr val="dk1"/>
                </a:solidFill>
                <a:latin typeface="Inter"/>
                <a:ea typeface="Inter"/>
                <a:cs typeface="Inter"/>
                <a:sym typeface="Inter"/>
              </a:rPr>
              <a:t> (1 minute):</a:t>
            </a:r>
            <a:endParaRPr sz="1200" dirty="0">
              <a:solidFill>
                <a:schemeClr val="dk1"/>
              </a:solidFill>
              <a:latin typeface="Inter"/>
              <a:ea typeface="Inter"/>
              <a:cs typeface="Inter"/>
              <a:sym typeface="Inter"/>
            </a:endParaRPr>
          </a:p>
          <a:p>
            <a:pPr marL="0" marR="381000" lvl="0" indent="0" algn="l" defTabSz="914400" rtl="0" eaLnBrk="1" fontAlgn="auto" latinLnBrk="0" hangingPunct="1">
              <a:lnSpc>
                <a:spcPct val="115000"/>
              </a:lnSpc>
              <a:spcBef>
                <a:spcPts val="1200"/>
              </a:spcBef>
              <a:spcAft>
                <a:spcPts val="0"/>
              </a:spcAft>
              <a:buClr>
                <a:schemeClr val="dk1"/>
              </a:buClr>
              <a:buSzPts val="1100"/>
              <a:buFont typeface="Arial"/>
              <a:buNone/>
              <a:tabLst/>
              <a:defRPr/>
            </a:pPr>
            <a:r>
              <a:rPr lang="en" sz="1200" dirty="0">
                <a:solidFill>
                  <a:schemeClr val="dk1"/>
                </a:solidFill>
                <a:latin typeface="Inter"/>
                <a:ea typeface="Inter"/>
                <a:cs typeface="Inter"/>
                <a:sym typeface="Inter"/>
              </a:rPr>
              <a:t>"</a:t>
            </a:r>
            <a:r>
              <a:rPr lang="en-US" sz="1200" dirty="0">
                <a:solidFill>
                  <a:srgbClr val="092838"/>
                </a:solidFill>
                <a:latin typeface="Optimistic Text"/>
                <a:ea typeface="Optimistic Text"/>
                <a:cs typeface="Optimistic Text"/>
                <a:sym typeface="Optimistic Text"/>
              </a:rPr>
              <a:t>YouTube shows Egyptian, Lebanese series, or Gulf TV programs, </a:t>
            </a:r>
            <a:r>
              <a:rPr lang="en-US" sz="1200" b="1" dirty="0">
                <a:solidFill>
                  <a:schemeClr val="dk1"/>
                </a:solidFill>
                <a:latin typeface="Inter"/>
                <a:ea typeface="Inter"/>
                <a:cs typeface="Inter"/>
                <a:sym typeface="Inter"/>
              </a:rPr>
              <a:t>Apps like Noon, Souq (Amazon), and Carrefour suggest products </a:t>
            </a:r>
            <a:r>
              <a:rPr lang="en" sz="1200" dirty="0">
                <a:solidFill>
                  <a:schemeClr val="dk1"/>
                </a:solidFill>
                <a:latin typeface="Inter"/>
                <a:ea typeface="Inter"/>
                <a:cs typeface="Inter"/>
                <a:sym typeface="Inter"/>
              </a:rPr>
              <a:t>you might like, Spotify creates playlists based on your musical taste. Have you noticed this? How accurate are these suggestions for you?"</a:t>
            </a:r>
            <a:endParaRPr sz="1200"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Translation AI</a:t>
            </a:r>
            <a:r>
              <a:rPr lang="en" sz="1200" dirty="0">
                <a:solidFill>
                  <a:schemeClr val="dk1"/>
                </a:solidFill>
                <a:latin typeface="Inter"/>
                <a:ea typeface="Inter"/>
                <a:cs typeface="Inter"/>
                <a:sym typeface="Inter"/>
              </a:rPr>
              <a:t> (1 minute):</a:t>
            </a:r>
            <a:endParaRPr sz="1200" dirty="0">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sz="1200" dirty="0">
                <a:solidFill>
                  <a:schemeClr val="dk1"/>
                </a:solidFill>
                <a:latin typeface="Inter"/>
                <a:ea typeface="Inter"/>
                <a:cs typeface="Inter"/>
                <a:sym typeface="Inter"/>
              </a:rPr>
              <a:t>"Google Translate, WhatsApp translation, voice assistants understanding different </a:t>
            </a:r>
            <a:r>
              <a:rPr lang="en-US" sz="1200" dirty="0">
                <a:solidFill>
                  <a:schemeClr val="dk1"/>
                </a:solidFill>
                <a:latin typeface="Inter"/>
                <a:ea typeface="Inter"/>
                <a:cs typeface="Inter"/>
                <a:sym typeface="Inter"/>
              </a:rPr>
              <a:t>Egyptian, Levantine, or Gulf Arabic dialects</a:t>
            </a:r>
            <a:r>
              <a:rPr lang="en" sz="1200" dirty="0">
                <a:solidFill>
                  <a:schemeClr val="dk1"/>
                </a:solidFill>
                <a:latin typeface="Inter"/>
                <a:ea typeface="Inter"/>
                <a:cs typeface="Inter"/>
                <a:sym typeface="Inter"/>
              </a:rPr>
              <a:t>. Has anyone used these to communicate with people who speak different languages?"</a:t>
            </a:r>
            <a:endParaRPr sz="1200"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Safety AI</a:t>
            </a:r>
            <a:r>
              <a:rPr lang="en" sz="1200" dirty="0">
                <a:solidFill>
                  <a:schemeClr val="dk1"/>
                </a:solidFill>
                <a:latin typeface="Inter"/>
                <a:ea typeface="Inter"/>
                <a:cs typeface="Inter"/>
                <a:sym typeface="Inter"/>
              </a:rPr>
              <a:t> (1 minute):</a:t>
            </a:r>
            <a:endParaRPr sz="1200" dirty="0">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sz="1200" dirty="0">
                <a:solidFill>
                  <a:schemeClr val="dk1"/>
                </a:solidFill>
                <a:latin typeface="Inter"/>
                <a:ea typeface="Inter"/>
                <a:cs typeface="Inter"/>
                <a:sym typeface="Inter"/>
              </a:rPr>
              <a:t>"Bank apps that text you about unusual spending, email that filters spam. These are protecting you automatically. Have you gotten these alerts?"</a:t>
            </a:r>
            <a:endParaRPr sz="1200"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Behind-the-Scenes AI</a:t>
            </a:r>
            <a:r>
              <a:rPr lang="en" sz="1200" dirty="0">
                <a:solidFill>
                  <a:schemeClr val="dk1"/>
                </a:solidFill>
                <a:latin typeface="Inter"/>
                <a:ea typeface="Inter"/>
                <a:cs typeface="Inter"/>
                <a:sym typeface="Inter"/>
              </a:rPr>
              <a:t> (1 minute):</a:t>
            </a:r>
            <a:endParaRPr sz="1200" dirty="0">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sz="1200" dirty="0">
                <a:solidFill>
                  <a:schemeClr val="dk1"/>
                </a:solidFill>
                <a:latin typeface="Inter"/>
                <a:ea typeface="Inter"/>
                <a:cs typeface="Inter"/>
                <a:sym typeface="Inter"/>
              </a:rPr>
              <a:t>"Even simple things like your camera automatically focusing on faces, or your phone's battery lasting longer because it learns your usage patterns."</a:t>
            </a:r>
            <a:endParaRPr sz="1200"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Empowerment Message</a:t>
            </a:r>
            <a:r>
              <a:rPr lang="en" sz="1200" dirty="0">
                <a:solidFill>
                  <a:schemeClr val="dk1"/>
                </a:solidFill>
                <a:latin typeface="Inter"/>
                <a:ea typeface="Inter"/>
                <a:cs typeface="Inter"/>
                <a:sym typeface="Inter"/>
              </a:rPr>
              <a:t>:</a:t>
            </a:r>
            <a:endParaRPr sz="1200" dirty="0">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sz="1200" dirty="0">
                <a:solidFill>
                  <a:schemeClr val="dk1"/>
                </a:solidFill>
                <a:latin typeface="Inter"/>
                <a:ea typeface="Inter"/>
                <a:cs typeface="Inter"/>
                <a:sym typeface="Inter"/>
              </a:rPr>
              <a:t>"You see? You're not an AI beginner - you're an experienced user who's now learning to be more intentional about it."</a:t>
            </a:r>
            <a:endParaRPr sz="1200" dirty="0">
              <a:solidFill>
                <a:schemeClr val="dk1"/>
              </a:solidFill>
              <a:latin typeface="Inter"/>
              <a:ea typeface="Inter"/>
              <a:cs typeface="Inter"/>
              <a:sym typeface="Inter"/>
            </a:endParaRPr>
          </a:p>
          <a:p>
            <a:pPr marL="0" lvl="0" indent="0" algn="l" rtl="0">
              <a:spcBef>
                <a:spcPts val="1200"/>
              </a:spcBef>
              <a:spcAft>
                <a:spcPts val="0"/>
              </a:spcAft>
              <a:buNone/>
            </a:pP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5"/>
        <p:cNvGrpSpPr/>
        <p:nvPr/>
      </p:nvGrpSpPr>
      <p:grpSpPr>
        <a:xfrm>
          <a:off x="0" y="0"/>
          <a:ext cx="0" cy="0"/>
          <a:chOff x="0" y="0"/>
          <a:chExt cx="0" cy="0"/>
        </a:xfrm>
      </p:grpSpPr>
      <p:sp>
        <p:nvSpPr>
          <p:cNvPr id="1336" name="Google Shape;1336;g3d0916e44a2_0_8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7" name="Google Shape;1337;g3d0916e44a2_0_8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400"/>
              </a:spcBef>
              <a:spcAft>
                <a:spcPts val="0"/>
              </a:spcAft>
              <a:buClr>
                <a:schemeClr val="dk1"/>
              </a:buClr>
              <a:buSzPts val="1100"/>
              <a:buFont typeface="Arial"/>
              <a:buNone/>
            </a:pPr>
            <a:r>
              <a:rPr lang="en" sz="1200" b="1">
                <a:solidFill>
                  <a:schemeClr val="dk1"/>
                </a:solidFill>
                <a:latin typeface="Inter"/>
                <a:ea typeface="Inter"/>
                <a:cs typeface="Inter"/>
                <a:sym typeface="Inter"/>
              </a:rPr>
              <a:t>SPEAKER NOTES:</a:t>
            </a:r>
            <a:endParaRPr sz="1200" b="1">
              <a:solidFill>
                <a:schemeClr val="dk1"/>
              </a:solidFill>
              <a:latin typeface="Inter"/>
              <a:ea typeface="Inter"/>
              <a:cs typeface="Inter"/>
              <a:sym typeface="Inter"/>
            </a:endParaRPr>
          </a:p>
          <a:p>
            <a:pPr marL="0" lvl="0" indent="0" algn="l" rtl="0">
              <a:lnSpc>
                <a:spcPct val="115000"/>
              </a:lnSpc>
              <a:spcBef>
                <a:spcPts val="1400"/>
              </a:spcBef>
              <a:spcAft>
                <a:spcPts val="0"/>
              </a:spcAft>
              <a:buClr>
                <a:schemeClr val="dk1"/>
              </a:buClr>
              <a:buSzPts val="1100"/>
              <a:buFont typeface="Arial"/>
              <a:buNone/>
            </a:pPr>
            <a:r>
              <a:rPr lang="en" sz="1200" b="1">
                <a:solidFill>
                  <a:schemeClr val="dk1"/>
                </a:solidFill>
                <a:latin typeface="Inter"/>
                <a:ea typeface="Inter"/>
                <a:cs typeface="Inter"/>
                <a:sym typeface="Inter"/>
              </a:rPr>
              <a:t>What is Generative AI?</a:t>
            </a:r>
            <a:endParaRPr sz="1200" b="1">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Clear Distinction</a:t>
            </a:r>
            <a:r>
              <a:rPr lang="en" sz="1200">
                <a:solidFill>
                  <a:schemeClr val="dk1"/>
                </a:solidFill>
                <a:latin typeface="Inter"/>
                <a:ea typeface="Inter"/>
                <a:cs typeface="Inter"/>
                <a:sym typeface="Inter"/>
              </a:rPr>
              <a:t> (3 minutes):</a:t>
            </a:r>
            <a:endParaRPr sz="1200">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AI tools that help you create different forms of media, such as text, videos, and images, are referred to as 'generative' AI. Generative AI doesn’t just recognize patterns and analyze information; it can create new content based on patterns it has learned from large datasets.</a:t>
            </a:r>
            <a:endParaRPr sz="1200">
              <a:solidFill>
                <a:schemeClr val="dk1"/>
              </a:solidFill>
              <a:latin typeface="Inter"/>
              <a:ea typeface="Inter"/>
              <a:cs typeface="Inter"/>
              <a:sym typeface="Inter"/>
            </a:endParaRPr>
          </a:p>
          <a:p>
            <a:pPr marL="0" lvl="0" indent="0" algn="l" rtl="0">
              <a:spcBef>
                <a:spcPts val="120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1"/>
        <p:cNvGrpSpPr/>
        <p:nvPr/>
      </p:nvGrpSpPr>
      <p:grpSpPr>
        <a:xfrm>
          <a:off x="0" y="0"/>
          <a:ext cx="0" cy="0"/>
          <a:chOff x="0" y="0"/>
          <a:chExt cx="0" cy="0"/>
        </a:xfrm>
      </p:grpSpPr>
      <p:sp>
        <p:nvSpPr>
          <p:cNvPr id="1342" name="Google Shape;1342;g3d0916e44a2_0_7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3" name="Google Shape;1343;g3d0916e44a2_0_7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400"/>
              </a:spcBef>
              <a:spcAft>
                <a:spcPts val="0"/>
              </a:spcAft>
              <a:buClr>
                <a:schemeClr val="dk1"/>
              </a:buClr>
              <a:buSzPts val="1100"/>
              <a:buFont typeface="Arial"/>
              <a:buNone/>
            </a:pPr>
            <a:r>
              <a:rPr lang="en" sz="1200" b="1" dirty="0">
                <a:solidFill>
                  <a:schemeClr val="dk1"/>
                </a:solidFill>
                <a:latin typeface="Inter"/>
                <a:ea typeface="Inter"/>
                <a:cs typeface="Inter"/>
                <a:sym typeface="Inter"/>
              </a:rPr>
              <a:t>SPEAKER NOTES:</a:t>
            </a:r>
            <a:endParaRPr sz="1200"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Examples:</a:t>
            </a:r>
            <a:endParaRPr sz="1200" b="1"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dirty="0">
                <a:solidFill>
                  <a:schemeClr val="dk1"/>
                </a:solidFill>
                <a:latin typeface="Inter"/>
                <a:ea typeface="Inter"/>
                <a:cs typeface="Inter"/>
                <a:sym typeface="Inter"/>
              </a:rPr>
              <a:t>Think of generative AI as a system that learns from many examples and then generates similar content on its own. Generative AI can create:</a:t>
            </a:r>
            <a:endParaRPr sz="1200" dirty="0">
              <a:solidFill>
                <a:schemeClr val="dk1"/>
              </a:solidFill>
            </a:endParaRPr>
          </a:p>
          <a:p>
            <a:pPr marL="457200" lvl="0" indent="-304800" algn="l" rtl="0">
              <a:lnSpc>
                <a:spcPct val="115000"/>
              </a:lnSpc>
              <a:spcBef>
                <a:spcPts val="1200"/>
              </a:spcBef>
              <a:spcAft>
                <a:spcPts val="0"/>
              </a:spcAft>
              <a:buClr>
                <a:schemeClr val="dk1"/>
              </a:buClr>
              <a:buSzPts val="1200"/>
              <a:buFont typeface="Inter"/>
              <a:buChar char="●"/>
            </a:pPr>
            <a:r>
              <a:rPr lang="en" sz="1200" b="1" dirty="0">
                <a:solidFill>
                  <a:schemeClr val="dk1"/>
                </a:solidFill>
                <a:latin typeface="Inter"/>
                <a:ea typeface="Inter"/>
                <a:cs typeface="Inter"/>
                <a:sym typeface="Inter"/>
              </a:rPr>
              <a:t>Text:</a:t>
            </a:r>
            <a:r>
              <a:rPr lang="en" sz="1200" dirty="0">
                <a:solidFill>
                  <a:schemeClr val="dk1"/>
                </a:solidFill>
                <a:latin typeface="Inter"/>
                <a:ea typeface="Inter"/>
                <a:cs typeface="Inter"/>
                <a:sym typeface="Inter"/>
              </a:rPr>
              <a:t> emails, reports, stories, chat responses</a:t>
            </a:r>
            <a:endParaRPr sz="1200" dirty="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b="1" dirty="0">
                <a:solidFill>
                  <a:schemeClr val="dk1"/>
                </a:solidFill>
                <a:latin typeface="Inter"/>
                <a:ea typeface="Inter"/>
                <a:cs typeface="Inter"/>
                <a:sym typeface="Inter"/>
              </a:rPr>
              <a:t>Images:</a:t>
            </a:r>
            <a:r>
              <a:rPr lang="en" sz="1200" dirty="0">
                <a:solidFill>
                  <a:schemeClr val="dk1"/>
                </a:solidFill>
                <a:latin typeface="Inter"/>
                <a:ea typeface="Inter"/>
                <a:cs typeface="Inter"/>
                <a:sym typeface="Inter"/>
              </a:rPr>
              <a:t> artwork, product designs, illustrations</a:t>
            </a:r>
            <a:endParaRPr sz="1200" dirty="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b="1" dirty="0">
                <a:solidFill>
                  <a:schemeClr val="dk1"/>
                </a:solidFill>
                <a:latin typeface="Inter"/>
                <a:ea typeface="Inter"/>
                <a:cs typeface="Inter"/>
                <a:sym typeface="Inter"/>
              </a:rPr>
              <a:t>Audio:</a:t>
            </a:r>
            <a:r>
              <a:rPr lang="en" sz="1200" dirty="0">
                <a:solidFill>
                  <a:schemeClr val="dk1"/>
                </a:solidFill>
                <a:latin typeface="Inter"/>
                <a:ea typeface="Inter"/>
                <a:cs typeface="Inter"/>
                <a:sym typeface="Inter"/>
              </a:rPr>
              <a:t> music, speech, voice cloning</a:t>
            </a:r>
            <a:endParaRPr sz="1200" dirty="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b="1" dirty="0">
                <a:solidFill>
                  <a:schemeClr val="dk1"/>
                </a:solidFill>
                <a:latin typeface="Inter"/>
                <a:ea typeface="Inter"/>
                <a:cs typeface="Inter"/>
                <a:sym typeface="Inter"/>
              </a:rPr>
              <a:t>Video:</a:t>
            </a:r>
            <a:r>
              <a:rPr lang="en" sz="1200" dirty="0">
                <a:solidFill>
                  <a:schemeClr val="dk1"/>
                </a:solidFill>
                <a:latin typeface="Inter"/>
                <a:ea typeface="Inter"/>
                <a:cs typeface="Inter"/>
                <a:sym typeface="Inter"/>
              </a:rPr>
              <a:t> videos or animations</a:t>
            </a:r>
            <a:endParaRPr sz="1200" dirty="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b="1" dirty="0">
                <a:solidFill>
                  <a:schemeClr val="dk1"/>
                </a:solidFill>
                <a:latin typeface="Inter"/>
                <a:ea typeface="Inter"/>
                <a:cs typeface="Inter"/>
                <a:sym typeface="Inter"/>
              </a:rPr>
              <a:t>Code:</a:t>
            </a:r>
            <a:r>
              <a:rPr lang="en" sz="1200" dirty="0">
                <a:solidFill>
                  <a:schemeClr val="dk1"/>
                </a:solidFill>
                <a:latin typeface="Inter"/>
                <a:ea typeface="Inter"/>
                <a:cs typeface="Inter"/>
                <a:sym typeface="Inter"/>
              </a:rPr>
              <a:t> software programs or scripts</a:t>
            </a:r>
            <a:endParaRPr sz="1200"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dirty="0">
                <a:solidFill>
                  <a:schemeClr val="dk1"/>
                </a:solidFill>
                <a:latin typeface="Inter"/>
                <a:ea typeface="Inter"/>
                <a:cs typeface="Inter"/>
                <a:sym typeface="Inter"/>
              </a:rPr>
              <a:t>For example, Meta AI is generative AI. </a:t>
            </a:r>
            <a:endParaRPr sz="1200"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What is Meta AI? </a:t>
            </a:r>
            <a:endParaRPr sz="1200" b="1"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dirty="0">
                <a:solidFill>
                  <a:schemeClr val="dk1"/>
                </a:solidFill>
                <a:latin typeface="Inter"/>
                <a:ea typeface="Inter"/>
                <a:cs typeface="Inter"/>
                <a:sym typeface="Inter"/>
              </a:rPr>
              <a:t>Meta AI is an AI-powered digital assistant that helps users with everyday tasks. It is available within apps like Facebook, WhatsApp, Messenger, and Instagram, and can also be used on its own. Powered by </a:t>
            </a:r>
            <a:r>
              <a:rPr lang="en" sz="1200" u="sng" dirty="0">
                <a:solidFill>
                  <a:schemeClr val="hlink"/>
                </a:solidFill>
                <a:latin typeface="Inter"/>
                <a:ea typeface="Inter"/>
                <a:cs typeface="Inter"/>
                <a:sym typeface="Inter"/>
                <a:hlinkClick r:id="rId3"/>
              </a:rPr>
              <a:t>Llama</a:t>
            </a:r>
            <a:r>
              <a:rPr lang="en" sz="1200" dirty="0">
                <a:solidFill>
                  <a:schemeClr val="dk1"/>
                </a:solidFill>
                <a:latin typeface="Inter"/>
                <a:ea typeface="Inter"/>
                <a:cs typeface="Inter"/>
                <a:sym typeface="Inter"/>
              </a:rPr>
              <a:t>, Meta's language model, is designed to understand what people say and respond in a useful way. Users ask questions, write content, create images, or get help with everyday tasks.</a:t>
            </a:r>
            <a:endParaRPr sz="1200"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Practical Examples</a:t>
            </a:r>
            <a:r>
              <a:rPr lang="en" sz="1200" dirty="0">
                <a:solidFill>
                  <a:schemeClr val="dk1"/>
                </a:solidFill>
                <a:latin typeface="Inter"/>
                <a:ea typeface="Inter"/>
                <a:cs typeface="Inter"/>
                <a:sym typeface="Inter"/>
              </a:rPr>
              <a:t> (2 minutes):</a:t>
            </a:r>
            <a:endParaRPr sz="1200"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rPr>
              <a:t>Example 1 - Text Generation:</a:t>
            </a:r>
            <a:endParaRPr sz="1200" b="1" dirty="0">
              <a:solidFill>
                <a:schemeClr val="dk1"/>
              </a:solidFill>
            </a:endParaRPr>
          </a:p>
          <a:p>
            <a:pPr marL="457200" lvl="0" indent="-304800" algn="l" rtl="0">
              <a:lnSpc>
                <a:spcPct val="115000"/>
              </a:lnSpc>
              <a:spcBef>
                <a:spcPts val="1200"/>
              </a:spcBef>
              <a:spcAft>
                <a:spcPts val="0"/>
              </a:spcAft>
              <a:buClr>
                <a:schemeClr val="dk1"/>
              </a:buClr>
              <a:buSzPts val="1200"/>
              <a:buChar char="●"/>
            </a:pPr>
            <a:r>
              <a:rPr lang="en" sz="1200" dirty="0">
                <a:solidFill>
                  <a:schemeClr val="dk1"/>
                </a:solidFill>
                <a:latin typeface="Inter"/>
                <a:ea typeface="Inter"/>
                <a:cs typeface="Inter"/>
                <a:sym typeface="Inter"/>
              </a:rPr>
              <a:t>Generative AI can help you create text or written content</a:t>
            </a:r>
            <a:endParaRPr sz="1200" dirty="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Char char="●"/>
            </a:pPr>
            <a:r>
              <a:rPr lang="en" sz="1200" dirty="0">
                <a:solidFill>
                  <a:schemeClr val="dk1"/>
                </a:solidFill>
                <a:latin typeface="Inter"/>
                <a:ea typeface="Inter"/>
                <a:cs typeface="Inter"/>
                <a:sym typeface="Inter"/>
              </a:rPr>
              <a:t>If you go to Meta AI and type the following prompt: "Write a message congratulating someone on their traditional wedding ceremony."</a:t>
            </a:r>
            <a:endParaRPr sz="1200" dirty="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Char char="●"/>
            </a:pPr>
            <a:r>
              <a:rPr lang="en" sz="1200" dirty="0">
                <a:solidFill>
                  <a:schemeClr val="dk1"/>
                </a:solidFill>
                <a:latin typeface="Inter"/>
                <a:ea typeface="Inter"/>
                <a:cs typeface="Inter"/>
                <a:sym typeface="Inter"/>
              </a:rPr>
              <a:t>The output generated will be a congratulatory message which you can share with the couple</a:t>
            </a:r>
            <a:endParaRPr sz="1200"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Example 2 - Video Generation</a:t>
            </a:r>
            <a:endParaRPr sz="1200" b="1" dirty="0">
              <a:solidFill>
                <a:schemeClr val="dk1"/>
              </a:solidFill>
              <a:latin typeface="Inter"/>
              <a:ea typeface="Inter"/>
              <a:cs typeface="Inter"/>
              <a:sym typeface="Inter"/>
            </a:endParaRPr>
          </a:p>
          <a:p>
            <a:pPr marL="457200" lvl="0" indent="-304800" algn="l" rtl="0">
              <a:lnSpc>
                <a:spcPct val="115000"/>
              </a:lnSpc>
              <a:spcBef>
                <a:spcPts val="1200"/>
              </a:spcBef>
              <a:spcAft>
                <a:spcPts val="0"/>
              </a:spcAft>
              <a:buClr>
                <a:schemeClr val="dk1"/>
              </a:buClr>
              <a:buSzPts val="1200"/>
              <a:buChar char="●"/>
            </a:pPr>
            <a:r>
              <a:rPr lang="en" sz="1200" b="1" dirty="0">
                <a:solidFill>
                  <a:schemeClr val="dk1"/>
                </a:solidFill>
                <a:latin typeface="Inter"/>
                <a:ea typeface="Inter"/>
                <a:cs typeface="Inter"/>
                <a:sym typeface="Inter"/>
              </a:rPr>
              <a:t>Input to Meta AI:</a:t>
            </a:r>
            <a:r>
              <a:rPr lang="en" sz="1200" dirty="0">
                <a:solidFill>
                  <a:schemeClr val="dk1"/>
                </a:solidFill>
                <a:latin typeface="Inter"/>
                <a:ea typeface="Inter"/>
                <a:cs typeface="Inter"/>
                <a:sym typeface="Inter"/>
              </a:rPr>
              <a:t> "Generate a short video of a busy city market.”</a:t>
            </a:r>
            <a:endParaRPr sz="1200" dirty="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Char char="●"/>
            </a:pPr>
            <a:r>
              <a:rPr lang="en" sz="1200" b="1" dirty="0">
                <a:solidFill>
                  <a:schemeClr val="dk1"/>
                </a:solidFill>
                <a:latin typeface="Inter"/>
                <a:ea typeface="Inter"/>
                <a:cs typeface="Inter"/>
                <a:sym typeface="Inter"/>
              </a:rPr>
              <a:t>Output:</a:t>
            </a:r>
            <a:r>
              <a:rPr lang="en" sz="1200" dirty="0">
                <a:solidFill>
                  <a:schemeClr val="dk1"/>
                </a:solidFill>
                <a:latin typeface="Inter"/>
                <a:ea typeface="Inter"/>
                <a:cs typeface="Inter"/>
                <a:sym typeface="Inter"/>
              </a:rPr>
              <a:t> Short video showing a market scene</a:t>
            </a:r>
            <a:endParaRPr sz="1200"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Real-World Applications:</a:t>
            </a:r>
            <a:endParaRPr sz="1200" b="1" dirty="0">
              <a:solidFill>
                <a:schemeClr val="dk1"/>
              </a:solidFill>
              <a:latin typeface="Inter"/>
              <a:ea typeface="Inter"/>
              <a:cs typeface="Inter"/>
              <a:sym typeface="Inter"/>
            </a:endParaRPr>
          </a:p>
          <a:p>
            <a:pPr marL="457200" lvl="0" indent="-304800" algn="l" rtl="0">
              <a:lnSpc>
                <a:spcPct val="115000"/>
              </a:lnSpc>
              <a:spcBef>
                <a:spcPts val="120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Writing professional emails or messages</a:t>
            </a:r>
            <a:endParaRPr sz="1200" b="1" dirty="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Creating social media content </a:t>
            </a:r>
            <a:endParaRPr sz="1200" b="1" dirty="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Designing simple graphics or flyers </a:t>
            </a:r>
            <a:endParaRPr sz="1200" b="1" dirty="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Creating graphics for small business advertising</a:t>
            </a:r>
            <a:endParaRPr sz="1200"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Set Realistic Expectations</a:t>
            </a:r>
            <a:r>
              <a:rPr lang="en" sz="1200" dirty="0">
                <a:solidFill>
                  <a:schemeClr val="dk1"/>
                </a:solidFill>
                <a:latin typeface="Inter"/>
                <a:ea typeface="Inter"/>
                <a:cs typeface="Inter"/>
                <a:sym typeface="Inter"/>
              </a:rPr>
              <a:t>:</a:t>
            </a:r>
            <a:endParaRPr sz="1200" dirty="0">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sz="1200" dirty="0">
                <a:solidFill>
                  <a:schemeClr val="dk1"/>
                </a:solidFill>
                <a:latin typeface="Inter"/>
                <a:ea typeface="Inter"/>
                <a:cs typeface="Inter"/>
                <a:sym typeface="Inter"/>
              </a:rPr>
              <a:t>"It's like having a very knowledgeable assistant who works for free, but sometimes gives wrong answers and needs you to double-check their work."</a:t>
            </a:r>
            <a:endParaRPr sz="1200" dirty="0">
              <a:solidFill>
                <a:schemeClr val="dk1"/>
              </a:solidFill>
              <a:latin typeface="Inter"/>
              <a:ea typeface="Inter"/>
              <a:cs typeface="Inter"/>
              <a:sym typeface="Inter"/>
            </a:endParaRPr>
          </a:p>
          <a:p>
            <a:pPr marL="0" lvl="0" indent="0" algn="l" rtl="0">
              <a:lnSpc>
                <a:spcPct val="120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Additional note to participants: </a:t>
            </a:r>
            <a:r>
              <a:rPr lang="en" sz="1200" dirty="0">
                <a:solidFill>
                  <a:schemeClr val="dk1"/>
                </a:solidFill>
                <a:latin typeface="Inter"/>
                <a:ea typeface="Inter"/>
                <a:cs typeface="Inter"/>
                <a:sym typeface="Inter"/>
              </a:rPr>
              <a:t>Remember to state that any content generated using AI, particularly content that resembles or depicts real people, is AI-generated when it is shared publicly.</a:t>
            </a:r>
            <a:endParaRPr sz="1200" dirty="0">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Discussion Exercise</a:t>
            </a:r>
            <a:r>
              <a:rPr lang="en" sz="1200" dirty="0">
                <a:solidFill>
                  <a:schemeClr val="dk1"/>
                </a:solidFill>
                <a:latin typeface="Inter"/>
                <a:ea typeface="Inter"/>
                <a:cs typeface="Inter"/>
                <a:sym typeface="Inter"/>
              </a:rPr>
              <a:t>: What are the most applicable or impactful uses of AI in your field of work? </a:t>
            </a:r>
            <a:endParaRPr sz="1200" dirty="0">
              <a:solidFill>
                <a:schemeClr val="dk1"/>
              </a:solidFill>
              <a:latin typeface="Inter"/>
              <a:ea typeface="Inter"/>
              <a:cs typeface="Inter"/>
              <a:sym typeface="Inter"/>
            </a:endParaRPr>
          </a:p>
          <a:p>
            <a:pPr marL="0" lvl="0" indent="0" algn="l" rtl="0">
              <a:spcBef>
                <a:spcPts val="1200"/>
              </a:spcBef>
              <a:spcAft>
                <a:spcPts val="0"/>
              </a:spcAft>
              <a:buNone/>
            </a:pPr>
            <a:endParaRPr sz="1200"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6"/>
        <p:cNvGrpSpPr/>
        <p:nvPr/>
      </p:nvGrpSpPr>
      <p:grpSpPr>
        <a:xfrm>
          <a:off x="0" y="0"/>
          <a:ext cx="0" cy="0"/>
          <a:chOff x="0" y="0"/>
          <a:chExt cx="0" cy="0"/>
        </a:xfrm>
      </p:grpSpPr>
      <p:sp>
        <p:nvSpPr>
          <p:cNvPr id="1377" name="Google Shape;1377;g3d0916e44a2_0_8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8" name="Google Shape;1378;g3d0916e44a2_0_8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400"/>
              </a:spcBef>
              <a:spcAft>
                <a:spcPts val="0"/>
              </a:spcAft>
              <a:buClr>
                <a:schemeClr val="dk1"/>
              </a:buClr>
              <a:buSzPts val="1100"/>
              <a:buFont typeface="Arial"/>
              <a:buNone/>
            </a:pPr>
            <a:r>
              <a:rPr lang="en" sz="1200" b="1" dirty="0">
                <a:solidFill>
                  <a:schemeClr val="dk1"/>
                </a:solidFill>
                <a:latin typeface="Inter"/>
                <a:ea typeface="Inter"/>
                <a:cs typeface="Inter"/>
                <a:sym typeface="Inter"/>
              </a:rPr>
              <a:t>SPEAKER NOTES:</a:t>
            </a:r>
            <a:endParaRPr sz="1200" b="1" dirty="0">
              <a:solidFill>
                <a:schemeClr val="dk1"/>
              </a:solidFill>
              <a:latin typeface="Inter"/>
              <a:ea typeface="Inter"/>
              <a:cs typeface="Inter"/>
              <a:sym typeface="Inter"/>
            </a:endParaRPr>
          </a:p>
          <a:p>
            <a:pPr marL="0" lvl="0" indent="0" algn="l" rtl="0">
              <a:lnSpc>
                <a:spcPct val="115000"/>
              </a:lnSpc>
              <a:spcBef>
                <a:spcPts val="1400"/>
              </a:spcBef>
              <a:spcAft>
                <a:spcPts val="0"/>
              </a:spcAft>
              <a:buClr>
                <a:schemeClr val="dk1"/>
              </a:buClr>
              <a:buSzPts val="1100"/>
              <a:buFont typeface="Arial"/>
              <a:buNone/>
            </a:pPr>
            <a:r>
              <a:rPr lang="en" sz="1200" b="1" dirty="0">
                <a:solidFill>
                  <a:schemeClr val="dk1"/>
                </a:solidFill>
                <a:latin typeface="Inter"/>
                <a:ea typeface="Inter"/>
                <a:cs typeface="Inter"/>
                <a:sym typeface="Inter"/>
              </a:rPr>
              <a:t>AI Limitations - Reality Check</a:t>
            </a:r>
            <a:endParaRPr sz="1200" b="1"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Honest Discussion</a:t>
            </a:r>
            <a:r>
              <a:rPr lang="en" sz="1200" dirty="0">
                <a:solidFill>
                  <a:schemeClr val="dk1"/>
                </a:solidFill>
                <a:latin typeface="Inter"/>
                <a:ea typeface="Inter"/>
                <a:cs typeface="Inter"/>
                <a:sym typeface="Inter"/>
              </a:rPr>
              <a:t> (5 minutes):</a:t>
            </a:r>
            <a:endParaRPr sz="1200" dirty="0">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sz="1200" dirty="0">
                <a:solidFill>
                  <a:schemeClr val="dk1"/>
                </a:solidFill>
                <a:latin typeface="Inter"/>
                <a:ea typeface="Inter"/>
                <a:cs typeface="Inter"/>
                <a:sym typeface="Inter"/>
              </a:rPr>
              <a:t>"It's important to understand what AI cannot do, so you don't rely on it for the wrong things."</a:t>
            </a:r>
            <a:endParaRPr sz="1200"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dirty="0">
                <a:solidFill>
                  <a:schemeClr val="dk1"/>
                </a:solidFill>
                <a:latin typeface="Inter"/>
                <a:ea typeface="Inter"/>
                <a:cs typeface="Inter"/>
                <a:sym typeface="Inter"/>
              </a:rPr>
              <a:t>“Here are a few examples”</a:t>
            </a:r>
            <a:endParaRPr sz="1200" dirty="0">
              <a:solidFill>
                <a:schemeClr val="dk1"/>
              </a:solidFill>
              <a:latin typeface="Inter"/>
              <a:ea typeface="Inter"/>
              <a:cs typeface="Inter"/>
              <a:sym typeface="Inter"/>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latin typeface="Inter"/>
              <a:ea typeface="Inter"/>
              <a:cs typeface="Inter"/>
              <a:sym typeface="Inter"/>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latin typeface="Inter"/>
                <a:ea typeface="Inter"/>
                <a:cs typeface="Inter"/>
                <a:sym typeface="Inter"/>
              </a:rPr>
              <a:t>“AI is great at finding patterns—like knowing what videos you might like next on YouTube, but it doesn’t get happy, sad, or excited. It doesn’t have feelings like you do.” </a:t>
            </a:r>
            <a:endParaRPr sz="1200" dirty="0">
              <a:solidFill>
                <a:schemeClr val="dk1"/>
              </a:solidFill>
              <a:latin typeface="Inter"/>
              <a:ea typeface="Inter"/>
              <a:cs typeface="Inter"/>
              <a:sym typeface="Inter"/>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latin typeface="Inter"/>
              <a:ea typeface="Inter"/>
              <a:cs typeface="Inter"/>
              <a:sym typeface="Inter"/>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latin typeface="Inter"/>
                <a:ea typeface="Inter"/>
                <a:cs typeface="Inter"/>
                <a:sym typeface="Inter"/>
              </a:rPr>
              <a:t>“AI can chat with you, write poems, or even help you with homework ideas, but it might not understand why </a:t>
            </a:r>
            <a:r>
              <a:rPr lang="en-US" sz="1200" dirty="0" err="1">
                <a:solidFill>
                  <a:schemeClr val="dk1"/>
                </a:solidFill>
                <a:latin typeface="Inter"/>
                <a:ea typeface="Inter"/>
                <a:cs typeface="Inter"/>
                <a:sym typeface="Inter"/>
              </a:rPr>
              <a:t>koshari</a:t>
            </a:r>
            <a:r>
              <a:rPr lang="en-US" sz="1200" dirty="0">
                <a:solidFill>
                  <a:schemeClr val="dk1"/>
                </a:solidFill>
                <a:latin typeface="Inter"/>
                <a:ea typeface="Inter"/>
                <a:cs typeface="Inter"/>
                <a:sym typeface="Inter"/>
              </a:rPr>
              <a:t> is so special in Egypt, or what a Saudi wedding feels like—it needs people to explain it.”</a:t>
            </a:r>
            <a:endParaRPr sz="1200" dirty="0">
              <a:solidFill>
                <a:schemeClr val="dk1"/>
              </a:solidFill>
              <a:latin typeface="Inter"/>
              <a:ea typeface="Inter"/>
              <a:cs typeface="Inter"/>
              <a:sym typeface="Inter"/>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latin typeface="Inter"/>
              <a:ea typeface="Inter"/>
              <a:cs typeface="Inter"/>
              <a:sym typeface="Inter"/>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latin typeface="Inter"/>
                <a:ea typeface="Inter"/>
                <a:cs typeface="Inter"/>
                <a:sym typeface="Inter"/>
              </a:rPr>
              <a:t>“AI can recognize faces in photos or understand your voice, like when you say “Hey Google!” but it doesn’t have common sense or know what’s right or wrong on its own.”</a:t>
            </a:r>
            <a:endParaRPr sz="1200" dirty="0">
              <a:solidFill>
                <a:schemeClr val="dk1"/>
              </a:solidFill>
              <a:latin typeface="Inter"/>
              <a:ea typeface="Inter"/>
              <a:cs typeface="Inter"/>
              <a:sym typeface="Inter"/>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latin typeface="Inter"/>
              <a:ea typeface="Inter"/>
              <a:cs typeface="Inter"/>
              <a:sym typeface="Inter"/>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latin typeface="Inter"/>
                <a:ea typeface="Inter"/>
                <a:cs typeface="Inter"/>
                <a:sym typeface="Inter"/>
              </a:rPr>
              <a:t>“The more examples AI sees, the better it gets—just like practicing makes you better at football or drawing, but it can make mistakes! Sometimes it guesses wrong or gives silly answers—so always double-check. </a:t>
            </a:r>
            <a:endParaRPr sz="1200" dirty="0">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endParaRPr sz="1200"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Typical Example from the Middle East</a:t>
            </a:r>
            <a:r>
              <a:rPr lang="en" sz="1200" dirty="0">
                <a:solidFill>
                  <a:schemeClr val="dk1"/>
                </a:solidFill>
                <a:latin typeface="Inter"/>
                <a:ea typeface="Inter"/>
                <a:cs typeface="Inter"/>
                <a:sym typeface="Inter"/>
              </a:rPr>
              <a:t> (2 minutes):</a:t>
            </a:r>
            <a:endParaRPr sz="1200" dirty="0">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sz="1200" dirty="0">
                <a:solidFill>
                  <a:schemeClr val="dk1"/>
                </a:solidFill>
                <a:latin typeface="Inter"/>
                <a:ea typeface="Inter"/>
                <a:cs typeface="Inter"/>
                <a:sym typeface="Inter"/>
              </a:rPr>
              <a:t>"AI might write about </a:t>
            </a:r>
            <a:r>
              <a:rPr lang="en-US" sz="1200" b="1" dirty="0">
                <a:solidFill>
                  <a:schemeClr val="dk1"/>
                </a:solidFill>
                <a:latin typeface="Inter"/>
                <a:ea typeface="Inter"/>
                <a:cs typeface="Inter"/>
                <a:sym typeface="Inter"/>
              </a:rPr>
              <a:t>Egyptian, Lebanese, Jordanian, or Gulf </a:t>
            </a:r>
            <a:r>
              <a:rPr lang="en" sz="1200" dirty="0">
                <a:solidFill>
                  <a:schemeClr val="dk1"/>
                </a:solidFill>
                <a:latin typeface="Inter"/>
                <a:ea typeface="Inter"/>
                <a:cs typeface="Inter"/>
                <a:sym typeface="Inter"/>
              </a:rPr>
              <a:t>culture, but it doesn't understand the feeling of community during Ramadan or </a:t>
            </a:r>
            <a:r>
              <a:rPr lang="en" sz="1200" b="1" dirty="0">
                <a:solidFill>
                  <a:schemeClr val="dk1"/>
                </a:solidFill>
                <a:latin typeface="Inter"/>
                <a:ea typeface="Inter"/>
                <a:cs typeface="Inter"/>
                <a:sym typeface="Inter"/>
              </a:rPr>
              <a:t>Eid</a:t>
            </a:r>
            <a:r>
              <a:rPr lang="en" sz="1200" dirty="0">
                <a:solidFill>
                  <a:schemeClr val="dk1"/>
                </a:solidFill>
                <a:latin typeface="Inter"/>
                <a:ea typeface="Inter"/>
                <a:cs typeface="Inter"/>
                <a:sym typeface="Inter"/>
              </a:rPr>
              <a:t>, </a:t>
            </a:r>
            <a:r>
              <a:rPr lang="en-US" sz="1200" dirty="0">
                <a:solidFill>
                  <a:schemeClr val="dk1"/>
                </a:solidFill>
                <a:latin typeface="Inter"/>
                <a:ea typeface="Inter"/>
                <a:cs typeface="Inter"/>
                <a:sym typeface="Inter"/>
              </a:rPr>
              <a:t>the real meaning behind local proverbs and sayings like '</a:t>
            </a:r>
            <a:r>
              <a:rPr lang="en-US" sz="1200" dirty="0" err="1">
                <a:solidFill>
                  <a:schemeClr val="dk1"/>
                </a:solidFill>
                <a:latin typeface="Inter"/>
                <a:ea typeface="Inter"/>
                <a:cs typeface="Inter"/>
                <a:sym typeface="Inter"/>
              </a:rPr>
              <a:t>bukra</a:t>
            </a:r>
            <a:r>
              <a:rPr lang="en-US" sz="1200" dirty="0">
                <a:solidFill>
                  <a:schemeClr val="dk1"/>
                </a:solidFill>
                <a:latin typeface="Inter"/>
                <a:ea typeface="Inter"/>
                <a:cs typeface="Inter"/>
                <a:sym typeface="Inter"/>
              </a:rPr>
              <a:t> fi al-</a:t>
            </a:r>
            <a:r>
              <a:rPr lang="en-US" sz="1200" dirty="0" err="1">
                <a:solidFill>
                  <a:schemeClr val="dk1"/>
                </a:solidFill>
                <a:latin typeface="Inter"/>
                <a:ea typeface="Inter"/>
                <a:cs typeface="Inter"/>
                <a:sym typeface="Inter"/>
              </a:rPr>
              <a:t>mishmish</a:t>
            </a:r>
            <a:r>
              <a:rPr lang="en-US" sz="1200" dirty="0">
                <a:solidFill>
                  <a:schemeClr val="dk1"/>
                </a:solidFill>
                <a:latin typeface="Inter"/>
                <a:ea typeface="Inter"/>
                <a:cs typeface="Inter"/>
                <a:sym typeface="Inter"/>
              </a:rPr>
              <a:t>' (meaning it might never happen) or '</a:t>
            </a:r>
            <a:r>
              <a:rPr lang="en-US" sz="1200" dirty="0" err="1">
                <a:solidFill>
                  <a:schemeClr val="dk1"/>
                </a:solidFill>
                <a:latin typeface="Inter"/>
                <a:ea typeface="Inter"/>
                <a:cs typeface="Inter"/>
                <a:sym typeface="Inter"/>
              </a:rPr>
              <a:t>yalla</a:t>
            </a:r>
            <a:r>
              <a:rPr lang="en-US" sz="1200" dirty="0">
                <a:solidFill>
                  <a:schemeClr val="dk1"/>
                </a:solidFill>
                <a:latin typeface="Inter"/>
                <a:ea typeface="Inter"/>
                <a:cs typeface="Inter"/>
                <a:sym typeface="Inter"/>
              </a:rPr>
              <a:t> </a:t>
            </a:r>
            <a:r>
              <a:rPr lang="en-US" sz="1200" dirty="0" err="1">
                <a:solidFill>
                  <a:schemeClr val="dk1"/>
                </a:solidFill>
                <a:latin typeface="Inter"/>
                <a:ea typeface="Inter"/>
                <a:cs typeface="Inter"/>
                <a:sym typeface="Inter"/>
              </a:rPr>
              <a:t>habibi</a:t>
            </a:r>
            <a:r>
              <a:rPr lang="en-US" sz="1200" dirty="0">
                <a:solidFill>
                  <a:schemeClr val="dk1"/>
                </a:solidFill>
                <a:latin typeface="Inter"/>
                <a:ea typeface="Inter"/>
                <a:cs typeface="Inter"/>
                <a:sym typeface="Inter"/>
              </a:rPr>
              <a:t>', or the lived experience of Cairo's traffic jams, Beirut's Corniche, or Dubai's metro during rush hour. This human understanding is irreplaceable</a:t>
            </a:r>
          </a:p>
          <a:p>
            <a:pPr marL="0" marR="38100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Practical Implications</a:t>
            </a:r>
            <a:r>
              <a:rPr lang="en" sz="1200" dirty="0">
                <a:solidFill>
                  <a:schemeClr val="dk1"/>
                </a:solidFill>
                <a:latin typeface="Inter"/>
                <a:ea typeface="Inter"/>
                <a:cs typeface="Inter"/>
                <a:sym typeface="Inter"/>
              </a:rPr>
              <a:t> (1 minute):</a:t>
            </a:r>
            <a:endParaRPr sz="1200" dirty="0">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sz="1200" dirty="0">
                <a:solidFill>
                  <a:schemeClr val="dk1"/>
                </a:solidFill>
                <a:latin typeface="Inter"/>
                <a:ea typeface="Inter"/>
                <a:cs typeface="Inter"/>
                <a:sym typeface="Inter"/>
              </a:rPr>
              <a:t>"Use AI for information, ideas, and first drafts. But for important decisions - especially about family, money, health, or relationships - you need human wisdom, local knowledge, and cultural understanding."</a:t>
            </a:r>
            <a:endParaRPr sz="1200"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Module Transition</a:t>
            </a:r>
            <a:r>
              <a:rPr lang="en" sz="1200" dirty="0">
                <a:solidFill>
                  <a:schemeClr val="dk1"/>
                </a:solidFill>
                <a:latin typeface="Inter"/>
                <a:ea typeface="Inter"/>
                <a:cs typeface="Inter"/>
                <a:sym typeface="Inter"/>
              </a:rPr>
              <a:t>:</a:t>
            </a:r>
            <a:endParaRPr sz="1200" dirty="0">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sz="1200" dirty="0">
                <a:solidFill>
                  <a:schemeClr val="dk1"/>
                </a:solidFill>
                <a:latin typeface="Inter"/>
                <a:ea typeface="Inter"/>
                <a:cs typeface="Inter"/>
                <a:sym typeface="Inter"/>
              </a:rPr>
              <a:t>"Now that you understand what AI can and can't do, let's explore how to use it practically in your daily life."</a:t>
            </a:r>
            <a:endParaRPr sz="1200" dirty="0">
              <a:solidFill>
                <a:schemeClr val="dk1"/>
              </a:solidFill>
              <a:latin typeface="Inter"/>
              <a:ea typeface="Inter"/>
              <a:cs typeface="Inter"/>
              <a:sym typeface="Inter"/>
            </a:endParaRPr>
          </a:p>
          <a:p>
            <a:pPr marL="0" lvl="0" indent="0" algn="l" rtl="0">
              <a:spcBef>
                <a:spcPts val="1200"/>
              </a:spcBef>
              <a:spcAft>
                <a:spcPts val="0"/>
              </a:spcAft>
              <a:buNone/>
            </a:pPr>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5"/>
        <p:cNvGrpSpPr/>
        <p:nvPr/>
      </p:nvGrpSpPr>
      <p:grpSpPr>
        <a:xfrm>
          <a:off x="0" y="0"/>
          <a:ext cx="0" cy="0"/>
          <a:chOff x="0" y="0"/>
          <a:chExt cx="0" cy="0"/>
        </a:xfrm>
      </p:grpSpPr>
      <p:sp>
        <p:nvSpPr>
          <p:cNvPr id="1436" name="Google Shape;1436;g3d0916e44a2_0_9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7" name="Google Shape;1437;g3d0916e44a2_0_9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800"/>
              </a:spcBef>
              <a:spcAft>
                <a:spcPts val="0"/>
              </a:spcAft>
              <a:buClr>
                <a:schemeClr val="dk1"/>
              </a:buClr>
              <a:buSzPts val="1100"/>
              <a:buFont typeface="Arial"/>
              <a:buNone/>
            </a:pPr>
            <a:r>
              <a:rPr lang="en" sz="1200" b="1">
                <a:solidFill>
                  <a:schemeClr val="dk1"/>
                </a:solidFill>
                <a:latin typeface="Inter"/>
                <a:ea typeface="Inter"/>
                <a:cs typeface="Inter"/>
                <a:sym typeface="Inter"/>
              </a:rPr>
              <a:t>SPEAKER NOTES:</a:t>
            </a:r>
            <a:endParaRPr sz="1200" b="1">
              <a:solidFill>
                <a:schemeClr val="dk1"/>
              </a:solidFill>
              <a:latin typeface="Inter"/>
              <a:ea typeface="Inter"/>
              <a:cs typeface="Inter"/>
              <a:sym typeface="Inter"/>
            </a:endParaRPr>
          </a:p>
          <a:p>
            <a:pPr marL="0" lvl="0" indent="0" algn="l" rtl="0">
              <a:lnSpc>
                <a:spcPct val="115000"/>
              </a:lnSpc>
              <a:spcBef>
                <a:spcPts val="1800"/>
              </a:spcBef>
              <a:spcAft>
                <a:spcPts val="0"/>
              </a:spcAft>
              <a:buClr>
                <a:schemeClr val="dk1"/>
              </a:buClr>
              <a:buSzPts val="1100"/>
              <a:buFont typeface="Arial"/>
              <a:buNone/>
            </a:pPr>
            <a:r>
              <a:rPr lang="en" sz="1200" b="1">
                <a:solidFill>
                  <a:schemeClr val="dk1"/>
                </a:solidFill>
                <a:latin typeface="Inter"/>
                <a:ea typeface="Inter"/>
                <a:cs typeface="Inter"/>
                <a:sym typeface="Inter"/>
              </a:rPr>
              <a:t>Module 3: Practical AI Tools for Everyday Life (15 minutes)</a:t>
            </a:r>
            <a:endParaRPr sz="1200" b="1">
              <a:solidFill>
                <a:schemeClr val="dk1"/>
              </a:solidFill>
              <a:latin typeface="Inter"/>
              <a:ea typeface="Inter"/>
              <a:cs typeface="Inter"/>
              <a:sym typeface="Inter"/>
            </a:endParaRPr>
          </a:p>
          <a:p>
            <a:pPr marL="0" lvl="0" indent="0" algn="l" rtl="0">
              <a:lnSpc>
                <a:spcPct val="115000"/>
              </a:lnSpc>
              <a:spcBef>
                <a:spcPts val="1400"/>
              </a:spcBef>
              <a:spcAft>
                <a:spcPts val="400"/>
              </a:spcAft>
              <a:buClr>
                <a:schemeClr val="dk1"/>
              </a:buClr>
              <a:buSzPts val="1100"/>
              <a:buFont typeface="Arial"/>
              <a:buNone/>
            </a:pPr>
            <a:r>
              <a:rPr lang="en" sz="1200">
                <a:solidFill>
                  <a:schemeClr val="dk1"/>
                </a:solidFill>
                <a:latin typeface="Inter"/>
                <a:ea typeface="Inter"/>
                <a:cs typeface="Inter"/>
                <a:sym typeface="Inter"/>
              </a:rPr>
              <a:t>Learning Objective: Participants can identify and use AI tools to solve common daily challenges while maintaining appropriate human judgment.</a:t>
            </a:r>
            <a:endParaRPr sz="120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2"/>
        <p:cNvGrpSpPr/>
        <p:nvPr/>
      </p:nvGrpSpPr>
      <p:grpSpPr>
        <a:xfrm>
          <a:off x="0" y="0"/>
          <a:ext cx="0" cy="0"/>
          <a:chOff x="0" y="0"/>
          <a:chExt cx="0" cy="0"/>
        </a:xfrm>
      </p:grpSpPr>
      <p:sp>
        <p:nvSpPr>
          <p:cNvPr id="1443" name="Google Shape;1443;g3d0916e44a2_0_9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4" name="Google Shape;1444;g3d0916e44a2_0_9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400"/>
              </a:spcBef>
              <a:spcAft>
                <a:spcPts val="0"/>
              </a:spcAft>
              <a:buClr>
                <a:schemeClr val="dk1"/>
              </a:buClr>
              <a:buSzPts val="1100"/>
              <a:buFont typeface="Arial"/>
              <a:buNone/>
            </a:pPr>
            <a:r>
              <a:rPr lang="en" sz="1200" b="1" dirty="0">
                <a:solidFill>
                  <a:schemeClr val="dk1"/>
                </a:solidFill>
                <a:latin typeface="Inter"/>
                <a:ea typeface="Inter"/>
                <a:cs typeface="Inter"/>
                <a:sym typeface="Inter"/>
              </a:rPr>
              <a:t>SPEAKER NOTES:</a:t>
            </a:r>
            <a:endParaRPr sz="1200" b="1" dirty="0">
              <a:solidFill>
                <a:schemeClr val="dk1"/>
              </a:solidFill>
              <a:latin typeface="Inter"/>
              <a:ea typeface="Inter"/>
              <a:cs typeface="Inter"/>
              <a:sym typeface="Inter"/>
            </a:endParaRPr>
          </a:p>
          <a:p>
            <a:pPr marL="0" lvl="0" indent="0" algn="l" rtl="0">
              <a:lnSpc>
                <a:spcPct val="115000"/>
              </a:lnSpc>
              <a:spcBef>
                <a:spcPts val="1400"/>
              </a:spcBef>
              <a:spcAft>
                <a:spcPts val="0"/>
              </a:spcAft>
              <a:buClr>
                <a:schemeClr val="dk1"/>
              </a:buClr>
              <a:buSzPts val="1100"/>
              <a:buFont typeface="Arial"/>
              <a:buNone/>
            </a:pPr>
            <a:r>
              <a:rPr lang="en" sz="1200" b="1" dirty="0">
                <a:solidFill>
                  <a:schemeClr val="dk1"/>
                </a:solidFill>
                <a:latin typeface="Inter"/>
                <a:ea typeface="Inter"/>
                <a:cs typeface="Inter"/>
                <a:sym typeface="Inter"/>
              </a:rPr>
              <a:t>Communication &amp; Writing Help</a:t>
            </a:r>
            <a:endParaRPr sz="1200" b="1"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Practical Value Proposition</a:t>
            </a:r>
            <a:r>
              <a:rPr lang="en" sz="1200" dirty="0">
                <a:solidFill>
                  <a:schemeClr val="dk1"/>
                </a:solidFill>
                <a:latin typeface="Inter"/>
                <a:ea typeface="Inter"/>
                <a:cs typeface="Inter"/>
                <a:sym typeface="Inter"/>
              </a:rPr>
              <a:t> (2 minutes):</a:t>
            </a:r>
            <a:endParaRPr sz="1200" dirty="0">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sz="1200" dirty="0">
                <a:solidFill>
                  <a:schemeClr val="dk1"/>
                </a:solidFill>
                <a:latin typeface="Inter"/>
                <a:ea typeface="Inter"/>
                <a:cs typeface="Inter"/>
                <a:sym typeface="Inter"/>
              </a:rPr>
              <a:t>Many people wish they were better at writing professional emails or formal letters. AI can help with this, while you focus on the context. </a:t>
            </a:r>
            <a:endParaRPr sz="1200"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dirty="0">
                <a:solidFill>
                  <a:schemeClr val="dk1"/>
                </a:solidFill>
                <a:latin typeface="Inter"/>
                <a:ea typeface="Inter"/>
                <a:cs typeface="Inter"/>
                <a:sym typeface="Inter"/>
              </a:rPr>
              <a:t>We are going to explore a live demonstration shortly but in the meantime, think about all the different ways AI can help you write better whether its professionally or personally. </a:t>
            </a:r>
            <a:endParaRPr sz="1200"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dirty="0">
                <a:solidFill>
                  <a:schemeClr val="dk1"/>
                </a:solidFill>
                <a:latin typeface="Inter"/>
                <a:ea typeface="Inter"/>
                <a:cs typeface="Inter"/>
                <a:sym typeface="Inter"/>
              </a:rPr>
              <a:t>Some simple ways outlined here include:</a:t>
            </a:r>
            <a:endParaRPr sz="1200" dirty="0">
              <a:solidFill>
                <a:schemeClr val="dk1"/>
              </a:solidFill>
              <a:latin typeface="Inter"/>
              <a:ea typeface="Inter"/>
              <a:cs typeface="Inter"/>
              <a:sym typeface="Inter"/>
            </a:endParaRPr>
          </a:p>
          <a:p>
            <a:pPr marL="457200" lvl="0" indent="-304800" algn="l" rtl="0">
              <a:lnSpc>
                <a:spcPct val="115000"/>
              </a:lnSpc>
              <a:spcBef>
                <a:spcPts val="120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Writing job applications and essays </a:t>
            </a:r>
            <a:endParaRPr sz="1200" dirty="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Drafting letters and business messages</a:t>
            </a:r>
            <a:endParaRPr sz="1200" dirty="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Writing congratulatory messages to friends and family</a:t>
            </a:r>
            <a:endParaRPr sz="1200" dirty="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Translating content from one language to another </a:t>
            </a:r>
            <a:endParaRPr sz="1200"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dirty="0">
                <a:solidFill>
                  <a:schemeClr val="dk1"/>
                </a:solidFill>
                <a:latin typeface="Inter"/>
                <a:ea typeface="Inter"/>
                <a:cs typeface="Inter"/>
                <a:sym typeface="Inter"/>
              </a:rPr>
              <a:t>Ask the audience for other ways they think they can use AI to generate text. </a:t>
            </a:r>
            <a:endParaRPr sz="1200" dirty="0">
              <a:solidFill>
                <a:schemeClr val="dk1"/>
              </a:solidFill>
              <a:latin typeface="Inter"/>
              <a:ea typeface="Inter"/>
              <a:cs typeface="Inter"/>
              <a:sym typeface="Inter"/>
            </a:endParaRPr>
          </a:p>
          <a:p>
            <a:pPr marL="0" lvl="0" indent="0" algn="l" rtl="0">
              <a:spcBef>
                <a:spcPts val="120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6"/>
        <p:cNvGrpSpPr/>
        <p:nvPr/>
      </p:nvGrpSpPr>
      <p:grpSpPr>
        <a:xfrm>
          <a:off x="0" y="0"/>
          <a:ext cx="0" cy="0"/>
          <a:chOff x="0" y="0"/>
          <a:chExt cx="0" cy="0"/>
        </a:xfrm>
      </p:grpSpPr>
      <p:sp>
        <p:nvSpPr>
          <p:cNvPr id="957" name="Google Shape;957;g3d0916e44a2_0_2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8" name="Google Shape;958;g3d0916e44a2_0_2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400"/>
              </a:spcBef>
              <a:spcAft>
                <a:spcPts val="0"/>
              </a:spcAft>
              <a:buClr>
                <a:schemeClr val="dk1"/>
              </a:buClr>
              <a:buSzPts val="1100"/>
              <a:buFont typeface="Arial"/>
              <a:buNone/>
            </a:pPr>
            <a:r>
              <a:rPr lang="en" sz="1200" b="1" dirty="0">
                <a:solidFill>
                  <a:schemeClr val="dk1"/>
                </a:solidFill>
                <a:latin typeface="Inter"/>
                <a:ea typeface="Inter"/>
                <a:cs typeface="Inter"/>
                <a:sym typeface="Inter"/>
              </a:rPr>
              <a:t>SPEAKER NOTES:</a:t>
            </a:r>
            <a:endParaRPr sz="1200" b="1" dirty="0">
              <a:solidFill>
                <a:schemeClr val="dk1"/>
              </a:solidFill>
              <a:latin typeface="Inter"/>
              <a:ea typeface="Inter"/>
              <a:cs typeface="Inter"/>
              <a:sym typeface="Inter"/>
            </a:endParaRPr>
          </a:p>
          <a:p>
            <a:pPr marL="0" lvl="0" indent="0" algn="l" rtl="0">
              <a:lnSpc>
                <a:spcPct val="115000"/>
              </a:lnSpc>
              <a:spcBef>
                <a:spcPts val="1400"/>
              </a:spcBef>
              <a:spcAft>
                <a:spcPts val="0"/>
              </a:spcAft>
              <a:buClr>
                <a:schemeClr val="dk1"/>
              </a:buClr>
              <a:buSzPts val="1100"/>
              <a:buFont typeface="Arial"/>
              <a:buNone/>
            </a:pPr>
            <a:r>
              <a:rPr lang="en" sz="1200" b="1" dirty="0">
                <a:solidFill>
                  <a:schemeClr val="dk1"/>
                </a:solidFill>
                <a:latin typeface="Inter"/>
                <a:ea typeface="Inter"/>
                <a:cs typeface="Inter"/>
                <a:sym typeface="Inter"/>
              </a:rPr>
              <a:t>Welcome &amp; Reality Check</a:t>
            </a:r>
            <a:endParaRPr sz="1200" b="1"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Opening Approach</a:t>
            </a:r>
            <a:r>
              <a:rPr lang="en" sz="1200" dirty="0">
                <a:solidFill>
                  <a:schemeClr val="dk1"/>
                </a:solidFill>
                <a:latin typeface="Inter"/>
                <a:ea typeface="Inter"/>
                <a:cs typeface="Inter"/>
                <a:sym typeface="Inter"/>
              </a:rPr>
              <a:t> (3 minutes):</a:t>
            </a:r>
            <a:endParaRPr sz="1200" dirty="0">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sz="1200" dirty="0">
                <a:solidFill>
                  <a:schemeClr val="dk1"/>
                </a:solidFill>
                <a:latin typeface="Inter"/>
                <a:ea typeface="Inter"/>
                <a:cs typeface="Inter"/>
                <a:sym typeface="Inter"/>
              </a:rPr>
              <a:t>"Good morning/afternoon, everyone. Before we dive into AI, I want to acknowledge that you're all experts in something - your life experiences, your work, your communities. Today we're adding one more area of expertise: understanding AI. And I have good news - you're already using AI more than you think."</a:t>
            </a:r>
            <a:endParaRPr sz="1200"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Establishing Psychological Safety</a:t>
            </a:r>
            <a:r>
              <a:rPr lang="en" sz="1200" dirty="0">
                <a:solidFill>
                  <a:schemeClr val="dk1"/>
                </a:solidFill>
                <a:latin typeface="Inter"/>
                <a:ea typeface="Inter"/>
                <a:cs typeface="Inter"/>
                <a:sym typeface="Inter"/>
              </a:rPr>
              <a:t>:</a:t>
            </a:r>
            <a:endParaRPr sz="1200" dirty="0">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sz="1200" dirty="0">
                <a:solidFill>
                  <a:schemeClr val="dk1"/>
                </a:solidFill>
                <a:latin typeface="Inter"/>
                <a:ea typeface="Inter"/>
                <a:cs typeface="Inter"/>
                <a:sym typeface="Inter"/>
              </a:rPr>
              <a:t>"There are no silly questions here, and no one expects you to become a tech expert by the end of today. We're here to learn practical skills that make your daily life easier and safer."</a:t>
            </a:r>
            <a:endParaRPr sz="1200" dirty="0">
              <a:solidFill>
                <a:schemeClr val="dk1"/>
              </a:solidFill>
              <a:latin typeface="Inter"/>
              <a:ea typeface="Inter"/>
              <a:cs typeface="Inter"/>
              <a:sym typeface="Inter"/>
            </a:endParaRPr>
          </a:p>
          <a:p>
            <a:pPr marL="0" lvl="0" indent="0" algn="l" rtl="0">
              <a:spcBef>
                <a:spcPts val="120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1"/>
        <p:cNvGrpSpPr/>
        <p:nvPr/>
      </p:nvGrpSpPr>
      <p:grpSpPr>
        <a:xfrm>
          <a:off x="0" y="0"/>
          <a:ext cx="0" cy="0"/>
          <a:chOff x="0" y="0"/>
          <a:chExt cx="0" cy="0"/>
        </a:xfrm>
      </p:grpSpPr>
      <p:sp>
        <p:nvSpPr>
          <p:cNvPr id="1482" name="Google Shape;1482;g3d0916e44a2_0_10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3" name="Google Shape;1483;g3d0916e44a2_0_10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400"/>
              </a:spcBef>
              <a:spcAft>
                <a:spcPts val="0"/>
              </a:spcAft>
              <a:buClr>
                <a:schemeClr val="dk1"/>
              </a:buClr>
              <a:buSzPts val="1100"/>
              <a:buFont typeface="Arial"/>
              <a:buNone/>
            </a:pPr>
            <a:r>
              <a:rPr lang="en" sz="1200" b="1">
                <a:solidFill>
                  <a:schemeClr val="dk1"/>
                </a:solidFill>
                <a:latin typeface="Inter"/>
                <a:ea typeface="Inter"/>
                <a:cs typeface="Inter"/>
                <a:sym typeface="Inter"/>
              </a:rPr>
              <a:t>SPEAKER NOTES:</a:t>
            </a:r>
            <a:endParaRPr sz="1200" b="1">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Live Demonstration </a:t>
            </a:r>
            <a:endParaRPr sz="1200" b="1">
              <a:solidFill>
                <a:schemeClr val="dk1"/>
              </a:solidFill>
              <a:latin typeface="Inter"/>
              <a:ea typeface="Inter"/>
              <a:cs typeface="Inter"/>
              <a:sym typeface="Inter"/>
            </a:endParaRPr>
          </a:p>
          <a:p>
            <a:pPr marL="0" lvl="0" indent="0" algn="l" rtl="0">
              <a:lnSpc>
                <a:spcPct val="115000"/>
              </a:lnSpc>
              <a:spcBef>
                <a:spcPts val="1200"/>
              </a:spcBef>
              <a:spcAft>
                <a:spcPts val="1200"/>
              </a:spcAft>
              <a:buNone/>
            </a:pPr>
            <a:r>
              <a:rPr lang="en" sz="1200">
                <a:solidFill>
                  <a:schemeClr val="dk1"/>
                </a:solidFill>
                <a:latin typeface="Inter"/>
                <a:ea typeface="Inter"/>
                <a:cs typeface="Inter"/>
                <a:sym typeface="Inter"/>
              </a:rPr>
              <a:t>Let’s try a quick demonstration using Meta AI to generate text. </a:t>
            </a:r>
            <a:endParaRPr sz="12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8"/>
        <p:cNvGrpSpPr/>
        <p:nvPr/>
      </p:nvGrpSpPr>
      <p:grpSpPr>
        <a:xfrm>
          <a:off x="0" y="0"/>
          <a:ext cx="0" cy="0"/>
          <a:chOff x="0" y="0"/>
          <a:chExt cx="0" cy="0"/>
        </a:xfrm>
      </p:grpSpPr>
      <p:sp>
        <p:nvSpPr>
          <p:cNvPr id="1489" name="Google Shape;1489;g3d0916e44a2_0_27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0" name="Google Shape;1490;g3d0916e44a2_0_27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400"/>
              </a:spcBef>
              <a:spcAft>
                <a:spcPts val="0"/>
              </a:spcAft>
              <a:buClr>
                <a:schemeClr val="dk1"/>
              </a:buClr>
              <a:buSzPts val="1100"/>
              <a:buFont typeface="Arial"/>
              <a:buNone/>
            </a:pPr>
            <a:r>
              <a:rPr lang="en" sz="1200" b="1" dirty="0">
                <a:solidFill>
                  <a:schemeClr val="dk1"/>
                </a:solidFill>
                <a:latin typeface="Inter"/>
                <a:ea typeface="Inter"/>
                <a:cs typeface="Inter"/>
                <a:sym typeface="Inter"/>
              </a:rPr>
              <a:t>SPEAKER NOTES:</a:t>
            </a:r>
            <a:endParaRPr sz="1200" b="1"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Live Demonstration </a:t>
            </a:r>
            <a:endParaRPr sz="1200" b="1"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High-Connectivity Option:</a:t>
            </a:r>
            <a:r>
              <a:rPr lang="en" sz="1200" dirty="0">
                <a:solidFill>
                  <a:schemeClr val="dk1"/>
                </a:solidFill>
                <a:latin typeface="Inter"/>
                <a:ea typeface="Inter"/>
                <a:cs typeface="Inter"/>
                <a:sym typeface="Inter"/>
              </a:rPr>
              <a:t> Go to Meta AI on your computer or phone browser, or open WhatsApp on your phone and search for 'Meta AI' in your contacts. </a:t>
            </a:r>
            <a:endParaRPr sz="1200"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dirty="0">
                <a:solidFill>
                  <a:schemeClr val="dk1"/>
                </a:solidFill>
                <a:latin typeface="Inter"/>
                <a:ea typeface="Inter"/>
                <a:cs typeface="Inter"/>
                <a:sym typeface="Inter"/>
              </a:rPr>
              <a:t>Now, the first step when working with any AI tool is creating a prompt. A prompt is the instruction or request you give to an AI system or tool to tell it what you want it to do or generate. The clearer and more specific your prompt is, the better the response will be.</a:t>
            </a:r>
            <a:endParaRPr sz="1200"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dirty="0">
                <a:solidFill>
                  <a:schemeClr val="dk1"/>
                </a:solidFill>
                <a:latin typeface="Inter"/>
                <a:ea typeface="Inter"/>
                <a:cs typeface="Inter"/>
                <a:sym typeface="Inter"/>
              </a:rPr>
              <a:t>To make this practical, let’s use a real-life situation. Imagine you need to write a message about a problem you’re experiencing—for example, complaining about poor electricity service or asking your landlord to repair a damaged fence.</a:t>
            </a:r>
            <a:endParaRPr sz="1200"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Example Prompt:</a:t>
            </a:r>
            <a:r>
              <a:rPr lang="en" sz="1200" dirty="0">
                <a:solidFill>
                  <a:schemeClr val="dk1"/>
                </a:solidFill>
                <a:latin typeface="Inter"/>
                <a:ea typeface="Inter"/>
                <a:cs typeface="Inter"/>
                <a:sym typeface="Inter"/>
              </a:rPr>
              <a:t> "Help me write a professional but firm complaint to my electricity company about frequent power outages that are affecting my small business. Make it polite and request specific action."</a:t>
            </a:r>
            <a:endParaRPr sz="1200"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dirty="0">
                <a:solidFill>
                  <a:schemeClr val="dk1"/>
                </a:solidFill>
                <a:latin typeface="Inter"/>
                <a:ea typeface="Inter"/>
                <a:cs typeface="Inter"/>
                <a:sym typeface="Inter"/>
              </a:rPr>
              <a:t>Once we submit the prompt, Meta AI will generate a draft message that you can edit, refine, or send</a:t>
            </a:r>
            <a:endParaRPr sz="1200"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Low-Connectivity Alternative</a:t>
            </a:r>
            <a:r>
              <a:rPr lang="en" sz="1200" dirty="0">
                <a:solidFill>
                  <a:schemeClr val="dk1"/>
                </a:solidFill>
                <a:latin typeface="Inter"/>
                <a:ea typeface="Inter"/>
                <a:cs typeface="Inter"/>
                <a:sym typeface="Inter"/>
              </a:rPr>
              <a:t> (5 minutes):</a:t>
            </a:r>
            <a:endParaRPr sz="1200" b="1" dirty="0">
              <a:solidFill>
                <a:srgbClr val="FF0000"/>
              </a:solidFill>
              <a:latin typeface="Inter"/>
              <a:ea typeface="Inter"/>
              <a:cs typeface="Inter"/>
              <a:sym typeface="Inter"/>
            </a:endParaRPr>
          </a:p>
          <a:p>
            <a:pPr marL="457200" lvl="0" indent="-304800" algn="l" rtl="0">
              <a:lnSpc>
                <a:spcPct val="115000"/>
              </a:lnSpc>
              <a:spcBef>
                <a:spcPts val="120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Show pre-written examples of AI-assisted communication</a:t>
            </a:r>
            <a:endParaRPr sz="1200" dirty="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Compare "before" and "after" versions</a:t>
            </a:r>
            <a:endParaRPr sz="1200" dirty="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Discuss how to improve AI writing with personal details</a:t>
            </a:r>
            <a:endParaRPr sz="1200" dirty="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Practice identifying which parts need human touch</a:t>
            </a:r>
            <a:endParaRPr sz="1200" b="1"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dirty="0">
                <a:solidFill>
                  <a:schemeClr val="dk1"/>
                </a:solidFill>
                <a:latin typeface="Inter"/>
                <a:ea typeface="Inter"/>
                <a:cs typeface="Inter"/>
                <a:sym typeface="Inter"/>
              </a:rPr>
              <a:t>This short exercise shows how generative AI can support everyday communication, helping us save time, improve the quality of our writing, and express our ideas more clearly.</a:t>
            </a:r>
            <a:endParaRPr sz="1200"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dirty="0">
                <a:solidFill>
                  <a:schemeClr val="dk1"/>
                </a:solidFill>
                <a:latin typeface="Inter"/>
                <a:ea typeface="Inter"/>
                <a:cs typeface="Inter"/>
                <a:sym typeface="Inter"/>
              </a:rPr>
              <a:t>Whether you’re writing emails, requests, complaints, reports, or even creative content, AI tools like Meta AI can act as a </a:t>
            </a:r>
            <a:r>
              <a:rPr lang="en" sz="1200" b="1" dirty="0">
                <a:solidFill>
                  <a:schemeClr val="dk1"/>
                </a:solidFill>
                <a:latin typeface="Inter"/>
                <a:ea typeface="Inter"/>
                <a:cs typeface="Inter"/>
                <a:sym typeface="Inter"/>
              </a:rPr>
              <a:t>helpful assistant that turns simple instructions into well-structured messages</a:t>
            </a:r>
            <a:r>
              <a:rPr lang="en" sz="1200" dirty="0">
                <a:solidFill>
                  <a:schemeClr val="dk1"/>
                </a:solidFill>
                <a:latin typeface="Inter"/>
                <a:ea typeface="Inter"/>
                <a:cs typeface="Inter"/>
                <a:sym typeface="Inter"/>
              </a:rPr>
              <a:t>.</a:t>
            </a:r>
            <a:endParaRPr sz="1200"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dirty="0">
                <a:solidFill>
                  <a:schemeClr val="dk1"/>
                </a:solidFill>
                <a:latin typeface="Inter"/>
                <a:ea typeface="Inter"/>
                <a:cs typeface="Inter"/>
                <a:sym typeface="Inter"/>
              </a:rPr>
              <a:t>The key takeaway is simple: when you give AI a clear prompt, it can help you communicate more effectively and solve everyday problems faster.</a:t>
            </a:r>
            <a:endParaRPr sz="1200"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Key Teaching Points</a:t>
            </a:r>
            <a:r>
              <a:rPr lang="en" sz="1200" dirty="0">
                <a:solidFill>
                  <a:schemeClr val="dk1"/>
                </a:solidFill>
                <a:latin typeface="Inter"/>
                <a:ea typeface="Inter"/>
                <a:cs typeface="Inter"/>
                <a:sym typeface="Inter"/>
              </a:rPr>
              <a:t>:</a:t>
            </a:r>
            <a:endParaRPr sz="1200" dirty="0">
              <a:solidFill>
                <a:schemeClr val="dk1"/>
              </a:solidFill>
              <a:latin typeface="Inter"/>
              <a:ea typeface="Inter"/>
              <a:cs typeface="Inter"/>
              <a:sym typeface="Inter"/>
            </a:endParaRPr>
          </a:p>
          <a:p>
            <a:pPr marL="457200" lvl="0" indent="-304800" algn="l" rtl="0">
              <a:lnSpc>
                <a:spcPct val="115000"/>
              </a:lnSpc>
              <a:spcBef>
                <a:spcPts val="120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AI gives you structure and professional language</a:t>
            </a:r>
            <a:endParaRPr sz="1200" dirty="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You provide personal details and cultural context</a:t>
            </a:r>
            <a:endParaRPr sz="1200" dirty="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Always read and edit before sending</a:t>
            </a:r>
            <a:endParaRPr sz="1200" dirty="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The relationship and follow-up are still human responsibilities</a:t>
            </a:r>
            <a:endParaRPr sz="1200"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Instructions for Facilitators</a:t>
            </a:r>
            <a:endParaRPr sz="1200" b="1" dirty="0">
              <a:solidFill>
                <a:schemeClr val="dk1"/>
              </a:solidFill>
              <a:latin typeface="Inter"/>
              <a:ea typeface="Inter"/>
              <a:cs typeface="Inter"/>
              <a:sym typeface="Inter"/>
            </a:endParaRPr>
          </a:p>
          <a:p>
            <a:pPr marL="457200" lvl="0" indent="-304800" algn="l" rtl="0">
              <a:lnSpc>
                <a:spcPct val="115000"/>
              </a:lnSpc>
              <a:spcBef>
                <a:spcPts val="120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Share your screen while going through the live demonstration to show the process of inputting prompts and getting outputs. </a:t>
            </a:r>
            <a:endParaRPr sz="1200" dirty="0">
              <a:solidFill>
                <a:schemeClr val="dk1"/>
              </a:solidFill>
              <a:latin typeface="Inter"/>
              <a:ea typeface="Inter"/>
              <a:cs typeface="Inter"/>
              <a:sym typeface="Inter"/>
            </a:endParaRPr>
          </a:p>
          <a:p>
            <a:pPr marL="0" lvl="0" indent="0" algn="l" rtl="0">
              <a:spcBef>
                <a:spcPts val="1200"/>
              </a:spcBef>
              <a:spcAft>
                <a:spcPts val="0"/>
              </a:spcAft>
              <a:buNone/>
            </a:pPr>
            <a:endParaRPr sz="1200"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2"/>
        <p:cNvGrpSpPr/>
        <p:nvPr/>
      </p:nvGrpSpPr>
      <p:grpSpPr>
        <a:xfrm>
          <a:off x="0" y="0"/>
          <a:ext cx="0" cy="0"/>
          <a:chOff x="0" y="0"/>
          <a:chExt cx="0" cy="0"/>
        </a:xfrm>
      </p:grpSpPr>
      <p:sp>
        <p:nvSpPr>
          <p:cNvPr id="1523" name="Google Shape;1523;g3d0916e44a2_0_10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4" name="Google Shape;1524;g3d0916e44a2_0_10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400"/>
              </a:spcBef>
              <a:spcAft>
                <a:spcPts val="0"/>
              </a:spcAft>
              <a:buClr>
                <a:schemeClr val="dk1"/>
              </a:buClr>
              <a:buSzPts val="1100"/>
              <a:buFont typeface="Arial"/>
              <a:buNone/>
            </a:pPr>
            <a:r>
              <a:rPr lang="en" sz="1200" b="1" dirty="0">
                <a:solidFill>
                  <a:schemeClr val="dk1"/>
                </a:solidFill>
                <a:latin typeface="Inter"/>
                <a:ea typeface="Inter"/>
                <a:cs typeface="Inter"/>
                <a:sym typeface="Inter"/>
              </a:rPr>
              <a:t> SPEAKER NOTES:</a:t>
            </a:r>
            <a:endParaRPr sz="1200" b="1" dirty="0">
              <a:solidFill>
                <a:schemeClr val="dk1"/>
              </a:solidFill>
              <a:latin typeface="Inter"/>
              <a:ea typeface="Inter"/>
              <a:cs typeface="Inter"/>
              <a:sym typeface="Inter"/>
            </a:endParaRPr>
          </a:p>
          <a:p>
            <a:pPr marL="0" lvl="0" indent="0" algn="l" rtl="0">
              <a:lnSpc>
                <a:spcPct val="115000"/>
              </a:lnSpc>
              <a:spcBef>
                <a:spcPts val="1400"/>
              </a:spcBef>
              <a:spcAft>
                <a:spcPts val="0"/>
              </a:spcAft>
              <a:buClr>
                <a:schemeClr val="dk1"/>
              </a:buClr>
              <a:buSzPts val="1100"/>
              <a:buFont typeface="Arial"/>
              <a:buNone/>
            </a:pPr>
            <a:r>
              <a:rPr lang="en" sz="1200" b="1" dirty="0">
                <a:solidFill>
                  <a:schemeClr val="dk1"/>
                </a:solidFill>
                <a:latin typeface="Inter"/>
                <a:ea typeface="Inter"/>
                <a:cs typeface="Inter"/>
                <a:sym typeface="Inter"/>
              </a:rPr>
              <a:t>Daily Problem Solving</a:t>
            </a:r>
            <a:endParaRPr sz="1200" b="1"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Group Problem-Solving Activity</a:t>
            </a:r>
            <a:r>
              <a:rPr lang="en" sz="1200" dirty="0">
                <a:solidFill>
                  <a:schemeClr val="dk1"/>
                </a:solidFill>
                <a:latin typeface="Inter"/>
                <a:ea typeface="Inter"/>
                <a:cs typeface="Inter"/>
                <a:sym typeface="Inter"/>
              </a:rPr>
              <a:t> (8 minutes):</a:t>
            </a:r>
            <a:endParaRPr sz="1200" dirty="0">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sz="1200" dirty="0">
                <a:solidFill>
                  <a:schemeClr val="dk1"/>
                </a:solidFill>
                <a:latin typeface="Inter"/>
                <a:ea typeface="Inter"/>
                <a:cs typeface="Inter"/>
                <a:sym typeface="Inter"/>
              </a:rPr>
              <a:t>"Let's practice thinking about AI as a brainstorming partner. I'll give you real-life situations, and we'll explore how AI could help."</a:t>
            </a:r>
            <a:endParaRPr sz="1200"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Scenario-Based Learning</a:t>
            </a:r>
            <a:r>
              <a:rPr lang="en" sz="1200" dirty="0">
                <a:solidFill>
                  <a:schemeClr val="dk1"/>
                </a:solidFill>
                <a:latin typeface="Inter"/>
                <a:ea typeface="Inter"/>
                <a:cs typeface="Inter"/>
                <a:sym typeface="Inter"/>
              </a:rPr>
              <a:t>: </a:t>
            </a:r>
            <a:r>
              <a:rPr lang="en" sz="1200" b="1" dirty="0">
                <a:solidFill>
                  <a:schemeClr val="dk1"/>
                </a:solidFill>
                <a:latin typeface="Inter"/>
                <a:ea typeface="Inter"/>
                <a:cs typeface="Inter"/>
                <a:sym typeface="Inter"/>
              </a:rPr>
              <a:t>Divide into groups of 3-4, assign scenarios</a:t>
            </a:r>
            <a:r>
              <a:rPr lang="en" sz="1200" dirty="0">
                <a:solidFill>
                  <a:schemeClr val="dk1"/>
                </a:solidFill>
                <a:latin typeface="Inter"/>
                <a:ea typeface="Inter"/>
                <a:cs typeface="Inter"/>
                <a:sym typeface="Inter"/>
              </a:rPr>
              <a:t> (4 minutes):</a:t>
            </a:r>
            <a:endParaRPr sz="1200"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Scenario 1: Wedding Planning</a:t>
            </a:r>
            <a:endParaRPr sz="1200" b="1" dirty="0">
              <a:solidFill>
                <a:schemeClr val="dk1"/>
              </a:solidFill>
              <a:latin typeface="Inter"/>
              <a:ea typeface="Inter"/>
              <a:cs typeface="Inter"/>
              <a:sym typeface="Inter"/>
            </a:endParaRPr>
          </a:p>
          <a:p>
            <a:pPr marL="457200" lvl="0" indent="-304800" algn="l" rtl="0">
              <a:lnSpc>
                <a:spcPct val="115000"/>
              </a:lnSpc>
              <a:spcBef>
                <a:spcPts val="120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Challenge: Planning a traditional wedding for 100 people on a tight budget</a:t>
            </a:r>
            <a:endParaRPr sz="1200" dirty="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AI Applications: Venue comparison, menu planning, decoration ideas, budget tracking</a:t>
            </a:r>
            <a:endParaRPr sz="1200" dirty="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Human Elements: Cultural traditions, family dynamics, local vendor relationships</a:t>
            </a:r>
            <a:endParaRPr sz="1200"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Scenario 2: Learning New Skills</a:t>
            </a:r>
            <a:endParaRPr sz="1200" b="1" dirty="0">
              <a:solidFill>
                <a:schemeClr val="dk1"/>
              </a:solidFill>
              <a:latin typeface="Inter"/>
              <a:ea typeface="Inter"/>
              <a:cs typeface="Inter"/>
              <a:sym typeface="Inter"/>
            </a:endParaRPr>
          </a:p>
          <a:p>
            <a:pPr marL="457200" lvl="0" indent="-304800" algn="l" rtl="0">
              <a:lnSpc>
                <a:spcPct val="115000"/>
              </a:lnSpc>
              <a:spcBef>
                <a:spcPts val="120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Challenge: Adult wants to learn computer skills for better job opportunities</a:t>
            </a:r>
            <a:endParaRPr sz="1200" dirty="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AI Applications: Personalized learning plan, practice exercises, progress tracking</a:t>
            </a:r>
            <a:endParaRPr sz="1200" dirty="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Human Elements: Motivation, hands-on practice, networking with other learners</a:t>
            </a:r>
            <a:endParaRPr sz="1200"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Scenario 3: Small Business Marketing</a:t>
            </a:r>
            <a:endParaRPr sz="1200" b="1" dirty="0">
              <a:solidFill>
                <a:schemeClr val="dk1"/>
              </a:solidFill>
              <a:latin typeface="Inter"/>
              <a:ea typeface="Inter"/>
              <a:cs typeface="Inter"/>
              <a:sym typeface="Inter"/>
            </a:endParaRPr>
          </a:p>
          <a:p>
            <a:pPr marL="457200" lvl="0" indent="-304800" algn="l" rtl="0">
              <a:lnSpc>
                <a:spcPct val="115000"/>
              </a:lnSpc>
              <a:spcBef>
                <a:spcPts val="120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Challenge: Local business needs to attract more customers</a:t>
            </a:r>
            <a:endParaRPr sz="1200" dirty="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AI Applications: Social media content ideas, flyer design, customer communication</a:t>
            </a:r>
            <a:endParaRPr sz="1200" dirty="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Human Elements: Understanding local customers, building trust, personal service</a:t>
            </a:r>
            <a:endParaRPr sz="1200"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Group Sharing</a:t>
            </a:r>
            <a:r>
              <a:rPr lang="en" sz="1200" dirty="0">
                <a:solidFill>
                  <a:schemeClr val="dk1"/>
                </a:solidFill>
                <a:latin typeface="Inter"/>
                <a:ea typeface="Inter"/>
                <a:cs typeface="Inter"/>
                <a:sym typeface="Inter"/>
              </a:rPr>
              <a:t> (4 minutes):</a:t>
            </a:r>
            <a:endParaRPr sz="1200" dirty="0">
              <a:solidFill>
                <a:schemeClr val="dk1"/>
              </a:solidFill>
              <a:latin typeface="Inter"/>
              <a:ea typeface="Inter"/>
              <a:cs typeface="Inter"/>
              <a:sym typeface="Inter"/>
            </a:endParaRPr>
          </a:p>
          <a:p>
            <a:pPr marL="457200" lvl="0" indent="-304800" algn="l" rtl="0">
              <a:lnSpc>
                <a:spcPct val="115000"/>
              </a:lnSpc>
              <a:spcBef>
                <a:spcPts val="120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Each group shares their best AI application idea</a:t>
            </a:r>
            <a:endParaRPr sz="1200" dirty="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Discuss what AI couldn't handle in each scenario</a:t>
            </a:r>
            <a:endParaRPr sz="1200" dirty="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Emphasize the AI-human partnership model</a:t>
            </a:r>
            <a:endParaRPr sz="1200"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Key Insight</a:t>
            </a:r>
            <a:r>
              <a:rPr lang="en" sz="1200" dirty="0">
                <a:solidFill>
                  <a:schemeClr val="dk1"/>
                </a:solidFill>
                <a:latin typeface="Inter"/>
                <a:ea typeface="Inter"/>
                <a:cs typeface="Inter"/>
                <a:sym typeface="Inter"/>
              </a:rPr>
              <a:t>:</a:t>
            </a:r>
            <a:endParaRPr sz="1200" dirty="0">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sz="1200" dirty="0">
                <a:solidFill>
                  <a:schemeClr val="dk1"/>
                </a:solidFill>
                <a:latin typeface="Inter"/>
                <a:ea typeface="Inter"/>
                <a:cs typeface="Inter"/>
                <a:sym typeface="Inter"/>
              </a:rPr>
              <a:t>"Notice how in every case, AI helps with the technical or creative grunt work, but you provide the local knowledge, personal relationships, and cultural understanding that make solutions actually work."</a:t>
            </a:r>
            <a:endParaRPr sz="1200" dirty="0">
              <a:solidFill>
                <a:schemeClr val="dk1"/>
              </a:solidFill>
              <a:latin typeface="Inter"/>
              <a:ea typeface="Inter"/>
              <a:cs typeface="Inter"/>
              <a:sym typeface="Inter"/>
            </a:endParaRPr>
          </a:p>
          <a:p>
            <a:pPr marL="0" lvl="0" indent="0" algn="l" rtl="0">
              <a:spcBef>
                <a:spcPts val="120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6"/>
        <p:cNvGrpSpPr/>
        <p:nvPr/>
      </p:nvGrpSpPr>
      <p:grpSpPr>
        <a:xfrm>
          <a:off x="0" y="0"/>
          <a:ext cx="0" cy="0"/>
          <a:chOff x="0" y="0"/>
          <a:chExt cx="0" cy="0"/>
        </a:xfrm>
      </p:grpSpPr>
      <p:sp>
        <p:nvSpPr>
          <p:cNvPr id="1567" name="Google Shape;1567;g3d0916e44a2_0_10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8" name="Google Shape;1568;g3d0916e44a2_0_10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400"/>
              </a:spcBef>
              <a:spcAft>
                <a:spcPts val="0"/>
              </a:spcAft>
              <a:buClr>
                <a:schemeClr val="dk1"/>
              </a:buClr>
              <a:buSzPts val="1100"/>
              <a:buFont typeface="Arial"/>
              <a:buNone/>
            </a:pPr>
            <a:r>
              <a:rPr lang="en" sz="1200" b="1" dirty="0">
                <a:solidFill>
                  <a:schemeClr val="dk1"/>
                </a:solidFill>
                <a:latin typeface="Inter"/>
                <a:ea typeface="Inter"/>
                <a:cs typeface="Inter"/>
                <a:sym typeface="Inter"/>
              </a:rPr>
              <a:t>SPEAKER NOTES:</a:t>
            </a:r>
            <a:endParaRPr sz="1200" b="1" dirty="0">
              <a:solidFill>
                <a:schemeClr val="dk1"/>
              </a:solidFill>
              <a:latin typeface="Inter"/>
              <a:ea typeface="Inter"/>
              <a:cs typeface="Inter"/>
              <a:sym typeface="Inter"/>
            </a:endParaRPr>
          </a:p>
          <a:p>
            <a:pPr marL="0" lvl="0" indent="0" algn="l" rtl="0">
              <a:lnSpc>
                <a:spcPct val="115000"/>
              </a:lnSpc>
              <a:spcBef>
                <a:spcPts val="1400"/>
              </a:spcBef>
              <a:spcAft>
                <a:spcPts val="0"/>
              </a:spcAft>
              <a:buClr>
                <a:schemeClr val="dk1"/>
              </a:buClr>
              <a:buSzPts val="1100"/>
              <a:buFont typeface="Arial"/>
              <a:buNone/>
            </a:pPr>
            <a:r>
              <a:rPr lang="en" sz="1200" b="1" dirty="0">
                <a:solidFill>
                  <a:schemeClr val="dk1"/>
                </a:solidFill>
                <a:latin typeface="Inter"/>
                <a:ea typeface="Inter"/>
                <a:cs typeface="Inter"/>
                <a:sym typeface="Inter"/>
              </a:rPr>
              <a:t>Creative Projects</a:t>
            </a:r>
            <a:endParaRPr sz="1200" dirty="0">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sz="1200" dirty="0">
                <a:solidFill>
                  <a:schemeClr val="dk1"/>
                </a:solidFill>
                <a:latin typeface="Inter"/>
                <a:ea typeface="Inter"/>
                <a:cs typeface="Inter"/>
                <a:sym typeface="Inter"/>
              </a:rPr>
              <a:t>AI can help you properly build out your more creative ideas or pursuits. This can include creating visuals for events, getting ideas for presentations, or writing stories or books. </a:t>
            </a:r>
            <a:endParaRPr sz="1200" dirty="0">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sz="1200" dirty="0">
                <a:solidFill>
                  <a:schemeClr val="dk1"/>
                </a:solidFill>
                <a:latin typeface="Inter"/>
                <a:ea typeface="Inter"/>
                <a:cs typeface="Inter"/>
                <a:sym typeface="Inter"/>
              </a:rPr>
              <a:t>We are going to explore another demonstration shortly but a good reminder is that AI often doesn't understand our specific cultural celebrations, traditional foods, or local customs. That's where your knowledge makes AI outputs actually useful and appropriate.</a:t>
            </a:r>
            <a:endParaRPr sz="1200"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dirty="0">
                <a:solidFill>
                  <a:schemeClr val="dk1"/>
                </a:solidFill>
                <a:latin typeface="Inter"/>
                <a:ea typeface="Inter"/>
                <a:cs typeface="Inter"/>
                <a:sym typeface="Inter"/>
              </a:rPr>
              <a:t>For example, after typing in your prompts and getting ideas:</a:t>
            </a:r>
            <a:endParaRPr sz="1200" dirty="0">
              <a:solidFill>
                <a:schemeClr val="dk1"/>
              </a:solidFill>
              <a:latin typeface="Inter"/>
              <a:ea typeface="Inter"/>
              <a:cs typeface="Inter"/>
              <a:sym typeface="Inter"/>
            </a:endParaRPr>
          </a:p>
          <a:p>
            <a:pPr marL="457200" lvl="0" indent="-304800" algn="l" rtl="0">
              <a:lnSpc>
                <a:spcPct val="115000"/>
              </a:lnSpc>
              <a:spcBef>
                <a:spcPts val="120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"AI might suggest generic party food, but you know what your community actually enjoys eating"</a:t>
            </a:r>
            <a:endParaRPr sz="1200" dirty="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"AI might miss important cultural protocols for invitations or announcements"</a:t>
            </a:r>
            <a:endParaRPr sz="1200" dirty="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"AI doesn't understand the timing of local events or religious considerations"</a:t>
            </a:r>
            <a:endParaRPr sz="1200"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dirty="0">
                <a:solidFill>
                  <a:schemeClr val="dk1"/>
                </a:solidFill>
                <a:latin typeface="Inter"/>
                <a:ea typeface="Inter"/>
                <a:cs typeface="Inter"/>
                <a:sym typeface="Inter"/>
              </a:rPr>
              <a:t>It is important that you include appropriate context and cultural knowledge where possible to make sure you get the best output. </a:t>
            </a:r>
            <a:endParaRPr sz="1200"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Empowerment Message</a:t>
            </a:r>
            <a:r>
              <a:rPr lang="en" sz="1200" dirty="0">
                <a:solidFill>
                  <a:schemeClr val="dk1"/>
                </a:solidFill>
                <a:latin typeface="Inter"/>
                <a:ea typeface="Inter"/>
                <a:cs typeface="Inter"/>
                <a:sym typeface="Inter"/>
              </a:rPr>
              <a:t>:</a:t>
            </a:r>
            <a:endParaRPr sz="1200" dirty="0">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sz="1200" dirty="0">
                <a:solidFill>
                  <a:schemeClr val="dk1"/>
                </a:solidFill>
                <a:latin typeface="Inter"/>
                <a:ea typeface="Inter"/>
                <a:cs typeface="Inter"/>
                <a:sym typeface="Inter"/>
              </a:rPr>
              <a:t>"Your cultural knowledge isn't a limitation - it's your superpower when working with AI."</a:t>
            </a:r>
            <a:endParaRPr sz="1200" dirty="0">
              <a:solidFill>
                <a:schemeClr val="dk1"/>
              </a:solidFill>
              <a:latin typeface="Inter"/>
              <a:ea typeface="Inter"/>
              <a:cs typeface="Inter"/>
              <a:sym typeface="Inter"/>
            </a:endParaRPr>
          </a:p>
          <a:p>
            <a:pPr marL="0" lvl="0" indent="0" algn="l" rtl="0">
              <a:spcBef>
                <a:spcPts val="120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6"/>
        <p:cNvGrpSpPr/>
        <p:nvPr/>
      </p:nvGrpSpPr>
      <p:grpSpPr>
        <a:xfrm>
          <a:off x="0" y="0"/>
          <a:ext cx="0" cy="0"/>
          <a:chOff x="0" y="0"/>
          <a:chExt cx="0" cy="0"/>
        </a:xfrm>
      </p:grpSpPr>
      <p:sp>
        <p:nvSpPr>
          <p:cNvPr id="1607" name="Google Shape;1607;g3d0916e44a2_0_11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8" name="Google Shape;1608;g3d0916e44a2_0_1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400"/>
              </a:spcBef>
              <a:spcAft>
                <a:spcPts val="0"/>
              </a:spcAft>
              <a:buClr>
                <a:schemeClr val="dk1"/>
              </a:buClr>
              <a:buSzPts val="1100"/>
              <a:buFont typeface="Arial"/>
              <a:buNone/>
            </a:pPr>
            <a:r>
              <a:rPr lang="en" sz="1200" b="1">
                <a:solidFill>
                  <a:schemeClr val="dk1"/>
                </a:solidFill>
                <a:latin typeface="Inter"/>
                <a:ea typeface="Inter"/>
                <a:cs typeface="Inter"/>
                <a:sym typeface="Inter"/>
              </a:rPr>
              <a:t>SPEAKER NOTES:</a:t>
            </a:r>
            <a:endParaRPr sz="1200" b="1">
              <a:solidFill>
                <a:schemeClr val="dk1"/>
              </a:solidFill>
              <a:latin typeface="Inter"/>
              <a:ea typeface="Inter"/>
              <a:cs typeface="Inter"/>
              <a:sym typeface="Inter"/>
            </a:endParaRPr>
          </a:p>
          <a:p>
            <a:pPr marL="0" lvl="0" indent="0" algn="l" rtl="0">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Image Generation Demonstration</a:t>
            </a:r>
            <a:endParaRPr sz="1200" b="1">
              <a:solidFill>
                <a:schemeClr val="dk1"/>
              </a:solidFill>
              <a:latin typeface="Inter"/>
              <a:ea typeface="Inter"/>
              <a:cs typeface="Inter"/>
              <a:sym typeface="Inter"/>
            </a:endParaRPr>
          </a:p>
          <a:p>
            <a:pPr marL="0" lvl="0" indent="0" algn="l" rtl="0">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Let’s look at another quick demonstration, this time showing how Meta AI can generate images.</a:t>
            </a:r>
            <a:endParaRPr sz="1200">
              <a:solidFill>
                <a:schemeClr val="dk1"/>
              </a:solidFill>
              <a:latin typeface="Inter"/>
              <a:ea typeface="Inter"/>
              <a:cs typeface="Inter"/>
              <a:sym typeface="Inter"/>
            </a:endParaRPr>
          </a:p>
          <a:p>
            <a:pPr marL="0" lvl="0" indent="0" algn="l" rtl="0">
              <a:spcBef>
                <a:spcPts val="120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3"/>
        <p:cNvGrpSpPr/>
        <p:nvPr/>
      </p:nvGrpSpPr>
      <p:grpSpPr>
        <a:xfrm>
          <a:off x="0" y="0"/>
          <a:ext cx="0" cy="0"/>
          <a:chOff x="0" y="0"/>
          <a:chExt cx="0" cy="0"/>
        </a:xfrm>
      </p:grpSpPr>
      <p:sp>
        <p:nvSpPr>
          <p:cNvPr id="1614" name="Google Shape;1614;g3d0916e44a2_0_27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5" name="Google Shape;1615;g3d0916e44a2_0_27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400"/>
              </a:spcBef>
              <a:spcAft>
                <a:spcPts val="0"/>
              </a:spcAft>
              <a:buClr>
                <a:schemeClr val="dk1"/>
              </a:buClr>
              <a:buSzPts val="1100"/>
              <a:buFont typeface="Arial"/>
              <a:buNone/>
            </a:pPr>
            <a:r>
              <a:rPr lang="en" sz="1200" b="1" dirty="0">
                <a:solidFill>
                  <a:schemeClr val="dk1"/>
                </a:solidFill>
                <a:latin typeface="Inter"/>
                <a:ea typeface="Inter"/>
                <a:cs typeface="Inter"/>
                <a:sym typeface="Inter"/>
              </a:rPr>
              <a:t>SPEAKER NOTES:</a:t>
            </a:r>
            <a:endParaRPr sz="1200" b="1" dirty="0">
              <a:solidFill>
                <a:schemeClr val="dk1"/>
              </a:solidFill>
              <a:latin typeface="Inter"/>
              <a:ea typeface="Inter"/>
              <a:cs typeface="Inter"/>
              <a:sym typeface="Inter"/>
            </a:endParaRPr>
          </a:p>
          <a:p>
            <a:pPr marL="0" lvl="0" indent="0" algn="l" rtl="0">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Image Generation Demonstration</a:t>
            </a:r>
            <a:endParaRPr sz="1200" b="1" dirty="0">
              <a:solidFill>
                <a:schemeClr val="dk1"/>
              </a:solidFill>
              <a:latin typeface="Inter"/>
              <a:ea typeface="Inter"/>
              <a:cs typeface="Inter"/>
              <a:sym typeface="Inter"/>
            </a:endParaRPr>
          </a:p>
          <a:p>
            <a:pPr marL="0" lvl="0" indent="0" algn="l" rtl="0">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High Connectivity Option</a:t>
            </a:r>
            <a:endParaRPr sz="1200" dirty="0">
              <a:solidFill>
                <a:schemeClr val="dk1"/>
              </a:solidFill>
              <a:latin typeface="Inter"/>
              <a:ea typeface="Inter"/>
              <a:cs typeface="Inter"/>
              <a:sym typeface="Inter"/>
            </a:endParaRPr>
          </a:p>
          <a:p>
            <a:pPr marL="0" lvl="0" indent="0" algn="l" rtl="0">
              <a:spcBef>
                <a:spcPts val="1200"/>
              </a:spcBef>
              <a:spcAft>
                <a:spcPts val="0"/>
              </a:spcAft>
              <a:buClr>
                <a:schemeClr val="dk1"/>
              </a:buClr>
              <a:buSzPts val="1100"/>
              <a:buFont typeface="Arial"/>
              <a:buNone/>
            </a:pPr>
            <a:r>
              <a:rPr lang="en" sz="1200" dirty="0">
                <a:solidFill>
                  <a:schemeClr val="dk1"/>
                </a:solidFill>
                <a:latin typeface="Inter"/>
                <a:ea typeface="Inter"/>
                <a:cs typeface="Inter"/>
                <a:sym typeface="Inter"/>
              </a:rPr>
              <a:t>Earlier we used AI to create text. Now we’ll see how the same tool can create visual content from a simple description.</a:t>
            </a:r>
            <a:endParaRPr sz="1200" dirty="0">
              <a:solidFill>
                <a:schemeClr val="dk1"/>
              </a:solidFill>
              <a:latin typeface="Inter"/>
              <a:ea typeface="Inter"/>
              <a:cs typeface="Inter"/>
              <a:sym typeface="Inter"/>
            </a:endParaRPr>
          </a:p>
          <a:p>
            <a:pPr marL="0" lvl="0" indent="0" algn="l" rtl="0">
              <a:spcBef>
                <a:spcPts val="1200"/>
              </a:spcBef>
              <a:spcAft>
                <a:spcPts val="0"/>
              </a:spcAft>
              <a:buClr>
                <a:schemeClr val="dk1"/>
              </a:buClr>
              <a:buSzPts val="1100"/>
              <a:buFont typeface="Arial"/>
              <a:buNone/>
            </a:pPr>
            <a:r>
              <a:rPr lang="en" sz="1200" dirty="0">
                <a:solidFill>
                  <a:schemeClr val="dk1"/>
                </a:solidFill>
                <a:latin typeface="Inter"/>
                <a:ea typeface="Inter"/>
                <a:cs typeface="Inter"/>
                <a:sym typeface="Inter"/>
              </a:rPr>
              <a:t>Just like before, the process starts with a prompt. In image generation, the prompt describes what you want the AI to create.</a:t>
            </a:r>
            <a:endParaRPr sz="1200" dirty="0">
              <a:solidFill>
                <a:schemeClr val="dk1"/>
              </a:solidFill>
              <a:latin typeface="Inter"/>
              <a:ea typeface="Inter"/>
              <a:cs typeface="Inter"/>
              <a:sym typeface="Inter"/>
            </a:endParaRPr>
          </a:p>
          <a:p>
            <a:pPr marL="0" lvl="0" indent="0" algn="l" rtl="0">
              <a:spcBef>
                <a:spcPts val="1200"/>
              </a:spcBef>
              <a:spcAft>
                <a:spcPts val="0"/>
              </a:spcAft>
              <a:buClr>
                <a:schemeClr val="dk1"/>
              </a:buClr>
              <a:buSzPts val="1100"/>
              <a:buFont typeface="Arial"/>
              <a:buNone/>
            </a:pPr>
            <a:r>
              <a:rPr lang="en" sz="1200" dirty="0">
                <a:solidFill>
                  <a:schemeClr val="dk1"/>
                </a:solidFill>
                <a:latin typeface="Inter"/>
                <a:ea typeface="Inter"/>
                <a:cs typeface="Inter"/>
                <a:sym typeface="Inter"/>
              </a:rPr>
              <a:t>For this example, imagine you want to create a quick birthday card for a friend but don’t have design skills or design software. Meta AI can help generate one for you.</a:t>
            </a:r>
            <a:endParaRPr sz="1200" dirty="0">
              <a:solidFill>
                <a:schemeClr val="dk1"/>
              </a:solidFill>
              <a:latin typeface="Inter"/>
              <a:ea typeface="Inter"/>
              <a:cs typeface="Inter"/>
              <a:sym typeface="Inter"/>
            </a:endParaRPr>
          </a:p>
          <a:p>
            <a:pPr marL="0" lvl="0" indent="0" algn="l" rtl="0">
              <a:spcBef>
                <a:spcPts val="1200"/>
              </a:spcBef>
              <a:spcAft>
                <a:spcPts val="0"/>
              </a:spcAft>
              <a:buClr>
                <a:schemeClr val="dk1"/>
              </a:buClr>
              <a:buSzPts val="1100"/>
              <a:buFont typeface="Arial"/>
              <a:buNone/>
            </a:pPr>
            <a:r>
              <a:rPr lang="en" sz="1200" dirty="0">
                <a:solidFill>
                  <a:schemeClr val="dk1"/>
                </a:solidFill>
                <a:latin typeface="Inter"/>
                <a:ea typeface="Inter"/>
                <a:cs typeface="Inter"/>
                <a:sym typeface="Inter"/>
              </a:rPr>
              <a:t>Here is the prompt we’ll use:</a:t>
            </a:r>
            <a:endParaRPr sz="1200" dirty="0">
              <a:solidFill>
                <a:schemeClr val="dk1"/>
              </a:solidFill>
              <a:latin typeface="Inter"/>
              <a:ea typeface="Inter"/>
              <a:cs typeface="Inter"/>
              <a:sym typeface="Inter"/>
            </a:endParaRPr>
          </a:p>
          <a:p>
            <a:pPr marL="0" lvl="0" indent="0" algn="l" rtl="0">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Example Prompt</a:t>
            </a:r>
            <a:br>
              <a:rPr lang="en" sz="1200" b="1" dirty="0">
                <a:solidFill>
                  <a:schemeClr val="dk1"/>
                </a:solidFill>
                <a:latin typeface="Inter"/>
                <a:ea typeface="Inter"/>
                <a:cs typeface="Inter"/>
                <a:sym typeface="Inter"/>
              </a:rPr>
            </a:br>
            <a:r>
              <a:rPr lang="en" sz="1200" dirty="0">
                <a:solidFill>
                  <a:schemeClr val="dk1"/>
                </a:solidFill>
                <a:latin typeface="Inter"/>
                <a:ea typeface="Inter"/>
                <a:cs typeface="Inter"/>
                <a:sym typeface="Inter"/>
              </a:rPr>
              <a:t> </a:t>
            </a:r>
            <a:r>
              <a:rPr lang="en" sz="1200" i="1" dirty="0">
                <a:solidFill>
                  <a:schemeClr val="dk1"/>
                </a:solidFill>
                <a:latin typeface="Inter"/>
                <a:ea typeface="Inter"/>
                <a:cs typeface="Inter"/>
                <a:sym typeface="Inter"/>
              </a:rPr>
              <a:t>"Design a virtual birthday card for a friend's upcoming birthday."</a:t>
            </a:r>
            <a:endParaRPr sz="1200" i="1" dirty="0">
              <a:solidFill>
                <a:schemeClr val="dk1"/>
              </a:solidFill>
              <a:latin typeface="Inter"/>
              <a:ea typeface="Inter"/>
              <a:cs typeface="Inter"/>
              <a:sym typeface="Inter"/>
            </a:endParaRPr>
          </a:p>
          <a:p>
            <a:pPr marL="0" lvl="0" indent="0" algn="l" rtl="0">
              <a:spcBef>
                <a:spcPts val="1200"/>
              </a:spcBef>
              <a:spcAft>
                <a:spcPts val="0"/>
              </a:spcAft>
              <a:buClr>
                <a:schemeClr val="dk1"/>
              </a:buClr>
              <a:buSzPts val="1100"/>
              <a:buFont typeface="Arial"/>
              <a:buNone/>
            </a:pPr>
            <a:r>
              <a:rPr lang="en" sz="1200" dirty="0">
                <a:solidFill>
                  <a:schemeClr val="dk1"/>
                </a:solidFill>
                <a:latin typeface="Inter"/>
                <a:ea typeface="Inter"/>
                <a:cs typeface="Inter"/>
                <a:sym typeface="Inter"/>
              </a:rPr>
              <a:t>Now let’s walk through the steps.</a:t>
            </a:r>
            <a:endParaRPr sz="1200" dirty="0">
              <a:solidFill>
                <a:schemeClr val="dk1"/>
              </a:solidFill>
              <a:latin typeface="Inter"/>
              <a:ea typeface="Inter"/>
              <a:cs typeface="Inter"/>
              <a:sym typeface="Inter"/>
            </a:endParaRPr>
          </a:p>
          <a:p>
            <a:pPr marL="457200" lvl="0" indent="-304800" algn="l" rtl="0">
              <a:spcBef>
                <a:spcPts val="120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First, go to Meta AI using your phone or computer browser. You can also access it through WhatsApp by searching for “Meta AI” in your contacts.</a:t>
            </a:r>
            <a:endParaRPr sz="1200" dirty="0">
              <a:solidFill>
                <a:schemeClr val="dk1"/>
              </a:solidFill>
              <a:latin typeface="Inter"/>
              <a:ea typeface="Inter"/>
              <a:cs typeface="Inter"/>
              <a:sym typeface="Inter"/>
            </a:endParaRPr>
          </a:p>
          <a:p>
            <a:pPr marL="457200" lvl="0" indent="-304800" algn="l" rtl="0">
              <a:spcBef>
                <a:spcPts val="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Next, enter the prompt into Meta AI and submit it.</a:t>
            </a:r>
            <a:endParaRPr sz="1200" dirty="0">
              <a:solidFill>
                <a:schemeClr val="dk1"/>
              </a:solidFill>
              <a:latin typeface="Inter"/>
              <a:ea typeface="Inter"/>
              <a:cs typeface="Inter"/>
              <a:sym typeface="Inter"/>
            </a:endParaRPr>
          </a:p>
          <a:p>
            <a:pPr marL="457200" lvl="0" indent="-304800" algn="l" rtl="0">
              <a:spcBef>
                <a:spcPts val="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Within a few moments, the AI will generate several image options based on your request.</a:t>
            </a:r>
            <a:endParaRPr sz="1200" dirty="0">
              <a:solidFill>
                <a:schemeClr val="dk1"/>
              </a:solidFill>
              <a:latin typeface="Inter"/>
              <a:ea typeface="Inter"/>
              <a:cs typeface="Inter"/>
              <a:sym typeface="Inter"/>
            </a:endParaRPr>
          </a:p>
          <a:p>
            <a:pPr marL="457200" lvl="0" indent="-304800" algn="l" rtl="0">
              <a:spcBef>
                <a:spcPts val="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Take a moment to review the generated images. You may see different styles, colors, or layouts.</a:t>
            </a:r>
            <a:endParaRPr sz="1200" dirty="0">
              <a:solidFill>
                <a:schemeClr val="dk1"/>
              </a:solidFill>
              <a:latin typeface="Inter"/>
              <a:ea typeface="Inter"/>
              <a:cs typeface="Inter"/>
              <a:sym typeface="Inter"/>
            </a:endParaRPr>
          </a:p>
          <a:p>
            <a:pPr marL="457200" lvl="0" indent="-304800" algn="l" rtl="0">
              <a:spcBef>
                <a:spcPts val="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If the result isn’t exactly what you want, you can edit or refine your prompt. For example, you could ask for a specific style, color theme, or message on the card.</a:t>
            </a:r>
            <a:endParaRPr sz="1200" dirty="0">
              <a:solidFill>
                <a:schemeClr val="dk1"/>
              </a:solidFill>
              <a:latin typeface="Inter"/>
              <a:ea typeface="Inter"/>
              <a:cs typeface="Inter"/>
              <a:sym typeface="Inter"/>
            </a:endParaRPr>
          </a:p>
          <a:p>
            <a:pPr marL="457200" lvl="0" indent="-304800" algn="l" rtl="0">
              <a:spcBef>
                <a:spcPts val="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Finally, choose the version you like the most. You can then download it and share it digitally. </a:t>
            </a:r>
            <a:endParaRPr sz="1200"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Low-Connectivity Option</a:t>
            </a:r>
            <a:r>
              <a:rPr lang="en" sz="1200" dirty="0">
                <a:solidFill>
                  <a:schemeClr val="dk1"/>
                </a:solidFill>
                <a:latin typeface="Inter"/>
                <a:ea typeface="Inter"/>
                <a:cs typeface="Inter"/>
                <a:sym typeface="Inter"/>
              </a:rPr>
              <a:t>:</a:t>
            </a:r>
            <a:endParaRPr sz="1200" dirty="0">
              <a:solidFill>
                <a:schemeClr val="dk1"/>
              </a:solidFill>
              <a:latin typeface="Inter"/>
              <a:ea typeface="Inter"/>
              <a:cs typeface="Inter"/>
              <a:sym typeface="Inter"/>
            </a:endParaRPr>
          </a:p>
          <a:p>
            <a:pPr marL="457200" lvl="0" indent="-304800" algn="l" rtl="0">
              <a:lnSpc>
                <a:spcPct val="115000"/>
              </a:lnSpc>
              <a:spcBef>
                <a:spcPts val="120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Show examples of AI-generated creative content</a:t>
            </a:r>
            <a:endParaRPr sz="1200" dirty="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Discuss how to improve them with personal knowledge</a:t>
            </a:r>
            <a:endParaRPr sz="1200" dirty="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Practice writing prompts for future use</a:t>
            </a:r>
            <a:endParaRPr sz="1200" dirty="0">
              <a:solidFill>
                <a:schemeClr val="dk1"/>
              </a:solidFill>
              <a:latin typeface="Inter"/>
              <a:ea typeface="Inter"/>
              <a:cs typeface="Inter"/>
              <a:sym typeface="Inter"/>
            </a:endParaRPr>
          </a:p>
          <a:p>
            <a:pPr marL="0" lvl="0" indent="0" algn="l" rtl="0">
              <a:spcBef>
                <a:spcPts val="1200"/>
              </a:spcBef>
              <a:spcAft>
                <a:spcPts val="0"/>
              </a:spcAft>
              <a:buClr>
                <a:schemeClr val="dk1"/>
              </a:buClr>
              <a:buSzPts val="1100"/>
              <a:buFont typeface="Arial"/>
              <a:buNone/>
            </a:pPr>
            <a:r>
              <a:rPr lang="en" sz="1200" dirty="0">
                <a:solidFill>
                  <a:schemeClr val="dk1"/>
                </a:solidFill>
                <a:latin typeface="Inter"/>
                <a:ea typeface="Inter"/>
                <a:cs typeface="Inter"/>
                <a:sym typeface="Inter"/>
              </a:rPr>
              <a:t>This example shows how AI can help with creative tasks, even if you don’t have design experience.</a:t>
            </a:r>
            <a:endParaRPr sz="1200" dirty="0">
              <a:solidFill>
                <a:schemeClr val="dk1"/>
              </a:solidFill>
              <a:latin typeface="Inter"/>
              <a:ea typeface="Inter"/>
              <a:cs typeface="Inter"/>
              <a:sym typeface="Inter"/>
            </a:endParaRPr>
          </a:p>
          <a:p>
            <a:pPr marL="0" lvl="0" indent="0" algn="l" rtl="0">
              <a:spcBef>
                <a:spcPts val="1200"/>
              </a:spcBef>
              <a:spcAft>
                <a:spcPts val="0"/>
              </a:spcAft>
              <a:buClr>
                <a:schemeClr val="dk1"/>
              </a:buClr>
              <a:buSzPts val="1100"/>
              <a:buFont typeface="Arial"/>
              <a:buNone/>
            </a:pPr>
            <a:r>
              <a:rPr lang="en" sz="1200" dirty="0">
                <a:solidFill>
                  <a:schemeClr val="dk1"/>
                </a:solidFill>
                <a:latin typeface="Inter"/>
                <a:ea typeface="Inter"/>
                <a:cs typeface="Inter"/>
                <a:sym typeface="Inter"/>
              </a:rPr>
              <a:t>With just a simple description, tools like Meta AI can help you generate visuals, explore ideas, and create personalized content in seconds.</a:t>
            </a:r>
            <a:endParaRPr sz="1200" b="1" dirty="0">
              <a:solidFill>
                <a:schemeClr val="dk1"/>
              </a:solidFill>
              <a:latin typeface="Inter"/>
              <a:ea typeface="Inter"/>
              <a:cs typeface="Inter"/>
              <a:sym typeface="Inter"/>
            </a:endParaRPr>
          </a:p>
          <a:p>
            <a:pPr marL="0" lvl="0" indent="0" algn="l" rtl="0">
              <a:spcBef>
                <a:spcPts val="1200"/>
              </a:spcBef>
              <a:spcAft>
                <a:spcPts val="0"/>
              </a:spcAft>
              <a:buNone/>
            </a:pPr>
            <a:endParaRPr sz="1200"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2"/>
        <p:cNvGrpSpPr/>
        <p:nvPr/>
      </p:nvGrpSpPr>
      <p:grpSpPr>
        <a:xfrm>
          <a:off x="0" y="0"/>
          <a:ext cx="0" cy="0"/>
          <a:chOff x="0" y="0"/>
          <a:chExt cx="0" cy="0"/>
        </a:xfrm>
      </p:grpSpPr>
      <p:sp>
        <p:nvSpPr>
          <p:cNvPr id="1653" name="Google Shape;1653;g3d0916e44a2_0_11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4" name="Google Shape;1654;g3d0916e44a2_0_1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400"/>
              </a:spcBef>
              <a:spcAft>
                <a:spcPts val="0"/>
              </a:spcAft>
              <a:buClr>
                <a:schemeClr val="dk1"/>
              </a:buClr>
              <a:buSzPts val="1100"/>
              <a:buFont typeface="Arial"/>
              <a:buNone/>
            </a:pPr>
            <a:r>
              <a:rPr lang="en" sz="1200" b="1">
                <a:solidFill>
                  <a:schemeClr val="dk1"/>
                </a:solidFill>
                <a:latin typeface="Inter"/>
                <a:ea typeface="Inter"/>
                <a:cs typeface="Inter"/>
                <a:sym typeface="Inter"/>
              </a:rPr>
              <a:t>SPEAKER NOTES:</a:t>
            </a:r>
            <a:endParaRPr sz="1200" b="1">
              <a:solidFill>
                <a:schemeClr val="dk1"/>
              </a:solidFill>
              <a:latin typeface="Inter"/>
              <a:ea typeface="Inter"/>
              <a:cs typeface="Inter"/>
              <a:sym typeface="Inter"/>
            </a:endParaRPr>
          </a:p>
          <a:p>
            <a:pPr marL="0" lvl="0" indent="0" algn="l" rtl="0">
              <a:spcBef>
                <a:spcPts val="1200"/>
              </a:spcBef>
              <a:spcAft>
                <a:spcPts val="0"/>
              </a:spcAft>
              <a:buClr>
                <a:schemeClr val="dk1"/>
              </a:buClr>
              <a:buSzPts val="1100"/>
              <a:buFont typeface="Arial"/>
              <a:buNone/>
            </a:pPr>
            <a:r>
              <a:rPr lang="en" sz="1200" b="1">
                <a:solidFill>
                  <a:srgbClr val="092838"/>
                </a:solidFill>
                <a:latin typeface="Inter"/>
                <a:ea typeface="Inter"/>
                <a:cs typeface="Inter"/>
                <a:sym typeface="Inter"/>
              </a:rPr>
              <a:t>Video Generation Demonstration</a:t>
            </a:r>
            <a:endParaRPr sz="1200" b="1">
              <a:solidFill>
                <a:srgbClr val="092838"/>
              </a:solidFill>
              <a:latin typeface="Inter"/>
              <a:ea typeface="Inter"/>
              <a:cs typeface="Inter"/>
              <a:sym typeface="Inter"/>
            </a:endParaRPr>
          </a:p>
          <a:p>
            <a:pPr marL="0" lvl="0" indent="0" algn="l" rtl="0">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Let’s look at one more example of how AI can help create content—this time using AI to generate videos.</a:t>
            </a:r>
            <a:endParaRPr sz="1200">
              <a:solidFill>
                <a:schemeClr val="dk1"/>
              </a:solidFill>
              <a:latin typeface="Inter"/>
              <a:ea typeface="Inter"/>
              <a:cs typeface="Inter"/>
              <a:sym typeface="Inter"/>
            </a:endParaRPr>
          </a:p>
          <a:p>
            <a:pPr marL="0" lvl="0" indent="0" algn="l" rtl="0">
              <a:spcBef>
                <a:spcPts val="120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9"/>
        <p:cNvGrpSpPr/>
        <p:nvPr/>
      </p:nvGrpSpPr>
      <p:grpSpPr>
        <a:xfrm>
          <a:off x="0" y="0"/>
          <a:ext cx="0" cy="0"/>
          <a:chOff x="0" y="0"/>
          <a:chExt cx="0" cy="0"/>
        </a:xfrm>
      </p:grpSpPr>
      <p:sp>
        <p:nvSpPr>
          <p:cNvPr id="1660" name="Google Shape;1660;g3d0916e44a2_0_28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1" name="Google Shape;1661;g3d0916e44a2_0_28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400"/>
              </a:spcBef>
              <a:spcAft>
                <a:spcPts val="0"/>
              </a:spcAft>
              <a:buClr>
                <a:schemeClr val="dk1"/>
              </a:buClr>
              <a:buSzPts val="1100"/>
              <a:buFont typeface="Arial"/>
              <a:buNone/>
            </a:pPr>
            <a:r>
              <a:rPr lang="en" sz="1200" b="1" dirty="0">
                <a:solidFill>
                  <a:schemeClr val="dk1"/>
                </a:solidFill>
                <a:latin typeface="Inter"/>
                <a:ea typeface="Inter"/>
                <a:cs typeface="Inter"/>
                <a:sym typeface="Inter"/>
              </a:rPr>
              <a:t>SPEAKER NOTES:</a:t>
            </a:r>
            <a:endParaRPr sz="1200" b="1" dirty="0">
              <a:solidFill>
                <a:schemeClr val="dk1"/>
              </a:solidFill>
              <a:latin typeface="Inter"/>
              <a:ea typeface="Inter"/>
              <a:cs typeface="Inter"/>
              <a:sym typeface="Inter"/>
            </a:endParaRPr>
          </a:p>
          <a:p>
            <a:pPr marL="0" lvl="0" indent="0" algn="l" rtl="0">
              <a:spcBef>
                <a:spcPts val="1200"/>
              </a:spcBef>
              <a:spcAft>
                <a:spcPts val="0"/>
              </a:spcAft>
              <a:buClr>
                <a:schemeClr val="dk1"/>
              </a:buClr>
              <a:buSzPts val="1100"/>
              <a:buFont typeface="Arial"/>
              <a:buNone/>
            </a:pPr>
            <a:r>
              <a:rPr lang="en" sz="1200" b="1" dirty="0">
                <a:solidFill>
                  <a:srgbClr val="092838"/>
                </a:solidFill>
                <a:latin typeface="Inter"/>
                <a:ea typeface="Inter"/>
                <a:cs typeface="Inter"/>
                <a:sym typeface="Inter"/>
              </a:rPr>
              <a:t>Video Generation Demonstration</a:t>
            </a:r>
            <a:endParaRPr sz="1200" b="1" dirty="0">
              <a:solidFill>
                <a:srgbClr val="092838"/>
              </a:solidFill>
              <a:latin typeface="Inter"/>
              <a:ea typeface="Inter"/>
              <a:cs typeface="Inter"/>
              <a:sym typeface="Inter"/>
            </a:endParaRPr>
          </a:p>
          <a:p>
            <a:pPr marL="0" lvl="0" indent="0" algn="l" rtl="0">
              <a:spcBef>
                <a:spcPts val="1200"/>
              </a:spcBef>
              <a:spcAft>
                <a:spcPts val="0"/>
              </a:spcAft>
              <a:buNone/>
            </a:pPr>
            <a:r>
              <a:rPr lang="en" sz="1200" b="1" dirty="0">
                <a:solidFill>
                  <a:srgbClr val="092838"/>
                </a:solidFill>
                <a:latin typeface="Inter"/>
                <a:ea typeface="Inter"/>
                <a:cs typeface="Inter"/>
                <a:sym typeface="Inter"/>
              </a:rPr>
              <a:t>High Connectivity Option</a:t>
            </a:r>
            <a:endParaRPr sz="1200" b="1" dirty="0">
              <a:solidFill>
                <a:srgbClr val="092838"/>
              </a:solidFill>
              <a:latin typeface="Inter"/>
              <a:ea typeface="Inter"/>
              <a:cs typeface="Inter"/>
              <a:sym typeface="Inter"/>
            </a:endParaRPr>
          </a:p>
          <a:p>
            <a:pPr marL="0" lvl="0" indent="0" algn="l" rtl="0">
              <a:spcBef>
                <a:spcPts val="1200"/>
              </a:spcBef>
              <a:spcAft>
                <a:spcPts val="0"/>
              </a:spcAft>
              <a:buClr>
                <a:schemeClr val="dk1"/>
              </a:buClr>
              <a:buSzPts val="1100"/>
              <a:buFont typeface="Arial"/>
              <a:buNone/>
            </a:pPr>
            <a:r>
              <a:rPr lang="en" sz="1200" dirty="0">
                <a:solidFill>
                  <a:schemeClr val="dk1"/>
                </a:solidFill>
                <a:latin typeface="Inter"/>
                <a:ea typeface="Inter"/>
                <a:cs typeface="Inter"/>
                <a:sym typeface="Inter"/>
              </a:rPr>
              <a:t>Just like with text and images, AI tools can also create short videos based on a simple written prompt. This means that instead of recording or editing footage yourself, you can describe what you want to see and the AI will generate it.</a:t>
            </a:r>
            <a:endParaRPr sz="1200" dirty="0">
              <a:solidFill>
                <a:schemeClr val="dk1"/>
              </a:solidFill>
              <a:latin typeface="Inter"/>
              <a:ea typeface="Inter"/>
              <a:cs typeface="Inter"/>
              <a:sym typeface="Inter"/>
            </a:endParaRPr>
          </a:p>
          <a:p>
            <a:pPr marL="0" lvl="0" indent="0" algn="l" rtl="0">
              <a:spcBef>
                <a:spcPts val="1200"/>
              </a:spcBef>
              <a:spcAft>
                <a:spcPts val="0"/>
              </a:spcAft>
              <a:buClr>
                <a:schemeClr val="dk1"/>
              </a:buClr>
              <a:buSzPts val="1100"/>
              <a:buFont typeface="Arial"/>
              <a:buNone/>
            </a:pPr>
            <a:r>
              <a:rPr lang="en" sz="1200" dirty="0">
                <a:solidFill>
                  <a:schemeClr val="dk1"/>
                </a:solidFill>
                <a:latin typeface="Inter"/>
                <a:ea typeface="Inter"/>
                <a:cs typeface="Inter"/>
                <a:sym typeface="Inter"/>
              </a:rPr>
              <a:t>Again, the process begins with a prompt, which tells the AI what kind of video to create.</a:t>
            </a:r>
            <a:endParaRPr sz="1200" dirty="0">
              <a:solidFill>
                <a:schemeClr val="dk1"/>
              </a:solidFill>
              <a:latin typeface="Inter"/>
              <a:ea typeface="Inter"/>
              <a:cs typeface="Inter"/>
              <a:sym typeface="Inter"/>
            </a:endParaRPr>
          </a:p>
          <a:p>
            <a:pPr marL="0" lvl="0" indent="0" algn="l" rtl="0">
              <a:spcBef>
                <a:spcPts val="1200"/>
              </a:spcBef>
              <a:spcAft>
                <a:spcPts val="0"/>
              </a:spcAft>
              <a:buClr>
                <a:schemeClr val="dk1"/>
              </a:buClr>
              <a:buSzPts val="1100"/>
              <a:buFont typeface="Arial"/>
              <a:buNone/>
            </a:pPr>
            <a:r>
              <a:rPr lang="en" sz="1200" dirty="0">
                <a:solidFill>
                  <a:schemeClr val="dk1"/>
                </a:solidFill>
                <a:latin typeface="Inter"/>
                <a:ea typeface="Inter"/>
                <a:cs typeface="Inter"/>
                <a:sym typeface="Inter"/>
              </a:rPr>
              <a:t>For this demonstration, we will use a simple example:</a:t>
            </a:r>
            <a:endParaRPr sz="1200" dirty="0">
              <a:solidFill>
                <a:srgbClr val="092838"/>
              </a:solidFill>
              <a:latin typeface="Optimistic Text"/>
              <a:ea typeface="Optimistic Text"/>
              <a:cs typeface="Optimistic Text"/>
              <a:sym typeface="Optimistic Text"/>
            </a:endParaRPr>
          </a:p>
          <a:p>
            <a:pPr marL="0" lvl="0" indent="0" algn="l" rtl="0">
              <a:spcBef>
                <a:spcPts val="1200"/>
              </a:spcBef>
              <a:spcAft>
                <a:spcPts val="0"/>
              </a:spcAft>
              <a:buClr>
                <a:schemeClr val="dk1"/>
              </a:buClr>
              <a:buSzPts val="1100"/>
              <a:buFont typeface="Arial"/>
              <a:buNone/>
            </a:pPr>
            <a:r>
              <a:rPr lang="en" sz="1200" b="1" dirty="0">
                <a:solidFill>
                  <a:srgbClr val="092838"/>
                </a:solidFill>
                <a:latin typeface="Inter"/>
                <a:ea typeface="Inter"/>
                <a:cs typeface="Inter"/>
                <a:sym typeface="Inter"/>
              </a:rPr>
              <a:t>Example Prompt</a:t>
            </a:r>
            <a:br>
              <a:rPr lang="en" sz="1200" b="1" dirty="0">
                <a:solidFill>
                  <a:srgbClr val="092838"/>
                </a:solidFill>
                <a:latin typeface="Optimistic Text"/>
                <a:ea typeface="Optimistic Text"/>
                <a:cs typeface="Optimistic Text"/>
                <a:sym typeface="Optimistic Text"/>
              </a:rPr>
            </a:br>
            <a:r>
              <a:rPr lang="en" sz="1200" i="1" dirty="0">
                <a:solidFill>
                  <a:schemeClr val="dk1"/>
                </a:solidFill>
                <a:latin typeface="Inter"/>
                <a:ea typeface="Inter"/>
                <a:cs typeface="Inter"/>
                <a:sym typeface="Inter"/>
              </a:rPr>
              <a:t> "Generate a video of a city landscape."</a:t>
            </a:r>
            <a:endParaRPr sz="1200" i="1" dirty="0">
              <a:solidFill>
                <a:schemeClr val="dk1"/>
              </a:solidFill>
              <a:latin typeface="Inter"/>
              <a:ea typeface="Inter"/>
              <a:cs typeface="Inter"/>
              <a:sym typeface="Inter"/>
            </a:endParaRPr>
          </a:p>
          <a:p>
            <a:pPr marL="0" lvl="0" indent="0" algn="l" rtl="0">
              <a:spcBef>
                <a:spcPts val="1200"/>
              </a:spcBef>
              <a:spcAft>
                <a:spcPts val="0"/>
              </a:spcAft>
              <a:buClr>
                <a:schemeClr val="dk1"/>
              </a:buClr>
              <a:buSzPts val="1100"/>
              <a:buFont typeface="Arial"/>
              <a:buNone/>
            </a:pPr>
            <a:r>
              <a:rPr lang="en" sz="1200" dirty="0">
                <a:solidFill>
                  <a:schemeClr val="dk1"/>
                </a:solidFill>
                <a:latin typeface="Inter"/>
                <a:ea typeface="Inter"/>
                <a:cs typeface="Inter"/>
                <a:sym typeface="Inter"/>
              </a:rPr>
              <a:t>You may include some additional details, such as:</a:t>
            </a:r>
            <a:endParaRPr sz="1200" dirty="0">
              <a:solidFill>
                <a:schemeClr val="dk1"/>
              </a:solidFill>
              <a:latin typeface="Inter"/>
              <a:ea typeface="Inter"/>
              <a:cs typeface="Inter"/>
              <a:sym typeface="Inter"/>
            </a:endParaRPr>
          </a:p>
          <a:p>
            <a:pPr marL="457200" lvl="0" indent="-304800" algn="l" rtl="0">
              <a:spcBef>
                <a:spcPts val="1200"/>
              </a:spcBef>
              <a:spcAft>
                <a:spcPts val="0"/>
              </a:spcAft>
              <a:buClr>
                <a:srgbClr val="092838"/>
              </a:buClr>
              <a:buSzPts val="1200"/>
              <a:buFont typeface="Optimistic Text"/>
              <a:buChar char="●"/>
            </a:pPr>
            <a:r>
              <a:rPr lang="en" sz="1200" dirty="0">
                <a:solidFill>
                  <a:schemeClr val="dk1"/>
                </a:solidFill>
                <a:latin typeface="Inter"/>
                <a:ea typeface="Inter"/>
                <a:cs typeface="Inter"/>
                <a:sym typeface="Inter"/>
              </a:rPr>
              <a:t>Where is it located? (city center, neighborhood street, coastal town)</a:t>
            </a:r>
            <a:endParaRPr sz="1200" dirty="0">
              <a:solidFill>
                <a:schemeClr val="dk1"/>
              </a:solidFill>
              <a:latin typeface="Inter"/>
              <a:ea typeface="Inter"/>
              <a:cs typeface="Inter"/>
              <a:sym typeface="Inter"/>
            </a:endParaRPr>
          </a:p>
          <a:p>
            <a:pPr marL="457200" lvl="0" indent="-304800" algn="l" rtl="0">
              <a:spcBef>
                <a:spcPts val="0"/>
              </a:spcBef>
              <a:spcAft>
                <a:spcPts val="0"/>
              </a:spcAft>
              <a:buClr>
                <a:srgbClr val="092838"/>
              </a:buClr>
              <a:buSzPts val="1200"/>
              <a:buFont typeface="Optimistic Text"/>
              <a:buChar char="●"/>
            </a:pPr>
            <a:r>
              <a:rPr lang="en" sz="1200" dirty="0">
                <a:solidFill>
                  <a:schemeClr val="dk1"/>
                </a:solidFill>
                <a:latin typeface="Inter"/>
                <a:ea typeface="Inter"/>
                <a:cs typeface="Inter"/>
                <a:sym typeface="Inter"/>
              </a:rPr>
              <a:t>Time of day (morning, afternoon, evening)</a:t>
            </a:r>
            <a:endParaRPr sz="1200" dirty="0">
              <a:solidFill>
                <a:schemeClr val="dk1"/>
              </a:solidFill>
              <a:latin typeface="Inter"/>
              <a:ea typeface="Inter"/>
              <a:cs typeface="Inter"/>
              <a:sym typeface="Inter"/>
            </a:endParaRPr>
          </a:p>
          <a:p>
            <a:pPr marL="457200" lvl="0" indent="-304800" algn="l" rtl="0">
              <a:spcBef>
                <a:spcPts val="0"/>
              </a:spcBef>
              <a:spcAft>
                <a:spcPts val="0"/>
              </a:spcAft>
              <a:buClr>
                <a:srgbClr val="092838"/>
              </a:buClr>
              <a:buSzPts val="1200"/>
              <a:buFont typeface="Optimistic Text"/>
              <a:buChar char="●"/>
            </a:pPr>
            <a:r>
              <a:rPr lang="en" sz="1200" dirty="0">
                <a:solidFill>
                  <a:schemeClr val="dk1"/>
                </a:solidFill>
                <a:latin typeface="Inter"/>
                <a:ea typeface="Inter"/>
                <a:cs typeface="Inter"/>
                <a:sym typeface="Inter"/>
              </a:rPr>
              <a:t>What is in the scene? (skyscrapers, bridges, roads)</a:t>
            </a:r>
            <a:endParaRPr sz="1200" dirty="0">
              <a:solidFill>
                <a:schemeClr val="dk1"/>
              </a:solidFill>
              <a:latin typeface="Inter"/>
              <a:ea typeface="Inter"/>
              <a:cs typeface="Inter"/>
              <a:sym typeface="Inter"/>
            </a:endParaRPr>
          </a:p>
          <a:p>
            <a:pPr marL="457200" lvl="0" indent="-304800" algn="l" rtl="0">
              <a:spcBef>
                <a:spcPts val="0"/>
              </a:spcBef>
              <a:spcAft>
                <a:spcPts val="0"/>
              </a:spcAft>
              <a:buClr>
                <a:srgbClr val="092838"/>
              </a:buClr>
              <a:buSzPts val="1200"/>
              <a:buFont typeface="Optimistic Text"/>
              <a:buChar char="●"/>
            </a:pPr>
            <a:r>
              <a:rPr lang="en" sz="1200" dirty="0">
                <a:solidFill>
                  <a:schemeClr val="dk1"/>
                </a:solidFill>
                <a:latin typeface="Inter"/>
                <a:ea typeface="Inter"/>
                <a:cs typeface="Inter"/>
                <a:sym typeface="Inter"/>
              </a:rPr>
              <a:t>What actions are happening? (people walking, cars, and buses on the streets)</a:t>
            </a:r>
            <a:endParaRPr sz="1200" dirty="0">
              <a:solidFill>
                <a:schemeClr val="dk1"/>
              </a:solidFill>
              <a:latin typeface="Inter"/>
              <a:ea typeface="Inter"/>
              <a:cs typeface="Inter"/>
              <a:sym typeface="Inter"/>
            </a:endParaRPr>
          </a:p>
          <a:p>
            <a:pPr marL="0" lvl="0" indent="0" algn="l" rtl="0">
              <a:spcBef>
                <a:spcPts val="1200"/>
              </a:spcBef>
              <a:spcAft>
                <a:spcPts val="0"/>
              </a:spcAft>
              <a:buClr>
                <a:schemeClr val="dk1"/>
              </a:buClr>
              <a:buSzPts val="1100"/>
              <a:buFont typeface="Arial"/>
              <a:buNone/>
            </a:pPr>
            <a:r>
              <a:rPr lang="en" sz="1200" dirty="0">
                <a:solidFill>
                  <a:schemeClr val="dk1"/>
                </a:solidFill>
                <a:latin typeface="Inter"/>
                <a:ea typeface="Inter"/>
                <a:cs typeface="Inter"/>
                <a:sym typeface="Inter"/>
              </a:rPr>
              <a:t>Now let’s go through the steps together.</a:t>
            </a:r>
            <a:endParaRPr sz="1200" dirty="0">
              <a:solidFill>
                <a:schemeClr val="dk1"/>
              </a:solidFill>
              <a:latin typeface="Inter"/>
              <a:ea typeface="Inter"/>
              <a:cs typeface="Inter"/>
              <a:sym typeface="Inter"/>
            </a:endParaRPr>
          </a:p>
          <a:p>
            <a:pPr marL="457200" lvl="0" indent="-304800" algn="l" rtl="0">
              <a:spcBef>
                <a:spcPts val="1200"/>
              </a:spcBef>
              <a:spcAft>
                <a:spcPts val="0"/>
              </a:spcAft>
              <a:buClr>
                <a:srgbClr val="092838"/>
              </a:buClr>
              <a:buSzPts val="1200"/>
              <a:buFont typeface="Optimistic Text"/>
              <a:buChar char="●"/>
            </a:pPr>
            <a:r>
              <a:rPr lang="en" sz="1200" dirty="0">
                <a:solidFill>
                  <a:schemeClr val="dk1"/>
                </a:solidFill>
                <a:latin typeface="Inter"/>
                <a:ea typeface="Inter"/>
                <a:cs typeface="Inter"/>
                <a:sym typeface="Inter"/>
              </a:rPr>
              <a:t>First, go to Meta AI on your phone or computer browser. You can also open WhatsApp and search for “Meta AI” in your contacts.</a:t>
            </a:r>
            <a:endParaRPr sz="1200" dirty="0">
              <a:solidFill>
                <a:schemeClr val="dk1"/>
              </a:solidFill>
              <a:latin typeface="Inter"/>
              <a:ea typeface="Inter"/>
              <a:cs typeface="Inter"/>
              <a:sym typeface="Inter"/>
            </a:endParaRPr>
          </a:p>
          <a:p>
            <a:pPr marL="457200" lvl="0" indent="-304800" algn="l" rtl="0">
              <a:spcBef>
                <a:spcPts val="0"/>
              </a:spcBef>
              <a:spcAft>
                <a:spcPts val="0"/>
              </a:spcAft>
              <a:buClr>
                <a:srgbClr val="092838"/>
              </a:buClr>
              <a:buSzPts val="1200"/>
              <a:buFont typeface="Optimistic Text"/>
              <a:buChar char="●"/>
            </a:pPr>
            <a:r>
              <a:rPr lang="en" sz="1200" dirty="0">
                <a:solidFill>
                  <a:schemeClr val="dk1"/>
                </a:solidFill>
                <a:latin typeface="Inter"/>
                <a:ea typeface="Inter"/>
                <a:cs typeface="Inter"/>
                <a:sym typeface="Inter"/>
              </a:rPr>
              <a:t>Next, enter the prompt into Meta AI, including the details and submit it.</a:t>
            </a:r>
            <a:endParaRPr sz="1200" dirty="0">
              <a:solidFill>
                <a:schemeClr val="dk1"/>
              </a:solidFill>
              <a:latin typeface="Inter"/>
              <a:ea typeface="Inter"/>
              <a:cs typeface="Inter"/>
              <a:sym typeface="Inter"/>
            </a:endParaRPr>
          </a:p>
          <a:p>
            <a:pPr marL="457200" lvl="0" indent="-304800" algn="l" rtl="0">
              <a:spcBef>
                <a:spcPts val="0"/>
              </a:spcBef>
              <a:spcAft>
                <a:spcPts val="0"/>
              </a:spcAft>
              <a:buClr>
                <a:srgbClr val="092838"/>
              </a:buClr>
              <a:buSzPts val="1200"/>
              <a:buFont typeface="Optimistic Text"/>
              <a:buChar char="●"/>
            </a:pPr>
            <a:r>
              <a:rPr lang="en" sz="1200" dirty="0">
                <a:solidFill>
                  <a:schemeClr val="dk1"/>
                </a:solidFill>
                <a:latin typeface="Inter"/>
                <a:ea typeface="Inter"/>
                <a:cs typeface="Inter"/>
                <a:sym typeface="Inter"/>
              </a:rPr>
              <a:t>The AI will then generate one or more short video clips based on the description you provided.</a:t>
            </a:r>
            <a:endParaRPr sz="1200" dirty="0">
              <a:solidFill>
                <a:schemeClr val="dk1"/>
              </a:solidFill>
              <a:latin typeface="Inter"/>
              <a:ea typeface="Inter"/>
              <a:cs typeface="Inter"/>
              <a:sym typeface="Inter"/>
            </a:endParaRPr>
          </a:p>
          <a:p>
            <a:pPr marL="457200" lvl="0" indent="-304800" algn="l" rtl="0">
              <a:spcBef>
                <a:spcPts val="0"/>
              </a:spcBef>
              <a:spcAft>
                <a:spcPts val="0"/>
              </a:spcAft>
              <a:buClr>
                <a:srgbClr val="092838"/>
              </a:buClr>
              <a:buSzPts val="1200"/>
              <a:buFont typeface="Optimistic Text"/>
              <a:buChar char="●"/>
            </a:pPr>
            <a:r>
              <a:rPr lang="en" sz="1200" dirty="0">
                <a:solidFill>
                  <a:schemeClr val="dk1"/>
                </a:solidFill>
                <a:latin typeface="Inter"/>
                <a:ea typeface="Inter"/>
                <a:cs typeface="Inter"/>
                <a:sym typeface="Inter"/>
              </a:rPr>
              <a:t>Take a moment to review the generated videos and observe how the AI interpreted the prompt.</a:t>
            </a:r>
            <a:endParaRPr sz="1200" dirty="0">
              <a:solidFill>
                <a:schemeClr val="dk1"/>
              </a:solidFill>
              <a:latin typeface="Inter"/>
              <a:ea typeface="Inter"/>
              <a:cs typeface="Inter"/>
              <a:sym typeface="Inter"/>
            </a:endParaRPr>
          </a:p>
          <a:p>
            <a:pPr marL="457200" lvl="0" indent="-304800" algn="l" rtl="0">
              <a:spcBef>
                <a:spcPts val="0"/>
              </a:spcBef>
              <a:spcAft>
                <a:spcPts val="0"/>
              </a:spcAft>
              <a:buClr>
                <a:srgbClr val="092838"/>
              </a:buClr>
              <a:buSzPts val="1200"/>
              <a:buFont typeface="Optimistic Text"/>
              <a:buChar char="●"/>
            </a:pPr>
            <a:r>
              <a:rPr lang="en" sz="1200" dirty="0">
                <a:solidFill>
                  <a:schemeClr val="dk1"/>
                </a:solidFill>
                <a:latin typeface="Inter"/>
                <a:ea typeface="Inter"/>
                <a:cs typeface="Inter"/>
                <a:sym typeface="Inter"/>
              </a:rPr>
              <a:t>If the video is not exactly what you expected, you can refine the prompt. For example, you might specify additional details such as the type of city or the atmosphere, </a:t>
            </a:r>
            <a:r>
              <a:rPr lang="en" sz="1200" dirty="0" err="1">
                <a:solidFill>
                  <a:schemeClr val="dk1"/>
                </a:solidFill>
                <a:latin typeface="Inter"/>
                <a:ea typeface="Inter"/>
                <a:cs typeface="Inter"/>
                <a:sym typeface="Inter"/>
              </a:rPr>
              <a:t>e.g</a:t>
            </a:r>
            <a:r>
              <a:rPr lang="en" sz="1200" dirty="0">
                <a:solidFill>
                  <a:schemeClr val="dk1"/>
                </a:solidFill>
                <a:latin typeface="Inter"/>
                <a:ea typeface="Inter"/>
                <a:cs typeface="Inter"/>
                <a:sym typeface="Inter"/>
              </a:rPr>
              <a:t> a modern city skyline at sunset or a busy nighttime city street with lights.</a:t>
            </a:r>
            <a:endParaRPr sz="1200" dirty="0">
              <a:solidFill>
                <a:schemeClr val="dk1"/>
              </a:solidFill>
              <a:latin typeface="Inter"/>
              <a:ea typeface="Inter"/>
              <a:cs typeface="Inter"/>
              <a:sym typeface="Inter"/>
            </a:endParaRPr>
          </a:p>
          <a:p>
            <a:pPr marL="457200" lvl="0" indent="-304800" algn="l" rtl="0">
              <a:spcBef>
                <a:spcPts val="0"/>
              </a:spcBef>
              <a:spcAft>
                <a:spcPts val="0"/>
              </a:spcAft>
              <a:buClr>
                <a:srgbClr val="092838"/>
              </a:buClr>
              <a:buSzPts val="1200"/>
              <a:buFont typeface="Optimistic Text"/>
              <a:buChar char="●"/>
            </a:pPr>
            <a:r>
              <a:rPr lang="en" sz="1200" dirty="0">
                <a:solidFill>
                  <a:schemeClr val="dk1"/>
                </a:solidFill>
                <a:latin typeface="Inter"/>
                <a:ea typeface="Inter"/>
                <a:cs typeface="Inter"/>
                <a:sym typeface="Inter"/>
              </a:rPr>
              <a:t>Finally, choose the version you like best.</a:t>
            </a:r>
            <a:endParaRPr sz="1200" dirty="0">
              <a:solidFill>
                <a:schemeClr val="dk1"/>
              </a:solidFill>
              <a:latin typeface="Inter"/>
              <a:ea typeface="Inter"/>
              <a:cs typeface="Inter"/>
              <a:sym typeface="Inter"/>
            </a:endParaRPr>
          </a:p>
          <a:p>
            <a:pPr marL="0" lvl="0" indent="0" algn="l" rtl="0">
              <a:spcBef>
                <a:spcPts val="1200"/>
              </a:spcBef>
              <a:spcAft>
                <a:spcPts val="0"/>
              </a:spcAft>
              <a:buClr>
                <a:schemeClr val="dk1"/>
              </a:buClr>
              <a:buSzPts val="1100"/>
              <a:buFont typeface="Arial"/>
              <a:buNone/>
            </a:pPr>
            <a:r>
              <a:rPr lang="en" sz="1200" dirty="0">
                <a:solidFill>
                  <a:schemeClr val="dk1"/>
                </a:solidFill>
                <a:latin typeface="Inter"/>
                <a:ea typeface="Inter"/>
                <a:cs typeface="Inter"/>
                <a:sym typeface="Inter"/>
              </a:rPr>
              <a:t>AI can make video creation faster and more accessible, even for people without video production experience. You can visualize different ideas, create content, and experiment with different styles.</a:t>
            </a:r>
            <a:endParaRPr sz="1200" dirty="0">
              <a:solidFill>
                <a:srgbClr val="092838"/>
              </a:solidFill>
              <a:latin typeface="Optimistic Text"/>
              <a:ea typeface="Optimistic Text"/>
              <a:cs typeface="Optimistic Text"/>
              <a:sym typeface="Optimistic Text"/>
            </a:endParaRPr>
          </a:p>
          <a:p>
            <a:pPr marL="0" lvl="0" indent="0" algn="l" rtl="0">
              <a:lnSpc>
                <a:spcPct val="120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Additional note to participants: </a:t>
            </a:r>
            <a:r>
              <a:rPr lang="en" sz="1200" dirty="0">
                <a:solidFill>
                  <a:schemeClr val="dk1"/>
                </a:solidFill>
                <a:latin typeface="Inter"/>
                <a:ea typeface="Inter"/>
                <a:cs typeface="Inter"/>
                <a:sym typeface="Inter"/>
              </a:rPr>
              <a:t>Remember to state that any content generated using AI, particularly content that resembles or depicts real people, is AI-generated when it is shared publicly.</a:t>
            </a:r>
            <a:endParaRPr sz="1200" dirty="0">
              <a:solidFill>
                <a:srgbClr val="092838"/>
              </a:solidFill>
              <a:latin typeface="Optimistic Text"/>
              <a:ea typeface="Optimistic Text"/>
              <a:cs typeface="Optimistic Text"/>
              <a:sym typeface="Optimistic Text"/>
            </a:endParaRPr>
          </a:p>
          <a:p>
            <a:pPr marL="0" lvl="0" indent="0" algn="l" rtl="0">
              <a:spcBef>
                <a:spcPts val="1200"/>
              </a:spcBef>
              <a:spcAft>
                <a:spcPts val="0"/>
              </a:spcAft>
              <a:buClr>
                <a:schemeClr val="dk1"/>
              </a:buClr>
              <a:buSzPts val="1100"/>
              <a:buFont typeface="Arial"/>
              <a:buNone/>
            </a:pPr>
            <a:endParaRPr sz="1200" b="1" dirty="0">
              <a:solidFill>
                <a:schemeClr val="dk1"/>
              </a:solidFill>
              <a:latin typeface="Inter"/>
              <a:ea typeface="Inter"/>
              <a:cs typeface="Inter"/>
              <a:sym typeface="Inter"/>
            </a:endParaRPr>
          </a:p>
          <a:p>
            <a:pPr marL="0" lvl="0" indent="0" algn="l" rtl="0">
              <a:spcBef>
                <a:spcPts val="1200"/>
              </a:spcBef>
              <a:spcAft>
                <a:spcPts val="0"/>
              </a:spcAft>
              <a:buNone/>
            </a:pPr>
            <a:endParaRPr sz="1200"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6"/>
        <p:cNvGrpSpPr/>
        <p:nvPr/>
      </p:nvGrpSpPr>
      <p:grpSpPr>
        <a:xfrm>
          <a:off x="0" y="0"/>
          <a:ext cx="0" cy="0"/>
          <a:chOff x="0" y="0"/>
          <a:chExt cx="0" cy="0"/>
        </a:xfrm>
      </p:grpSpPr>
      <p:sp>
        <p:nvSpPr>
          <p:cNvPr id="1697" name="Google Shape;1697;g3d0916e44a2_0_28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8" name="Google Shape;1698;g3d0916e44a2_0_28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400"/>
              </a:spcBef>
              <a:spcAft>
                <a:spcPts val="0"/>
              </a:spcAft>
              <a:buClr>
                <a:schemeClr val="dk1"/>
              </a:buClr>
              <a:buSzPts val="1100"/>
              <a:buFont typeface="Arial"/>
              <a:buNone/>
            </a:pPr>
            <a:r>
              <a:rPr lang="en" sz="1200" b="1" dirty="0">
                <a:solidFill>
                  <a:schemeClr val="dk1"/>
                </a:solidFill>
                <a:latin typeface="Inter"/>
                <a:ea typeface="Inter"/>
                <a:cs typeface="Inter"/>
                <a:sym typeface="Inter"/>
              </a:rPr>
              <a:t>SPEAKER NOTES:</a:t>
            </a:r>
            <a:endParaRPr sz="1200" b="1" dirty="0">
              <a:solidFill>
                <a:schemeClr val="dk1"/>
              </a:solidFill>
              <a:latin typeface="Inter"/>
              <a:ea typeface="Inter"/>
              <a:cs typeface="Inter"/>
              <a:sym typeface="Inter"/>
            </a:endParaRPr>
          </a:p>
          <a:p>
            <a:pPr marL="0" lvl="0" indent="0" algn="l" rtl="0">
              <a:lnSpc>
                <a:spcPct val="115000"/>
              </a:lnSpc>
              <a:spcBef>
                <a:spcPts val="1400"/>
              </a:spcBef>
              <a:spcAft>
                <a:spcPts val="0"/>
              </a:spcAft>
              <a:buClr>
                <a:schemeClr val="dk1"/>
              </a:buClr>
              <a:buSzPts val="1100"/>
              <a:buFont typeface="Arial"/>
              <a:buNone/>
            </a:pPr>
            <a:r>
              <a:rPr lang="en" sz="1200" b="1" dirty="0">
                <a:solidFill>
                  <a:schemeClr val="dk1"/>
                </a:solidFill>
                <a:latin typeface="Inter"/>
                <a:ea typeface="Inter"/>
                <a:cs typeface="Inter"/>
                <a:sym typeface="Inter"/>
              </a:rPr>
              <a:t>Learning &amp; Information</a:t>
            </a:r>
            <a:endParaRPr sz="1200" b="1"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Lifelong Learning Approach</a:t>
            </a:r>
            <a:r>
              <a:rPr lang="en" sz="1200" dirty="0">
                <a:solidFill>
                  <a:schemeClr val="dk1"/>
                </a:solidFill>
                <a:latin typeface="Inter"/>
                <a:ea typeface="Inter"/>
                <a:cs typeface="Inter"/>
                <a:sym typeface="Inter"/>
              </a:rPr>
              <a:t> (2 minutes):</a:t>
            </a:r>
            <a:endParaRPr sz="1200" dirty="0">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sz="1200" dirty="0">
                <a:solidFill>
                  <a:schemeClr val="dk1"/>
                </a:solidFill>
                <a:latin typeface="Inter"/>
                <a:ea typeface="Inter"/>
                <a:cs typeface="Inter"/>
                <a:sym typeface="Inter"/>
              </a:rPr>
              <a:t>"Many adults want to keep learning but feel intimidated by formal education. AI can be like having a patient tutor available 24/7."</a:t>
            </a:r>
            <a:endParaRPr sz="1200"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Practical Applications</a:t>
            </a:r>
            <a:r>
              <a:rPr lang="en" sz="1200" dirty="0">
                <a:solidFill>
                  <a:schemeClr val="dk1"/>
                </a:solidFill>
                <a:latin typeface="Inter"/>
                <a:ea typeface="Inter"/>
                <a:cs typeface="Inter"/>
                <a:sym typeface="Inter"/>
              </a:rPr>
              <a:t>:</a:t>
            </a:r>
            <a:endParaRPr sz="1200"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Language Learning</a:t>
            </a:r>
            <a:r>
              <a:rPr lang="en" sz="1200" dirty="0">
                <a:solidFill>
                  <a:schemeClr val="dk1"/>
                </a:solidFill>
                <a:latin typeface="Inter"/>
                <a:ea typeface="Inter"/>
                <a:cs typeface="Inter"/>
                <a:sym typeface="Inter"/>
              </a:rPr>
              <a:t> (1 minute):</a:t>
            </a:r>
            <a:endParaRPr sz="1200" dirty="0">
              <a:solidFill>
                <a:schemeClr val="dk1"/>
              </a:solidFill>
              <a:latin typeface="Inter"/>
              <a:ea typeface="Inter"/>
              <a:cs typeface="Inter"/>
              <a:sym typeface="Inter"/>
            </a:endParaRPr>
          </a:p>
          <a:p>
            <a:pPr marL="457200" lvl="0" indent="-304800" algn="l" rtl="0">
              <a:lnSpc>
                <a:spcPct val="115000"/>
              </a:lnSpc>
              <a:spcBef>
                <a:spcPts val="120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Practice English conversations for job interviews</a:t>
            </a:r>
            <a:endParaRPr sz="1200" dirty="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Learn formal vs. informal communication styles</a:t>
            </a:r>
            <a:endParaRPr sz="1200" dirty="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Understand professional vocabulary in your field</a:t>
            </a:r>
            <a:endParaRPr sz="1200"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Skill Development</a:t>
            </a:r>
            <a:r>
              <a:rPr lang="en" sz="1200" dirty="0">
                <a:solidFill>
                  <a:schemeClr val="dk1"/>
                </a:solidFill>
                <a:latin typeface="Inter"/>
                <a:ea typeface="Inter"/>
                <a:cs typeface="Inter"/>
                <a:sym typeface="Inter"/>
              </a:rPr>
              <a:t> (1 minute):</a:t>
            </a:r>
            <a:endParaRPr sz="1200" dirty="0">
              <a:solidFill>
                <a:schemeClr val="dk1"/>
              </a:solidFill>
              <a:latin typeface="Inter"/>
              <a:ea typeface="Inter"/>
              <a:cs typeface="Inter"/>
              <a:sym typeface="Inter"/>
            </a:endParaRPr>
          </a:p>
          <a:p>
            <a:pPr marL="457200" lvl="0" indent="-304800" algn="l" rtl="0">
              <a:lnSpc>
                <a:spcPct val="115000"/>
              </a:lnSpc>
              <a:spcBef>
                <a:spcPts val="120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Get complex topics explained in simple terms</a:t>
            </a:r>
            <a:endParaRPr sz="1200" dirty="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Create personalized practice exercises</a:t>
            </a:r>
            <a:endParaRPr sz="1200" dirty="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Break down overwhelming subjects into manageable steps</a:t>
            </a:r>
            <a:endParaRPr sz="1200"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Information Research</a:t>
            </a:r>
            <a:r>
              <a:rPr lang="en" sz="1200" dirty="0">
                <a:solidFill>
                  <a:schemeClr val="dk1"/>
                </a:solidFill>
                <a:latin typeface="Inter"/>
                <a:ea typeface="Inter"/>
                <a:cs typeface="Inter"/>
                <a:sym typeface="Inter"/>
              </a:rPr>
              <a:t> (1 minute):</a:t>
            </a:r>
            <a:endParaRPr sz="1200" dirty="0">
              <a:solidFill>
                <a:schemeClr val="dk1"/>
              </a:solidFill>
              <a:latin typeface="Inter"/>
              <a:ea typeface="Inter"/>
              <a:cs typeface="Inter"/>
              <a:sym typeface="Inter"/>
            </a:endParaRPr>
          </a:p>
          <a:p>
            <a:pPr marL="457200" lvl="0" indent="-304800" algn="l" rtl="0">
              <a:lnSpc>
                <a:spcPct val="115000"/>
              </a:lnSpc>
              <a:spcBef>
                <a:spcPts val="120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Summarize long government documents or policies</a:t>
            </a:r>
            <a:endParaRPr sz="1200" dirty="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Understand banking or insurance terms</a:t>
            </a:r>
            <a:endParaRPr sz="1200" dirty="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Research before major purchases (cars, appliances, housing)</a:t>
            </a:r>
            <a:endParaRPr sz="1200"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Critical Safety Reminder</a:t>
            </a:r>
            <a:r>
              <a:rPr lang="en" sz="1200" dirty="0">
                <a:solidFill>
                  <a:schemeClr val="dk1"/>
                </a:solidFill>
                <a:latin typeface="Inter"/>
                <a:ea typeface="Inter"/>
                <a:cs typeface="Inter"/>
                <a:sym typeface="Inter"/>
              </a:rPr>
              <a:t>:</a:t>
            </a:r>
            <a:endParaRPr sz="1200" dirty="0">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sz="1200" dirty="0">
                <a:solidFill>
                  <a:schemeClr val="dk1"/>
                </a:solidFill>
                <a:latin typeface="Inter"/>
                <a:ea typeface="Inter"/>
                <a:cs typeface="Inter"/>
                <a:sym typeface="Inter"/>
              </a:rPr>
              <a:t>"AI is excellent for learning and research, but for important decisions about your money, health, or legal matters, always verify with human experts. Use AI to prepare better questions for professionals, not to replace professional advice."</a:t>
            </a:r>
            <a:endParaRPr sz="1200"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Module Transition</a:t>
            </a:r>
            <a:r>
              <a:rPr lang="en" sz="1200" dirty="0">
                <a:solidFill>
                  <a:schemeClr val="dk1"/>
                </a:solidFill>
                <a:latin typeface="Inter"/>
                <a:ea typeface="Inter"/>
                <a:cs typeface="Inter"/>
                <a:sym typeface="Inter"/>
              </a:rPr>
              <a:t>:</a:t>
            </a:r>
            <a:endParaRPr sz="1200" dirty="0">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sz="1200" dirty="0">
                <a:solidFill>
                  <a:schemeClr val="dk1"/>
                </a:solidFill>
                <a:latin typeface="Inter"/>
                <a:ea typeface="Inter"/>
                <a:cs typeface="Inter"/>
                <a:sym typeface="Inter"/>
              </a:rPr>
              <a:t>"You now know how AI can help you daily. But to use it safely, you need to know how to protect yourself and your family..."</a:t>
            </a:r>
            <a:endParaRPr sz="1200" dirty="0">
              <a:solidFill>
                <a:schemeClr val="dk1"/>
              </a:solidFill>
              <a:latin typeface="Inter"/>
              <a:ea typeface="Inter"/>
              <a:cs typeface="Inter"/>
              <a:sym typeface="Inter"/>
            </a:endParaRPr>
          </a:p>
          <a:p>
            <a:pPr marL="0" lvl="0" indent="0" algn="l" rtl="0">
              <a:spcBef>
                <a:spcPts val="1200"/>
              </a:spcBef>
              <a:spcAft>
                <a:spcPts val="0"/>
              </a:spcAft>
              <a:buClr>
                <a:schemeClr val="dk1"/>
              </a:buClr>
              <a:buSzPts val="1100"/>
              <a:buFont typeface="Arial"/>
              <a:buNone/>
            </a:pPr>
            <a:endParaRPr sz="1200"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2"/>
        <p:cNvGrpSpPr/>
        <p:nvPr/>
      </p:nvGrpSpPr>
      <p:grpSpPr>
        <a:xfrm>
          <a:off x="0" y="0"/>
          <a:ext cx="0" cy="0"/>
          <a:chOff x="0" y="0"/>
          <a:chExt cx="0" cy="0"/>
        </a:xfrm>
      </p:grpSpPr>
      <p:sp>
        <p:nvSpPr>
          <p:cNvPr id="1743" name="Google Shape;1743;g3d0916e44a2_0_13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4" name="Google Shape;1744;g3d0916e44a2_0_13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400"/>
              </a:spcBef>
              <a:spcAft>
                <a:spcPts val="0"/>
              </a:spcAft>
              <a:buClr>
                <a:schemeClr val="dk1"/>
              </a:buClr>
              <a:buSzPts val="1100"/>
              <a:buFont typeface="Arial"/>
              <a:buNone/>
            </a:pPr>
            <a:r>
              <a:rPr lang="en" sz="1200" b="1" dirty="0">
                <a:solidFill>
                  <a:schemeClr val="dk1"/>
                </a:solidFill>
                <a:latin typeface="Inter"/>
                <a:ea typeface="Inter"/>
                <a:cs typeface="Inter"/>
                <a:sym typeface="Inter"/>
              </a:rPr>
              <a:t>SPEAKER NOTES:</a:t>
            </a:r>
            <a:endParaRPr sz="1200" b="1"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Using Meta AI in WhatsApp</a:t>
            </a:r>
            <a:endParaRPr sz="1200" b="1"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dirty="0">
                <a:solidFill>
                  <a:schemeClr val="dk1"/>
                </a:solidFill>
                <a:latin typeface="Inter"/>
                <a:ea typeface="Inter"/>
                <a:cs typeface="Inter"/>
                <a:sym typeface="Inter"/>
              </a:rPr>
              <a:t>“Now we’re going to look at one of the simplest ways to use Meta AI — directly inside WhatsApp. This means you don’t need a new app or a browser to access Meta AI.”</a:t>
            </a:r>
            <a:endParaRPr sz="1200" dirty="0">
              <a:solidFill>
                <a:schemeClr val="dk1"/>
              </a:solidFill>
              <a:latin typeface="Inter"/>
              <a:ea typeface="Inter"/>
              <a:cs typeface="Inter"/>
              <a:sym typeface="Inter"/>
            </a:endParaRPr>
          </a:p>
          <a:p>
            <a:pPr marL="0" lvl="0" indent="0" algn="l" rtl="0">
              <a:lnSpc>
                <a:spcPct val="115000"/>
              </a:lnSpc>
              <a:spcBef>
                <a:spcPts val="1200"/>
              </a:spcBef>
              <a:spcAft>
                <a:spcPts val="1200"/>
              </a:spcAft>
              <a:buClr>
                <a:schemeClr val="dk1"/>
              </a:buClr>
              <a:buSzPts val="1100"/>
              <a:buFont typeface="Arial"/>
              <a:buNone/>
            </a:pPr>
            <a:endParaRPr sz="1200"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3"/>
        <p:cNvGrpSpPr/>
        <p:nvPr/>
      </p:nvGrpSpPr>
      <p:grpSpPr>
        <a:xfrm>
          <a:off x="0" y="0"/>
          <a:ext cx="0" cy="0"/>
          <a:chOff x="0" y="0"/>
          <a:chExt cx="0" cy="0"/>
        </a:xfrm>
      </p:grpSpPr>
      <p:sp>
        <p:nvSpPr>
          <p:cNvPr id="964" name="Google Shape;964;g3d0916e44a2_0_2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5" name="Google Shape;965;g3d0916e44a2_0_2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SPEAKER NOTES:</a:t>
            </a:r>
            <a:endParaRPr sz="1200" b="1"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Group Share-Back</a:t>
            </a:r>
            <a:r>
              <a:rPr lang="en" sz="1200" dirty="0">
                <a:solidFill>
                  <a:schemeClr val="dk1"/>
                </a:solidFill>
                <a:latin typeface="Inter"/>
                <a:ea typeface="Inter"/>
                <a:cs typeface="Inter"/>
                <a:sym typeface="Inter"/>
              </a:rPr>
              <a:t> (4 minutes):</a:t>
            </a:r>
            <a:endParaRPr sz="1200" dirty="0">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sz="1200" dirty="0">
                <a:solidFill>
                  <a:schemeClr val="dk1"/>
                </a:solidFill>
                <a:latin typeface="Inter"/>
                <a:ea typeface="Inter"/>
                <a:cs typeface="Inter"/>
                <a:sym typeface="Inter"/>
              </a:rPr>
              <a:t>"Let's hear from a few pairs. What technologies came up in your discussions?"</a:t>
            </a:r>
            <a:endParaRPr sz="1200"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As participants share, reveal AI components</a:t>
            </a:r>
            <a:r>
              <a:rPr lang="en" sz="1200" dirty="0">
                <a:solidFill>
                  <a:schemeClr val="dk1"/>
                </a:solidFill>
                <a:latin typeface="Inter"/>
                <a:ea typeface="Inter"/>
                <a:cs typeface="Inter"/>
                <a:sym typeface="Inter"/>
              </a:rPr>
              <a:t>:</a:t>
            </a:r>
            <a:endParaRPr sz="1200" dirty="0">
              <a:solidFill>
                <a:schemeClr val="dk1"/>
              </a:solidFill>
              <a:latin typeface="Inter"/>
              <a:ea typeface="Inter"/>
              <a:cs typeface="Inter"/>
              <a:sym typeface="Inter"/>
            </a:endParaRPr>
          </a:p>
          <a:p>
            <a:pPr marL="457200" lvl="0" indent="-304800" algn="l" rtl="0">
              <a:lnSpc>
                <a:spcPct val="115000"/>
              </a:lnSpc>
              <a:spcBef>
                <a:spcPts val="120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"Mobile banking apps use AI to detect fraud"</a:t>
            </a:r>
            <a:endParaRPr sz="1200" dirty="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"Google Maps uses AI to find the fastest route and predict traffic </a:t>
            </a:r>
            <a:r>
              <a:rPr lang="en" sz="1200" b="1" dirty="0">
                <a:solidFill>
                  <a:schemeClr val="dk1"/>
                </a:solidFill>
                <a:latin typeface="Inter"/>
                <a:ea typeface="Inter"/>
                <a:cs typeface="Inter"/>
                <a:sym typeface="Inter"/>
              </a:rPr>
              <a:t>in </a:t>
            </a:r>
            <a:r>
              <a:rPr lang="en-US" sz="1200" b="1" dirty="0">
                <a:solidFill>
                  <a:schemeClr val="dk1"/>
                </a:solidFill>
                <a:latin typeface="Inter"/>
                <a:ea typeface="Inter"/>
                <a:cs typeface="Inter"/>
                <a:sym typeface="Inter"/>
              </a:rPr>
              <a:t>Cairo, Beirut, Amman, Riyadh, Doha, or Dubai.</a:t>
            </a:r>
            <a:endParaRPr sz="1200" dirty="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"WhatsApp voice note transcription uses AI"</a:t>
            </a:r>
            <a:endParaRPr sz="1200" dirty="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"Facebook/Instagram feeds are organized by AI"</a:t>
            </a:r>
            <a:endParaRPr sz="1200"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Bridge to Learning</a:t>
            </a:r>
            <a:r>
              <a:rPr lang="en" sz="1200" dirty="0">
                <a:solidFill>
                  <a:schemeClr val="dk1"/>
                </a:solidFill>
                <a:latin typeface="Inter"/>
                <a:ea typeface="Inter"/>
                <a:cs typeface="Inter"/>
                <a:sym typeface="Inter"/>
              </a:rPr>
              <a:t>:</a:t>
            </a:r>
            <a:endParaRPr sz="1200" dirty="0">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sz="1200" dirty="0">
                <a:solidFill>
                  <a:schemeClr val="dk1"/>
                </a:solidFill>
                <a:latin typeface="Inter"/>
                <a:ea typeface="Inter"/>
                <a:cs typeface="Inter"/>
                <a:sym typeface="Inter"/>
              </a:rPr>
              <a:t>"See? You're not beginners with AI - you're already experienced users. Today we're going to help you become more intentional and safer in how you use it."</a:t>
            </a:r>
            <a:endParaRPr sz="1200"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Cultural Sensitivity Notes</a:t>
            </a:r>
            <a:r>
              <a:rPr lang="en" sz="1200" dirty="0">
                <a:solidFill>
                  <a:schemeClr val="dk1"/>
                </a:solidFill>
                <a:latin typeface="Inter"/>
                <a:ea typeface="Inter"/>
                <a:cs typeface="Inter"/>
                <a:sym typeface="Inter"/>
              </a:rPr>
              <a:t>:</a:t>
            </a:r>
            <a:endParaRPr sz="1200" dirty="0">
              <a:solidFill>
                <a:schemeClr val="dk1"/>
              </a:solidFill>
              <a:latin typeface="Inter"/>
              <a:ea typeface="Inter"/>
              <a:cs typeface="Inter"/>
              <a:sym typeface="Inter"/>
            </a:endParaRPr>
          </a:p>
          <a:p>
            <a:pPr marL="457200" lvl="0" indent="-304800" algn="l" rtl="0">
              <a:lnSpc>
                <a:spcPct val="115000"/>
              </a:lnSpc>
              <a:spcBef>
                <a:spcPts val="120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Some participants may have limited technology access - frame this positively</a:t>
            </a:r>
            <a:endParaRPr sz="1200" dirty="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Acknowledge that AI skills are increasingly important for economic opportunities </a:t>
            </a:r>
            <a:r>
              <a:rPr lang="en" sz="1200" b="1" dirty="0">
                <a:solidFill>
                  <a:schemeClr val="dk1"/>
                </a:solidFill>
                <a:latin typeface="Inter"/>
                <a:ea typeface="Inter"/>
                <a:cs typeface="Inter"/>
                <a:sym typeface="Inter"/>
              </a:rPr>
              <a:t>across the Middle East.</a:t>
            </a:r>
            <a:endParaRPr lang="en-US" sz="1200" b="1" dirty="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US" sz="1200" dirty="0">
                <a:solidFill>
                  <a:schemeClr val="dk1"/>
                </a:solidFill>
                <a:latin typeface="Inter"/>
                <a:ea typeface="Inter"/>
                <a:cs typeface="Inter"/>
                <a:sym typeface="Inter"/>
              </a:rPr>
              <a:t>Respect that some may be skeptical of technology due to past negative experiences</a:t>
            </a:r>
          </a:p>
          <a:p>
            <a:pPr marL="0" lvl="0" indent="0" algn="l" rtl="0">
              <a:spcBef>
                <a:spcPts val="120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9"/>
        <p:cNvGrpSpPr/>
        <p:nvPr/>
      </p:nvGrpSpPr>
      <p:grpSpPr>
        <a:xfrm>
          <a:off x="0" y="0"/>
          <a:ext cx="0" cy="0"/>
          <a:chOff x="0" y="0"/>
          <a:chExt cx="0" cy="0"/>
        </a:xfrm>
      </p:grpSpPr>
      <p:sp>
        <p:nvSpPr>
          <p:cNvPr id="1750" name="Google Shape;1750;g3d0916e44a2_0_29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1" name="Google Shape;1751;g3d0916e44a2_0_29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400"/>
              </a:spcBef>
              <a:spcAft>
                <a:spcPts val="0"/>
              </a:spcAft>
              <a:buClr>
                <a:schemeClr val="dk1"/>
              </a:buClr>
              <a:buSzPts val="1100"/>
              <a:buFont typeface="Arial"/>
              <a:buNone/>
            </a:pPr>
            <a:r>
              <a:rPr lang="en" sz="1200" b="1" dirty="0">
                <a:solidFill>
                  <a:schemeClr val="dk1"/>
                </a:solidFill>
                <a:latin typeface="Inter"/>
                <a:ea typeface="Inter"/>
                <a:cs typeface="Inter"/>
                <a:sym typeface="Inter"/>
              </a:rPr>
              <a:t>SPEAKER NOTES:</a:t>
            </a:r>
            <a:endParaRPr sz="1200" b="1"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High-Connectivity Demonstration (2–3 minutes)</a:t>
            </a:r>
            <a:endParaRPr sz="1200" b="1"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Live Walkthrough:</a:t>
            </a:r>
            <a:endParaRPr sz="1200" b="1"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dirty="0">
                <a:solidFill>
                  <a:schemeClr val="dk1"/>
                </a:solidFill>
                <a:latin typeface="Inter"/>
                <a:ea typeface="Inter"/>
                <a:cs typeface="Inter"/>
                <a:sym typeface="Inter"/>
              </a:rPr>
              <a:t>Open WhatsApp and search for </a:t>
            </a:r>
            <a:r>
              <a:rPr lang="en" sz="1200" i="1" dirty="0">
                <a:solidFill>
                  <a:schemeClr val="dk1"/>
                </a:solidFill>
                <a:latin typeface="Inter"/>
                <a:ea typeface="Inter"/>
                <a:cs typeface="Inter"/>
                <a:sym typeface="Inter"/>
              </a:rPr>
              <a:t>Meta AI</a:t>
            </a:r>
            <a:r>
              <a:rPr lang="en" sz="1200" dirty="0">
                <a:solidFill>
                  <a:schemeClr val="dk1"/>
                </a:solidFill>
                <a:latin typeface="Inter"/>
                <a:ea typeface="Inter"/>
                <a:cs typeface="Inter"/>
                <a:sym typeface="Inter"/>
              </a:rPr>
              <a:t> in my contacts. Once the chat is open, you can start asking questions right away.”</a:t>
            </a:r>
            <a:endParaRPr sz="1200"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dirty="0">
                <a:solidFill>
                  <a:schemeClr val="dk1"/>
                </a:solidFill>
                <a:latin typeface="Inter"/>
                <a:ea typeface="Inter"/>
                <a:cs typeface="Inter"/>
                <a:sym typeface="Inter"/>
              </a:rPr>
              <a:t>“Think of this as having a smart assistant in your pocket — you can ask for ideas, get quick answers, or plan everyday activities.”</a:t>
            </a:r>
            <a:endParaRPr sz="1200"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Live Prompt Example:</a:t>
            </a:r>
            <a:endParaRPr sz="1200" b="1"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dirty="0">
                <a:solidFill>
                  <a:schemeClr val="dk1"/>
                </a:solidFill>
                <a:latin typeface="Inter"/>
                <a:ea typeface="Inter"/>
                <a:cs typeface="Inter"/>
                <a:sym typeface="Inter"/>
              </a:rPr>
              <a:t>“Let’s try a practical question together:</a:t>
            </a:r>
            <a:br>
              <a:rPr lang="en" sz="1200" dirty="0">
                <a:solidFill>
                  <a:schemeClr val="dk1"/>
                </a:solidFill>
                <a:latin typeface="Inter"/>
                <a:ea typeface="Inter"/>
                <a:cs typeface="Inter"/>
                <a:sym typeface="Inter"/>
              </a:rPr>
            </a:br>
            <a:r>
              <a:rPr lang="en" sz="1200" dirty="0">
                <a:solidFill>
                  <a:schemeClr val="dk1"/>
                </a:solidFill>
                <a:latin typeface="Inter"/>
                <a:ea typeface="Inter"/>
                <a:cs typeface="Inter"/>
                <a:sym typeface="Inter"/>
              </a:rPr>
              <a:t> </a:t>
            </a:r>
            <a:r>
              <a:rPr lang="en" sz="1200" i="1" dirty="0">
                <a:solidFill>
                  <a:schemeClr val="dk1"/>
                </a:solidFill>
                <a:latin typeface="Inter"/>
                <a:ea typeface="Inter"/>
                <a:cs typeface="Inter"/>
                <a:sym typeface="Inter"/>
              </a:rPr>
              <a:t>Suggest fun activities to do with my kids this weekend in Dubai.</a:t>
            </a:r>
            <a:endParaRPr sz="1200"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Demonstration:</a:t>
            </a:r>
            <a:endParaRPr sz="1200" b="1" dirty="0">
              <a:solidFill>
                <a:schemeClr val="dk1"/>
              </a:solidFill>
              <a:latin typeface="Inter"/>
              <a:ea typeface="Inter"/>
              <a:cs typeface="Inter"/>
              <a:sym typeface="Inter"/>
            </a:endParaRPr>
          </a:p>
          <a:p>
            <a:pPr marL="457200" lvl="0" indent="-304800" algn="l" rtl="0">
              <a:lnSpc>
                <a:spcPct val="115000"/>
              </a:lnSpc>
              <a:spcBef>
                <a:spcPts val="120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Send the prompt to Meta AI in WhatsApp</a:t>
            </a:r>
            <a:endParaRPr sz="1200" dirty="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Read a few suggestions aloud</a:t>
            </a:r>
            <a:endParaRPr sz="1200" dirty="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Ask participants which ideas they like or would try</a:t>
            </a:r>
            <a:endParaRPr sz="1200"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Follow-Up Prompting:</a:t>
            </a:r>
            <a:endParaRPr sz="1200" b="1"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dirty="0">
                <a:solidFill>
                  <a:schemeClr val="dk1"/>
                </a:solidFill>
                <a:latin typeface="Inter"/>
                <a:ea typeface="Inter"/>
                <a:cs typeface="Inter"/>
                <a:sym typeface="Inter"/>
              </a:rPr>
              <a:t>“Now let’s ask a follow-up question, like:</a:t>
            </a:r>
            <a:br>
              <a:rPr lang="en" sz="1200" dirty="0">
                <a:solidFill>
                  <a:schemeClr val="dk1"/>
                </a:solidFill>
                <a:latin typeface="Inter"/>
                <a:ea typeface="Inter"/>
                <a:cs typeface="Inter"/>
                <a:sym typeface="Inter"/>
              </a:rPr>
            </a:br>
            <a:r>
              <a:rPr lang="en" sz="1200" dirty="0">
                <a:solidFill>
                  <a:schemeClr val="dk1"/>
                </a:solidFill>
                <a:latin typeface="Inter"/>
                <a:ea typeface="Inter"/>
                <a:cs typeface="Inter"/>
                <a:sym typeface="Inter"/>
              </a:rPr>
              <a:t> </a:t>
            </a:r>
            <a:r>
              <a:rPr lang="en" sz="1200" i="1" dirty="0">
                <a:solidFill>
                  <a:schemeClr val="dk1"/>
                </a:solidFill>
                <a:latin typeface="Inter"/>
                <a:ea typeface="Inter"/>
                <a:cs typeface="Inter"/>
                <a:sym typeface="Inter"/>
              </a:rPr>
              <a:t>Can you suggest free outdoor options?</a:t>
            </a:r>
            <a:br>
              <a:rPr lang="en" sz="1200" i="1" dirty="0">
                <a:solidFill>
                  <a:schemeClr val="dk1"/>
                </a:solidFill>
                <a:latin typeface="Inter"/>
                <a:ea typeface="Inter"/>
                <a:cs typeface="Inter"/>
                <a:sym typeface="Inter"/>
              </a:rPr>
            </a:br>
            <a:r>
              <a:rPr lang="en" sz="1200" dirty="0">
                <a:solidFill>
                  <a:schemeClr val="dk1"/>
                </a:solidFill>
                <a:latin typeface="Inter"/>
                <a:ea typeface="Inter"/>
                <a:cs typeface="Inter"/>
                <a:sym typeface="Inter"/>
              </a:rPr>
              <a:t> Notice how Meta AI remembers the context of our conversation.”</a:t>
            </a:r>
            <a:endParaRPr sz="1200"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Wrap-Up Message:</a:t>
            </a:r>
            <a:endParaRPr sz="1200" b="1" dirty="0">
              <a:solidFill>
                <a:schemeClr val="dk1"/>
              </a:solidFill>
              <a:latin typeface="Inter"/>
              <a:ea typeface="Inter"/>
              <a:cs typeface="Inter"/>
              <a:sym typeface="Inter"/>
            </a:endParaRPr>
          </a:p>
          <a:p>
            <a:pPr marL="0" lvl="0" indent="0" algn="l" rtl="0">
              <a:lnSpc>
                <a:spcPct val="115000"/>
              </a:lnSpc>
              <a:spcBef>
                <a:spcPts val="1200"/>
              </a:spcBef>
              <a:spcAft>
                <a:spcPts val="1200"/>
              </a:spcAft>
              <a:buClr>
                <a:schemeClr val="dk1"/>
              </a:buClr>
              <a:buSzPts val="1100"/>
              <a:buFont typeface="Arial"/>
              <a:buNone/>
            </a:pPr>
            <a:r>
              <a:rPr lang="en" sz="1200" dirty="0">
                <a:solidFill>
                  <a:schemeClr val="dk1"/>
                </a:solidFill>
                <a:latin typeface="Inter"/>
                <a:ea typeface="Inter"/>
                <a:cs typeface="Inter"/>
                <a:sym typeface="Inter"/>
              </a:rPr>
              <a:t>“Meta AI works best when you treat it like a conversation. You can ask follow-up questions, refine your request, and keep going until the response fits your needs.”</a:t>
            </a:r>
            <a:endParaRPr sz="1200"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0"/>
        <p:cNvGrpSpPr/>
        <p:nvPr/>
      </p:nvGrpSpPr>
      <p:grpSpPr>
        <a:xfrm>
          <a:off x="0" y="0"/>
          <a:ext cx="0" cy="0"/>
          <a:chOff x="0" y="0"/>
          <a:chExt cx="0" cy="0"/>
        </a:xfrm>
      </p:grpSpPr>
      <p:sp>
        <p:nvSpPr>
          <p:cNvPr id="1781" name="Google Shape;1781;g3d0916e44a2_0_13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2" name="Google Shape;1782;g3d0916e44a2_0_13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800"/>
              </a:spcBef>
              <a:spcAft>
                <a:spcPts val="0"/>
              </a:spcAft>
              <a:buClr>
                <a:schemeClr val="dk1"/>
              </a:buClr>
              <a:buSzPts val="1100"/>
              <a:buFont typeface="Arial"/>
              <a:buNone/>
            </a:pPr>
            <a:r>
              <a:rPr lang="en" sz="1200" b="1">
                <a:solidFill>
                  <a:schemeClr val="dk1"/>
                </a:solidFill>
                <a:latin typeface="Inter"/>
                <a:ea typeface="Inter"/>
                <a:cs typeface="Inter"/>
                <a:sym typeface="Inter"/>
              </a:rPr>
              <a:t>SPEAKER NOTES:</a:t>
            </a:r>
            <a:endParaRPr sz="1200" b="1">
              <a:solidFill>
                <a:schemeClr val="dk1"/>
              </a:solidFill>
              <a:latin typeface="Inter"/>
              <a:ea typeface="Inter"/>
              <a:cs typeface="Inter"/>
              <a:sym typeface="Inter"/>
            </a:endParaRPr>
          </a:p>
          <a:p>
            <a:pPr marL="0" lvl="0" indent="0" algn="l" rtl="0">
              <a:lnSpc>
                <a:spcPct val="115000"/>
              </a:lnSpc>
              <a:spcBef>
                <a:spcPts val="1800"/>
              </a:spcBef>
              <a:spcAft>
                <a:spcPts val="0"/>
              </a:spcAft>
              <a:buClr>
                <a:schemeClr val="dk1"/>
              </a:buClr>
              <a:buSzPts val="1100"/>
              <a:buFont typeface="Arial"/>
              <a:buNone/>
            </a:pPr>
            <a:r>
              <a:rPr lang="en" sz="1200" b="1">
                <a:solidFill>
                  <a:schemeClr val="dk1"/>
                </a:solidFill>
                <a:latin typeface="Inter"/>
                <a:ea typeface="Inter"/>
                <a:cs typeface="Inter"/>
                <a:sym typeface="Inter"/>
              </a:rPr>
              <a:t>Module 4: AI Safety &amp; Protection (15 minutes)</a:t>
            </a:r>
            <a:endParaRPr sz="1200" b="1">
              <a:solidFill>
                <a:schemeClr val="dk1"/>
              </a:solidFill>
              <a:latin typeface="Inter"/>
              <a:ea typeface="Inter"/>
              <a:cs typeface="Inter"/>
              <a:sym typeface="Inter"/>
            </a:endParaRPr>
          </a:p>
          <a:p>
            <a:pPr marL="0" lvl="0" indent="0" algn="l" rtl="0">
              <a:lnSpc>
                <a:spcPct val="115000"/>
              </a:lnSpc>
              <a:spcBef>
                <a:spcPts val="1400"/>
              </a:spcBef>
              <a:spcAft>
                <a:spcPts val="400"/>
              </a:spcAft>
              <a:buClr>
                <a:schemeClr val="dk1"/>
              </a:buClr>
              <a:buSzPts val="1100"/>
              <a:buFont typeface="Arial"/>
              <a:buNone/>
            </a:pPr>
            <a:r>
              <a:rPr lang="en" sz="1200">
                <a:solidFill>
                  <a:schemeClr val="dk1"/>
                </a:solidFill>
                <a:latin typeface="Inter"/>
                <a:ea typeface="Inter"/>
                <a:cs typeface="Inter"/>
                <a:sym typeface="Inter"/>
              </a:rPr>
              <a:t>Learning Objective: Participants can protect themselves and their families from AI-related risks using practical verification and privacy strategies.</a:t>
            </a:r>
            <a:endParaRPr sz="120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6"/>
        <p:cNvGrpSpPr/>
        <p:nvPr/>
      </p:nvGrpSpPr>
      <p:grpSpPr>
        <a:xfrm>
          <a:off x="0" y="0"/>
          <a:ext cx="0" cy="0"/>
          <a:chOff x="0" y="0"/>
          <a:chExt cx="0" cy="0"/>
        </a:xfrm>
      </p:grpSpPr>
      <p:sp>
        <p:nvSpPr>
          <p:cNvPr id="1787" name="Google Shape;1787;g3d0916e44a2_0_13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8" name="Google Shape;1788;g3d0916e44a2_0_1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400"/>
              </a:spcBef>
              <a:spcAft>
                <a:spcPts val="0"/>
              </a:spcAft>
              <a:buClr>
                <a:schemeClr val="dk1"/>
              </a:buClr>
              <a:buSzPts val="1100"/>
              <a:buFont typeface="Arial"/>
              <a:buNone/>
            </a:pPr>
            <a:r>
              <a:rPr lang="en" sz="1200" b="1" dirty="0">
                <a:solidFill>
                  <a:schemeClr val="dk1"/>
                </a:solidFill>
                <a:latin typeface="Inter"/>
                <a:ea typeface="Inter"/>
                <a:cs typeface="Inter"/>
                <a:sym typeface="Inter"/>
              </a:rPr>
              <a:t>SPEAKER NOTES:</a:t>
            </a:r>
            <a:endParaRPr sz="1200" b="1" dirty="0">
              <a:solidFill>
                <a:schemeClr val="dk1"/>
              </a:solidFill>
              <a:latin typeface="Inter"/>
              <a:ea typeface="Inter"/>
              <a:cs typeface="Inter"/>
              <a:sym typeface="Inter"/>
            </a:endParaRPr>
          </a:p>
          <a:p>
            <a:pPr marL="0" lvl="0" indent="0" algn="l" rtl="0">
              <a:lnSpc>
                <a:spcPct val="115000"/>
              </a:lnSpc>
              <a:spcBef>
                <a:spcPts val="1400"/>
              </a:spcBef>
              <a:spcAft>
                <a:spcPts val="0"/>
              </a:spcAft>
              <a:buClr>
                <a:schemeClr val="dk1"/>
              </a:buClr>
              <a:buSzPts val="1100"/>
              <a:buFont typeface="Arial"/>
              <a:buNone/>
            </a:pPr>
            <a:r>
              <a:rPr lang="en" sz="1200" b="1" dirty="0">
                <a:solidFill>
                  <a:schemeClr val="dk1"/>
                </a:solidFill>
                <a:latin typeface="Inter"/>
                <a:ea typeface="Inter"/>
                <a:cs typeface="Inter"/>
                <a:sym typeface="Inter"/>
              </a:rPr>
              <a:t>The VERIFY Method</a:t>
            </a:r>
            <a:endParaRPr sz="1200" b="1"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Mnemonics Introduction</a:t>
            </a:r>
            <a:r>
              <a:rPr lang="en" sz="1200" dirty="0">
                <a:solidFill>
                  <a:schemeClr val="dk1"/>
                </a:solidFill>
                <a:latin typeface="Inter"/>
                <a:ea typeface="Inter"/>
                <a:cs typeface="Inter"/>
                <a:sym typeface="Inter"/>
              </a:rPr>
              <a:t> (2 minutes):</a:t>
            </a:r>
            <a:endParaRPr sz="1200" dirty="0">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sz="1200" dirty="0">
                <a:solidFill>
                  <a:schemeClr val="dk1"/>
                </a:solidFill>
                <a:latin typeface="Inter"/>
                <a:ea typeface="Inter"/>
                <a:cs typeface="Inter"/>
                <a:sym typeface="Inter"/>
              </a:rPr>
              <a:t>"You need a simple system you can remember and teach to your family. VERIFY is designed to be easy to remember and use, even when you're busy or emotional."</a:t>
            </a:r>
            <a:endParaRPr sz="1200"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Step-by-Step Teaching</a:t>
            </a:r>
            <a:r>
              <a:rPr lang="en" sz="1200" dirty="0">
                <a:solidFill>
                  <a:schemeClr val="dk1"/>
                </a:solidFill>
                <a:latin typeface="Inter"/>
                <a:ea typeface="Inter"/>
                <a:cs typeface="Inter"/>
                <a:sym typeface="Inter"/>
              </a:rPr>
              <a:t> (6 minutes):</a:t>
            </a:r>
            <a:endParaRPr sz="1200"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V - Verify the Source</a:t>
            </a:r>
            <a:r>
              <a:rPr lang="en" sz="1200" dirty="0">
                <a:solidFill>
                  <a:schemeClr val="dk1"/>
                </a:solidFill>
                <a:latin typeface="Inter"/>
                <a:ea typeface="Inter"/>
                <a:cs typeface="Inter"/>
                <a:sym typeface="Inter"/>
              </a:rPr>
              <a:t> (1 minute):</a:t>
            </a:r>
            <a:endParaRPr sz="1200" dirty="0">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sz="1200" dirty="0">
                <a:solidFill>
                  <a:schemeClr val="dk1"/>
                </a:solidFill>
                <a:latin typeface="Inter"/>
                <a:ea typeface="Inter"/>
                <a:cs typeface="Inter"/>
                <a:sym typeface="Inter"/>
              </a:rPr>
              <a:t>"Before you believe or share anything, ask: Who created this? Is it from an organization or person you know and trust? If you can't identify the source, be extra careful."</a:t>
            </a:r>
            <a:endParaRPr sz="1200"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Example</a:t>
            </a:r>
            <a:r>
              <a:rPr lang="en" sz="1200" dirty="0">
                <a:solidFill>
                  <a:schemeClr val="dk1"/>
                </a:solidFill>
                <a:latin typeface="Inter"/>
                <a:ea typeface="Inter"/>
                <a:cs typeface="Inter"/>
                <a:sym typeface="Inter"/>
              </a:rPr>
              <a:t>:</a:t>
            </a:r>
            <a:endParaRPr sz="1200" dirty="0">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sz="1200" dirty="0">
                <a:solidFill>
                  <a:schemeClr val="dk1"/>
                </a:solidFill>
                <a:latin typeface="Inter"/>
                <a:ea typeface="Inter"/>
                <a:cs typeface="Inter"/>
                <a:sym typeface="Inter"/>
              </a:rPr>
              <a:t>"If you see news about changes to government benefits, check if it's from official government websites, a trusted news sources, or verified social media accounts."</a:t>
            </a:r>
            <a:endParaRPr sz="1200"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E - Examine the Details</a:t>
            </a:r>
            <a:r>
              <a:rPr lang="en" sz="1200" dirty="0">
                <a:solidFill>
                  <a:schemeClr val="dk1"/>
                </a:solidFill>
                <a:latin typeface="Inter"/>
                <a:ea typeface="Inter"/>
                <a:cs typeface="Inter"/>
                <a:sym typeface="Inter"/>
              </a:rPr>
              <a:t> (1 minute):</a:t>
            </a:r>
            <a:endParaRPr sz="1200" dirty="0">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sz="1200" dirty="0">
                <a:solidFill>
                  <a:schemeClr val="dk1"/>
                </a:solidFill>
                <a:latin typeface="Inter"/>
                <a:ea typeface="Inter"/>
                <a:cs typeface="Inter"/>
                <a:sym typeface="Inter"/>
              </a:rPr>
              <a:t>"Look carefully at the content. Are there spelling mistakes? Does the language sound natural? Do photos look realistic? Trust your instincts if something feels 'off.'"</a:t>
            </a:r>
            <a:endParaRPr sz="1200"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Practical Tip</a:t>
            </a:r>
            <a:r>
              <a:rPr lang="en" sz="1200" dirty="0">
                <a:solidFill>
                  <a:schemeClr val="dk1"/>
                </a:solidFill>
                <a:latin typeface="Inter"/>
                <a:ea typeface="Inter"/>
                <a:cs typeface="Inter"/>
                <a:sym typeface="Inter"/>
              </a:rPr>
              <a:t>:</a:t>
            </a:r>
            <a:endParaRPr sz="1200" dirty="0">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sz="1200" dirty="0">
                <a:solidFill>
                  <a:schemeClr val="dk1"/>
                </a:solidFill>
                <a:latin typeface="Inter"/>
                <a:ea typeface="Inter"/>
                <a:cs typeface="Inter"/>
                <a:sym typeface="Inter"/>
              </a:rPr>
              <a:t>"If something makes you very angry or very excited, that's when you most need to slow down and examine it carefully."</a:t>
            </a:r>
            <a:endParaRPr sz="1200"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R - Research Elsewhere</a:t>
            </a:r>
            <a:r>
              <a:rPr lang="en" sz="1200" dirty="0">
                <a:solidFill>
                  <a:schemeClr val="dk1"/>
                </a:solidFill>
                <a:latin typeface="Inter"/>
                <a:ea typeface="Inter"/>
                <a:cs typeface="Inter"/>
                <a:sym typeface="Inter"/>
              </a:rPr>
              <a:t> (1 minute):</a:t>
            </a:r>
            <a:endParaRPr sz="1200" dirty="0">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sz="1200" dirty="0">
                <a:solidFill>
                  <a:schemeClr val="dk1"/>
                </a:solidFill>
                <a:latin typeface="Inter"/>
                <a:ea typeface="Inter"/>
                <a:cs typeface="Inter"/>
                <a:sym typeface="Inter"/>
              </a:rPr>
              <a:t>"Don't rely on just one source. Search Google for the same story. See if multiple trustworthy sources report the same information."</a:t>
            </a:r>
            <a:endParaRPr sz="1200"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US" sz="1200" b="1" dirty="0">
                <a:solidFill>
                  <a:schemeClr val="dk1"/>
                </a:solidFill>
                <a:latin typeface="Inter"/>
                <a:ea typeface="Inter"/>
                <a:cs typeface="Inter"/>
                <a:sym typeface="Inter"/>
              </a:rPr>
              <a:t>Explanatory Tip: </a:t>
            </a:r>
          </a:p>
          <a:p>
            <a:pPr marL="0" lvl="0" indent="0" algn="l" rtl="0">
              <a:lnSpc>
                <a:spcPct val="115000"/>
              </a:lnSpc>
              <a:spcBef>
                <a:spcPts val="1200"/>
              </a:spcBef>
              <a:spcAft>
                <a:spcPts val="0"/>
              </a:spcAft>
              <a:buClr>
                <a:schemeClr val="dk1"/>
              </a:buClr>
              <a:buSzPts val="1100"/>
              <a:buFont typeface="Arial"/>
              <a:buNone/>
            </a:pPr>
            <a:r>
              <a:rPr lang="en-US" sz="1200" b="0" dirty="0">
                <a:solidFill>
                  <a:schemeClr val="dk1"/>
                </a:solidFill>
                <a:latin typeface="Inter"/>
                <a:ea typeface="Inter"/>
                <a:cs typeface="Inter"/>
                <a:sym typeface="Inter"/>
              </a:rPr>
              <a:t>"Search using specific terms such as: 'Ministry of [Country's] Fuel Subsidy Announcement 2025' or 'Bank Name + Official Statement’.</a:t>
            </a:r>
          </a:p>
          <a:p>
            <a:pPr marL="0" lvl="0" indent="0" algn="l" rtl="0">
              <a:lnSpc>
                <a:spcPct val="115000"/>
              </a:lnSpc>
              <a:spcBef>
                <a:spcPts val="1200"/>
              </a:spcBef>
              <a:spcAft>
                <a:spcPts val="0"/>
              </a:spcAft>
              <a:buClr>
                <a:schemeClr val="dk1"/>
              </a:buClr>
              <a:buSzPts val="1100"/>
              <a:buFont typeface="Arial"/>
              <a:buNone/>
            </a:pPr>
            <a:r>
              <a:rPr lang="en-US" sz="1200" b="1" dirty="0">
                <a:solidFill>
                  <a:schemeClr val="dk1"/>
                </a:solidFill>
                <a:latin typeface="Inter"/>
                <a:ea typeface="Inter"/>
                <a:cs typeface="Inter"/>
                <a:sym typeface="Inter"/>
              </a:rPr>
              <a:t>"</a:t>
            </a:r>
            <a:r>
              <a:rPr lang="en" sz="1200" b="1" dirty="0">
                <a:solidFill>
                  <a:schemeClr val="dk1"/>
                </a:solidFill>
                <a:latin typeface="Inter"/>
                <a:ea typeface="Inter"/>
                <a:cs typeface="Inter"/>
                <a:sym typeface="Inter"/>
              </a:rPr>
              <a:t>I - Investigate with Tools</a:t>
            </a:r>
            <a:r>
              <a:rPr lang="en" sz="1200" dirty="0">
                <a:solidFill>
                  <a:schemeClr val="dk1"/>
                </a:solidFill>
                <a:latin typeface="Inter"/>
                <a:ea typeface="Inter"/>
                <a:cs typeface="Inter"/>
                <a:sym typeface="Inter"/>
              </a:rPr>
              <a:t> (1 minute):</a:t>
            </a:r>
            <a:endParaRPr sz="1200" dirty="0">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sz="1200" dirty="0">
                <a:solidFill>
                  <a:schemeClr val="dk1"/>
                </a:solidFill>
                <a:latin typeface="Inter"/>
                <a:ea typeface="Inter"/>
                <a:cs typeface="Inter"/>
                <a:sym typeface="Inter"/>
              </a:rPr>
              <a:t>"Use reverse image search on suspicious photos. Check fact-checking websites. Ask people you trust who might know more about the topic."</a:t>
            </a:r>
            <a:endParaRPr sz="1200"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Tool Demonstration</a:t>
            </a:r>
            <a:r>
              <a:rPr lang="en" sz="1200" dirty="0">
                <a:solidFill>
                  <a:schemeClr val="dk1"/>
                </a:solidFill>
                <a:latin typeface="Inter"/>
                <a:ea typeface="Inter"/>
                <a:cs typeface="Inter"/>
                <a:sym typeface="Inter"/>
              </a:rPr>
              <a:t>:</a:t>
            </a:r>
            <a:endParaRPr sz="1200" dirty="0">
              <a:solidFill>
                <a:schemeClr val="dk1"/>
              </a:solidFill>
              <a:latin typeface="Inter"/>
              <a:ea typeface="Inter"/>
              <a:cs typeface="Inter"/>
              <a:sym typeface="Inter"/>
            </a:endParaRPr>
          </a:p>
          <a:p>
            <a:pPr marL="457200" lvl="0" indent="-304800" algn="l" rtl="0">
              <a:lnSpc>
                <a:spcPct val="115000"/>
              </a:lnSpc>
              <a:spcBef>
                <a:spcPts val="120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Show how to reverse image search on phone and computer</a:t>
            </a:r>
            <a:endParaRPr sz="1200" dirty="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Mention local fact-checking resources like </a:t>
            </a:r>
            <a:r>
              <a:rPr lang="en-US" sz="1200" dirty="0" err="1">
                <a:solidFill>
                  <a:schemeClr val="dk1"/>
                </a:solidFill>
                <a:latin typeface="Inter"/>
                <a:ea typeface="Inter"/>
                <a:cs typeface="Inter"/>
                <a:sym typeface="Inter"/>
              </a:rPr>
              <a:t>Fatabyyano</a:t>
            </a:r>
            <a:r>
              <a:rPr lang="en-US" sz="1200" dirty="0">
                <a:solidFill>
                  <a:schemeClr val="dk1"/>
                </a:solidFill>
                <a:latin typeface="Inter"/>
                <a:ea typeface="Inter"/>
                <a:cs typeface="Inter"/>
                <a:sym typeface="Inter"/>
              </a:rPr>
              <a:t>, </a:t>
            </a:r>
            <a:r>
              <a:rPr lang="en-US" sz="1200" dirty="0" err="1">
                <a:solidFill>
                  <a:schemeClr val="dk1"/>
                </a:solidFill>
                <a:latin typeface="Inter"/>
                <a:ea typeface="Inter"/>
                <a:cs typeface="Inter"/>
                <a:sym typeface="Inter"/>
              </a:rPr>
              <a:t>Misbar</a:t>
            </a:r>
            <a:r>
              <a:rPr lang="en-US" sz="1200" dirty="0">
                <a:solidFill>
                  <a:schemeClr val="dk1"/>
                </a:solidFill>
                <a:latin typeface="Inter"/>
                <a:ea typeface="Inter"/>
                <a:cs typeface="Inter"/>
                <a:sym typeface="Inter"/>
              </a:rPr>
              <a:t>, and the Arab Fact-Checkers Network) </a:t>
            </a:r>
            <a:r>
              <a:rPr lang="en" sz="1200" dirty="0">
                <a:solidFill>
                  <a:schemeClr val="dk1"/>
                </a:solidFill>
                <a:latin typeface="Inter"/>
                <a:ea typeface="Inter"/>
                <a:cs typeface="Inter"/>
                <a:sym typeface="Inter"/>
              </a:rPr>
              <a:t>if available </a:t>
            </a:r>
            <a:endParaRPr sz="1200"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F - Focus on Impact</a:t>
            </a:r>
            <a:r>
              <a:rPr lang="en" sz="1200" dirty="0">
                <a:solidFill>
                  <a:schemeClr val="dk1"/>
                </a:solidFill>
                <a:latin typeface="Inter"/>
                <a:ea typeface="Inter"/>
                <a:cs typeface="Inter"/>
                <a:sym typeface="Inter"/>
              </a:rPr>
              <a:t> (1 minute):</a:t>
            </a:r>
            <a:endParaRPr sz="1200" dirty="0">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sz="1200" dirty="0">
                <a:solidFill>
                  <a:schemeClr val="dk1"/>
                </a:solidFill>
                <a:latin typeface="Inter"/>
                <a:ea typeface="Inter"/>
                <a:cs typeface="Inter"/>
                <a:sym typeface="Inter"/>
              </a:rPr>
              <a:t>"Before sharing, ask yourself: Could this hurt someone if it's wrong? Could it cause panic, damage someone's reputation, or lead people to make bad decisions?"</a:t>
            </a:r>
            <a:endParaRPr sz="1200"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Examples</a:t>
            </a:r>
            <a:r>
              <a:rPr lang="en" sz="1200" dirty="0">
                <a:solidFill>
                  <a:schemeClr val="dk1"/>
                </a:solidFill>
                <a:latin typeface="Inter"/>
                <a:ea typeface="Inter"/>
                <a:cs typeface="Inter"/>
                <a:sym typeface="Inter"/>
              </a:rPr>
              <a:t>:</a:t>
            </a:r>
            <a:endParaRPr sz="1200" dirty="0">
              <a:solidFill>
                <a:schemeClr val="dk1"/>
              </a:solidFill>
              <a:latin typeface="Inter"/>
              <a:ea typeface="Inter"/>
              <a:cs typeface="Inter"/>
              <a:sym typeface="Inter"/>
            </a:endParaRPr>
          </a:p>
          <a:p>
            <a:pPr marL="457200" lvl="0" indent="-304800" algn="l" rtl="0">
              <a:lnSpc>
                <a:spcPct val="115000"/>
              </a:lnSpc>
              <a:spcBef>
                <a:spcPts val="120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Health misinformation that could delay medical treatment</a:t>
            </a:r>
            <a:endParaRPr sz="1200" dirty="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False business information that could hurt someone's livelihood</a:t>
            </a:r>
            <a:endParaRPr sz="1200" dirty="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Fake emergency information that could cause unnecessary panic</a:t>
            </a:r>
            <a:endParaRPr sz="1200"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Y - Yield to Experts</a:t>
            </a:r>
            <a:r>
              <a:rPr lang="en" sz="1200" dirty="0">
                <a:solidFill>
                  <a:schemeClr val="dk1"/>
                </a:solidFill>
                <a:latin typeface="Inter"/>
                <a:ea typeface="Inter"/>
                <a:cs typeface="Inter"/>
                <a:sym typeface="Inter"/>
              </a:rPr>
              <a:t> (1 minute):</a:t>
            </a:r>
            <a:endParaRPr sz="1200" dirty="0">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sz="1200" dirty="0">
                <a:solidFill>
                  <a:schemeClr val="dk1"/>
                </a:solidFill>
                <a:latin typeface="Inter"/>
                <a:ea typeface="Inter"/>
                <a:cs typeface="Inter"/>
                <a:sym typeface="Inter"/>
              </a:rPr>
              <a:t>"For important decisions about health, money, legal issues, or safety, consult human experts. Use AI and online information to prepare better questions, but get final advice from qualified professionals."</a:t>
            </a:r>
            <a:endParaRPr sz="1200"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Practice Application</a:t>
            </a:r>
            <a:r>
              <a:rPr lang="en" sz="1200" dirty="0">
                <a:solidFill>
                  <a:schemeClr val="dk1"/>
                </a:solidFill>
                <a:latin typeface="Inter"/>
                <a:ea typeface="Inter"/>
                <a:cs typeface="Inter"/>
                <a:sym typeface="Inter"/>
              </a:rPr>
              <a:t>:</a:t>
            </a:r>
            <a:endParaRPr sz="1200" dirty="0">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sz="1200" dirty="0">
                <a:solidFill>
                  <a:schemeClr val="dk1"/>
                </a:solidFill>
                <a:latin typeface="Inter"/>
                <a:ea typeface="Inter"/>
                <a:cs typeface="Inter"/>
                <a:sym typeface="Inter"/>
              </a:rPr>
              <a:t>"Let's practice with a simple example: If someone shares a message claiming banks will close all accounts next week unless you update your information immediately, how would you use VERIFY?"</a:t>
            </a:r>
            <a:endParaRPr sz="1200"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Walk through each step with the group</a:t>
            </a:r>
            <a:endParaRPr sz="1200" b="1" dirty="0">
              <a:solidFill>
                <a:schemeClr val="dk1"/>
              </a:solidFill>
              <a:latin typeface="Inter"/>
              <a:ea typeface="Inter"/>
              <a:cs typeface="Inter"/>
              <a:sym typeface="Inter"/>
            </a:endParaRPr>
          </a:p>
          <a:p>
            <a:pPr marL="0" lvl="0" indent="0" algn="l" rtl="0">
              <a:spcBef>
                <a:spcPts val="1200"/>
              </a:spcBef>
              <a:spcAft>
                <a:spcPts val="0"/>
              </a:spcAft>
              <a:buClr>
                <a:schemeClr val="dk1"/>
              </a:buClr>
              <a:buSzPts val="1100"/>
              <a:buFont typeface="Arial"/>
              <a:buNone/>
            </a:pPr>
            <a:endParaRPr sz="1200" dirty="0">
              <a:solidFill>
                <a:schemeClr val="dk1"/>
              </a:solidFill>
            </a:endParaRPr>
          </a:p>
          <a:p>
            <a:pPr marL="0" lvl="0" indent="0" algn="l" rtl="0">
              <a:spcBef>
                <a:spcPts val="0"/>
              </a:spcBef>
              <a:spcAft>
                <a:spcPts val="0"/>
              </a:spcAft>
              <a:buNone/>
            </a:pPr>
            <a:endParaRPr sz="1200"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9"/>
        <p:cNvGrpSpPr/>
        <p:nvPr/>
      </p:nvGrpSpPr>
      <p:grpSpPr>
        <a:xfrm>
          <a:off x="0" y="0"/>
          <a:ext cx="0" cy="0"/>
          <a:chOff x="0" y="0"/>
          <a:chExt cx="0" cy="0"/>
        </a:xfrm>
      </p:grpSpPr>
      <p:sp>
        <p:nvSpPr>
          <p:cNvPr id="1820" name="Google Shape;1820;g3d0916e44a2_0_14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1" name="Google Shape;1821;g3d0916e44a2_0_14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400"/>
              </a:spcBef>
              <a:spcAft>
                <a:spcPts val="0"/>
              </a:spcAft>
              <a:buClr>
                <a:schemeClr val="dk1"/>
              </a:buClr>
              <a:buSzPts val="1100"/>
              <a:buFont typeface="Arial"/>
              <a:buNone/>
            </a:pPr>
            <a:r>
              <a:rPr lang="en" sz="1200" b="1" dirty="0">
                <a:solidFill>
                  <a:schemeClr val="dk1"/>
                </a:solidFill>
                <a:latin typeface="Inter"/>
                <a:ea typeface="Inter"/>
                <a:cs typeface="Inter"/>
                <a:sym typeface="Inter"/>
              </a:rPr>
              <a:t>SPEAKER NOTES:</a:t>
            </a:r>
            <a:endParaRPr sz="1200" b="1" dirty="0">
              <a:solidFill>
                <a:schemeClr val="dk1"/>
              </a:solidFill>
              <a:latin typeface="Inter"/>
              <a:ea typeface="Inter"/>
              <a:cs typeface="Inter"/>
              <a:sym typeface="Inter"/>
            </a:endParaRPr>
          </a:p>
          <a:p>
            <a:pPr marL="0" lvl="0" indent="0" algn="l" rtl="0">
              <a:lnSpc>
                <a:spcPct val="115000"/>
              </a:lnSpc>
              <a:spcBef>
                <a:spcPts val="1400"/>
              </a:spcBef>
              <a:spcAft>
                <a:spcPts val="0"/>
              </a:spcAft>
              <a:buClr>
                <a:schemeClr val="dk1"/>
              </a:buClr>
              <a:buSzPts val="1100"/>
              <a:buFont typeface="Arial"/>
              <a:buNone/>
            </a:pPr>
            <a:r>
              <a:rPr lang="en" sz="1200" b="1" dirty="0">
                <a:solidFill>
                  <a:schemeClr val="dk1"/>
                </a:solidFill>
                <a:latin typeface="Inter"/>
                <a:ea typeface="Inter"/>
                <a:cs typeface="Inter"/>
                <a:sym typeface="Inter"/>
              </a:rPr>
              <a:t>Real-World Safety Scenarios</a:t>
            </a:r>
            <a:endParaRPr sz="1200" b="1"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Scenario-Based Learning</a:t>
            </a:r>
            <a:r>
              <a:rPr lang="en" sz="1200" dirty="0">
                <a:solidFill>
                  <a:schemeClr val="dk1"/>
                </a:solidFill>
                <a:latin typeface="Inter"/>
                <a:ea typeface="Inter"/>
                <a:cs typeface="Inter"/>
                <a:sym typeface="Inter"/>
              </a:rPr>
              <a:t> (7 minutes):</a:t>
            </a:r>
            <a:endParaRPr sz="1200" dirty="0">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sz="1200" dirty="0">
                <a:solidFill>
                  <a:schemeClr val="dk1"/>
                </a:solidFill>
                <a:latin typeface="Inter"/>
                <a:ea typeface="Inter"/>
                <a:cs typeface="Inter"/>
                <a:sym typeface="Inter"/>
              </a:rPr>
              <a:t>"Let's practice with situations that could really happen to you or your family members."</a:t>
            </a:r>
            <a:endParaRPr sz="1200"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Scenario 1: Family WhatsApp Group</a:t>
            </a:r>
            <a:r>
              <a:rPr lang="en" sz="1200" dirty="0">
                <a:solidFill>
                  <a:schemeClr val="dk1"/>
                </a:solidFill>
                <a:latin typeface="Inter"/>
                <a:ea typeface="Inter"/>
                <a:cs typeface="Inter"/>
                <a:sym typeface="Inter"/>
              </a:rPr>
              <a:t> (2.5 minutes): </a:t>
            </a:r>
            <a:r>
              <a:rPr lang="en" sz="1200" b="1" dirty="0">
                <a:solidFill>
                  <a:schemeClr val="dk1"/>
                </a:solidFill>
                <a:latin typeface="Inter"/>
                <a:ea typeface="Inter"/>
                <a:cs typeface="Inter"/>
                <a:sym typeface="Inter"/>
              </a:rPr>
              <a:t>Setup</a:t>
            </a:r>
            <a:r>
              <a:rPr lang="en" sz="1200" dirty="0">
                <a:solidFill>
                  <a:schemeClr val="dk1"/>
                </a:solidFill>
                <a:latin typeface="Inter"/>
                <a:ea typeface="Inter"/>
                <a:cs typeface="Inter"/>
                <a:sym typeface="Inter"/>
              </a:rPr>
              <a:t>:</a:t>
            </a:r>
            <a:endParaRPr sz="1200" dirty="0">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sz="1200" dirty="0">
                <a:solidFill>
                  <a:schemeClr val="dk1"/>
                </a:solidFill>
                <a:latin typeface="Inter"/>
                <a:ea typeface="Inter"/>
                <a:cs typeface="Inter"/>
                <a:sym typeface="Inter"/>
              </a:rPr>
              <a:t>"Your uncle, who you trust and who usually shares accurate information, forwards a message to your family WhatsApp group. It has a government-looking logo and claims there's a new policy affecting your area. The message asks everyone to forward it to warn others. You're not sure if it's true."</a:t>
            </a:r>
            <a:endParaRPr sz="1200"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Group Discussion Process</a:t>
            </a:r>
            <a:r>
              <a:rPr lang="en" sz="1200" dirty="0">
                <a:solidFill>
                  <a:schemeClr val="dk1"/>
                </a:solidFill>
                <a:latin typeface="Inter"/>
                <a:ea typeface="Inter"/>
                <a:cs typeface="Inter"/>
                <a:sym typeface="Inter"/>
              </a:rPr>
              <a:t>:</a:t>
            </a:r>
            <a:endParaRPr sz="1200" dirty="0">
              <a:solidFill>
                <a:schemeClr val="dk1"/>
              </a:solidFill>
              <a:latin typeface="Inter"/>
              <a:ea typeface="Inter"/>
              <a:cs typeface="Inter"/>
              <a:sym typeface="Inter"/>
            </a:endParaRPr>
          </a:p>
          <a:p>
            <a:pPr marL="457200" lvl="0" indent="-304800" algn="l" rtl="0">
              <a:lnSpc>
                <a:spcPct val="115000"/>
              </a:lnSpc>
              <a:spcBef>
                <a:spcPts val="120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Give participants 1 minute to discuss in pairs</a:t>
            </a:r>
            <a:endParaRPr sz="1200" dirty="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Ask for their VERIFY method applications</a:t>
            </a:r>
            <a:endParaRPr sz="1200" dirty="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Guide them through each step if they miss any</a:t>
            </a:r>
            <a:endParaRPr sz="1200" dirty="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Emphasize the emotional challenge: "This is hard because you trust your uncle, but even trusted people can accidentally share false information"</a:t>
            </a:r>
            <a:endParaRPr sz="1200"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Teaching Points</a:t>
            </a:r>
            <a:r>
              <a:rPr lang="en" sz="1200" dirty="0">
                <a:solidFill>
                  <a:schemeClr val="dk1"/>
                </a:solidFill>
                <a:latin typeface="Inter"/>
                <a:ea typeface="Inter"/>
                <a:cs typeface="Inter"/>
                <a:sym typeface="Inter"/>
              </a:rPr>
              <a:t>:</a:t>
            </a:r>
            <a:endParaRPr sz="1200" dirty="0">
              <a:solidFill>
                <a:schemeClr val="dk1"/>
              </a:solidFill>
              <a:latin typeface="Inter"/>
              <a:ea typeface="Inter"/>
              <a:cs typeface="Inter"/>
              <a:sym typeface="Inter"/>
            </a:endParaRPr>
          </a:p>
          <a:p>
            <a:pPr marL="457200" lvl="0" indent="-304800" algn="l" rtl="0">
              <a:lnSpc>
                <a:spcPct val="115000"/>
              </a:lnSpc>
              <a:spcBef>
                <a:spcPts val="120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Source: Government logo doesn't mean government-created</a:t>
            </a:r>
            <a:endParaRPr sz="1200" dirty="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Details: Official announcements usually come through official channels</a:t>
            </a:r>
            <a:endParaRPr sz="1200" dirty="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Research: Check government websites and known news sources</a:t>
            </a:r>
            <a:endParaRPr sz="1200" dirty="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Impact: False policy information can cause unnecessary stress and poor decisions</a:t>
            </a:r>
            <a:endParaRPr sz="1200"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Scenario 2: Online Shopping Safety</a:t>
            </a:r>
            <a:r>
              <a:rPr lang="en" sz="1200" dirty="0">
                <a:solidFill>
                  <a:schemeClr val="dk1"/>
                </a:solidFill>
                <a:latin typeface="Inter"/>
                <a:ea typeface="Inter"/>
                <a:cs typeface="Inter"/>
                <a:sym typeface="Inter"/>
              </a:rPr>
              <a:t> (2.5 minutes): </a:t>
            </a:r>
            <a:r>
              <a:rPr lang="en" sz="1200" b="1" dirty="0">
                <a:solidFill>
                  <a:schemeClr val="dk1"/>
                </a:solidFill>
                <a:latin typeface="Inter"/>
                <a:ea typeface="Inter"/>
                <a:cs typeface="Inter"/>
                <a:sym typeface="Inter"/>
              </a:rPr>
              <a:t>Setup</a:t>
            </a:r>
            <a:r>
              <a:rPr lang="en" sz="1200" dirty="0">
                <a:solidFill>
                  <a:schemeClr val="dk1"/>
                </a:solidFill>
                <a:latin typeface="Inter"/>
                <a:ea typeface="Inter"/>
                <a:cs typeface="Inter"/>
                <a:sym typeface="Inter"/>
              </a:rPr>
              <a:t>:</a:t>
            </a:r>
            <a:endParaRPr sz="1200" dirty="0">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sz="1200" dirty="0">
                <a:solidFill>
                  <a:schemeClr val="dk1"/>
                </a:solidFill>
                <a:latin typeface="Inter"/>
                <a:ea typeface="Inter"/>
                <a:cs typeface="Inter"/>
                <a:sym typeface="Inter"/>
              </a:rPr>
              <a:t>"You see an amazing deal on Facebook - brand new smartphones for much cheaper than store prices. The seller's profile looks real, has good reviews, and shows photos of happy customers with their purchases. But the photos of the phones look almost too perfect."</a:t>
            </a:r>
            <a:endParaRPr sz="1200"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Discussion Guide</a:t>
            </a:r>
            <a:r>
              <a:rPr lang="en" sz="1200" dirty="0">
                <a:solidFill>
                  <a:schemeClr val="dk1"/>
                </a:solidFill>
                <a:latin typeface="Inter"/>
                <a:ea typeface="Inter"/>
                <a:cs typeface="Inter"/>
                <a:sym typeface="Inter"/>
              </a:rPr>
              <a:t>:</a:t>
            </a:r>
            <a:endParaRPr sz="1200" dirty="0">
              <a:solidFill>
                <a:schemeClr val="dk1"/>
              </a:solidFill>
              <a:latin typeface="Inter"/>
              <a:ea typeface="Inter"/>
              <a:cs typeface="Inter"/>
              <a:sym typeface="Inter"/>
            </a:endParaRPr>
          </a:p>
          <a:p>
            <a:pPr marL="457200" lvl="0" indent="-304800" algn="l" rtl="0">
              <a:lnSpc>
                <a:spcPct val="115000"/>
              </a:lnSpc>
              <a:spcBef>
                <a:spcPts val="120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Let groups work through VERIFY method</a:t>
            </a:r>
            <a:endParaRPr sz="1200" dirty="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Focus on practical protective actions</a:t>
            </a:r>
            <a:endParaRPr sz="1200" dirty="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Address the emotional element: "Good deals are exciting, but scammers know this"</a:t>
            </a:r>
            <a:endParaRPr sz="1200"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Key Teaching Points</a:t>
            </a:r>
            <a:r>
              <a:rPr lang="en" sz="1200" dirty="0">
                <a:solidFill>
                  <a:schemeClr val="dk1"/>
                </a:solidFill>
                <a:latin typeface="Inter"/>
                <a:ea typeface="Inter"/>
                <a:cs typeface="Inter"/>
                <a:sym typeface="Inter"/>
              </a:rPr>
              <a:t>:</a:t>
            </a:r>
            <a:endParaRPr sz="1200" dirty="0">
              <a:solidFill>
                <a:schemeClr val="dk1"/>
              </a:solidFill>
              <a:latin typeface="Inter"/>
              <a:ea typeface="Inter"/>
              <a:cs typeface="Inter"/>
              <a:sym typeface="Inter"/>
            </a:endParaRPr>
          </a:p>
          <a:p>
            <a:pPr marL="457200" lvl="0" indent="-304800" algn="l" rtl="0">
              <a:lnSpc>
                <a:spcPct val="115000"/>
              </a:lnSpc>
              <a:spcBef>
                <a:spcPts val="120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Reverse image search on product photos</a:t>
            </a:r>
            <a:endParaRPr sz="1200" dirty="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Check if reviews and customer photos seem authentic</a:t>
            </a:r>
            <a:endParaRPr sz="1200" dirty="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Verify business registration or physical location</a:t>
            </a:r>
            <a:endParaRPr sz="1200" dirty="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Use secure payment methods that offer buyer protection</a:t>
            </a:r>
            <a:endParaRPr sz="1200"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Scenario 3: Health Information</a:t>
            </a:r>
            <a:r>
              <a:rPr lang="en" sz="1200" dirty="0">
                <a:solidFill>
                  <a:schemeClr val="dk1"/>
                </a:solidFill>
                <a:latin typeface="Inter"/>
                <a:ea typeface="Inter"/>
                <a:cs typeface="Inter"/>
                <a:sym typeface="Inter"/>
              </a:rPr>
              <a:t> (2 minutes): </a:t>
            </a:r>
            <a:r>
              <a:rPr lang="en" sz="1200" b="1" dirty="0">
                <a:solidFill>
                  <a:schemeClr val="dk1"/>
                </a:solidFill>
                <a:latin typeface="Inter"/>
                <a:ea typeface="Inter"/>
                <a:cs typeface="Inter"/>
                <a:sym typeface="Inter"/>
              </a:rPr>
              <a:t>Setup</a:t>
            </a:r>
            <a:r>
              <a:rPr lang="en" sz="1200" dirty="0">
                <a:solidFill>
                  <a:schemeClr val="dk1"/>
                </a:solidFill>
                <a:latin typeface="Inter"/>
                <a:ea typeface="Inter"/>
                <a:cs typeface="Inter"/>
                <a:sym typeface="Inter"/>
              </a:rPr>
              <a:t>:</a:t>
            </a:r>
            <a:endParaRPr sz="1200" dirty="0">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sz="1200" dirty="0">
                <a:solidFill>
                  <a:schemeClr val="dk1"/>
                </a:solidFill>
                <a:latin typeface="Inter"/>
                <a:ea typeface="Inter"/>
                <a:cs typeface="Inter"/>
                <a:sym typeface="Inter"/>
              </a:rPr>
              <a:t>"A friend shares an article claiming a simple, inexpensive home remedy can cure a serious health condition that affects your family member. The article looks professional, mentions scientific studies, and has testimonials from people who say it worked."</a:t>
            </a:r>
            <a:endParaRPr sz="1200"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Critical Teaching Points</a:t>
            </a:r>
            <a:r>
              <a:rPr lang="en" sz="1200" dirty="0">
                <a:solidFill>
                  <a:schemeClr val="dk1"/>
                </a:solidFill>
                <a:latin typeface="Inter"/>
                <a:ea typeface="Inter"/>
                <a:cs typeface="Inter"/>
                <a:sym typeface="Inter"/>
              </a:rPr>
              <a:t>:</a:t>
            </a:r>
            <a:endParaRPr sz="1200" dirty="0">
              <a:solidFill>
                <a:schemeClr val="dk1"/>
              </a:solidFill>
              <a:latin typeface="Inter"/>
              <a:ea typeface="Inter"/>
              <a:cs typeface="Inter"/>
              <a:sym typeface="Inter"/>
            </a:endParaRPr>
          </a:p>
          <a:p>
            <a:pPr marL="457200" lvl="0" indent="-304800" algn="l" rtl="0">
              <a:lnSpc>
                <a:spcPct val="115000"/>
              </a:lnSpc>
              <a:spcBef>
                <a:spcPts val="120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Health misinformation can have serious consequences</a:t>
            </a:r>
            <a:endParaRPr sz="1200" dirty="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Professional-looking doesn't mean medically accurate</a:t>
            </a:r>
            <a:endParaRPr sz="1200" dirty="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Always consult healthcare providers for medical decisions</a:t>
            </a:r>
            <a:endParaRPr sz="1200" dirty="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Use VERIFY method, but prioritize expert consultation</a:t>
            </a:r>
            <a:endParaRPr sz="1200" dirty="0">
              <a:solidFill>
                <a:schemeClr val="dk1"/>
              </a:solidFill>
              <a:latin typeface="Inter"/>
              <a:ea typeface="Inter"/>
              <a:cs typeface="Inter"/>
              <a:sym typeface="Inter"/>
            </a:endParaRPr>
          </a:p>
          <a:p>
            <a:pPr marL="0" lvl="0" indent="0" algn="l" rtl="0">
              <a:spcBef>
                <a:spcPts val="120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1"/>
        <p:cNvGrpSpPr/>
        <p:nvPr/>
      </p:nvGrpSpPr>
      <p:grpSpPr>
        <a:xfrm>
          <a:off x="0" y="0"/>
          <a:ext cx="0" cy="0"/>
          <a:chOff x="0" y="0"/>
          <a:chExt cx="0" cy="0"/>
        </a:xfrm>
      </p:grpSpPr>
      <p:sp>
        <p:nvSpPr>
          <p:cNvPr id="1842" name="Google Shape;1842;g3d0916e44a2_0_14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3" name="Google Shape;1843;g3d0916e44a2_0_14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400"/>
              </a:spcBef>
              <a:spcAft>
                <a:spcPts val="0"/>
              </a:spcAft>
              <a:buClr>
                <a:schemeClr val="dk1"/>
              </a:buClr>
              <a:buSzPts val="1100"/>
              <a:buFont typeface="Arial"/>
              <a:buNone/>
            </a:pPr>
            <a:r>
              <a:rPr lang="en" sz="1200" b="1" dirty="0">
                <a:solidFill>
                  <a:schemeClr val="dk1"/>
                </a:solidFill>
                <a:latin typeface="Inter"/>
                <a:ea typeface="Inter"/>
                <a:cs typeface="Inter"/>
                <a:sym typeface="Inter"/>
              </a:rPr>
              <a:t>SPEAKER NOTES:</a:t>
            </a:r>
            <a:endParaRPr sz="1200" b="1" dirty="0">
              <a:solidFill>
                <a:schemeClr val="dk1"/>
              </a:solidFill>
              <a:latin typeface="Inter"/>
              <a:ea typeface="Inter"/>
              <a:cs typeface="Inter"/>
              <a:sym typeface="Inter"/>
            </a:endParaRPr>
          </a:p>
          <a:p>
            <a:pPr marL="0" lvl="0" indent="0" algn="l" rtl="0">
              <a:lnSpc>
                <a:spcPct val="115000"/>
              </a:lnSpc>
              <a:spcBef>
                <a:spcPts val="1400"/>
              </a:spcBef>
              <a:spcAft>
                <a:spcPts val="0"/>
              </a:spcAft>
              <a:buClr>
                <a:schemeClr val="dk1"/>
              </a:buClr>
              <a:buSzPts val="1100"/>
              <a:buFont typeface="Arial"/>
              <a:buNone/>
            </a:pPr>
            <a:r>
              <a:rPr lang="en" sz="1200" b="1" dirty="0">
                <a:solidFill>
                  <a:schemeClr val="dk1"/>
                </a:solidFill>
                <a:latin typeface="Inter"/>
                <a:ea typeface="Inter"/>
                <a:cs typeface="Inter"/>
                <a:sym typeface="Inter"/>
              </a:rPr>
              <a:t>Privacy Protection</a:t>
            </a:r>
            <a:endParaRPr sz="1200" b="1"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Practical Privacy Education</a:t>
            </a:r>
            <a:r>
              <a:rPr lang="en" sz="1200" dirty="0">
                <a:solidFill>
                  <a:schemeClr val="dk1"/>
                </a:solidFill>
                <a:latin typeface="Inter"/>
                <a:ea typeface="Inter"/>
                <a:cs typeface="Inter"/>
                <a:sym typeface="Inter"/>
              </a:rPr>
              <a:t> (4 minutes):</a:t>
            </a:r>
            <a:endParaRPr sz="1200" dirty="0">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sz="1200" dirty="0">
                <a:solidFill>
                  <a:schemeClr val="dk1"/>
                </a:solidFill>
                <a:latin typeface="Inter"/>
                <a:ea typeface="Inter"/>
                <a:cs typeface="Inter"/>
                <a:sym typeface="Inter"/>
              </a:rPr>
              <a:t>"Privacy protection isn't about being paranoid - it's about being smart with your personal information."</a:t>
            </a:r>
            <a:endParaRPr sz="1200"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When Using AI Tools</a:t>
            </a:r>
            <a:r>
              <a:rPr lang="en" sz="1200" dirty="0">
                <a:solidFill>
                  <a:schemeClr val="dk1"/>
                </a:solidFill>
                <a:latin typeface="Inter"/>
                <a:ea typeface="Inter"/>
                <a:cs typeface="Inter"/>
                <a:sym typeface="Inter"/>
              </a:rPr>
              <a:t> (2 minutes): </a:t>
            </a:r>
            <a:r>
              <a:rPr lang="en" sz="1200" b="1" dirty="0">
                <a:solidFill>
                  <a:schemeClr val="dk1"/>
                </a:solidFill>
                <a:latin typeface="Inter"/>
                <a:ea typeface="Inter"/>
                <a:cs typeface="Inter"/>
                <a:sym typeface="Inter"/>
              </a:rPr>
              <a:t>Do NOT Share</a:t>
            </a:r>
            <a:r>
              <a:rPr lang="en" sz="1200" dirty="0">
                <a:solidFill>
                  <a:schemeClr val="dk1"/>
                </a:solidFill>
                <a:latin typeface="Inter"/>
                <a:ea typeface="Inter"/>
                <a:cs typeface="Inter"/>
                <a:sym typeface="Inter"/>
              </a:rPr>
              <a:t>:</a:t>
            </a:r>
            <a:endParaRPr sz="1200" dirty="0">
              <a:solidFill>
                <a:schemeClr val="dk1"/>
              </a:solidFill>
              <a:latin typeface="Inter"/>
              <a:ea typeface="Inter"/>
              <a:cs typeface="Inter"/>
              <a:sym typeface="Inter"/>
            </a:endParaRPr>
          </a:p>
          <a:p>
            <a:pPr marL="457200" lvl="0" indent="-304800" algn="l" rtl="0">
              <a:lnSpc>
                <a:spcPct val="115000"/>
              </a:lnSpc>
              <a:spcBef>
                <a:spcPts val="120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National ID numbers, or other government identification</a:t>
            </a:r>
            <a:endParaRPr sz="1200" dirty="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Banking details or PINs</a:t>
            </a:r>
            <a:endParaRPr sz="1200" dirty="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Photos of official documents</a:t>
            </a:r>
            <a:endParaRPr sz="1200" dirty="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Exact home addresses or daily routines</a:t>
            </a:r>
            <a:endParaRPr sz="1200"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Safe to Share</a:t>
            </a:r>
            <a:r>
              <a:rPr lang="en" sz="1200" dirty="0">
                <a:solidFill>
                  <a:schemeClr val="dk1"/>
                </a:solidFill>
                <a:latin typeface="Inter"/>
                <a:ea typeface="Inter"/>
                <a:cs typeface="Inter"/>
                <a:sym typeface="Inter"/>
              </a:rPr>
              <a:t>:</a:t>
            </a:r>
            <a:endParaRPr sz="1200" dirty="0">
              <a:solidFill>
                <a:schemeClr val="dk1"/>
              </a:solidFill>
              <a:latin typeface="Inter"/>
              <a:ea typeface="Inter"/>
              <a:cs typeface="Inter"/>
              <a:sym typeface="Inter"/>
            </a:endParaRPr>
          </a:p>
          <a:p>
            <a:pPr marL="457200" lvl="0" indent="-304800" algn="l" rtl="0">
              <a:lnSpc>
                <a:spcPct val="115000"/>
              </a:lnSpc>
              <a:spcBef>
                <a:spcPts val="120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General location (</a:t>
            </a:r>
            <a:r>
              <a:rPr lang="en-US" sz="1200" b="1" dirty="0">
                <a:solidFill>
                  <a:schemeClr val="dk1"/>
                </a:solidFill>
                <a:latin typeface="Inter"/>
                <a:ea typeface="Inter"/>
                <a:cs typeface="Inter"/>
                <a:sym typeface="Inter"/>
              </a:rPr>
              <a:t>Cairo, Beirut, Amman, Riyadh, Doha, Dubai</a:t>
            </a:r>
            <a:r>
              <a:rPr lang="en-US" sz="1200" b="0" dirty="0">
                <a:solidFill>
                  <a:schemeClr val="dk1"/>
                </a:solidFill>
                <a:latin typeface="Inter"/>
                <a:ea typeface="Inter"/>
                <a:cs typeface="Inter"/>
                <a:sym typeface="Inter"/>
              </a:rPr>
              <a:t>, </a:t>
            </a:r>
            <a:r>
              <a:rPr lang="en" sz="1200" dirty="0">
                <a:solidFill>
                  <a:schemeClr val="dk1"/>
                </a:solidFill>
                <a:latin typeface="Inter"/>
                <a:ea typeface="Inter"/>
                <a:cs typeface="Inter"/>
                <a:sym typeface="Inter"/>
              </a:rPr>
              <a:t>not specific address)</a:t>
            </a:r>
            <a:endParaRPr sz="1200" dirty="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General interests and preferences</a:t>
            </a:r>
            <a:endParaRPr sz="1200" dirty="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Non-sensitive photos and creative content</a:t>
            </a:r>
            <a:endParaRPr sz="1200" dirty="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Learning and work-related questions</a:t>
            </a:r>
            <a:endParaRPr sz="1200"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Red Flags to Watch For</a:t>
            </a:r>
            <a:r>
              <a:rPr lang="en" sz="1200" dirty="0">
                <a:solidFill>
                  <a:schemeClr val="dk1"/>
                </a:solidFill>
                <a:latin typeface="Inter"/>
                <a:ea typeface="Inter"/>
                <a:cs typeface="Inter"/>
                <a:sym typeface="Inter"/>
              </a:rPr>
              <a:t> (2 minutes):</a:t>
            </a:r>
            <a:endParaRPr sz="1200" dirty="0">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sz="1200" dirty="0">
                <a:solidFill>
                  <a:schemeClr val="dk1"/>
                </a:solidFill>
                <a:latin typeface="Inter"/>
                <a:ea typeface="Inter"/>
                <a:cs typeface="Inter"/>
                <a:sym typeface="Inter"/>
              </a:rPr>
              <a:t>"Trust your instincts. If something feels wrong, it probably is."</a:t>
            </a:r>
            <a:endParaRPr sz="1200"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Warning Signs</a:t>
            </a:r>
            <a:r>
              <a:rPr lang="en" sz="1200" dirty="0">
                <a:solidFill>
                  <a:schemeClr val="dk1"/>
                </a:solidFill>
                <a:latin typeface="Inter"/>
                <a:ea typeface="Inter"/>
                <a:cs typeface="Inter"/>
                <a:sym typeface="Inter"/>
              </a:rPr>
              <a:t>:</a:t>
            </a:r>
            <a:endParaRPr sz="1200" dirty="0">
              <a:solidFill>
                <a:schemeClr val="dk1"/>
              </a:solidFill>
              <a:latin typeface="Inter"/>
              <a:ea typeface="Inter"/>
              <a:cs typeface="Inter"/>
              <a:sym typeface="Inter"/>
            </a:endParaRPr>
          </a:p>
          <a:p>
            <a:pPr marL="457200" lvl="0" indent="-304800" algn="l" rtl="0">
              <a:lnSpc>
                <a:spcPct val="115000"/>
              </a:lnSpc>
              <a:spcBef>
                <a:spcPts val="120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Apps asking for permissions they don't need (why does a calculator need your contacts?)</a:t>
            </a:r>
            <a:endParaRPr sz="1200" dirty="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Pressure to download or sign up immediately</a:t>
            </a:r>
            <a:endParaRPr sz="1200" dirty="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Offers that seem too good to be true</a:t>
            </a:r>
            <a:endParaRPr sz="1200" dirty="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Requests for sensitive information via unofficial channels</a:t>
            </a:r>
            <a:endParaRPr sz="1200"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The Middle Eastern Context Consideration</a:t>
            </a:r>
            <a:r>
              <a:rPr lang="en" sz="1200" dirty="0">
                <a:solidFill>
                  <a:schemeClr val="dk1"/>
                </a:solidFill>
                <a:latin typeface="Inter"/>
                <a:ea typeface="Inter"/>
                <a:cs typeface="Inter"/>
                <a:sym typeface="Inter"/>
              </a:rPr>
              <a:t>:</a:t>
            </a:r>
            <a:endParaRPr sz="1200" dirty="0">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sz="1200" dirty="0">
                <a:solidFill>
                  <a:schemeClr val="dk1"/>
                </a:solidFill>
                <a:latin typeface="Inter"/>
                <a:ea typeface="Inter"/>
                <a:cs typeface="Inter"/>
                <a:sym typeface="Inter"/>
              </a:rPr>
              <a:t>"Be especially careful with apps or services that aren't well-established in </a:t>
            </a:r>
            <a:r>
              <a:rPr lang="en-US" sz="1200" dirty="0">
                <a:solidFill>
                  <a:schemeClr val="dk1"/>
                </a:solidFill>
                <a:latin typeface="Inter"/>
                <a:ea typeface="Inter"/>
                <a:cs typeface="Inter"/>
                <a:sym typeface="Inter"/>
              </a:rPr>
              <a:t>Egypt, Lebanon, Jordan, or the Gulf States</a:t>
            </a:r>
            <a:r>
              <a:rPr lang="en" sz="1200" dirty="0">
                <a:solidFill>
                  <a:schemeClr val="dk1"/>
                </a:solidFill>
                <a:latin typeface="Inter"/>
                <a:ea typeface="Inter"/>
                <a:cs typeface="Inter"/>
                <a:sym typeface="Inter"/>
              </a:rPr>
              <a:t>. Some international services may not follow the same privacy standards we expect, and some may not have local customer support if something goes wrong."</a:t>
            </a:r>
            <a:endParaRPr sz="1200" dirty="0">
              <a:solidFill>
                <a:schemeClr val="dk1"/>
              </a:solidFill>
              <a:latin typeface="Inter"/>
              <a:ea typeface="Inter"/>
              <a:cs typeface="Inter"/>
              <a:sym typeface="Inter"/>
            </a:endParaRPr>
          </a:p>
          <a:p>
            <a:pPr marL="0" lvl="0" indent="0" algn="l" rtl="0">
              <a:spcBef>
                <a:spcPts val="1200"/>
              </a:spcBef>
              <a:spcAft>
                <a:spcPts val="0"/>
              </a:spcAft>
              <a:buNone/>
            </a:pPr>
            <a:endParaRPr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9"/>
        <p:cNvGrpSpPr/>
        <p:nvPr/>
      </p:nvGrpSpPr>
      <p:grpSpPr>
        <a:xfrm>
          <a:off x="0" y="0"/>
          <a:ext cx="0" cy="0"/>
          <a:chOff x="0" y="0"/>
          <a:chExt cx="0" cy="0"/>
        </a:xfrm>
      </p:grpSpPr>
      <p:sp>
        <p:nvSpPr>
          <p:cNvPr id="1900" name="Google Shape;1900;g3d0916e44a2_0_15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1" name="Google Shape;1901;g3d0916e44a2_0_15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400"/>
              </a:spcBef>
              <a:spcAft>
                <a:spcPts val="0"/>
              </a:spcAft>
              <a:buClr>
                <a:schemeClr val="dk1"/>
              </a:buClr>
              <a:buSzPts val="1100"/>
              <a:buFont typeface="Arial"/>
              <a:buNone/>
            </a:pPr>
            <a:r>
              <a:rPr lang="en" sz="1200" b="1" dirty="0">
                <a:solidFill>
                  <a:schemeClr val="dk1"/>
                </a:solidFill>
                <a:latin typeface="Inter"/>
                <a:ea typeface="Inter"/>
                <a:cs typeface="Inter"/>
                <a:sym typeface="Inter"/>
              </a:rPr>
              <a:t>SPEAKER NOTES:</a:t>
            </a:r>
            <a:endParaRPr sz="1200" b="1" dirty="0">
              <a:solidFill>
                <a:schemeClr val="dk1"/>
              </a:solidFill>
              <a:latin typeface="Inter"/>
              <a:ea typeface="Inter"/>
              <a:cs typeface="Inter"/>
              <a:sym typeface="Inter"/>
            </a:endParaRPr>
          </a:p>
          <a:p>
            <a:pPr marL="0" lvl="0" indent="0" algn="l" rtl="0">
              <a:lnSpc>
                <a:spcPct val="115000"/>
              </a:lnSpc>
              <a:spcBef>
                <a:spcPts val="1400"/>
              </a:spcBef>
              <a:spcAft>
                <a:spcPts val="0"/>
              </a:spcAft>
              <a:buClr>
                <a:schemeClr val="dk1"/>
              </a:buClr>
              <a:buSzPts val="1100"/>
              <a:buFont typeface="Arial"/>
              <a:buNone/>
            </a:pPr>
            <a:r>
              <a:rPr lang="en" sz="1200" b="1" dirty="0">
                <a:solidFill>
                  <a:schemeClr val="dk1"/>
                </a:solidFill>
                <a:latin typeface="Inter"/>
                <a:ea typeface="Inter"/>
                <a:cs typeface="Inter"/>
                <a:sym typeface="Inter"/>
              </a:rPr>
              <a:t>Protecting Your Family</a:t>
            </a:r>
            <a:endParaRPr sz="1200" b="1"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Community Responsibility Approach</a:t>
            </a:r>
            <a:r>
              <a:rPr lang="en" sz="1200" dirty="0">
                <a:solidFill>
                  <a:schemeClr val="dk1"/>
                </a:solidFill>
                <a:latin typeface="Inter"/>
                <a:ea typeface="Inter"/>
                <a:cs typeface="Inter"/>
                <a:sym typeface="Inter"/>
              </a:rPr>
              <a:t> (2 minutes):</a:t>
            </a:r>
            <a:endParaRPr sz="1200" dirty="0">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sz="1200" dirty="0">
                <a:solidFill>
                  <a:schemeClr val="dk1"/>
                </a:solidFill>
                <a:latin typeface="Inter"/>
                <a:ea typeface="Inter"/>
                <a:cs typeface="Inter"/>
                <a:sym typeface="Inter"/>
              </a:rPr>
              <a:t>"Your AI literacy doesn't just protect you - it protects your whole network. You become a trusted source of digital wisdom for your family and community."</a:t>
            </a:r>
            <a:endParaRPr sz="1200"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Teaching Others</a:t>
            </a:r>
            <a:r>
              <a:rPr lang="en" sz="1200" dirty="0">
                <a:solidFill>
                  <a:schemeClr val="dk1"/>
                </a:solidFill>
                <a:latin typeface="Inter"/>
                <a:ea typeface="Inter"/>
                <a:cs typeface="Inter"/>
                <a:sym typeface="Inter"/>
              </a:rPr>
              <a:t> (1 minute):</a:t>
            </a:r>
            <a:endParaRPr sz="1200" dirty="0">
              <a:solidFill>
                <a:schemeClr val="dk1"/>
              </a:solidFill>
              <a:latin typeface="Inter"/>
              <a:ea typeface="Inter"/>
              <a:cs typeface="Inter"/>
              <a:sym typeface="Inter"/>
            </a:endParaRPr>
          </a:p>
          <a:p>
            <a:pPr marL="457200" lvl="0" indent="-304800" algn="l" rtl="0">
              <a:lnSpc>
                <a:spcPct val="115000"/>
              </a:lnSpc>
              <a:spcBef>
                <a:spcPts val="120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Share VERIFY method with family members</a:t>
            </a:r>
            <a:endParaRPr sz="1200" dirty="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Help elderly relatives recognize suspicious content</a:t>
            </a:r>
            <a:endParaRPr sz="1200" dirty="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Teach children about AI content they might encounter online</a:t>
            </a:r>
            <a:endParaRPr sz="1200" dirty="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Be patient - remember how you felt before learning these skills</a:t>
            </a:r>
            <a:endParaRPr sz="1200"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When You Encounter Harmful Content</a:t>
            </a:r>
            <a:r>
              <a:rPr lang="en" sz="1200" dirty="0">
                <a:solidFill>
                  <a:schemeClr val="dk1"/>
                </a:solidFill>
                <a:latin typeface="Inter"/>
                <a:ea typeface="Inter"/>
                <a:cs typeface="Inter"/>
                <a:sym typeface="Inter"/>
              </a:rPr>
              <a:t> (1 minute): </a:t>
            </a:r>
            <a:r>
              <a:rPr lang="en" sz="1200" b="1" dirty="0">
                <a:solidFill>
                  <a:schemeClr val="dk1"/>
                </a:solidFill>
                <a:latin typeface="Inter"/>
                <a:ea typeface="Inter"/>
                <a:cs typeface="Inter"/>
                <a:sym typeface="Inter"/>
              </a:rPr>
              <a:t>Action Steps</a:t>
            </a:r>
            <a:r>
              <a:rPr lang="en" sz="1200" dirty="0">
                <a:solidFill>
                  <a:schemeClr val="dk1"/>
                </a:solidFill>
                <a:latin typeface="Inter"/>
                <a:ea typeface="Inter"/>
                <a:cs typeface="Inter"/>
                <a:sym typeface="Inter"/>
              </a:rPr>
              <a:t>:</a:t>
            </a:r>
            <a:endParaRPr sz="1200" dirty="0">
              <a:solidFill>
                <a:schemeClr val="dk1"/>
              </a:solidFill>
              <a:latin typeface="Inter"/>
              <a:ea typeface="Inter"/>
              <a:cs typeface="Inter"/>
              <a:sym typeface="Inter"/>
            </a:endParaRPr>
          </a:p>
          <a:p>
            <a:pPr marL="457200" lvl="0" indent="-304800" algn="l" rtl="0">
              <a:lnSpc>
                <a:spcPct val="115000"/>
              </a:lnSpc>
              <a:spcBef>
                <a:spcPts val="1200"/>
              </a:spcBef>
              <a:spcAft>
                <a:spcPts val="0"/>
              </a:spcAft>
              <a:buClr>
                <a:schemeClr val="dk1"/>
              </a:buClr>
              <a:buSzPts val="1200"/>
              <a:buFont typeface="Inter"/>
              <a:buAutoNum type="arabicPeriod"/>
            </a:pPr>
            <a:r>
              <a:rPr lang="en" sz="1200" dirty="0">
                <a:solidFill>
                  <a:schemeClr val="dk1"/>
                </a:solidFill>
                <a:latin typeface="Inter"/>
                <a:ea typeface="Inter"/>
                <a:cs typeface="Inter"/>
                <a:sym typeface="Inter"/>
              </a:rPr>
              <a:t>Don't share it further (even to warn people - this can spread it more)</a:t>
            </a:r>
            <a:endParaRPr sz="1200" dirty="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AutoNum type="arabicPeriod"/>
            </a:pPr>
            <a:r>
              <a:rPr lang="en" sz="1200" dirty="0">
                <a:solidFill>
                  <a:schemeClr val="dk1"/>
                </a:solidFill>
                <a:latin typeface="Inter"/>
                <a:ea typeface="Inter"/>
                <a:cs typeface="Inter"/>
                <a:sym typeface="Inter"/>
              </a:rPr>
              <a:t>Report it on the platform using official reporting tools</a:t>
            </a:r>
            <a:endParaRPr sz="1200" dirty="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AutoNum type="arabicPeriod"/>
            </a:pPr>
            <a:r>
              <a:rPr lang="en" sz="1200" dirty="0">
                <a:solidFill>
                  <a:schemeClr val="dk1"/>
                </a:solidFill>
                <a:latin typeface="Inter"/>
                <a:ea typeface="Inter"/>
                <a:cs typeface="Inter"/>
                <a:sym typeface="Inter"/>
              </a:rPr>
              <a:t>Inform affected people directly through private messages</a:t>
            </a:r>
            <a:endParaRPr sz="1200" dirty="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AutoNum type="arabicPeriod"/>
            </a:pPr>
            <a:r>
              <a:rPr lang="en" sz="1200" dirty="0">
                <a:solidFill>
                  <a:schemeClr val="dk1"/>
                </a:solidFill>
                <a:latin typeface="Inter"/>
                <a:ea typeface="Inter"/>
                <a:cs typeface="Inter"/>
                <a:sym typeface="Inter"/>
              </a:rPr>
              <a:t>Contact authorities for serious threats or scams</a:t>
            </a:r>
            <a:endParaRPr sz="1200"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Building Community Resilience</a:t>
            </a:r>
            <a:r>
              <a:rPr lang="en" sz="1200" dirty="0">
                <a:solidFill>
                  <a:schemeClr val="dk1"/>
                </a:solidFill>
                <a:latin typeface="Inter"/>
                <a:ea typeface="Inter"/>
                <a:cs typeface="Inter"/>
                <a:sym typeface="Inter"/>
              </a:rPr>
              <a:t>:</a:t>
            </a:r>
            <a:endParaRPr sz="1200" dirty="0">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sz="1200" dirty="0">
                <a:solidFill>
                  <a:schemeClr val="dk1"/>
                </a:solidFill>
                <a:latin typeface="Inter"/>
                <a:ea typeface="Inter"/>
                <a:cs typeface="Inter"/>
                <a:sym typeface="Inter"/>
              </a:rPr>
              <a:t>"When you fact-check before sharing, when you help others verify information, when you report harmful content - you're not just protecting yourself. You're helping build a safer, smarter digital community for all."</a:t>
            </a:r>
            <a:endParaRPr sz="1200" dirty="0">
              <a:solidFill>
                <a:schemeClr val="dk1"/>
              </a:solidFill>
              <a:latin typeface="Inter"/>
              <a:ea typeface="Inter"/>
              <a:cs typeface="Inter"/>
              <a:sym typeface="Inter"/>
            </a:endParaRPr>
          </a:p>
          <a:p>
            <a:pPr marL="0" lvl="0" indent="0" algn="l" rtl="0">
              <a:spcBef>
                <a:spcPts val="120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6"/>
        <p:cNvGrpSpPr/>
        <p:nvPr/>
      </p:nvGrpSpPr>
      <p:grpSpPr>
        <a:xfrm>
          <a:off x="0" y="0"/>
          <a:ext cx="0" cy="0"/>
          <a:chOff x="0" y="0"/>
          <a:chExt cx="0" cy="0"/>
        </a:xfrm>
      </p:grpSpPr>
      <p:sp>
        <p:nvSpPr>
          <p:cNvPr id="1947" name="Google Shape;1947;g3d0916e44a2_0_16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8" name="Google Shape;1948;g3d0916e44a2_0_16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SPEAKER NOTES:</a:t>
            </a:r>
            <a:endParaRPr sz="1200" b="1">
              <a:solidFill>
                <a:schemeClr val="dk1"/>
              </a:solidFill>
              <a:latin typeface="Inter"/>
              <a:ea typeface="Inter"/>
              <a:cs typeface="Inter"/>
              <a:sym typeface="Inter"/>
            </a:endParaRPr>
          </a:p>
          <a:p>
            <a:pPr marL="0" lvl="0" indent="0" algn="l" rtl="0">
              <a:lnSpc>
                <a:spcPct val="115000"/>
              </a:lnSpc>
              <a:spcBef>
                <a:spcPts val="1200"/>
              </a:spcBef>
              <a:spcAft>
                <a:spcPts val="1200"/>
              </a:spcAft>
              <a:buClr>
                <a:schemeClr val="dk1"/>
              </a:buClr>
              <a:buSzPts val="1100"/>
              <a:buFont typeface="Arial"/>
              <a:buNone/>
            </a:pPr>
            <a:r>
              <a:rPr lang="en" sz="1200" b="1">
                <a:solidFill>
                  <a:schemeClr val="dk1"/>
                </a:solidFill>
                <a:latin typeface="Inter"/>
                <a:ea typeface="Inter"/>
                <a:cs typeface="Inter"/>
                <a:sym typeface="Inter"/>
              </a:rPr>
              <a:t>Learning Objective</a:t>
            </a:r>
            <a:r>
              <a:rPr lang="en" sz="1200">
                <a:solidFill>
                  <a:schemeClr val="dk1"/>
                </a:solidFill>
                <a:latin typeface="Inter"/>
                <a:ea typeface="Inter"/>
                <a:cs typeface="Inter"/>
                <a:sym typeface="Inter"/>
              </a:rPr>
              <a:t>: Participants feel empowered to pursue AI-related opportunities and see themselves as creators, not just consumers, of AI technology.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2"/>
        <p:cNvGrpSpPr/>
        <p:nvPr/>
      </p:nvGrpSpPr>
      <p:grpSpPr>
        <a:xfrm>
          <a:off x="0" y="0"/>
          <a:ext cx="0" cy="0"/>
          <a:chOff x="0" y="0"/>
          <a:chExt cx="0" cy="0"/>
        </a:xfrm>
      </p:grpSpPr>
      <p:sp>
        <p:nvSpPr>
          <p:cNvPr id="1953" name="Google Shape;1953;g3d0916e44a2_0_16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4" name="Google Shape;1954;g3d0916e44a2_0_16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SPEAKER NOTES:</a:t>
            </a:r>
            <a:r>
              <a:rPr lang="en" sz="1200" dirty="0">
                <a:solidFill>
                  <a:schemeClr val="dk1"/>
                </a:solidFill>
                <a:latin typeface="Inter"/>
                <a:ea typeface="Inter"/>
                <a:cs typeface="Inter"/>
                <a:sym typeface="Inter"/>
              </a:rPr>
              <a:t> </a:t>
            </a:r>
            <a:endParaRPr sz="1200" b="1"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Relevance Establishment (2 minutes):</a:t>
            </a:r>
            <a:endParaRPr sz="1200" b="1"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dirty="0">
                <a:solidFill>
                  <a:schemeClr val="dk1"/>
                </a:solidFill>
                <a:latin typeface="Inter"/>
                <a:ea typeface="Inter"/>
                <a:cs typeface="Inter"/>
                <a:sym typeface="Inter"/>
              </a:rPr>
              <a:t>"AI isn't just happening in Silicon Valley or Beijing - it's creating real job opportunities right here in the Middle East. And you don't need to be a tech genius to participate in this growing field."</a:t>
            </a:r>
            <a:endParaRPr sz="1200"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Career Pathways Overview (5 minutes):</a:t>
            </a:r>
            <a:endParaRPr sz="1200" b="1"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AI Researchers &amp; Specialists (1 minute):</a:t>
            </a:r>
            <a:r>
              <a:rPr lang="en" sz="1200" dirty="0">
                <a:solidFill>
                  <a:schemeClr val="dk1"/>
                </a:solidFill>
                <a:latin typeface="Inter"/>
                <a:ea typeface="Inter"/>
                <a:cs typeface="Inter"/>
                <a:sym typeface="Inter"/>
              </a:rPr>
              <a:t> "Professionals like Dr. </a:t>
            </a:r>
            <a:r>
              <a:rPr lang="en-US" sz="1200" dirty="0">
                <a:solidFill>
                  <a:schemeClr val="dk1"/>
                </a:solidFill>
                <a:latin typeface="Inter"/>
                <a:ea typeface="Inter"/>
                <a:cs typeface="Inter"/>
                <a:sym typeface="Inter"/>
              </a:rPr>
              <a:t>Latifa Al-Abdulkarim </a:t>
            </a:r>
            <a:r>
              <a:rPr lang="en" sz="1200" dirty="0">
                <a:solidFill>
                  <a:schemeClr val="dk1"/>
                </a:solidFill>
                <a:latin typeface="Inter"/>
                <a:ea typeface="Inter"/>
                <a:cs typeface="Inter"/>
                <a:sym typeface="Inter"/>
              </a:rPr>
              <a:t>are leading global conversations about making AI fair and inclusive. Right now, researchers across the Middle East are working on AI that understands our languages, recognizes our faces accurately, and solves problems unique to Middle Eastern contexts."</a:t>
            </a:r>
            <a:endParaRPr sz="1200"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Data Scientists &amp; Analysts (1 minute):</a:t>
            </a:r>
            <a:r>
              <a:rPr lang="en" sz="1200" dirty="0">
                <a:solidFill>
                  <a:schemeClr val="dk1"/>
                </a:solidFill>
                <a:latin typeface="Inter"/>
                <a:ea typeface="Inter"/>
                <a:cs typeface="Inter"/>
                <a:sym typeface="Inter"/>
              </a:rPr>
              <a:t> “</a:t>
            </a:r>
            <a:r>
              <a:rPr lang="en-US" sz="1200" dirty="0"/>
              <a:t>Companies like Careem in the UAE, STC Pay in Saudi Arabia, and NOON in Egypt </a:t>
            </a:r>
            <a:r>
              <a:rPr lang="en" sz="1200" dirty="0">
                <a:solidFill>
                  <a:schemeClr val="dk1"/>
                </a:solidFill>
                <a:latin typeface="Inter"/>
                <a:ea typeface="Inter"/>
                <a:cs typeface="Inter"/>
                <a:sym typeface="Inter"/>
              </a:rPr>
              <a:t>employ data professionals who use AI to detect fraud, predict customer needs, and improve services. These are learnable skills - many data scientists started in fields like accounting, statistics, or business analysis."</a:t>
            </a:r>
            <a:endParaRPr sz="1200"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AI Business Applications (1 minute):</a:t>
            </a:r>
            <a:r>
              <a:rPr lang="en" sz="1200" dirty="0">
                <a:solidFill>
                  <a:schemeClr val="dk1"/>
                </a:solidFill>
                <a:latin typeface="Inter"/>
                <a:ea typeface="Inter"/>
                <a:cs typeface="Inter"/>
                <a:sym typeface="Inter"/>
              </a:rPr>
              <a:t> "There's growing demand for people who can help Middle Eastern businesses adopt AI tools - consultants who advise banks on chatbots, specialists who help retailers optimize inventory, professionals who train staff on AI tools. Your business experience is valuable here."</a:t>
            </a:r>
            <a:endParaRPr sz="1200"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AI-Enhanced Creative Work (1 minute):</a:t>
            </a:r>
            <a:r>
              <a:rPr lang="en" sz="1200" dirty="0">
                <a:solidFill>
                  <a:schemeClr val="dk1"/>
                </a:solidFill>
                <a:latin typeface="Inter"/>
                <a:ea typeface="Inter"/>
                <a:cs typeface="Inter"/>
                <a:sym typeface="Inter"/>
              </a:rPr>
              <a:t> "Artists and digital creators on the continent are using AI to improve local media content, and support advertising. Graphic designers, writers, and marketers who understand AI tools have a competitive advantage. Don’t be left out."</a:t>
            </a:r>
            <a:endParaRPr sz="1200"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AI Teachers &amp; Trainers (1 minute): </a:t>
            </a:r>
            <a:r>
              <a:rPr lang="en" sz="1200" dirty="0">
                <a:solidFill>
                  <a:schemeClr val="dk1"/>
                </a:solidFill>
                <a:latin typeface="Inter"/>
                <a:ea typeface="Inter"/>
                <a:cs typeface="Inter"/>
                <a:sym typeface="Inter"/>
              </a:rPr>
              <a:t>"As AI grows in the Middle East, there's huge demand for people who can teach others - not just in universities, but in companies, community centers, and online platforms. If you have teaching experience or enjoy helping others learn, this could be your pathway into AI."</a:t>
            </a:r>
            <a:endParaRPr sz="1200"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AI Entrepreneurs &amp; Innovators (1 minute):</a:t>
            </a:r>
            <a:r>
              <a:rPr lang="en" sz="1200" dirty="0">
                <a:solidFill>
                  <a:schemeClr val="dk1"/>
                </a:solidFill>
                <a:latin typeface="Inter"/>
                <a:ea typeface="Inter"/>
                <a:cs typeface="Inter"/>
                <a:sym typeface="Inter"/>
              </a:rPr>
              <a:t> "Adults across the Middle East are building AI-powered businesses - apps that help small businesses with accounting, platforms connecting informal workers with opportunities, solutions improving healthcare access in underserved areas. They're solving Middle Eastern problems with Middle Eastern solutions."</a:t>
            </a:r>
            <a:endParaRPr sz="1200"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Skills Translation Exercise (2 minutes):</a:t>
            </a:r>
            <a:endParaRPr sz="1200" b="1"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dirty="0">
                <a:solidFill>
                  <a:schemeClr val="dk1"/>
                </a:solidFill>
                <a:latin typeface="Inter"/>
                <a:ea typeface="Inter"/>
                <a:cs typeface="Inter"/>
                <a:sym typeface="Inter"/>
              </a:rPr>
              <a:t>"Let's think about your current skills. If you work in:"</a:t>
            </a:r>
            <a:endParaRPr sz="1200" dirty="0">
              <a:solidFill>
                <a:schemeClr val="dk1"/>
              </a:solidFill>
              <a:latin typeface="Inter"/>
              <a:ea typeface="Inter"/>
              <a:cs typeface="Inter"/>
              <a:sym typeface="Inter"/>
            </a:endParaRPr>
          </a:p>
          <a:p>
            <a:pPr marL="457200" lvl="0" indent="-304800" algn="l" rtl="0">
              <a:lnSpc>
                <a:spcPct val="115000"/>
              </a:lnSpc>
              <a:spcBef>
                <a:spcPts val="1200"/>
              </a:spcBef>
              <a:spcAft>
                <a:spcPts val="0"/>
              </a:spcAft>
              <a:buClr>
                <a:schemeClr val="dk1"/>
              </a:buClr>
              <a:buSzPts val="1200"/>
              <a:buChar char="●"/>
            </a:pPr>
            <a:r>
              <a:rPr lang="en" sz="1200" b="1" dirty="0">
                <a:solidFill>
                  <a:schemeClr val="dk1"/>
                </a:solidFill>
                <a:latin typeface="Inter"/>
                <a:ea typeface="Inter"/>
                <a:cs typeface="Inter"/>
                <a:sym typeface="Inter"/>
              </a:rPr>
              <a:t>Customer service</a:t>
            </a:r>
            <a:r>
              <a:rPr lang="en" sz="1200" dirty="0">
                <a:solidFill>
                  <a:schemeClr val="dk1"/>
                </a:solidFill>
                <a:latin typeface="Inter"/>
                <a:ea typeface="Inter"/>
                <a:cs typeface="Inter"/>
                <a:sym typeface="Inter"/>
              </a:rPr>
              <a:t> → You understand user needs (valuable for training AI chatbots)</a:t>
            </a:r>
            <a:endParaRPr sz="1200" dirty="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Char char="●"/>
            </a:pPr>
            <a:r>
              <a:rPr lang="en" sz="1200" b="1" dirty="0">
                <a:solidFill>
                  <a:schemeClr val="dk1"/>
                </a:solidFill>
                <a:latin typeface="Inter"/>
                <a:ea typeface="Inter"/>
                <a:cs typeface="Inter"/>
                <a:sym typeface="Inter"/>
              </a:rPr>
              <a:t>Sales or marketing</a:t>
            </a:r>
            <a:r>
              <a:rPr lang="en" sz="1200" dirty="0">
                <a:solidFill>
                  <a:schemeClr val="dk1"/>
                </a:solidFill>
                <a:latin typeface="Inter"/>
                <a:ea typeface="Inter"/>
                <a:cs typeface="Inter"/>
                <a:sym typeface="Inter"/>
              </a:rPr>
              <a:t> → You know persuasive communication (valuable for AI content tools)</a:t>
            </a:r>
            <a:endParaRPr sz="1200" dirty="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Char char="●"/>
            </a:pPr>
            <a:r>
              <a:rPr lang="en" sz="1200" b="1" dirty="0">
                <a:solidFill>
                  <a:schemeClr val="dk1"/>
                </a:solidFill>
                <a:latin typeface="Inter"/>
                <a:ea typeface="Inter"/>
                <a:cs typeface="Inter"/>
                <a:sym typeface="Inter"/>
              </a:rPr>
              <a:t>Administration</a:t>
            </a:r>
            <a:r>
              <a:rPr lang="en" sz="1200" dirty="0">
                <a:solidFill>
                  <a:schemeClr val="dk1"/>
                </a:solidFill>
                <a:latin typeface="Inter"/>
                <a:ea typeface="Inter"/>
                <a:cs typeface="Inter"/>
                <a:sym typeface="Inter"/>
              </a:rPr>
              <a:t> → You manage information (valuable for data preparation work)</a:t>
            </a:r>
            <a:endParaRPr sz="1200" dirty="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Char char="●"/>
            </a:pPr>
            <a:r>
              <a:rPr lang="en" sz="1200" b="1" dirty="0">
                <a:solidFill>
                  <a:schemeClr val="dk1"/>
                </a:solidFill>
                <a:latin typeface="Inter"/>
                <a:ea typeface="Inter"/>
                <a:cs typeface="Inter"/>
                <a:sym typeface="Inter"/>
              </a:rPr>
              <a:t>Teaching or training</a:t>
            </a:r>
            <a:r>
              <a:rPr lang="en" sz="1200" dirty="0">
                <a:solidFill>
                  <a:schemeClr val="dk1"/>
                </a:solidFill>
                <a:latin typeface="Inter"/>
                <a:ea typeface="Inter"/>
                <a:cs typeface="Inter"/>
                <a:sym typeface="Inter"/>
              </a:rPr>
              <a:t> → You explain complex ideas simply (valuable for AI education roles)</a:t>
            </a:r>
            <a:endParaRPr sz="1200"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Interactive Discussion:</a:t>
            </a:r>
            <a:r>
              <a:rPr lang="en" sz="1200" dirty="0">
                <a:solidFill>
                  <a:schemeClr val="dk1"/>
                </a:solidFill>
                <a:latin typeface="Inter"/>
                <a:ea typeface="Inter"/>
                <a:cs typeface="Inter"/>
                <a:sym typeface="Inter"/>
              </a:rPr>
              <a:t> "What skills from your current work could transfer to AI-related careers? Let's hear from a few people."</a:t>
            </a:r>
            <a:endParaRPr sz="1200"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Practical Pathways (2 minutes):</a:t>
            </a:r>
            <a:endParaRPr sz="1200" b="1"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You Don't Need to Start Over:</a:t>
            </a:r>
            <a:r>
              <a:rPr lang="en" sz="1200" dirty="0">
                <a:solidFill>
                  <a:schemeClr val="dk1"/>
                </a:solidFill>
                <a:latin typeface="Inter"/>
                <a:ea typeface="Inter"/>
                <a:cs typeface="Inter"/>
                <a:sym typeface="Inter"/>
              </a:rPr>
              <a:t> "Many AI careers don't require you to become a programmer. You can:"</a:t>
            </a:r>
            <a:endParaRPr sz="1200" dirty="0">
              <a:solidFill>
                <a:schemeClr val="dk1"/>
              </a:solidFill>
              <a:latin typeface="Inter"/>
              <a:ea typeface="Inter"/>
              <a:cs typeface="Inter"/>
              <a:sym typeface="Inter"/>
            </a:endParaRPr>
          </a:p>
          <a:p>
            <a:pPr marL="457200" lvl="0" indent="-304800" algn="l" rtl="0">
              <a:lnSpc>
                <a:spcPct val="115000"/>
              </a:lnSpc>
              <a:spcBef>
                <a:spcPts val="120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Add AI skills to your current role (use AI tools to work more efficiently)</a:t>
            </a:r>
            <a:endParaRPr sz="1200" dirty="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Transition gradually (learn AI applications in your industry)</a:t>
            </a:r>
            <a:endParaRPr sz="1200" dirty="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Specialize in AI training or support (help others in your company adopt AI)</a:t>
            </a:r>
            <a:endParaRPr sz="1200" dirty="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Consult or freelance (advise small businesses on AI tools)</a:t>
            </a:r>
            <a:endParaRPr sz="1200"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Getting Started:</a:t>
            </a:r>
            <a:endParaRPr sz="1200" b="1" dirty="0">
              <a:solidFill>
                <a:schemeClr val="dk1"/>
              </a:solidFill>
              <a:latin typeface="Inter"/>
              <a:ea typeface="Inter"/>
              <a:cs typeface="Inter"/>
              <a:sym typeface="Inter"/>
            </a:endParaRPr>
          </a:p>
          <a:p>
            <a:pPr marL="457200" lvl="0" indent="-304800" algn="l" rtl="0">
              <a:lnSpc>
                <a:spcPct val="115000"/>
              </a:lnSpc>
              <a:spcBef>
                <a:spcPts val="120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Free online courses teach AI basics</a:t>
            </a:r>
            <a:endParaRPr sz="1200" dirty="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Professional certificates available in months, not years</a:t>
            </a:r>
            <a:endParaRPr sz="1200" dirty="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Many roles value your life experience and local knowledge</a:t>
            </a:r>
            <a:endParaRPr sz="1200" dirty="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Start by mastering AI tools relevant to your current work</a:t>
            </a:r>
            <a:endParaRPr sz="1200"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Empowerment Message (1 minute):</a:t>
            </a:r>
            <a:endParaRPr sz="1200" b="1"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dirty="0">
                <a:solidFill>
                  <a:schemeClr val="dk1"/>
                </a:solidFill>
                <a:latin typeface="Inter"/>
                <a:ea typeface="Inter"/>
                <a:cs typeface="Inter"/>
                <a:sym typeface="Inter"/>
              </a:rPr>
              <a:t>"The AI field needs people who understand the Middle Eastern contexts - our markets, our challenges, our cultures. Your knowledge of how things actually work here in the Middle East is valuable. You're not behind - you're exactly who the AI industry in the Middle East needs."</a:t>
            </a:r>
            <a:endParaRPr sz="1200"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Reality Check:</a:t>
            </a:r>
            <a:r>
              <a:rPr lang="en" sz="1200" dirty="0">
                <a:solidFill>
                  <a:schemeClr val="dk1"/>
                </a:solidFill>
                <a:latin typeface="Inter"/>
                <a:ea typeface="Inter"/>
                <a:cs typeface="Inter"/>
                <a:sym typeface="Inter"/>
              </a:rPr>
              <a:t> "This isn't about overnight success or getting rich quick. It's about recognizing that AI is creating new opportunities, and your existing skills and knowledge can help you access them. Start where you are, use what you have, learn what you need."</a:t>
            </a:r>
            <a:endParaRPr sz="1200" dirty="0">
              <a:solidFill>
                <a:schemeClr val="dk1"/>
              </a:solidFill>
              <a:latin typeface="Inter"/>
              <a:ea typeface="Inter"/>
              <a:cs typeface="Inter"/>
              <a:sym typeface="Inter"/>
            </a:endParaRPr>
          </a:p>
          <a:p>
            <a:pPr marL="0" lvl="0" indent="0" algn="l" rtl="0">
              <a:spcBef>
                <a:spcPts val="1200"/>
              </a:spcBef>
              <a:spcAft>
                <a:spcPts val="0"/>
              </a:spcAft>
              <a:buNone/>
            </a:pPr>
            <a:endParaRPr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2"/>
        <p:cNvGrpSpPr/>
        <p:nvPr/>
      </p:nvGrpSpPr>
      <p:grpSpPr>
        <a:xfrm>
          <a:off x="0" y="0"/>
          <a:ext cx="0" cy="0"/>
          <a:chOff x="0" y="0"/>
          <a:chExt cx="0" cy="0"/>
        </a:xfrm>
      </p:grpSpPr>
      <p:sp>
        <p:nvSpPr>
          <p:cNvPr id="1983" name="Google Shape;1983;g3d0916e44a2_0_16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4" name="Google Shape;1984;g3d0916e44a2_0_16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SPEAKER NOTES:</a:t>
            </a:r>
            <a:r>
              <a:rPr lang="en" sz="1200">
                <a:solidFill>
                  <a:schemeClr val="dk1"/>
                </a:solidFill>
                <a:latin typeface="Inter"/>
                <a:ea typeface="Inter"/>
                <a:cs typeface="Inter"/>
                <a:sym typeface="Inter"/>
              </a:rPr>
              <a:t> </a:t>
            </a:r>
            <a:endParaRPr sz="1200" b="1">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Relevance Establishment (1 minute):</a:t>
            </a:r>
            <a:endParaRPr sz="1200" b="1">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"You don't need to become a computer programmer to thrive in an AI-enabled workplace. The most valuable skills are ones you likely already have - they just need to be applied in new ways."</a:t>
            </a:r>
            <a:endParaRPr sz="1200">
              <a:solidFill>
                <a:schemeClr val="dk1"/>
              </a:solidFill>
              <a:latin typeface="Inter"/>
              <a:ea typeface="Inter"/>
              <a:cs typeface="Inter"/>
              <a:sym typeface="Inter"/>
            </a:endParaRPr>
          </a:p>
          <a:p>
            <a:pPr marL="0" lvl="0" indent="0" algn="l" rtl="0">
              <a:spcBef>
                <a:spcPts val="120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7"/>
        <p:cNvGrpSpPr/>
        <p:nvPr/>
      </p:nvGrpSpPr>
      <p:grpSpPr>
        <a:xfrm>
          <a:off x="0" y="0"/>
          <a:ext cx="0" cy="0"/>
          <a:chOff x="0" y="0"/>
          <a:chExt cx="0" cy="0"/>
        </a:xfrm>
      </p:grpSpPr>
      <p:sp>
        <p:nvSpPr>
          <p:cNvPr id="1988" name="Google Shape;1988;g3d0916e44a2_0_16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9" name="Google Shape;1989;g3d0916e44a2_0_16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SPEAKER NOTES:</a:t>
            </a:r>
            <a:r>
              <a:rPr lang="en" sz="1200" dirty="0">
                <a:solidFill>
                  <a:schemeClr val="dk1"/>
                </a:solidFill>
                <a:latin typeface="Inter"/>
                <a:ea typeface="Inter"/>
                <a:cs typeface="Inter"/>
                <a:sym typeface="Inter"/>
              </a:rPr>
              <a:t> </a:t>
            </a:r>
            <a:endParaRPr sz="1200"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Core Skills Overview (7 minutes):</a:t>
            </a:r>
            <a:endParaRPr sz="1200" b="1"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Critical Thinking &amp; Judgment (2 minutes):</a:t>
            </a:r>
            <a:endParaRPr sz="1200" b="1"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dirty="0">
                <a:solidFill>
                  <a:schemeClr val="dk1"/>
                </a:solidFill>
                <a:latin typeface="Inter"/>
                <a:ea typeface="Inter"/>
                <a:cs typeface="Inter"/>
                <a:sym typeface="Inter"/>
              </a:rPr>
              <a:t>"AI can process information quickly, but it can't apply wisdom, cultural context, or ethical judgment. Your ability to evaluate information critically becomes more valuable, not less."</a:t>
            </a:r>
            <a:endParaRPr sz="1200"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Practical Applications:</a:t>
            </a:r>
            <a:endParaRPr sz="1200" b="1" dirty="0">
              <a:solidFill>
                <a:schemeClr val="dk1"/>
              </a:solidFill>
              <a:latin typeface="Inter"/>
              <a:ea typeface="Inter"/>
              <a:cs typeface="Inter"/>
              <a:sym typeface="Inter"/>
            </a:endParaRPr>
          </a:p>
          <a:p>
            <a:pPr marL="457200" lvl="0" indent="-304800" algn="l" rtl="0">
              <a:lnSpc>
                <a:spcPct val="115000"/>
              </a:lnSpc>
              <a:spcBef>
                <a:spcPts val="120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Evaluating AI-generated content before using it in professional settings</a:t>
            </a:r>
            <a:endParaRPr sz="1200" dirty="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Questioning assumptions in AI recommendations</a:t>
            </a:r>
            <a:endParaRPr sz="1200" dirty="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Identifying when AI suggestions don't fit your specific context</a:t>
            </a:r>
            <a:endParaRPr sz="1200" dirty="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Recognizing bias or errors in AI outputs</a:t>
            </a:r>
            <a:endParaRPr sz="1200"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Middle Eastern Context Example:</a:t>
            </a:r>
            <a:r>
              <a:rPr lang="en" sz="1200" dirty="0">
                <a:solidFill>
                  <a:schemeClr val="dk1"/>
                </a:solidFill>
                <a:latin typeface="Inter"/>
                <a:ea typeface="Inter"/>
                <a:cs typeface="Inter"/>
                <a:sym typeface="Inter"/>
              </a:rPr>
              <a:t> "When AI suggests business strategies or provides market analysis for the Middle East, your understanding of local economic realities, informal sector dynamics, and cultural factors helps you know what to accept and what to adapt. AI doesn't understand that many transactions in the Middle Eastern markets happen through relationships and trust-building, not just data."</a:t>
            </a:r>
            <a:endParaRPr sz="1200"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Effective Communication (1.5 minutes):</a:t>
            </a:r>
            <a:endParaRPr sz="1200" b="1"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dirty="0">
                <a:solidFill>
                  <a:schemeClr val="dk1"/>
                </a:solidFill>
                <a:latin typeface="Inter"/>
                <a:ea typeface="Inter"/>
                <a:cs typeface="Inter"/>
                <a:sym typeface="Inter"/>
              </a:rPr>
              <a:t>"AI can draft messages, but human communication skills matter more than ever. You need to know what to ask AI, how to refine its outputs, and how to communicate with empathy and cultural sensitivity."</a:t>
            </a:r>
            <a:endParaRPr sz="1200"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Why This Matters:</a:t>
            </a:r>
            <a:endParaRPr sz="1200" b="1" dirty="0">
              <a:solidFill>
                <a:schemeClr val="dk1"/>
              </a:solidFill>
              <a:latin typeface="Inter"/>
              <a:ea typeface="Inter"/>
              <a:cs typeface="Inter"/>
              <a:sym typeface="Inter"/>
            </a:endParaRPr>
          </a:p>
          <a:p>
            <a:pPr marL="457200" lvl="0" indent="-304800" algn="l" rtl="0">
              <a:lnSpc>
                <a:spcPct val="115000"/>
              </a:lnSpc>
              <a:spcBef>
                <a:spcPts val="120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Writing clear prompts to get useful AI outputs</a:t>
            </a:r>
            <a:endParaRPr sz="1200" dirty="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Editing AI-generated content to sound authentic and appropriate</a:t>
            </a:r>
            <a:endParaRPr sz="1200" dirty="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Explaining complex ideas to colleagues who may not understand AI</a:t>
            </a:r>
            <a:endParaRPr sz="1200" dirty="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Maintaining human connection in increasingly digital workplaces</a:t>
            </a:r>
            <a:endParaRPr sz="1200"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Example:</a:t>
            </a:r>
            <a:r>
              <a:rPr lang="en" sz="1200" dirty="0">
                <a:solidFill>
                  <a:schemeClr val="dk1"/>
                </a:solidFill>
                <a:latin typeface="Inter"/>
                <a:ea typeface="Inter"/>
                <a:cs typeface="Inter"/>
                <a:sym typeface="Inter"/>
              </a:rPr>
              <a:t> "AI might write a professional email, but you know whether to use a formal language or code-switch between languages in multilingual settings. You understand when to use WhatsApp versus email, when a voice call builds better relationships than text."</a:t>
            </a:r>
            <a:endParaRPr sz="1200"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Adaptability &amp; Continuous Learning (1.5 minutes):</a:t>
            </a:r>
            <a:endParaRPr sz="1200" b="1"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dirty="0">
                <a:solidFill>
                  <a:schemeClr val="dk1"/>
                </a:solidFill>
                <a:latin typeface="Inter"/>
                <a:ea typeface="Inter"/>
                <a:cs typeface="Inter"/>
                <a:sym typeface="Inter"/>
              </a:rPr>
              <a:t>"AI tools change rapidly. The most successful professionals aren't those who know everything, but those who can learn new tools quickly and adapt their workflows."</a:t>
            </a:r>
            <a:endParaRPr sz="1200"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Practical Approach:</a:t>
            </a:r>
            <a:endParaRPr sz="1200" b="1" dirty="0">
              <a:solidFill>
                <a:schemeClr val="dk1"/>
              </a:solidFill>
              <a:latin typeface="Inter"/>
              <a:ea typeface="Inter"/>
              <a:cs typeface="Inter"/>
              <a:sym typeface="Inter"/>
            </a:endParaRPr>
          </a:p>
          <a:p>
            <a:pPr marL="457200" lvl="0" indent="-304800" algn="l" rtl="0">
              <a:lnSpc>
                <a:spcPct val="115000"/>
              </a:lnSpc>
              <a:spcBef>
                <a:spcPts val="120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Stay curious about new AI tools relevant to your industry</a:t>
            </a:r>
            <a:endParaRPr sz="1200" dirty="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Don't fear making mistakes while learning - everyone is learning together</a:t>
            </a:r>
            <a:endParaRPr sz="1200" dirty="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Share knowledge with colleagues - teaching others reinforces your own learning</a:t>
            </a:r>
            <a:endParaRPr sz="1200" dirty="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Focus on understanding principles, not memorizing specific tools</a:t>
            </a:r>
            <a:endParaRPr sz="1200"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Encouragement:</a:t>
            </a:r>
            <a:r>
              <a:rPr lang="en" sz="1200" dirty="0">
                <a:solidFill>
                  <a:schemeClr val="dk1"/>
                </a:solidFill>
                <a:latin typeface="Inter"/>
                <a:ea typeface="Inter"/>
                <a:cs typeface="Inter"/>
                <a:sym typeface="Inter"/>
              </a:rPr>
              <a:t> "If you learned to use smartphones, mobile money, or social media, you already have proven adaptability. AI tools are just the next step in your digital journey."</a:t>
            </a:r>
            <a:endParaRPr sz="1200"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Cultural &amp; Local Knowledge (1.5 minutes):</a:t>
            </a:r>
            <a:endParaRPr sz="1200" b="1"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dirty="0">
                <a:solidFill>
                  <a:schemeClr val="dk1"/>
                </a:solidFill>
                <a:latin typeface="Inter"/>
                <a:ea typeface="Inter"/>
                <a:cs typeface="Inter"/>
                <a:sym typeface="Inter"/>
              </a:rPr>
              <a:t>"Your understanding of the contexts, languages, markets and social dynamics in the Middle East is incredibly valuable. AI needs human experts who can guide it to work effectively in diverse Middle Eastern settings."</a:t>
            </a:r>
            <a:endParaRPr sz="1200"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Why This Is Your Advantage:</a:t>
            </a:r>
            <a:endParaRPr sz="1200" b="1" dirty="0">
              <a:solidFill>
                <a:schemeClr val="dk1"/>
              </a:solidFill>
              <a:latin typeface="Inter"/>
              <a:ea typeface="Inter"/>
              <a:cs typeface="Inter"/>
              <a:sym typeface="Inter"/>
            </a:endParaRPr>
          </a:p>
          <a:p>
            <a:pPr marL="457200" lvl="0" indent="-304800" algn="l" rtl="0">
              <a:lnSpc>
                <a:spcPct val="115000"/>
              </a:lnSpc>
              <a:spcBef>
                <a:spcPts val="120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AI trained primarily on Western data often misses nuances of the Middle East</a:t>
            </a:r>
            <a:endParaRPr sz="1200" dirty="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You understand what solutions actually work in your community</a:t>
            </a:r>
            <a:endParaRPr sz="1200" dirty="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You know which cultural considerations AI should respect</a:t>
            </a:r>
            <a:endParaRPr sz="1200" dirty="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You can identify when AI suggestions are inappropriate for local contexts</a:t>
            </a:r>
            <a:endParaRPr sz="1200"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Real-World Value:</a:t>
            </a:r>
            <a:r>
              <a:rPr lang="en" sz="1200" dirty="0">
                <a:solidFill>
                  <a:schemeClr val="dk1"/>
                </a:solidFill>
                <a:latin typeface="Inter"/>
                <a:ea typeface="Inter"/>
                <a:cs typeface="Inter"/>
                <a:sym typeface="Inter"/>
              </a:rPr>
              <a:t> "Companies expanding AI services in the Middle East need people who understand: How do informal markets actually work? What are the trust-building protocols in different communities? How do multilingual families communicate? What are the real barriers people face with technology access? This knowledge makes you invaluable."</a:t>
            </a:r>
            <a:endParaRPr sz="1200"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Ethical Awareness (0.5 minutes):</a:t>
            </a:r>
            <a:endParaRPr sz="1200" b="1"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dirty="0">
                <a:solidFill>
                  <a:schemeClr val="dk1"/>
                </a:solidFill>
                <a:latin typeface="Inter"/>
                <a:ea typeface="Inter"/>
                <a:cs typeface="Inter"/>
                <a:sym typeface="Inter"/>
              </a:rPr>
              <a:t>"Understanding the ethical implications of AI - privacy, fairness, transparency - helps you use AI responsibly and advocate for proper AI use in your workplace."</a:t>
            </a:r>
            <a:endParaRPr sz="1200"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Questions to Keep in Mind:</a:t>
            </a:r>
            <a:endParaRPr sz="1200" b="1" dirty="0">
              <a:solidFill>
                <a:schemeClr val="dk1"/>
              </a:solidFill>
              <a:latin typeface="Inter"/>
              <a:ea typeface="Inter"/>
              <a:cs typeface="Inter"/>
              <a:sym typeface="Inter"/>
            </a:endParaRPr>
          </a:p>
          <a:p>
            <a:pPr marL="457200" lvl="0" indent="-304800" algn="l" rtl="0">
              <a:lnSpc>
                <a:spcPct val="115000"/>
              </a:lnSpc>
              <a:spcBef>
                <a:spcPts val="120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Does this AI application respect people's privacy?</a:t>
            </a:r>
            <a:endParaRPr sz="1200" dirty="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Could it disadvantage certain groups?</a:t>
            </a:r>
            <a:endParaRPr sz="1200" dirty="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Are we being transparent about using AI?</a:t>
            </a:r>
            <a:endParaRPr sz="1200" dirty="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What are the consequences if the AI makes mistakes?</a:t>
            </a:r>
            <a:endParaRPr sz="1200"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Interactive Reflection - "My Skills Inventory" (2 minutes):</a:t>
            </a:r>
            <a:endParaRPr sz="1200" b="1"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Individual Activity (1.5 minutes):</a:t>
            </a:r>
            <a:r>
              <a:rPr lang="en" sz="1200" dirty="0">
                <a:solidFill>
                  <a:schemeClr val="dk1"/>
                </a:solidFill>
                <a:latin typeface="Inter"/>
                <a:ea typeface="Inter"/>
                <a:cs typeface="Inter"/>
                <a:sym typeface="Inter"/>
              </a:rPr>
              <a:t> "Take a moment to think about - or jot down if you have paper:"</a:t>
            </a:r>
            <a:endParaRPr sz="1200" dirty="0">
              <a:solidFill>
                <a:schemeClr val="dk1"/>
              </a:solidFill>
              <a:latin typeface="Inter"/>
              <a:ea typeface="Inter"/>
              <a:cs typeface="Inter"/>
              <a:sym typeface="Inter"/>
            </a:endParaRPr>
          </a:p>
          <a:p>
            <a:pPr marL="457200" lvl="0" indent="-304800" algn="l" rtl="0">
              <a:lnSpc>
                <a:spcPct val="115000"/>
              </a:lnSpc>
              <a:spcBef>
                <a:spcPts val="120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What's one critical thinking skill you use regularly in your work or life?</a:t>
            </a:r>
            <a:endParaRPr sz="1200" dirty="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What local knowledge do you have that AI couldn't easily learn?</a:t>
            </a:r>
            <a:endParaRPr sz="1200" dirty="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What's one new skill you've successfully learned in the past five years?</a:t>
            </a:r>
            <a:endParaRPr sz="1200" dirty="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How could these existing strengths help you work effectively with AI?</a:t>
            </a:r>
            <a:endParaRPr sz="1200"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Group Share (0.5 minutes):</a:t>
            </a:r>
            <a:r>
              <a:rPr lang="en" sz="1200" dirty="0">
                <a:solidFill>
                  <a:schemeClr val="dk1"/>
                </a:solidFill>
                <a:latin typeface="Inter"/>
                <a:ea typeface="Inter"/>
                <a:cs typeface="Inter"/>
                <a:sym typeface="Inter"/>
              </a:rPr>
              <a:t> "Would anyone like to share one strength they identified? Let's hear from 2-3 people."</a:t>
            </a:r>
            <a:endParaRPr sz="1200"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Empowerment Message (1 minute):</a:t>
            </a:r>
            <a:endParaRPr sz="1200" b="1"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Key Takeaway:</a:t>
            </a:r>
            <a:r>
              <a:rPr lang="en" sz="1200" dirty="0">
                <a:solidFill>
                  <a:schemeClr val="dk1"/>
                </a:solidFill>
                <a:latin typeface="Inter"/>
                <a:ea typeface="Inter"/>
                <a:cs typeface="Inter"/>
                <a:sym typeface="Inter"/>
              </a:rPr>
              <a:t> "The skills that make you successful with AI aren't technical - they're human. Your judgment, your cultural knowledge, your communication abilities, your capacity to learn - these are what matter most."</a:t>
            </a:r>
            <a:endParaRPr sz="1200"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Realistic Perspective:</a:t>
            </a:r>
            <a:r>
              <a:rPr lang="en" sz="1200" dirty="0">
                <a:solidFill>
                  <a:schemeClr val="dk1"/>
                </a:solidFill>
                <a:latin typeface="Inter"/>
                <a:ea typeface="Inter"/>
                <a:cs typeface="Inter"/>
                <a:sym typeface="Inter"/>
              </a:rPr>
              <a:t> "You're not starting from zero. You're building on a foundation of life experience, professional knowledge, and cultural understanding. AI is a powerful tool, but you're the one who brings wisdom, context, and purpose to how it's used."</a:t>
            </a:r>
            <a:endParaRPr sz="1200"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Bridge to Next Section:</a:t>
            </a:r>
            <a:r>
              <a:rPr lang="en" sz="1200" dirty="0">
                <a:solidFill>
                  <a:schemeClr val="dk1"/>
                </a:solidFill>
                <a:latin typeface="Inter"/>
                <a:ea typeface="Inter"/>
                <a:cs typeface="Inter"/>
                <a:sym typeface="Inter"/>
              </a:rPr>
              <a:t> "Now that you understand what skills matter, let's look at practical ways you can start building your AI capabilities, right from where you are today."</a:t>
            </a:r>
            <a:endParaRPr sz="1200" b="1" dirty="0">
              <a:solidFill>
                <a:schemeClr val="dk1"/>
              </a:solidFill>
              <a:latin typeface="Inter"/>
              <a:ea typeface="Inter"/>
              <a:cs typeface="Inter"/>
              <a:sym typeface="Inter"/>
            </a:endParaRPr>
          </a:p>
          <a:p>
            <a:pPr marL="0" lvl="0" indent="0" algn="l" rtl="0">
              <a:spcBef>
                <a:spcPts val="1200"/>
              </a:spcBef>
              <a:spcAft>
                <a:spcPts val="0"/>
              </a:spcAft>
              <a:buNone/>
            </a:pPr>
            <a:endParaRPr sz="1200"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3"/>
        <p:cNvGrpSpPr/>
        <p:nvPr/>
      </p:nvGrpSpPr>
      <p:grpSpPr>
        <a:xfrm>
          <a:off x="0" y="0"/>
          <a:ext cx="0" cy="0"/>
          <a:chOff x="0" y="0"/>
          <a:chExt cx="0" cy="0"/>
        </a:xfrm>
      </p:grpSpPr>
      <p:sp>
        <p:nvSpPr>
          <p:cNvPr id="984" name="Google Shape;984;g3d0916e44a2_0_3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5" name="Google Shape;985;g3d0916e44a2_0_3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400"/>
              </a:spcBef>
              <a:spcAft>
                <a:spcPts val="0"/>
              </a:spcAft>
              <a:buClr>
                <a:schemeClr val="dk1"/>
              </a:buClr>
              <a:buSzPts val="1100"/>
              <a:buFont typeface="Arial"/>
              <a:buNone/>
            </a:pPr>
            <a:r>
              <a:rPr lang="en" sz="1200" b="1">
                <a:solidFill>
                  <a:schemeClr val="dk1"/>
                </a:solidFill>
                <a:latin typeface="Inter"/>
                <a:ea typeface="Inter"/>
                <a:cs typeface="Inter"/>
                <a:sym typeface="Inter"/>
              </a:rPr>
              <a:t>SPEAKER NOTES:</a:t>
            </a:r>
            <a:endParaRPr sz="1200" b="1">
              <a:solidFill>
                <a:schemeClr val="dk1"/>
              </a:solidFill>
              <a:latin typeface="Inter"/>
              <a:ea typeface="Inter"/>
              <a:cs typeface="Inter"/>
              <a:sym typeface="Inter"/>
            </a:endParaRPr>
          </a:p>
          <a:p>
            <a:pPr marL="0" marR="381000" lvl="0" indent="0" algn="l" rtl="0">
              <a:lnSpc>
                <a:spcPct val="115000"/>
              </a:lnSpc>
              <a:spcBef>
                <a:spcPts val="1200"/>
              </a:spcBef>
              <a:spcAft>
                <a:spcPts val="1200"/>
              </a:spcAft>
              <a:buClr>
                <a:schemeClr val="dk1"/>
              </a:buClr>
              <a:buSzPts val="1100"/>
              <a:buFont typeface="Arial"/>
              <a:buNone/>
            </a:pPr>
            <a:r>
              <a:rPr lang="en" sz="1200">
                <a:solidFill>
                  <a:schemeClr val="dk1"/>
                </a:solidFill>
                <a:latin typeface="Inter"/>
                <a:ea typeface="Inter"/>
                <a:cs typeface="Inter"/>
                <a:sym typeface="Inter"/>
              </a:rPr>
              <a:t>Engaging with AI </a:t>
            </a:r>
            <a:endParaRPr sz="120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0"/>
        <p:cNvGrpSpPr/>
        <p:nvPr/>
      </p:nvGrpSpPr>
      <p:grpSpPr>
        <a:xfrm>
          <a:off x="0" y="0"/>
          <a:ext cx="0" cy="0"/>
          <a:chOff x="0" y="0"/>
          <a:chExt cx="0" cy="0"/>
        </a:xfrm>
      </p:grpSpPr>
      <p:sp>
        <p:nvSpPr>
          <p:cNvPr id="2011" name="Google Shape;2011;g3d0916e44a2_0_16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2" name="Google Shape;2012;g3d0916e44a2_0_16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400"/>
              </a:spcBef>
              <a:spcAft>
                <a:spcPts val="0"/>
              </a:spcAft>
              <a:buClr>
                <a:schemeClr val="dk1"/>
              </a:buClr>
              <a:buSzPts val="1100"/>
              <a:buFont typeface="Arial"/>
              <a:buNone/>
            </a:pPr>
            <a:r>
              <a:rPr lang="en" sz="1200" b="1" dirty="0">
                <a:solidFill>
                  <a:schemeClr val="dk1"/>
                </a:solidFill>
                <a:latin typeface="Inter"/>
                <a:ea typeface="Inter"/>
                <a:cs typeface="Inter"/>
                <a:sym typeface="Inter"/>
              </a:rPr>
              <a:t>Knowledge Check</a:t>
            </a:r>
            <a:endParaRPr sz="1200" b="1"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Confidence-Building Assessment</a:t>
            </a:r>
            <a:r>
              <a:rPr lang="en" sz="1200" dirty="0">
                <a:solidFill>
                  <a:schemeClr val="dk1"/>
                </a:solidFill>
                <a:latin typeface="Inter"/>
                <a:ea typeface="Inter"/>
                <a:cs typeface="Inter"/>
                <a:sym typeface="Inter"/>
              </a:rPr>
              <a:t> (5 minutes):</a:t>
            </a:r>
            <a:endParaRPr sz="1200" dirty="0">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sz="1200" dirty="0">
                <a:solidFill>
                  <a:schemeClr val="dk1"/>
                </a:solidFill>
                <a:latin typeface="Inter"/>
                <a:ea typeface="Inter"/>
                <a:cs typeface="Inter"/>
                <a:sym typeface="Inter"/>
              </a:rPr>
              <a:t>"Let's see how much you've learned. This isn't a test - it's a way to reinforce what you now know."</a:t>
            </a:r>
            <a:endParaRPr sz="1200" dirty="0">
              <a:solidFill>
                <a:schemeClr val="dk1"/>
              </a:solidFill>
              <a:latin typeface="Inter"/>
              <a:ea typeface="Inter"/>
              <a:cs typeface="Inter"/>
              <a:sym typeface="Inter"/>
            </a:endParaRPr>
          </a:p>
          <a:p>
            <a:pPr marL="0" lvl="0" indent="0" algn="l" rtl="0">
              <a:lnSpc>
                <a:spcPct val="115000"/>
              </a:lnSpc>
              <a:spcBef>
                <a:spcPts val="1200"/>
              </a:spcBef>
              <a:spcAft>
                <a:spcPts val="1200"/>
              </a:spcAft>
              <a:buClr>
                <a:schemeClr val="dk1"/>
              </a:buClr>
              <a:buSzPts val="1100"/>
              <a:buFont typeface="Arial"/>
              <a:buNone/>
            </a:pPr>
            <a:r>
              <a:rPr lang="en" sz="1200" b="1" dirty="0">
                <a:solidFill>
                  <a:schemeClr val="dk1"/>
                </a:solidFill>
                <a:latin typeface="Inter"/>
                <a:ea typeface="Inter"/>
                <a:cs typeface="Inter"/>
                <a:sym typeface="Inter"/>
              </a:rPr>
              <a:t>True/False Assessment</a:t>
            </a:r>
            <a:r>
              <a:rPr lang="en" sz="1200" dirty="0">
                <a:solidFill>
                  <a:schemeClr val="dk1"/>
                </a:solidFill>
                <a:latin typeface="Inter"/>
                <a:ea typeface="Inter"/>
                <a:cs typeface="Inter"/>
                <a:sym typeface="Inter"/>
              </a:rPr>
              <a:t> (3 minutes): </a:t>
            </a:r>
            <a:r>
              <a:rPr lang="en" sz="1200" b="1" dirty="0">
                <a:solidFill>
                  <a:schemeClr val="dk1"/>
                </a:solidFill>
                <a:latin typeface="Inter"/>
                <a:ea typeface="Inter"/>
                <a:cs typeface="Inter"/>
                <a:sym typeface="Inter"/>
              </a:rPr>
              <a:t>Instructions</a:t>
            </a:r>
            <a:r>
              <a:rPr lang="en" sz="1200" dirty="0">
                <a:solidFill>
                  <a:schemeClr val="dk1"/>
                </a:solidFill>
                <a:latin typeface="Inter"/>
                <a:ea typeface="Inter"/>
                <a:cs typeface="Inter"/>
                <a:sym typeface="Inter"/>
              </a:rPr>
              <a:t>: "Show thumbs up for true, thumbs down for false, sideways thumb if you're not sure."</a:t>
            </a:r>
            <a:endParaRPr sz="1200"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6"/>
        <p:cNvGrpSpPr/>
        <p:nvPr/>
      </p:nvGrpSpPr>
      <p:grpSpPr>
        <a:xfrm>
          <a:off x="0" y="0"/>
          <a:ext cx="0" cy="0"/>
          <a:chOff x="0" y="0"/>
          <a:chExt cx="0" cy="0"/>
        </a:xfrm>
      </p:grpSpPr>
      <p:sp>
        <p:nvSpPr>
          <p:cNvPr id="2017" name="Google Shape;2017;g3d0916e44a2_0_16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8" name="Google Shape;2018;g3d0916e44a2_0_16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SPEAKER NOTES:</a:t>
            </a:r>
            <a:endParaRPr sz="1200" b="1"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Question 1: "AI-generated content is always obviously fake"</a:t>
            </a:r>
            <a:r>
              <a:rPr lang="en" sz="1200" dirty="0">
                <a:solidFill>
                  <a:schemeClr val="dk1"/>
                </a:solidFill>
                <a:latin typeface="Inter"/>
                <a:ea typeface="Inter"/>
                <a:cs typeface="Inter"/>
                <a:sym typeface="Inter"/>
              </a:rPr>
              <a:t> - </a:t>
            </a:r>
            <a:r>
              <a:rPr lang="en" sz="1200" b="1" dirty="0">
                <a:solidFill>
                  <a:schemeClr val="dk1"/>
                </a:solidFill>
                <a:latin typeface="Inter"/>
                <a:ea typeface="Inter"/>
                <a:cs typeface="Inter"/>
                <a:sym typeface="Inter"/>
              </a:rPr>
              <a:t>FALSE</a:t>
            </a:r>
            <a:endParaRPr sz="1200" b="1" dirty="0">
              <a:solidFill>
                <a:schemeClr val="dk1"/>
              </a:solidFill>
              <a:latin typeface="Inter"/>
              <a:ea typeface="Inter"/>
              <a:cs typeface="Inter"/>
              <a:sym typeface="Inter"/>
            </a:endParaRPr>
          </a:p>
          <a:p>
            <a:pPr marL="914400" lvl="1" indent="-304800" algn="l" rtl="0">
              <a:lnSpc>
                <a:spcPct val="115000"/>
              </a:lnSpc>
              <a:spcBef>
                <a:spcPts val="120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Follow-up: "That's why we need the VERIFY method - AI is getting very sophisticated"</a:t>
            </a:r>
            <a:endParaRPr sz="1200"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4"/>
        <p:cNvGrpSpPr/>
        <p:nvPr/>
      </p:nvGrpSpPr>
      <p:grpSpPr>
        <a:xfrm>
          <a:off x="0" y="0"/>
          <a:ext cx="0" cy="0"/>
          <a:chOff x="0" y="0"/>
          <a:chExt cx="0" cy="0"/>
        </a:xfrm>
      </p:grpSpPr>
      <p:sp>
        <p:nvSpPr>
          <p:cNvPr id="2045" name="Google Shape;2045;g3d0916e44a2_0_17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6" name="Google Shape;2046;g3d0916e44a2_0_17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SPEAKER NOTES:</a:t>
            </a:r>
            <a:endParaRPr sz="1200" b="1"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Question 2: "I should verify important information before sharing, especially in family groups"</a:t>
            </a:r>
            <a:r>
              <a:rPr lang="en" sz="1200" dirty="0">
                <a:solidFill>
                  <a:schemeClr val="dk1"/>
                </a:solidFill>
                <a:latin typeface="Inter"/>
                <a:ea typeface="Inter"/>
                <a:cs typeface="Inter"/>
                <a:sym typeface="Inter"/>
              </a:rPr>
              <a:t> - </a:t>
            </a:r>
            <a:r>
              <a:rPr lang="en" sz="1200" b="1" dirty="0">
                <a:solidFill>
                  <a:schemeClr val="dk1"/>
                </a:solidFill>
                <a:latin typeface="Inter"/>
                <a:ea typeface="Inter"/>
                <a:cs typeface="Inter"/>
                <a:sym typeface="Inter"/>
              </a:rPr>
              <a:t>TRUE</a:t>
            </a:r>
            <a:endParaRPr sz="1200" b="1" dirty="0">
              <a:solidFill>
                <a:schemeClr val="dk1"/>
              </a:solidFill>
              <a:latin typeface="Inter"/>
              <a:ea typeface="Inter"/>
              <a:cs typeface="Inter"/>
              <a:sym typeface="Inter"/>
            </a:endParaRPr>
          </a:p>
          <a:p>
            <a:pPr marL="914400" lvl="1" indent="-304800" algn="l" rtl="0">
              <a:lnSpc>
                <a:spcPct val="115000"/>
              </a:lnSpc>
              <a:spcBef>
                <a:spcPts val="120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Follow-up: "Even when trusted family members share it - they might be unknowingly sharing false information"</a:t>
            </a:r>
            <a:endParaRPr sz="1200"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2"/>
        <p:cNvGrpSpPr/>
        <p:nvPr/>
      </p:nvGrpSpPr>
      <p:grpSpPr>
        <a:xfrm>
          <a:off x="0" y="0"/>
          <a:ext cx="0" cy="0"/>
          <a:chOff x="0" y="0"/>
          <a:chExt cx="0" cy="0"/>
        </a:xfrm>
      </p:grpSpPr>
      <p:sp>
        <p:nvSpPr>
          <p:cNvPr id="2073" name="Google Shape;2073;g3d0916e44a2_0_17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4" name="Google Shape;2074;g3d0916e44a2_0_17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SPEAKER NOTES:</a:t>
            </a:r>
            <a:endParaRPr sz="1200" b="1"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Question 3: "AI can help me write professional emails, but I should always review and personalize them"</a:t>
            </a:r>
            <a:r>
              <a:rPr lang="en" sz="1200" dirty="0">
                <a:solidFill>
                  <a:schemeClr val="dk1"/>
                </a:solidFill>
                <a:latin typeface="Inter"/>
                <a:ea typeface="Inter"/>
                <a:cs typeface="Inter"/>
                <a:sym typeface="Inter"/>
              </a:rPr>
              <a:t> - </a:t>
            </a:r>
            <a:r>
              <a:rPr lang="en" sz="1200" b="1" dirty="0">
                <a:solidFill>
                  <a:schemeClr val="dk1"/>
                </a:solidFill>
                <a:latin typeface="Inter"/>
                <a:ea typeface="Inter"/>
                <a:cs typeface="Inter"/>
                <a:sym typeface="Inter"/>
              </a:rPr>
              <a:t>TRUE</a:t>
            </a:r>
            <a:endParaRPr sz="1200" b="1" dirty="0">
              <a:solidFill>
                <a:schemeClr val="dk1"/>
              </a:solidFill>
              <a:latin typeface="Inter"/>
              <a:ea typeface="Inter"/>
              <a:cs typeface="Inter"/>
              <a:sym typeface="Inter"/>
            </a:endParaRPr>
          </a:p>
          <a:p>
            <a:pPr marL="914400" lvl="1" indent="-304800" algn="l" rtl="0">
              <a:lnSpc>
                <a:spcPct val="115000"/>
              </a:lnSpc>
              <a:spcBef>
                <a:spcPts val="120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Follow-up: "AI gives you structure, you provide the heart and cultural context"</a:t>
            </a:r>
            <a:endParaRPr sz="1200"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0"/>
        <p:cNvGrpSpPr/>
        <p:nvPr/>
      </p:nvGrpSpPr>
      <p:grpSpPr>
        <a:xfrm>
          <a:off x="0" y="0"/>
          <a:ext cx="0" cy="0"/>
          <a:chOff x="0" y="0"/>
          <a:chExt cx="0" cy="0"/>
        </a:xfrm>
      </p:grpSpPr>
      <p:sp>
        <p:nvSpPr>
          <p:cNvPr id="2101" name="Google Shape;2101;g3d0916e44a2_0_17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2" name="Google Shape;2102;g3d0916e44a2_0_17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SPEAKER NOTES:</a:t>
            </a:r>
            <a:endParaRPr sz="1200" b="1"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Question 4: "Free AI tools are always safe to use with personal information"</a:t>
            </a:r>
            <a:r>
              <a:rPr lang="en" sz="1200" dirty="0">
                <a:solidFill>
                  <a:schemeClr val="dk1"/>
                </a:solidFill>
                <a:latin typeface="Inter"/>
                <a:ea typeface="Inter"/>
                <a:cs typeface="Inter"/>
                <a:sym typeface="Inter"/>
              </a:rPr>
              <a:t> - </a:t>
            </a:r>
            <a:r>
              <a:rPr lang="en" sz="1200" b="1" dirty="0">
                <a:solidFill>
                  <a:schemeClr val="dk1"/>
                </a:solidFill>
                <a:latin typeface="Inter"/>
                <a:ea typeface="Inter"/>
                <a:cs typeface="Inter"/>
                <a:sym typeface="Inter"/>
              </a:rPr>
              <a:t>FALSE</a:t>
            </a:r>
            <a:endParaRPr sz="1200" b="1" dirty="0">
              <a:solidFill>
                <a:schemeClr val="dk1"/>
              </a:solidFill>
              <a:latin typeface="Inter"/>
              <a:ea typeface="Inter"/>
              <a:cs typeface="Inter"/>
              <a:sym typeface="Inter"/>
            </a:endParaRPr>
          </a:p>
          <a:p>
            <a:pPr marL="914400" lvl="1" indent="-304800" algn="l" rtl="0">
              <a:lnSpc>
                <a:spcPct val="115000"/>
              </a:lnSpc>
              <a:spcBef>
                <a:spcPts val="120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Follow-up: "Remember our privacy guidelines - be selective about what you share"</a:t>
            </a:r>
            <a:endParaRPr sz="1200"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8"/>
        <p:cNvGrpSpPr/>
        <p:nvPr/>
      </p:nvGrpSpPr>
      <p:grpSpPr>
        <a:xfrm>
          <a:off x="0" y="0"/>
          <a:ext cx="0" cy="0"/>
          <a:chOff x="0" y="0"/>
          <a:chExt cx="0" cy="0"/>
        </a:xfrm>
      </p:grpSpPr>
      <p:sp>
        <p:nvSpPr>
          <p:cNvPr id="2129" name="Google Shape;2129;g3d0916e44a2_0_18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0" name="Google Shape;2130;g3d0916e44a2_0_18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SPEAKER NOTES:</a:t>
            </a:r>
            <a:endParaRPr sz="1200" b="1"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Question 5: "AI is just a tool - the wisdom and judgment come from me"</a:t>
            </a:r>
            <a:r>
              <a:rPr lang="en" sz="1200" dirty="0">
                <a:solidFill>
                  <a:schemeClr val="dk1"/>
                </a:solidFill>
                <a:latin typeface="Inter"/>
                <a:ea typeface="Inter"/>
                <a:cs typeface="Inter"/>
                <a:sym typeface="Inter"/>
              </a:rPr>
              <a:t> - </a:t>
            </a:r>
            <a:r>
              <a:rPr lang="en" sz="1200" b="1" dirty="0">
                <a:solidFill>
                  <a:schemeClr val="dk1"/>
                </a:solidFill>
                <a:latin typeface="Inter"/>
                <a:ea typeface="Inter"/>
                <a:cs typeface="Inter"/>
                <a:sym typeface="Inter"/>
              </a:rPr>
              <a:t>TRUE</a:t>
            </a:r>
            <a:endParaRPr sz="1200" b="1" dirty="0">
              <a:solidFill>
                <a:schemeClr val="dk1"/>
              </a:solidFill>
              <a:latin typeface="Inter"/>
              <a:ea typeface="Inter"/>
              <a:cs typeface="Inter"/>
              <a:sym typeface="Inter"/>
            </a:endParaRPr>
          </a:p>
          <a:p>
            <a:pPr marL="914400" lvl="1" indent="-304800" algn="l" rtl="0">
              <a:lnSpc>
                <a:spcPct val="115000"/>
              </a:lnSpc>
              <a:spcBef>
                <a:spcPts val="120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Follow-up: "This is the most important point - you remain in control"</a:t>
            </a:r>
            <a:endParaRPr sz="1200"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6"/>
        <p:cNvGrpSpPr/>
        <p:nvPr/>
      </p:nvGrpSpPr>
      <p:grpSpPr>
        <a:xfrm>
          <a:off x="0" y="0"/>
          <a:ext cx="0" cy="0"/>
          <a:chOff x="0" y="0"/>
          <a:chExt cx="0" cy="0"/>
        </a:xfrm>
      </p:grpSpPr>
      <p:sp>
        <p:nvSpPr>
          <p:cNvPr id="2157" name="Google Shape;2157;g3d0916e44a2_0_18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8" name="Google Shape;2158;g3d0916e44a2_0_18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SPEAKER NOTES:</a:t>
            </a:r>
            <a:endParaRPr sz="1200" b="1" dirty="0">
              <a:solidFill>
                <a:schemeClr val="dk1"/>
              </a:solidFill>
              <a:latin typeface="Inter"/>
              <a:ea typeface="Inter"/>
              <a:cs typeface="Inter"/>
              <a:sym typeface="Inter"/>
            </a:endParaRPr>
          </a:p>
          <a:p>
            <a:pPr marL="914400" lvl="1" indent="-304800" algn="l" rtl="0">
              <a:lnSpc>
                <a:spcPct val="115000"/>
              </a:lnSpc>
              <a:spcBef>
                <a:spcPts val="120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Check if students got all questions correctly </a:t>
            </a:r>
            <a:endParaRPr sz="1200" dirty="0">
              <a:solidFill>
                <a:schemeClr val="dk1"/>
              </a:solidFill>
              <a:latin typeface="Inter"/>
              <a:ea typeface="Inter"/>
              <a:cs typeface="Inter"/>
              <a:sym typeface="Inter"/>
            </a:endParaRPr>
          </a:p>
          <a:p>
            <a:pPr marL="914400" lvl="1" indent="-304800" algn="l" rtl="0">
              <a:lnSpc>
                <a:spcPct val="115000"/>
              </a:lnSpc>
              <a:spcBef>
                <a:spcPts val="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Provide an opportunity to ask questions</a:t>
            </a:r>
            <a:endParaRPr sz="1200"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4"/>
        <p:cNvGrpSpPr/>
        <p:nvPr/>
      </p:nvGrpSpPr>
      <p:grpSpPr>
        <a:xfrm>
          <a:off x="0" y="0"/>
          <a:ext cx="0" cy="0"/>
          <a:chOff x="0" y="0"/>
          <a:chExt cx="0" cy="0"/>
        </a:xfrm>
      </p:grpSpPr>
      <p:sp>
        <p:nvSpPr>
          <p:cNvPr id="2185" name="Google Shape;2185;g3d0916e44a2_0_18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6" name="Google Shape;2186;g3d0916e44a2_0_18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SPEAKER NOTES:</a:t>
            </a:r>
            <a:endParaRPr sz="1200" b="1"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Scenario Check</a:t>
            </a:r>
            <a:r>
              <a:rPr lang="en" sz="1200" dirty="0">
                <a:solidFill>
                  <a:schemeClr val="dk1"/>
                </a:solidFill>
                <a:latin typeface="Inter"/>
                <a:ea typeface="Inter"/>
                <a:cs typeface="Inter"/>
                <a:sym typeface="Inter"/>
              </a:rPr>
              <a:t> (2 minutes):</a:t>
            </a:r>
            <a:endParaRPr sz="1200" dirty="0">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sz="1200" dirty="0">
                <a:solidFill>
                  <a:schemeClr val="dk1"/>
                </a:solidFill>
                <a:latin typeface="Inter"/>
                <a:ea typeface="Inter"/>
                <a:cs typeface="Inter"/>
                <a:sym typeface="Inter"/>
              </a:rPr>
              <a:t>"Quick scenario: Someone shares exciting news in your family WhatsApp group about free government benefits in your country. What's the first thing you do?"</a:t>
            </a:r>
            <a:endParaRPr sz="1200" dirty="0">
              <a:solidFill>
                <a:schemeClr val="dk1"/>
              </a:solidFill>
              <a:latin typeface="Inter"/>
              <a:ea typeface="Inter"/>
              <a:cs typeface="Inter"/>
              <a:sym typeface="Inter"/>
            </a:endParaRPr>
          </a:p>
          <a:p>
            <a:pPr marL="0" lvl="0" indent="0" algn="l" rtl="0">
              <a:lnSpc>
                <a:spcPct val="115000"/>
              </a:lnSpc>
              <a:spcBef>
                <a:spcPts val="1200"/>
              </a:spcBef>
              <a:spcAft>
                <a:spcPts val="0"/>
              </a:spcAft>
              <a:buNone/>
            </a:pPr>
            <a:r>
              <a:rPr lang="en" sz="1200" b="1" dirty="0">
                <a:solidFill>
                  <a:schemeClr val="dk1"/>
                </a:solidFill>
                <a:latin typeface="Inter"/>
                <a:ea typeface="Inter"/>
                <a:cs typeface="Inter"/>
                <a:sym typeface="Inter"/>
              </a:rPr>
              <a:t>Expected Response</a:t>
            </a:r>
            <a:r>
              <a:rPr lang="en" sz="1200" dirty="0">
                <a:solidFill>
                  <a:schemeClr val="dk1"/>
                </a:solidFill>
                <a:latin typeface="Inter"/>
                <a:ea typeface="Inter"/>
                <a:cs typeface="Inter"/>
                <a:sym typeface="Inter"/>
              </a:rPr>
              <a:t>: Use VERIFY method, starting with verifying the source</a:t>
            </a:r>
            <a:endParaRPr sz="1200" dirty="0">
              <a:solidFill>
                <a:schemeClr val="dk1"/>
              </a:solidFill>
              <a:latin typeface="Inter"/>
              <a:ea typeface="Inter"/>
              <a:cs typeface="Inter"/>
              <a:sym typeface="Inter"/>
            </a:endParaRPr>
          </a:p>
          <a:p>
            <a:pPr marL="0" lvl="0" indent="0" algn="l" rtl="0">
              <a:lnSpc>
                <a:spcPct val="115000"/>
              </a:lnSpc>
              <a:spcBef>
                <a:spcPts val="1200"/>
              </a:spcBef>
              <a:spcAft>
                <a:spcPts val="1200"/>
              </a:spcAft>
              <a:buClr>
                <a:schemeClr val="dk1"/>
              </a:buClr>
              <a:buSzPts val="1100"/>
              <a:buFont typeface="Arial"/>
              <a:buNone/>
            </a:pPr>
            <a:r>
              <a:rPr lang="en" sz="1200" b="1" dirty="0">
                <a:solidFill>
                  <a:schemeClr val="dk1"/>
                </a:solidFill>
                <a:latin typeface="Inter"/>
                <a:ea typeface="Inter"/>
                <a:cs typeface="Inter"/>
                <a:sym typeface="Inter"/>
              </a:rPr>
              <a:t>If incorrect</a:t>
            </a:r>
            <a:r>
              <a:rPr lang="en" sz="1200" dirty="0">
                <a:solidFill>
                  <a:schemeClr val="dk1"/>
                </a:solidFill>
                <a:latin typeface="Inter"/>
                <a:ea typeface="Inter"/>
                <a:cs typeface="Inter"/>
                <a:sym typeface="Inter"/>
              </a:rPr>
              <a:t>: Gently guide back to VERIFY method without making anyone feel bad</a:t>
            </a:r>
            <a:endParaRPr sz="1200"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9"/>
        <p:cNvGrpSpPr/>
        <p:nvPr/>
      </p:nvGrpSpPr>
      <p:grpSpPr>
        <a:xfrm>
          <a:off x="0" y="0"/>
          <a:ext cx="0" cy="0"/>
          <a:chOff x="0" y="0"/>
          <a:chExt cx="0" cy="0"/>
        </a:xfrm>
      </p:grpSpPr>
      <p:sp>
        <p:nvSpPr>
          <p:cNvPr id="2200" name="Google Shape;2200;g3d0916e44a2_0_18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1" name="Google Shape;2201;g3d0916e44a2_0_18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SPEAKER NOTES:</a:t>
            </a:r>
            <a:endParaRPr sz="1200" b="1"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Actionable Next Steps</a:t>
            </a:r>
            <a:r>
              <a:rPr lang="en" sz="1200" dirty="0">
                <a:solidFill>
                  <a:schemeClr val="dk1"/>
                </a:solidFill>
                <a:latin typeface="Inter"/>
                <a:ea typeface="Inter"/>
                <a:cs typeface="Inter"/>
                <a:sym typeface="Inter"/>
              </a:rPr>
              <a:t> (5 minutes):</a:t>
            </a:r>
            <a:endParaRPr sz="1200" dirty="0">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sz="1200" dirty="0">
                <a:solidFill>
                  <a:schemeClr val="dk1"/>
                </a:solidFill>
                <a:latin typeface="Inter"/>
                <a:ea typeface="Inter"/>
                <a:cs typeface="Inter"/>
                <a:sym typeface="Inter"/>
              </a:rPr>
              <a:t>"Learning doesn't stop here. Here's how to keep building your AI literacy:"</a:t>
            </a:r>
            <a:endParaRPr sz="1200"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This Week - Immediate Actions</a:t>
            </a:r>
            <a:r>
              <a:rPr lang="en" sz="1200" dirty="0">
                <a:solidFill>
                  <a:schemeClr val="dk1"/>
                </a:solidFill>
                <a:latin typeface="Inter"/>
                <a:ea typeface="Inter"/>
                <a:cs typeface="Inter"/>
                <a:sym typeface="Inter"/>
              </a:rPr>
              <a:t> (2 minutes):</a:t>
            </a:r>
            <a:endParaRPr sz="1200" dirty="0">
              <a:solidFill>
                <a:schemeClr val="dk1"/>
              </a:solidFill>
              <a:latin typeface="Inter"/>
              <a:ea typeface="Inter"/>
              <a:cs typeface="Inter"/>
              <a:sym typeface="Inter"/>
            </a:endParaRPr>
          </a:p>
          <a:p>
            <a:pPr marL="457200" lvl="0" indent="-304800" algn="l" rtl="0">
              <a:lnSpc>
                <a:spcPct val="115000"/>
              </a:lnSpc>
              <a:spcBef>
                <a:spcPts val="1200"/>
              </a:spcBef>
              <a:spcAft>
                <a:spcPts val="0"/>
              </a:spcAft>
              <a:buClr>
                <a:schemeClr val="dk1"/>
              </a:buClr>
              <a:buSzPts val="1200"/>
              <a:buAutoNum type="arabicPeriod"/>
            </a:pPr>
            <a:r>
              <a:rPr lang="en" sz="1200" b="1" dirty="0">
                <a:solidFill>
                  <a:schemeClr val="dk1"/>
                </a:solidFill>
                <a:latin typeface="Inter"/>
                <a:ea typeface="Inter"/>
                <a:cs typeface="Inter"/>
                <a:sym typeface="Inter"/>
              </a:rPr>
              <a:t>Practice VERIFY</a:t>
            </a:r>
            <a:r>
              <a:rPr lang="en" sz="1200" dirty="0">
                <a:solidFill>
                  <a:schemeClr val="dk1"/>
                </a:solidFill>
                <a:latin typeface="Inter"/>
                <a:ea typeface="Inter"/>
                <a:cs typeface="Inter"/>
                <a:sym typeface="Inter"/>
              </a:rPr>
              <a:t>: "Choose one piece of content you see online this week and walk through the VERIFY method. It could be news, social media posts, or messages in your family groups."</a:t>
            </a:r>
            <a:br>
              <a:rPr lang="en" sz="1200" dirty="0">
                <a:solidFill>
                  <a:schemeClr val="dk1"/>
                </a:solidFill>
                <a:latin typeface="Inter"/>
                <a:ea typeface="Inter"/>
                <a:cs typeface="Inter"/>
                <a:sym typeface="Inter"/>
              </a:rPr>
            </a:br>
            <a:endParaRPr sz="1200" dirty="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AutoNum type="arabicPeriod"/>
            </a:pPr>
            <a:r>
              <a:rPr lang="en" sz="1200" b="1" dirty="0">
                <a:solidFill>
                  <a:schemeClr val="dk1"/>
                </a:solidFill>
                <a:latin typeface="Inter"/>
                <a:ea typeface="Inter"/>
                <a:cs typeface="Inter"/>
                <a:sym typeface="Inter"/>
              </a:rPr>
              <a:t>Try One AI Tool</a:t>
            </a:r>
            <a:r>
              <a:rPr lang="en" sz="1200" dirty="0">
                <a:solidFill>
                  <a:schemeClr val="dk1"/>
                </a:solidFill>
                <a:latin typeface="Inter"/>
                <a:ea typeface="Inter"/>
                <a:cs typeface="Inter"/>
                <a:sym typeface="Inter"/>
              </a:rPr>
              <a:t>: "Pick one practical application we discussed - maybe writing a professional email or researching something you're curious about. Start small and safe."</a:t>
            </a:r>
            <a:br>
              <a:rPr lang="en" sz="1200" dirty="0">
                <a:solidFill>
                  <a:schemeClr val="dk1"/>
                </a:solidFill>
                <a:latin typeface="Inter"/>
                <a:ea typeface="Inter"/>
                <a:cs typeface="Inter"/>
                <a:sym typeface="Inter"/>
              </a:rPr>
            </a:br>
            <a:endParaRPr sz="1200" dirty="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AutoNum type="arabicPeriod"/>
            </a:pPr>
            <a:r>
              <a:rPr lang="en" sz="1200" b="1" dirty="0">
                <a:solidFill>
                  <a:schemeClr val="dk1"/>
                </a:solidFill>
                <a:latin typeface="Inter"/>
                <a:ea typeface="Inter"/>
                <a:cs typeface="Inter"/>
                <a:sym typeface="Inter"/>
              </a:rPr>
              <a:t>Share Knowledge</a:t>
            </a:r>
            <a:r>
              <a:rPr lang="en" sz="1200" dirty="0">
                <a:solidFill>
                  <a:schemeClr val="dk1"/>
                </a:solidFill>
                <a:latin typeface="Inter"/>
                <a:ea typeface="Inter"/>
                <a:cs typeface="Inter"/>
                <a:sym typeface="Inter"/>
              </a:rPr>
              <a:t>: "Teach one thing you learned today to someone in your family. Maybe the VERIFY method or how to spot AI-generated content."</a:t>
            </a:r>
            <a:br>
              <a:rPr lang="en" sz="1200" dirty="0">
                <a:solidFill>
                  <a:schemeClr val="dk1"/>
                </a:solidFill>
                <a:latin typeface="Inter"/>
                <a:ea typeface="Inter"/>
                <a:cs typeface="Inter"/>
                <a:sym typeface="Inter"/>
              </a:rPr>
            </a:br>
            <a:endParaRPr sz="1200"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This Month - Building Habits</a:t>
            </a:r>
            <a:r>
              <a:rPr lang="en" sz="1200" dirty="0">
                <a:solidFill>
                  <a:schemeClr val="dk1"/>
                </a:solidFill>
                <a:latin typeface="Inter"/>
                <a:ea typeface="Inter"/>
                <a:cs typeface="Inter"/>
                <a:sym typeface="Inter"/>
              </a:rPr>
              <a:t> (2 minutes):</a:t>
            </a:r>
            <a:endParaRPr sz="1200" dirty="0">
              <a:solidFill>
                <a:schemeClr val="dk1"/>
              </a:solidFill>
              <a:latin typeface="Inter"/>
              <a:ea typeface="Inter"/>
              <a:cs typeface="Inter"/>
              <a:sym typeface="Inter"/>
            </a:endParaRPr>
          </a:p>
          <a:p>
            <a:pPr marL="457200" lvl="0" indent="-304800" algn="l" rtl="0">
              <a:lnSpc>
                <a:spcPct val="115000"/>
              </a:lnSpc>
              <a:spcBef>
                <a:spcPts val="1200"/>
              </a:spcBef>
              <a:spcAft>
                <a:spcPts val="0"/>
              </a:spcAft>
              <a:buClr>
                <a:schemeClr val="dk1"/>
              </a:buClr>
              <a:buSzPts val="1200"/>
              <a:buAutoNum type="arabicPeriod"/>
            </a:pPr>
            <a:r>
              <a:rPr lang="en" sz="1200" b="1" dirty="0">
                <a:solidFill>
                  <a:schemeClr val="dk1"/>
                </a:solidFill>
                <a:latin typeface="Inter"/>
                <a:ea typeface="Inter"/>
                <a:cs typeface="Inter"/>
                <a:sym typeface="Inter"/>
              </a:rPr>
              <a:t>Become a Fact-Checker</a:t>
            </a:r>
            <a:r>
              <a:rPr lang="en" sz="1200" dirty="0">
                <a:solidFill>
                  <a:schemeClr val="dk1"/>
                </a:solidFill>
                <a:latin typeface="Inter"/>
                <a:ea typeface="Inter"/>
                <a:cs typeface="Inter"/>
                <a:sym typeface="Inter"/>
              </a:rPr>
              <a:t>: "Start being the person in your social media groups who gently asks 'Has anyone verified this?' before information gets shared widely."</a:t>
            </a:r>
            <a:br>
              <a:rPr lang="en" sz="1200" dirty="0">
                <a:solidFill>
                  <a:schemeClr val="dk1"/>
                </a:solidFill>
                <a:latin typeface="Inter"/>
                <a:ea typeface="Inter"/>
                <a:cs typeface="Inter"/>
                <a:sym typeface="Inter"/>
              </a:rPr>
            </a:br>
            <a:endParaRPr sz="1200" dirty="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AutoNum type="arabicPeriod"/>
            </a:pPr>
            <a:r>
              <a:rPr lang="en" sz="1200" b="1" dirty="0">
                <a:solidFill>
                  <a:schemeClr val="dk1"/>
                </a:solidFill>
                <a:latin typeface="Inter"/>
                <a:ea typeface="Inter"/>
                <a:cs typeface="Inter"/>
                <a:sym typeface="Inter"/>
              </a:rPr>
              <a:t>Explore Gradually</a:t>
            </a:r>
            <a:r>
              <a:rPr lang="en" sz="1200" dirty="0">
                <a:solidFill>
                  <a:schemeClr val="dk1"/>
                </a:solidFill>
                <a:latin typeface="Inter"/>
                <a:ea typeface="Inter"/>
                <a:cs typeface="Inter"/>
                <a:sym typeface="Inter"/>
              </a:rPr>
              <a:t>: "Try one new AI tool each week, always keeping our privacy guidelines in mind."</a:t>
            </a:r>
            <a:br>
              <a:rPr lang="en" sz="1200" dirty="0">
                <a:solidFill>
                  <a:schemeClr val="dk1"/>
                </a:solidFill>
                <a:latin typeface="Inter"/>
                <a:ea typeface="Inter"/>
                <a:cs typeface="Inter"/>
                <a:sym typeface="Inter"/>
              </a:rPr>
            </a:br>
            <a:endParaRPr sz="1200" dirty="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AutoNum type="arabicPeriod"/>
            </a:pPr>
            <a:r>
              <a:rPr lang="en" sz="1200" b="1" dirty="0">
                <a:solidFill>
                  <a:schemeClr val="dk1"/>
                </a:solidFill>
                <a:latin typeface="Inter"/>
                <a:ea typeface="Inter"/>
                <a:cs typeface="Inter"/>
                <a:sym typeface="Inter"/>
              </a:rPr>
              <a:t>Help Others</a:t>
            </a:r>
            <a:r>
              <a:rPr lang="en" sz="1200" dirty="0">
                <a:solidFill>
                  <a:schemeClr val="dk1"/>
                </a:solidFill>
                <a:latin typeface="Inter"/>
                <a:ea typeface="Inter"/>
                <a:cs typeface="Inter"/>
                <a:sym typeface="Inter"/>
              </a:rPr>
              <a:t>: "Look for opportunities to help family members or friends navigate AI safely. Your knowledge can protect your whole community."</a:t>
            </a:r>
            <a:br>
              <a:rPr lang="en" sz="1200" dirty="0">
                <a:solidFill>
                  <a:schemeClr val="dk1"/>
                </a:solidFill>
                <a:latin typeface="Inter"/>
                <a:ea typeface="Inter"/>
                <a:cs typeface="Inter"/>
                <a:sym typeface="Inter"/>
              </a:rPr>
            </a:br>
            <a:endParaRPr sz="1200"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Ongoing - Lifelong Learning</a:t>
            </a:r>
            <a:r>
              <a:rPr lang="en" sz="1200" dirty="0">
                <a:solidFill>
                  <a:schemeClr val="dk1"/>
                </a:solidFill>
                <a:latin typeface="Inter"/>
                <a:ea typeface="Inter"/>
                <a:cs typeface="Inter"/>
                <a:sym typeface="Inter"/>
              </a:rPr>
              <a:t> (1 minute):</a:t>
            </a:r>
            <a:endParaRPr sz="1200" dirty="0">
              <a:solidFill>
                <a:schemeClr val="dk1"/>
              </a:solidFill>
              <a:latin typeface="Inter"/>
              <a:ea typeface="Inter"/>
              <a:cs typeface="Inter"/>
              <a:sym typeface="Inter"/>
            </a:endParaRPr>
          </a:p>
          <a:p>
            <a:pPr marL="457200" lvl="0" indent="-304800" algn="l" rtl="0">
              <a:lnSpc>
                <a:spcPct val="115000"/>
              </a:lnSpc>
              <a:spcBef>
                <a:spcPts val="1200"/>
              </a:spcBef>
              <a:spcAft>
                <a:spcPts val="0"/>
              </a:spcAft>
              <a:buClr>
                <a:schemeClr val="dk1"/>
              </a:buClr>
              <a:buSzPts val="1200"/>
              <a:buAutoNum type="arabicPeriod"/>
            </a:pPr>
            <a:r>
              <a:rPr lang="en" sz="1200" b="1" dirty="0">
                <a:solidFill>
                  <a:schemeClr val="dk1"/>
                </a:solidFill>
                <a:latin typeface="Inter"/>
                <a:ea typeface="Inter"/>
                <a:cs typeface="Inter"/>
                <a:sym typeface="Inter"/>
              </a:rPr>
              <a:t>Stay Curious</a:t>
            </a:r>
            <a:r>
              <a:rPr lang="en" sz="1200" dirty="0">
                <a:solidFill>
                  <a:schemeClr val="dk1"/>
                </a:solidFill>
                <a:latin typeface="Inter"/>
                <a:ea typeface="Inter"/>
                <a:cs typeface="Inter"/>
                <a:sym typeface="Inter"/>
              </a:rPr>
              <a:t>: "AI technology changes rapidly. Keep learning, but always apply the safety principles we discussed today."</a:t>
            </a:r>
            <a:br>
              <a:rPr lang="en" sz="1200" dirty="0">
                <a:solidFill>
                  <a:schemeClr val="dk1"/>
                </a:solidFill>
                <a:latin typeface="Inter"/>
                <a:ea typeface="Inter"/>
                <a:cs typeface="Inter"/>
                <a:sym typeface="Inter"/>
              </a:rPr>
            </a:br>
            <a:endParaRPr sz="1200" dirty="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AutoNum type="arabicPeriod"/>
            </a:pPr>
            <a:r>
              <a:rPr lang="en" sz="1200" b="1" dirty="0">
                <a:solidFill>
                  <a:schemeClr val="dk1"/>
                </a:solidFill>
                <a:latin typeface="Inter"/>
                <a:ea typeface="Inter"/>
                <a:cs typeface="Inter"/>
                <a:sym typeface="Inter"/>
              </a:rPr>
              <a:t>Trust Yourself</a:t>
            </a:r>
            <a:r>
              <a:rPr lang="en" sz="1200" dirty="0">
                <a:solidFill>
                  <a:schemeClr val="dk1"/>
                </a:solidFill>
                <a:latin typeface="Inter"/>
                <a:ea typeface="Inter"/>
                <a:cs typeface="Inter"/>
                <a:sym typeface="Inter"/>
              </a:rPr>
              <a:t>: "You now have the tools to be an informed digital citizen. Trust your judgment and don't let technology intimidate you."</a:t>
            </a:r>
            <a:br>
              <a:rPr lang="en" sz="1200" dirty="0">
                <a:solidFill>
                  <a:schemeClr val="dk1"/>
                </a:solidFill>
                <a:latin typeface="Inter"/>
                <a:ea typeface="Inter"/>
                <a:cs typeface="Inter"/>
                <a:sym typeface="Inter"/>
              </a:rPr>
            </a:br>
            <a:endParaRPr sz="1200" dirty="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AutoNum type="arabicPeriod"/>
            </a:pPr>
            <a:r>
              <a:rPr lang="en" sz="1200" b="1" dirty="0">
                <a:solidFill>
                  <a:schemeClr val="dk1"/>
                </a:solidFill>
                <a:latin typeface="Inter"/>
                <a:ea typeface="Inter"/>
                <a:cs typeface="Inter"/>
                <a:sym typeface="Inter"/>
              </a:rPr>
              <a:t>Build Community</a:t>
            </a:r>
            <a:r>
              <a:rPr lang="en" sz="1200" dirty="0">
                <a:solidFill>
                  <a:schemeClr val="dk1"/>
                </a:solidFill>
                <a:latin typeface="Inter"/>
                <a:ea typeface="Inter"/>
                <a:cs typeface="Inter"/>
                <a:sym typeface="Inter"/>
              </a:rPr>
              <a:t>: "Connect with others who are also learning about AI. Share experiences and learn from each other."</a:t>
            </a:r>
            <a:br>
              <a:rPr lang="en" sz="1200" dirty="0">
                <a:solidFill>
                  <a:schemeClr val="dk1"/>
                </a:solidFill>
                <a:latin typeface="Inter"/>
                <a:ea typeface="Inter"/>
                <a:cs typeface="Inter"/>
                <a:sym typeface="Inter"/>
              </a:rPr>
            </a:br>
            <a:endParaRPr sz="1200"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Final Empowerment Message</a:t>
            </a:r>
            <a:r>
              <a:rPr lang="en" sz="1200" dirty="0">
                <a:solidFill>
                  <a:schemeClr val="dk1"/>
                </a:solidFill>
                <a:latin typeface="Inter"/>
                <a:ea typeface="Inter"/>
                <a:cs typeface="Inter"/>
                <a:sym typeface="Inter"/>
              </a:rPr>
              <a:t>:</a:t>
            </a:r>
            <a:endParaRPr sz="1200" dirty="0">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sz="1200" dirty="0">
                <a:solidFill>
                  <a:schemeClr val="dk1"/>
                </a:solidFill>
                <a:latin typeface="Inter"/>
                <a:ea typeface="Inter"/>
                <a:cs typeface="Inter"/>
                <a:sym typeface="Inter"/>
              </a:rPr>
              <a:t>"You came here today as people who use technology. You're leaving as people who understand AI, can use it wisely, and can protect your families and communities. That's not just personal growth - that's contributing to your country's digital future."</a:t>
            </a:r>
            <a:endParaRPr sz="1200"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Closing</a:t>
            </a:r>
            <a:r>
              <a:rPr lang="en" sz="1200" dirty="0">
                <a:solidFill>
                  <a:schemeClr val="dk1"/>
                </a:solidFill>
                <a:latin typeface="Inter"/>
                <a:ea typeface="Inter"/>
                <a:cs typeface="Inter"/>
                <a:sym typeface="Inter"/>
              </a:rPr>
              <a:t>:</a:t>
            </a:r>
            <a:endParaRPr sz="1200" dirty="0">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sz="1200" dirty="0">
                <a:solidFill>
                  <a:schemeClr val="dk1"/>
                </a:solidFill>
                <a:latin typeface="Inter"/>
                <a:ea typeface="Inter"/>
                <a:cs typeface="Inter"/>
                <a:sym typeface="Inter"/>
              </a:rPr>
              <a:t>"Thank you for your engagement and thoughtful questions. Remember: AI is not something happening to you - it's something you can understand, use wisely, and help shape for your community."</a:t>
            </a:r>
            <a:endParaRPr sz="1200" dirty="0">
              <a:solidFill>
                <a:schemeClr val="dk1"/>
              </a:solidFill>
              <a:latin typeface="Inter"/>
              <a:ea typeface="Inter"/>
              <a:cs typeface="Inter"/>
              <a:sym typeface="Inter"/>
            </a:endParaRPr>
          </a:p>
          <a:p>
            <a:pPr marL="0" lvl="0" indent="0" algn="l" rtl="0">
              <a:spcBef>
                <a:spcPts val="120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9"/>
        <p:cNvGrpSpPr/>
        <p:nvPr/>
      </p:nvGrpSpPr>
      <p:grpSpPr>
        <a:xfrm>
          <a:off x="0" y="0"/>
          <a:ext cx="0" cy="0"/>
          <a:chOff x="0" y="0"/>
          <a:chExt cx="0" cy="0"/>
        </a:xfrm>
      </p:grpSpPr>
      <p:sp>
        <p:nvSpPr>
          <p:cNvPr id="2250" name="Google Shape;2250;g3d0916e44a2_0_11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1" name="Google Shape;2251;g3d0916e44a2_0_1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800"/>
              </a:spcBef>
              <a:spcAft>
                <a:spcPts val="0"/>
              </a:spcAft>
              <a:buClr>
                <a:schemeClr val="dk1"/>
              </a:buClr>
              <a:buSzPts val="1100"/>
              <a:buFont typeface="Arial"/>
              <a:buNone/>
            </a:pPr>
            <a:r>
              <a:rPr lang="en" sz="1200" b="1">
                <a:solidFill>
                  <a:schemeClr val="dk1"/>
                </a:solidFill>
                <a:latin typeface="Inter"/>
                <a:ea typeface="Inter"/>
                <a:cs typeface="Inter"/>
                <a:sym typeface="Inter"/>
              </a:rPr>
              <a:t>Troubleshooting Guide for Facilitators</a:t>
            </a:r>
            <a:endParaRPr sz="1200" b="1" dirty="0">
              <a:solidFill>
                <a:schemeClr val="dk1"/>
              </a:solidFill>
              <a:latin typeface="Inter"/>
              <a:ea typeface="Inter"/>
              <a:cs typeface="Inter"/>
              <a:sym typeface="Inter"/>
            </a:endParaRPr>
          </a:p>
          <a:p>
            <a:pPr marL="0" lvl="0" indent="0" algn="l" rtl="0">
              <a:lnSpc>
                <a:spcPct val="115000"/>
              </a:lnSpc>
              <a:spcBef>
                <a:spcPts val="1400"/>
              </a:spcBef>
              <a:spcAft>
                <a:spcPts val="0"/>
              </a:spcAft>
              <a:buClr>
                <a:schemeClr val="dk1"/>
              </a:buClr>
              <a:buSzPts val="1100"/>
              <a:buFont typeface="Arial"/>
              <a:buNone/>
            </a:pPr>
            <a:r>
              <a:rPr lang="en" sz="1200" b="1" dirty="0">
                <a:solidFill>
                  <a:schemeClr val="dk1"/>
                </a:solidFill>
                <a:latin typeface="Inter"/>
                <a:ea typeface="Inter"/>
                <a:cs typeface="Inter"/>
                <a:sym typeface="Inter"/>
              </a:rPr>
              <a:t>If Participants Seem Overwhelmed:</a:t>
            </a:r>
            <a:endParaRPr sz="1200" b="1" dirty="0">
              <a:solidFill>
                <a:schemeClr val="dk1"/>
              </a:solidFill>
              <a:latin typeface="Inter"/>
              <a:ea typeface="Inter"/>
              <a:cs typeface="Inter"/>
              <a:sym typeface="Inter"/>
            </a:endParaRPr>
          </a:p>
          <a:p>
            <a:pPr marL="457200" lvl="0" indent="-304800" algn="l" rtl="0">
              <a:lnSpc>
                <a:spcPct val="115000"/>
              </a:lnSpc>
              <a:spcBef>
                <a:spcPts val="120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Slow down and focus on one practical application</a:t>
            </a:r>
            <a:endParaRPr sz="1200" dirty="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Remind them they already use AI successfully</a:t>
            </a:r>
            <a:endParaRPr sz="1200" dirty="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Emphasize that perfection isn't the goal - improvement is</a:t>
            </a:r>
            <a:endParaRPr sz="1200" dirty="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Share your own learning experiences with technology</a:t>
            </a:r>
            <a:endParaRPr sz="1200" dirty="0">
              <a:solidFill>
                <a:schemeClr val="dk1"/>
              </a:solidFill>
              <a:latin typeface="Inter"/>
              <a:ea typeface="Inter"/>
              <a:cs typeface="Inter"/>
              <a:sym typeface="Inter"/>
            </a:endParaRPr>
          </a:p>
          <a:p>
            <a:pPr marL="0" lvl="0" indent="0" algn="l" rtl="0">
              <a:lnSpc>
                <a:spcPct val="115000"/>
              </a:lnSpc>
              <a:spcBef>
                <a:spcPts val="1400"/>
              </a:spcBef>
              <a:spcAft>
                <a:spcPts val="0"/>
              </a:spcAft>
              <a:buClr>
                <a:schemeClr val="dk1"/>
              </a:buClr>
              <a:buSzPts val="1100"/>
              <a:buFont typeface="Arial"/>
              <a:buNone/>
            </a:pPr>
            <a:r>
              <a:rPr lang="en" sz="1200" b="1" dirty="0">
                <a:solidFill>
                  <a:schemeClr val="dk1"/>
                </a:solidFill>
                <a:latin typeface="Inter"/>
                <a:ea typeface="Inter"/>
                <a:cs typeface="Inter"/>
                <a:sym typeface="Inter"/>
              </a:rPr>
              <a:t>If Participants Are Skeptical of AI:</a:t>
            </a:r>
            <a:endParaRPr sz="1200" b="1" dirty="0">
              <a:solidFill>
                <a:schemeClr val="dk1"/>
              </a:solidFill>
              <a:latin typeface="Inter"/>
              <a:ea typeface="Inter"/>
              <a:cs typeface="Inter"/>
              <a:sym typeface="Inter"/>
            </a:endParaRPr>
          </a:p>
          <a:p>
            <a:pPr marL="457200" lvl="0" indent="-304800" algn="l" rtl="0">
              <a:lnSpc>
                <a:spcPct val="115000"/>
              </a:lnSpc>
              <a:spcBef>
                <a:spcPts val="120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Acknowledge their concerns as valid</a:t>
            </a:r>
            <a:endParaRPr sz="1200" dirty="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Focus on safety and protection strategies</a:t>
            </a:r>
            <a:endParaRPr sz="1200" dirty="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Emphasize human control and judgment</a:t>
            </a:r>
            <a:endParaRPr sz="1200" dirty="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Share how AI can solve problems they already face</a:t>
            </a:r>
            <a:endParaRPr sz="1200" dirty="0">
              <a:solidFill>
                <a:schemeClr val="dk1"/>
              </a:solidFill>
              <a:latin typeface="Inter"/>
              <a:ea typeface="Inter"/>
              <a:cs typeface="Inter"/>
              <a:sym typeface="Inter"/>
            </a:endParaRPr>
          </a:p>
          <a:p>
            <a:pPr marL="0" lvl="0" indent="0" algn="l" rtl="0">
              <a:lnSpc>
                <a:spcPct val="115000"/>
              </a:lnSpc>
              <a:spcBef>
                <a:spcPts val="1400"/>
              </a:spcBef>
              <a:spcAft>
                <a:spcPts val="0"/>
              </a:spcAft>
              <a:buClr>
                <a:schemeClr val="dk1"/>
              </a:buClr>
              <a:buSzPts val="1100"/>
              <a:buFont typeface="Arial"/>
              <a:buNone/>
            </a:pPr>
            <a:r>
              <a:rPr lang="en" sz="1200" b="1" dirty="0">
                <a:solidFill>
                  <a:schemeClr val="dk1"/>
                </a:solidFill>
                <a:latin typeface="Inter"/>
                <a:ea typeface="Inter"/>
                <a:cs typeface="Inter"/>
                <a:sym typeface="Inter"/>
              </a:rPr>
              <a:t>If Technology Fails During Session:</a:t>
            </a:r>
            <a:endParaRPr sz="1200" b="1" dirty="0">
              <a:solidFill>
                <a:schemeClr val="dk1"/>
              </a:solidFill>
              <a:latin typeface="Inter"/>
              <a:ea typeface="Inter"/>
              <a:cs typeface="Inter"/>
              <a:sym typeface="Inter"/>
            </a:endParaRPr>
          </a:p>
          <a:p>
            <a:pPr marL="457200" lvl="0" indent="-304800" algn="l" rtl="0">
              <a:lnSpc>
                <a:spcPct val="115000"/>
              </a:lnSpc>
              <a:spcBef>
                <a:spcPts val="120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Switch immediately to discussion-based alternatives</a:t>
            </a:r>
            <a:endParaRPr sz="1200" dirty="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Use printed materials and peer learning</a:t>
            </a:r>
            <a:endParaRPr sz="1200" dirty="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Focus on concepts rather than demonstrations</a:t>
            </a:r>
            <a:endParaRPr sz="1200" dirty="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Turn tech failure into a teaching moment about backup plans</a:t>
            </a:r>
            <a:endParaRPr sz="1200" dirty="0">
              <a:solidFill>
                <a:schemeClr val="dk1"/>
              </a:solidFill>
              <a:latin typeface="Inter"/>
              <a:ea typeface="Inter"/>
              <a:cs typeface="Inter"/>
              <a:sym typeface="Inter"/>
            </a:endParaRPr>
          </a:p>
          <a:p>
            <a:pPr marL="0" lvl="0" indent="0" algn="l" rtl="0">
              <a:lnSpc>
                <a:spcPct val="115000"/>
              </a:lnSpc>
              <a:spcBef>
                <a:spcPts val="1400"/>
              </a:spcBef>
              <a:spcAft>
                <a:spcPts val="0"/>
              </a:spcAft>
              <a:buClr>
                <a:schemeClr val="dk1"/>
              </a:buClr>
              <a:buSzPts val="1100"/>
              <a:buFont typeface="Arial"/>
              <a:buNone/>
            </a:pPr>
            <a:r>
              <a:rPr lang="en" sz="1200" b="1" dirty="0">
                <a:solidFill>
                  <a:schemeClr val="dk1"/>
                </a:solidFill>
                <a:latin typeface="Inter"/>
                <a:ea typeface="Inter"/>
                <a:cs typeface="Inter"/>
                <a:sym typeface="Inter"/>
              </a:rPr>
              <a:t>If Participants Have Widely Different Tech Skills:</a:t>
            </a:r>
            <a:endParaRPr sz="1200" b="1" dirty="0">
              <a:solidFill>
                <a:schemeClr val="dk1"/>
              </a:solidFill>
              <a:latin typeface="Inter"/>
              <a:ea typeface="Inter"/>
              <a:cs typeface="Inter"/>
              <a:sym typeface="Inter"/>
            </a:endParaRPr>
          </a:p>
          <a:p>
            <a:pPr marL="457200" lvl="0" indent="-304800" algn="l" rtl="0">
              <a:lnSpc>
                <a:spcPct val="115000"/>
              </a:lnSpc>
              <a:spcBef>
                <a:spcPts val="120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Use peer teaching - pair more experienced with less experienced</a:t>
            </a:r>
            <a:endParaRPr sz="1200" dirty="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Focus on concepts that apply regardless of specific tools</a:t>
            </a:r>
            <a:endParaRPr sz="1200" dirty="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Acknowledge different starting points without judgment</a:t>
            </a:r>
            <a:endParaRPr sz="1200" dirty="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Provide multiple examples for different comfort levels</a:t>
            </a:r>
            <a:endParaRPr sz="1200" dirty="0">
              <a:solidFill>
                <a:schemeClr val="dk1"/>
              </a:solidFill>
              <a:latin typeface="Inter"/>
              <a:ea typeface="Inter"/>
              <a:cs typeface="Inter"/>
              <a:sym typeface="Inter"/>
            </a:endParaRPr>
          </a:p>
          <a:p>
            <a:pPr marL="0" lvl="0" indent="0" algn="l" rtl="0">
              <a:lnSpc>
                <a:spcPct val="115000"/>
              </a:lnSpc>
              <a:spcBef>
                <a:spcPts val="1400"/>
              </a:spcBef>
              <a:spcAft>
                <a:spcPts val="0"/>
              </a:spcAft>
              <a:buClr>
                <a:schemeClr val="dk1"/>
              </a:buClr>
              <a:buSzPts val="1100"/>
              <a:buFont typeface="Arial"/>
              <a:buNone/>
            </a:pPr>
            <a:r>
              <a:rPr lang="en" sz="1200" b="1" dirty="0">
                <a:solidFill>
                  <a:schemeClr val="dk1"/>
                </a:solidFill>
                <a:latin typeface="Inter"/>
                <a:ea typeface="Inter"/>
                <a:cs typeface="Inter"/>
                <a:sym typeface="Inter"/>
              </a:rPr>
              <a:t>If Sensitive Topics Arise:</a:t>
            </a:r>
            <a:endParaRPr sz="1200" b="1" dirty="0">
              <a:solidFill>
                <a:schemeClr val="dk1"/>
              </a:solidFill>
              <a:latin typeface="Inter"/>
              <a:ea typeface="Inter"/>
              <a:cs typeface="Inter"/>
              <a:sym typeface="Inter"/>
            </a:endParaRPr>
          </a:p>
          <a:p>
            <a:pPr marL="457200" lvl="0" indent="-304800" algn="l" rtl="0">
              <a:lnSpc>
                <a:spcPct val="115000"/>
              </a:lnSpc>
              <a:spcBef>
                <a:spcPts val="120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Acknowledge concerns without dismissing them</a:t>
            </a:r>
            <a:endParaRPr sz="1200" dirty="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Redirect to practical safety strategies</a:t>
            </a:r>
            <a:endParaRPr sz="1200" dirty="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Offer to discuss specific situations privately after session</a:t>
            </a:r>
            <a:endParaRPr sz="1200" dirty="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Focus on empowerment rather than fear</a:t>
            </a:r>
            <a:endParaRPr sz="1200" dirty="0">
              <a:solidFill>
                <a:schemeClr val="dk1"/>
              </a:solidFill>
              <a:latin typeface="Inter"/>
              <a:ea typeface="Inter"/>
              <a:cs typeface="Inter"/>
              <a:sym typeface="Inter"/>
            </a:endParaRPr>
          </a:p>
          <a:p>
            <a:pPr marL="0" lvl="0" indent="0" algn="l" rtl="0">
              <a:lnSpc>
                <a:spcPct val="115000"/>
              </a:lnSpc>
              <a:spcBef>
                <a:spcPts val="1400"/>
              </a:spcBef>
              <a:spcAft>
                <a:spcPts val="0"/>
              </a:spcAft>
              <a:buClr>
                <a:schemeClr val="dk1"/>
              </a:buClr>
              <a:buSzPts val="1100"/>
              <a:buFont typeface="Arial"/>
              <a:buNone/>
            </a:pPr>
            <a:r>
              <a:rPr lang="en" sz="1200" b="1" dirty="0">
                <a:solidFill>
                  <a:schemeClr val="dk1"/>
                </a:solidFill>
                <a:latin typeface="Inter"/>
                <a:ea typeface="Inter"/>
                <a:cs typeface="Inter"/>
                <a:sym typeface="Inter"/>
              </a:rPr>
              <a:t>Time Management Tips:</a:t>
            </a:r>
            <a:endParaRPr sz="1200" b="1" dirty="0">
              <a:solidFill>
                <a:schemeClr val="dk1"/>
              </a:solidFill>
              <a:latin typeface="Inter"/>
              <a:ea typeface="Inter"/>
              <a:cs typeface="Inter"/>
              <a:sym typeface="Inter"/>
            </a:endParaRPr>
          </a:p>
          <a:p>
            <a:pPr marL="457200" lvl="0" indent="-304800" algn="l" rtl="0">
              <a:lnSpc>
                <a:spcPct val="115000"/>
              </a:lnSpc>
              <a:spcBef>
                <a:spcPts val="120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Each module has natural break points for questions</a:t>
            </a:r>
            <a:endParaRPr sz="1200" dirty="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Priority order: AI Detection, Safety, Understanding, Practical Tools</a:t>
            </a:r>
            <a:endParaRPr sz="1200" dirty="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Assessment section can be shortened if needed</a:t>
            </a:r>
            <a:endParaRPr sz="1200" dirty="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Always end with empowerment message, even if other content is condensed</a:t>
            </a:r>
            <a:endParaRPr sz="1200" dirty="0">
              <a:solidFill>
                <a:schemeClr val="dk1"/>
              </a:solidFill>
              <a:latin typeface="Inter"/>
              <a:ea typeface="Inter"/>
              <a:cs typeface="Inter"/>
              <a:sym typeface="Inter"/>
            </a:endParaRPr>
          </a:p>
          <a:p>
            <a:pPr marL="0" lvl="0" indent="0" algn="l" rtl="0">
              <a:lnSpc>
                <a:spcPct val="115000"/>
              </a:lnSpc>
              <a:spcBef>
                <a:spcPts val="1400"/>
              </a:spcBef>
              <a:spcAft>
                <a:spcPts val="0"/>
              </a:spcAft>
              <a:buClr>
                <a:schemeClr val="dk1"/>
              </a:buClr>
              <a:buSzPts val="1100"/>
              <a:buFont typeface="Arial"/>
              <a:buNone/>
            </a:pPr>
            <a:r>
              <a:rPr lang="en" sz="1200" b="1" dirty="0">
                <a:solidFill>
                  <a:schemeClr val="dk1"/>
                </a:solidFill>
                <a:latin typeface="Inter"/>
                <a:ea typeface="Inter"/>
                <a:cs typeface="Inter"/>
                <a:sym typeface="Inter"/>
              </a:rPr>
              <a:t>Cultural Sensitivity Reminders:</a:t>
            </a:r>
            <a:endParaRPr sz="1200" b="1" dirty="0">
              <a:solidFill>
                <a:schemeClr val="dk1"/>
              </a:solidFill>
              <a:latin typeface="Inter"/>
              <a:ea typeface="Inter"/>
              <a:cs typeface="Inter"/>
              <a:sym typeface="Inter"/>
            </a:endParaRPr>
          </a:p>
          <a:p>
            <a:pPr marL="457200" lvl="0" indent="-304800" algn="l" rtl="0">
              <a:lnSpc>
                <a:spcPct val="115000"/>
              </a:lnSpc>
              <a:spcBef>
                <a:spcPts val="120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Respect varying levels of technology access and experience</a:t>
            </a:r>
            <a:endParaRPr sz="1200" dirty="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Use examples that reflect diverse economic backgrounds</a:t>
            </a:r>
            <a:endParaRPr sz="1200" dirty="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Be aware of language preferences and literacy levels</a:t>
            </a:r>
            <a:endParaRPr sz="1200" dirty="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 sz="1200" dirty="0">
                <a:solidFill>
                  <a:schemeClr val="dk1"/>
                </a:solidFill>
                <a:latin typeface="Inter"/>
                <a:ea typeface="Inter"/>
                <a:cs typeface="Inter"/>
                <a:sym typeface="Inter"/>
              </a:rPr>
              <a:t>Acknowledge that some participants may face additional barriers to technology access</a:t>
            </a:r>
            <a:endParaRPr sz="1200" dirty="0">
              <a:solidFill>
                <a:schemeClr val="dk1"/>
              </a:solidFill>
              <a:latin typeface="Inter"/>
              <a:ea typeface="Inter"/>
              <a:cs typeface="Inter"/>
              <a:sym typeface="Inter"/>
            </a:endParaRPr>
          </a:p>
          <a:p>
            <a:pPr marL="0" lvl="0" indent="0" algn="l" rtl="0">
              <a:spcBef>
                <a:spcPts val="120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9"/>
        <p:cNvGrpSpPr/>
        <p:nvPr/>
      </p:nvGrpSpPr>
      <p:grpSpPr>
        <a:xfrm>
          <a:off x="0" y="0"/>
          <a:ext cx="0" cy="0"/>
          <a:chOff x="0" y="0"/>
          <a:chExt cx="0" cy="0"/>
        </a:xfrm>
      </p:grpSpPr>
      <p:sp>
        <p:nvSpPr>
          <p:cNvPr id="990" name="Google Shape;990;g3d0916e44a2_0_3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1" name="Google Shape;991;g3d0916e44a2_0_3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800"/>
              </a:spcBef>
              <a:spcAft>
                <a:spcPts val="0"/>
              </a:spcAft>
              <a:buClr>
                <a:schemeClr val="dk1"/>
              </a:buClr>
              <a:buSzPts val="1100"/>
              <a:buFont typeface="Arial"/>
              <a:buNone/>
            </a:pPr>
            <a:r>
              <a:rPr lang="en" sz="1200" b="1" dirty="0">
                <a:solidFill>
                  <a:schemeClr val="dk1"/>
                </a:solidFill>
                <a:latin typeface="Inter"/>
                <a:ea typeface="Inter"/>
                <a:cs typeface="Inter"/>
                <a:sym typeface="Inter"/>
              </a:rPr>
              <a:t>SPEAKER NOTES:</a:t>
            </a:r>
            <a:endParaRPr sz="1200" b="1" dirty="0">
              <a:solidFill>
                <a:schemeClr val="dk1"/>
              </a:solidFill>
              <a:latin typeface="Inter"/>
              <a:ea typeface="Inter"/>
              <a:cs typeface="Inter"/>
              <a:sym typeface="Inter"/>
            </a:endParaRPr>
          </a:p>
          <a:p>
            <a:pPr marL="0" lvl="0" indent="0" algn="l" rtl="0">
              <a:lnSpc>
                <a:spcPct val="115000"/>
              </a:lnSpc>
              <a:spcBef>
                <a:spcPts val="400"/>
              </a:spcBef>
              <a:spcAft>
                <a:spcPts val="0"/>
              </a:spcAft>
              <a:buClr>
                <a:schemeClr val="dk1"/>
              </a:buClr>
              <a:buSzPts val="1100"/>
              <a:buFont typeface="Arial"/>
              <a:buNone/>
            </a:pPr>
            <a:endParaRPr sz="1200" b="1" dirty="0">
              <a:solidFill>
                <a:schemeClr val="dk1"/>
              </a:solidFill>
              <a:latin typeface="Inter"/>
              <a:ea typeface="Inter"/>
              <a:cs typeface="Inter"/>
              <a:sym typeface="Inter"/>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latin typeface="Inter"/>
                <a:ea typeface="Inter"/>
                <a:cs typeface="Inter"/>
                <a:sym typeface="Inter"/>
              </a:rPr>
              <a:t>AI has evolved over the last few decades. In the next slide, we will explore a brief history or timeliness of AI. </a:t>
            </a:r>
            <a:endParaRPr sz="1200" dirty="0">
              <a:solidFill>
                <a:schemeClr val="dk1"/>
              </a:solidFill>
              <a:latin typeface="Inter"/>
              <a:ea typeface="Inter"/>
              <a:cs typeface="Inter"/>
              <a:sym typeface="Inter"/>
            </a:endParaRPr>
          </a:p>
          <a:p>
            <a:pPr marL="0" lvl="0" indent="0" algn="l" rtl="0">
              <a:lnSpc>
                <a:spcPct val="115000"/>
              </a:lnSpc>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
        <p:cNvGrpSpPr/>
        <p:nvPr/>
      </p:nvGrpSpPr>
      <p:grpSpPr>
        <a:xfrm>
          <a:off x="0" y="0"/>
          <a:ext cx="0" cy="0"/>
          <a:chOff x="0" y="0"/>
          <a:chExt cx="0" cy="0"/>
        </a:xfrm>
      </p:grpSpPr>
      <p:sp>
        <p:nvSpPr>
          <p:cNvPr id="995" name="Google Shape;995;g3d0916e44a2_0_3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6" name="Google Shape;996;g3d0916e44a2_0_3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800"/>
              </a:spcBef>
              <a:spcAft>
                <a:spcPts val="0"/>
              </a:spcAft>
              <a:buClr>
                <a:schemeClr val="dk1"/>
              </a:buClr>
              <a:buSzPts val="1100"/>
              <a:buFont typeface="Arial"/>
              <a:buNone/>
            </a:pPr>
            <a:r>
              <a:rPr lang="en" sz="1200" b="1" dirty="0">
                <a:solidFill>
                  <a:schemeClr val="dk1"/>
                </a:solidFill>
                <a:latin typeface="Inter"/>
                <a:ea typeface="Inter"/>
                <a:cs typeface="Inter"/>
                <a:sym typeface="Inter"/>
              </a:rPr>
              <a:t>SPEAKER NOTES:</a:t>
            </a:r>
            <a:endParaRPr sz="1200" b="1" dirty="0">
              <a:solidFill>
                <a:schemeClr val="dk1"/>
              </a:solidFill>
              <a:latin typeface="Inter"/>
              <a:ea typeface="Inter"/>
              <a:cs typeface="Inter"/>
              <a:sym typeface="Inter"/>
            </a:endParaRPr>
          </a:p>
          <a:p>
            <a:pPr marL="0" lvl="0" indent="0" algn="l" rtl="0">
              <a:lnSpc>
                <a:spcPct val="115000"/>
              </a:lnSpc>
              <a:spcBef>
                <a:spcPts val="400"/>
              </a:spcBef>
              <a:spcAft>
                <a:spcPts val="0"/>
              </a:spcAft>
              <a:buClr>
                <a:schemeClr val="dk1"/>
              </a:buClr>
              <a:buSzPts val="1100"/>
              <a:buFont typeface="Arial"/>
              <a:buNone/>
            </a:pPr>
            <a:endParaRPr sz="1200" b="1" dirty="0">
              <a:solidFill>
                <a:schemeClr val="dk1"/>
              </a:solidFill>
              <a:latin typeface="Inter"/>
              <a:ea typeface="Inter"/>
              <a:cs typeface="Inter"/>
              <a:sym typeface="Inter"/>
            </a:endParaRPr>
          </a:p>
          <a:p>
            <a:pPr marL="0" lvl="0" indent="0" algn="l" rtl="0">
              <a:lnSpc>
                <a:spcPct val="115000"/>
              </a:lnSpc>
              <a:spcBef>
                <a:spcPts val="0"/>
              </a:spcBef>
              <a:spcAft>
                <a:spcPts val="0"/>
              </a:spcAft>
              <a:buClr>
                <a:schemeClr val="dk1"/>
              </a:buClr>
              <a:buSzPts val="1100"/>
              <a:buFont typeface="Arial"/>
              <a:buNone/>
            </a:pPr>
            <a:r>
              <a:rPr lang="en" sz="1200" b="1" dirty="0">
                <a:solidFill>
                  <a:schemeClr val="dk1"/>
                </a:solidFill>
                <a:latin typeface="Inter"/>
                <a:ea typeface="Inter"/>
                <a:cs typeface="Inter"/>
                <a:sym typeface="Inter"/>
              </a:rPr>
              <a:t>Here’s a timeline of the development of Artificial Intelligence.</a:t>
            </a:r>
            <a:endParaRPr sz="1200" b="1" dirty="0">
              <a:solidFill>
                <a:schemeClr val="dk1"/>
              </a:solidFill>
              <a:latin typeface="Inter"/>
              <a:ea typeface="Inter"/>
              <a:cs typeface="Inter"/>
              <a:sym typeface="Inter"/>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latin typeface="Inter"/>
              <a:ea typeface="Inter"/>
              <a:cs typeface="Inter"/>
              <a:sym typeface="Inter"/>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latin typeface="Inter"/>
                <a:ea typeface="Inter"/>
                <a:cs typeface="Inter"/>
                <a:sym typeface="Inter"/>
              </a:rPr>
              <a:t>“1950s: Some smart people began to wonder: Can we teach machines to think like humans? A man named Alan Turing came up with a famous question: "Can a machine think?" That’s when the dream of AI began!”</a:t>
            </a:r>
            <a:endParaRPr sz="1200" dirty="0">
              <a:solidFill>
                <a:schemeClr val="dk1"/>
              </a:solidFill>
              <a:latin typeface="Inter"/>
              <a:ea typeface="Inter"/>
              <a:cs typeface="Inter"/>
              <a:sym typeface="Inter"/>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latin typeface="Inter"/>
              <a:ea typeface="Inter"/>
              <a:cs typeface="Inter"/>
              <a:sym typeface="Inter"/>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latin typeface="Inter"/>
                <a:ea typeface="Inter"/>
                <a:cs typeface="Inter"/>
                <a:sym typeface="Inter"/>
              </a:rPr>
              <a:t>“1956–1970s: At a meeting in 1956, the word “Artificial Intelligence” was born.</a:t>
            </a:r>
            <a:endParaRPr sz="1200" dirty="0">
              <a:solidFill>
                <a:schemeClr val="dk1"/>
              </a:solidFill>
              <a:latin typeface="Inter"/>
              <a:ea typeface="Inter"/>
              <a:cs typeface="Inter"/>
              <a:sym typeface="Inter"/>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latin typeface="Inter"/>
                <a:ea typeface="Inter"/>
                <a:cs typeface="Inter"/>
                <a:sym typeface="Inter"/>
              </a:rPr>
              <a:t>Scientists started building simple computer programs that could play games like chess or solve math problems.”</a:t>
            </a:r>
            <a:endParaRPr sz="1200" dirty="0">
              <a:solidFill>
                <a:schemeClr val="dk1"/>
              </a:solidFill>
              <a:latin typeface="Inter"/>
              <a:ea typeface="Inter"/>
              <a:cs typeface="Inter"/>
              <a:sym typeface="Inter"/>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latin typeface="Inter"/>
              <a:ea typeface="Inter"/>
              <a:cs typeface="Inter"/>
              <a:sym typeface="Inter"/>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latin typeface="Inter"/>
                <a:ea typeface="Inter"/>
                <a:cs typeface="Inter"/>
                <a:sym typeface="Inter"/>
              </a:rPr>
              <a:t>“1980s–1990s: People thought AI would grow fast, but teaching machines was much harder than they expected. They needed more data, faster computers, and better ideas.” </a:t>
            </a:r>
            <a:endParaRPr sz="1200" dirty="0">
              <a:solidFill>
                <a:schemeClr val="dk1"/>
              </a:solidFill>
              <a:latin typeface="Inter"/>
              <a:ea typeface="Inter"/>
              <a:cs typeface="Inter"/>
              <a:sym typeface="Inter"/>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latin typeface="Inter"/>
              <a:ea typeface="Inter"/>
              <a:cs typeface="Inter"/>
              <a:sym typeface="Inter"/>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latin typeface="Inter"/>
                <a:ea typeface="Inter"/>
                <a:cs typeface="Inter"/>
                <a:sym typeface="Inter"/>
              </a:rPr>
              <a:t>“2000s–2010s: When the internet grew, computers had access to tons of data.</a:t>
            </a:r>
            <a:endParaRPr sz="1200" dirty="0">
              <a:solidFill>
                <a:schemeClr val="dk1"/>
              </a:solidFill>
              <a:latin typeface="Inter"/>
              <a:ea typeface="Inter"/>
              <a:cs typeface="Inter"/>
              <a:sym typeface="Inter"/>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latin typeface="Inter"/>
                <a:ea typeface="Inter"/>
                <a:cs typeface="Inter"/>
                <a:sym typeface="Inter"/>
              </a:rPr>
              <a:t>Faster computers helped AI learn again! Now AI could recognize faces, translate languages, and even beat world champions at games like Go!”</a:t>
            </a:r>
            <a:endParaRPr sz="1200" dirty="0">
              <a:solidFill>
                <a:schemeClr val="dk1"/>
              </a:solidFill>
              <a:latin typeface="Inter"/>
              <a:ea typeface="Inter"/>
              <a:cs typeface="Inter"/>
              <a:sym typeface="Inter"/>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latin typeface="Inter"/>
              <a:ea typeface="Inter"/>
              <a:cs typeface="Inter"/>
              <a:sym typeface="Inter"/>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latin typeface="Inter"/>
                <a:ea typeface="Inter"/>
                <a:cs typeface="Inter"/>
                <a:sym typeface="Inter"/>
              </a:rPr>
              <a:t>“Today: Now AI is everywhere! It helps with Google search, YouTube suggestions, voice assistants, and even self-driving cars! But we also need to use it safely and kindly.”</a:t>
            </a:r>
            <a:endParaRPr sz="1200" dirty="0">
              <a:solidFill>
                <a:schemeClr val="dk1"/>
              </a:solidFill>
            </a:endParaRPr>
          </a:p>
          <a:p>
            <a:pPr marL="0" lvl="0" indent="0" algn="l" rtl="0">
              <a:spcBef>
                <a:spcPts val="0"/>
              </a:spcBef>
              <a:spcAft>
                <a:spcPts val="0"/>
              </a:spcAft>
              <a:buNone/>
            </a:pPr>
            <a:endParaRPr sz="1200"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4"/>
        <p:cNvGrpSpPr/>
        <p:nvPr/>
      </p:nvGrpSpPr>
      <p:grpSpPr>
        <a:xfrm>
          <a:off x="0" y="0"/>
          <a:ext cx="0" cy="0"/>
          <a:chOff x="0" y="0"/>
          <a:chExt cx="0" cy="0"/>
        </a:xfrm>
      </p:grpSpPr>
      <p:sp>
        <p:nvSpPr>
          <p:cNvPr id="1025" name="Google Shape;1025;g3d0916e44a2_0_3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6" name="Google Shape;1026;g3d0916e44a2_0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800"/>
              </a:spcBef>
              <a:spcAft>
                <a:spcPts val="0"/>
              </a:spcAft>
              <a:buClr>
                <a:schemeClr val="dk1"/>
              </a:buClr>
              <a:buSzPts val="1100"/>
              <a:buFont typeface="Arial"/>
              <a:buNone/>
            </a:pPr>
            <a:r>
              <a:rPr lang="en" sz="1200" b="1" dirty="0">
                <a:solidFill>
                  <a:schemeClr val="dk1"/>
                </a:solidFill>
                <a:latin typeface="Inter"/>
                <a:ea typeface="Inter"/>
                <a:cs typeface="Inter"/>
                <a:sym typeface="Inter"/>
              </a:rPr>
              <a:t>SPEAKER NOTES:</a:t>
            </a:r>
            <a:endParaRPr sz="1200" b="1" dirty="0">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sz="1200" dirty="0">
                <a:solidFill>
                  <a:schemeClr val="dk1"/>
                </a:solidFill>
                <a:latin typeface="Inter"/>
                <a:ea typeface="Inter"/>
                <a:cs typeface="Inter"/>
                <a:sym typeface="Inter"/>
              </a:rPr>
              <a:t>Before we proceed, what is AI or Artificial Intelligence?</a:t>
            </a:r>
            <a:endParaRPr sz="1200" dirty="0">
              <a:solidFill>
                <a:schemeClr val="dk1"/>
              </a:solidFill>
              <a:latin typeface="Inter"/>
              <a:ea typeface="Inter"/>
              <a:cs typeface="Inter"/>
              <a:sym typeface="Inter"/>
            </a:endParaRPr>
          </a:p>
          <a:p>
            <a:pPr marL="0" lvl="0" indent="0" algn="l" rtl="0">
              <a:spcBef>
                <a:spcPts val="120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9"/>
        <p:cNvGrpSpPr/>
        <p:nvPr/>
      </p:nvGrpSpPr>
      <p:grpSpPr>
        <a:xfrm>
          <a:off x="0" y="0"/>
          <a:ext cx="0" cy="0"/>
          <a:chOff x="0" y="0"/>
          <a:chExt cx="0" cy="0"/>
        </a:xfrm>
      </p:grpSpPr>
      <p:sp>
        <p:nvSpPr>
          <p:cNvPr id="1030" name="Google Shape;1030;g3d0916e44a2_0_3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1" name="Google Shape;1031;g3d0916e44a2_0_3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800"/>
              </a:spcBef>
              <a:spcAft>
                <a:spcPts val="0"/>
              </a:spcAft>
              <a:buClr>
                <a:schemeClr val="dk1"/>
              </a:buClr>
              <a:buSzPts val="1100"/>
              <a:buFont typeface="Arial"/>
              <a:buNone/>
            </a:pPr>
            <a:r>
              <a:rPr lang="en" sz="1200" b="1" dirty="0">
                <a:solidFill>
                  <a:schemeClr val="dk1"/>
                </a:solidFill>
                <a:latin typeface="Inter"/>
                <a:ea typeface="Inter"/>
                <a:cs typeface="Inter"/>
                <a:sym typeface="Inter"/>
              </a:rPr>
              <a:t>SPEAKER NOTES:</a:t>
            </a:r>
            <a:endParaRPr sz="1200" dirty="0">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sz="1200" dirty="0">
                <a:solidFill>
                  <a:schemeClr val="dk1"/>
                </a:solidFill>
                <a:latin typeface="Inter"/>
                <a:ea typeface="Inter"/>
                <a:cs typeface="Inter"/>
                <a:sym typeface="Inter"/>
              </a:rPr>
              <a:t>“AI, or Artificial Intelligence, is when computers or machines are made to think and learn like people. They can answer questions, help you find things, or even talk to you—just like a very smart robot friend." </a:t>
            </a:r>
            <a:endParaRPr sz="1200" dirty="0">
              <a:solidFill>
                <a:schemeClr val="dk1"/>
              </a:solidFill>
              <a:latin typeface="Inter"/>
              <a:ea typeface="Inter"/>
              <a:cs typeface="Inter"/>
              <a:sym typeface="Inter"/>
            </a:endParaRPr>
          </a:p>
          <a:p>
            <a:pPr marL="0" lvl="0" indent="0" algn="l" rtl="0">
              <a:spcBef>
                <a:spcPts val="120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623417" y="1489150"/>
            <a:ext cx="17041200" cy="4105500"/>
          </a:xfrm>
          <a:prstGeom prst="rect">
            <a:avLst/>
          </a:prstGeom>
        </p:spPr>
        <p:txBody>
          <a:bodyPr spcFirstLastPara="1" wrap="square" lIns="167625" tIns="167625" rIns="167625" bIns="167625" anchor="b" anchorCtr="0">
            <a:normAutofit/>
          </a:bodyPr>
          <a:lstStyle>
            <a:lvl1pPr lvl="0" algn="ctr">
              <a:spcBef>
                <a:spcPts val="0"/>
              </a:spcBef>
              <a:spcAft>
                <a:spcPts val="0"/>
              </a:spcAft>
              <a:buSzPts val="9533"/>
              <a:buNone/>
              <a:defRPr sz="9533"/>
            </a:lvl1pPr>
            <a:lvl2pPr lvl="1" algn="ctr">
              <a:spcBef>
                <a:spcPts val="0"/>
              </a:spcBef>
              <a:spcAft>
                <a:spcPts val="0"/>
              </a:spcAft>
              <a:buSzPts val="9533"/>
              <a:buNone/>
              <a:defRPr sz="9533"/>
            </a:lvl2pPr>
            <a:lvl3pPr lvl="2" algn="ctr">
              <a:spcBef>
                <a:spcPts val="0"/>
              </a:spcBef>
              <a:spcAft>
                <a:spcPts val="0"/>
              </a:spcAft>
              <a:buSzPts val="9533"/>
              <a:buNone/>
              <a:defRPr sz="9533"/>
            </a:lvl3pPr>
            <a:lvl4pPr lvl="3" algn="ctr">
              <a:spcBef>
                <a:spcPts val="0"/>
              </a:spcBef>
              <a:spcAft>
                <a:spcPts val="0"/>
              </a:spcAft>
              <a:buSzPts val="9533"/>
              <a:buNone/>
              <a:defRPr sz="9533"/>
            </a:lvl4pPr>
            <a:lvl5pPr lvl="4" algn="ctr">
              <a:spcBef>
                <a:spcPts val="0"/>
              </a:spcBef>
              <a:spcAft>
                <a:spcPts val="0"/>
              </a:spcAft>
              <a:buSzPts val="9533"/>
              <a:buNone/>
              <a:defRPr sz="9533"/>
            </a:lvl5pPr>
            <a:lvl6pPr lvl="5" algn="ctr">
              <a:spcBef>
                <a:spcPts val="0"/>
              </a:spcBef>
              <a:spcAft>
                <a:spcPts val="0"/>
              </a:spcAft>
              <a:buSzPts val="9533"/>
              <a:buNone/>
              <a:defRPr sz="9533"/>
            </a:lvl6pPr>
            <a:lvl7pPr lvl="6" algn="ctr">
              <a:spcBef>
                <a:spcPts val="0"/>
              </a:spcBef>
              <a:spcAft>
                <a:spcPts val="0"/>
              </a:spcAft>
              <a:buSzPts val="9533"/>
              <a:buNone/>
              <a:defRPr sz="9533"/>
            </a:lvl7pPr>
            <a:lvl8pPr lvl="7" algn="ctr">
              <a:spcBef>
                <a:spcPts val="0"/>
              </a:spcBef>
              <a:spcAft>
                <a:spcPts val="0"/>
              </a:spcAft>
              <a:buSzPts val="9533"/>
              <a:buNone/>
              <a:defRPr sz="9533"/>
            </a:lvl8pPr>
            <a:lvl9pPr lvl="8" algn="ctr">
              <a:spcBef>
                <a:spcPts val="0"/>
              </a:spcBef>
              <a:spcAft>
                <a:spcPts val="0"/>
              </a:spcAft>
              <a:buSzPts val="9533"/>
              <a:buNone/>
              <a:defRPr sz="9533"/>
            </a:lvl9pPr>
          </a:lstStyle>
          <a:p>
            <a:endParaRPr/>
          </a:p>
        </p:txBody>
      </p:sp>
      <p:sp>
        <p:nvSpPr>
          <p:cNvPr id="11" name="Google Shape;11;p2"/>
          <p:cNvSpPr txBox="1">
            <a:spLocks noGrp="1"/>
          </p:cNvSpPr>
          <p:nvPr>
            <p:ph type="subTitle" idx="1"/>
          </p:nvPr>
        </p:nvSpPr>
        <p:spPr>
          <a:xfrm>
            <a:off x="623400" y="5668250"/>
            <a:ext cx="17041200" cy="1585500"/>
          </a:xfrm>
          <a:prstGeom prst="rect">
            <a:avLst/>
          </a:prstGeom>
        </p:spPr>
        <p:txBody>
          <a:bodyPr spcFirstLastPara="1" wrap="square" lIns="167625" tIns="167625" rIns="167625" bIns="167625" anchor="t" anchorCtr="0">
            <a:normAutofit/>
          </a:bodyPr>
          <a:lstStyle>
            <a:lvl1pPr lvl="0" algn="ctr">
              <a:lnSpc>
                <a:spcPct val="100000"/>
              </a:lnSpc>
              <a:spcBef>
                <a:spcPts val="0"/>
              </a:spcBef>
              <a:spcAft>
                <a:spcPts val="0"/>
              </a:spcAft>
              <a:buSzPts val="5133"/>
              <a:buNone/>
              <a:defRPr sz="5133"/>
            </a:lvl1pPr>
            <a:lvl2pPr lvl="1" algn="ctr">
              <a:lnSpc>
                <a:spcPct val="100000"/>
              </a:lnSpc>
              <a:spcBef>
                <a:spcPts val="0"/>
              </a:spcBef>
              <a:spcAft>
                <a:spcPts val="0"/>
              </a:spcAft>
              <a:buSzPts val="5133"/>
              <a:buNone/>
              <a:defRPr sz="5133"/>
            </a:lvl2pPr>
            <a:lvl3pPr lvl="2" algn="ctr">
              <a:lnSpc>
                <a:spcPct val="100000"/>
              </a:lnSpc>
              <a:spcBef>
                <a:spcPts val="0"/>
              </a:spcBef>
              <a:spcAft>
                <a:spcPts val="0"/>
              </a:spcAft>
              <a:buSzPts val="5133"/>
              <a:buNone/>
              <a:defRPr sz="5133"/>
            </a:lvl3pPr>
            <a:lvl4pPr lvl="3" algn="ctr">
              <a:lnSpc>
                <a:spcPct val="100000"/>
              </a:lnSpc>
              <a:spcBef>
                <a:spcPts val="0"/>
              </a:spcBef>
              <a:spcAft>
                <a:spcPts val="0"/>
              </a:spcAft>
              <a:buSzPts val="5133"/>
              <a:buNone/>
              <a:defRPr sz="5133"/>
            </a:lvl4pPr>
            <a:lvl5pPr lvl="4" algn="ctr">
              <a:lnSpc>
                <a:spcPct val="100000"/>
              </a:lnSpc>
              <a:spcBef>
                <a:spcPts val="0"/>
              </a:spcBef>
              <a:spcAft>
                <a:spcPts val="0"/>
              </a:spcAft>
              <a:buSzPts val="5133"/>
              <a:buNone/>
              <a:defRPr sz="5133"/>
            </a:lvl5pPr>
            <a:lvl6pPr lvl="5" algn="ctr">
              <a:lnSpc>
                <a:spcPct val="100000"/>
              </a:lnSpc>
              <a:spcBef>
                <a:spcPts val="0"/>
              </a:spcBef>
              <a:spcAft>
                <a:spcPts val="0"/>
              </a:spcAft>
              <a:buSzPts val="5133"/>
              <a:buNone/>
              <a:defRPr sz="5133"/>
            </a:lvl6pPr>
            <a:lvl7pPr lvl="6" algn="ctr">
              <a:lnSpc>
                <a:spcPct val="100000"/>
              </a:lnSpc>
              <a:spcBef>
                <a:spcPts val="0"/>
              </a:spcBef>
              <a:spcAft>
                <a:spcPts val="0"/>
              </a:spcAft>
              <a:buSzPts val="5133"/>
              <a:buNone/>
              <a:defRPr sz="5133"/>
            </a:lvl7pPr>
            <a:lvl8pPr lvl="7" algn="ctr">
              <a:lnSpc>
                <a:spcPct val="100000"/>
              </a:lnSpc>
              <a:spcBef>
                <a:spcPts val="0"/>
              </a:spcBef>
              <a:spcAft>
                <a:spcPts val="0"/>
              </a:spcAft>
              <a:buSzPts val="5133"/>
              <a:buNone/>
              <a:defRPr sz="5133"/>
            </a:lvl8pPr>
            <a:lvl9pPr lvl="8" algn="ctr">
              <a:lnSpc>
                <a:spcPct val="100000"/>
              </a:lnSpc>
              <a:spcBef>
                <a:spcPts val="0"/>
              </a:spcBef>
              <a:spcAft>
                <a:spcPts val="0"/>
              </a:spcAft>
              <a:buSzPts val="5133"/>
              <a:buNone/>
              <a:defRPr sz="5133"/>
            </a:lvl9pPr>
          </a:lstStyle>
          <a:p>
            <a:endParaRPr/>
          </a:p>
        </p:txBody>
      </p:sp>
      <p:sp>
        <p:nvSpPr>
          <p:cNvPr id="12" name="Google Shape;12;p2"/>
          <p:cNvSpPr txBox="1">
            <a:spLocks noGrp="1"/>
          </p:cNvSpPr>
          <p:nvPr>
            <p:ph type="sldNum" idx="12"/>
          </p:nvPr>
        </p:nvSpPr>
        <p:spPr>
          <a:xfrm>
            <a:off x="16944916" y="9326434"/>
            <a:ext cx="1097400" cy="786900"/>
          </a:xfrm>
          <a:prstGeom prst="rect">
            <a:avLst/>
          </a:prstGeom>
        </p:spPr>
        <p:txBody>
          <a:bodyPr spcFirstLastPara="1" wrap="square" lIns="167625" tIns="167625" rIns="167625" bIns="167625" anchor="ctr" anchorCtr="0">
            <a:normAutofit/>
          </a:bodyPr>
          <a:lstStyle>
            <a:lvl1pPr lvl="0">
              <a:buNone/>
              <a:defRPr sz="1833"/>
            </a:lvl1pPr>
            <a:lvl2pPr lvl="1">
              <a:buNone/>
              <a:defRPr sz="1833"/>
            </a:lvl2pPr>
            <a:lvl3pPr lvl="2">
              <a:buNone/>
              <a:defRPr sz="1833"/>
            </a:lvl3pPr>
            <a:lvl4pPr lvl="3">
              <a:buNone/>
              <a:defRPr sz="1833"/>
            </a:lvl4pPr>
            <a:lvl5pPr lvl="4">
              <a:buNone/>
              <a:defRPr sz="1833"/>
            </a:lvl5pPr>
            <a:lvl6pPr lvl="5">
              <a:buNone/>
              <a:defRPr sz="1833"/>
            </a:lvl6pPr>
            <a:lvl7pPr lvl="6">
              <a:buNone/>
              <a:defRPr sz="1833"/>
            </a:lvl7pPr>
            <a:lvl8pPr lvl="7">
              <a:buNone/>
              <a:defRPr sz="1833"/>
            </a:lvl8pPr>
            <a:lvl9pPr lvl="8">
              <a:buNone/>
              <a:defRPr sz="1833"/>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623400" y="2212250"/>
            <a:ext cx="17041200" cy="3927300"/>
          </a:xfrm>
          <a:prstGeom prst="rect">
            <a:avLst/>
          </a:prstGeom>
        </p:spPr>
        <p:txBody>
          <a:bodyPr spcFirstLastPara="1" wrap="square" lIns="167625" tIns="167625" rIns="167625" bIns="167625" anchor="b" anchorCtr="0">
            <a:normAutofit/>
          </a:bodyPr>
          <a:lstStyle>
            <a:lvl1pPr lvl="0" algn="ctr">
              <a:spcBef>
                <a:spcPts val="0"/>
              </a:spcBef>
              <a:spcAft>
                <a:spcPts val="0"/>
              </a:spcAft>
              <a:buSzPts val="22000"/>
              <a:buNone/>
              <a:defRPr sz="22000"/>
            </a:lvl1pPr>
            <a:lvl2pPr lvl="1" algn="ctr">
              <a:spcBef>
                <a:spcPts val="0"/>
              </a:spcBef>
              <a:spcAft>
                <a:spcPts val="0"/>
              </a:spcAft>
              <a:buSzPts val="22000"/>
              <a:buNone/>
              <a:defRPr sz="22000"/>
            </a:lvl2pPr>
            <a:lvl3pPr lvl="2" algn="ctr">
              <a:spcBef>
                <a:spcPts val="0"/>
              </a:spcBef>
              <a:spcAft>
                <a:spcPts val="0"/>
              </a:spcAft>
              <a:buSzPts val="22000"/>
              <a:buNone/>
              <a:defRPr sz="22000"/>
            </a:lvl3pPr>
            <a:lvl4pPr lvl="3" algn="ctr">
              <a:spcBef>
                <a:spcPts val="0"/>
              </a:spcBef>
              <a:spcAft>
                <a:spcPts val="0"/>
              </a:spcAft>
              <a:buSzPts val="22000"/>
              <a:buNone/>
              <a:defRPr sz="22000"/>
            </a:lvl4pPr>
            <a:lvl5pPr lvl="4" algn="ctr">
              <a:spcBef>
                <a:spcPts val="0"/>
              </a:spcBef>
              <a:spcAft>
                <a:spcPts val="0"/>
              </a:spcAft>
              <a:buSzPts val="22000"/>
              <a:buNone/>
              <a:defRPr sz="22000"/>
            </a:lvl5pPr>
            <a:lvl6pPr lvl="5" algn="ctr">
              <a:spcBef>
                <a:spcPts val="0"/>
              </a:spcBef>
              <a:spcAft>
                <a:spcPts val="0"/>
              </a:spcAft>
              <a:buSzPts val="22000"/>
              <a:buNone/>
              <a:defRPr sz="22000"/>
            </a:lvl6pPr>
            <a:lvl7pPr lvl="6" algn="ctr">
              <a:spcBef>
                <a:spcPts val="0"/>
              </a:spcBef>
              <a:spcAft>
                <a:spcPts val="0"/>
              </a:spcAft>
              <a:buSzPts val="22000"/>
              <a:buNone/>
              <a:defRPr sz="22000"/>
            </a:lvl7pPr>
            <a:lvl8pPr lvl="7" algn="ctr">
              <a:spcBef>
                <a:spcPts val="0"/>
              </a:spcBef>
              <a:spcAft>
                <a:spcPts val="0"/>
              </a:spcAft>
              <a:buSzPts val="22000"/>
              <a:buNone/>
              <a:defRPr sz="22000"/>
            </a:lvl8pPr>
            <a:lvl9pPr lvl="8" algn="ctr">
              <a:spcBef>
                <a:spcPts val="0"/>
              </a:spcBef>
              <a:spcAft>
                <a:spcPts val="0"/>
              </a:spcAft>
              <a:buSzPts val="22000"/>
              <a:buNone/>
              <a:defRPr sz="22000"/>
            </a:lvl9pPr>
          </a:lstStyle>
          <a:p>
            <a:r>
              <a:t>xx%</a:t>
            </a:r>
          </a:p>
        </p:txBody>
      </p:sp>
      <p:sp>
        <p:nvSpPr>
          <p:cNvPr id="46" name="Google Shape;46;p11"/>
          <p:cNvSpPr txBox="1">
            <a:spLocks noGrp="1"/>
          </p:cNvSpPr>
          <p:nvPr>
            <p:ph type="body" idx="1"/>
          </p:nvPr>
        </p:nvSpPr>
        <p:spPr>
          <a:xfrm>
            <a:off x="623400" y="6304450"/>
            <a:ext cx="17041200" cy="2601300"/>
          </a:xfrm>
          <a:prstGeom prst="rect">
            <a:avLst/>
          </a:prstGeom>
        </p:spPr>
        <p:txBody>
          <a:bodyPr spcFirstLastPara="1" wrap="square" lIns="167625" tIns="167625" rIns="167625" bIns="167625" anchor="t" anchorCtr="0">
            <a:normAutofit/>
          </a:bodyPr>
          <a:lstStyle>
            <a:lvl1pPr marL="457200" lvl="0" indent="-438150" algn="ctr">
              <a:spcBef>
                <a:spcPts val="0"/>
              </a:spcBef>
              <a:spcAft>
                <a:spcPts val="0"/>
              </a:spcAft>
              <a:buSzPts val="3300"/>
              <a:buChar char="●"/>
              <a:defRPr sz="3300"/>
            </a:lvl1pPr>
            <a:lvl2pPr marL="914400" lvl="1" indent="-391584" algn="ctr">
              <a:spcBef>
                <a:spcPts val="0"/>
              </a:spcBef>
              <a:spcAft>
                <a:spcPts val="0"/>
              </a:spcAft>
              <a:buSzPts val="2567"/>
              <a:buChar char="○"/>
              <a:defRPr sz="2567"/>
            </a:lvl2pPr>
            <a:lvl3pPr marL="1371600" lvl="2" indent="-391584" algn="ctr">
              <a:spcBef>
                <a:spcPts val="0"/>
              </a:spcBef>
              <a:spcAft>
                <a:spcPts val="0"/>
              </a:spcAft>
              <a:buSzPts val="2567"/>
              <a:buChar char="■"/>
              <a:defRPr sz="2567"/>
            </a:lvl3pPr>
            <a:lvl4pPr marL="1828800" lvl="3" indent="-391584" algn="ctr">
              <a:spcBef>
                <a:spcPts val="0"/>
              </a:spcBef>
              <a:spcAft>
                <a:spcPts val="0"/>
              </a:spcAft>
              <a:buSzPts val="2567"/>
              <a:buChar char="●"/>
              <a:defRPr sz="2567"/>
            </a:lvl4pPr>
            <a:lvl5pPr marL="2286000" lvl="4" indent="-391583" algn="ctr">
              <a:spcBef>
                <a:spcPts val="0"/>
              </a:spcBef>
              <a:spcAft>
                <a:spcPts val="0"/>
              </a:spcAft>
              <a:buSzPts val="2567"/>
              <a:buChar char="○"/>
              <a:defRPr sz="2567"/>
            </a:lvl5pPr>
            <a:lvl6pPr marL="2743200" lvl="5" indent="-391583" algn="ctr">
              <a:spcBef>
                <a:spcPts val="0"/>
              </a:spcBef>
              <a:spcAft>
                <a:spcPts val="0"/>
              </a:spcAft>
              <a:buSzPts val="2567"/>
              <a:buChar char="■"/>
              <a:defRPr sz="2567"/>
            </a:lvl6pPr>
            <a:lvl7pPr marL="3200400" lvl="6" indent="-391583" algn="ctr">
              <a:spcBef>
                <a:spcPts val="0"/>
              </a:spcBef>
              <a:spcAft>
                <a:spcPts val="0"/>
              </a:spcAft>
              <a:buSzPts val="2567"/>
              <a:buChar char="●"/>
              <a:defRPr sz="2567"/>
            </a:lvl7pPr>
            <a:lvl8pPr marL="3657600" lvl="7" indent="-391583" algn="ctr">
              <a:spcBef>
                <a:spcPts val="0"/>
              </a:spcBef>
              <a:spcAft>
                <a:spcPts val="0"/>
              </a:spcAft>
              <a:buSzPts val="2567"/>
              <a:buChar char="○"/>
              <a:defRPr sz="2567"/>
            </a:lvl8pPr>
            <a:lvl9pPr marL="4114800" lvl="8" indent="-391583" algn="ctr">
              <a:spcBef>
                <a:spcPts val="0"/>
              </a:spcBef>
              <a:spcAft>
                <a:spcPts val="0"/>
              </a:spcAft>
              <a:buSzPts val="2567"/>
              <a:buChar char="■"/>
              <a:defRPr sz="2567"/>
            </a:lvl9pPr>
          </a:lstStyle>
          <a:p>
            <a:endParaRPr/>
          </a:p>
        </p:txBody>
      </p:sp>
      <p:sp>
        <p:nvSpPr>
          <p:cNvPr id="47" name="Google Shape;47;p11"/>
          <p:cNvSpPr txBox="1">
            <a:spLocks noGrp="1"/>
          </p:cNvSpPr>
          <p:nvPr>
            <p:ph type="sldNum" idx="12"/>
          </p:nvPr>
        </p:nvSpPr>
        <p:spPr>
          <a:xfrm>
            <a:off x="16944916" y="9326434"/>
            <a:ext cx="1097400" cy="786900"/>
          </a:xfrm>
          <a:prstGeom prst="rect">
            <a:avLst/>
          </a:prstGeom>
        </p:spPr>
        <p:txBody>
          <a:bodyPr spcFirstLastPara="1" wrap="square" lIns="167625" tIns="167625" rIns="167625" bIns="167625" anchor="ctr" anchorCtr="0">
            <a:normAutofit/>
          </a:bodyPr>
          <a:lstStyle>
            <a:lvl1pPr lvl="0">
              <a:buNone/>
              <a:defRPr sz="1833"/>
            </a:lvl1pPr>
            <a:lvl2pPr lvl="1">
              <a:buNone/>
              <a:defRPr sz="1833"/>
            </a:lvl2pPr>
            <a:lvl3pPr lvl="2">
              <a:buNone/>
              <a:defRPr sz="1833"/>
            </a:lvl3pPr>
            <a:lvl4pPr lvl="3">
              <a:buNone/>
              <a:defRPr sz="1833"/>
            </a:lvl4pPr>
            <a:lvl5pPr lvl="4">
              <a:buNone/>
              <a:defRPr sz="1833"/>
            </a:lvl5pPr>
            <a:lvl6pPr lvl="5">
              <a:buNone/>
              <a:defRPr sz="1833"/>
            </a:lvl6pPr>
            <a:lvl7pPr lvl="6">
              <a:buNone/>
              <a:defRPr sz="1833"/>
            </a:lvl7pPr>
            <a:lvl8pPr lvl="7">
              <a:buNone/>
              <a:defRPr sz="1833"/>
            </a:lvl8pPr>
            <a:lvl9pPr lvl="8">
              <a:buNone/>
              <a:defRPr sz="1833"/>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85_White">
  <p:cSld name="SECTION_HEADER_2_1_2_3">
    <p:spTree>
      <p:nvGrpSpPr>
        <p:cNvPr id="1" name="Shape 907"/>
        <p:cNvGrpSpPr/>
        <p:nvPr/>
      </p:nvGrpSpPr>
      <p:grpSpPr>
        <a:xfrm>
          <a:off x="0" y="0"/>
          <a:ext cx="0" cy="0"/>
          <a:chOff x="0" y="0"/>
          <a:chExt cx="0" cy="0"/>
        </a:xfrm>
      </p:grpSpPr>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85_Light_Grey">
  <p:cSld name="SECTION_HEADER_2_1_2_3_2">
    <p:bg>
      <p:bgPr>
        <a:solidFill>
          <a:schemeClr val="accent3"/>
        </a:solidFill>
        <a:effectLst/>
      </p:bgPr>
    </p:bg>
    <p:spTree>
      <p:nvGrpSpPr>
        <p:cNvPr id="1" name="Shape 908"/>
        <p:cNvGrpSpPr/>
        <p:nvPr/>
      </p:nvGrpSpPr>
      <p:grpSpPr>
        <a:xfrm>
          <a:off x="0" y="0"/>
          <a:ext cx="0" cy="0"/>
          <a:chOff x="0" y="0"/>
          <a:chExt cx="0" cy="0"/>
        </a:xfrm>
      </p:grpSpPr>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86_Meta Gray">
  <p:cSld name="SECTION_HEADER_2_1_1">
    <p:bg>
      <p:bgPr>
        <a:solidFill>
          <a:schemeClr val="dk1"/>
        </a:solidFill>
        <a:effectLst/>
      </p:bgPr>
    </p:bg>
    <p:spTree>
      <p:nvGrpSpPr>
        <p:cNvPr id="1" name="Shape 909"/>
        <p:cNvGrpSpPr/>
        <p:nvPr/>
      </p:nvGrpSpPr>
      <p:grpSpPr>
        <a:xfrm>
          <a:off x="0" y="0"/>
          <a:ext cx="0" cy="0"/>
          <a:chOff x="0" y="0"/>
          <a:chExt cx="0" cy="0"/>
        </a:xfrm>
      </p:grpSpPr>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89_Gradient_Dark">
  <p:cSld name="CUSTOM_1">
    <p:bg>
      <p:bgPr>
        <a:blipFill>
          <a:blip r:embed="rId2">
            <a:alphaModFix/>
          </a:blip>
          <a:stretch>
            <a:fillRect/>
          </a:stretch>
        </a:blipFill>
        <a:effectLst/>
      </p:bgPr>
    </p:bg>
    <p:spTree>
      <p:nvGrpSpPr>
        <p:cNvPr id="1" name="Shape 910"/>
        <p:cNvGrpSpPr/>
        <p:nvPr/>
      </p:nvGrpSpPr>
      <p:grpSpPr>
        <a:xfrm>
          <a:off x="0" y="0"/>
          <a:ext cx="0" cy="0"/>
          <a:chOff x="0" y="0"/>
          <a:chExt cx="0" cy="0"/>
        </a:xfrm>
      </p:grpSpPr>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89_Gradient_Dark_Saturated">
  <p:cSld name="CUSTOM_1_2">
    <p:bg>
      <p:bgPr>
        <a:blipFill>
          <a:blip r:embed="rId2">
            <a:alphaModFix/>
          </a:blip>
          <a:stretch>
            <a:fillRect/>
          </a:stretch>
        </a:blipFill>
        <a:effectLst/>
      </p:bgPr>
    </p:bg>
    <p:spTree>
      <p:nvGrpSpPr>
        <p:cNvPr id="1" name="Shape 911"/>
        <p:cNvGrpSpPr/>
        <p:nvPr/>
      </p:nvGrpSpPr>
      <p:grpSpPr>
        <a:xfrm>
          <a:off x="0" y="0"/>
          <a:ext cx="0" cy="0"/>
          <a:chOff x="0" y="0"/>
          <a:chExt cx="0" cy="0"/>
        </a:xfrm>
      </p:grpSpPr>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89_Gradient_Light_Saturated">
  <p:cSld name="CUSTOM_1_2_1">
    <p:bg>
      <p:bgPr>
        <a:blipFill>
          <a:blip r:embed="rId2">
            <a:alphaModFix/>
          </a:blip>
          <a:stretch>
            <a:fillRect/>
          </a:stretch>
        </a:blipFill>
        <a:effectLst/>
      </p:bgPr>
    </p:bg>
    <p:spTree>
      <p:nvGrpSpPr>
        <p:cNvPr id="1" name="Shape 912"/>
        <p:cNvGrpSpPr/>
        <p:nvPr/>
      </p:nvGrpSpPr>
      <p:grpSpPr>
        <a:xfrm>
          <a:off x="0" y="0"/>
          <a:ext cx="0" cy="0"/>
          <a:chOff x="0" y="0"/>
          <a:chExt cx="0" cy="0"/>
        </a:xfrm>
      </p:grpSpPr>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89_Gradient_Light">
  <p:cSld name="CUSTOM_1_2_1_1">
    <p:bg>
      <p:bgPr>
        <a:blipFill>
          <a:blip r:embed="rId2">
            <a:alphaModFix/>
          </a:blip>
          <a:stretch>
            <a:fillRect/>
          </a:stretch>
        </a:blipFill>
        <a:effectLst/>
      </p:bgPr>
    </p:bg>
    <p:spTree>
      <p:nvGrpSpPr>
        <p:cNvPr id="1" name="Shape 913"/>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6944916" y="9326434"/>
            <a:ext cx="1097400" cy="786900"/>
          </a:xfrm>
          <a:prstGeom prst="rect">
            <a:avLst/>
          </a:prstGeom>
        </p:spPr>
        <p:txBody>
          <a:bodyPr spcFirstLastPara="1" wrap="square" lIns="167625" tIns="167625" rIns="167625" bIns="167625" anchor="ctr" anchorCtr="0">
            <a:normAutofit/>
          </a:bodyPr>
          <a:lstStyle>
            <a:lvl1pPr lvl="0">
              <a:buNone/>
              <a:defRPr sz="1833"/>
            </a:lvl1pPr>
            <a:lvl2pPr lvl="1">
              <a:buNone/>
              <a:defRPr sz="1833"/>
            </a:lvl2pPr>
            <a:lvl3pPr lvl="2">
              <a:buNone/>
              <a:defRPr sz="1833"/>
            </a:lvl3pPr>
            <a:lvl4pPr lvl="3">
              <a:buNone/>
              <a:defRPr sz="1833"/>
            </a:lvl4pPr>
            <a:lvl5pPr lvl="4">
              <a:buNone/>
              <a:defRPr sz="1833"/>
            </a:lvl5pPr>
            <a:lvl6pPr lvl="5">
              <a:buNone/>
              <a:defRPr sz="1833"/>
            </a:lvl6pPr>
            <a:lvl7pPr lvl="6">
              <a:buNone/>
              <a:defRPr sz="1833"/>
            </a:lvl7pPr>
            <a:lvl8pPr lvl="7">
              <a:buNone/>
              <a:defRPr sz="1833"/>
            </a:lvl8pPr>
            <a:lvl9pPr lvl="8">
              <a:buNone/>
              <a:defRPr sz="1833"/>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01_Title" type="title">
  <p:cSld name="TITLE">
    <p:spTree>
      <p:nvGrpSpPr>
        <p:cNvPr id="1" name="Shape 53"/>
        <p:cNvGrpSpPr/>
        <p:nvPr/>
      </p:nvGrpSpPr>
      <p:grpSpPr>
        <a:xfrm>
          <a:off x="0" y="0"/>
          <a:ext cx="0" cy="0"/>
          <a:chOff x="0" y="0"/>
          <a:chExt cx="0" cy="0"/>
        </a:xfrm>
      </p:grpSpPr>
      <p:pic>
        <p:nvPicPr>
          <p:cNvPr id="54" name="Google Shape;54;p14"/>
          <p:cNvPicPr preferRelativeResize="0"/>
          <p:nvPr/>
        </p:nvPicPr>
        <p:blipFill>
          <a:blip r:embed="rId2">
            <a:alphaModFix/>
          </a:blip>
          <a:stretch>
            <a:fillRect/>
          </a:stretch>
        </p:blipFill>
        <p:spPr>
          <a:xfrm>
            <a:off x="15429662" y="8815400"/>
            <a:ext cx="2439250" cy="1050499"/>
          </a:xfrm>
          <a:prstGeom prst="rect">
            <a:avLst/>
          </a:prstGeom>
          <a:noFill/>
          <a:ln>
            <a:noFill/>
          </a:ln>
        </p:spPr>
      </p:pic>
      <p:sp>
        <p:nvSpPr>
          <p:cNvPr id="55" name="Google Shape;55;p14"/>
          <p:cNvSpPr txBox="1">
            <a:spLocks noGrp="1"/>
          </p:cNvSpPr>
          <p:nvPr>
            <p:ph type="subTitle" idx="1"/>
          </p:nvPr>
        </p:nvSpPr>
        <p:spPr>
          <a:xfrm>
            <a:off x="790565" y="8942832"/>
            <a:ext cx="2811900" cy="6948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sz="1800" b="0"/>
            </a:lvl1pPr>
            <a:lvl2pPr lvl="1">
              <a:lnSpc>
                <a:spcPct val="125000"/>
              </a:lnSpc>
              <a:spcBef>
                <a:spcPts val="0"/>
              </a:spcBef>
              <a:spcAft>
                <a:spcPts val="0"/>
              </a:spcAft>
              <a:buNone/>
              <a:defRPr sz="1800" b="0"/>
            </a:lvl2pPr>
            <a:lvl3pPr lvl="2">
              <a:lnSpc>
                <a:spcPct val="125000"/>
              </a:lnSpc>
              <a:spcBef>
                <a:spcPts val="0"/>
              </a:spcBef>
              <a:spcAft>
                <a:spcPts val="0"/>
              </a:spcAft>
              <a:buNone/>
              <a:defRPr sz="1800" b="0"/>
            </a:lvl3pPr>
            <a:lvl4pPr lvl="3">
              <a:lnSpc>
                <a:spcPct val="125000"/>
              </a:lnSpc>
              <a:spcBef>
                <a:spcPts val="0"/>
              </a:spcBef>
              <a:spcAft>
                <a:spcPts val="0"/>
              </a:spcAft>
              <a:buNone/>
              <a:defRPr sz="1800" b="0"/>
            </a:lvl4pPr>
            <a:lvl5pPr lvl="4">
              <a:lnSpc>
                <a:spcPct val="125000"/>
              </a:lnSpc>
              <a:spcBef>
                <a:spcPts val="0"/>
              </a:spcBef>
              <a:spcAft>
                <a:spcPts val="0"/>
              </a:spcAft>
              <a:buNone/>
              <a:defRPr sz="1800" b="0"/>
            </a:lvl5pPr>
            <a:lvl6pPr lvl="5">
              <a:lnSpc>
                <a:spcPct val="125000"/>
              </a:lnSpc>
              <a:spcBef>
                <a:spcPts val="0"/>
              </a:spcBef>
              <a:spcAft>
                <a:spcPts val="0"/>
              </a:spcAft>
              <a:buNone/>
              <a:defRPr sz="1800" b="0"/>
            </a:lvl6pPr>
            <a:lvl7pPr lvl="6">
              <a:lnSpc>
                <a:spcPct val="125000"/>
              </a:lnSpc>
              <a:spcBef>
                <a:spcPts val="0"/>
              </a:spcBef>
              <a:spcAft>
                <a:spcPts val="0"/>
              </a:spcAft>
              <a:buNone/>
              <a:defRPr sz="1800" b="0"/>
            </a:lvl7pPr>
            <a:lvl8pPr lvl="7">
              <a:lnSpc>
                <a:spcPct val="125000"/>
              </a:lnSpc>
              <a:spcBef>
                <a:spcPts val="0"/>
              </a:spcBef>
              <a:spcAft>
                <a:spcPts val="0"/>
              </a:spcAft>
              <a:buNone/>
              <a:defRPr sz="1800" b="0"/>
            </a:lvl8pPr>
            <a:lvl9pPr lvl="8">
              <a:lnSpc>
                <a:spcPct val="125000"/>
              </a:lnSpc>
              <a:spcBef>
                <a:spcPts val="0"/>
              </a:spcBef>
              <a:spcAft>
                <a:spcPts val="0"/>
              </a:spcAft>
              <a:buNone/>
              <a:defRPr sz="1800" b="0"/>
            </a:lvl9pPr>
          </a:lstStyle>
          <a:p>
            <a:endParaRPr/>
          </a:p>
        </p:txBody>
      </p:sp>
      <p:sp>
        <p:nvSpPr>
          <p:cNvPr id="56" name="Google Shape;56;p14"/>
          <p:cNvSpPr txBox="1">
            <a:spLocks noGrp="1"/>
          </p:cNvSpPr>
          <p:nvPr>
            <p:ph type="subTitle" idx="2"/>
          </p:nvPr>
        </p:nvSpPr>
        <p:spPr>
          <a:xfrm>
            <a:off x="4317205" y="8942832"/>
            <a:ext cx="2811900" cy="6948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sz="1800" b="0"/>
            </a:lvl1pPr>
            <a:lvl2pPr lvl="1">
              <a:lnSpc>
                <a:spcPct val="125000"/>
              </a:lnSpc>
              <a:spcBef>
                <a:spcPts val="0"/>
              </a:spcBef>
              <a:spcAft>
                <a:spcPts val="0"/>
              </a:spcAft>
              <a:buNone/>
              <a:defRPr sz="1800" b="0"/>
            </a:lvl2pPr>
            <a:lvl3pPr lvl="2">
              <a:lnSpc>
                <a:spcPct val="125000"/>
              </a:lnSpc>
              <a:spcBef>
                <a:spcPts val="0"/>
              </a:spcBef>
              <a:spcAft>
                <a:spcPts val="0"/>
              </a:spcAft>
              <a:buNone/>
              <a:defRPr sz="1800" b="0"/>
            </a:lvl3pPr>
            <a:lvl4pPr lvl="3">
              <a:lnSpc>
                <a:spcPct val="125000"/>
              </a:lnSpc>
              <a:spcBef>
                <a:spcPts val="0"/>
              </a:spcBef>
              <a:spcAft>
                <a:spcPts val="0"/>
              </a:spcAft>
              <a:buNone/>
              <a:defRPr sz="1800" b="0"/>
            </a:lvl4pPr>
            <a:lvl5pPr lvl="4">
              <a:lnSpc>
                <a:spcPct val="125000"/>
              </a:lnSpc>
              <a:spcBef>
                <a:spcPts val="0"/>
              </a:spcBef>
              <a:spcAft>
                <a:spcPts val="0"/>
              </a:spcAft>
              <a:buNone/>
              <a:defRPr sz="1800" b="0"/>
            </a:lvl5pPr>
            <a:lvl6pPr lvl="5">
              <a:lnSpc>
                <a:spcPct val="125000"/>
              </a:lnSpc>
              <a:spcBef>
                <a:spcPts val="0"/>
              </a:spcBef>
              <a:spcAft>
                <a:spcPts val="0"/>
              </a:spcAft>
              <a:buNone/>
              <a:defRPr sz="1800" b="0"/>
            </a:lvl6pPr>
            <a:lvl7pPr lvl="6">
              <a:lnSpc>
                <a:spcPct val="125000"/>
              </a:lnSpc>
              <a:spcBef>
                <a:spcPts val="0"/>
              </a:spcBef>
              <a:spcAft>
                <a:spcPts val="0"/>
              </a:spcAft>
              <a:buNone/>
              <a:defRPr sz="1800" b="0"/>
            </a:lvl7pPr>
            <a:lvl8pPr lvl="7">
              <a:lnSpc>
                <a:spcPct val="125000"/>
              </a:lnSpc>
              <a:spcBef>
                <a:spcPts val="0"/>
              </a:spcBef>
              <a:spcAft>
                <a:spcPts val="0"/>
              </a:spcAft>
              <a:buNone/>
              <a:defRPr sz="1800" b="0"/>
            </a:lvl8pPr>
            <a:lvl9pPr lvl="8">
              <a:lnSpc>
                <a:spcPct val="125000"/>
              </a:lnSpc>
              <a:spcBef>
                <a:spcPts val="0"/>
              </a:spcBef>
              <a:spcAft>
                <a:spcPts val="0"/>
              </a:spcAft>
              <a:buNone/>
              <a:defRPr sz="1800" b="0"/>
            </a:lvl9pPr>
          </a:lstStyle>
          <a:p>
            <a:endParaRPr/>
          </a:p>
        </p:txBody>
      </p:sp>
      <p:sp>
        <p:nvSpPr>
          <p:cNvPr id="57" name="Google Shape;57;p14"/>
          <p:cNvSpPr txBox="1">
            <a:spLocks noGrp="1"/>
          </p:cNvSpPr>
          <p:nvPr>
            <p:ph type="subTitle" idx="3"/>
          </p:nvPr>
        </p:nvSpPr>
        <p:spPr>
          <a:xfrm>
            <a:off x="7843845" y="8942832"/>
            <a:ext cx="2811900" cy="6948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sz="1800" b="0"/>
            </a:lvl1pPr>
            <a:lvl2pPr lvl="1">
              <a:lnSpc>
                <a:spcPct val="125000"/>
              </a:lnSpc>
              <a:spcBef>
                <a:spcPts val="0"/>
              </a:spcBef>
              <a:spcAft>
                <a:spcPts val="0"/>
              </a:spcAft>
              <a:buNone/>
              <a:defRPr sz="1800" b="0"/>
            </a:lvl2pPr>
            <a:lvl3pPr lvl="2">
              <a:lnSpc>
                <a:spcPct val="125000"/>
              </a:lnSpc>
              <a:spcBef>
                <a:spcPts val="0"/>
              </a:spcBef>
              <a:spcAft>
                <a:spcPts val="0"/>
              </a:spcAft>
              <a:buNone/>
              <a:defRPr sz="1800" b="0"/>
            </a:lvl3pPr>
            <a:lvl4pPr lvl="3">
              <a:lnSpc>
                <a:spcPct val="125000"/>
              </a:lnSpc>
              <a:spcBef>
                <a:spcPts val="0"/>
              </a:spcBef>
              <a:spcAft>
                <a:spcPts val="0"/>
              </a:spcAft>
              <a:buNone/>
              <a:defRPr sz="1800" b="0"/>
            </a:lvl4pPr>
            <a:lvl5pPr lvl="4">
              <a:lnSpc>
                <a:spcPct val="125000"/>
              </a:lnSpc>
              <a:spcBef>
                <a:spcPts val="0"/>
              </a:spcBef>
              <a:spcAft>
                <a:spcPts val="0"/>
              </a:spcAft>
              <a:buNone/>
              <a:defRPr sz="1800" b="0"/>
            </a:lvl5pPr>
            <a:lvl6pPr lvl="5">
              <a:lnSpc>
                <a:spcPct val="125000"/>
              </a:lnSpc>
              <a:spcBef>
                <a:spcPts val="0"/>
              </a:spcBef>
              <a:spcAft>
                <a:spcPts val="0"/>
              </a:spcAft>
              <a:buNone/>
              <a:defRPr sz="1800" b="0"/>
            </a:lvl6pPr>
            <a:lvl7pPr lvl="6">
              <a:lnSpc>
                <a:spcPct val="125000"/>
              </a:lnSpc>
              <a:spcBef>
                <a:spcPts val="0"/>
              </a:spcBef>
              <a:spcAft>
                <a:spcPts val="0"/>
              </a:spcAft>
              <a:buNone/>
              <a:defRPr sz="1800" b="0"/>
            </a:lvl7pPr>
            <a:lvl8pPr lvl="7">
              <a:lnSpc>
                <a:spcPct val="125000"/>
              </a:lnSpc>
              <a:spcBef>
                <a:spcPts val="0"/>
              </a:spcBef>
              <a:spcAft>
                <a:spcPts val="0"/>
              </a:spcAft>
              <a:buNone/>
              <a:defRPr sz="1800" b="0"/>
            </a:lvl8pPr>
            <a:lvl9pPr lvl="8">
              <a:lnSpc>
                <a:spcPct val="125000"/>
              </a:lnSpc>
              <a:spcBef>
                <a:spcPts val="0"/>
              </a:spcBef>
              <a:spcAft>
                <a:spcPts val="0"/>
              </a:spcAft>
              <a:buNone/>
              <a:defRPr sz="1800" b="0"/>
            </a:lvl9pPr>
          </a:lstStyle>
          <a:p>
            <a:endParaRPr/>
          </a:p>
        </p:txBody>
      </p:sp>
      <p:sp>
        <p:nvSpPr>
          <p:cNvPr id="58" name="Google Shape;58;p14"/>
          <p:cNvSpPr txBox="1">
            <a:spLocks noGrp="1"/>
          </p:cNvSpPr>
          <p:nvPr>
            <p:ph type="ctrTitle"/>
          </p:nvPr>
        </p:nvSpPr>
        <p:spPr>
          <a:xfrm>
            <a:off x="790565" y="3849624"/>
            <a:ext cx="11964900" cy="1710000"/>
          </a:xfrm>
          <a:prstGeom prst="rect">
            <a:avLst/>
          </a:prstGeom>
        </p:spPr>
        <p:txBody>
          <a:bodyPr spcFirstLastPara="1" wrap="square" lIns="0" tIns="0" rIns="0" bIns="0" anchor="b" anchorCtr="0">
            <a:noAutofit/>
          </a:bodyPr>
          <a:lstStyle>
            <a:lvl1pPr lvl="0">
              <a:spcBef>
                <a:spcPts val="0"/>
              </a:spcBef>
              <a:spcAft>
                <a:spcPts val="0"/>
              </a:spcAft>
              <a:buSzPts val="7200"/>
              <a:buNone/>
              <a:defRPr sz="7200"/>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a:p>
        </p:txBody>
      </p:sp>
      <p:sp>
        <p:nvSpPr>
          <p:cNvPr id="59" name="Google Shape;59;p14"/>
          <p:cNvSpPr txBox="1">
            <a:spLocks noGrp="1"/>
          </p:cNvSpPr>
          <p:nvPr>
            <p:ph type="subTitle" idx="4"/>
          </p:nvPr>
        </p:nvSpPr>
        <p:spPr>
          <a:xfrm>
            <a:off x="790565" y="6153912"/>
            <a:ext cx="11964900" cy="347400"/>
          </a:xfrm>
          <a:prstGeom prst="rect">
            <a:avLst/>
          </a:prstGeom>
        </p:spPr>
        <p:txBody>
          <a:bodyPr spcFirstLastPara="1" wrap="square" lIns="0" tIns="0" rIns="0" bIns="0" anchor="t" anchorCtr="0">
            <a:noAutofit/>
          </a:bodyPr>
          <a:lstStyle>
            <a:lvl1pPr marL="0" marR="0" lvl="0" indent="0" algn="l">
              <a:lnSpc>
                <a:spcPct val="125000"/>
              </a:lnSpc>
              <a:spcBef>
                <a:spcPts val="0"/>
              </a:spcBef>
              <a:spcAft>
                <a:spcPts val="0"/>
              </a:spcAft>
              <a:buNone/>
              <a:defRPr sz="1800"/>
            </a:lvl1pPr>
            <a:lvl2pPr lvl="1">
              <a:lnSpc>
                <a:spcPct val="125000"/>
              </a:lnSpc>
              <a:spcBef>
                <a:spcPts val="0"/>
              </a:spcBef>
              <a:spcAft>
                <a:spcPts val="0"/>
              </a:spcAft>
              <a:buNone/>
              <a:defRPr sz="1800"/>
            </a:lvl2pPr>
            <a:lvl3pPr lvl="2">
              <a:lnSpc>
                <a:spcPct val="125000"/>
              </a:lnSpc>
              <a:spcBef>
                <a:spcPts val="0"/>
              </a:spcBef>
              <a:spcAft>
                <a:spcPts val="0"/>
              </a:spcAft>
              <a:buNone/>
              <a:defRPr sz="1800"/>
            </a:lvl3pPr>
            <a:lvl4pPr lvl="3">
              <a:lnSpc>
                <a:spcPct val="125000"/>
              </a:lnSpc>
              <a:spcBef>
                <a:spcPts val="0"/>
              </a:spcBef>
              <a:spcAft>
                <a:spcPts val="0"/>
              </a:spcAft>
              <a:buNone/>
              <a:defRPr sz="1800"/>
            </a:lvl4pPr>
            <a:lvl5pPr lvl="4">
              <a:lnSpc>
                <a:spcPct val="125000"/>
              </a:lnSpc>
              <a:spcBef>
                <a:spcPts val="0"/>
              </a:spcBef>
              <a:spcAft>
                <a:spcPts val="0"/>
              </a:spcAft>
              <a:buNone/>
              <a:defRPr sz="1800"/>
            </a:lvl5pPr>
            <a:lvl6pPr lvl="5">
              <a:lnSpc>
                <a:spcPct val="125000"/>
              </a:lnSpc>
              <a:spcBef>
                <a:spcPts val="0"/>
              </a:spcBef>
              <a:spcAft>
                <a:spcPts val="0"/>
              </a:spcAft>
              <a:buNone/>
              <a:defRPr sz="1800"/>
            </a:lvl6pPr>
            <a:lvl7pPr lvl="6">
              <a:lnSpc>
                <a:spcPct val="125000"/>
              </a:lnSpc>
              <a:spcBef>
                <a:spcPts val="0"/>
              </a:spcBef>
              <a:spcAft>
                <a:spcPts val="0"/>
              </a:spcAft>
              <a:buNone/>
              <a:defRPr sz="1800"/>
            </a:lvl7pPr>
            <a:lvl8pPr lvl="7">
              <a:lnSpc>
                <a:spcPct val="125000"/>
              </a:lnSpc>
              <a:spcBef>
                <a:spcPts val="0"/>
              </a:spcBef>
              <a:spcAft>
                <a:spcPts val="0"/>
              </a:spcAft>
              <a:buNone/>
              <a:defRPr sz="1800"/>
            </a:lvl8pPr>
            <a:lvl9pPr lvl="8">
              <a:lnSpc>
                <a:spcPct val="125000"/>
              </a:lnSpc>
              <a:spcBef>
                <a:spcPts val="0"/>
              </a:spcBef>
              <a:spcAft>
                <a:spcPts val="0"/>
              </a:spcAft>
              <a:buNone/>
              <a:defRPr sz="1800"/>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07_Agenda">
  <p:cSld name="SECTION_HEADER_2_2">
    <p:spTree>
      <p:nvGrpSpPr>
        <p:cNvPr id="1" name="Shape 60"/>
        <p:cNvGrpSpPr/>
        <p:nvPr/>
      </p:nvGrpSpPr>
      <p:grpSpPr>
        <a:xfrm>
          <a:off x="0" y="0"/>
          <a:ext cx="0" cy="0"/>
          <a:chOff x="0" y="0"/>
          <a:chExt cx="0" cy="0"/>
        </a:xfrm>
      </p:grpSpPr>
      <p:sp>
        <p:nvSpPr>
          <p:cNvPr id="61" name="Google Shape;61;p15"/>
          <p:cNvSpPr txBox="1">
            <a:spLocks noGrp="1"/>
          </p:cNvSpPr>
          <p:nvPr>
            <p:ph type="body" idx="1"/>
          </p:nvPr>
        </p:nvSpPr>
        <p:spPr>
          <a:xfrm>
            <a:off x="9372603" y="1873800"/>
            <a:ext cx="6792000" cy="6844200"/>
          </a:xfrm>
          <a:prstGeom prst="rect">
            <a:avLst/>
          </a:prstGeom>
        </p:spPr>
        <p:txBody>
          <a:bodyPr spcFirstLastPara="1" wrap="square" lIns="0" tIns="0" rIns="0" bIns="0" anchor="ctr" anchorCtr="0">
            <a:noAutofit/>
          </a:bodyPr>
          <a:lstStyle>
            <a:lvl1pPr marL="457200" lvl="0" indent="-400050">
              <a:lnSpc>
                <a:spcPct val="115000"/>
              </a:lnSpc>
              <a:spcBef>
                <a:spcPts val="0"/>
              </a:spcBef>
              <a:spcAft>
                <a:spcPts val="0"/>
              </a:spcAft>
              <a:buSzPts val="2700"/>
              <a:buNone/>
              <a:defRPr sz="2700"/>
            </a:lvl1pPr>
            <a:lvl2pPr marL="914400" lvl="1" indent="-400050">
              <a:lnSpc>
                <a:spcPct val="115000"/>
              </a:lnSpc>
              <a:spcBef>
                <a:spcPts val="1800"/>
              </a:spcBef>
              <a:spcAft>
                <a:spcPts val="0"/>
              </a:spcAft>
              <a:buSzPts val="2700"/>
              <a:buAutoNum type="alphaLcPeriod"/>
              <a:defRPr sz="2700"/>
            </a:lvl2pPr>
            <a:lvl3pPr marL="1371600" lvl="2" indent="-400050">
              <a:lnSpc>
                <a:spcPct val="115000"/>
              </a:lnSpc>
              <a:spcBef>
                <a:spcPts val="1800"/>
              </a:spcBef>
              <a:spcAft>
                <a:spcPts val="0"/>
              </a:spcAft>
              <a:buSzPts val="2700"/>
              <a:buAutoNum type="romanLcPeriod"/>
              <a:defRPr sz="2700"/>
            </a:lvl3pPr>
            <a:lvl4pPr marL="1828800" lvl="3" indent="-400050">
              <a:lnSpc>
                <a:spcPct val="115000"/>
              </a:lnSpc>
              <a:spcBef>
                <a:spcPts val="1800"/>
              </a:spcBef>
              <a:spcAft>
                <a:spcPts val="0"/>
              </a:spcAft>
              <a:buSzPts val="2700"/>
              <a:buAutoNum type="arabicPeriod"/>
              <a:defRPr sz="2700"/>
            </a:lvl4pPr>
            <a:lvl5pPr marL="2286000" lvl="4" indent="-400050">
              <a:lnSpc>
                <a:spcPct val="115000"/>
              </a:lnSpc>
              <a:spcBef>
                <a:spcPts val="1800"/>
              </a:spcBef>
              <a:spcAft>
                <a:spcPts val="0"/>
              </a:spcAft>
              <a:buSzPts val="2700"/>
              <a:buAutoNum type="alphaLcPeriod"/>
              <a:defRPr sz="2700"/>
            </a:lvl5pPr>
            <a:lvl6pPr marL="2743200" lvl="5" indent="-400050">
              <a:lnSpc>
                <a:spcPct val="115000"/>
              </a:lnSpc>
              <a:spcBef>
                <a:spcPts val="1800"/>
              </a:spcBef>
              <a:spcAft>
                <a:spcPts val="0"/>
              </a:spcAft>
              <a:buSzPts val="2700"/>
              <a:buAutoNum type="romanLcPeriod"/>
              <a:defRPr sz="2700"/>
            </a:lvl6pPr>
            <a:lvl7pPr marL="3200400" lvl="6" indent="-400050">
              <a:lnSpc>
                <a:spcPct val="115000"/>
              </a:lnSpc>
              <a:spcBef>
                <a:spcPts val="1800"/>
              </a:spcBef>
              <a:spcAft>
                <a:spcPts val="0"/>
              </a:spcAft>
              <a:buSzPts val="2700"/>
              <a:buAutoNum type="arabicPeriod"/>
              <a:defRPr sz="2700"/>
            </a:lvl7pPr>
            <a:lvl8pPr marL="3657600" lvl="7" indent="-400050">
              <a:lnSpc>
                <a:spcPct val="115000"/>
              </a:lnSpc>
              <a:spcBef>
                <a:spcPts val="1800"/>
              </a:spcBef>
              <a:spcAft>
                <a:spcPts val="0"/>
              </a:spcAft>
              <a:buSzPts val="2700"/>
              <a:buAutoNum type="alphaLcPeriod"/>
              <a:defRPr sz="2700"/>
            </a:lvl8pPr>
            <a:lvl9pPr marL="4114800" lvl="8" indent="-400050">
              <a:lnSpc>
                <a:spcPct val="115000"/>
              </a:lnSpc>
              <a:spcBef>
                <a:spcPts val="1800"/>
              </a:spcBef>
              <a:spcAft>
                <a:spcPts val="1800"/>
              </a:spcAft>
              <a:buSzPts val="2700"/>
              <a:buAutoNum type="romanLcPeriod"/>
              <a:defRPr sz="2700"/>
            </a:lvl9pPr>
          </a:lstStyle>
          <a:p>
            <a:endParaRPr/>
          </a:p>
        </p:txBody>
      </p:sp>
      <p:sp>
        <p:nvSpPr>
          <p:cNvPr id="62" name="Google Shape;62;p15"/>
          <p:cNvSpPr txBox="1">
            <a:spLocks noGrp="1"/>
          </p:cNvSpPr>
          <p:nvPr>
            <p:ph type="title"/>
          </p:nvPr>
        </p:nvSpPr>
        <p:spPr>
          <a:xfrm>
            <a:off x="1527048" y="4301688"/>
            <a:ext cx="4224600" cy="1683600"/>
          </a:xfrm>
          <a:prstGeom prst="rect">
            <a:avLst/>
          </a:prstGeom>
        </p:spPr>
        <p:txBody>
          <a:bodyPr spcFirstLastPara="1" wrap="square" lIns="0" tIns="0" rIns="0" bIns="0" anchor="ctr" anchorCtr="0">
            <a:noAutofit/>
          </a:bodyPr>
          <a:lstStyle>
            <a:lvl1pPr lvl="0">
              <a:spcBef>
                <a:spcPts val="0"/>
              </a:spcBef>
              <a:spcAft>
                <a:spcPts val="0"/>
              </a:spcAft>
              <a:buSzPts val="5600"/>
              <a:buNone/>
              <a:defRPr/>
            </a:lvl1pPr>
            <a:lvl2pPr lvl="1" algn="ctr">
              <a:spcBef>
                <a:spcPts val="0"/>
              </a:spcBef>
              <a:spcAft>
                <a:spcPts val="0"/>
              </a:spcAft>
              <a:buSzPts val="5600"/>
              <a:buNone/>
              <a:defRPr/>
            </a:lvl2pPr>
            <a:lvl3pPr lvl="2" algn="ctr">
              <a:spcBef>
                <a:spcPts val="0"/>
              </a:spcBef>
              <a:spcAft>
                <a:spcPts val="0"/>
              </a:spcAft>
              <a:buSzPts val="5600"/>
              <a:buNone/>
              <a:defRPr/>
            </a:lvl3pPr>
            <a:lvl4pPr lvl="3" algn="ctr">
              <a:spcBef>
                <a:spcPts val="0"/>
              </a:spcBef>
              <a:spcAft>
                <a:spcPts val="0"/>
              </a:spcAft>
              <a:buSzPts val="5600"/>
              <a:buNone/>
              <a:defRPr/>
            </a:lvl4pPr>
            <a:lvl5pPr lvl="4" algn="ctr">
              <a:spcBef>
                <a:spcPts val="0"/>
              </a:spcBef>
              <a:spcAft>
                <a:spcPts val="0"/>
              </a:spcAft>
              <a:buSzPts val="5600"/>
              <a:buNone/>
              <a:defRPr/>
            </a:lvl5pPr>
            <a:lvl6pPr lvl="5" algn="ctr">
              <a:spcBef>
                <a:spcPts val="0"/>
              </a:spcBef>
              <a:spcAft>
                <a:spcPts val="0"/>
              </a:spcAft>
              <a:buSzPts val="5600"/>
              <a:buNone/>
              <a:defRPr/>
            </a:lvl6pPr>
            <a:lvl7pPr lvl="6" algn="ctr">
              <a:spcBef>
                <a:spcPts val="0"/>
              </a:spcBef>
              <a:spcAft>
                <a:spcPts val="0"/>
              </a:spcAft>
              <a:buSzPts val="5600"/>
              <a:buNone/>
              <a:defRPr/>
            </a:lvl7pPr>
            <a:lvl8pPr lvl="7" algn="ctr">
              <a:spcBef>
                <a:spcPts val="0"/>
              </a:spcBef>
              <a:spcAft>
                <a:spcPts val="0"/>
              </a:spcAft>
              <a:buSzPts val="5600"/>
              <a:buNone/>
              <a:defRPr/>
            </a:lvl8pPr>
            <a:lvl9pPr lvl="8" algn="ctr">
              <a:spcBef>
                <a:spcPts val="0"/>
              </a:spcBef>
              <a:spcAft>
                <a:spcPts val="0"/>
              </a:spcAft>
              <a:buSzPts val="5600"/>
              <a:buNone/>
              <a:defRPr/>
            </a:lvl9pPr>
          </a:lstStyle>
          <a:p>
            <a:endParaRPr/>
          </a:p>
        </p:txBody>
      </p:sp>
      <p:sp>
        <p:nvSpPr>
          <p:cNvPr id="63" name="Google Shape;63;p15"/>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dk1"/>
                </a:solidFill>
                <a:latin typeface="Montserrat SemiBold"/>
                <a:ea typeface="Montserrat SemiBold"/>
                <a:cs typeface="Montserrat SemiBold"/>
                <a:sym typeface="Montserrat SemiBold"/>
              </a:rPr>
              <a:t>‹#›</a:t>
            </a:fld>
            <a:endParaRPr sz="900" b="1" i="0" u="none" strike="noStrike" cap="none">
              <a:solidFill>
                <a:schemeClr val="dk1"/>
              </a:solidFill>
              <a:latin typeface="Montserrat SemiBold"/>
              <a:ea typeface="Montserrat SemiBold"/>
              <a:cs typeface="Montserrat SemiBold"/>
              <a:sym typeface="Montserrat SemiBold"/>
            </a:endParaRPr>
          </a:p>
        </p:txBody>
      </p:sp>
      <p:grpSp>
        <p:nvGrpSpPr>
          <p:cNvPr id="64" name="Google Shape;64;p15"/>
          <p:cNvGrpSpPr/>
          <p:nvPr/>
        </p:nvGrpSpPr>
        <p:grpSpPr>
          <a:xfrm>
            <a:off x="744554" y="9667704"/>
            <a:ext cx="757005" cy="151663"/>
            <a:chOff x="3610015" y="6016276"/>
            <a:chExt cx="1701900" cy="341200"/>
          </a:xfrm>
        </p:grpSpPr>
        <p:grpSp>
          <p:nvGrpSpPr>
            <p:cNvPr id="65" name="Google Shape;65;p15"/>
            <p:cNvGrpSpPr/>
            <p:nvPr/>
          </p:nvGrpSpPr>
          <p:grpSpPr>
            <a:xfrm>
              <a:off x="4234632" y="6027258"/>
              <a:ext cx="1077283" cy="330123"/>
              <a:chOff x="4234632" y="6027258"/>
              <a:chExt cx="1077283" cy="330123"/>
            </a:xfrm>
          </p:grpSpPr>
          <p:sp>
            <p:nvSpPr>
              <p:cNvPr id="66" name="Google Shape;66;p15"/>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67" name="Google Shape;67;p15"/>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68" name="Google Shape;68;p15"/>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69" name="Google Shape;69;p15"/>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70" name="Google Shape;70;p15"/>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71" name="Google Shape;71;p15"/>
          <p:cNvSpPr txBox="1">
            <a:spLocks noGrp="1"/>
          </p:cNvSpPr>
          <p:nvPr>
            <p:ph type="subTitle" idx="2"/>
          </p:nvPr>
        </p:nvSpPr>
        <p:spPr>
          <a:xfrm>
            <a:off x="1900251" y="9442550"/>
            <a:ext cx="5556600" cy="420600"/>
          </a:xfrm>
          <a:prstGeom prst="rect">
            <a:avLst/>
          </a:prstGeom>
        </p:spPr>
        <p:txBody>
          <a:bodyPr spcFirstLastPara="1" wrap="square" lIns="0" tIns="0" rIns="0" bIns="0" anchor="b" anchorCtr="0">
            <a:noAutofit/>
          </a:bodyPr>
          <a:lstStyle>
            <a:lvl1pPr marL="0" marR="0" lvl="0" indent="0">
              <a:lnSpc>
                <a:spcPct val="100000"/>
              </a:lnSpc>
              <a:spcBef>
                <a:spcPts val="0"/>
              </a:spcBef>
              <a:spcAft>
                <a:spcPts val="0"/>
              </a:spcAft>
              <a:buNone/>
              <a:defRPr sz="1400" b="0"/>
            </a:lvl1pPr>
            <a:lvl2pPr lvl="1">
              <a:lnSpc>
                <a:spcPct val="100000"/>
              </a:lnSpc>
              <a:spcBef>
                <a:spcPts val="0"/>
              </a:spcBef>
              <a:spcAft>
                <a:spcPts val="0"/>
              </a:spcAft>
              <a:buNone/>
              <a:defRPr sz="1400" b="0"/>
            </a:lvl2pPr>
            <a:lvl3pPr lvl="2">
              <a:lnSpc>
                <a:spcPct val="100000"/>
              </a:lnSpc>
              <a:spcBef>
                <a:spcPts val="0"/>
              </a:spcBef>
              <a:spcAft>
                <a:spcPts val="0"/>
              </a:spcAft>
              <a:buNone/>
              <a:defRPr sz="1400" b="0"/>
            </a:lvl3pPr>
            <a:lvl4pPr lvl="3">
              <a:lnSpc>
                <a:spcPct val="100000"/>
              </a:lnSpc>
              <a:spcBef>
                <a:spcPts val="0"/>
              </a:spcBef>
              <a:spcAft>
                <a:spcPts val="0"/>
              </a:spcAft>
              <a:buNone/>
              <a:defRPr sz="1400" b="0"/>
            </a:lvl4pPr>
            <a:lvl5pPr lvl="4">
              <a:lnSpc>
                <a:spcPct val="100000"/>
              </a:lnSpc>
              <a:spcBef>
                <a:spcPts val="0"/>
              </a:spcBef>
              <a:spcAft>
                <a:spcPts val="0"/>
              </a:spcAft>
              <a:buNone/>
              <a:defRPr sz="1400" b="0"/>
            </a:lvl5pPr>
            <a:lvl6pPr lvl="5">
              <a:lnSpc>
                <a:spcPct val="100000"/>
              </a:lnSpc>
              <a:spcBef>
                <a:spcPts val="0"/>
              </a:spcBef>
              <a:spcAft>
                <a:spcPts val="0"/>
              </a:spcAft>
              <a:buNone/>
              <a:defRPr sz="1400" b="0"/>
            </a:lvl6pPr>
            <a:lvl7pPr lvl="6">
              <a:lnSpc>
                <a:spcPct val="100000"/>
              </a:lnSpc>
              <a:spcBef>
                <a:spcPts val="0"/>
              </a:spcBef>
              <a:spcAft>
                <a:spcPts val="0"/>
              </a:spcAft>
              <a:buNone/>
              <a:defRPr sz="1400" b="0"/>
            </a:lvl7pPr>
            <a:lvl8pPr lvl="7">
              <a:lnSpc>
                <a:spcPct val="100000"/>
              </a:lnSpc>
              <a:spcBef>
                <a:spcPts val="0"/>
              </a:spcBef>
              <a:spcAft>
                <a:spcPts val="0"/>
              </a:spcAft>
              <a:buNone/>
              <a:defRPr sz="1400" b="0"/>
            </a:lvl8pPr>
            <a:lvl9pPr lvl="8">
              <a:lnSpc>
                <a:spcPct val="100000"/>
              </a:lnSpc>
              <a:spcBef>
                <a:spcPts val="0"/>
              </a:spcBef>
              <a:spcAft>
                <a:spcPts val="0"/>
              </a:spcAft>
              <a:buNone/>
              <a:defRPr sz="1400" b="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3_Schedule">
  <p:cSld name="SECTION_HEADER_2_2_1">
    <p:spTree>
      <p:nvGrpSpPr>
        <p:cNvPr id="1" name="Shape 72"/>
        <p:cNvGrpSpPr/>
        <p:nvPr/>
      </p:nvGrpSpPr>
      <p:grpSpPr>
        <a:xfrm>
          <a:off x="0" y="0"/>
          <a:ext cx="0" cy="0"/>
          <a:chOff x="0" y="0"/>
          <a:chExt cx="0" cy="0"/>
        </a:xfrm>
      </p:grpSpPr>
      <p:sp>
        <p:nvSpPr>
          <p:cNvPr id="73" name="Google Shape;73;p16"/>
          <p:cNvSpPr txBox="1">
            <a:spLocks noGrp="1"/>
          </p:cNvSpPr>
          <p:nvPr>
            <p:ph type="title"/>
          </p:nvPr>
        </p:nvSpPr>
        <p:spPr>
          <a:xfrm>
            <a:off x="1527048" y="4301688"/>
            <a:ext cx="4224600" cy="1683600"/>
          </a:xfrm>
          <a:prstGeom prst="rect">
            <a:avLst/>
          </a:prstGeom>
        </p:spPr>
        <p:txBody>
          <a:bodyPr spcFirstLastPara="1" wrap="square" lIns="0" tIns="0" rIns="0" bIns="0" anchor="ctr" anchorCtr="0">
            <a:noAutofit/>
          </a:bodyPr>
          <a:lstStyle>
            <a:lvl1pPr lvl="0">
              <a:spcBef>
                <a:spcPts val="0"/>
              </a:spcBef>
              <a:spcAft>
                <a:spcPts val="0"/>
              </a:spcAft>
              <a:buSzPts val="5600"/>
              <a:buNone/>
              <a:defRPr/>
            </a:lvl1pPr>
            <a:lvl2pPr lvl="1" algn="ctr">
              <a:spcBef>
                <a:spcPts val="0"/>
              </a:spcBef>
              <a:spcAft>
                <a:spcPts val="0"/>
              </a:spcAft>
              <a:buSzPts val="5600"/>
              <a:buNone/>
              <a:defRPr/>
            </a:lvl2pPr>
            <a:lvl3pPr lvl="2" algn="ctr">
              <a:spcBef>
                <a:spcPts val="0"/>
              </a:spcBef>
              <a:spcAft>
                <a:spcPts val="0"/>
              </a:spcAft>
              <a:buSzPts val="5600"/>
              <a:buNone/>
              <a:defRPr/>
            </a:lvl3pPr>
            <a:lvl4pPr lvl="3" algn="ctr">
              <a:spcBef>
                <a:spcPts val="0"/>
              </a:spcBef>
              <a:spcAft>
                <a:spcPts val="0"/>
              </a:spcAft>
              <a:buSzPts val="5600"/>
              <a:buNone/>
              <a:defRPr/>
            </a:lvl4pPr>
            <a:lvl5pPr lvl="4" algn="ctr">
              <a:spcBef>
                <a:spcPts val="0"/>
              </a:spcBef>
              <a:spcAft>
                <a:spcPts val="0"/>
              </a:spcAft>
              <a:buSzPts val="5600"/>
              <a:buNone/>
              <a:defRPr/>
            </a:lvl5pPr>
            <a:lvl6pPr lvl="5" algn="ctr">
              <a:spcBef>
                <a:spcPts val="0"/>
              </a:spcBef>
              <a:spcAft>
                <a:spcPts val="0"/>
              </a:spcAft>
              <a:buSzPts val="5600"/>
              <a:buNone/>
              <a:defRPr/>
            </a:lvl6pPr>
            <a:lvl7pPr lvl="6" algn="ctr">
              <a:spcBef>
                <a:spcPts val="0"/>
              </a:spcBef>
              <a:spcAft>
                <a:spcPts val="0"/>
              </a:spcAft>
              <a:buSzPts val="5600"/>
              <a:buNone/>
              <a:defRPr/>
            </a:lvl7pPr>
            <a:lvl8pPr lvl="7" algn="ctr">
              <a:spcBef>
                <a:spcPts val="0"/>
              </a:spcBef>
              <a:spcAft>
                <a:spcPts val="0"/>
              </a:spcAft>
              <a:buSzPts val="5600"/>
              <a:buNone/>
              <a:defRPr/>
            </a:lvl8pPr>
            <a:lvl9pPr lvl="8" algn="ctr">
              <a:spcBef>
                <a:spcPts val="0"/>
              </a:spcBef>
              <a:spcAft>
                <a:spcPts val="0"/>
              </a:spcAft>
              <a:buSzPts val="5600"/>
              <a:buNone/>
              <a:defRPr/>
            </a:lvl9pPr>
          </a:lstStyle>
          <a:p>
            <a:endParaRPr/>
          </a:p>
        </p:txBody>
      </p:sp>
      <p:sp>
        <p:nvSpPr>
          <p:cNvPr id="74" name="Google Shape;74;p16"/>
          <p:cNvSpPr txBox="1">
            <a:spLocks noGrp="1"/>
          </p:cNvSpPr>
          <p:nvPr>
            <p:ph type="subTitle" idx="1"/>
          </p:nvPr>
        </p:nvSpPr>
        <p:spPr>
          <a:xfrm>
            <a:off x="8586216" y="2394239"/>
            <a:ext cx="4224600" cy="457200"/>
          </a:xfrm>
          <a:prstGeom prst="rect">
            <a:avLst/>
          </a:prstGeom>
        </p:spPr>
        <p:txBody>
          <a:bodyPr spcFirstLastPara="1" wrap="square" lIns="0" tIns="0" rIns="0" bIns="0" anchor="t" anchorCtr="0">
            <a:noAutofit/>
          </a:bodyPr>
          <a:lstStyle>
            <a:lvl1pPr marL="0" marR="0" lvl="0" indent="0" algn="l">
              <a:lnSpc>
                <a:spcPct val="110000"/>
              </a:lnSpc>
              <a:spcBef>
                <a:spcPts val="0"/>
              </a:spcBef>
              <a:spcAft>
                <a:spcPts val="0"/>
              </a:spcAft>
              <a:buNone/>
              <a:defRPr sz="2700"/>
            </a:lvl1pPr>
            <a:lvl2pPr lvl="1">
              <a:lnSpc>
                <a:spcPct val="110000"/>
              </a:lnSpc>
              <a:spcBef>
                <a:spcPts val="0"/>
              </a:spcBef>
              <a:spcAft>
                <a:spcPts val="0"/>
              </a:spcAft>
              <a:buNone/>
              <a:defRPr sz="2700"/>
            </a:lvl2pPr>
            <a:lvl3pPr lvl="2">
              <a:lnSpc>
                <a:spcPct val="110000"/>
              </a:lnSpc>
              <a:spcBef>
                <a:spcPts val="0"/>
              </a:spcBef>
              <a:spcAft>
                <a:spcPts val="0"/>
              </a:spcAft>
              <a:buNone/>
              <a:defRPr sz="2700"/>
            </a:lvl3pPr>
            <a:lvl4pPr lvl="3">
              <a:lnSpc>
                <a:spcPct val="110000"/>
              </a:lnSpc>
              <a:spcBef>
                <a:spcPts val="0"/>
              </a:spcBef>
              <a:spcAft>
                <a:spcPts val="0"/>
              </a:spcAft>
              <a:buNone/>
              <a:defRPr sz="2700"/>
            </a:lvl4pPr>
            <a:lvl5pPr lvl="4">
              <a:lnSpc>
                <a:spcPct val="110000"/>
              </a:lnSpc>
              <a:spcBef>
                <a:spcPts val="0"/>
              </a:spcBef>
              <a:spcAft>
                <a:spcPts val="0"/>
              </a:spcAft>
              <a:buNone/>
              <a:defRPr sz="2700"/>
            </a:lvl5pPr>
            <a:lvl6pPr lvl="5">
              <a:lnSpc>
                <a:spcPct val="110000"/>
              </a:lnSpc>
              <a:spcBef>
                <a:spcPts val="0"/>
              </a:spcBef>
              <a:spcAft>
                <a:spcPts val="0"/>
              </a:spcAft>
              <a:buNone/>
              <a:defRPr sz="2700"/>
            </a:lvl6pPr>
            <a:lvl7pPr lvl="6">
              <a:lnSpc>
                <a:spcPct val="110000"/>
              </a:lnSpc>
              <a:spcBef>
                <a:spcPts val="0"/>
              </a:spcBef>
              <a:spcAft>
                <a:spcPts val="0"/>
              </a:spcAft>
              <a:buNone/>
              <a:defRPr sz="2700"/>
            </a:lvl7pPr>
            <a:lvl8pPr lvl="7">
              <a:lnSpc>
                <a:spcPct val="110000"/>
              </a:lnSpc>
              <a:spcBef>
                <a:spcPts val="0"/>
              </a:spcBef>
              <a:spcAft>
                <a:spcPts val="0"/>
              </a:spcAft>
              <a:buNone/>
              <a:defRPr sz="2700"/>
            </a:lvl8pPr>
            <a:lvl9pPr lvl="8">
              <a:lnSpc>
                <a:spcPct val="110000"/>
              </a:lnSpc>
              <a:spcBef>
                <a:spcPts val="0"/>
              </a:spcBef>
              <a:spcAft>
                <a:spcPts val="0"/>
              </a:spcAft>
              <a:buNone/>
              <a:defRPr sz="2700"/>
            </a:lvl9pPr>
          </a:lstStyle>
          <a:p>
            <a:endParaRPr/>
          </a:p>
        </p:txBody>
      </p:sp>
      <p:sp>
        <p:nvSpPr>
          <p:cNvPr id="75" name="Google Shape;75;p16"/>
          <p:cNvSpPr txBox="1">
            <a:spLocks noGrp="1"/>
          </p:cNvSpPr>
          <p:nvPr>
            <p:ph type="subTitle" idx="2"/>
          </p:nvPr>
        </p:nvSpPr>
        <p:spPr>
          <a:xfrm>
            <a:off x="13405104" y="2394240"/>
            <a:ext cx="4224600" cy="457200"/>
          </a:xfrm>
          <a:prstGeom prst="rect">
            <a:avLst/>
          </a:prstGeom>
        </p:spPr>
        <p:txBody>
          <a:bodyPr spcFirstLastPara="1" wrap="square" lIns="0" tIns="0" rIns="0" bIns="0" anchor="t" anchorCtr="0">
            <a:noAutofit/>
          </a:bodyPr>
          <a:lstStyle>
            <a:lvl1pPr marL="0" marR="0" lvl="0" indent="0" algn="l">
              <a:lnSpc>
                <a:spcPct val="110000"/>
              </a:lnSpc>
              <a:spcBef>
                <a:spcPts val="0"/>
              </a:spcBef>
              <a:spcAft>
                <a:spcPts val="0"/>
              </a:spcAft>
              <a:buNone/>
              <a:defRPr sz="2700"/>
            </a:lvl1pPr>
            <a:lvl2pPr lvl="1">
              <a:lnSpc>
                <a:spcPct val="110000"/>
              </a:lnSpc>
              <a:spcBef>
                <a:spcPts val="0"/>
              </a:spcBef>
              <a:spcAft>
                <a:spcPts val="0"/>
              </a:spcAft>
              <a:buNone/>
              <a:defRPr sz="2700"/>
            </a:lvl2pPr>
            <a:lvl3pPr lvl="2">
              <a:lnSpc>
                <a:spcPct val="110000"/>
              </a:lnSpc>
              <a:spcBef>
                <a:spcPts val="0"/>
              </a:spcBef>
              <a:spcAft>
                <a:spcPts val="0"/>
              </a:spcAft>
              <a:buNone/>
              <a:defRPr sz="2700"/>
            </a:lvl3pPr>
            <a:lvl4pPr lvl="3">
              <a:lnSpc>
                <a:spcPct val="110000"/>
              </a:lnSpc>
              <a:spcBef>
                <a:spcPts val="0"/>
              </a:spcBef>
              <a:spcAft>
                <a:spcPts val="0"/>
              </a:spcAft>
              <a:buNone/>
              <a:defRPr sz="2700"/>
            </a:lvl4pPr>
            <a:lvl5pPr lvl="4">
              <a:lnSpc>
                <a:spcPct val="110000"/>
              </a:lnSpc>
              <a:spcBef>
                <a:spcPts val="0"/>
              </a:spcBef>
              <a:spcAft>
                <a:spcPts val="0"/>
              </a:spcAft>
              <a:buNone/>
              <a:defRPr sz="2700"/>
            </a:lvl5pPr>
            <a:lvl6pPr lvl="5">
              <a:lnSpc>
                <a:spcPct val="110000"/>
              </a:lnSpc>
              <a:spcBef>
                <a:spcPts val="0"/>
              </a:spcBef>
              <a:spcAft>
                <a:spcPts val="0"/>
              </a:spcAft>
              <a:buNone/>
              <a:defRPr sz="2700"/>
            </a:lvl6pPr>
            <a:lvl7pPr lvl="6">
              <a:lnSpc>
                <a:spcPct val="110000"/>
              </a:lnSpc>
              <a:spcBef>
                <a:spcPts val="0"/>
              </a:spcBef>
              <a:spcAft>
                <a:spcPts val="0"/>
              </a:spcAft>
              <a:buNone/>
              <a:defRPr sz="2700"/>
            </a:lvl7pPr>
            <a:lvl8pPr lvl="7">
              <a:lnSpc>
                <a:spcPct val="110000"/>
              </a:lnSpc>
              <a:spcBef>
                <a:spcPts val="0"/>
              </a:spcBef>
              <a:spcAft>
                <a:spcPts val="0"/>
              </a:spcAft>
              <a:buNone/>
              <a:defRPr sz="2700"/>
            </a:lvl8pPr>
            <a:lvl9pPr lvl="8">
              <a:lnSpc>
                <a:spcPct val="110000"/>
              </a:lnSpc>
              <a:spcBef>
                <a:spcPts val="0"/>
              </a:spcBef>
              <a:spcAft>
                <a:spcPts val="0"/>
              </a:spcAft>
              <a:buNone/>
              <a:defRPr sz="2700"/>
            </a:lvl9pPr>
          </a:lstStyle>
          <a:p>
            <a:endParaRPr/>
          </a:p>
        </p:txBody>
      </p:sp>
      <p:sp>
        <p:nvSpPr>
          <p:cNvPr id="76" name="Google Shape;76;p16"/>
          <p:cNvSpPr txBox="1">
            <a:spLocks noGrp="1"/>
          </p:cNvSpPr>
          <p:nvPr>
            <p:ph type="subTitle" idx="3"/>
          </p:nvPr>
        </p:nvSpPr>
        <p:spPr>
          <a:xfrm>
            <a:off x="8586216" y="2028485"/>
            <a:ext cx="4224600" cy="3474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b="0"/>
            </a:lvl1pPr>
            <a:lvl2pPr lvl="1">
              <a:lnSpc>
                <a:spcPct val="125000"/>
              </a:lnSpc>
              <a:spcBef>
                <a:spcPts val="0"/>
              </a:spcBef>
              <a:spcAft>
                <a:spcPts val="0"/>
              </a:spcAft>
              <a:buNone/>
              <a:defRPr b="0"/>
            </a:lvl2pPr>
            <a:lvl3pPr lvl="2">
              <a:lnSpc>
                <a:spcPct val="125000"/>
              </a:lnSpc>
              <a:spcBef>
                <a:spcPts val="0"/>
              </a:spcBef>
              <a:spcAft>
                <a:spcPts val="0"/>
              </a:spcAft>
              <a:buNone/>
              <a:defRPr b="0"/>
            </a:lvl3pPr>
            <a:lvl4pPr lvl="3">
              <a:lnSpc>
                <a:spcPct val="125000"/>
              </a:lnSpc>
              <a:spcBef>
                <a:spcPts val="0"/>
              </a:spcBef>
              <a:spcAft>
                <a:spcPts val="0"/>
              </a:spcAft>
              <a:buNone/>
              <a:defRPr b="0"/>
            </a:lvl4pPr>
            <a:lvl5pPr lvl="4">
              <a:lnSpc>
                <a:spcPct val="125000"/>
              </a:lnSpc>
              <a:spcBef>
                <a:spcPts val="0"/>
              </a:spcBef>
              <a:spcAft>
                <a:spcPts val="0"/>
              </a:spcAft>
              <a:buNone/>
              <a:defRPr b="0"/>
            </a:lvl5pPr>
            <a:lvl6pPr lvl="5">
              <a:lnSpc>
                <a:spcPct val="125000"/>
              </a:lnSpc>
              <a:spcBef>
                <a:spcPts val="0"/>
              </a:spcBef>
              <a:spcAft>
                <a:spcPts val="0"/>
              </a:spcAft>
              <a:buNone/>
              <a:defRPr b="0"/>
            </a:lvl6pPr>
            <a:lvl7pPr lvl="6">
              <a:lnSpc>
                <a:spcPct val="125000"/>
              </a:lnSpc>
              <a:spcBef>
                <a:spcPts val="0"/>
              </a:spcBef>
              <a:spcAft>
                <a:spcPts val="0"/>
              </a:spcAft>
              <a:buNone/>
              <a:defRPr b="0"/>
            </a:lvl7pPr>
            <a:lvl8pPr lvl="7">
              <a:lnSpc>
                <a:spcPct val="125000"/>
              </a:lnSpc>
              <a:spcBef>
                <a:spcPts val="0"/>
              </a:spcBef>
              <a:spcAft>
                <a:spcPts val="0"/>
              </a:spcAft>
              <a:buNone/>
              <a:defRPr b="0"/>
            </a:lvl8pPr>
            <a:lvl9pPr lvl="8">
              <a:lnSpc>
                <a:spcPct val="125000"/>
              </a:lnSpc>
              <a:spcBef>
                <a:spcPts val="0"/>
              </a:spcBef>
              <a:spcAft>
                <a:spcPts val="0"/>
              </a:spcAft>
              <a:buNone/>
              <a:defRPr b="0"/>
            </a:lvl9pPr>
          </a:lstStyle>
          <a:p>
            <a:endParaRPr/>
          </a:p>
        </p:txBody>
      </p:sp>
      <p:sp>
        <p:nvSpPr>
          <p:cNvPr id="77" name="Google Shape;77;p16"/>
          <p:cNvSpPr txBox="1">
            <a:spLocks noGrp="1"/>
          </p:cNvSpPr>
          <p:nvPr>
            <p:ph type="subTitle" idx="4"/>
          </p:nvPr>
        </p:nvSpPr>
        <p:spPr>
          <a:xfrm>
            <a:off x="13405104" y="2028485"/>
            <a:ext cx="4224600" cy="3474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b="0"/>
            </a:lvl1pPr>
            <a:lvl2pPr lvl="1">
              <a:lnSpc>
                <a:spcPct val="125000"/>
              </a:lnSpc>
              <a:spcBef>
                <a:spcPts val="0"/>
              </a:spcBef>
              <a:spcAft>
                <a:spcPts val="0"/>
              </a:spcAft>
              <a:buNone/>
              <a:defRPr b="0"/>
            </a:lvl2pPr>
            <a:lvl3pPr lvl="2">
              <a:lnSpc>
                <a:spcPct val="125000"/>
              </a:lnSpc>
              <a:spcBef>
                <a:spcPts val="0"/>
              </a:spcBef>
              <a:spcAft>
                <a:spcPts val="0"/>
              </a:spcAft>
              <a:buNone/>
              <a:defRPr b="0"/>
            </a:lvl3pPr>
            <a:lvl4pPr lvl="3">
              <a:lnSpc>
                <a:spcPct val="125000"/>
              </a:lnSpc>
              <a:spcBef>
                <a:spcPts val="0"/>
              </a:spcBef>
              <a:spcAft>
                <a:spcPts val="0"/>
              </a:spcAft>
              <a:buNone/>
              <a:defRPr b="0"/>
            </a:lvl4pPr>
            <a:lvl5pPr lvl="4">
              <a:lnSpc>
                <a:spcPct val="125000"/>
              </a:lnSpc>
              <a:spcBef>
                <a:spcPts val="0"/>
              </a:spcBef>
              <a:spcAft>
                <a:spcPts val="0"/>
              </a:spcAft>
              <a:buNone/>
              <a:defRPr b="0"/>
            </a:lvl5pPr>
            <a:lvl6pPr lvl="5">
              <a:lnSpc>
                <a:spcPct val="125000"/>
              </a:lnSpc>
              <a:spcBef>
                <a:spcPts val="0"/>
              </a:spcBef>
              <a:spcAft>
                <a:spcPts val="0"/>
              </a:spcAft>
              <a:buNone/>
              <a:defRPr b="0"/>
            </a:lvl6pPr>
            <a:lvl7pPr lvl="6">
              <a:lnSpc>
                <a:spcPct val="125000"/>
              </a:lnSpc>
              <a:spcBef>
                <a:spcPts val="0"/>
              </a:spcBef>
              <a:spcAft>
                <a:spcPts val="0"/>
              </a:spcAft>
              <a:buNone/>
              <a:defRPr b="0"/>
            </a:lvl7pPr>
            <a:lvl8pPr lvl="7">
              <a:lnSpc>
                <a:spcPct val="125000"/>
              </a:lnSpc>
              <a:spcBef>
                <a:spcPts val="0"/>
              </a:spcBef>
              <a:spcAft>
                <a:spcPts val="0"/>
              </a:spcAft>
              <a:buNone/>
              <a:defRPr b="0"/>
            </a:lvl8pPr>
            <a:lvl9pPr lvl="8">
              <a:lnSpc>
                <a:spcPct val="125000"/>
              </a:lnSpc>
              <a:spcBef>
                <a:spcPts val="0"/>
              </a:spcBef>
              <a:spcAft>
                <a:spcPts val="0"/>
              </a:spcAft>
              <a:buNone/>
              <a:defRPr b="0"/>
            </a:lvl9pPr>
          </a:lstStyle>
          <a:p>
            <a:endParaRPr/>
          </a:p>
        </p:txBody>
      </p:sp>
      <p:sp>
        <p:nvSpPr>
          <p:cNvPr id="78" name="Google Shape;78;p16"/>
          <p:cNvSpPr txBox="1">
            <a:spLocks noGrp="1"/>
          </p:cNvSpPr>
          <p:nvPr>
            <p:ph type="subTitle" idx="5"/>
          </p:nvPr>
        </p:nvSpPr>
        <p:spPr>
          <a:xfrm>
            <a:off x="8586216" y="4131608"/>
            <a:ext cx="4224600" cy="457200"/>
          </a:xfrm>
          <a:prstGeom prst="rect">
            <a:avLst/>
          </a:prstGeom>
        </p:spPr>
        <p:txBody>
          <a:bodyPr spcFirstLastPara="1" wrap="square" lIns="0" tIns="0" rIns="0" bIns="0" anchor="t" anchorCtr="0">
            <a:noAutofit/>
          </a:bodyPr>
          <a:lstStyle>
            <a:lvl1pPr marL="0" marR="0" lvl="0" indent="0" algn="l">
              <a:lnSpc>
                <a:spcPct val="110000"/>
              </a:lnSpc>
              <a:spcBef>
                <a:spcPts val="0"/>
              </a:spcBef>
              <a:spcAft>
                <a:spcPts val="0"/>
              </a:spcAft>
              <a:buNone/>
              <a:defRPr sz="2700"/>
            </a:lvl1pPr>
            <a:lvl2pPr lvl="1">
              <a:lnSpc>
                <a:spcPct val="110000"/>
              </a:lnSpc>
              <a:spcBef>
                <a:spcPts val="0"/>
              </a:spcBef>
              <a:spcAft>
                <a:spcPts val="0"/>
              </a:spcAft>
              <a:buNone/>
              <a:defRPr sz="2700"/>
            </a:lvl2pPr>
            <a:lvl3pPr lvl="2">
              <a:lnSpc>
                <a:spcPct val="110000"/>
              </a:lnSpc>
              <a:spcBef>
                <a:spcPts val="0"/>
              </a:spcBef>
              <a:spcAft>
                <a:spcPts val="0"/>
              </a:spcAft>
              <a:buNone/>
              <a:defRPr sz="2700"/>
            </a:lvl3pPr>
            <a:lvl4pPr lvl="3">
              <a:lnSpc>
                <a:spcPct val="110000"/>
              </a:lnSpc>
              <a:spcBef>
                <a:spcPts val="0"/>
              </a:spcBef>
              <a:spcAft>
                <a:spcPts val="0"/>
              </a:spcAft>
              <a:buNone/>
              <a:defRPr sz="2700"/>
            </a:lvl4pPr>
            <a:lvl5pPr lvl="4">
              <a:lnSpc>
                <a:spcPct val="110000"/>
              </a:lnSpc>
              <a:spcBef>
                <a:spcPts val="0"/>
              </a:spcBef>
              <a:spcAft>
                <a:spcPts val="0"/>
              </a:spcAft>
              <a:buNone/>
              <a:defRPr sz="2700"/>
            </a:lvl5pPr>
            <a:lvl6pPr lvl="5">
              <a:lnSpc>
                <a:spcPct val="110000"/>
              </a:lnSpc>
              <a:spcBef>
                <a:spcPts val="0"/>
              </a:spcBef>
              <a:spcAft>
                <a:spcPts val="0"/>
              </a:spcAft>
              <a:buNone/>
              <a:defRPr sz="2700"/>
            </a:lvl6pPr>
            <a:lvl7pPr lvl="6">
              <a:lnSpc>
                <a:spcPct val="110000"/>
              </a:lnSpc>
              <a:spcBef>
                <a:spcPts val="0"/>
              </a:spcBef>
              <a:spcAft>
                <a:spcPts val="0"/>
              </a:spcAft>
              <a:buNone/>
              <a:defRPr sz="2700"/>
            </a:lvl7pPr>
            <a:lvl8pPr lvl="7">
              <a:lnSpc>
                <a:spcPct val="110000"/>
              </a:lnSpc>
              <a:spcBef>
                <a:spcPts val="0"/>
              </a:spcBef>
              <a:spcAft>
                <a:spcPts val="0"/>
              </a:spcAft>
              <a:buNone/>
              <a:defRPr sz="2700"/>
            </a:lvl8pPr>
            <a:lvl9pPr lvl="8">
              <a:lnSpc>
                <a:spcPct val="110000"/>
              </a:lnSpc>
              <a:spcBef>
                <a:spcPts val="0"/>
              </a:spcBef>
              <a:spcAft>
                <a:spcPts val="0"/>
              </a:spcAft>
              <a:buNone/>
              <a:defRPr sz="2700"/>
            </a:lvl9pPr>
          </a:lstStyle>
          <a:p>
            <a:endParaRPr/>
          </a:p>
        </p:txBody>
      </p:sp>
      <p:sp>
        <p:nvSpPr>
          <p:cNvPr id="79" name="Google Shape;79;p16"/>
          <p:cNvSpPr txBox="1">
            <a:spLocks noGrp="1"/>
          </p:cNvSpPr>
          <p:nvPr>
            <p:ph type="subTitle" idx="6"/>
          </p:nvPr>
        </p:nvSpPr>
        <p:spPr>
          <a:xfrm>
            <a:off x="13405104" y="4131607"/>
            <a:ext cx="4224600" cy="457200"/>
          </a:xfrm>
          <a:prstGeom prst="rect">
            <a:avLst/>
          </a:prstGeom>
        </p:spPr>
        <p:txBody>
          <a:bodyPr spcFirstLastPara="1" wrap="square" lIns="0" tIns="0" rIns="0" bIns="0" anchor="t" anchorCtr="0">
            <a:noAutofit/>
          </a:bodyPr>
          <a:lstStyle>
            <a:lvl1pPr marL="0" marR="0" lvl="0" indent="0" algn="l">
              <a:lnSpc>
                <a:spcPct val="110000"/>
              </a:lnSpc>
              <a:spcBef>
                <a:spcPts val="0"/>
              </a:spcBef>
              <a:spcAft>
                <a:spcPts val="0"/>
              </a:spcAft>
              <a:buNone/>
              <a:defRPr sz="2700"/>
            </a:lvl1pPr>
            <a:lvl2pPr lvl="1">
              <a:lnSpc>
                <a:spcPct val="110000"/>
              </a:lnSpc>
              <a:spcBef>
                <a:spcPts val="0"/>
              </a:spcBef>
              <a:spcAft>
                <a:spcPts val="0"/>
              </a:spcAft>
              <a:buNone/>
              <a:defRPr sz="2700"/>
            </a:lvl2pPr>
            <a:lvl3pPr lvl="2">
              <a:lnSpc>
                <a:spcPct val="110000"/>
              </a:lnSpc>
              <a:spcBef>
                <a:spcPts val="0"/>
              </a:spcBef>
              <a:spcAft>
                <a:spcPts val="0"/>
              </a:spcAft>
              <a:buNone/>
              <a:defRPr sz="2700"/>
            </a:lvl3pPr>
            <a:lvl4pPr lvl="3">
              <a:lnSpc>
                <a:spcPct val="110000"/>
              </a:lnSpc>
              <a:spcBef>
                <a:spcPts val="0"/>
              </a:spcBef>
              <a:spcAft>
                <a:spcPts val="0"/>
              </a:spcAft>
              <a:buNone/>
              <a:defRPr sz="2700"/>
            </a:lvl4pPr>
            <a:lvl5pPr lvl="4">
              <a:lnSpc>
                <a:spcPct val="110000"/>
              </a:lnSpc>
              <a:spcBef>
                <a:spcPts val="0"/>
              </a:spcBef>
              <a:spcAft>
                <a:spcPts val="0"/>
              </a:spcAft>
              <a:buNone/>
              <a:defRPr sz="2700"/>
            </a:lvl5pPr>
            <a:lvl6pPr lvl="5">
              <a:lnSpc>
                <a:spcPct val="110000"/>
              </a:lnSpc>
              <a:spcBef>
                <a:spcPts val="0"/>
              </a:spcBef>
              <a:spcAft>
                <a:spcPts val="0"/>
              </a:spcAft>
              <a:buNone/>
              <a:defRPr sz="2700"/>
            </a:lvl6pPr>
            <a:lvl7pPr lvl="6">
              <a:lnSpc>
                <a:spcPct val="110000"/>
              </a:lnSpc>
              <a:spcBef>
                <a:spcPts val="0"/>
              </a:spcBef>
              <a:spcAft>
                <a:spcPts val="0"/>
              </a:spcAft>
              <a:buNone/>
              <a:defRPr sz="2700"/>
            </a:lvl7pPr>
            <a:lvl8pPr lvl="7">
              <a:lnSpc>
                <a:spcPct val="110000"/>
              </a:lnSpc>
              <a:spcBef>
                <a:spcPts val="0"/>
              </a:spcBef>
              <a:spcAft>
                <a:spcPts val="0"/>
              </a:spcAft>
              <a:buNone/>
              <a:defRPr sz="2700"/>
            </a:lvl8pPr>
            <a:lvl9pPr lvl="8">
              <a:lnSpc>
                <a:spcPct val="110000"/>
              </a:lnSpc>
              <a:spcBef>
                <a:spcPts val="0"/>
              </a:spcBef>
              <a:spcAft>
                <a:spcPts val="0"/>
              </a:spcAft>
              <a:buNone/>
              <a:defRPr sz="2700"/>
            </a:lvl9pPr>
          </a:lstStyle>
          <a:p>
            <a:endParaRPr/>
          </a:p>
        </p:txBody>
      </p:sp>
      <p:sp>
        <p:nvSpPr>
          <p:cNvPr id="80" name="Google Shape;80;p16"/>
          <p:cNvSpPr txBox="1">
            <a:spLocks noGrp="1"/>
          </p:cNvSpPr>
          <p:nvPr>
            <p:ph type="subTitle" idx="7"/>
          </p:nvPr>
        </p:nvSpPr>
        <p:spPr>
          <a:xfrm>
            <a:off x="8586216" y="3765845"/>
            <a:ext cx="4224600" cy="3474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b="0"/>
            </a:lvl1pPr>
            <a:lvl2pPr lvl="1">
              <a:lnSpc>
                <a:spcPct val="125000"/>
              </a:lnSpc>
              <a:spcBef>
                <a:spcPts val="0"/>
              </a:spcBef>
              <a:spcAft>
                <a:spcPts val="0"/>
              </a:spcAft>
              <a:buNone/>
              <a:defRPr b="0"/>
            </a:lvl2pPr>
            <a:lvl3pPr lvl="2">
              <a:lnSpc>
                <a:spcPct val="125000"/>
              </a:lnSpc>
              <a:spcBef>
                <a:spcPts val="0"/>
              </a:spcBef>
              <a:spcAft>
                <a:spcPts val="0"/>
              </a:spcAft>
              <a:buNone/>
              <a:defRPr b="0"/>
            </a:lvl3pPr>
            <a:lvl4pPr lvl="3">
              <a:lnSpc>
                <a:spcPct val="125000"/>
              </a:lnSpc>
              <a:spcBef>
                <a:spcPts val="0"/>
              </a:spcBef>
              <a:spcAft>
                <a:spcPts val="0"/>
              </a:spcAft>
              <a:buNone/>
              <a:defRPr b="0"/>
            </a:lvl4pPr>
            <a:lvl5pPr lvl="4">
              <a:lnSpc>
                <a:spcPct val="125000"/>
              </a:lnSpc>
              <a:spcBef>
                <a:spcPts val="0"/>
              </a:spcBef>
              <a:spcAft>
                <a:spcPts val="0"/>
              </a:spcAft>
              <a:buNone/>
              <a:defRPr b="0"/>
            </a:lvl5pPr>
            <a:lvl6pPr lvl="5">
              <a:lnSpc>
                <a:spcPct val="125000"/>
              </a:lnSpc>
              <a:spcBef>
                <a:spcPts val="0"/>
              </a:spcBef>
              <a:spcAft>
                <a:spcPts val="0"/>
              </a:spcAft>
              <a:buNone/>
              <a:defRPr b="0"/>
            </a:lvl6pPr>
            <a:lvl7pPr lvl="6">
              <a:lnSpc>
                <a:spcPct val="125000"/>
              </a:lnSpc>
              <a:spcBef>
                <a:spcPts val="0"/>
              </a:spcBef>
              <a:spcAft>
                <a:spcPts val="0"/>
              </a:spcAft>
              <a:buNone/>
              <a:defRPr b="0"/>
            </a:lvl7pPr>
            <a:lvl8pPr lvl="7">
              <a:lnSpc>
                <a:spcPct val="125000"/>
              </a:lnSpc>
              <a:spcBef>
                <a:spcPts val="0"/>
              </a:spcBef>
              <a:spcAft>
                <a:spcPts val="0"/>
              </a:spcAft>
              <a:buNone/>
              <a:defRPr b="0"/>
            </a:lvl8pPr>
            <a:lvl9pPr lvl="8">
              <a:lnSpc>
                <a:spcPct val="125000"/>
              </a:lnSpc>
              <a:spcBef>
                <a:spcPts val="0"/>
              </a:spcBef>
              <a:spcAft>
                <a:spcPts val="0"/>
              </a:spcAft>
              <a:buNone/>
              <a:defRPr b="0"/>
            </a:lvl9pPr>
          </a:lstStyle>
          <a:p>
            <a:endParaRPr/>
          </a:p>
        </p:txBody>
      </p:sp>
      <p:sp>
        <p:nvSpPr>
          <p:cNvPr id="81" name="Google Shape;81;p16"/>
          <p:cNvSpPr txBox="1">
            <a:spLocks noGrp="1"/>
          </p:cNvSpPr>
          <p:nvPr>
            <p:ph type="subTitle" idx="8"/>
          </p:nvPr>
        </p:nvSpPr>
        <p:spPr>
          <a:xfrm>
            <a:off x="13405104" y="3765845"/>
            <a:ext cx="4224600" cy="3474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b="0"/>
            </a:lvl1pPr>
            <a:lvl2pPr lvl="1">
              <a:lnSpc>
                <a:spcPct val="125000"/>
              </a:lnSpc>
              <a:spcBef>
                <a:spcPts val="0"/>
              </a:spcBef>
              <a:spcAft>
                <a:spcPts val="0"/>
              </a:spcAft>
              <a:buNone/>
              <a:defRPr b="0"/>
            </a:lvl2pPr>
            <a:lvl3pPr lvl="2">
              <a:lnSpc>
                <a:spcPct val="125000"/>
              </a:lnSpc>
              <a:spcBef>
                <a:spcPts val="0"/>
              </a:spcBef>
              <a:spcAft>
                <a:spcPts val="0"/>
              </a:spcAft>
              <a:buNone/>
              <a:defRPr b="0"/>
            </a:lvl3pPr>
            <a:lvl4pPr lvl="3">
              <a:lnSpc>
                <a:spcPct val="125000"/>
              </a:lnSpc>
              <a:spcBef>
                <a:spcPts val="0"/>
              </a:spcBef>
              <a:spcAft>
                <a:spcPts val="0"/>
              </a:spcAft>
              <a:buNone/>
              <a:defRPr b="0"/>
            </a:lvl4pPr>
            <a:lvl5pPr lvl="4">
              <a:lnSpc>
                <a:spcPct val="125000"/>
              </a:lnSpc>
              <a:spcBef>
                <a:spcPts val="0"/>
              </a:spcBef>
              <a:spcAft>
                <a:spcPts val="0"/>
              </a:spcAft>
              <a:buNone/>
              <a:defRPr b="0"/>
            </a:lvl5pPr>
            <a:lvl6pPr lvl="5">
              <a:lnSpc>
                <a:spcPct val="125000"/>
              </a:lnSpc>
              <a:spcBef>
                <a:spcPts val="0"/>
              </a:spcBef>
              <a:spcAft>
                <a:spcPts val="0"/>
              </a:spcAft>
              <a:buNone/>
              <a:defRPr b="0"/>
            </a:lvl6pPr>
            <a:lvl7pPr lvl="6">
              <a:lnSpc>
                <a:spcPct val="125000"/>
              </a:lnSpc>
              <a:spcBef>
                <a:spcPts val="0"/>
              </a:spcBef>
              <a:spcAft>
                <a:spcPts val="0"/>
              </a:spcAft>
              <a:buNone/>
              <a:defRPr b="0"/>
            </a:lvl7pPr>
            <a:lvl8pPr lvl="7">
              <a:lnSpc>
                <a:spcPct val="125000"/>
              </a:lnSpc>
              <a:spcBef>
                <a:spcPts val="0"/>
              </a:spcBef>
              <a:spcAft>
                <a:spcPts val="0"/>
              </a:spcAft>
              <a:buNone/>
              <a:defRPr b="0"/>
            </a:lvl8pPr>
            <a:lvl9pPr lvl="8">
              <a:lnSpc>
                <a:spcPct val="125000"/>
              </a:lnSpc>
              <a:spcBef>
                <a:spcPts val="0"/>
              </a:spcBef>
              <a:spcAft>
                <a:spcPts val="0"/>
              </a:spcAft>
              <a:buNone/>
              <a:defRPr b="0"/>
            </a:lvl9pPr>
          </a:lstStyle>
          <a:p>
            <a:endParaRPr/>
          </a:p>
        </p:txBody>
      </p:sp>
      <p:sp>
        <p:nvSpPr>
          <p:cNvPr id="82" name="Google Shape;82;p16"/>
          <p:cNvSpPr txBox="1">
            <a:spLocks noGrp="1"/>
          </p:cNvSpPr>
          <p:nvPr>
            <p:ph type="subTitle" idx="9"/>
          </p:nvPr>
        </p:nvSpPr>
        <p:spPr>
          <a:xfrm>
            <a:off x="8586216" y="5868962"/>
            <a:ext cx="4224600" cy="457200"/>
          </a:xfrm>
          <a:prstGeom prst="rect">
            <a:avLst/>
          </a:prstGeom>
        </p:spPr>
        <p:txBody>
          <a:bodyPr spcFirstLastPara="1" wrap="square" lIns="0" tIns="0" rIns="0" bIns="0" anchor="t" anchorCtr="0">
            <a:noAutofit/>
          </a:bodyPr>
          <a:lstStyle>
            <a:lvl1pPr marL="0" marR="0" lvl="0" indent="0" algn="l">
              <a:lnSpc>
                <a:spcPct val="110000"/>
              </a:lnSpc>
              <a:spcBef>
                <a:spcPts val="0"/>
              </a:spcBef>
              <a:spcAft>
                <a:spcPts val="0"/>
              </a:spcAft>
              <a:buNone/>
              <a:defRPr sz="2700"/>
            </a:lvl1pPr>
            <a:lvl2pPr lvl="1">
              <a:lnSpc>
                <a:spcPct val="110000"/>
              </a:lnSpc>
              <a:spcBef>
                <a:spcPts val="0"/>
              </a:spcBef>
              <a:spcAft>
                <a:spcPts val="0"/>
              </a:spcAft>
              <a:buNone/>
              <a:defRPr sz="2700"/>
            </a:lvl2pPr>
            <a:lvl3pPr lvl="2">
              <a:lnSpc>
                <a:spcPct val="110000"/>
              </a:lnSpc>
              <a:spcBef>
                <a:spcPts val="0"/>
              </a:spcBef>
              <a:spcAft>
                <a:spcPts val="0"/>
              </a:spcAft>
              <a:buNone/>
              <a:defRPr sz="2700"/>
            </a:lvl3pPr>
            <a:lvl4pPr lvl="3">
              <a:lnSpc>
                <a:spcPct val="110000"/>
              </a:lnSpc>
              <a:spcBef>
                <a:spcPts val="0"/>
              </a:spcBef>
              <a:spcAft>
                <a:spcPts val="0"/>
              </a:spcAft>
              <a:buNone/>
              <a:defRPr sz="2700"/>
            </a:lvl4pPr>
            <a:lvl5pPr lvl="4">
              <a:lnSpc>
                <a:spcPct val="110000"/>
              </a:lnSpc>
              <a:spcBef>
                <a:spcPts val="0"/>
              </a:spcBef>
              <a:spcAft>
                <a:spcPts val="0"/>
              </a:spcAft>
              <a:buNone/>
              <a:defRPr sz="2700"/>
            </a:lvl5pPr>
            <a:lvl6pPr lvl="5">
              <a:lnSpc>
                <a:spcPct val="110000"/>
              </a:lnSpc>
              <a:spcBef>
                <a:spcPts val="0"/>
              </a:spcBef>
              <a:spcAft>
                <a:spcPts val="0"/>
              </a:spcAft>
              <a:buNone/>
              <a:defRPr sz="2700"/>
            </a:lvl6pPr>
            <a:lvl7pPr lvl="6">
              <a:lnSpc>
                <a:spcPct val="110000"/>
              </a:lnSpc>
              <a:spcBef>
                <a:spcPts val="0"/>
              </a:spcBef>
              <a:spcAft>
                <a:spcPts val="0"/>
              </a:spcAft>
              <a:buNone/>
              <a:defRPr sz="2700"/>
            </a:lvl7pPr>
            <a:lvl8pPr lvl="7">
              <a:lnSpc>
                <a:spcPct val="110000"/>
              </a:lnSpc>
              <a:spcBef>
                <a:spcPts val="0"/>
              </a:spcBef>
              <a:spcAft>
                <a:spcPts val="0"/>
              </a:spcAft>
              <a:buNone/>
              <a:defRPr sz="2700"/>
            </a:lvl8pPr>
            <a:lvl9pPr lvl="8">
              <a:lnSpc>
                <a:spcPct val="110000"/>
              </a:lnSpc>
              <a:spcBef>
                <a:spcPts val="0"/>
              </a:spcBef>
              <a:spcAft>
                <a:spcPts val="0"/>
              </a:spcAft>
              <a:buNone/>
              <a:defRPr sz="2700"/>
            </a:lvl9pPr>
          </a:lstStyle>
          <a:p>
            <a:endParaRPr/>
          </a:p>
        </p:txBody>
      </p:sp>
      <p:sp>
        <p:nvSpPr>
          <p:cNvPr id="83" name="Google Shape;83;p16"/>
          <p:cNvSpPr txBox="1">
            <a:spLocks noGrp="1"/>
          </p:cNvSpPr>
          <p:nvPr>
            <p:ph type="subTitle" idx="13"/>
          </p:nvPr>
        </p:nvSpPr>
        <p:spPr>
          <a:xfrm>
            <a:off x="13405104" y="5868962"/>
            <a:ext cx="4224600" cy="457200"/>
          </a:xfrm>
          <a:prstGeom prst="rect">
            <a:avLst/>
          </a:prstGeom>
        </p:spPr>
        <p:txBody>
          <a:bodyPr spcFirstLastPara="1" wrap="square" lIns="0" tIns="0" rIns="0" bIns="0" anchor="t" anchorCtr="0">
            <a:noAutofit/>
          </a:bodyPr>
          <a:lstStyle>
            <a:lvl1pPr marL="0" marR="0" lvl="0" indent="0" algn="l">
              <a:lnSpc>
                <a:spcPct val="110000"/>
              </a:lnSpc>
              <a:spcBef>
                <a:spcPts val="0"/>
              </a:spcBef>
              <a:spcAft>
                <a:spcPts val="0"/>
              </a:spcAft>
              <a:buNone/>
              <a:defRPr sz="2700"/>
            </a:lvl1pPr>
            <a:lvl2pPr lvl="1">
              <a:lnSpc>
                <a:spcPct val="110000"/>
              </a:lnSpc>
              <a:spcBef>
                <a:spcPts val="0"/>
              </a:spcBef>
              <a:spcAft>
                <a:spcPts val="0"/>
              </a:spcAft>
              <a:buNone/>
              <a:defRPr sz="2700"/>
            </a:lvl2pPr>
            <a:lvl3pPr lvl="2">
              <a:lnSpc>
                <a:spcPct val="110000"/>
              </a:lnSpc>
              <a:spcBef>
                <a:spcPts val="0"/>
              </a:spcBef>
              <a:spcAft>
                <a:spcPts val="0"/>
              </a:spcAft>
              <a:buNone/>
              <a:defRPr sz="2700"/>
            </a:lvl3pPr>
            <a:lvl4pPr lvl="3">
              <a:lnSpc>
                <a:spcPct val="110000"/>
              </a:lnSpc>
              <a:spcBef>
                <a:spcPts val="0"/>
              </a:spcBef>
              <a:spcAft>
                <a:spcPts val="0"/>
              </a:spcAft>
              <a:buNone/>
              <a:defRPr sz="2700"/>
            </a:lvl4pPr>
            <a:lvl5pPr lvl="4">
              <a:lnSpc>
                <a:spcPct val="110000"/>
              </a:lnSpc>
              <a:spcBef>
                <a:spcPts val="0"/>
              </a:spcBef>
              <a:spcAft>
                <a:spcPts val="0"/>
              </a:spcAft>
              <a:buNone/>
              <a:defRPr sz="2700"/>
            </a:lvl5pPr>
            <a:lvl6pPr lvl="5">
              <a:lnSpc>
                <a:spcPct val="110000"/>
              </a:lnSpc>
              <a:spcBef>
                <a:spcPts val="0"/>
              </a:spcBef>
              <a:spcAft>
                <a:spcPts val="0"/>
              </a:spcAft>
              <a:buNone/>
              <a:defRPr sz="2700"/>
            </a:lvl6pPr>
            <a:lvl7pPr lvl="6">
              <a:lnSpc>
                <a:spcPct val="110000"/>
              </a:lnSpc>
              <a:spcBef>
                <a:spcPts val="0"/>
              </a:spcBef>
              <a:spcAft>
                <a:spcPts val="0"/>
              </a:spcAft>
              <a:buNone/>
              <a:defRPr sz="2700"/>
            </a:lvl7pPr>
            <a:lvl8pPr lvl="7">
              <a:lnSpc>
                <a:spcPct val="110000"/>
              </a:lnSpc>
              <a:spcBef>
                <a:spcPts val="0"/>
              </a:spcBef>
              <a:spcAft>
                <a:spcPts val="0"/>
              </a:spcAft>
              <a:buNone/>
              <a:defRPr sz="2700"/>
            </a:lvl8pPr>
            <a:lvl9pPr lvl="8">
              <a:lnSpc>
                <a:spcPct val="110000"/>
              </a:lnSpc>
              <a:spcBef>
                <a:spcPts val="0"/>
              </a:spcBef>
              <a:spcAft>
                <a:spcPts val="0"/>
              </a:spcAft>
              <a:buNone/>
              <a:defRPr sz="2700"/>
            </a:lvl9pPr>
          </a:lstStyle>
          <a:p>
            <a:endParaRPr/>
          </a:p>
        </p:txBody>
      </p:sp>
      <p:sp>
        <p:nvSpPr>
          <p:cNvPr id="84" name="Google Shape;84;p16"/>
          <p:cNvSpPr txBox="1">
            <a:spLocks noGrp="1"/>
          </p:cNvSpPr>
          <p:nvPr>
            <p:ph type="subTitle" idx="14"/>
          </p:nvPr>
        </p:nvSpPr>
        <p:spPr>
          <a:xfrm>
            <a:off x="8586216" y="5503205"/>
            <a:ext cx="4224600" cy="3474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b="0"/>
            </a:lvl1pPr>
            <a:lvl2pPr lvl="1">
              <a:lnSpc>
                <a:spcPct val="125000"/>
              </a:lnSpc>
              <a:spcBef>
                <a:spcPts val="0"/>
              </a:spcBef>
              <a:spcAft>
                <a:spcPts val="0"/>
              </a:spcAft>
              <a:buNone/>
              <a:defRPr b="0"/>
            </a:lvl2pPr>
            <a:lvl3pPr lvl="2">
              <a:lnSpc>
                <a:spcPct val="125000"/>
              </a:lnSpc>
              <a:spcBef>
                <a:spcPts val="0"/>
              </a:spcBef>
              <a:spcAft>
                <a:spcPts val="0"/>
              </a:spcAft>
              <a:buNone/>
              <a:defRPr b="0"/>
            </a:lvl3pPr>
            <a:lvl4pPr lvl="3">
              <a:lnSpc>
                <a:spcPct val="125000"/>
              </a:lnSpc>
              <a:spcBef>
                <a:spcPts val="0"/>
              </a:spcBef>
              <a:spcAft>
                <a:spcPts val="0"/>
              </a:spcAft>
              <a:buNone/>
              <a:defRPr b="0"/>
            </a:lvl4pPr>
            <a:lvl5pPr lvl="4">
              <a:lnSpc>
                <a:spcPct val="125000"/>
              </a:lnSpc>
              <a:spcBef>
                <a:spcPts val="0"/>
              </a:spcBef>
              <a:spcAft>
                <a:spcPts val="0"/>
              </a:spcAft>
              <a:buNone/>
              <a:defRPr b="0"/>
            </a:lvl5pPr>
            <a:lvl6pPr lvl="5">
              <a:lnSpc>
                <a:spcPct val="125000"/>
              </a:lnSpc>
              <a:spcBef>
                <a:spcPts val="0"/>
              </a:spcBef>
              <a:spcAft>
                <a:spcPts val="0"/>
              </a:spcAft>
              <a:buNone/>
              <a:defRPr b="0"/>
            </a:lvl6pPr>
            <a:lvl7pPr lvl="6">
              <a:lnSpc>
                <a:spcPct val="125000"/>
              </a:lnSpc>
              <a:spcBef>
                <a:spcPts val="0"/>
              </a:spcBef>
              <a:spcAft>
                <a:spcPts val="0"/>
              </a:spcAft>
              <a:buNone/>
              <a:defRPr b="0"/>
            </a:lvl7pPr>
            <a:lvl8pPr lvl="7">
              <a:lnSpc>
                <a:spcPct val="125000"/>
              </a:lnSpc>
              <a:spcBef>
                <a:spcPts val="0"/>
              </a:spcBef>
              <a:spcAft>
                <a:spcPts val="0"/>
              </a:spcAft>
              <a:buNone/>
              <a:defRPr b="0"/>
            </a:lvl8pPr>
            <a:lvl9pPr lvl="8">
              <a:lnSpc>
                <a:spcPct val="125000"/>
              </a:lnSpc>
              <a:spcBef>
                <a:spcPts val="0"/>
              </a:spcBef>
              <a:spcAft>
                <a:spcPts val="0"/>
              </a:spcAft>
              <a:buNone/>
              <a:defRPr b="0"/>
            </a:lvl9pPr>
          </a:lstStyle>
          <a:p>
            <a:endParaRPr/>
          </a:p>
        </p:txBody>
      </p:sp>
      <p:sp>
        <p:nvSpPr>
          <p:cNvPr id="85" name="Google Shape;85;p16"/>
          <p:cNvSpPr txBox="1">
            <a:spLocks noGrp="1"/>
          </p:cNvSpPr>
          <p:nvPr>
            <p:ph type="subTitle" idx="15"/>
          </p:nvPr>
        </p:nvSpPr>
        <p:spPr>
          <a:xfrm>
            <a:off x="13405104" y="5503205"/>
            <a:ext cx="4224600" cy="3474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b="0"/>
            </a:lvl1pPr>
            <a:lvl2pPr lvl="1">
              <a:lnSpc>
                <a:spcPct val="125000"/>
              </a:lnSpc>
              <a:spcBef>
                <a:spcPts val="0"/>
              </a:spcBef>
              <a:spcAft>
                <a:spcPts val="0"/>
              </a:spcAft>
              <a:buNone/>
              <a:defRPr b="0"/>
            </a:lvl2pPr>
            <a:lvl3pPr lvl="2">
              <a:lnSpc>
                <a:spcPct val="125000"/>
              </a:lnSpc>
              <a:spcBef>
                <a:spcPts val="0"/>
              </a:spcBef>
              <a:spcAft>
                <a:spcPts val="0"/>
              </a:spcAft>
              <a:buNone/>
              <a:defRPr b="0"/>
            </a:lvl3pPr>
            <a:lvl4pPr lvl="3">
              <a:lnSpc>
                <a:spcPct val="125000"/>
              </a:lnSpc>
              <a:spcBef>
                <a:spcPts val="0"/>
              </a:spcBef>
              <a:spcAft>
                <a:spcPts val="0"/>
              </a:spcAft>
              <a:buNone/>
              <a:defRPr b="0"/>
            </a:lvl4pPr>
            <a:lvl5pPr lvl="4">
              <a:lnSpc>
                <a:spcPct val="125000"/>
              </a:lnSpc>
              <a:spcBef>
                <a:spcPts val="0"/>
              </a:spcBef>
              <a:spcAft>
                <a:spcPts val="0"/>
              </a:spcAft>
              <a:buNone/>
              <a:defRPr b="0"/>
            </a:lvl5pPr>
            <a:lvl6pPr lvl="5">
              <a:lnSpc>
                <a:spcPct val="125000"/>
              </a:lnSpc>
              <a:spcBef>
                <a:spcPts val="0"/>
              </a:spcBef>
              <a:spcAft>
                <a:spcPts val="0"/>
              </a:spcAft>
              <a:buNone/>
              <a:defRPr b="0"/>
            </a:lvl6pPr>
            <a:lvl7pPr lvl="6">
              <a:lnSpc>
                <a:spcPct val="125000"/>
              </a:lnSpc>
              <a:spcBef>
                <a:spcPts val="0"/>
              </a:spcBef>
              <a:spcAft>
                <a:spcPts val="0"/>
              </a:spcAft>
              <a:buNone/>
              <a:defRPr b="0"/>
            </a:lvl7pPr>
            <a:lvl8pPr lvl="7">
              <a:lnSpc>
                <a:spcPct val="125000"/>
              </a:lnSpc>
              <a:spcBef>
                <a:spcPts val="0"/>
              </a:spcBef>
              <a:spcAft>
                <a:spcPts val="0"/>
              </a:spcAft>
              <a:buNone/>
              <a:defRPr b="0"/>
            </a:lvl8pPr>
            <a:lvl9pPr lvl="8">
              <a:lnSpc>
                <a:spcPct val="125000"/>
              </a:lnSpc>
              <a:spcBef>
                <a:spcPts val="0"/>
              </a:spcBef>
              <a:spcAft>
                <a:spcPts val="0"/>
              </a:spcAft>
              <a:buNone/>
              <a:defRPr b="0"/>
            </a:lvl9pPr>
          </a:lstStyle>
          <a:p>
            <a:endParaRPr/>
          </a:p>
        </p:txBody>
      </p:sp>
      <p:sp>
        <p:nvSpPr>
          <p:cNvPr id="86" name="Google Shape;86;p16"/>
          <p:cNvSpPr txBox="1">
            <a:spLocks noGrp="1"/>
          </p:cNvSpPr>
          <p:nvPr>
            <p:ph type="subTitle" idx="16"/>
          </p:nvPr>
        </p:nvSpPr>
        <p:spPr>
          <a:xfrm>
            <a:off x="8586216" y="7606330"/>
            <a:ext cx="4224600" cy="457200"/>
          </a:xfrm>
          <a:prstGeom prst="rect">
            <a:avLst/>
          </a:prstGeom>
        </p:spPr>
        <p:txBody>
          <a:bodyPr spcFirstLastPara="1" wrap="square" lIns="0" tIns="0" rIns="0" bIns="0" anchor="t" anchorCtr="0">
            <a:noAutofit/>
          </a:bodyPr>
          <a:lstStyle>
            <a:lvl1pPr marL="0" marR="0" lvl="0" indent="0" algn="l">
              <a:lnSpc>
                <a:spcPct val="110000"/>
              </a:lnSpc>
              <a:spcBef>
                <a:spcPts val="0"/>
              </a:spcBef>
              <a:spcAft>
                <a:spcPts val="0"/>
              </a:spcAft>
              <a:buNone/>
              <a:defRPr sz="2700"/>
            </a:lvl1pPr>
            <a:lvl2pPr lvl="1">
              <a:lnSpc>
                <a:spcPct val="110000"/>
              </a:lnSpc>
              <a:spcBef>
                <a:spcPts val="0"/>
              </a:spcBef>
              <a:spcAft>
                <a:spcPts val="0"/>
              </a:spcAft>
              <a:buNone/>
              <a:defRPr sz="2700"/>
            </a:lvl2pPr>
            <a:lvl3pPr lvl="2">
              <a:lnSpc>
                <a:spcPct val="110000"/>
              </a:lnSpc>
              <a:spcBef>
                <a:spcPts val="0"/>
              </a:spcBef>
              <a:spcAft>
                <a:spcPts val="0"/>
              </a:spcAft>
              <a:buNone/>
              <a:defRPr sz="2700"/>
            </a:lvl3pPr>
            <a:lvl4pPr lvl="3">
              <a:lnSpc>
                <a:spcPct val="110000"/>
              </a:lnSpc>
              <a:spcBef>
                <a:spcPts val="0"/>
              </a:spcBef>
              <a:spcAft>
                <a:spcPts val="0"/>
              </a:spcAft>
              <a:buNone/>
              <a:defRPr sz="2700"/>
            </a:lvl4pPr>
            <a:lvl5pPr lvl="4">
              <a:lnSpc>
                <a:spcPct val="110000"/>
              </a:lnSpc>
              <a:spcBef>
                <a:spcPts val="0"/>
              </a:spcBef>
              <a:spcAft>
                <a:spcPts val="0"/>
              </a:spcAft>
              <a:buNone/>
              <a:defRPr sz="2700"/>
            </a:lvl5pPr>
            <a:lvl6pPr lvl="5">
              <a:lnSpc>
                <a:spcPct val="110000"/>
              </a:lnSpc>
              <a:spcBef>
                <a:spcPts val="0"/>
              </a:spcBef>
              <a:spcAft>
                <a:spcPts val="0"/>
              </a:spcAft>
              <a:buNone/>
              <a:defRPr sz="2700"/>
            </a:lvl6pPr>
            <a:lvl7pPr lvl="6">
              <a:lnSpc>
                <a:spcPct val="110000"/>
              </a:lnSpc>
              <a:spcBef>
                <a:spcPts val="0"/>
              </a:spcBef>
              <a:spcAft>
                <a:spcPts val="0"/>
              </a:spcAft>
              <a:buNone/>
              <a:defRPr sz="2700"/>
            </a:lvl7pPr>
            <a:lvl8pPr lvl="7">
              <a:lnSpc>
                <a:spcPct val="110000"/>
              </a:lnSpc>
              <a:spcBef>
                <a:spcPts val="0"/>
              </a:spcBef>
              <a:spcAft>
                <a:spcPts val="0"/>
              </a:spcAft>
              <a:buNone/>
              <a:defRPr sz="2700"/>
            </a:lvl8pPr>
            <a:lvl9pPr lvl="8">
              <a:lnSpc>
                <a:spcPct val="110000"/>
              </a:lnSpc>
              <a:spcBef>
                <a:spcPts val="0"/>
              </a:spcBef>
              <a:spcAft>
                <a:spcPts val="0"/>
              </a:spcAft>
              <a:buNone/>
              <a:defRPr sz="2700"/>
            </a:lvl9pPr>
          </a:lstStyle>
          <a:p>
            <a:endParaRPr/>
          </a:p>
        </p:txBody>
      </p:sp>
      <p:sp>
        <p:nvSpPr>
          <p:cNvPr id="87" name="Google Shape;87;p16"/>
          <p:cNvSpPr txBox="1">
            <a:spLocks noGrp="1"/>
          </p:cNvSpPr>
          <p:nvPr>
            <p:ph type="subTitle" idx="17"/>
          </p:nvPr>
        </p:nvSpPr>
        <p:spPr>
          <a:xfrm>
            <a:off x="13405104" y="7606330"/>
            <a:ext cx="4224600" cy="457200"/>
          </a:xfrm>
          <a:prstGeom prst="rect">
            <a:avLst/>
          </a:prstGeom>
        </p:spPr>
        <p:txBody>
          <a:bodyPr spcFirstLastPara="1" wrap="square" lIns="0" tIns="0" rIns="0" bIns="0" anchor="t" anchorCtr="0">
            <a:noAutofit/>
          </a:bodyPr>
          <a:lstStyle>
            <a:lvl1pPr marL="0" marR="0" lvl="0" indent="0" algn="l">
              <a:lnSpc>
                <a:spcPct val="110000"/>
              </a:lnSpc>
              <a:spcBef>
                <a:spcPts val="0"/>
              </a:spcBef>
              <a:spcAft>
                <a:spcPts val="0"/>
              </a:spcAft>
              <a:buNone/>
              <a:defRPr sz="2700"/>
            </a:lvl1pPr>
            <a:lvl2pPr lvl="1">
              <a:lnSpc>
                <a:spcPct val="110000"/>
              </a:lnSpc>
              <a:spcBef>
                <a:spcPts val="0"/>
              </a:spcBef>
              <a:spcAft>
                <a:spcPts val="0"/>
              </a:spcAft>
              <a:buNone/>
              <a:defRPr sz="2700"/>
            </a:lvl2pPr>
            <a:lvl3pPr lvl="2">
              <a:lnSpc>
                <a:spcPct val="110000"/>
              </a:lnSpc>
              <a:spcBef>
                <a:spcPts val="0"/>
              </a:spcBef>
              <a:spcAft>
                <a:spcPts val="0"/>
              </a:spcAft>
              <a:buNone/>
              <a:defRPr sz="2700"/>
            </a:lvl3pPr>
            <a:lvl4pPr lvl="3">
              <a:lnSpc>
                <a:spcPct val="110000"/>
              </a:lnSpc>
              <a:spcBef>
                <a:spcPts val="0"/>
              </a:spcBef>
              <a:spcAft>
                <a:spcPts val="0"/>
              </a:spcAft>
              <a:buNone/>
              <a:defRPr sz="2700"/>
            </a:lvl4pPr>
            <a:lvl5pPr lvl="4">
              <a:lnSpc>
                <a:spcPct val="110000"/>
              </a:lnSpc>
              <a:spcBef>
                <a:spcPts val="0"/>
              </a:spcBef>
              <a:spcAft>
                <a:spcPts val="0"/>
              </a:spcAft>
              <a:buNone/>
              <a:defRPr sz="2700"/>
            </a:lvl5pPr>
            <a:lvl6pPr lvl="5">
              <a:lnSpc>
                <a:spcPct val="110000"/>
              </a:lnSpc>
              <a:spcBef>
                <a:spcPts val="0"/>
              </a:spcBef>
              <a:spcAft>
                <a:spcPts val="0"/>
              </a:spcAft>
              <a:buNone/>
              <a:defRPr sz="2700"/>
            </a:lvl6pPr>
            <a:lvl7pPr lvl="6">
              <a:lnSpc>
                <a:spcPct val="110000"/>
              </a:lnSpc>
              <a:spcBef>
                <a:spcPts val="0"/>
              </a:spcBef>
              <a:spcAft>
                <a:spcPts val="0"/>
              </a:spcAft>
              <a:buNone/>
              <a:defRPr sz="2700"/>
            </a:lvl7pPr>
            <a:lvl8pPr lvl="7">
              <a:lnSpc>
                <a:spcPct val="110000"/>
              </a:lnSpc>
              <a:spcBef>
                <a:spcPts val="0"/>
              </a:spcBef>
              <a:spcAft>
                <a:spcPts val="0"/>
              </a:spcAft>
              <a:buNone/>
              <a:defRPr sz="2700"/>
            </a:lvl8pPr>
            <a:lvl9pPr lvl="8">
              <a:lnSpc>
                <a:spcPct val="110000"/>
              </a:lnSpc>
              <a:spcBef>
                <a:spcPts val="0"/>
              </a:spcBef>
              <a:spcAft>
                <a:spcPts val="0"/>
              </a:spcAft>
              <a:buNone/>
              <a:defRPr sz="2700"/>
            </a:lvl9pPr>
          </a:lstStyle>
          <a:p>
            <a:endParaRPr/>
          </a:p>
        </p:txBody>
      </p:sp>
      <p:sp>
        <p:nvSpPr>
          <p:cNvPr id="88" name="Google Shape;88;p16"/>
          <p:cNvSpPr txBox="1">
            <a:spLocks noGrp="1"/>
          </p:cNvSpPr>
          <p:nvPr>
            <p:ph type="subTitle" idx="18"/>
          </p:nvPr>
        </p:nvSpPr>
        <p:spPr>
          <a:xfrm>
            <a:off x="8586216" y="7240565"/>
            <a:ext cx="4224600" cy="3474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b="0"/>
            </a:lvl1pPr>
            <a:lvl2pPr lvl="1">
              <a:lnSpc>
                <a:spcPct val="125000"/>
              </a:lnSpc>
              <a:spcBef>
                <a:spcPts val="0"/>
              </a:spcBef>
              <a:spcAft>
                <a:spcPts val="0"/>
              </a:spcAft>
              <a:buNone/>
              <a:defRPr b="0"/>
            </a:lvl2pPr>
            <a:lvl3pPr lvl="2">
              <a:lnSpc>
                <a:spcPct val="125000"/>
              </a:lnSpc>
              <a:spcBef>
                <a:spcPts val="0"/>
              </a:spcBef>
              <a:spcAft>
                <a:spcPts val="0"/>
              </a:spcAft>
              <a:buNone/>
              <a:defRPr b="0"/>
            </a:lvl3pPr>
            <a:lvl4pPr lvl="3">
              <a:lnSpc>
                <a:spcPct val="125000"/>
              </a:lnSpc>
              <a:spcBef>
                <a:spcPts val="0"/>
              </a:spcBef>
              <a:spcAft>
                <a:spcPts val="0"/>
              </a:spcAft>
              <a:buNone/>
              <a:defRPr b="0"/>
            </a:lvl4pPr>
            <a:lvl5pPr lvl="4">
              <a:lnSpc>
                <a:spcPct val="125000"/>
              </a:lnSpc>
              <a:spcBef>
                <a:spcPts val="0"/>
              </a:spcBef>
              <a:spcAft>
                <a:spcPts val="0"/>
              </a:spcAft>
              <a:buNone/>
              <a:defRPr b="0"/>
            </a:lvl5pPr>
            <a:lvl6pPr lvl="5">
              <a:lnSpc>
                <a:spcPct val="125000"/>
              </a:lnSpc>
              <a:spcBef>
                <a:spcPts val="0"/>
              </a:spcBef>
              <a:spcAft>
                <a:spcPts val="0"/>
              </a:spcAft>
              <a:buNone/>
              <a:defRPr b="0"/>
            </a:lvl6pPr>
            <a:lvl7pPr lvl="6">
              <a:lnSpc>
                <a:spcPct val="125000"/>
              </a:lnSpc>
              <a:spcBef>
                <a:spcPts val="0"/>
              </a:spcBef>
              <a:spcAft>
                <a:spcPts val="0"/>
              </a:spcAft>
              <a:buNone/>
              <a:defRPr b="0"/>
            </a:lvl7pPr>
            <a:lvl8pPr lvl="7">
              <a:lnSpc>
                <a:spcPct val="125000"/>
              </a:lnSpc>
              <a:spcBef>
                <a:spcPts val="0"/>
              </a:spcBef>
              <a:spcAft>
                <a:spcPts val="0"/>
              </a:spcAft>
              <a:buNone/>
              <a:defRPr b="0"/>
            </a:lvl8pPr>
            <a:lvl9pPr lvl="8">
              <a:lnSpc>
                <a:spcPct val="125000"/>
              </a:lnSpc>
              <a:spcBef>
                <a:spcPts val="0"/>
              </a:spcBef>
              <a:spcAft>
                <a:spcPts val="0"/>
              </a:spcAft>
              <a:buNone/>
              <a:defRPr b="0"/>
            </a:lvl9pPr>
          </a:lstStyle>
          <a:p>
            <a:endParaRPr/>
          </a:p>
        </p:txBody>
      </p:sp>
      <p:sp>
        <p:nvSpPr>
          <p:cNvPr id="89" name="Google Shape;89;p16"/>
          <p:cNvSpPr txBox="1">
            <a:spLocks noGrp="1"/>
          </p:cNvSpPr>
          <p:nvPr>
            <p:ph type="subTitle" idx="19"/>
          </p:nvPr>
        </p:nvSpPr>
        <p:spPr>
          <a:xfrm>
            <a:off x="13405104" y="7240565"/>
            <a:ext cx="4224600" cy="3474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b="0"/>
            </a:lvl1pPr>
            <a:lvl2pPr lvl="1">
              <a:lnSpc>
                <a:spcPct val="125000"/>
              </a:lnSpc>
              <a:spcBef>
                <a:spcPts val="0"/>
              </a:spcBef>
              <a:spcAft>
                <a:spcPts val="0"/>
              </a:spcAft>
              <a:buNone/>
              <a:defRPr b="0"/>
            </a:lvl2pPr>
            <a:lvl3pPr lvl="2">
              <a:lnSpc>
                <a:spcPct val="125000"/>
              </a:lnSpc>
              <a:spcBef>
                <a:spcPts val="0"/>
              </a:spcBef>
              <a:spcAft>
                <a:spcPts val="0"/>
              </a:spcAft>
              <a:buNone/>
              <a:defRPr b="0"/>
            </a:lvl3pPr>
            <a:lvl4pPr lvl="3">
              <a:lnSpc>
                <a:spcPct val="125000"/>
              </a:lnSpc>
              <a:spcBef>
                <a:spcPts val="0"/>
              </a:spcBef>
              <a:spcAft>
                <a:spcPts val="0"/>
              </a:spcAft>
              <a:buNone/>
              <a:defRPr b="0"/>
            </a:lvl4pPr>
            <a:lvl5pPr lvl="4">
              <a:lnSpc>
                <a:spcPct val="125000"/>
              </a:lnSpc>
              <a:spcBef>
                <a:spcPts val="0"/>
              </a:spcBef>
              <a:spcAft>
                <a:spcPts val="0"/>
              </a:spcAft>
              <a:buNone/>
              <a:defRPr b="0"/>
            </a:lvl5pPr>
            <a:lvl6pPr lvl="5">
              <a:lnSpc>
                <a:spcPct val="125000"/>
              </a:lnSpc>
              <a:spcBef>
                <a:spcPts val="0"/>
              </a:spcBef>
              <a:spcAft>
                <a:spcPts val="0"/>
              </a:spcAft>
              <a:buNone/>
              <a:defRPr b="0"/>
            </a:lvl6pPr>
            <a:lvl7pPr lvl="6">
              <a:lnSpc>
                <a:spcPct val="125000"/>
              </a:lnSpc>
              <a:spcBef>
                <a:spcPts val="0"/>
              </a:spcBef>
              <a:spcAft>
                <a:spcPts val="0"/>
              </a:spcAft>
              <a:buNone/>
              <a:defRPr b="0"/>
            </a:lvl7pPr>
            <a:lvl8pPr lvl="7">
              <a:lnSpc>
                <a:spcPct val="125000"/>
              </a:lnSpc>
              <a:spcBef>
                <a:spcPts val="0"/>
              </a:spcBef>
              <a:spcAft>
                <a:spcPts val="0"/>
              </a:spcAft>
              <a:buNone/>
              <a:defRPr b="0"/>
            </a:lvl8pPr>
            <a:lvl9pPr lvl="8">
              <a:lnSpc>
                <a:spcPct val="125000"/>
              </a:lnSpc>
              <a:spcBef>
                <a:spcPts val="0"/>
              </a:spcBef>
              <a:spcAft>
                <a:spcPts val="0"/>
              </a:spcAft>
              <a:buNone/>
              <a:defRPr b="0"/>
            </a:lvl9pPr>
          </a:lstStyle>
          <a:p>
            <a:endParaRPr/>
          </a:p>
        </p:txBody>
      </p:sp>
      <p:sp>
        <p:nvSpPr>
          <p:cNvPr id="90" name="Google Shape;90;p16"/>
          <p:cNvSpPr txBox="1">
            <a:spLocks noGrp="1"/>
          </p:cNvSpPr>
          <p:nvPr>
            <p:ph type="subTitle" idx="20"/>
          </p:nvPr>
        </p:nvSpPr>
        <p:spPr>
          <a:xfrm>
            <a:off x="8586216" y="2851445"/>
            <a:ext cx="4224600" cy="3474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b="0"/>
            </a:lvl1pPr>
            <a:lvl2pPr lvl="1">
              <a:lnSpc>
                <a:spcPct val="125000"/>
              </a:lnSpc>
              <a:spcBef>
                <a:spcPts val="0"/>
              </a:spcBef>
              <a:spcAft>
                <a:spcPts val="0"/>
              </a:spcAft>
              <a:buNone/>
              <a:defRPr b="0"/>
            </a:lvl2pPr>
            <a:lvl3pPr lvl="2">
              <a:lnSpc>
                <a:spcPct val="125000"/>
              </a:lnSpc>
              <a:spcBef>
                <a:spcPts val="0"/>
              </a:spcBef>
              <a:spcAft>
                <a:spcPts val="0"/>
              </a:spcAft>
              <a:buNone/>
              <a:defRPr b="0"/>
            </a:lvl3pPr>
            <a:lvl4pPr lvl="3">
              <a:lnSpc>
                <a:spcPct val="125000"/>
              </a:lnSpc>
              <a:spcBef>
                <a:spcPts val="0"/>
              </a:spcBef>
              <a:spcAft>
                <a:spcPts val="0"/>
              </a:spcAft>
              <a:buNone/>
              <a:defRPr b="0"/>
            </a:lvl4pPr>
            <a:lvl5pPr lvl="4">
              <a:lnSpc>
                <a:spcPct val="125000"/>
              </a:lnSpc>
              <a:spcBef>
                <a:spcPts val="0"/>
              </a:spcBef>
              <a:spcAft>
                <a:spcPts val="0"/>
              </a:spcAft>
              <a:buNone/>
              <a:defRPr b="0"/>
            </a:lvl5pPr>
            <a:lvl6pPr lvl="5">
              <a:lnSpc>
                <a:spcPct val="125000"/>
              </a:lnSpc>
              <a:spcBef>
                <a:spcPts val="0"/>
              </a:spcBef>
              <a:spcAft>
                <a:spcPts val="0"/>
              </a:spcAft>
              <a:buNone/>
              <a:defRPr b="0"/>
            </a:lvl6pPr>
            <a:lvl7pPr lvl="6">
              <a:lnSpc>
                <a:spcPct val="125000"/>
              </a:lnSpc>
              <a:spcBef>
                <a:spcPts val="0"/>
              </a:spcBef>
              <a:spcAft>
                <a:spcPts val="0"/>
              </a:spcAft>
              <a:buNone/>
              <a:defRPr b="0"/>
            </a:lvl7pPr>
            <a:lvl8pPr lvl="7">
              <a:lnSpc>
                <a:spcPct val="125000"/>
              </a:lnSpc>
              <a:spcBef>
                <a:spcPts val="0"/>
              </a:spcBef>
              <a:spcAft>
                <a:spcPts val="0"/>
              </a:spcAft>
              <a:buNone/>
              <a:defRPr b="0"/>
            </a:lvl8pPr>
            <a:lvl9pPr lvl="8">
              <a:lnSpc>
                <a:spcPct val="125000"/>
              </a:lnSpc>
              <a:spcBef>
                <a:spcPts val="0"/>
              </a:spcBef>
              <a:spcAft>
                <a:spcPts val="0"/>
              </a:spcAft>
              <a:buNone/>
              <a:defRPr b="0"/>
            </a:lvl9pPr>
          </a:lstStyle>
          <a:p>
            <a:endParaRPr/>
          </a:p>
        </p:txBody>
      </p:sp>
      <p:sp>
        <p:nvSpPr>
          <p:cNvPr id="91" name="Google Shape;91;p16"/>
          <p:cNvSpPr txBox="1">
            <a:spLocks noGrp="1"/>
          </p:cNvSpPr>
          <p:nvPr>
            <p:ph type="subTitle" idx="21"/>
          </p:nvPr>
        </p:nvSpPr>
        <p:spPr>
          <a:xfrm>
            <a:off x="13405104" y="2851445"/>
            <a:ext cx="4224600" cy="3474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b="0"/>
            </a:lvl1pPr>
            <a:lvl2pPr lvl="1">
              <a:lnSpc>
                <a:spcPct val="125000"/>
              </a:lnSpc>
              <a:spcBef>
                <a:spcPts val="0"/>
              </a:spcBef>
              <a:spcAft>
                <a:spcPts val="0"/>
              </a:spcAft>
              <a:buNone/>
              <a:defRPr b="0"/>
            </a:lvl2pPr>
            <a:lvl3pPr lvl="2">
              <a:lnSpc>
                <a:spcPct val="125000"/>
              </a:lnSpc>
              <a:spcBef>
                <a:spcPts val="0"/>
              </a:spcBef>
              <a:spcAft>
                <a:spcPts val="0"/>
              </a:spcAft>
              <a:buNone/>
              <a:defRPr b="0"/>
            </a:lvl3pPr>
            <a:lvl4pPr lvl="3">
              <a:lnSpc>
                <a:spcPct val="125000"/>
              </a:lnSpc>
              <a:spcBef>
                <a:spcPts val="0"/>
              </a:spcBef>
              <a:spcAft>
                <a:spcPts val="0"/>
              </a:spcAft>
              <a:buNone/>
              <a:defRPr b="0"/>
            </a:lvl4pPr>
            <a:lvl5pPr lvl="4">
              <a:lnSpc>
                <a:spcPct val="125000"/>
              </a:lnSpc>
              <a:spcBef>
                <a:spcPts val="0"/>
              </a:spcBef>
              <a:spcAft>
                <a:spcPts val="0"/>
              </a:spcAft>
              <a:buNone/>
              <a:defRPr b="0"/>
            </a:lvl5pPr>
            <a:lvl6pPr lvl="5">
              <a:lnSpc>
                <a:spcPct val="125000"/>
              </a:lnSpc>
              <a:spcBef>
                <a:spcPts val="0"/>
              </a:spcBef>
              <a:spcAft>
                <a:spcPts val="0"/>
              </a:spcAft>
              <a:buNone/>
              <a:defRPr b="0"/>
            </a:lvl6pPr>
            <a:lvl7pPr lvl="6">
              <a:lnSpc>
                <a:spcPct val="125000"/>
              </a:lnSpc>
              <a:spcBef>
                <a:spcPts val="0"/>
              </a:spcBef>
              <a:spcAft>
                <a:spcPts val="0"/>
              </a:spcAft>
              <a:buNone/>
              <a:defRPr b="0"/>
            </a:lvl7pPr>
            <a:lvl8pPr lvl="7">
              <a:lnSpc>
                <a:spcPct val="125000"/>
              </a:lnSpc>
              <a:spcBef>
                <a:spcPts val="0"/>
              </a:spcBef>
              <a:spcAft>
                <a:spcPts val="0"/>
              </a:spcAft>
              <a:buNone/>
              <a:defRPr b="0"/>
            </a:lvl8pPr>
            <a:lvl9pPr lvl="8">
              <a:lnSpc>
                <a:spcPct val="125000"/>
              </a:lnSpc>
              <a:spcBef>
                <a:spcPts val="0"/>
              </a:spcBef>
              <a:spcAft>
                <a:spcPts val="0"/>
              </a:spcAft>
              <a:buNone/>
              <a:defRPr b="0"/>
            </a:lvl9pPr>
          </a:lstStyle>
          <a:p>
            <a:endParaRPr/>
          </a:p>
        </p:txBody>
      </p:sp>
      <p:sp>
        <p:nvSpPr>
          <p:cNvPr id="92" name="Google Shape;92;p16"/>
          <p:cNvSpPr txBox="1">
            <a:spLocks noGrp="1"/>
          </p:cNvSpPr>
          <p:nvPr>
            <p:ph type="subTitle" idx="22"/>
          </p:nvPr>
        </p:nvSpPr>
        <p:spPr>
          <a:xfrm>
            <a:off x="8586216" y="4588805"/>
            <a:ext cx="4224600" cy="3474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b="0"/>
            </a:lvl1pPr>
            <a:lvl2pPr lvl="1">
              <a:lnSpc>
                <a:spcPct val="125000"/>
              </a:lnSpc>
              <a:spcBef>
                <a:spcPts val="0"/>
              </a:spcBef>
              <a:spcAft>
                <a:spcPts val="0"/>
              </a:spcAft>
              <a:buNone/>
              <a:defRPr b="0"/>
            </a:lvl2pPr>
            <a:lvl3pPr lvl="2">
              <a:lnSpc>
                <a:spcPct val="125000"/>
              </a:lnSpc>
              <a:spcBef>
                <a:spcPts val="0"/>
              </a:spcBef>
              <a:spcAft>
                <a:spcPts val="0"/>
              </a:spcAft>
              <a:buNone/>
              <a:defRPr b="0"/>
            </a:lvl3pPr>
            <a:lvl4pPr lvl="3">
              <a:lnSpc>
                <a:spcPct val="125000"/>
              </a:lnSpc>
              <a:spcBef>
                <a:spcPts val="0"/>
              </a:spcBef>
              <a:spcAft>
                <a:spcPts val="0"/>
              </a:spcAft>
              <a:buNone/>
              <a:defRPr b="0"/>
            </a:lvl4pPr>
            <a:lvl5pPr lvl="4">
              <a:lnSpc>
                <a:spcPct val="125000"/>
              </a:lnSpc>
              <a:spcBef>
                <a:spcPts val="0"/>
              </a:spcBef>
              <a:spcAft>
                <a:spcPts val="0"/>
              </a:spcAft>
              <a:buNone/>
              <a:defRPr b="0"/>
            </a:lvl5pPr>
            <a:lvl6pPr lvl="5">
              <a:lnSpc>
                <a:spcPct val="125000"/>
              </a:lnSpc>
              <a:spcBef>
                <a:spcPts val="0"/>
              </a:spcBef>
              <a:spcAft>
                <a:spcPts val="0"/>
              </a:spcAft>
              <a:buNone/>
              <a:defRPr b="0"/>
            </a:lvl6pPr>
            <a:lvl7pPr lvl="6">
              <a:lnSpc>
                <a:spcPct val="125000"/>
              </a:lnSpc>
              <a:spcBef>
                <a:spcPts val="0"/>
              </a:spcBef>
              <a:spcAft>
                <a:spcPts val="0"/>
              </a:spcAft>
              <a:buNone/>
              <a:defRPr b="0"/>
            </a:lvl7pPr>
            <a:lvl8pPr lvl="7">
              <a:lnSpc>
                <a:spcPct val="125000"/>
              </a:lnSpc>
              <a:spcBef>
                <a:spcPts val="0"/>
              </a:spcBef>
              <a:spcAft>
                <a:spcPts val="0"/>
              </a:spcAft>
              <a:buNone/>
              <a:defRPr b="0"/>
            </a:lvl8pPr>
            <a:lvl9pPr lvl="8">
              <a:lnSpc>
                <a:spcPct val="125000"/>
              </a:lnSpc>
              <a:spcBef>
                <a:spcPts val="0"/>
              </a:spcBef>
              <a:spcAft>
                <a:spcPts val="0"/>
              </a:spcAft>
              <a:buNone/>
              <a:defRPr b="0"/>
            </a:lvl9pPr>
          </a:lstStyle>
          <a:p>
            <a:endParaRPr/>
          </a:p>
        </p:txBody>
      </p:sp>
      <p:sp>
        <p:nvSpPr>
          <p:cNvPr id="93" name="Google Shape;93;p16"/>
          <p:cNvSpPr txBox="1">
            <a:spLocks noGrp="1"/>
          </p:cNvSpPr>
          <p:nvPr>
            <p:ph type="subTitle" idx="23"/>
          </p:nvPr>
        </p:nvSpPr>
        <p:spPr>
          <a:xfrm>
            <a:off x="13405104" y="4588805"/>
            <a:ext cx="4224600" cy="3474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b="0"/>
            </a:lvl1pPr>
            <a:lvl2pPr lvl="1">
              <a:lnSpc>
                <a:spcPct val="125000"/>
              </a:lnSpc>
              <a:spcBef>
                <a:spcPts val="0"/>
              </a:spcBef>
              <a:spcAft>
                <a:spcPts val="0"/>
              </a:spcAft>
              <a:buNone/>
              <a:defRPr b="0"/>
            </a:lvl2pPr>
            <a:lvl3pPr lvl="2">
              <a:lnSpc>
                <a:spcPct val="125000"/>
              </a:lnSpc>
              <a:spcBef>
                <a:spcPts val="0"/>
              </a:spcBef>
              <a:spcAft>
                <a:spcPts val="0"/>
              </a:spcAft>
              <a:buNone/>
              <a:defRPr b="0"/>
            </a:lvl3pPr>
            <a:lvl4pPr lvl="3">
              <a:lnSpc>
                <a:spcPct val="125000"/>
              </a:lnSpc>
              <a:spcBef>
                <a:spcPts val="0"/>
              </a:spcBef>
              <a:spcAft>
                <a:spcPts val="0"/>
              </a:spcAft>
              <a:buNone/>
              <a:defRPr b="0"/>
            </a:lvl4pPr>
            <a:lvl5pPr lvl="4">
              <a:lnSpc>
                <a:spcPct val="125000"/>
              </a:lnSpc>
              <a:spcBef>
                <a:spcPts val="0"/>
              </a:spcBef>
              <a:spcAft>
                <a:spcPts val="0"/>
              </a:spcAft>
              <a:buNone/>
              <a:defRPr b="0"/>
            </a:lvl5pPr>
            <a:lvl6pPr lvl="5">
              <a:lnSpc>
                <a:spcPct val="125000"/>
              </a:lnSpc>
              <a:spcBef>
                <a:spcPts val="0"/>
              </a:spcBef>
              <a:spcAft>
                <a:spcPts val="0"/>
              </a:spcAft>
              <a:buNone/>
              <a:defRPr b="0"/>
            </a:lvl6pPr>
            <a:lvl7pPr lvl="6">
              <a:lnSpc>
                <a:spcPct val="125000"/>
              </a:lnSpc>
              <a:spcBef>
                <a:spcPts val="0"/>
              </a:spcBef>
              <a:spcAft>
                <a:spcPts val="0"/>
              </a:spcAft>
              <a:buNone/>
              <a:defRPr b="0"/>
            </a:lvl7pPr>
            <a:lvl8pPr lvl="7">
              <a:lnSpc>
                <a:spcPct val="125000"/>
              </a:lnSpc>
              <a:spcBef>
                <a:spcPts val="0"/>
              </a:spcBef>
              <a:spcAft>
                <a:spcPts val="0"/>
              </a:spcAft>
              <a:buNone/>
              <a:defRPr b="0"/>
            </a:lvl8pPr>
            <a:lvl9pPr lvl="8">
              <a:lnSpc>
                <a:spcPct val="125000"/>
              </a:lnSpc>
              <a:spcBef>
                <a:spcPts val="0"/>
              </a:spcBef>
              <a:spcAft>
                <a:spcPts val="0"/>
              </a:spcAft>
              <a:buNone/>
              <a:defRPr b="0"/>
            </a:lvl9pPr>
          </a:lstStyle>
          <a:p>
            <a:endParaRPr/>
          </a:p>
        </p:txBody>
      </p:sp>
      <p:sp>
        <p:nvSpPr>
          <p:cNvPr id="94" name="Google Shape;94;p16"/>
          <p:cNvSpPr txBox="1">
            <a:spLocks noGrp="1"/>
          </p:cNvSpPr>
          <p:nvPr>
            <p:ph type="subTitle" idx="24"/>
          </p:nvPr>
        </p:nvSpPr>
        <p:spPr>
          <a:xfrm>
            <a:off x="8586216" y="6326165"/>
            <a:ext cx="4224600" cy="3474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b="0"/>
            </a:lvl1pPr>
            <a:lvl2pPr lvl="1">
              <a:lnSpc>
                <a:spcPct val="125000"/>
              </a:lnSpc>
              <a:spcBef>
                <a:spcPts val="0"/>
              </a:spcBef>
              <a:spcAft>
                <a:spcPts val="0"/>
              </a:spcAft>
              <a:buNone/>
              <a:defRPr b="0"/>
            </a:lvl2pPr>
            <a:lvl3pPr lvl="2">
              <a:lnSpc>
                <a:spcPct val="125000"/>
              </a:lnSpc>
              <a:spcBef>
                <a:spcPts val="0"/>
              </a:spcBef>
              <a:spcAft>
                <a:spcPts val="0"/>
              </a:spcAft>
              <a:buNone/>
              <a:defRPr b="0"/>
            </a:lvl3pPr>
            <a:lvl4pPr lvl="3">
              <a:lnSpc>
                <a:spcPct val="125000"/>
              </a:lnSpc>
              <a:spcBef>
                <a:spcPts val="0"/>
              </a:spcBef>
              <a:spcAft>
                <a:spcPts val="0"/>
              </a:spcAft>
              <a:buNone/>
              <a:defRPr b="0"/>
            </a:lvl4pPr>
            <a:lvl5pPr lvl="4">
              <a:lnSpc>
                <a:spcPct val="125000"/>
              </a:lnSpc>
              <a:spcBef>
                <a:spcPts val="0"/>
              </a:spcBef>
              <a:spcAft>
                <a:spcPts val="0"/>
              </a:spcAft>
              <a:buNone/>
              <a:defRPr b="0"/>
            </a:lvl5pPr>
            <a:lvl6pPr lvl="5">
              <a:lnSpc>
                <a:spcPct val="125000"/>
              </a:lnSpc>
              <a:spcBef>
                <a:spcPts val="0"/>
              </a:spcBef>
              <a:spcAft>
                <a:spcPts val="0"/>
              </a:spcAft>
              <a:buNone/>
              <a:defRPr b="0"/>
            </a:lvl6pPr>
            <a:lvl7pPr lvl="6">
              <a:lnSpc>
                <a:spcPct val="125000"/>
              </a:lnSpc>
              <a:spcBef>
                <a:spcPts val="0"/>
              </a:spcBef>
              <a:spcAft>
                <a:spcPts val="0"/>
              </a:spcAft>
              <a:buNone/>
              <a:defRPr b="0"/>
            </a:lvl7pPr>
            <a:lvl8pPr lvl="7">
              <a:lnSpc>
                <a:spcPct val="125000"/>
              </a:lnSpc>
              <a:spcBef>
                <a:spcPts val="0"/>
              </a:spcBef>
              <a:spcAft>
                <a:spcPts val="0"/>
              </a:spcAft>
              <a:buNone/>
              <a:defRPr b="0"/>
            </a:lvl8pPr>
            <a:lvl9pPr lvl="8">
              <a:lnSpc>
                <a:spcPct val="125000"/>
              </a:lnSpc>
              <a:spcBef>
                <a:spcPts val="0"/>
              </a:spcBef>
              <a:spcAft>
                <a:spcPts val="0"/>
              </a:spcAft>
              <a:buNone/>
              <a:defRPr b="0"/>
            </a:lvl9pPr>
          </a:lstStyle>
          <a:p>
            <a:endParaRPr/>
          </a:p>
        </p:txBody>
      </p:sp>
      <p:sp>
        <p:nvSpPr>
          <p:cNvPr id="95" name="Google Shape;95;p16"/>
          <p:cNvSpPr txBox="1">
            <a:spLocks noGrp="1"/>
          </p:cNvSpPr>
          <p:nvPr>
            <p:ph type="subTitle" idx="25"/>
          </p:nvPr>
        </p:nvSpPr>
        <p:spPr>
          <a:xfrm>
            <a:off x="13405104" y="6326165"/>
            <a:ext cx="4224600" cy="3474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b="0"/>
            </a:lvl1pPr>
            <a:lvl2pPr lvl="1">
              <a:lnSpc>
                <a:spcPct val="125000"/>
              </a:lnSpc>
              <a:spcBef>
                <a:spcPts val="0"/>
              </a:spcBef>
              <a:spcAft>
                <a:spcPts val="0"/>
              </a:spcAft>
              <a:buNone/>
              <a:defRPr b="0"/>
            </a:lvl2pPr>
            <a:lvl3pPr lvl="2">
              <a:lnSpc>
                <a:spcPct val="125000"/>
              </a:lnSpc>
              <a:spcBef>
                <a:spcPts val="0"/>
              </a:spcBef>
              <a:spcAft>
                <a:spcPts val="0"/>
              </a:spcAft>
              <a:buNone/>
              <a:defRPr b="0"/>
            </a:lvl3pPr>
            <a:lvl4pPr lvl="3">
              <a:lnSpc>
                <a:spcPct val="125000"/>
              </a:lnSpc>
              <a:spcBef>
                <a:spcPts val="0"/>
              </a:spcBef>
              <a:spcAft>
                <a:spcPts val="0"/>
              </a:spcAft>
              <a:buNone/>
              <a:defRPr b="0"/>
            </a:lvl4pPr>
            <a:lvl5pPr lvl="4">
              <a:lnSpc>
                <a:spcPct val="125000"/>
              </a:lnSpc>
              <a:spcBef>
                <a:spcPts val="0"/>
              </a:spcBef>
              <a:spcAft>
                <a:spcPts val="0"/>
              </a:spcAft>
              <a:buNone/>
              <a:defRPr b="0"/>
            </a:lvl5pPr>
            <a:lvl6pPr lvl="5">
              <a:lnSpc>
                <a:spcPct val="125000"/>
              </a:lnSpc>
              <a:spcBef>
                <a:spcPts val="0"/>
              </a:spcBef>
              <a:spcAft>
                <a:spcPts val="0"/>
              </a:spcAft>
              <a:buNone/>
              <a:defRPr b="0"/>
            </a:lvl6pPr>
            <a:lvl7pPr lvl="6">
              <a:lnSpc>
                <a:spcPct val="125000"/>
              </a:lnSpc>
              <a:spcBef>
                <a:spcPts val="0"/>
              </a:spcBef>
              <a:spcAft>
                <a:spcPts val="0"/>
              </a:spcAft>
              <a:buNone/>
              <a:defRPr b="0"/>
            </a:lvl7pPr>
            <a:lvl8pPr lvl="7">
              <a:lnSpc>
                <a:spcPct val="125000"/>
              </a:lnSpc>
              <a:spcBef>
                <a:spcPts val="0"/>
              </a:spcBef>
              <a:spcAft>
                <a:spcPts val="0"/>
              </a:spcAft>
              <a:buNone/>
              <a:defRPr b="0"/>
            </a:lvl8pPr>
            <a:lvl9pPr lvl="8">
              <a:lnSpc>
                <a:spcPct val="125000"/>
              </a:lnSpc>
              <a:spcBef>
                <a:spcPts val="0"/>
              </a:spcBef>
              <a:spcAft>
                <a:spcPts val="0"/>
              </a:spcAft>
              <a:buNone/>
              <a:defRPr b="0"/>
            </a:lvl9pPr>
          </a:lstStyle>
          <a:p>
            <a:endParaRPr/>
          </a:p>
        </p:txBody>
      </p:sp>
      <p:sp>
        <p:nvSpPr>
          <p:cNvPr id="96" name="Google Shape;96;p16"/>
          <p:cNvSpPr txBox="1">
            <a:spLocks noGrp="1"/>
          </p:cNvSpPr>
          <p:nvPr>
            <p:ph type="subTitle" idx="26"/>
          </p:nvPr>
        </p:nvSpPr>
        <p:spPr>
          <a:xfrm>
            <a:off x="8586216" y="8063525"/>
            <a:ext cx="4224600" cy="3474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b="0"/>
            </a:lvl1pPr>
            <a:lvl2pPr lvl="1">
              <a:lnSpc>
                <a:spcPct val="125000"/>
              </a:lnSpc>
              <a:spcBef>
                <a:spcPts val="0"/>
              </a:spcBef>
              <a:spcAft>
                <a:spcPts val="0"/>
              </a:spcAft>
              <a:buNone/>
              <a:defRPr b="0"/>
            </a:lvl2pPr>
            <a:lvl3pPr lvl="2">
              <a:lnSpc>
                <a:spcPct val="125000"/>
              </a:lnSpc>
              <a:spcBef>
                <a:spcPts val="0"/>
              </a:spcBef>
              <a:spcAft>
                <a:spcPts val="0"/>
              </a:spcAft>
              <a:buNone/>
              <a:defRPr b="0"/>
            </a:lvl3pPr>
            <a:lvl4pPr lvl="3">
              <a:lnSpc>
                <a:spcPct val="125000"/>
              </a:lnSpc>
              <a:spcBef>
                <a:spcPts val="0"/>
              </a:spcBef>
              <a:spcAft>
                <a:spcPts val="0"/>
              </a:spcAft>
              <a:buNone/>
              <a:defRPr b="0"/>
            </a:lvl4pPr>
            <a:lvl5pPr lvl="4">
              <a:lnSpc>
                <a:spcPct val="125000"/>
              </a:lnSpc>
              <a:spcBef>
                <a:spcPts val="0"/>
              </a:spcBef>
              <a:spcAft>
                <a:spcPts val="0"/>
              </a:spcAft>
              <a:buNone/>
              <a:defRPr b="0"/>
            </a:lvl5pPr>
            <a:lvl6pPr lvl="5">
              <a:lnSpc>
                <a:spcPct val="125000"/>
              </a:lnSpc>
              <a:spcBef>
                <a:spcPts val="0"/>
              </a:spcBef>
              <a:spcAft>
                <a:spcPts val="0"/>
              </a:spcAft>
              <a:buNone/>
              <a:defRPr b="0"/>
            </a:lvl6pPr>
            <a:lvl7pPr lvl="6">
              <a:lnSpc>
                <a:spcPct val="125000"/>
              </a:lnSpc>
              <a:spcBef>
                <a:spcPts val="0"/>
              </a:spcBef>
              <a:spcAft>
                <a:spcPts val="0"/>
              </a:spcAft>
              <a:buNone/>
              <a:defRPr b="0"/>
            </a:lvl7pPr>
            <a:lvl8pPr lvl="7">
              <a:lnSpc>
                <a:spcPct val="125000"/>
              </a:lnSpc>
              <a:spcBef>
                <a:spcPts val="0"/>
              </a:spcBef>
              <a:spcAft>
                <a:spcPts val="0"/>
              </a:spcAft>
              <a:buNone/>
              <a:defRPr b="0"/>
            </a:lvl8pPr>
            <a:lvl9pPr lvl="8">
              <a:lnSpc>
                <a:spcPct val="125000"/>
              </a:lnSpc>
              <a:spcBef>
                <a:spcPts val="0"/>
              </a:spcBef>
              <a:spcAft>
                <a:spcPts val="0"/>
              </a:spcAft>
              <a:buNone/>
              <a:defRPr b="0"/>
            </a:lvl9pPr>
          </a:lstStyle>
          <a:p>
            <a:endParaRPr/>
          </a:p>
        </p:txBody>
      </p:sp>
      <p:sp>
        <p:nvSpPr>
          <p:cNvPr id="97" name="Google Shape;97;p16"/>
          <p:cNvSpPr txBox="1">
            <a:spLocks noGrp="1"/>
          </p:cNvSpPr>
          <p:nvPr>
            <p:ph type="subTitle" idx="27"/>
          </p:nvPr>
        </p:nvSpPr>
        <p:spPr>
          <a:xfrm>
            <a:off x="13405104" y="8063525"/>
            <a:ext cx="4224600" cy="3474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b="0"/>
            </a:lvl1pPr>
            <a:lvl2pPr lvl="1">
              <a:lnSpc>
                <a:spcPct val="125000"/>
              </a:lnSpc>
              <a:spcBef>
                <a:spcPts val="0"/>
              </a:spcBef>
              <a:spcAft>
                <a:spcPts val="0"/>
              </a:spcAft>
              <a:buNone/>
              <a:defRPr b="0"/>
            </a:lvl2pPr>
            <a:lvl3pPr lvl="2">
              <a:lnSpc>
                <a:spcPct val="125000"/>
              </a:lnSpc>
              <a:spcBef>
                <a:spcPts val="0"/>
              </a:spcBef>
              <a:spcAft>
                <a:spcPts val="0"/>
              </a:spcAft>
              <a:buNone/>
              <a:defRPr b="0"/>
            </a:lvl3pPr>
            <a:lvl4pPr lvl="3">
              <a:lnSpc>
                <a:spcPct val="125000"/>
              </a:lnSpc>
              <a:spcBef>
                <a:spcPts val="0"/>
              </a:spcBef>
              <a:spcAft>
                <a:spcPts val="0"/>
              </a:spcAft>
              <a:buNone/>
              <a:defRPr b="0"/>
            </a:lvl4pPr>
            <a:lvl5pPr lvl="4">
              <a:lnSpc>
                <a:spcPct val="125000"/>
              </a:lnSpc>
              <a:spcBef>
                <a:spcPts val="0"/>
              </a:spcBef>
              <a:spcAft>
                <a:spcPts val="0"/>
              </a:spcAft>
              <a:buNone/>
              <a:defRPr b="0"/>
            </a:lvl5pPr>
            <a:lvl6pPr lvl="5">
              <a:lnSpc>
                <a:spcPct val="125000"/>
              </a:lnSpc>
              <a:spcBef>
                <a:spcPts val="0"/>
              </a:spcBef>
              <a:spcAft>
                <a:spcPts val="0"/>
              </a:spcAft>
              <a:buNone/>
              <a:defRPr b="0"/>
            </a:lvl6pPr>
            <a:lvl7pPr lvl="6">
              <a:lnSpc>
                <a:spcPct val="125000"/>
              </a:lnSpc>
              <a:spcBef>
                <a:spcPts val="0"/>
              </a:spcBef>
              <a:spcAft>
                <a:spcPts val="0"/>
              </a:spcAft>
              <a:buNone/>
              <a:defRPr b="0"/>
            </a:lvl7pPr>
            <a:lvl8pPr lvl="7">
              <a:lnSpc>
                <a:spcPct val="125000"/>
              </a:lnSpc>
              <a:spcBef>
                <a:spcPts val="0"/>
              </a:spcBef>
              <a:spcAft>
                <a:spcPts val="0"/>
              </a:spcAft>
              <a:buNone/>
              <a:defRPr b="0"/>
            </a:lvl8pPr>
            <a:lvl9pPr lvl="8">
              <a:lnSpc>
                <a:spcPct val="125000"/>
              </a:lnSpc>
              <a:spcBef>
                <a:spcPts val="0"/>
              </a:spcBef>
              <a:spcAft>
                <a:spcPts val="0"/>
              </a:spcAft>
              <a:buNone/>
              <a:defRPr b="0"/>
            </a:lvl9pPr>
          </a:lstStyle>
          <a:p>
            <a:endParaRPr/>
          </a:p>
        </p:txBody>
      </p:sp>
      <p:sp>
        <p:nvSpPr>
          <p:cNvPr id="98" name="Google Shape;98;p16"/>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dk1"/>
                </a:solidFill>
                <a:latin typeface="Montserrat SemiBold"/>
                <a:ea typeface="Montserrat SemiBold"/>
                <a:cs typeface="Montserrat SemiBold"/>
                <a:sym typeface="Montserrat SemiBold"/>
              </a:rPr>
              <a:t>‹#›</a:t>
            </a:fld>
            <a:endParaRPr sz="900" b="1" i="0" u="none" strike="noStrike" cap="none">
              <a:solidFill>
                <a:schemeClr val="dk1"/>
              </a:solidFill>
              <a:latin typeface="Montserrat SemiBold"/>
              <a:ea typeface="Montserrat SemiBold"/>
              <a:cs typeface="Montserrat SemiBold"/>
              <a:sym typeface="Montserrat SemiBold"/>
            </a:endParaRPr>
          </a:p>
        </p:txBody>
      </p:sp>
      <p:grpSp>
        <p:nvGrpSpPr>
          <p:cNvPr id="99" name="Google Shape;99;p16"/>
          <p:cNvGrpSpPr/>
          <p:nvPr/>
        </p:nvGrpSpPr>
        <p:grpSpPr>
          <a:xfrm>
            <a:off x="744554" y="9667704"/>
            <a:ext cx="757005" cy="151663"/>
            <a:chOff x="3610015" y="6016276"/>
            <a:chExt cx="1701900" cy="341200"/>
          </a:xfrm>
        </p:grpSpPr>
        <p:grpSp>
          <p:nvGrpSpPr>
            <p:cNvPr id="100" name="Google Shape;100;p16"/>
            <p:cNvGrpSpPr/>
            <p:nvPr/>
          </p:nvGrpSpPr>
          <p:grpSpPr>
            <a:xfrm>
              <a:off x="4234632" y="6027258"/>
              <a:ext cx="1077283" cy="330123"/>
              <a:chOff x="4234632" y="6027258"/>
              <a:chExt cx="1077283" cy="330123"/>
            </a:xfrm>
          </p:grpSpPr>
          <p:sp>
            <p:nvSpPr>
              <p:cNvPr id="101" name="Google Shape;101;p16"/>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102" name="Google Shape;102;p16"/>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103" name="Google Shape;103;p16"/>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104" name="Google Shape;104;p16"/>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105" name="Google Shape;105;p16"/>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106" name="Google Shape;106;p16"/>
          <p:cNvSpPr txBox="1">
            <a:spLocks noGrp="1"/>
          </p:cNvSpPr>
          <p:nvPr>
            <p:ph type="subTitle" idx="28"/>
          </p:nvPr>
        </p:nvSpPr>
        <p:spPr>
          <a:xfrm>
            <a:off x="1900251" y="9442550"/>
            <a:ext cx="5556600" cy="420600"/>
          </a:xfrm>
          <a:prstGeom prst="rect">
            <a:avLst/>
          </a:prstGeom>
        </p:spPr>
        <p:txBody>
          <a:bodyPr spcFirstLastPara="1" wrap="square" lIns="0" tIns="0" rIns="0" bIns="0" anchor="b" anchorCtr="0">
            <a:noAutofit/>
          </a:bodyPr>
          <a:lstStyle>
            <a:lvl1pPr marL="0" marR="0" lvl="0" indent="0">
              <a:lnSpc>
                <a:spcPct val="100000"/>
              </a:lnSpc>
              <a:spcBef>
                <a:spcPts val="0"/>
              </a:spcBef>
              <a:spcAft>
                <a:spcPts val="0"/>
              </a:spcAft>
              <a:buNone/>
              <a:defRPr sz="1400" b="0"/>
            </a:lvl1pPr>
            <a:lvl2pPr lvl="1">
              <a:lnSpc>
                <a:spcPct val="100000"/>
              </a:lnSpc>
              <a:spcBef>
                <a:spcPts val="0"/>
              </a:spcBef>
              <a:spcAft>
                <a:spcPts val="0"/>
              </a:spcAft>
              <a:buNone/>
              <a:defRPr sz="1400" b="0"/>
            </a:lvl2pPr>
            <a:lvl3pPr lvl="2">
              <a:lnSpc>
                <a:spcPct val="100000"/>
              </a:lnSpc>
              <a:spcBef>
                <a:spcPts val="0"/>
              </a:spcBef>
              <a:spcAft>
                <a:spcPts val="0"/>
              </a:spcAft>
              <a:buNone/>
              <a:defRPr sz="1400" b="0"/>
            </a:lvl3pPr>
            <a:lvl4pPr lvl="3">
              <a:lnSpc>
                <a:spcPct val="100000"/>
              </a:lnSpc>
              <a:spcBef>
                <a:spcPts val="0"/>
              </a:spcBef>
              <a:spcAft>
                <a:spcPts val="0"/>
              </a:spcAft>
              <a:buNone/>
              <a:defRPr sz="1400" b="0"/>
            </a:lvl4pPr>
            <a:lvl5pPr lvl="4">
              <a:lnSpc>
                <a:spcPct val="100000"/>
              </a:lnSpc>
              <a:spcBef>
                <a:spcPts val="0"/>
              </a:spcBef>
              <a:spcAft>
                <a:spcPts val="0"/>
              </a:spcAft>
              <a:buNone/>
              <a:defRPr sz="1400" b="0"/>
            </a:lvl5pPr>
            <a:lvl6pPr lvl="5">
              <a:lnSpc>
                <a:spcPct val="100000"/>
              </a:lnSpc>
              <a:spcBef>
                <a:spcPts val="0"/>
              </a:spcBef>
              <a:spcAft>
                <a:spcPts val="0"/>
              </a:spcAft>
              <a:buNone/>
              <a:defRPr sz="1400" b="0"/>
            </a:lvl6pPr>
            <a:lvl7pPr lvl="6">
              <a:lnSpc>
                <a:spcPct val="100000"/>
              </a:lnSpc>
              <a:spcBef>
                <a:spcPts val="0"/>
              </a:spcBef>
              <a:spcAft>
                <a:spcPts val="0"/>
              </a:spcAft>
              <a:buNone/>
              <a:defRPr sz="1400" b="0"/>
            </a:lvl7pPr>
            <a:lvl8pPr lvl="7">
              <a:lnSpc>
                <a:spcPct val="100000"/>
              </a:lnSpc>
              <a:spcBef>
                <a:spcPts val="0"/>
              </a:spcBef>
              <a:spcAft>
                <a:spcPts val="0"/>
              </a:spcAft>
              <a:buNone/>
              <a:defRPr sz="1400" b="0"/>
            </a:lvl8pPr>
            <a:lvl9pPr lvl="8">
              <a:lnSpc>
                <a:spcPct val="100000"/>
              </a:lnSpc>
              <a:spcBef>
                <a:spcPts val="0"/>
              </a:spcBef>
              <a:spcAft>
                <a:spcPts val="0"/>
              </a:spcAft>
              <a:buNone/>
              <a:defRPr sz="1400" b="0"/>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6_Mission">
  <p:cSld name="SECTION_HEADER_2_1_2_1">
    <p:spTree>
      <p:nvGrpSpPr>
        <p:cNvPr id="1" name="Shape 107"/>
        <p:cNvGrpSpPr/>
        <p:nvPr/>
      </p:nvGrpSpPr>
      <p:grpSpPr>
        <a:xfrm>
          <a:off x="0" y="0"/>
          <a:ext cx="0" cy="0"/>
          <a:chOff x="0" y="0"/>
          <a:chExt cx="0" cy="0"/>
        </a:xfrm>
      </p:grpSpPr>
      <p:sp>
        <p:nvSpPr>
          <p:cNvPr id="108" name="Google Shape;108;p17"/>
          <p:cNvSpPr txBox="1">
            <a:spLocks noGrp="1"/>
          </p:cNvSpPr>
          <p:nvPr>
            <p:ph type="title"/>
          </p:nvPr>
        </p:nvSpPr>
        <p:spPr>
          <a:xfrm>
            <a:off x="1527048" y="3822192"/>
            <a:ext cx="13377600" cy="4114800"/>
          </a:xfrm>
          <a:prstGeom prst="rect">
            <a:avLst/>
          </a:prstGeom>
        </p:spPr>
        <p:txBody>
          <a:bodyPr spcFirstLastPara="1" wrap="square" lIns="0" tIns="0" rIns="0" bIns="0" anchor="t" anchorCtr="0">
            <a:noAutofit/>
          </a:bodyPr>
          <a:lstStyle>
            <a:lvl1pPr lvl="0">
              <a:lnSpc>
                <a:spcPct val="125000"/>
              </a:lnSpc>
              <a:spcBef>
                <a:spcPts val="0"/>
              </a:spcBef>
              <a:spcAft>
                <a:spcPts val="0"/>
              </a:spcAft>
              <a:buSzPts val="3600"/>
              <a:buNone/>
              <a:defRPr sz="3600"/>
            </a:lvl1pPr>
            <a:lvl2pPr lvl="1" algn="ctr">
              <a:lnSpc>
                <a:spcPct val="125000"/>
              </a:lnSpc>
              <a:spcBef>
                <a:spcPts val="0"/>
              </a:spcBef>
              <a:spcAft>
                <a:spcPts val="0"/>
              </a:spcAft>
              <a:buSzPts val="3600"/>
              <a:buNone/>
              <a:defRPr sz="3600"/>
            </a:lvl2pPr>
            <a:lvl3pPr lvl="2" algn="ctr">
              <a:lnSpc>
                <a:spcPct val="125000"/>
              </a:lnSpc>
              <a:spcBef>
                <a:spcPts val="0"/>
              </a:spcBef>
              <a:spcAft>
                <a:spcPts val="0"/>
              </a:spcAft>
              <a:buSzPts val="3600"/>
              <a:buNone/>
              <a:defRPr sz="3600"/>
            </a:lvl3pPr>
            <a:lvl4pPr lvl="3" algn="ctr">
              <a:lnSpc>
                <a:spcPct val="125000"/>
              </a:lnSpc>
              <a:spcBef>
                <a:spcPts val="0"/>
              </a:spcBef>
              <a:spcAft>
                <a:spcPts val="0"/>
              </a:spcAft>
              <a:buSzPts val="3600"/>
              <a:buNone/>
              <a:defRPr sz="3600"/>
            </a:lvl4pPr>
            <a:lvl5pPr lvl="4" algn="ctr">
              <a:lnSpc>
                <a:spcPct val="125000"/>
              </a:lnSpc>
              <a:spcBef>
                <a:spcPts val="0"/>
              </a:spcBef>
              <a:spcAft>
                <a:spcPts val="0"/>
              </a:spcAft>
              <a:buSzPts val="3600"/>
              <a:buNone/>
              <a:defRPr sz="3600"/>
            </a:lvl5pPr>
            <a:lvl6pPr lvl="5" algn="ctr">
              <a:lnSpc>
                <a:spcPct val="125000"/>
              </a:lnSpc>
              <a:spcBef>
                <a:spcPts val="0"/>
              </a:spcBef>
              <a:spcAft>
                <a:spcPts val="0"/>
              </a:spcAft>
              <a:buSzPts val="3600"/>
              <a:buNone/>
              <a:defRPr sz="3600"/>
            </a:lvl6pPr>
            <a:lvl7pPr lvl="6" algn="ctr">
              <a:lnSpc>
                <a:spcPct val="125000"/>
              </a:lnSpc>
              <a:spcBef>
                <a:spcPts val="0"/>
              </a:spcBef>
              <a:spcAft>
                <a:spcPts val="0"/>
              </a:spcAft>
              <a:buSzPts val="3600"/>
              <a:buNone/>
              <a:defRPr sz="3600"/>
            </a:lvl7pPr>
            <a:lvl8pPr lvl="7" algn="ctr">
              <a:lnSpc>
                <a:spcPct val="125000"/>
              </a:lnSpc>
              <a:spcBef>
                <a:spcPts val="0"/>
              </a:spcBef>
              <a:spcAft>
                <a:spcPts val="0"/>
              </a:spcAft>
              <a:buSzPts val="3600"/>
              <a:buNone/>
              <a:defRPr sz="3600"/>
            </a:lvl8pPr>
            <a:lvl9pPr lvl="8" algn="ctr">
              <a:lnSpc>
                <a:spcPct val="125000"/>
              </a:lnSpc>
              <a:spcBef>
                <a:spcPts val="0"/>
              </a:spcBef>
              <a:spcAft>
                <a:spcPts val="0"/>
              </a:spcAft>
              <a:buSzPts val="3600"/>
              <a:buNone/>
              <a:defRPr sz="3600"/>
            </a:lvl9pPr>
          </a:lstStyle>
          <a:p>
            <a:endParaRPr/>
          </a:p>
        </p:txBody>
      </p:sp>
      <p:sp>
        <p:nvSpPr>
          <p:cNvPr id="109" name="Google Shape;109;p17"/>
          <p:cNvSpPr txBox="1">
            <a:spLocks noGrp="1"/>
          </p:cNvSpPr>
          <p:nvPr>
            <p:ph type="subTitle" idx="1"/>
          </p:nvPr>
        </p:nvSpPr>
        <p:spPr>
          <a:xfrm>
            <a:off x="1527048" y="2999232"/>
            <a:ext cx="13377600" cy="347400"/>
          </a:xfrm>
          <a:prstGeom prst="rect">
            <a:avLst/>
          </a:prstGeom>
        </p:spPr>
        <p:txBody>
          <a:bodyPr spcFirstLastPara="1" wrap="square" lIns="0" tIns="0" rIns="0" bIns="0" anchor="t" anchorCtr="0">
            <a:noAutofit/>
          </a:bodyPr>
          <a:lstStyle>
            <a:lvl1pPr marL="0" marR="0" lvl="0" indent="0" algn="l">
              <a:lnSpc>
                <a:spcPct val="125000"/>
              </a:lnSpc>
              <a:spcBef>
                <a:spcPts val="0"/>
              </a:spcBef>
              <a:spcAft>
                <a:spcPts val="0"/>
              </a:spcAft>
              <a:buNone/>
              <a:defRPr sz="1800"/>
            </a:lvl1pPr>
            <a:lvl2pPr lvl="1">
              <a:lnSpc>
                <a:spcPct val="125000"/>
              </a:lnSpc>
              <a:spcBef>
                <a:spcPts val="0"/>
              </a:spcBef>
              <a:spcAft>
                <a:spcPts val="0"/>
              </a:spcAft>
              <a:buNone/>
              <a:defRPr sz="1800"/>
            </a:lvl2pPr>
            <a:lvl3pPr lvl="2">
              <a:lnSpc>
                <a:spcPct val="125000"/>
              </a:lnSpc>
              <a:spcBef>
                <a:spcPts val="0"/>
              </a:spcBef>
              <a:spcAft>
                <a:spcPts val="0"/>
              </a:spcAft>
              <a:buNone/>
              <a:defRPr sz="1800"/>
            </a:lvl3pPr>
            <a:lvl4pPr lvl="3">
              <a:lnSpc>
                <a:spcPct val="125000"/>
              </a:lnSpc>
              <a:spcBef>
                <a:spcPts val="0"/>
              </a:spcBef>
              <a:spcAft>
                <a:spcPts val="0"/>
              </a:spcAft>
              <a:buNone/>
              <a:defRPr sz="1800"/>
            </a:lvl4pPr>
            <a:lvl5pPr lvl="4">
              <a:lnSpc>
                <a:spcPct val="125000"/>
              </a:lnSpc>
              <a:spcBef>
                <a:spcPts val="0"/>
              </a:spcBef>
              <a:spcAft>
                <a:spcPts val="0"/>
              </a:spcAft>
              <a:buNone/>
              <a:defRPr sz="1800"/>
            </a:lvl5pPr>
            <a:lvl6pPr lvl="5">
              <a:lnSpc>
                <a:spcPct val="125000"/>
              </a:lnSpc>
              <a:spcBef>
                <a:spcPts val="0"/>
              </a:spcBef>
              <a:spcAft>
                <a:spcPts val="0"/>
              </a:spcAft>
              <a:buNone/>
              <a:defRPr sz="1800"/>
            </a:lvl6pPr>
            <a:lvl7pPr lvl="6">
              <a:lnSpc>
                <a:spcPct val="125000"/>
              </a:lnSpc>
              <a:spcBef>
                <a:spcPts val="0"/>
              </a:spcBef>
              <a:spcAft>
                <a:spcPts val="0"/>
              </a:spcAft>
              <a:buNone/>
              <a:defRPr sz="1800"/>
            </a:lvl7pPr>
            <a:lvl8pPr lvl="7">
              <a:lnSpc>
                <a:spcPct val="125000"/>
              </a:lnSpc>
              <a:spcBef>
                <a:spcPts val="0"/>
              </a:spcBef>
              <a:spcAft>
                <a:spcPts val="0"/>
              </a:spcAft>
              <a:buNone/>
              <a:defRPr sz="1800"/>
            </a:lvl8pPr>
            <a:lvl9pPr lvl="8">
              <a:lnSpc>
                <a:spcPct val="125000"/>
              </a:lnSpc>
              <a:spcBef>
                <a:spcPts val="0"/>
              </a:spcBef>
              <a:spcAft>
                <a:spcPts val="0"/>
              </a:spcAft>
              <a:buNone/>
              <a:defRPr sz="1800"/>
            </a:lvl9pPr>
          </a:lstStyle>
          <a:p>
            <a:endParaRPr/>
          </a:p>
        </p:txBody>
      </p:sp>
      <p:sp>
        <p:nvSpPr>
          <p:cNvPr id="110" name="Google Shape;110;p17"/>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dk1"/>
                </a:solidFill>
                <a:latin typeface="Montserrat SemiBold"/>
                <a:ea typeface="Montserrat SemiBold"/>
                <a:cs typeface="Montserrat SemiBold"/>
                <a:sym typeface="Montserrat SemiBold"/>
              </a:rPr>
              <a:t>‹#›</a:t>
            </a:fld>
            <a:endParaRPr sz="900" b="1" i="0" u="none" strike="noStrike" cap="none">
              <a:solidFill>
                <a:schemeClr val="dk1"/>
              </a:solidFill>
              <a:latin typeface="Montserrat SemiBold"/>
              <a:ea typeface="Montserrat SemiBold"/>
              <a:cs typeface="Montserrat SemiBold"/>
              <a:sym typeface="Montserrat SemiBold"/>
            </a:endParaRPr>
          </a:p>
        </p:txBody>
      </p:sp>
      <p:grpSp>
        <p:nvGrpSpPr>
          <p:cNvPr id="111" name="Google Shape;111;p17"/>
          <p:cNvGrpSpPr/>
          <p:nvPr/>
        </p:nvGrpSpPr>
        <p:grpSpPr>
          <a:xfrm>
            <a:off x="744554" y="9667704"/>
            <a:ext cx="757005" cy="151663"/>
            <a:chOff x="3610015" y="6016276"/>
            <a:chExt cx="1701900" cy="341200"/>
          </a:xfrm>
        </p:grpSpPr>
        <p:grpSp>
          <p:nvGrpSpPr>
            <p:cNvPr id="112" name="Google Shape;112;p17"/>
            <p:cNvGrpSpPr/>
            <p:nvPr/>
          </p:nvGrpSpPr>
          <p:grpSpPr>
            <a:xfrm>
              <a:off x="4234632" y="6027258"/>
              <a:ext cx="1077283" cy="330123"/>
              <a:chOff x="4234632" y="6027258"/>
              <a:chExt cx="1077283" cy="330123"/>
            </a:xfrm>
          </p:grpSpPr>
          <p:sp>
            <p:nvSpPr>
              <p:cNvPr id="113" name="Google Shape;113;p17"/>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114" name="Google Shape;114;p17"/>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115" name="Google Shape;115;p17"/>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116" name="Google Shape;116;p17"/>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117" name="Google Shape;117;p17"/>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118" name="Google Shape;118;p17"/>
          <p:cNvSpPr txBox="1">
            <a:spLocks noGrp="1"/>
          </p:cNvSpPr>
          <p:nvPr>
            <p:ph type="subTitle" idx="2"/>
          </p:nvPr>
        </p:nvSpPr>
        <p:spPr>
          <a:xfrm>
            <a:off x="1900251" y="9442550"/>
            <a:ext cx="5556600" cy="420600"/>
          </a:xfrm>
          <a:prstGeom prst="rect">
            <a:avLst/>
          </a:prstGeom>
        </p:spPr>
        <p:txBody>
          <a:bodyPr spcFirstLastPara="1" wrap="square" lIns="0" tIns="0" rIns="0" bIns="0" anchor="b" anchorCtr="0">
            <a:noAutofit/>
          </a:bodyPr>
          <a:lstStyle>
            <a:lvl1pPr marL="0" marR="0" lvl="0" indent="0">
              <a:lnSpc>
                <a:spcPct val="100000"/>
              </a:lnSpc>
              <a:spcBef>
                <a:spcPts val="0"/>
              </a:spcBef>
              <a:spcAft>
                <a:spcPts val="0"/>
              </a:spcAft>
              <a:buNone/>
              <a:defRPr sz="1400" b="0"/>
            </a:lvl1pPr>
            <a:lvl2pPr lvl="1">
              <a:lnSpc>
                <a:spcPct val="100000"/>
              </a:lnSpc>
              <a:spcBef>
                <a:spcPts val="0"/>
              </a:spcBef>
              <a:spcAft>
                <a:spcPts val="0"/>
              </a:spcAft>
              <a:buNone/>
              <a:defRPr sz="1400" b="0"/>
            </a:lvl2pPr>
            <a:lvl3pPr lvl="2">
              <a:lnSpc>
                <a:spcPct val="100000"/>
              </a:lnSpc>
              <a:spcBef>
                <a:spcPts val="0"/>
              </a:spcBef>
              <a:spcAft>
                <a:spcPts val="0"/>
              </a:spcAft>
              <a:buNone/>
              <a:defRPr sz="1400" b="0"/>
            </a:lvl3pPr>
            <a:lvl4pPr lvl="3">
              <a:lnSpc>
                <a:spcPct val="100000"/>
              </a:lnSpc>
              <a:spcBef>
                <a:spcPts val="0"/>
              </a:spcBef>
              <a:spcAft>
                <a:spcPts val="0"/>
              </a:spcAft>
              <a:buNone/>
              <a:defRPr sz="1400" b="0"/>
            </a:lvl4pPr>
            <a:lvl5pPr lvl="4">
              <a:lnSpc>
                <a:spcPct val="100000"/>
              </a:lnSpc>
              <a:spcBef>
                <a:spcPts val="0"/>
              </a:spcBef>
              <a:spcAft>
                <a:spcPts val="0"/>
              </a:spcAft>
              <a:buNone/>
              <a:defRPr sz="1400" b="0"/>
            </a:lvl5pPr>
            <a:lvl6pPr lvl="5">
              <a:lnSpc>
                <a:spcPct val="100000"/>
              </a:lnSpc>
              <a:spcBef>
                <a:spcPts val="0"/>
              </a:spcBef>
              <a:spcAft>
                <a:spcPts val="0"/>
              </a:spcAft>
              <a:buNone/>
              <a:defRPr sz="1400" b="0"/>
            </a:lvl6pPr>
            <a:lvl7pPr lvl="6">
              <a:lnSpc>
                <a:spcPct val="100000"/>
              </a:lnSpc>
              <a:spcBef>
                <a:spcPts val="0"/>
              </a:spcBef>
              <a:spcAft>
                <a:spcPts val="0"/>
              </a:spcAft>
              <a:buNone/>
              <a:defRPr sz="1400" b="0"/>
            </a:lvl7pPr>
            <a:lvl8pPr lvl="7">
              <a:lnSpc>
                <a:spcPct val="100000"/>
              </a:lnSpc>
              <a:spcBef>
                <a:spcPts val="0"/>
              </a:spcBef>
              <a:spcAft>
                <a:spcPts val="0"/>
              </a:spcAft>
              <a:buNone/>
              <a:defRPr sz="1400" b="0"/>
            </a:lvl8pPr>
            <a:lvl9pPr lvl="8">
              <a:lnSpc>
                <a:spcPct val="100000"/>
              </a:lnSpc>
              <a:spcBef>
                <a:spcPts val="0"/>
              </a:spcBef>
              <a:spcAft>
                <a:spcPts val="0"/>
              </a:spcAft>
              <a:buNone/>
              <a:defRPr sz="1400" b="0"/>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9_Quote">
  <p:cSld name="SECTION_HEADER_2_1_2_2">
    <p:spTree>
      <p:nvGrpSpPr>
        <p:cNvPr id="1" name="Shape 119"/>
        <p:cNvGrpSpPr/>
        <p:nvPr/>
      </p:nvGrpSpPr>
      <p:grpSpPr>
        <a:xfrm>
          <a:off x="0" y="0"/>
          <a:ext cx="0" cy="0"/>
          <a:chOff x="0" y="0"/>
          <a:chExt cx="0" cy="0"/>
        </a:xfrm>
      </p:grpSpPr>
      <p:sp>
        <p:nvSpPr>
          <p:cNvPr id="120" name="Google Shape;120;p18"/>
          <p:cNvSpPr txBox="1">
            <a:spLocks noGrp="1"/>
          </p:cNvSpPr>
          <p:nvPr>
            <p:ph type="title"/>
          </p:nvPr>
        </p:nvSpPr>
        <p:spPr>
          <a:xfrm>
            <a:off x="1527048" y="2788920"/>
            <a:ext cx="13377600" cy="4114800"/>
          </a:xfrm>
          <a:prstGeom prst="rect">
            <a:avLst/>
          </a:prstGeom>
        </p:spPr>
        <p:txBody>
          <a:bodyPr spcFirstLastPara="1" wrap="square" lIns="0" tIns="0" rIns="0" bIns="0" anchor="b" anchorCtr="0">
            <a:noAutofit/>
          </a:bodyPr>
          <a:lstStyle>
            <a:lvl1pPr lvl="0">
              <a:lnSpc>
                <a:spcPct val="125000"/>
              </a:lnSpc>
              <a:spcBef>
                <a:spcPts val="0"/>
              </a:spcBef>
              <a:spcAft>
                <a:spcPts val="0"/>
              </a:spcAft>
              <a:buSzPts val="3600"/>
              <a:buNone/>
              <a:defRPr sz="3600"/>
            </a:lvl1pPr>
            <a:lvl2pPr lvl="1" algn="ctr">
              <a:lnSpc>
                <a:spcPct val="125000"/>
              </a:lnSpc>
              <a:spcBef>
                <a:spcPts val="0"/>
              </a:spcBef>
              <a:spcAft>
                <a:spcPts val="0"/>
              </a:spcAft>
              <a:buSzPts val="3600"/>
              <a:buNone/>
              <a:defRPr sz="3600"/>
            </a:lvl2pPr>
            <a:lvl3pPr lvl="2" algn="ctr">
              <a:lnSpc>
                <a:spcPct val="125000"/>
              </a:lnSpc>
              <a:spcBef>
                <a:spcPts val="0"/>
              </a:spcBef>
              <a:spcAft>
                <a:spcPts val="0"/>
              </a:spcAft>
              <a:buSzPts val="3600"/>
              <a:buNone/>
              <a:defRPr sz="3600"/>
            </a:lvl3pPr>
            <a:lvl4pPr lvl="3" algn="ctr">
              <a:lnSpc>
                <a:spcPct val="125000"/>
              </a:lnSpc>
              <a:spcBef>
                <a:spcPts val="0"/>
              </a:spcBef>
              <a:spcAft>
                <a:spcPts val="0"/>
              </a:spcAft>
              <a:buSzPts val="3600"/>
              <a:buNone/>
              <a:defRPr sz="3600"/>
            </a:lvl4pPr>
            <a:lvl5pPr lvl="4" algn="ctr">
              <a:lnSpc>
                <a:spcPct val="125000"/>
              </a:lnSpc>
              <a:spcBef>
                <a:spcPts val="0"/>
              </a:spcBef>
              <a:spcAft>
                <a:spcPts val="0"/>
              </a:spcAft>
              <a:buSzPts val="3600"/>
              <a:buNone/>
              <a:defRPr sz="3600"/>
            </a:lvl5pPr>
            <a:lvl6pPr lvl="5" algn="ctr">
              <a:lnSpc>
                <a:spcPct val="125000"/>
              </a:lnSpc>
              <a:spcBef>
                <a:spcPts val="0"/>
              </a:spcBef>
              <a:spcAft>
                <a:spcPts val="0"/>
              </a:spcAft>
              <a:buSzPts val="3600"/>
              <a:buNone/>
              <a:defRPr sz="3600"/>
            </a:lvl6pPr>
            <a:lvl7pPr lvl="6" algn="ctr">
              <a:lnSpc>
                <a:spcPct val="125000"/>
              </a:lnSpc>
              <a:spcBef>
                <a:spcPts val="0"/>
              </a:spcBef>
              <a:spcAft>
                <a:spcPts val="0"/>
              </a:spcAft>
              <a:buSzPts val="3600"/>
              <a:buNone/>
              <a:defRPr sz="3600"/>
            </a:lvl7pPr>
            <a:lvl8pPr lvl="7" algn="ctr">
              <a:lnSpc>
                <a:spcPct val="125000"/>
              </a:lnSpc>
              <a:spcBef>
                <a:spcPts val="0"/>
              </a:spcBef>
              <a:spcAft>
                <a:spcPts val="0"/>
              </a:spcAft>
              <a:buSzPts val="3600"/>
              <a:buNone/>
              <a:defRPr sz="3600"/>
            </a:lvl8pPr>
            <a:lvl9pPr lvl="8" algn="ctr">
              <a:lnSpc>
                <a:spcPct val="125000"/>
              </a:lnSpc>
              <a:spcBef>
                <a:spcPts val="0"/>
              </a:spcBef>
              <a:spcAft>
                <a:spcPts val="0"/>
              </a:spcAft>
              <a:buSzPts val="3600"/>
              <a:buNone/>
              <a:defRPr sz="3600"/>
            </a:lvl9pPr>
          </a:lstStyle>
          <a:p>
            <a:endParaRPr/>
          </a:p>
        </p:txBody>
      </p:sp>
      <p:sp>
        <p:nvSpPr>
          <p:cNvPr id="121" name="Google Shape;121;p18"/>
          <p:cNvSpPr txBox="1">
            <a:spLocks noGrp="1"/>
          </p:cNvSpPr>
          <p:nvPr>
            <p:ph type="subTitle" idx="1"/>
          </p:nvPr>
        </p:nvSpPr>
        <p:spPr>
          <a:xfrm>
            <a:off x="1527048" y="7543800"/>
            <a:ext cx="13377600" cy="347400"/>
          </a:xfrm>
          <a:prstGeom prst="rect">
            <a:avLst/>
          </a:prstGeom>
        </p:spPr>
        <p:txBody>
          <a:bodyPr spcFirstLastPara="1" wrap="square" lIns="0" tIns="0" rIns="0" bIns="0" anchor="t" anchorCtr="0">
            <a:noAutofit/>
          </a:bodyPr>
          <a:lstStyle>
            <a:lvl1pPr marL="0" marR="0" lvl="0" indent="0" algn="l">
              <a:lnSpc>
                <a:spcPct val="125000"/>
              </a:lnSpc>
              <a:spcBef>
                <a:spcPts val="0"/>
              </a:spcBef>
              <a:spcAft>
                <a:spcPts val="0"/>
              </a:spcAft>
              <a:buNone/>
              <a:defRPr sz="1800"/>
            </a:lvl1pPr>
            <a:lvl2pPr lvl="1">
              <a:lnSpc>
                <a:spcPct val="125000"/>
              </a:lnSpc>
              <a:spcBef>
                <a:spcPts val="0"/>
              </a:spcBef>
              <a:spcAft>
                <a:spcPts val="0"/>
              </a:spcAft>
              <a:buNone/>
              <a:defRPr sz="1800"/>
            </a:lvl2pPr>
            <a:lvl3pPr lvl="2">
              <a:lnSpc>
                <a:spcPct val="125000"/>
              </a:lnSpc>
              <a:spcBef>
                <a:spcPts val="0"/>
              </a:spcBef>
              <a:spcAft>
                <a:spcPts val="0"/>
              </a:spcAft>
              <a:buNone/>
              <a:defRPr sz="1800"/>
            </a:lvl3pPr>
            <a:lvl4pPr lvl="3">
              <a:lnSpc>
                <a:spcPct val="125000"/>
              </a:lnSpc>
              <a:spcBef>
                <a:spcPts val="0"/>
              </a:spcBef>
              <a:spcAft>
                <a:spcPts val="0"/>
              </a:spcAft>
              <a:buNone/>
              <a:defRPr sz="1800"/>
            </a:lvl4pPr>
            <a:lvl5pPr lvl="4">
              <a:lnSpc>
                <a:spcPct val="125000"/>
              </a:lnSpc>
              <a:spcBef>
                <a:spcPts val="0"/>
              </a:spcBef>
              <a:spcAft>
                <a:spcPts val="0"/>
              </a:spcAft>
              <a:buNone/>
              <a:defRPr sz="1800"/>
            </a:lvl5pPr>
            <a:lvl6pPr lvl="5">
              <a:lnSpc>
                <a:spcPct val="125000"/>
              </a:lnSpc>
              <a:spcBef>
                <a:spcPts val="0"/>
              </a:spcBef>
              <a:spcAft>
                <a:spcPts val="0"/>
              </a:spcAft>
              <a:buNone/>
              <a:defRPr sz="1800"/>
            </a:lvl6pPr>
            <a:lvl7pPr lvl="6">
              <a:lnSpc>
                <a:spcPct val="125000"/>
              </a:lnSpc>
              <a:spcBef>
                <a:spcPts val="0"/>
              </a:spcBef>
              <a:spcAft>
                <a:spcPts val="0"/>
              </a:spcAft>
              <a:buNone/>
              <a:defRPr sz="1800"/>
            </a:lvl7pPr>
            <a:lvl8pPr lvl="7">
              <a:lnSpc>
                <a:spcPct val="125000"/>
              </a:lnSpc>
              <a:spcBef>
                <a:spcPts val="0"/>
              </a:spcBef>
              <a:spcAft>
                <a:spcPts val="0"/>
              </a:spcAft>
              <a:buNone/>
              <a:defRPr sz="1800"/>
            </a:lvl8pPr>
            <a:lvl9pPr lvl="8">
              <a:lnSpc>
                <a:spcPct val="125000"/>
              </a:lnSpc>
              <a:spcBef>
                <a:spcPts val="0"/>
              </a:spcBef>
              <a:spcAft>
                <a:spcPts val="0"/>
              </a:spcAft>
              <a:buNone/>
              <a:defRPr sz="1800"/>
            </a:lvl9pPr>
          </a:lstStyle>
          <a:p>
            <a:endParaRPr/>
          </a:p>
        </p:txBody>
      </p:sp>
      <p:sp>
        <p:nvSpPr>
          <p:cNvPr id="122" name="Google Shape;122;p18"/>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dk1"/>
                </a:solidFill>
                <a:latin typeface="Montserrat SemiBold"/>
                <a:ea typeface="Montserrat SemiBold"/>
                <a:cs typeface="Montserrat SemiBold"/>
                <a:sym typeface="Montserrat SemiBold"/>
              </a:rPr>
              <a:t>‹#›</a:t>
            </a:fld>
            <a:endParaRPr sz="900" b="1" i="0" u="none" strike="noStrike" cap="none">
              <a:solidFill>
                <a:schemeClr val="dk1"/>
              </a:solidFill>
              <a:latin typeface="Montserrat SemiBold"/>
              <a:ea typeface="Montserrat SemiBold"/>
              <a:cs typeface="Montserrat SemiBold"/>
              <a:sym typeface="Montserrat SemiBold"/>
            </a:endParaRPr>
          </a:p>
        </p:txBody>
      </p:sp>
      <p:grpSp>
        <p:nvGrpSpPr>
          <p:cNvPr id="123" name="Google Shape;123;p18"/>
          <p:cNvGrpSpPr/>
          <p:nvPr/>
        </p:nvGrpSpPr>
        <p:grpSpPr>
          <a:xfrm>
            <a:off x="744554" y="9667704"/>
            <a:ext cx="757005" cy="151663"/>
            <a:chOff x="3610015" y="6016276"/>
            <a:chExt cx="1701900" cy="341200"/>
          </a:xfrm>
        </p:grpSpPr>
        <p:grpSp>
          <p:nvGrpSpPr>
            <p:cNvPr id="124" name="Google Shape;124;p18"/>
            <p:cNvGrpSpPr/>
            <p:nvPr/>
          </p:nvGrpSpPr>
          <p:grpSpPr>
            <a:xfrm>
              <a:off x="4234632" y="6027258"/>
              <a:ext cx="1077283" cy="330123"/>
              <a:chOff x="4234632" y="6027258"/>
              <a:chExt cx="1077283" cy="330123"/>
            </a:xfrm>
          </p:grpSpPr>
          <p:sp>
            <p:nvSpPr>
              <p:cNvPr id="125" name="Google Shape;125;p18"/>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126" name="Google Shape;126;p18"/>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127" name="Google Shape;127;p18"/>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128" name="Google Shape;128;p18"/>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129" name="Google Shape;129;p18"/>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130" name="Google Shape;130;p18"/>
          <p:cNvSpPr txBox="1">
            <a:spLocks noGrp="1"/>
          </p:cNvSpPr>
          <p:nvPr>
            <p:ph type="subTitle" idx="2"/>
          </p:nvPr>
        </p:nvSpPr>
        <p:spPr>
          <a:xfrm>
            <a:off x="1900251" y="9442550"/>
            <a:ext cx="5556600" cy="420600"/>
          </a:xfrm>
          <a:prstGeom prst="rect">
            <a:avLst/>
          </a:prstGeom>
        </p:spPr>
        <p:txBody>
          <a:bodyPr spcFirstLastPara="1" wrap="square" lIns="0" tIns="0" rIns="0" bIns="0" anchor="b" anchorCtr="0">
            <a:noAutofit/>
          </a:bodyPr>
          <a:lstStyle>
            <a:lvl1pPr marL="0" marR="0" lvl="0" indent="0">
              <a:lnSpc>
                <a:spcPct val="100000"/>
              </a:lnSpc>
              <a:spcBef>
                <a:spcPts val="0"/>
              </a:spcBef>
              <a:spcAft>
                <a:spcPts val="0"/>
              </a:spcAft>
              <a:buNone/>
              <a:defRPr sz="1400" b="0"/>
            </a:lvl1pPr>
            <a:lvl2pPr lvl="1">
              <a:lnSpc>
                <a:spcPct val="100000"/>
              </a:lnSpc>
              <a:spcBef>
                <a:spcPts val="0"/>
              </a:spcBef>
              <a:spcAft>
                <a:spcPts val="0"/>
              </a:spcAft>
              <a:buNone/>
              <a:defRPr sz="1400" b="0"/>
            </a:lvl2pPr>
            <a:lvl3pPr lvl="2">
              <a:lnSpc>
                <a:spcPct val="100000"/>
              </a:lnSpc>
              <a:spcBef>
                <a:spcPts val="0"/>
              </a:spcBef>
              <a:spcAft>
                <a:spcPts val="0"/>
              </a:spcAft>
              <a:buNone/>
              <a:defRPr sz="1400" b="0"/>
            </a:lvl3pPr>
            <a:lvl4pPr lvl="3">
              <a:lnSpc>
                <a:spcPct val="100000"/>
              </a:lnSpc>
              <a:spcBef>
                <a:spcPts val="0"/>
              </a:spcBef>
              <a:spcAft>
                <a:spcPts val="0"/>
              </a:spcAft>
              <a:buNone/>
              <a:defRPr sz="1400" b="0"/>
            </a:lvl4pPr>
            <a:lvl5pPr lvl="4">
              <a:lnSpc>
                <a:spcPct val="100000"/>
              </a:lnSpc>
              <a:spcBef>
                <a:spcPts val="0"/>
              </a:spcBef>
              <a:spcAft>
                <a:spcPts val="0"/>
              </a:spcAft>
              <a:buNone/>
              <a:defRPr sz="1400" b="0"/>
            </a:lvl5pPr>
            <a:lvl6pPr lvl="5">
              <a:lnSpc>
                <a:spcPct val="100000"/>
              </a:lnSpc>
              <a:spcBef>
                <a:spcPts val="0"/>
              </a:spcBef>
              <a:spcAft>
                <a:spcPts val="0"/>
              </a:spcAft>
              <a:buNone/>
              <a:defRPr sz="1400" b="0"/>
            </a:lvl6pPr>
            <a:lvl7pPr lvl="6">
              <a:lnSpc>
                <a:spcPct val="100000"/>
              </a:lnSpc>
              <a:spcBef>
                <a:spcPts val="0"/>
              </a:spcBef>
              <a:spcAft>
                <a:spcPts val="0"/>
              </a:spcAft>
              <a:buNone/>
              <a:defRPr sz="1400" b="0"/>
            </a:lvl7pPr>
            <a:lvl8pPr lvl="7">
              <a:lnSpc>
                <a:spcPct val="100000"/>
              </a:lnSpc>
              <a:spcBef>
                <a:spcPts val="0"/>
              </a:spcBef>
              <a:spcAft>
                <a:spcPts val="0"/>
              </a:spcAft>
              <a:buNone/>
              <a:defRPr sz="1400" b="0"/>
            </a:lvl8pPr>
            <a:lvl9pPr lvl="8">
              <a:lnSpc>
                <a:spcPct val="100000"/>
              </a:lnSpc>
              <a:spcBef>
                <a:spcPts val="0"/>
              </a:spcBef>
              <a:spcAft>
                <a:spcPts val="0"/>
              </a:spcAft>
              <a:buNone/>
              <a:defRPr sz="1400" b="0"/>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22_Section">
  <p:cSld name="SECTION_HEADER_2_3">
    <p:spTree>
      <p:nvGrpSpPr>
        <p:cNvPr id="1" name="Shape 131"/>
        <p:cNvGrpSpPr/>
        <p:nvPr/>
      </p:nvGrpSpPr>
      <p:grpSpPr>
        <a:xfrm>
          <a:off x="0" y="0"/>
          <a:ext cx="0" cy="0"/>
          <a:chOff x="0" y="0"/>
          <a:chExt cx="0" cy="0"/>
        </a:xfrm>
      </p:grpSpPr>
      <p:sp>
        <p:nvSpPr>
          <p:cNvPr id="132" name="Google Shape;132;p19"/>
          <p:cNvSpPr txBox="1">
            <a:spLocks noGrp="1"/>
          </p:cNvSpPr>
          <p:nvPr>
            <p:ph type="ctrTitle"/>
          </p:nvPr>
        </p:nvSpPr>
        <p:spPr>
          <a:xfrm>
            <a:off x="1527048" y="4207788"/>
            <a:ext cx="11964900" cy="1719000"/>
          </a:xfrm>
          <a:prstGeom prst="rect">
            <a:avLst/>
          </a:prstGeom>
        </p:spPr>
        <p:txBody>
          <a:bodyPr spcFirstLastPara="1" wrap="square" lIns="0" tIns="0" rIns="0" bIns="0" anchor="ctr" anchorCtr="0">
            <a:noAutofit/>
          </a:bodyPr>
          <a:lstStyle>
            <a:lvl1pPr lvl="0">
              <a:spcBef>
                <a:spcPts val="0"/>
              </a:spcBef>
              <a:spcAft>
                <a:spcPts val="0"/>
              </a:spcAft>
              <a:buSzPts val="5600"/>
              <a:buNone/>
              <a:defRPr/>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a:p>
        </p:txBody>
      </p:sp>
      <p:sp>
        <p:nvSpPr>
          <p:cNvPr id="133" name="Google Shape;133;p19"/>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dk1"/>
                </a:solidFill>
                <a:latin typeface="Montserrat SemiBold"/>
                <a:ea typeface="Montserrat SemiBold"/>
                <a:cs typeface="Montserrat SemiBold"/>
                <a:sym typeface="Montserrat SemiBold"/>
              </a:rPr>
              <a:t>‹#›</a:t>
            </a:fld>
            <a:endParaRPr sz="900" b="1" i="0" u="none" strike="noStrike" cap="none">
              <a:solidFill>
                <a:schemeClr val="dk1"/>
              </a:solidFill>
              <a:latin typeface="Montserrat SemiBold"/>
              <a:ea typeface="Montserrat SemiBold"/>
              <a:cs typeface="Montserrat SemiBold"/>
              <a:sym typeface="Montserrat SemiBold"/>
            </a:endParaRPr>
          </a:p>
        </p:txBody>
      </p:sp>
      <p:grpSp>
        <p:nvGrpSpPr>
          <p:cNvPr id="134" name="Google Shape;134;p19"/>
          <p:cNvGrpSpPr/>
          <p:nvPr/>
        </p:nvGrpSpPr>
        <p:grpSpPr>
          <a:xfrm>
            <a:off x="744554" y="9667704"/>
            <a:ext cx="757005" cy="151663"/>
            <a:chOff x="3610015" y="6016276"/>
            <a:chExt cx="1701900" cy="341200"/>
          </a:xfrm>
        </p:grpSpPr>
        <p:grpSp>
          <p:nvGrpSpPr>
            <p:cNvPr id="135" name="Google Shape;135;p19"/>
            <p:cNvGrpSpPr/>
            <p:nvPr/>
          </p:nvGrpSpPr>
          <p:grpSpPr>
            <a:xfrm>
              <a:off x="4234632" y="6027258"/>
              <a:ext cx="1077283" cy="330123"/>
              <a:chOff x="4234632" y="6027258"/>
              <a:chExt cx="1077283" cy="330123"/>
            </a:xfrm>
          </p:grpSpPr>
          <p:sp>
            <p:nvSpPr>
              <p:cNvPr id="136" name="Google Shape;136;p19"/>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137" name="Google Shape;137;p19"/>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138" name="Google Shape;138;p19"/>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139" name="Google Shape;139;p19"/>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140" name="Google Shape;140;p19"/>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141" name="Google Shape;141;p19"/>
          <p:cNvSpPr txBox="1">
            <a:spLocks noGrp="1"/>
          </p:cNvSpPr>
          <p:nvPr>
            <p:ph type="subTitle" idx="1"/>
          </p:nvPr>
        </p:nvSpPr>
        <p:spPr>
          <a:xfrm>
            <a:off x="1900251" y="9442550"/>
            <a:ext cx="5556600" cy="420600"/>
          </a:xfrm>
          <a:prstGeom prst="rect">
            <a:avLst/>
          </a:prstGeom>
        </p:spPr>
        <p:txBody>
          <a:bodyPr spcFirstLastPara="1" wrap="square" lIns="0" tIns="0" rIns="0" bIns="0" anchor="b" anchorCtr="0">
            <a:noAutofit/>
          </a:bodyPr>
          <a:lstStyle>
            <a:lvl1pPr marL="0" marR="0" lvl="0" indent="0">
              <a:lnSpc>
                <a:spcPct val="100000"/>
              </a:lnSpc>
              <a:spcBef>
                <a:spcPts val="0"/>
              </a:spcBef>
              <a:spcAft>
                <a:spcPts val="0"/>
              </a:spcAft>
              <a:buNone/>
              <a:defRPr sz="1400" b="0"/>
            </a:lvl1pPr>
            <a:lvl2pPr lvl="1">
              <a:lnSpc>
                <a:spcPct val="100000"/>
              </a:lnSpc>
              <a:spcBef>
                <a:spcPts val="0"/>
              </a:spcBef>
              <a:spcAft>
                <a:spcPts val="0"/>
              </a:spcAft>
              <a:buNone/>
              <a:defRPr sz="1400" b="0"/>
            </a:lvl2pPr>
            <a:lvl3pPr lvl="2">
              <a:lnSpc>
                <a:spcPct val="100000"/>
              </a:lnSpc>
              <a:spcBef>
                <a:spcPts val="0"/>
              </a:spcBef>
              <a:spcAft>
                <a:spcPts val="0"/>
              </a:spcAft>
              <a:buNone/>
              <a:defRPr sz="1400" b="0"/>
            </a:lvl3pPr>
            <a:lvl4pPr lvl="3">
              <a:lnSpc>
                <a:spcPct val="100000"/>
              </a:lnSpc>
              <a:spcBef>
                <a:spcPts val="0"/>
              </a:spcBef>
              <a:spcAft>
                <a:spcPts val="0"/>
              </a:spcAft>
              <a:buNone/>
              <a:defRPr sz="1400" b="0"/>
            </a:lvl4pPr>
            <a:lvl5pPr lvl="4">
              <a:lnSpc>
                <a:spcPct val="100000"/>
              </a:lnSpc>
              <a:spcBef>
                <a:spcPts val="0"/>
              </a:spcBef>
              <a:spcAft>
                <a:spcPts val="0"/>
              </a:spcAft>
              <a:buNone/>
              <a:defRPr sz="1400" b="0"/>
            </a:lvl5pPr>
            <a:lvl6pPr lvl="5">
              <a:lnSpc>
                <a:spcPct val="100000"/>
              </a:lnSpc>
              <a:spcBef>
                <a:spcPts val="0"/>
              </a:spcBef>
              <a:spcAft>
                <a:spcPts val="0"/>
              </a:spcAft>
              <a:buNone/>
              <a:defRPr sz="1400" b="0"/>
            </a:lvl6pPr>
            <a:lvl7pPr lvl="6">
              <a:lnSpc>
                <a:spcPct val="100000"/>
              </a:lnSpc>
              <a:spcBef>
                <a:spcPts val="0"/>
              </a:spcBef>
              <a:spcAft>
                <a:spcPts val="0"/>
              </a:spcAft>
              <a:buNone/>
              <a:defRPr sz="1400" b="0"/>
            </a:lvl7pPr>
            <a:lvl8pPr lvl="7">
              <a:lnSpc>
                <a:spcPct val="100000"/>
              </a:lnSpc>
              <a:spcBef>
                <a:spcPts val="0"/>
              </a:spcBef>
              <a:spcAft>
                <a:spcPts val="0"/>
              </a:spcAft>
              <a:buNone/>
              <a:defRPr sz="1400" b="0"/>
            </a:lvl8pPr>
            <a:lvl9pPr lvl="8">
              <a:lnSpc>
                <a:spcPct val="100000"/>
              </a:lnSpc>
              <a:spcBef>
                <a:spcPts val="0"/>
              </a:spcBef>
              <a:spcAft>
                <a:spcPts val="0"/>
              </a:spcAft>
              <a:buNone/>
              <a:defRPr sz="1400" b="0"/>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28_Text">
  <p:cSld name="TITLE_AND_BODY_1">
    <p:spTree>
      <p:nvGrpSpPr>
        <p:cNvPr id="1" name="Shape 142"/>
        <p:cNvGrpSpPr/>
        <p:nvPr/>
      </p:nvGrpSpPr>
      <p:grpSpPr>
        <a:xfrm>
          <a:off x="0" y="0"/>
          <a:ext cx="0" cy="0"/>
          <a:chOff x="0" y="0"/>
          <a:chExt cx="0" cy="0"/>
        </a:xfrm>
      </p:grpSpPr>
      <p:sp>
        <p:nvSpPr>
          <p:cNvPr id="143" name="Google Shape;143;p20"/>
          <p:cNvSpPr txBox="1">
            <a:spLocks noGrp="1"/>
          </p:cNvSpPr>
          <p:nvPr>
            <p:ph type="title"/>
          </p:nvPr>
        </p:nvSpPr>
        <p:spPr>
          <a:xfrm>
            <a:off x="1527048" y="2532888"/>
            <a:ext cx="14785800" cy="850500"/>
          </a:xfrm>
          <a:prstGeom prst="rect">
            <a:avLst/>
          </a:prstGeom>
        </p:spPr>
        <p:txBody>
          <a:bodyPr spcFirstLastPara="1" wrap="square" lIns="0" tIns="0" rIns="0" bIns="0" anchor="b" anchorCtr="0">
            <a:noAutofit/>
          </a:bodyPr>
          <a:lstStyle>
            <a:lvl1pPr lvl="0">
              <a:spcBef>
                <a:spcPts val="0"/>
              </a:spcBef>
              <a:spcAft>
                <a:spcPts val="0"/>
              </a:spcAft>
              <a:buSzPts val="5600"/>
              <a:buNone/>
              <a:defRPr/>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a:p>
        </p:txBody>
      </p:sp>
      <p:sp>
        <p:nvSpPr>
          <p:cNvPr id="144" name="Google Shape;144;p20"/>
          <p:cNvSpPr txBox="1">
            <a:spLocks noGrp="1"/>
          </p:cNvSpPr>
          <p:nvPr>
            <p:ph type="body" idx="1"/>
          </p:nvPr>
        </p:nvSpPr>
        <p:spPr>
          <a:xfrm>
            <a:off x="1527048" y="4014216"/>
            <a:ext cx="14785800" cy="4617600"/>
          </a:xfrm>
          <a:prstGeom prst="rect">
            <a:avLst/>
          </a:prstGeom>
        </p:spPr>
        <p:txBody>
          <a:bodyPr spcFirstLastPara="1" wrap="square" lIns="0" tIns="0" rIns="0" bIns="0" anchor="t" anchorCtr="0">
            <a:noAutofit/>
          </a:bodyPr>
          <a:lstStyle>
            <a:lvl1pPr marL="457200" lvl="0" indent="-342900">
              <a:spcBef>
                <a:spcPts val="0"/>
              </a:spcBef>
              <a:spcAft>
                <a:spcPts val="0"/>
              </a:spcAft>
              <a:buSzPts val="1800"/>
              <a:buChar char="•"/>
              <a:defRPr/>
            </a:lvl1pPr>
            <a:lvl2pPr marL="914400" lvl="1" indent="-342900">
              <a:spcBef>
                <a:spcPts val="1000"/>
              </a:spcBef>
              <a:spcAft>
                <a:spcPts val="0"/>
              </a:spcAft>
              <a:buSzPts val="1800"/>
              <a:buChar char="﹘"/>
              <a:defRPr/>
            </a:lvl2pPr>
            <a:lvl3pPr marL="1371600" lvl="2" indent="-342900">
              <a:spcBef>
                <a:spcPts val="1000"/>
              </a:spcBef>
              <a:spcAft>
                <a:spcPts val="0"/>
              </a:spcAft>
              <a:buSzPts val="1800"/>
              <a:buChar char="﹘"/>
              <a:defRPr/>
            </a:lvl3pPr>
            <a:lvl4pPr marL="1828800" lvl="3" indent="-342900">
              <a:spcBef>
                <a:spcPts val="1000"/>
              </a:spcBef>
              <a:spcAft>
                <a:spcPts val="0"/>
              </a:spcAft>
              <a:buSzPts val="1800"/>
              <a:buChar char="﹘"/>
              <a:defRPr/>
            </a:lvl4pPr>
            <a:lvl5pPr marL="2286000" lvl="4" indent="-342900">
              <a:spcBef>
                <a:spcPts val="1000"/>
              </a:spcBef>
              <a:spcAft>
                <a:spcPts val="0"/>
              </a:spcAft>
              <a:buSzPts val="1800"/>
              <a:buChar char="﹘"/>
              <a:defRPr/>
            </a:lvl5pPr>
            <a:lvl6pPr marL="2743200" lvl="5" indent="-342900">
              <a:spcBef>
                <a:spcPts val="1000"/>
              </a:spcBef>
              <a:spcAft>
                <a:spcPts val="0"/>
              </a:spcAft>
              <a:buSzPts val="1800"/>
              <a:buChar char="﹘"/>
              <a:defRPr/>
            </a:lvl6pPr>
            <a:lvl7pPr marL="3200400" lvl="6" indent="-342900">
              <a:spcBef>
                <a:spcPts val="1000"/>
              </a:spcBef>
              <a:spcAft>
                <a:spcPts val="0"/>
              </a:spcAft>
              <a:buSzPts val="1800"/>
              <a:buChar char="﹘"/>
              <a:defRPr/>
            </a:lvl7pPr>
            <a:lvl8pPr marL="3657600" lvl="7" indent="-342900">
              <a:spcBef>
                <a:spcPts val="1000"/>
              </a:spcBef>
              <a:spcAft>
                <a:spcPts val="0"/>
              </a:spcAft>
              <a:buSzPts val="1800"/>
              <a:buChar char="﹘"/>
              <a:defRPr/>
            </a:lvl8pPr>
            <a:lvl9pPr marL="4114800" lvl="8" indent="-342900">
              <a:spcBef>
                <a:spcPts val="1000"/>
              </a:spcBef>
              <a:spcAft>
                <a:spcPts val="1000"/>
              </a:spcAft>
              <a:buSzPts val="1800"/>
              <a:buChar char="﹘"/>
              <a:defRPr/>
            </a:lvl9pPr>
          </a:lstStyle>
          <a:p>
            <a:endParaRPr/>
          </a:p>
        </p:txBody>
      </p:sp>
      <p:sp>
        <p:nvSpPr>
          <p:cNvPr id="145" name="Google Shape;145;p20"/>
          <p:cNvSpPr txBox="1">
            <a:spLocks noGrp="1"/>
          </p:cNvSpPr>
          <p:nvPr>
            <p:ph type="subTitle" idx="2"/>
          </p:nvPr>
        </p:nvSpPr>
        <p:spPr>
          <a:xfrm>
            <a:off x="429768" y="429768"/>
            <a:ext cx="7745100" cy="347400"/>
          </a:xfrm>
          <a:prstGeom prst="rect">
            <a:avLst/>
          </a:prstGeom>
        </p:spPr>
        <p:txBody>
          <a:bodyPr spcFirstLastPara="1" wrap="square" lIns="0" tIns="0" rIns="0" bIns="0" anchor="t" anchorCtr="0">
            <a:noAutofit/>
          </a:bodyPr>
          <a:lstStyle>
            <a:lvl1pPr marL="0" marR="0" lvl="0" indent="0" algn="l">
              <a:lnSpc>
                <a:spcPct val="120000"/>
              </a:lnSpc>
              <a:spcBef>
                <a:spcPts val="0"/>
              </a:spcBef>
              <a:spcAft>
                <a:spcPts val="0"/>
              </a:spcAft>
              <a:buNone/>
              <a:defRPr sz="1800"/>
            </a:lvl1pPr>
            <a:lvl2pPr lvl="1">
              <a:lnSpc>
                <a:spcPct val="120000"/>
              </a:lnSpc>
              <a:spcBef>
                <a:spcPts val="0"/>
              </a:spcBef>
              <a:spcAft>
                <a:spcPts val="0"/>
              </a:spcAft>
              <a:buNone/>
              <a:defRPr sz="1800" b="0">
                <a:latin typeface="Optimistic Display Medium"/>
                <a:ea typeface="Optimistic Display Medium"/>
                <a:cs typeface="Optimistic Display Medium"/>
                <a:sym typeface="Optimistic Display Medium"/>
              </a:defRPr>
            </a:lvl2pPr>
            <a:lvl3pPr lvl="2">
              <a:lnSpc>
                <a:spcPct val="120000"/>
              </a:lnSpc>
              <a:spcBef>
                <a:spcPts val="0"/>
              </a:spcBef>
              <a:spcAft>
                <a:spcPts val="0"/>
              </a:spcAft>
              <a:buNone/>
              <a:defRPr sz="1800" b="0">
                <a:latin typeface="Optimistic Display Medium"/>
                <a:ea typeface="Optimistic Display Medium"/>
                <a:cs typeface="Optimistic Display Medium"/>
                <a:sym typeface="Optimistic Display Medium"/>
              </a:defRPr>
            </a:lvl3pPr>
            <a:lvl4pPr lvl="3">
              <a:lnSpc>
                <a:spcPct val="120000"/>
              </a:lnSpc>
              <a:spcBef>
                <a:spcPts val="0"/>
              </a:spcBef>
              <a:spcAft>
                <a:spcPts val="0"/>
              </a:spcAft>
              <a:buNone/>
              <a:defRPr sz="1800" b="0">
                <a:latin typeface="Optimistic Display Medium"/>
                <a:ea typeface="Optimistic Display Medium"/>
                <a:cs typeface="Optimistic Display Medium"/>
                <a:sym typeface="Optimistic Display Medium"/>
              </a:defRPr>
            </a:lvl4pPr>
            <a:lvl5pPr lvl="4">
              <a:lnSpc>
                <a:spcPct val="120000"/>
              </a:lnSpc>
              <a:spcBef>
                <a:spcPts val="0"/>
              </a:spcBef>
              <a:spcAft>
                <a:spcPts val="0"/>
              </a:spcAft>
              <a:buNone/>
              <a:defRPr sz="1800" b="0">
                <a:latin typeface="Optimistic Display Medium"/>
                <a:ea typeface="Optimistic Display Medium"/>
                <a:cs typeface="Optimistic Display Medium"/>
                <a:sym typeface="Optimistic Display Medium"/>
              </a:defRPr>
            </a:lvl5pPr>
            <a:lvl6pPr lvl="5">
              <a:lnSpc>
                <a:spcPct val="120000"/>
              </a:lnSpc>
              <a:spcBef>
                <a:spcPts val="0"/>
              </a:spcBef>
              <a:spcAft>
                <a:spcPts val="0"/>
              </a:spcAft>
              <a:buNone/>
              <a:defRPr sz="1800" b="0">
                <a:latin typeface="Optimistic Display Medium"/>
                <a:ea typeface="Optimistic Display Medium"/>
                <a:cs typeface="Optimistic Display Medium"/>
                <a:sym typeface="Optimistic Display Medium"/>
              </a:defRPr>
            </a:lvl6pPr>
            <a:lvl7pPr lvl="6">
              <a:lnSpc>
                <a:spcPct val="120000"/>
              </a:lnSpc>
              <a:spcBef>
                <a:spcPts val="0"/>
              </a:spcBef>
              <a:spcAft>
                <a:spcPts val="0"/>
              </a:spcAft>
              <a:buNone/>
              <a:defRPr sz="1800" b="0">
                <a:latin typeface="Optimistic Display Medium"/>
                <a:ea typeface="Optimistic Display Medium"/>
                <a:cs typeface="Optimistic Display Medium"/>
                <a:sym typeface="Optimistic Display Medium"/>
              </a:defRPr>
            </a:lvl7pPr>
            <a:lvl8pPr lvl="7">
              <a:lnSpc>
                <a:spcPct val="120000"/>
              </a:lnSpc>
              <a:spcBef>
                <a:spcPts val="0"/>
              </a:spcBef>
              <a:spcAft>
                <a:spcPts val="0"/>
              </a:spcAft>
              <a:buNone/>
              <a:defRPr sz="1800" b="0">
                <a:latin typeface="Optimistic Display Medium"/>
                <a:ea typeface="Optimistic Display Medium"/>
                <a:cs typeface="Optimistic Display Medium"/>
                <a:sym typeface="Optimistic Display Medium"/>
              </a:defRPr>
            </a:lvl8pPr>
            <a:lvl9pPr lvl="8">
              <a:lnSpc>
                <a:spcPct val="120000"/>
              </a:lnSpc>
              <a:spcBef>
                <a:spcPts val="0"/>
              </a:spcBef>
              <a:spcAft>
                <a:spcPts val="0"/>
              </a:spcAft>
              <a:buNone/>
              <a:defRPr sz="1800" b="0">
                <a:latin typeface="Optimistic Display Medium"/>
                <a:ea typeface="Optimistic Display Medium"/>
                <a:cs typeface="Optimistic Display Medium"/>
                <a:sym typeface="Optimistic Display Medium"/>
              </a:defRPr>
            </a:lvl9pPr>
          </a:lstStyle>
          <a:p>
            <a:endParaRPr/>
          </a:p>
        </p:txBody>
      </p:sp>
      <p:sp>
        <p:nvSpPr>
          <p:cNvPr id="146" name="Google Shape;146;p20"/>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dk1"/>
                </a:solidFill>
                <a:latin typeface="Montserrat SemiBold"/>
                <a:ea typeface="Montserrat SemiBold"/>
                <a:cs typeface="Montserrat SemiBold"/>
                <a:sym typeface="Montserrat SemiBold"/>
              </a:rPr>
              <a:t>‹#›</a:t>
            </a:fld>
            <a:endParaRPr sz="900" b="1" i="0" u="none" strike="noStrike" cap="none">
              <a:solidFill>
                <a:schemeClr val="dk1"/>
              </a:solidFill>
              <a:latin typeface="Montserrat SemiBold"/>
              <a:ea typeface="Montserrat SemiBold"/>
              <a:cs typeface="Montserrat SemiBold"/>
              <a:sym typeface="Montserrat SemiBold"/>
            </a:endParaRPr>
          </a:p>
        </p:txBody>
      </p:sp>
      <p:grpSp>
        <p:nvGrpSpPr>
          <p:cNvPr id="147" name="Google Shape;147;p20"/>
          <p:cNvGrpSpPr/>
          <p:nvPr/>
        </p:nvGrpSpPr>
        <p:grpSpPr>
          <a:xfrm>
            <a:off x="744554" y="9667704"/>
            <a:ext cx="757005" cy="151663"/>
            <a:chOff x="3610015" y="6016276"/>
            <a:chExt cx="1701900" cy="341200"/>
          </a:xfrm>
        </p:grpSpPr>
        <p:grpSp>
          <p:nvGrpSpPr>
            <p:cNvPr id="148" name="Google Shape;148;p20"/>
            <p:cNvGrpSpPr/>
            <p:nvPr/>
          </p:nvGrpSpPr>
          <p:grpSpPr>
            <a:xfrm>
              <a:off x="4234632" y="6027258"/>
              <a:ext cx="1077283" cy="330123"/>
              <a:chOff x="4234632" y="6027258"/>
              <a:chExt cx="1077283" cy="330123"/>
            </a:xfrm>
          </p:grpSpPr>
          <p:sp>
            <p:nvSpPr>
              <p:cNvPr id="149" name="Google Shape;149;p20"/>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150" name="Google Shape;150;p20"/>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151" name="Google Shape;151;p20"/>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152" name="Google Shape;152;p20"/>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153" name="Google Shape;153;p20"/>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154" name="Google Shape;154;p20"/>
          <p:cNvSpPr txBox="1">
            <a:spLocks noGrp="1"/>
          </p:cNvSpPr>
          <p:nvPr>
            <p:ph type="subTitle" idx="3"/>
          </p:nvPr>
        </p:nvSpPr>
        <p:spPr>
          <a:xfrm>
            <a:off x="1900251" y="9442550"/>
            <a:ext cx="5556600" cy="420600"/>
          </a:xfrm>
          <a:prstGeom prst="rect">
            <a:avLst/>
          </a:prstGeom>
        </p:spPr>
        <p:txBody>
          <a:bodyPr spcFirstLastPara="1" wrap="square" lIns="0" tIns="0" rIns="0" bIns="0" anchor="b" anchorCtr="0">
            <a:noAutofit/>
          </a:bodyPr>
          <a:lstStyle>
            <a:lvl1pPr marL="0" marR="0" lvl="0" indent="0">
              <a:lnSpc>
                <a:spcPct val="100000"/>
              </a:lnSpc>
              <a:spcBef>
                <a:spcPts val="0"/>
              </a:spcBef>
              <a:spcAft>
                <a:spcPts val="0"/>
              </a:spcAft>
              <a:buNone/>
              <a:defRPr sz="1400" b="0"/>
            </a:lvl1pPr>
            <a:lvl2pPr lvl="1">
              <a:lnSpc>
                <a:spcPct val="100000"/>
              </a:lnSpc>
              <a:spcBef>
                <a:spcPts val="0"/>
              </a:spcBef>
              <a:spcAft>
                <a:spcPts val="0"/>
              </a:spcAft>
              <a:buNone/>
              <a:defRPr sz="1400" b="0"/>
            </a:lvl2pPr>
            <a:lvl3pPr lvl="2">
              <a:lnSpc>
                <a:spcPct val="100000"/>
              </a:lnSpc>
              <a:spcBef>
                <a:spcPts val="0"/>
              </a:spcBef>
              <a:spcAft>
                <a:spcPts val="0"/>
              </a:spcAft>
              <a:buNone/>
              <a:defRPr sz="1400" b="0"/>
            </a:lvl3pPr>
            <a:lvl4pPr lvl="3">
              <a:lnSpc>
                <a:spcPct val="100000"/>
              </a:lnSpc>
              <a:spcBef>
                <a:spcPts val="0"/>
              </a:spcBef>
              <a:spcAft>
                <a:spcPts val="0"/>
              </a:spcAft>
              <a:buNone/>
              <a:defRPr sz="1400" b="0"/>
            </a:lvl4pPr>
            <a:lvl5pPr lvl="4">
              <a:lnSpc>
                <a:spcPct val="100000"/>
              </a:lnSpc>
              <a:spcBef>
                <a:spcPts val="0"/>
              </a:spcBef>
              <a:spcAft>
                <a:spcPts val="0"/>
              </a:spcAft>
              <a:buNone/>
              <a:defRPr sz="1400" b="0"/>
            </a:lvl5pPr>
            <a:lvl6pPr lvl="5">
              <a:lnSpc>
                <a:spcPct val="100000"/>
              </a:lnSpc>
              <a:spcBef>
                <a:spcPts val="0"/>
              </a:spcBef>
              <a:spcAft>
                <a:spcPts val="0"/>
              </a:spcAft>
              <a:buNone/>
              <a:defRPr sz="1400" b="0"/>
            </a:lvl6pPr>
            <a:lvl7pPr lvl="6">
              <a:lnSpc>
                <a:spcPct val="100000"/>
              </a:lnSpc>
              <a:spcBef>
                <a:spcPts val="0"/>
              </a:spcBef>
              <a:spcAft>
                <a:spcPts val="0"/>
              </a:spcAft>
              <a:buNone/>
              <a:defRPr sz="1400" b="0"/>
            </a:lvl7pPr>
            <a:lvl8pPr lvl="7">
              <a:lnSpc>
                <a:spcPct val="100000"/>
              </a:lnSpc>
              <a:spcBef>
                <a:spcPts val="0"/>
              </a:spcBef>
              <a:spcAft>
                <a:spcPts val="0"/>
              </a:spcAft>
              <a:buNone/>
              <a:defRPr sz="1400" b="0"/>
            </a:lvl8pPr>
            <a:lvl9pPr lvl="8">
              <a:lnSpc>
                <a:spcPct val="100000"/>
              </a:lnSpc>
              <a:spcBef>
                <a:spcPts val="0"/>
              </a:spcBef>
              <a:spcAft>
                <a:spcPts val="0"/>
              </a:spcAft>
              <a:buNone/>
              <a:defRPr sz="1400" b="0"/>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31_Text (Two-Thirds)">
  <p:cSld name="TITLE_AND_BODY_1_1">
    <p:spTree>
      <p:nvGrpSpPr>
        <p:cNvPr id="1" name="Shape 155"/>
        <p:cNvGrpSpPr/>
        <p:nvPr/>
      </p:nvGrpSpPr>
      <p:grpSpPr>
        <a:xfrm>
          <a:off x="0" y="0"/>
          <a:ext cx="0" cy="0"/>
          <a:chOff x="0" y="0"/>
          <a:chExt cx="0" cy="0"/>
        </a:xfrm>
      </p:grpSpPr>
      <p:sp>
        <p:nvSpPr>
          <p:cNvPr id="156" name="Google Shape;156;p21"/>
          <p:cNvSpPr txBox="1">
            <a:spLocks noGrp="1"/>
          </p:cNvSpPr>
          <p:nvPr>
            <p:ph type="subTitle" idx="1"/>
          </p:nvPr>
        </p:nvSpPr>
        <p:spPr>
          <a:xfrm>
            <a:off x="429768" y="429768"/>
            <a:ext cx="7745100" cy="347400"/>
          </a:xfrm>
          <a:prstGeom prst="rect">
            <a:avLst/>
          </a:prstGeom>
        </p:spPr>
        <p:txBody>
          <a:bodyPr spcFirstLastPara="1" wrap="square" lIns="0" tIns="0" rIns="0" bIns="0" anchor="t" anchorCtr="0">
            <a:noAutofit/>
          </a:bodyPr>
          <a:lstStyle>
            <a:lvl1pPr marL="0" marR="0" lvl="0" indent="0" algn="l">
              <a:lnSpc>
                <a:spcPct val="120000"/>
              </a:lnSpc>
              <a:spcBef>
                <a:spcPts val="0"/>
              </a:spcBef>
              <a:spcAft>
                <a:spcPts val="0"/>
              </a:spcAft>
              <a:buNone/>
              <a:defRPr sz="1800"/>
            </a:lvl1pPr>
            <a:lvl2pPr lvl="1">
              <a:lnSpc>
                <a:spcPct val="120000"/>
              </a:lnSpc>
              <a:spcBef>
                <a:spcPts val="0"/>
              </a:spcBef>
              <a:spcAft>
                <a:spcPts val="0"/>
              </a:spcAft>
              <a:buNone/>
              <a:defRPr sz="1800" b="0">
                <a:latin typeface="Optimistic Display Medium"/>
                <a:ea typeface="Optimistic Display Medium"/>
                <a:cs typeface="Optimistic Display Medium"/>
                <a:sym typeface="Optimistic Display Medium"/>
              </a:defRPr>
            </a:lvl2pPr>
            <a:lvl3pPr lvl="2">
              <a:lnSpc>
                <a:spcPct val="120000"/>
              </a:lnSpc>
              <a:spcBef>
                <a:spcPts val="0"/>
              </a:spcBef>
              <a:spcAft>
                <a:spcPts val="0"/>
              </a:spcAft>
              <a:buNone/>
              <a:defRPr sz="1800" b="0">
                <a:latin typeface="Optimistic Display Medium"/>
                <a:ea typeface="Optimistic Display Medium"/>
                <a:cs typeface="Optimistic Display Medium"/>
                <a:sym typeface="Optimistic Display Medium"/>
              </a:defRPr>
            </a:lvl3pPr>
            <a:lvl4pPr lvl="3">
              <a:lnSpc>
                <a:spcPct val="120000"/>
              </a:lnSpc>
              <a:spcBef>
                <a:spcPts val="0"/>
              </a:spcBef>
              <a:spcAft>
                <a:spcPts val="0"/>
              </a:spcAft>
              <a:buNone/>
              <a:defRPr sz="1800" b="0">
                <a:latin typeface="Optimistic Display Medium"/>
                <a:ea typeface="Optimistic Display Medium"/>
                <a:cs typeface="Optimistic Display Medium"/>
                <a:sym typeface="Optimistic Display Medium"/>
              </a:defRPr>
            </a:lvl4pPr>
            <a:lvl5pPr lvl="4">
              <a:lnSpc>
                <a:spcPct val="120000"/>
              </a:lnSpc>
              <a:spcBef>
                <a:spcPts val="0"/>
              </a:spcBef>
              <a:spcAft>
                <a:spcPts val="0"/>
              </a:spcAft>
              <a:buNone/>
              <a:defRPr sz="1800" b="0">
                <a:latin typeface="Optimistic Display Medium"/>
                <a:ea typeface="Optimistic Display Medium"/>
                <a:cs typeface="Optimistic Display Medium"/>
                <a:sym typeface="Optimistic Display Medium"/>
              </a:defRPr>
            </a:lvl5pPr>
            <a:lvl6pPr lvl="5">
              <a:lnSpc>
                <a:spcPct val="120000"/>
              </a:lnSpc>
              <a:spcBef>
                <a:spcPts val="0"/>
              </a:spcBef>
              <a:spcAft>
                <a:spcPts val="0"/>
              </a:spcAft>
              <a:buNone/>
              <a:defRPr sz="1800" b="0">
                <a:latin typeface="Optimistic Display Medium"/>
                <a:ea typeface="Optimistic Display Medium"/>
                <a:cs typeface="Optimistic Display Medium"/>
                <a:sym typeface="Optimistic Display Medium"/>
              </a:defRPr>
            </a:lvl6pPr>
            <a:lvl7pPr lvl="6">
              <a:lnSpc>
                <a:spcPct val="120000"/>
              </a:lnSpc>
              <a:spcBef>
                <a:spcPts val="0"/>
              </a:spcBef>
              <a:spcAft>
                <a:spcPts val="0"/>
              </a:spcAft>
              <a:buNone/>
              <a:defRPr sz="1800" b="0">
                <a:latin typeface="Optimistic Display Medium"/>
                <a:ea typeface="Optimistic Display Medium"/>
                <a:cs typeface="Optimistic Display Medium"/>
                <a:sym typeface="Optimistic Display Medium"/>
              </a:defRPr>
            </a:lvl7pPr>
            <a:lvl8pPr lvl="7">
              <a:lnSpc>
                <a:spcPct val="120000"/>
              </a:lnSpc>
              <a:spcBef>
                <a:spcPts val="0"/>
              </a:spcBef>
              <a:spcAft>
                <a:spcPts val="0"/>
              </a:spcAft>
              <a:buNone/>
              <a:defRPr sz="1800" b="0">
                <a:latin typeface="Optimistic Display Medium"/>
                <a:ea typeface="Optimistic Display Medium"/>
                <a:cs typeface="Optimistic Display Medium"/>
                <a:sym typeface="Optimistic Display Medium"/>
              </a:defRPr>
            </a:lvl8pPr>
            <a:lvl9pPr lvl="8">
              <a:lnSpc>
                <a:spcPct val="120000"/>
              </a:lnSpc>
              <a:spcBef>
                <a:spcPts val="0"/>
              </a:spcBef>
              <a:spcAft>
                <a:spcPts val="0"/>
              </a:spcAft>
              <a:buNone/>
              <a:defRPr sz="1800" b="0">
                <a:latin typeface="Optimistic Display Medium"/>
                <a:ea typeface="Optimistic Display Medium"/>
                <a:cs typeface="Optimistic Display Medium"/>
                <a:sym typeface="Optimistic Display Medium"/>
              </a:defRPr>
            </a:lvl9pPr>
          </a:lstStyle>
          <a:p>
            <a:endParaRPr/>
          </a:p>
        </p:txBody>
      </p:sp>
      <p:sp>
        <p:nvSpPr>
          <p:cNvPr id="157" name="Google Shape;157;p21"/>
          <p:cNvSpPr txBox="1">
            <a:spLocks noGrp="1"/>
          </p:cNvSpPr>
          <p:nvPr>
            <p:ph type="title"/>
          </p:nvPr>
        </p:nvSpPr>
        <p:spPr>
          <a:xfrm>
            <a:off x="1527048" y="2532888"/>
            <a:ext cx="8905800" cy="1710000"/>
          </a:xfrm>
          <a:prstGeom prst="rect">
            <a:avLst/>
          </a:prstGeom>
        </p:spPr>
        <p:txBody>
          <a:bodyPr spcFirstLastPara="1" wrap="square" lIns="0" tIns="0" rIns="0" bIns="0" anchor="b" anchorCtr="0">
            <a:noAutofit/>
          </a:bodyPr>
          <a:lstStyle>
            <a:lvl1pPr lvl="0">
              <a:spcBef>
                <a:spcPts val="0"/>
              </a:spcBef>
              <a:spcAft>
                <a:spcPts val="0"/>
              </a:spcAft>
              <a:buSzPts val="5600"/>
              <a:buNone/>
              <a:defRPr/>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a:p>
        </p:txBody>
      </p:sp>
      <p:sp>
        <p:nvSpPr>
          <p:cNvPr id="158" name="Google Shape;158;p21"/>
          <p:cNvSpPr txBox="1">
            <a:spLocks noGrp="1"/>
          </p:cNvSpPr>
          <p:nvPr>
            <p:ph type="body" idx="2"/>
          </p:nvPr>
        </p:nvSpPr>
        <p:spPr>
          <a:xfrm>
            <a:off x="1527048" y="4864603"/>
            <a:ext cx="8905800" cy="4617600"/>
          </a:xfrm>
          <a:prstGeom prst="rect">
            <a:avLst/>
          </a:prstGeom>
        </p:spPr>
        <p:txBody>
          <a:bodyPr spcFirstLastPara="1" wrap="square" lIns="0" tIns="0" rIns="0" bIns="0" anchor="t" anchorCtr="0">
            <a:noAutofit/>
          </a:bodyPr>
          <a:lstStyle>
            <a:lvl1pPr marL="457200" lvl="0" indent="-342900">
              <a:spcBef>
                <a:spcPts val="0"/>
              </a:spcBef>
              <a:spcAft>
                <a:spcPts val="0"/>
              </a:spcAft>
              <a:buSzPts val="1800"/>
              <a:buChar char="•"/>
              <a:defRPr/>
            </a:lvl1pPr>
            <a:lvl2pPr marL="914400" lvl="1" indent="-342900">
              <a:spcBef>
                <a:spcPts val="1000"/>
              </a:spcBef>
              <a:spcAft>
                <a:spcPts val="0"/>
              </a:spcAft>
              <a:buSzPts val="1800"/>
              <a:buChar char="﹘"/>
              <a:defRPr/>
            </a:lvl2pPr>
            <a:lvl3pPr marL="1371600" lvl="2" indent="-342900">
              <a:spcBef>
                <a:spcPts val="1000"/>
              </a:spcBef>
              <a:spcAft>
                <a:spcPts val="0"/>
              </a:spcAft>
              <a:buSzPts val="1800"/>
              <a:buChar char="﹘"/>
              <a:defRPr/>
            </a:lvl3pPr>
            <a:lvl4pPr marL="1828800" lvl="3" indent="-342900">
              <a:spcBef>
                <a:spcPts val="1000"/>
              </a:spcBef>
              <a:spcAft>
                <a:spcPts val="0"/>
              </a:spcAft>
              <a:buSzPts val="1800"/>
              <a:buChar char="﹘"/>
              <a:defRPr/>
            </a:lvl4pPr>
            <a:lvl5pPr marL="2286000" lvl="4" indent="-342900">
              <a:spcBef>
                <a:spcPts val="1000"/>
              </a:spcBef>
              <a:spcAft>
                <a:spcPts val="0"/>
              </a:spcAft>
              <a:buSzPts val="1800"/>
              <a:buChar char="﹘"/>
              <a:defRPr/>
            </a:lvl5pPr>
            <a:lvl6pPr marL="2743200" lvl="5" indent="-342900">
              <a:spcBef>
                <a:spcPts val="1000"/>
              </a:spcBef>
              <a:spcAft>
                <a:spcPts val="0"/>
              </a:spcAft>
              <a:buSzPts val="1800"/>
              <a:buChar char="﹘"/>
              <a:defRPr/>
            </a:lvl6pPr>
            <a:lvl7pPr marL="3200400" lvl="6" indent="-342900">
              <a:spcBef>
                <a:spcPts val="1000"/>
              </a:spcBef>
              <a:spcAft>
                <a:spcPts val="0"/>
              </a:spcAft>
              <a:buSzPts val="1800"/>
              <a:buChar char="﹘"/>
              <a:defRPr/>
            </a:lvl7pPr>
            <a:lvl8pPr marL="3657600" lvl="7" indent="-342900">
              <a:spcBef>
                <a:spcPts val="1000"/>
              </a:spcBef>
              <a:spcAft>
                <a:spcPts val="0"/>
              </a:spcAft>
              <a:buSzPts val="1800"/>
              <a:buChar char="﹘"/>
              <a:defRPr/>
            </a:lvl8pPr>
            <a:lvl9pPr marL="4114800" lvl="8" indent="-342900">
              <a:spcBef>
                <a:spcPts val="1000"/>
              </a:spcBef>
              <a:spcAft>
                <a:spcPts val="1000"/>
              </a:spcAft>
              <a:buSzPts val="1800"/>
              <a:buChar char="﹘"/>
              <a:defRPr/>
            </a:lvl9pPr>
          </a:lstStyle>
          <a:p>
            <a:endParaRPr/>
          </a:p>
        </p:txBody>
      </p:sp>
      <p:sp>
        <p:nvSpPr>
          <p:cNvPr id="159" name="Google Shape;159;p21"/>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dk1"/>
                </a:solidFill>
                <a:latin typeface="Montserrat SemiBold"/>
                <a:ea typeface="Montserrat SemiBold"/>
                <a:cs typeface="Montserrat SemiBold"/>
                <a:sym typeface="Montserrat SemiBold"/>
              </a:rPr>
              <a:t>‹#›</a:t>
            </a:fld>
            <a:endParaRPr sz="900" b="1" i="0" u="none" strike="noStrike" cap="none">
              <a:solidFill>
                <a:schemeClr val="dk1"/>
              </a:solidFill>
              <a:latin typeface="Montserrat SemiBold"/>
              <a:ea typeface="Montserrat SemiBold"/>
              <a:cs typeface="Montserrat SemiBold"/>
              <a:sym typeface="Montserrat SemiBold"/>
            </a:endParaRPr>
          </a:p>
        </p:txBody>
      </p:sp>
      <p:grpSp>
        <p:nvGrpSpPr>
          <p:cNvPr id="160" name="Google Shape;160;p21"/>
          <p:cNvGrpSpPr/>
          <p:nvPr/>
        </p:nvGrpSpPr>
        <p:grpSpPr>
          <a:xfrm>
            <a:off x="744554" y="9667704"/>
            <a:ext cx="757005" cy="151663"/>
            <a:chOff x="3610015" y="6016276"/>
            <a:chExt cx="1701900" cy="341200"/>
          </a:xfrm>
        </p:grpSpPr>
        <p:grpSp>
          <p:nvGrpSpPr>
            <p:cNvPr id="161" name="Google Shape;161;p21"/>
            <p:cNvGrpSpPr/>
            <p:nvPr/>
          </p:nvGrpSpPr>
          <p:grpSpPr>
            <a:xfrm>
              <a:off x="4234632" y="6027258"/>
              <a:ext cx="1077283" cy="330123"/>
              <a:chOff x="4234632" y="6027258"/>
              <a:chExt cx="1077283" cy="330123"/>
            </a:xfrm>
          </p:grpSpPr>
          <p:sp>
            <p:nvSpPr>
              <p:cNvPr id="162" name="Google Shape;162;p21"/>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163" name="Google Shape;163;p21"/>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164" name="Google Shape;164;p21"/>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165" name="Google Shape;165;p21"/>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166" name="Google Shape;166;p21"/>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167" name="Google Shape;167;p21"/>
          <p:cNvSpPr txBox="1">
            <a:spLocks noGrp="1"/>
          </p:cNvSpPr>
          <p:nvPr>
            <p:ph type="subTitle" idx="3"/>
          </p:nvPr>
        </p:nvSpPr>
        <p:spPr>
          <a:xfrm>
            <a:off x="1900251" y="9442550"/>
            <a:ext cx="5556600" cy="420600"/>
          </a:xfrm>
          <a:prstGeom prst="rect">
            <a:avLst/>
          </a:prstGeom>
        </p:spPr>
        <p:txBody>
          <a:bodyPr spcFirstLastPara="1" wrap="square" lIns="0" tIns="0" rIns="0" bIns="0" anchor="b" anchorCtr="0">
            <a:noAutofit/>
          </a:bodyPr>
          <a:lstStyle>
            <a:lvl1pPr marL="0" marR="0" lvl="0" indent="0">
              <a:lnSpc>
                <a:spcPct val="100000"/>
              </a:lnSpc>
              <a:spcBef>
                <a:spcPts val="0"/>
              </a:spcBef>
              <a:spcAft>
                <a:spcPts val="0"/>
              </a:spcAft>
              <a:buNone/>
              <a:defRPr sz="1400" b="0"/>
            </a:lvl1pPr>
            <a:lvl2pPr lvl="1">
              <a:lnSpc>
                <a:spcPct val="100000"/>
              </a:lnSpc>
              <a:spcBef>
                <a:spcPts val="0"/>
              </a:spcBef>
              <a:spcAft>
                <a:spcPts val="0"/>
              </a:spcAft>
              <a:buNone/>
              <a:defRPr sz="1400" b="0"/>
            </a:lvl2pPr>
            <a:lvl3pPr lvl="2">
              <a:lnSpc>
                <a:spcPct val="100000"/>
              </a:lnSpc>
              <a:spcBef>
                <a:spcPts val="0"/>
              </a:spcBef>
              <a:spcAft>
                <a:spcPts val="0"/>
              </a:spcAft>
              <a:buNone/>
              <a:defRPr sz="1400" b="0"/>
            </a:lvl3pPr>
            <a:lvl4pPr lvl="3">
              <a:lnSpc>
                <a:spcPct val="100000"/>
              </a:lnSpc>
              <a:spcBef>
                <a:spcPts val="0"/>
              </a:spcBef>
              <a:spcAft>
                <a:spcPts val="0"/>
              </a:spcAft>
              <a:buNone/>
              <a:defRPr sz="1400" b="0"/>
            </a:lvl4pPr>
            <a:lvl5pPr lvl="4">
              <a:lnSpc>
                <a:spcPct val="100000"/>
              </a:lnSpc>
              <a:spcBef>
                <a:spcPts val="0"/>
              </a:spcBef>
              <a:spcAft>
                <a:spcPts val="0"/>
              </a:spcAft>
              <a:buNone/>
              <a:defRPr sz="1400" b="0"/>
            </a:lvl5pPr>
            <a:lvl6pPr lvl="5">
              <a:lnSpc>
                <a:spcPct val="100000"/>
              </a:lnSpc>
              <a:spcBef>
                <a:spcPts val="0"/>
              </a:spcBef>
              <a:spcAft>
                <a:spcPts val="0"/>
              </a:spcAft>
              <a:buNone/>
              <a:defRPr sz="1400" b="0"/>
            </a:lvl6pPr>
            <a:lvl7pPr lvl="6">
              <a:lnSpc>
                <a:spcPct val="100000"/>
              </a:lnSpc>
              <a:spcBef>
                <a:spcPts val="0"/>
              </a:spcBef>
              <a:spcAft>
                <a:spcPts val="0"/>
              </a:spcAft>
              <a:buNone/>
              <a:defRPr sz="1400" b="0"/>
            </a:lvl7pPr>
            <a:lvl8pPr lvl="7">
              <a:lnSpc>
                <a:spcPct val="100000"/>
              </a:lnSpc>
              <a:spcBef>
                <a:spcPts val="0"/>
              </a:spcBef>
              <a:spcAft>
                <a:spcPts val="0"/>
              </a:spcAft>
              <a:buNone/>
              <a:defRPr sz="1400" b="0"/>
            </a:lvl8pPr>
            <a:lvl9pPr lvl="8">
              <a:lnSpc>
                <a:spcPct val="100000"/>
              </a:lnSpc>
              <a:spcBef>
                <a:spcPts val="0"/>
              </a:spcBef>
              <a:spcAft>
                <a:spcPts val="0"/>
              </a:spcAft>
              <a:buNone/>
              <a:defRPr sz="1400" b="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623400" y="4301700"/>
            <a:ext cx="17041200" cy="1683600"/>
          </a:xfrm>
          <a:prstGeom prst="rect">
            <a:avLst/>
          </a:prstGeom>
        </p:spPr>
        <p:txBody>
          <a:bodyPr spcFirstLastPara="1" wrap="square" lIns="167625" tIns="167625" rIns="167625" bIns="167625" anchor="ctr" anchorCtr="0">
            <a:normAutofit/>
          </a:bodyPr>
          <a:lstStyle>
            <a:lvl1pPr lvl="0" algn="ctr">
              <a:spcBef>
                <a:spcPts val="0"/>
              </a:spcBef>
              <a:spcAft>
                <a:spcPts val="0"/>
              </a:spcAft>
              <a:buSzPts val="6600"/>
              <a:buNone/>
              <a:defRPr sz="6600"/>
            </a:lvl1pPr>
            <a:lvl2pPr lvl="1" algn="ctr">
              <a:spcBef>
                <a:spcPts val="0"/>
              </a:spcBef>
              <a:spcAft>
                <a:spcPts val="0"/>
              </a:spcAft>
              <a:buSzPts val="6600"/>
              <a:buNone/>
              <a:defRPr sz="6600"/>
            </a:lvl2pPr>
            <a:lvl3pPr lvl="2" algn="ctr">
              <a:spcBef>
                <a:spcPts val="0"/>
              </a:spcBef>
              <a:spcAft>
                <a:spcPts val="0"/>
              </a:spcAft>
              <a:buSzPts val="6600"/>
              <a:buNone/>
              <a:defRPr sz="6600"/>
            </a:lvl3pPr>
            <a:lvl4pPr lvl="3" algn="ctr">
              <a:spcBef>
                <a:spcPts val="0"/>
              </a:spcBef>
              <a:spcAft>
                <a:spcPts val="0"/>
              </a:spcAft>
              <a:buSzPts val="6600"/>
              <a:buNone/>
              <a:defRPr sz="6600"/>
            </a:lvl4pPr>
            <a:lvl5pPr lvl="4" algn="ctr">
              <a:spcBef>
                <a:spcPts val="0"/>
              </a:spcBef>
              <a:spcAft>
                <a:spcPts val="0"/>
              </a:spcAft>
              <a:buSzPts val="6600"/>
              <a:buNone/>
              <a:defRPr sz="6600"/>
            </a:lvl5pPr>
            <a:lvl6pPr lvl="5" algn="ctr">
              <a:spcBef>
                <a:spcPts val="0"/>
              </a:spcBef>
              <a:spcAft>
                <a:spcPts val="0"/>
              </a:spcAft>
              <a:buSzPts val="6600"/>
              <a:buNone/>
              <a:defRPr sz="6600"/>
            </a:lvl6pPr>
            <a:lvl7pPr lvl="6" algn="ctr">
              <a:spcBef>
                <a:spcPts val="0"/>
              </a:spcBef>
              <a:spcAft>
                <a:spcPts val="0"/>
              </a:spcAft>
              <a:buSzPts val="6600"/>
              <a:buNone/>
              <a:defRPr sz="6600"/>
            </a:lvl7pPr>
            <a:lvl8pPr lvl="7" algn="ctr">
              <a:spcBef>
                <a:spcPts val="0"/>
              </a:spcBef>
              <a:spcAft>
                <a:spcPts val="0"/>
              </a:spcAft>
              <a:buSzPts val="6600"/>
              <a:buNone/>
              <a:defRPr sz="6600"/>
            </a:lvl8pPr>
            <a:lvl9pPr lvl="8" algn="ctr">
              <a:spcBef>
                <a:spcPts val="0"/>
              </a:spcBef>
              <a:spcAft>
                <a:spcPts val="0"/>
              </a:spcAft>
              <a:buSzPts val="6600"/>
              <a:buNone/>
              <a:defRPr sz="6600"/>
            </a:lvl9pPr>
          </a:lstStyle>
          <a:p>
            <a:endParaRPr/>
          </a:p>
        </p:txBody>
      </p:sp>
      <p:sp>
        <p:nvSpPr>
          <p:cNvPr id="15" name="Google Shape;15;p3"/>
          <p:cNvSpPr txBox="1">
            <a:spLocks noGrp="1"/>
          </p:cNvSpPr>
          <p:nvPr>
            <p:ph type="sldNum" idx="12"/>
          </p:nvPr>
        </p:nvSpPr>
        <p:spPr>
          <a:xfrm>
            <a:off x="16944916" y="9326434"/>
            <a:ext cx="1097400" cy="786900"/>
          </a:xfrm>
          <a:prstGeom prst="rect">
            <a:avLst/>
          </a:prstGeom>
        </p:spPr>
        <p:txBody>
          <a:bodyPr spcFirstLastPara="1" wrap="square" lIns="167625" tIns="167625" rIns="167625" bIns="167625" anchor="ctr" anchorCtr="0">
            <a:normAutofit/>
          </a:bodyPr>
          <a:lstStyle>
            <a:lvl1pPr lvl="0">
              <a:buNone/>
              <a:defRPr sz="1833"/>
            </a:lvl1pPr>
            <a:lvl2pPr lvl="1">
              <a:buNone/>
              <a:defRPr sz="1833"/>
            </a:lvl2pPr>
            <a:lvl3pPr lvl="2">
              <a:buNone/>
              <a:defRPr sz="1833"/>
            </a:lvl3pPr>
            <a:lvl4pPr lvl="3">
              <a:buNone/>
              <a:defRPr sz="1833"/>
            </a:lvl4pPr>
            <a:lvl5pPr lvl="4">
              <a:buNone/>
              <a:defRPr sz="1833"/>
            </a:lvl5pPr>
            <a:lvl6pPr lvl="5">
              <a:buNone/>
              <a:defRPr sz="1833"/>
            </a:lvl6pPr>
            <a:lvl7pPr lvl="6">
              <a:buNone/>
              <a:defRPr sz="1833"/>
            </a:lvl7pPr>
            <a:lvl8pPr lvl="7">
              <a:buNone/>
              <a:defRPr sz="1833"/>
            </a:lvl8pPr>
            <a:lvl9pPr lvl="8">
              <a:buNone/>
              <a:defRPr sz="1833"/>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34_Text (Half)">
  <p:cSld name="TITLE_AND_BODY_2">
    <p:spTree>
      <p:nvGrpSpPr>
        <p:cNvPr id="1" name="Shape 168"/>
        <p:cNvGrpSpPr/>
        <p:nvPr/>
      </p:nvGrpSpPr>
      <p:grpSpPr>
        <a:xfrm>
          <a:off x="0" y="0"/>
          <a:ext cx="0" cy="0"/>
          <a:chOff x="0" y="0"/>
          <a:chExt cx="0" cy="0"/>
        </a:xfrm>
      </p:grpSpPr>
      <p:sp>
        <p:nvSpPr>
          <p:cNvPr id="169" name="Google Shape;169;p22"/>
          <p:cNvSpPr txBox="1">
            <a:spLocks noGrp="1"/>
          </p:cNvSpPr>
          <p:nvPr>
            <p:ph type="title"/>
          </p:nvPr>
        </p:nvSpPr>
        <p:spPr>
          <a:xfrm>
            <a:off x="777240" y="2532888"/>
            <a:ext cx="7745100" cy="1710000"/>
          </a:xfrm>
          <a:prstGeom prst="rect">
            <a:avLst/>
          </a:prstGeom>
        </p:spPr>
        <p:txBody>
          <a:bodyPr spcFirstLastPara="1" wrap="square" lIns="0" tIns="0" rIns="0" bIns="0" anchor="b" anchorCtr="0">
            <a:noAutofit/>
          </a:bodyPr>
          <a:lstStyle>
            <a:lvl1pPr lvl="0">
              <a:spcBef>
                <a:spcPts val="0"/>
              </a:spcBef>
              <a:spcAft>
                <a:spcPts val="0"/>
              </a:spcAft>
              <a:buSzPts val="5600"/>
              <a:buNone/>
              <a:defRPr/>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a:p>
        </p:txBody>
      </p:sp>
      <p:sp>
        <p:nvSpPr>
          <p:cNvPr id="170" name="Google Shape;170;p22"/>
          <p:cNvSpPr txBox="1">
            <a:spLocks noGrp="1"/>
          </p:cNvSpPr>
          <p:nvPr>
            <p:ph type="body" idx="1"/>
          </p:nvPr>
        </p:nvSpPr>
        <p:spPr>
          <a:xfrm>
            <a:off x="777240" y="4864608"/>
            <a:ext cx="7745100" cy="4617600"/>
          </a:xfrm>
          <a:prstGeom prst="rect">
            <a:avLst/>
          </a:prstGeom>
        </p:spPr>
        <p:txBody>
          <a:bodyPr spcFirstLastPara="1" wrap="square" lIns="0" tIns="0" rIns="0" bIns="0" anchor="t" anchorCtr="0">
            <a:noAutofit/>
          </a:bodyPr>
          <a:lstStyle>
            <a:lvl1pPr marL="457200" lvl="0" indent="-342900">
              <a:spcBef>
                <a:spcPts val="0"/>
              </a:spcBef>
              <a:spcAft>
                <a:spcPts val="0"/>
              </a:spcAft>
              <a:buSzPts val="1800"/>
              <a:buChar char="•"/>
              <a:defRPr/>
            </a:lvl1pPr>
            <a:lvl2pPr marL="914400" lvl="1" indent="-342900">
              <a:spcBef>
                <a:spcPts val="1000"/>
              </a:spcBef>
              <a:spcAft>
                <a:spcPts val="0"/>
              </a:spcAft>
              <a:buSzPts val="1800"/>
              <a:buChar char="﹘"/>
              <a:defRPr/>
            </a:lvl2pPr>
            <a:lvl3pPr marL="1371600" lvl="2" indent="-342900">
              <a:spcBef>
                <a:spcPts val="1000"/>
              </a:spcBef>
              <a:spcAft>
                <a:spcPts val="0"/>
              </a:spcAft>
              <a:buSzPts val="1800"/>
              <a:buChar char="﹘"/>
              <a:defRPr/>
            </a:lvl3pPr>
            <a:lvl4pPr marL="1828800" lvl="3" indent="-342900">
              <a:spcBef>
                <a:spcPts val="1000"/>
              </a:spcBef>
              <a:spcAft>
                <a:spcPts val="0"/>
              </a:spcAft>
              <a:buSzPts val="1800"/>
              <a:buChar char="﹘"/>
              <a:defRPr/>
            </a:lvl4pPr>
            <a:lvl5pPr marL="2286000" lvl="4" indent="-342900">
              <a:spcBef>
                <a:spcPts val="1000"/>
              </a:spcBef>
              <a:spcAft>
                <a:spcPts val="0"/>
              </a:spcAft>
              <a:buSzPts val="1800"/>
              <a:buChar char="﹘"/>
              <a:defRPr/>
            </a:lvl5pPr>
            <a:lvl6pPr marL="2743200" lvl="5" indent="-342900">
              <a:spcBef>
                <a:spcPts val="1000"/>
              </a:spcBef>
              <a:spcAft>
                <a:spcPts val="0"/>
              </a:spcAft>
              <a:buSzPts val="1800"/>
              <a:buChar char="﹘"/>
              <a:defRPr/>
            </a:lvl6pPr>
            <a:lvl7pPr marL="3200400" lvl="6" indent="-342900">
              <a:spcBef>
                <a:spcPts val="1000"/>
              </a:spcBef>
              <a:spcAft>
                <a:spcPts val="0"/>
              </a:spcAft>
              <a:buSzPts val="1800"/>
              <a:buChar char="﹘"/>
              <a:defRPr/>
            </a:lvl7pPr>
            <a:lvl8pPr marL="3657600" lvl="7" indent="-342900">
              <a:spcBef>
                <a:spcPts val="1000"/>
              </a:spcBef>
              <a:spcAft>
                <a:spcPts val="0"/>
              </a:spcAft>
              <a:buSzPts val="1800"/>
              <a:buChar char="﹘"/>
              <a:defRPr/>
            </a:lvl8pPr>
            <a:lvl9pPr marL="4114800" lvl="8" indent="-342900">
              <a:spcBef>
                <a:spcPts val="1000"/>
              </a:spcBef>
              <a:spcAft>
                <a:spcPts val="1000"/>
              </a:spcAft>
              <a:buSzPts val="1800"/>
              <a:buChar char="﹘"/>
              <a:defRPr/>
            </a:lvl9pPr>
          </a:lstStyle>
          <a:p>
            <a:endParaRPr/>
          </a:p>
        </p:txBody>
      </p:sp>
      <p:sp>
        <p:nvSpPr>
          <p:cNvPr id="171" name="Google Shape;171;p22"/>
          <p:cNvSpPr txBox="1">
            <a:spLocks noGrp="1"/>
          </p:cNvSpPr>
          <p:nvPr>
            <p:ph type="subTitle" idx="2"/>
          </p:nvPr>
        </p:nvSpPr>
        <p:spPr>
          <a:xfrm>
            <a:off x="429768" y="429768"/>
            <a:ext cx="7745100" cy="347400"/>
          </a:xfrm>
          <a:prstGeom prst="rect">
            <a:avLst/>
          </a:prstGeom>
        </p:spPr>
        <p:txBody>
          <a:bodyPr spcFirstLastPara="1" wrap="square" lIns="0" tIns="0" rIns="0" bIns="0" anchor="t" anchorCtr="0">
            <a:noAutofit/>
          </a:bodyPr>
          <a:lstStyle>
            <a:lvl1pPr marL="0" marR="0" lvl="0" indent="0" algn="l">
              <a:lnSpc>
                <a:spcPct val="120000"/>
              </a:lnSpc>
              <a:spcBef>
                <a:spcPts val="0"/>
              </a:spcBef>
              <a:spcAft>
                <a:spcPts val="0"/>
              </a:spcAft>
              <a:buNone/>
              <a:defRPr sz="1800"/>
            </a:lvl1pPr>
            <a:lvl2pPr lvl="1">
              <a:lnSpc>
                <a:spcPct val="120000"/>
              </a:lnSpc>
              <a:spcBef>
                <a:spcPts val="0"/>
              </a:spcBef>
              <a:spcAft>
                <a:spcPts val="0"/>
              </a:spcAft>
              <a:buNone/>
              <a:defRPr sz="1800" b="0">
                <a:latin typeface="Optimistic Display Medium"/>
                <a:ea typeface="Optimistic Display Medium"/>
                <a:cs typeface="Optimistic Display Medium"/>
                <a:sym typeface="Optimistic Display Medium"/>
              </a:defRPr>
            </a:lvl2pPr>
            <a:lvl3pPr lvl="2">
              <a:lnSpc>
                <a:spcPct val="120000"/>
              </a:lnSpc>
              <a:spcBef>
                <a:spcPts val="0"/>
              </a:spcBef>
              <a:spcAft>
                <a:spcPts val="0"/>
              </a:spcAft>
              <a:buNone/>
              <a:defRPr sz="1800" b="0">
                <a:latin typeface="Optimistic Display Medium"/>
                <a:ea typeface="Optimistic Display Medium"/>
                <a:cs typeface="Optimistic Display Medium"/>
                <a:sym typeface="Optimistic Display Medium"/>
              </a:defRPr>
            </a:lvl3pPr>
            <a:lvl4pPr lvl="3">
              <a:lnSpc>
                <a:spcPct val="120000"/>
              </a:lnSpc>
              <a:spcBef>
                <a:spcPts val="0"/>
              </a:spcBef>
              <a:spcAft>
                <a:spcPts val="0"/>
              </a:spcAft>
              <a:buNone/>
              <a:defRPr sz="1800" b="0">
                <a:latin typeface="Optimistic Display Medium"/>
                <a:ea typeface="Optimistic Display Medium"/>
                <a:cs typeface="Optimistic Display Medium"/>
                <a:sym typeface="Optimistic Display Medium"/>
              </a:defRPr>
            </a:lvl4pPr>
            <a:lvl5pPr lvl="4">
              <a:lnSpc>
                <a:spcPct val="120000"/>
              </a:lnSpc>
              <a:spcBef>
                <a:spcPts val="0"/>
              </a:spcBef>
              <a:spcAft>
                <a:spcPts val="0"/>
              </a:spcAft>
              <a:buNone/>
              <a:defRPr sz="1800" b="0">
                <a:latin typeface="Optimistic Display Medium"/>
                <a:ea typeface="Optimistic Display Medium"/>
                <a:cs typeface="Optimistic Display Medium"/>
                <a:sym typeface="Optimistic Display Medium"/>
              </a:defRPr>
            </a:lvl5pPr>
            <a:lvl6pPr lvl="5">
              <a:lnSpc>
                <a:spcPct val="120000"/>
              </a:lnSpc>
              <a:spcBef>
                <a:spcPts val="0"/>
              </a:spcBef>
              <a:spcAft>
                <a:spcPts val="0"/>
              </a:spcAft>
              <a:buNone/>
              <a:defRPr sz="1800" b="0">
                <a:latin typeface="Optimistic Display Medium"/>
                <a:ea typeface="Optimistic Display Medium"/>
                <a:cs typeface="Optimistic Display Medium"/>
                <a:sym typeface="Optimistic Display Medium"/>
              </a:defRPr>
            </a:lvl6pPr>
            <a:lvl7pPr lvl="6">
              <a:lnSpc>
                <a:spcPct val="120000"/>
              </a:lnSpc>
              <a:spcBef>
                <a:spcPts val="0"/>
              </a:spcBef>
              <a:spcAft>
                <a:spcPts val="0"/>
              </a:spcAft>
              <a:buNone/>
              <a:defRPr sz="1800" b="0">
                <a:latin typeface="Optimistic Display Medium"/>
                <a:ea typeface="Optimistic Display Medium"/>
                <a:cs typeface="Optimistic Display Medium"/>
                <a:sym typeface="Optimistic Display Medium"/>
              </a:defRPr>
            </a:lvl7pPr>
            <a:lvl8pPr lvl="7">
              <a:lnSpc>
                <a:spcPct val="120000"/>
              </a:lnSpc>
              <a:spcBef>
                <a:spcPts val="0"/>
              </a:spcBef>
              <a:spcAft>
                <a:spcPts val="0"/>
              </a:spcAft>
              <a:buNone/>
              <a:defRPr sz="1800" b="0">
                <a:latin typeface="Optimistic Display Medium"/>
                <a:ea typeface="Optimistic Display Medium"/>
                <a:cs typeface="Optimistic Display Medium"/>
                <a:sym typeface="Optimistic Display Medium"/>
              </a:defRPr>
            </a:lvl8pPr>
            <a:lvl9pPr lvl="8">
              <a:lnSpc>
                <a:spcPct val="120000"/>
              </a:lnSpc>
              <a:spcBef>
                <a:spcPts val="0"/>
              </a:spcBef>
              <a:spcAft>
                <a:spcPts val="0"/>
              </a:spcAft>
              <a:buNone/>
              <a:defRPr sz="1800" b="0">
                <a:latin typeface="Optimistic Display Medium"/>
                <a:ea typeface="Optimistic Display Medium"/>
                <a:cs typeface="Optimistic Display Medium"/>
                <a:sym typeface="Optimistic Display Medium"/>
              </a:defRPr>
            </a:lvl9pPr>
          </a:lstStyle>
          <a:p>
            <a:endParaRPr/>
          </a:p>
        </p:txBody>
      </p:sp>
      <p:sp>
        <p:nvSpPr>
          <p:cNvPr id="172" name="Google Shape;172;p22"/>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dk1"/>
                </a:solidFill>
                <a:latin typeface="Montserrat SemiBold"/>
                <a:ea typeface="Montserrat SemiBold"/>
                <a:cs typeface="Montserrat SemiBold"/>
                <a:sym typeface="Montserrat SemiBold"/>
              </a:rPr>
              <a:t>‹#›</a:t>
            </a:fld>
            <a:endParaRPr sz="900" b="1" i="0" u="none" strike="noStrike" cap="none">
              <a:solidFill>
                <a:schemeClr val="dk1"/>
              </a:solidFill>
              <a:latin typeface="Montserrat SemiBold"/>
              <a:ea typeface="Montserrat SemiBold"/>
              <a:cs typeface="Montserrat SemiBold"/>
              <a:sym typeface="Montserrat SemiBold"/>
            </a:endParaRPr>
          </a:p>
        </p:txBody>
      </p:sp>
      <p:grpSp>
        <p:nvGrpSpPr>
          <p:cNvPr id="173" name="Google Shape;173;p22"/>
          <p:cNvGrpSpPr/>
          <p:nvPr/>
        </p:nvGrpSpPr>
        <p:grpSpPr>
          <a:xfrm>
            <a:off x="744554" y="9667704"/>
            <a:ext cx="757005" cy="151663"/>
            <a:chOff x="3610015" y="6016276"/>
            <a:chExt cx="1701900" cy="341200"/>
          </a:xfrm>
        </p:grpSpPr>
        <p:grpSp>
          <p:nvGrpSpPr>
            <p:cNvPr id="174" name="Google Shape;174;p22"/>
            <p:cNvGrpSpPr/>
            <p:nvPr/>
          </p:nvGrpSpPr>
          <p:grpSpPr>
            <a:xfrm>
              <a:off x="4234632" y="6027258"/>
              <a:ext cx="1077283" cy="330123"/>
              <a:chOff x="4234632" y="6027258"/>
              <a:chExt cx="1077283" cy="330123"/>
            </a:xfrm>
          </p:grpSpPr>
          <p:sp>
            <p:nvSpPr>
              <p:cNvPr id="175" name="Google Shape;175;p22"/>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176" name="Google Shape;176;p22"/>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177" name="Google Shape;177;p22"/>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178" name="Google Shape;178;p22"/>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179" name="Google Shape;179;p22"/>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180" name="Google Shape;180;p22"/>
          <p:cNvSpPr txBox="1">
            <a:spLocks noGrp="1"/>
          </p:cNvSpPr>
          <p:nvPr>
            <p:ph type="subTitle" idx="3"/>
          </p:nvPr>
        </p:nvSpPr>
        <p:spPr>
          <a:xfrm>
            <a:off x="1900251" y="9442550"/>
            <a:ext cx="5556600" cy="420600"/>
          </a:xfrm>
          <a:prstGeom prst="rect">
            <a:avLst/>
          </a:prstGeom>
        </p:spPr>
        <p:txBody>
          <a:bodyPr spcFirstLastPara="1" wrap="square" lIns="0" tIns="0" rIns="0" bIns="0" anchor="b" anchorCtr="0">
            <a:noAutofit/>
          </a:bodyPr>
          <a:lstStyle>
            <a:lvl1pPr marL="0" marR="0" lvl="0" indent="0">
              <a:lnSpc>
                <a:spcPct val="100000"/>
              </a:lnSpc>
              <a:spcBef>
                <a:spcPts val="0"/>
              </a:spcBef>
              <a:spcAft>
                <a:spcPts val="0"/>
              </a:spcAft>
              <a:buNone/>
              <a:defRPr sz="1400" b="0"/>
            </a:lvl1pPr>
            <a:lvl2pPr lvl="1">
              <a:lnSpc>
                <a:spcPct val="100000"/>
              </a:lnSpc>
              <a:spcBef>
                <a:spcPts val="0"/>
              </a:spcBef>
              <a:spcAft>
                <a:spcPts val="0"/>
              </a:spcAft>
              <a:buNone/>
              <a:defRPr sz="1400" b="0"/>
            </a:lvl2pPr>
            <a:lvl3pPr lvl="2">
              <a:lnSpc>
                <a:spcPct val="100000"/>
              </a:lnSpc>
              <a:spcBef>
                <a:spcPts val="0"/>
              </a:spcBef>
              <a:spcAft>
                <a:spcPts val="0"/>
              </a:spcAft>
              <a:buNone/>
              <a:defRPr sz="1400" b="0"/>
            </a:lvl3pPr>
            <a:lvl4pPr lvl="3">
              <a:lnSpc>
                <a:spcPct val="100000"/>
              </a:lnSpc>
              <a:spcBef>
                <a:spcPts val="0"/>
              </a:spcBef>
              <a:spcAft>
                <a:spcPts val="0"/>
              </a:spcAft>
              <a:buNone/>
              <a:defRPr sz="1400" b="0"/>
            </a:lvl4pPr>
            <a:lvl5pPr lvl="4">
              <a:lnSpc>
                <a:spcPct val="100000"/>
              </a:lnSpc>
              <a:spcBef>
                <a:spcPts val="0"/>
              </a:spcBef>
              <a:spcAft>
                <a:spcPts val="0"/>
              </a:spcAft>
              <a:buNone/>
              <a:defRPr sz="1400" b="0"/>
            </a:lvl5pPr>
            <a:lvl6pPr lvl="5">
              <a:lnSpc>
                <a:spcPct val="100000"/>
              </a:lnSpc>
              <a:spcBef>
                <a:spcPts val="0"/>
              </a:spcBef>
              <a:spcAft>
                <a:spcPts val="0"/>
              </a:spcAft>
              <a:buNone/>
              <a:defRPr sz="1400" b="0"/>
            </a:lvl6pPr>
            <a:lvl7pPr lvl="6">
              <a:lnSpc>
                <a:spcPct val="100000"/>
              </a:lnSpc>
              <a:spcBef>
                <a:spcPts val="0"/>
              </a:spcBef>
              <a:spcAft>
                <a:spcPts val="0"/>
              </a:spcAft>
              <a:buNone/>
              <a:defRPr sz="1400" b="0"/>
            </a:lvl7pPr>
            <a:lvl8pPr lvl="7">
              <a:lnSpc>
                <a:spcPct val="100000"/>
              </a:lnSpc>
              <a:spcBef>
                <a:spcPts val="0"/>
              </a:spcBef>
              <a:spcAft>
                <a:spcPts val="0"/>
              </a:spcAft>
              <a:buNone/>
              <a:defRPr sz="1400" b="0"/>
            </a:lvl8pPr>
            <a:lvl9pPr lvl="8">
              <a:lnSpc>
                <a:spcPct val="100000"/>
              </a:lnSpc>
              <a:spcBef>
                <a:spcPts val="0"/>
              </a:spcBef>
              <a:spcAft>
                <a:spcPts val="0"/>
              </a:spcAft>
              <a:buNone/>
              <a:defRPr sz="1400" b="0"/>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37_Text (Third)">
  <p:cSld name="TITLE_AND_BODY_2_1">
    <p:spTree>
      <p:nvGrpSpPr>
        <p:cNvPr id="1" name="Shape 181"/>
        <p:cNvGrpSpPr/>
        <p:nvPr/>
      </p:nvGrpSpPr>
      <p:grpSpPr>
        <a:xfrm>
          <a:off x="0" y="0"/>
          <a:ext cx="0" cy="0"/>
          <a:chOff x="0" y="0"/>
          <a:chExt cx="0" cy="0"/>
        </a:xfrm>
      </p:grpSpPr>
      <p:sp>
        <p:nvSpPr>
          <p:cNvPr id="182" name="Google Shape;182;p23"/>
          <p:cNvSpPr txBox="1">
            <a:spLocks noGrp="1"/>
          </p:cNvSpPr>
          <p:nvPr>
            <p:ph type="title"/>
          </p:nvPr>
        </p:nvSpPr>
        <p:spPr>
          <a:xfrm>
            <a:off x="777240" y="2532888"/>
            <a:ext cx="4928700" cy="2569500"/>
          </a:xfrm>
          <a:prstGeom prst="rect">
            <a:avLst/>
          </a:prstGeom>
        </p:spPr>
        <p:txBody>
          <a:bodyPr spcFirstLastPara="1" wrap="square" lIns="0" tIns="0" rIns="0" bIns="0" anchor="b" anchorCtr="0">
            <a:noAutofit/>
          </a:bodyPr>
          <a:lstStyle>
            <a:lvl1pPr lvl="0">
              <a:spcBef>
                <a:spcPts val="0"/>
              </a:spcBef>
              <a:spcAft>
                <a:spcPts val="0"/>
              </a:spcAft>
              <a:buSzPts val="5600"/>
              <a:buNone/>
              <a:defRPr/>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a:p>
        </p:txBody>
      </p:sp>
      <p:sp>
        <p:nvSpPr>
          <p:cNvPr id="183" name="Google Shape;183;p23"/>
          <p:cNvSpPr txBox="1">
            <a:spLocks noGrp="1"/>
          </p:cNvSpPr>
          <p:nvPr>
            <p:ph type="body" idx="1"/>
          </p:nvPr>
        </p:nvSpPr>
        <p:spPr>
          <a:xfrm>
            <a:off x="777240" y="5742432"/>
            <a:ext cx="4928700" cy="3744300"/>
          </a:xfrm>
          <a:prstGeom prst="rect">
            <a:avLst/>
          </a:prstGeom>
        </p:spPr>
        <p:txBody>
          <a:bodyPr spcFirstLastPara="1" wrap="square" lIns="0" tIns="0" rIns="0" bIns="0" anchor="t" anchorCtr="0">
            <a:noAutofit/>
          </a:bodyPr>
          <a:lstStyle>
            <a:lvl1pPr marL="457200" lvl="0" indent="-342900">
              <a:spcBef>
                <a:spcPts val="0"/>
              </a:spcBef>
              <a:spcAft>
                <a:spcPts val="0"/>
              </a:spcAft>
              <a:buSzPts val="1800"/>
              <a:buChar char="•"/>
              <a:defRPr/>
            </a:lvl1pPr>
            <a:lvl2pPr marL="914400" lvl="1" indent="-342900">
              <a:spcBef>
                <a:spcPts val="1000"/>
              </a:spcBef>
              <a:spcAft>
                <a:spcPts val="0"/>
              </a:spcAft>
              <a:buSzPts val="1800"/>
              <a:buChar char="﹘"/>
              <a:defRPr/>
            </a:lvl2pPr>
            <a:lvl3pPr marL="1371600" lvl="2" indent="-342900">
              <a:spcBef>
                <a:spcPts val="1000"/>
              </a:spcBef>
              <a:spcAft>
                <a:spcPts val="0"/>
              </a:spcAft>
              <a:buSzPts val="1800"/>
              <a:buChar char="﹘"/>
              <a:defRPr/>
            </a:lvl3pPr>
            <a:lvl4pPr marL="1828800" lvl="3" indent="-342900">
              <a:spcBef>
                <a:spcPts val="1000"/>
              </a:spcBef>
              <a:spcAft>
                <a:spcPts val="0"/>
              </a:spcAft>
              <a:buSzPts val="1800"/>
              <a:buChar char="﹘"/>
              <a:defRPr/>
            </a:lvl4pPr>
            <a:lvl5pPr marL="2286000" lvl="4" indent="-342900">
              <a:spcBef>
                <a:spcPts val="1000"/>
              </a:spcBef>
              <a:spcAft>
                <a:spcPts val="0"/>
              </a:spcAft>
              <a:buSzPts val="1800"/>
              <a:buChar char="﹘"/>
              <a:defRPr/>
            </a:lvl5pPr>
            <a:lvl6pPr marL="2743200" lvl="5" indent="-342900">
              <a:spcBef>
                <a:spcPts val="1000"/>
              </a:spcBef>
              <a:spcAft>
                <a:spcPts val="0"/>
              </a:spcAft>
              <a:buSzPts val="1800"/>
              <a:buChar char="﹘"/>
              <a:defRPr/>
            </a:lvl6pPr>
            <a:lvl7pPr marL="3200400" lvl="6" indent="-342900">
              <a:spcBef>
                <a:spcPts val="1000"/>
              </a:spcBef>
              <a:spcAft>
                <a:spcPts val="0"/>
              </a:spcAft>
              <a:buSzPts val="1800"/>
              <a:buChar char="﹘"/>
              <a:defRPr/>
            </a:lvl7pPr>
            <a:lvl8pPr marL="3657600" lvl="7" indent="-342900">
              <a:spcBef>
                <a:spcPts val="1000"/>
              </a:spcBef>
              <a:spcAft>
                <a:spcPts val="0"/>
              </a:spcAft>
              <a:buSzPts val="1800"/>
              <a:buChar char="﹘"/>
              <a:defRPr/>
            </a:lvl8pPr>
            <a:lvl9pPr marL="4114800" lvl="8" indent="-342900">
              <a:spcBef>
                <a:spcPts val="1000"/>
              </a:spcBef>
              <a:spcAft>
                <a:spcPts val="1000"/>
              </a:spcAft>
              <a:buSzPts val="1800"/>
              <a:buChar char="﹘"/>
              <a:defRPr/>
            </a:lvl9pPr>
          </a:lstStyle>
          <a:p>
            <a:endParaRPr/>
          </a:p>
        </p:txBody>
      </p:sp>
      <p:sp>
        <p:nvSpPr>
          <p:cNvPr id="184" name="Google Shape;184;p23"/>
          <p:cNvSpPr txBox="1">
            <a:spLocks noGrp="1"/>
          </p:cNvSpPr>
          <p:nvPr>
            <p:ph type="subTitle" idx="2"/>
          </p:nvPr>
        </p:nvSpPr>
        <p:spPr>
          <a:xfrm>
            <a:off x="429768" y="429768"/>
            <a:ext cx="4928700" cy="347400"/>
          </a:xfrm>
          <a:prstGeom prst="rect">
            <a:avLst/>
          </a:prstGeom>
        </p:spPr>
        <p:txBody>
          <a:bodyPr spcFirstLastPara="1" wrap="square" lIns="0" tIns="0" rIns="0" bIns="0" anchor="t" anchorCtr="0">
            <a:noAutofit/>
          </a:bodyPr>
          <a:lstStyle>
            <a:lvl1pPr marL="0" marR="0" lvl="0" indent="0" algn="l">
              <a:lnSpc>
                <a:spcPct val="120000"/>
              </a:lnSpc>
              <a:spcBef>
                <a:spcPts val="0"/>
              </a:spcBef>
              <a:spcAft>
                <a:spcPts val="0"/>
              </a:spcAft>
              <a:buNone/>
              <a:defRPr sz="1800"/>
            </a:lvl1pPr>
            <a:lvl2pPr lvl="1">
              <a:lnSpc>
                <a:spcPct val="120000"/>
              </a:lnSpc>
              <a:spcBef>
                <a:spcPts val="0"/>
              </a:spcBef>
              <a:spcAft>
                <a:spcPts val="0"/>
              </a:spcAft>
              <a:buNone/>
              <a:defRPr sz="1800"/>
            </a:lvl2pPr>
            <a:lvl3pPr lvl="2">
              <a:lnSpc>
                <a:spcPct val="120000"/>
              </a:lnSpc>
              <a:spcBef>
                <a:spcPts val="0"/>
              </a:spcBef>
              <a:spcAft>
                <a:spcPts val="0"/>
              </a:spcAft>
              <a:buNone/>
              <a:defRPr sz="1800"/>
            </a:lvl3pPr>
            <a:lvl4pPr lvl="3">
              <a:lnSpc>
                <a:spcPct val="120000"/>
              </a:lnSpc>
              <a:spcBef>
                <a:spcPts val="0"/>
              </a:spcBef>
              <a:spcAft>
                <a:spcPts val="0"/>
              </a:spcAft>
              <a:buNone/>
              <a:defRPr sz="1800"/>
            </a:lvl4pPr>
            <a:lvl5pPr lvl="4">
              <a:lnSpc>
                <a:spcPct val="120000"/>
              </a:lnSpc>
              <a:spcBef>
                <a:spcPts val="0"/>
              </a:spcBef>
              <a:spcAft>
                <a:spcPts val="0"/>
              </a:spcAft>
              <a:buNone/>
              <a:defRPr sz="1800"/>
            </a:lvl5pPr>
            <a:lvl6pPr lvl="5">
              <a:lnSpc>
                <a:spcPct val="120000"/>
              </a:lnSpc>
              <a:spcBef>
                <a:spcPts val="0"/>
              </a:spcBef>
              <a:spcAft>
                <a:spcPts val="0"/>
              </a:spcAft>
              <a:buNone/>
              <a:defRPr sz="1800"/>
            </a:lvl6pPr>
            <a:lvl7pPr lvl="6">
              <a:lnSpc>
                <a:spcPct val="120000"/>
              </a:lnSpc>
              <a:spcBef>
                <a:spcPts val="0"/>
              </a:spcBef>
              <a:spcAft>
                <a:spcPts val="0"/>
              </a:spcAft>
              <a:buNone/>
              <a:defRPr sz="1800"/>
            </a:lvl7pPr>
            <a:lvl8pPr lvl="7">
              <a:lnSpc>
                <a:spcPct val="120000"/>
              </a:lnSpc>
              <a:spcBef>
                <a:spcPts val="0"/>
              </a:spcBef>
              <a:spcAft>
                <a:spcPts val="0"/>
              </a:spcAft>
              <a:buNone/>
              <a:defRPr sz="1800"/>
            </a:lvl8pPr>
            <a:lvl9pPr lvl="8">
              <a:lnSpc>
                <a:spcPct val="120000"/>
              </a:lnSpc>
              <a:spcBef>
                <a:spcPts val="0"/>
              </a:spcBef>
              <a:spcAft>
                <a:spcPts val="0"/>
              </a:spcAft>
              <a:buNone/>
              <a:defRPr sz="1800"/>
            </a:lvl9pPr>
          </a:lstStyle>
          <a:p>
            <a:endParaRPr/>
          </a:p>
        </p:txBody>
      </p:sp>
      <p:sp>
        <p:nvSpPr>
          <p:cNvPr id="185" name="Google Shape;185;p23"/>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dk1"/>
                </a:solidFill>
                <a:latin typeface="Montserrat SemiBold"/>
                <a:ea typeface="Montserrat SemiBold"/>
                <a:cs typeface="Montserrat SemiBold"/>
                <a:sym typeface="Montserrat SemiBold"/>
              </a:rPr>
              <a:t>‹#›</a:t>
            </a:fld>
            <a:endParaRPr sz="900" b="1" i="0" u="none" strike="noStrike" cap="none">
              <a:solidFill>
                <a:schemeClr val="dk1"/>
              </a:solidFill>
              <a:latin typeface="Montserrat SemiBold"/>
              <a:ea typeface="Montserrat SemiBold"/>
              <a:cs typeface="Montserrat SemiBold"/>
              <a:sym typeface="Montserrat SemiBold"/>
            </a:endParaRPr>
          </a:p>
        </p:txBody>
      </p:sp>
      <p:grpSp>
        <p:nvGrpSpPr>
          <p:cNvPr id="186" name="Google Shape;186;p23"/>
          <p:cNvGrpSpPr/>
          <p:nvPr/>
        </p:nvGrpSpPr>
        <p:grpSpPr>
          <a:xfrm>
            <a:off x="744554" y="9667704"/>
            <a:ext cx="757005" cy="151663"/>
            <a:chOff x="3610015" y="6016276"/>
            <a:chExt cx="1701900" cy="341200"/>
          </a:xfrm>
        </p:grpSpPr>
        <p:grpSp>
          <p:nvGrpSpPr>
            <p:cNvPr id="187" name="Google Shape;187;p23"/>
            <p:cNvGrpSpPr/>
            <p:nvPr/>
          </p:nvGrpSpPr>
          <p:grpSpPr>
            <a:xfrm>
              <a:off x="4234632" y="6027258"/>
              <a:ext cx="1077283" cy="330123"/>
              <a:chOff x="4234632" y="6027258"/>
              <a:chExt cx="1077283" cy="330123"/>
            </a:xfrm>
          </p:grpSpPr>
          <p:sp>
            <p:nvSpPr>
              <p:cNvPr id="188" name="Google Shape;188;p23"/>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189" name="Google Shape;189;p23"/>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190" name="Google Shape;190;p23"/>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191" name="Google Shape;191;p23"/>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192" name="Google Shape;192;p23"/>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193" name="Google Shape;193;p23"/>
          <p:cNvSpPr txBox="1">
            <a:spLocks noGrp="1"/>
          </p:cNvSpPr>
          <p:nvPr>
            <p:ph type="subTitle" idx="3"/>
          </p:nvPr>
        </p:nvSpPr>
        <p:spPr>
          <a:xfrm>
            <a:off x="1900251" y="9442550"/>
            <a:ext cx="5556600" cy="420600"/>
          </a:xfrm>
          <a:prstGeom prst="rect">
            <a:avLst/>
          </a:prstGeom>
        </p:spPr>
        <p:txBody>
          <a:bodyPr spcFirstLastPara="1" wrap="square" lIns="0" tIns="0" rIns="0" bIns="0" anchor="b" anchorCtr="0">
            <a:noAutofit/>
          </a:bodyPr>
          <a:lstStyle>
            <a:lvl1pPr marL="0" marR="0" lvl="0" indent="0">
              <a:lnSpc>
                <a:spcPct val="100000"/>
              </a:lnSpc>
              <a:spcBef>
                <a:spcPts val="0"/>
              </a:spcBef>
              <a:spcAft>
                <a:spcPts val="0"/>
              </a:spcAft>
              <a:buNone/>
              <a:defRPr sz="1400" b="0"/>
            </a:lvl1pPr>
            <a:lvl2pPr lvl="1">
              <a:lnSpc>
                <a:spcPct val="100000"/>
              </a:lnSpc>
              <a:spcBef>
                <a:spcPts val="0"/>
              </a:spcBef>
              <a:spcAft>
                <a:spcPts val="0"/>
              </a:spcAft>
              <a:buNone/>
              <a:defRPr sz="1400" b="0"/>
            </a:lvl2pPr>
            <a:lvl3pPr lvl="2">
              <a:lnSpc>
                <a:spcPct val="100000"/>
              </a:lnSpc>
              <a:spcBef>
                <a:spcPts val="0"/>
              </a:spcBef>
              <a:spcAft>
                <a:spcPts val="0"/>
              </a:spcAft>
              <a:buNone/>
              <a:defRPr sz="1400" b="0"/>
            </a:lvl3pPr>
            <a:lvl4pPr lvl="3">
              <a:lnSpc>
                <a:spcPct val="100000"/>
              </a:lnSpc>
              <a:spcBef>
                <a:spcPts val="0"/>
              </a:spcBef>
              <a:spcAft>
                <a:spcPts val="0"/>
              </a:spcAft>
              <a:buNone/>
              <a:defRPr sz="1400" b="0"/>
            </a:lvl4pPr>
            <a:lvl5pPr lvl="4">
              <a:lnSpc>
                <a:spcPct val="100000"/>
              </a:lnSpc>
              <a:spcBef>
                <a:spcPts val="0"/>
              </a:spcBef>
              <a:spcAft>
                <a:spcPts val="0"/>
              </a:spcAft>
              <a:buNone/>
              <a:defRPr sz="1400" b="0"/>
            </a:lvl5pPr>
            <a:lvl6pPr lvl="5">
              <a:lnSpc>
                <a:spcPct val="100000"/>
              </a:lnSpc>
              <a:spcBef>
                <a:spcPts val="0"/>
              </a:spcBef>
              <a:spcAft>
                <a:spcPts val="0"/>
              </a:spcAft>
              <a:buNone/>
              <a:defRPr sz="1400" b="0"/>
            </a:lvl6pPr>
            <a:lvl7pPr lvl="6">
              <a:lnSpc>
                <a:spcPct val="100000"/>
              </a:lnSpc>
              <a:spcBef>
                <a:spcPts val="0"/>
              </a:spcBef>
              <a:spcAft>
                <a:spcPts val="0"/>
              </a:spcAft>
              <a:buNone/>
              <a:defRPr sz="1400" b="0"/>
            </a:lvl7pPr>
            <a:lvl8pPr lvl="7">
              <a:lnSpc>
                <a:spcPct val="100000"/>
              </a:lnSpc>
              <a:spcBef>
                <a:spcPts val="0"/>
              </a:spcBef>
              <a:spcAft>
                <a:spcPts val="0"/>
              </a:spcAft>
              <a:buNone/>
              <a:defRPr sz="1400" b="0"/>
            </a:lvl8pPr>
            <a:lvl9pPr lvl="8">
              <a:lnSpc>
                <a:spcPct val="100000"/>
              </a:lnSpc>
              <a:spcBef>
                <a:spcPts val="0"/>
              </a:spcBef>
              <a:spcAft>
                <a:spcPts val="0"/>
              </a:spcAft>
              <a:buNone/>
              <a:defRPr sz="1400" b="0"/>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40_Columns (Two)">
  <p:cSld name="TITLE_AND_BODY_2_2">
    <p:spTree>
      <p:nvGrpSpPr>
        <p:cNvPr id="1" name="Shape 194"/>
        <p:cNvGrpSpPr/>
        <p:nvPr/>
      </p:nvGrpSpPr>
      <p:grpSpPr>
        <a:xfrm>
          <a:off x="0" y="0"/>
          <a:ext cx="0" cy="0"/>
          <a:chOff x="0" y="0"/>
          <a:chExt cx="0" cy="0"/>
        </a:xfrm>
      </p:grpSpPr>
      <p:sp>
        <p:nvSpPr>
          <p:cNvPr id="195" name="Google Shape;195;p24"/>
          <p:cNvSpPr txBox="1">
            <a:spLocks noGrp="1"/>
          </p:cNvSpPr>
          <p:nvPr>
            <p:ph type="title"/>
          </p:nvPr>
        </p:nvSpPr>
        <p:spPr>
          <a:xfrm>
            <a:off x="1527048" y="2532888"/>
            <a:ext cx="6336900" cy="2569500"/>
          </a:xfrm>
          <a:prstGeom prst="rect">
            <a:avLst/>
          </a:prstGeom>
        </p:spPr>
        <p:txBody>
          <a:bodyPr spcFirstLastPara="1" wrap="square" lIns="0" tIns="0" rIns="0" bIns="0" anchor="b" anchorCtr="0">
            <a:noAutofit/>
          </a:bodyPr>
          <a:lstStyle>
            <a:lvl1pPr lvl="0">
              <a:spcBef>
                <a:spcPts val="0"/>
              </a:spcBef>
              <a:spcAft>
                <a:spcPts val="0"/>
              </a:spcAft>
              <a:buSzPts val="5600"/>
              <a:buNone/>
              <a:defRPr/>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a:p>
        </p:txBody>
      </p:sp>
      <p:sp>
        <p:nvSpPr>
          <p:cNvPr id="196" name="Google Shape;196;p24"/>
          <p:cNvSpPr txBox="1">
            <a:spLocks noGrp="1"/>
          </p:cNvSpPr>
          <p:nvPr>
            <p:ph type="body" idx="1"/>
          </p:nvPr>
        </p:nvSpPr>
        <p:spPr>
          <a:xfrm>
            <a:off x="1527048" y="5751576"/>
            <a:ext cx="6336900" cy="3744300"/>
          </a:xfrm>
          <a:prstGeom prst="rect">
            <a:avLst/>
          </a:prstGeom>
        </p:spPr>
        <p:txBody>
          <a:bodyPr spcFirstLastPara="1" wrap="square" lIns="0" tIns="0" rIns="0" bIns="0" anchor="t" anchorCtr="0">
            <a:noAutofit/>
          </a:bodyPr>
          <a:lstStyle>
            <a:lvl1pPr marL="457200" lvl="0" indent="-342900">
              <a:spcBef>
                <a:spcPts val="0"/>
              </a:spcBef>
              <a:spcAft>
                <a:spcPts val="0"/>
              </a:spcAft>
              <a:buSzPts val="1800"/>
              <a:buChar char="•"/>
              <a:defRPr/>
            </a:lvl1pPr>
            <a:lvl2pPr marL="914400" lvl="1" indent="-342900">
              <a:spcBef>
                <a:spcPts val="1000"/>
              </a:spcBef>
              <a:spcAft>
                <a:spcPts val="0"/>
              </a:spcAft>
              <a:buSzPts val="1800"/>
              <a:buChar char="﹘"/>
              <a:defRPr/>
            </a:lvl2pPr>
            <a:lvl3pPr marL="1371600" lvl="2" indent="-342900">
              <a:spcBef>
                <a:spcPts val="1000"/>
              </a:spcBef>
              <a:spcAft>
                <a:spcPts val="0"/>
              </a:spcAft>
              <a:buSzPts val="1800"/>
              <a:buChar char="﹘"/>
              <a:defRPr/>
            </a:lvl3pPr>
            <a:lvl4pPr marL="1828800" lvl="3" indent="-342900">
              <a:spcBef>
                <a:spcPts val="1000"/>
              </a:spcBef>
              <a:spcAft>
                <a:spcPts val="0"/>
              </a:spcAft>
              <a:buSzPts val="1800"/>
              <a:buChar char="﹘"/>
              <a:defRPr/>
            </a:lvl4pPr>
            <a:lvl5pPr marL="2286000" lvl="4" indent="-342900">
              <a:spcBef>
                <a:spcPts val="1000"/>
              </a:spcBef>
              <a:spcAft>
                <a:spcPts val="0"/>
              </a:spcAft>
              <a:buSzPts val="1800"/>
              <a:buChar char="﹘"/>
              <a:defRPr/>
            </a:lvl5pPr>
            <a:lvl6pPr marL="2743200" lvl="5" indent="-342900">
              <a:spcBef>
                <a:spcPts val="1000"/>
              </a:spcBef>
              <a:spcAft>
                <a:spcPts val="0"/>
              </a:spcAft>
              <a:buSzPts val="1800"/>
              <a:buChar char="﹘"/>
              <a:defRPr/>
            </a:lvl6pPr>
            <a:lvl7pPr marL="3200400" lvl="6" indent="-342900">
              <a:spcBef>
                <a:spcPts val="1000"/>
              </a:spcBef>
              <a:spcAft>
                <a:spcPts val="0"/>
              </a:spcAft>
              <a:buSzPts val="1800"/>
              <a:buChar char="﹘"/>
              <a:defRPr/>
            </a:lvl7pPr>
            <a:lvl8pPr marL="3657600" lvl="7" indent="-342900">
              <a:spcBef>
                <a:spcPts val="1000"/>
              </a:spcBef>
              <a:spcAft>
                <a:spcPts val="0"/>
              </a:spcAft>
              <a:buSzPts val="1800"/>
              <a:buChar char="﹘"/>
              <a:defRPr/>
            </a:lvl8pPr>
            <a:lvl9pPr marL="4114800" lvl="8" indent="-342900">
              <a:spcBef>
                <a:spcPts val="1000"/>
              </a:spcBef>
              <a:spcAft>
                <a:spcPts val="1000"/>
              </a:spcAft>
              <a:buSzPts val="1800"/>
              <a:buChar char="﹘"/>
              <a:defRPr/>
            </a:lvl9pPr>
          </a:lstStyle>
          <a:p>
            <a:endParaRPr/>
          </a:p>
        </p:txBody>
      </p:sp>
      <p:sp>
        <p:nvSpPr>
          <p:cNvPr id="197" name="Google Shape;197;p24"/>
          <p:cNvSpPr txBox="1">
            <a:spLocks noGrp="1"/>
          </p:cNvSpPr>
          <p:nvPr>
            <p:ph type="subTitle" idx="2"/>
          </p:nvPr>
        </p:nvSpPr>
        <p:spPr>
          <a:xfrm>
            <a:off x="429768" y="429768"/>
            <a:ext cx="7745100" cy="347400"/>
          </a:xfrm>
          <a:prstGeom prst="rect">
            <a:avLst/>
          </a:prstGeom>
        </p:spPr>
        <p:txBody>
          <a:bodyPr spcFirstLastPara="1" wrap="square" lIns="0" tIns="0" rIns="0" bIns="0" anchor="t" anchorCtr="0">
            <a:noAutofit/>
          </a:bodyPr>
          <a:lstStyle>
            <a:lvl1pPr marL="0" marR="0" lvl="0" indent="0" algn="l">
              <a:lnSpc>
                <a:spcPct val="120000"/>
              </a:lnSpc>
              <a:spcBef>
                <a:spcPts val="0"/>
              </a:spcBef>
              <a:spcAft>
                <a:spcPts val="0"/>
              </a:spcAft>
              <a:buNone/>
              <a:defRPr sz="1800"/>
            </a:lvl1pPr>
            <a:lvl2pPr lvl="1">
              <a:lnSpc>
                <a:spcPct val="120000"/>
              </a:lnSpc>
              <a:spcBef>
                <a:spcPts val="0"/>
              </a:spcBef>
              <a:spcAft>
                <a:spcPts val="0"/>
              </a:spcAft>
              <a:buNone/>
              <a:defRPr sz="1800"/>
            </a:lvl2pPr>
            <a:lvl3pPr lvl="2">
              <a:lnSpc>
                <a:spcPct val="120000"/>
              </a:lnSpc>
              <a:spcBef>
                <a:spcPts val="0"/>
              </a:spcBef>
              <a:spcAft>
                <a:spcPts val="0"/>
              </a:spcAft>
              <a:buNone/>
              <a:defRPr sz="1800"/>
            </a:lvl3pPr>
            <a:lvl4pPr lvl="3">
              <a:lnSpc>
                <a:spcPct val="120000"/>
              </a:lnSpc>
              <a:spcBef>
                <a:spcPts val="0"/>
              </a:spcBef>
              <a:spcAft>
                <a:spcPts val="0"/>
              </a:spcAft>
              <a:buNone/>
              <a:defRPr sz="1800"/>
            </a:lvl4pPr>
            <a:lvl5pPr lvl="4">
              <a:lnSpc>
                <a:spcPct val="120000"/>
              </a:lnSpc>
              <a:spcBef>
                <a:spcPts val="0"/>
              </a:spcBef>
              <a:spcAft>
                <a:spcPts val="0"/>
              </a:spcAft>
              <a:buNone/>
              <a:defRPr sz="1800"/>
            </a:lvl5pPr>
            <a:lvl6pPr lvl="5">
              <a:lnSpc>
                <a:spcPct val="120000"/>
              </a:lnSpc>
              <a:spcBef>
                <a:spcPts val="0"/>
              </a:spcBef>
              <a:spcAft>
                <a:spcPts val="0"/>
              </a:spcAft>
              <a:buNone/>
              <a:defRPr sz="1800"/>
            </a:lvl6pPr>
            <a:lvl7pPr lvl="6">
              <a:lnSpc>
                <a:spcPct val="120000"/>
              </a:lnSpc>
              <a:spcBef>
                <a:spcPts val="0"/>
              </a:spcBef>
              <a:spcAft>
                <a:spcPts val="0"/>
              </a:spcAft>
              <a:buNone/>
              <a:defRPr sz="1800"/>
            </a:lvl7pPr>
            <a:lvl8pPr lvl="7">
              <a:lnSpc>
                <a:spcPct val="120000"/>
              </a:lnSpc>
              <a:spcBef>
                <a:spcPts val="0"/>
              </a:spcBef>
              <a:spcAft>
                <a:spcPts val="0"/>
              </a:spcAft>
              <a:buNone/>
              <a:defRPr sz="1800"/>
            </a:lvl8pPr>
            <a:lvl9pPr lvl="8">
              <a:lnSpc>
                <a:spcPct val="120000"/>
              </a:lnSpc>
              <a:spcBef>
                <a:spcPts val="0"/>
              </a:spcBef>
              <a:spcAft>
                <a:spcPts val="0"/>
              </a:spcAft>
              <a:buNone/>
              <a:defRPr sz="1800"/>
            </a:lvl9pPr>
          </a:lstStyle>
          <a:p>
            <a:endParaRPr/>
          </a:p>
        </p:txBody>
      </p:sp>
      <p:sp>
        <p:nvSpPr>
          <p:cNvPr id="198" name="Google Shape;198;p24"/>
          <p:cNvSpPr txBox="1">
            <a:spLocks noGrp="1"/>
          </p:cNvSpPr>
          <p:nvPr>
            <p:ph type="title" idx="3"/>
          </p:nvPr>
        </p:nvSpPr>
        <p:spPr>
          <a:xfrm>
            <a:off x="10433304" y="2532888"/>
            <a:ext cx="6336900" cy="2569500"/>
          </a:xfrm>
          <a:prstGeom prst="rect">
            <a:avLst/>
          </a:prstGeom>
        </p:spPr>
        <p:txBody>
          <a:bodyPr spcFirstLastPara="1" wrap="square" lIns="0" tIns="0" rIns="0" bIns="0" anchor="b" anchorCtr="0">
            <a:noAutofit/>
          </a:bodyPr>
          <a:lstStyle>
            <a:lvl1pPr lvl="0">
              <a:spcBef>
                <a:spcPts val="0"/>
              </a:spcBef>
              <a:spcAft>
                <a:spcPts val="0"/>
              </a:spcAft>
              <a:buSzPts val="5600"/>
              <a:buNone/>
              <a:defRPr/>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a:p>
        </p:txBody>
      </p:sp>
      <p:sp>
        <p:nvSpPr>
          <p:cNvPr id="199" name="Google Shape;199;p24"/>
          <p:cNvSpPr txBox="1">
            <a:spLocks noGrp="1"/>
          </p:cNvSpPr>
          <p:nvPr>
            <p:ph type="body" idx="4"/>
          </p:nvPr>
        </p:nvSpPr>
        <p:spPr>
          <a:xfrm>
            <a:off x="10433304" y="5751576"/>
            <a:ext cx="6336900" cy="3744300"/>
          </a:xfrm>
          <a:prstGeom prst="rect">
            <a:avLst/>
          </a:prstGeom>
        </p:spPr>
        <p:txBody>
          <a:bodyPr spcFirstLastPara="1" wrap="square" lIns="0" tIns="0" rIns="0" bIns="0" anchor="t" anchorCtr="0">
            <a:noAutofit/>
          </a:bodyPr>
          <a:lstStyle>
            <a:lvl1pPr marL="457200" lvl="0" indent="-342900">
              <a:spcBef>
                <a:spcPts val="0"/>
              </a:spcBef>
              <a:spcAft>
                <a:spcPts val="0"/>
              </a:spcAft>
              <a:buSzPts val="1800"/>
              <a:buChar char="•"/>
              <a:defRPr/>
            </a:lvl1pPr>
            <a:lvl2pPr marL="914400" lvl="1" indent="-342900">
              <a:spcBef>
                <a:spcPts val="1000"/>
              </a:spcBef>
              <a:spcAft>
                <a:spcPts val="0"/>
              </a:spcAft>
              <a:buSzPts val="1800"/>
              <a:buChar char="﹘"/>
              <a:defRPr/>
            </a:lvl2pPr>
            <a:lvl3pPr marL="1371600" lvl="2" indent="-342900">
              <a:spcBef>
                <a:spcPts val="1000"/>
              </a:spcBef>
              <a:spcAft>
                <a:spcPts val="0"/>
              </a:spcAft>
              <a:buSzPts val="1800"/>
              <a:buChar char="﹘"/>
              <a:defRPr/>
            </a:lvl3pPr>
            <a:lvl4pPr marL="1828800" lvl="3" indent="-342900">
              <a:spcBef>
                <a:spcPts val="1000"/>
              </a:spcBef>
              <a:spcAft>
                <a:spcPts val="0"/>
              </a:spcAft>
              <a:buSzPts val="1800"/>
              <a:buChar char="﹘"/>
              <a:defRPr/>
            </a:lvl4pPr>
            <a:lvl5pPr marL="2286000" lvl="4" indent="-342900">
              <a:spcBef>
                <a:spcPts val="1000"/>
              </a:spcBef>
              <a:spcAft>
                <a:spcPts val="0"/>
              </a:spcAft>
              <a:buSzPts val="1800"/>
              <a:buChar char="﹘"/>
              <a:defRPr/>
            </a:lvl5pPr>
            <a:lvl6pPr marL="2743200" lvl="5" indent="-342900">
              <a:spcBef>
                <a:spcPts val="1000"/>
              </a:spcBef>
              <a:spcAft>
                <a:spcPts val="0"/>
              </a:spcAft>
              <a:buSzPts val="1800"/>
              <a:buChar char="﹘"/>
              <a:defRPr/>
            </a:lvl6pPr>
            <a:lvl7pPr marL="3200400" lvl="6" indent="-342900">
              <a:spcBef>
                <a:spcPts val="1000"/>
              </a:spcBef>
              <a:spcAft>
                <a:spcPts val="0"/>
              </a:spcAft>
              <a:buSzPts val="1800"/>
              <a:buChar char="﹘"/>
              <a:defRPr/>
            </a:lvl7pPr>
            <a:lvl8pPr marL="3657600" lvl="7" indent="-342900">
              <a:spcBef>
                <a:spcPts val="1000"/>
              </a:spcBef>
              <a:spcAft>
                <a:spcPts val="0"/>
              </a:spcAft>
              <a:buSzPts val="1800"/>
              <a:buChar char="﹘"/>
              <a:defRPr/>
            </a:lvl8pPr>
            <a:lvl9pPr marL="4114800" lvl="8" indent="-342900">
              <a:spcBef>
                <a:spcPts val="1000"/>
              </a:spcBef>
              <a:spcAft>
                <a:spcPts val="1000"/>
              </a:spcAft>
              <a:buSzPts val="1800"/>
              <a:buChar char="﹘"/>
              <a:defRPr/>
            </a:lvl9pPr>
          </a:lstStyle>
          <a:p>
            <a:endParaRPr/>
          </a:p>
        </p:txBody>
      </p:sp>
      <p:sp>
        <p:nvSpPr>
          <p:cNvPr id="200" name="Google Shape;200;p24"/>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dk1"/>
                </a:solidFill>
                <a:latin typeface="Montserrat SemiBold"/>
                <a:ea typeface="Montserrat SemiBold"/>
                <a:cs typeface="Montserrat SemiBold"/>
                <a:sym typeface="Montserrat SemiBold"/>
              </a:rPr>
              <a:t>‹#›</a:t>
            </a:fld>
            <a:endParaRPr sz="900" b="1" i="0" u="none" strike="noStrike" cap="none">
              <a:solidFill>
                <a:schemeClr val="dk1"/>
              </a:solidFill>
              <a:latin typeface="Montserrat SemiBold"/>
              <a:ea typeface="Montserrat SemiBold"/>
              <a:cs typeface="Montserrat SemiBold"/>
              <a:sym typeface="Montserrat SemiBold"/>
            </a:endParaRPr>
          </a:p>
        </p:txBody>
      </p:sp>
      <p:grpSp>
        <p:nvGrpSpPr>
          <p:cNvPr id="201" name="Google Shape;201;p24"/>
          <p:cNvGrpSpPr/>
          <p:nvPr/>
        </p:nvGrpSpPr>
        <p:grpSpPr>
          <a:xfrm>
            <a:off x="744554" y="9667704"/>
            <a:ext cx="757005" cy="151663"/>
            <a:chOff x="3610015" y="6016276"/>
            <a:chExt cx="1701900" cy="341200"/>
          </a:xfrm>
        </p:grpSpPr>
        <p:grpSp>
          <p:nvGrpSpPr>
            <p:cNvPr id="202" name="Google Shape;202;p24"/>
            <p:cNvGrpSpPr/>
            <p:nvPr/>
          </p:nvGrpSpPr>
          <p:grpSpPr>
            <a:xfrm>
              <a:off x="4234632" y="6027258"/>
              <a:ext cx="1077283" cy="330123"/>
              <a:chOff x="4234632" y="6027258"/>
              <a:chExt cx="1077283" cy="330123"/>
            </a:xfrm>
          </p:grpSpPr>
          <p:sp>
            <p:nvSpPr>
              <p:cNvPr id="203" name="Google Shape;203;p24"/>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204" name="Google Shape;204;p24"/>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205" name="Google Shape;205;p24"/>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206" name="Google Shape;206;p24"/>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207" name="Google Shape;207;p24"/>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208" name="Google Shape;208;p24"/>
          <p:cNvSpPr txBox="1">
            <a:spLocks noGrp="1"/>
          </p:cNvSpPr>
          <p:nvPr>
            <p:ph type="subTitle" idx="5"/>
          </p:nvPr>
        </p:nvSpPr>
        <p:spPr>
          <a:xfrm>
            <a:off x="1900251" y="9442550"/>
            <a:ext cx="5556600" cy="420600"/>
          </a:xfrm>
          <a:prstGeom prst="rect">
            <a:avLst/>
          </a:prstGeom>
        </p:spPr>
        <p:txBody>
          <a:bodyPr spcFirstLastPara="1" wrap="square" lIns="0" tIns="0" rIns="0" bIns="0" anchor="b" anchorCtr="0">
            <a:noAutofit/>
          </a:bodyPr>
          <a:lstStyle>
            <a:lvl1pPr marL="0" marR="0" lvl="0" indent="0">
              <a:lnSpc>
                <a:spcPct val="100000"/>
              </a:lnSpc>
              <a:spcBef>
                <a:spcPts val="0"/>
              </a:spcBef>
              <a:spcAft>
                <a:spcPts val="0"/>
              </a:spcAft>
              <a:buNone/>
              <a:defRPr sz="1400" b="0"/>
            </a:lvl1pPr>
            <a:lvl2pPr lvl="1">
              <a:lnSpc>
                <a:spcPct val="100000"/>
              </a:lnSpc>
              <a:spcBef>
                <a:spcPts val="0"/>
              </a:spcBef>
              <a:spcAft>
                <a:spcPts val="0"/>
              </a:spcAft>
              <a:buNone/>
              <a:defRPr sz="1400" b="0"/>
            </a:lvl2pPr>
            <a:lvl3pPr lvl="2">
              <a:lnSpc>
                <a:spcPct val="100000"/>
              </a:lnSpc>
              <a:spcBef>
                <a:spcPts val="0"/>
              </a:spcBef>
              <a:spcAft>
                <a:spcPts val="0"/>
              </a:spcAft>
              <a:buNone/>
              <a:defRPr sz="1400" b="0"/>
            </a:lvl3pPr>
            <a:lvl4pPr lvl="3">
              <a:lnSpc>
                <a:spcPct val="100000"/>
              </a:lnSpc>
              <a:spcBef>
                <a:spcPts val="0"/>
              </a:spcBef>
              <a:spcAft>
                <a:spcPts val="0"/>
              </a:spcAft>
              <a:buNone/>
              <a:defRPr sz="1400" b="0"/>
            </a:lvl4pPr>
            <a:lvl5pPr lvl="4">
              <a:lnSpc>
                <a:spcPct val="100000"/>
              </a:lnSpc>
              <a:spcBef>
                <a:spcPts val="0"/>
              </a:spcBef>
              <a:spcAft>
                <a:spcPts val="0"/>
              </a:spcAft>
              <a:buNone/>
              <a:defRPr sz="1400" b="0"/>
            </a:lvl5pPr>
            <a:lvl6pPr lvl="5">
              <a:lnSpc>
                <a:spcPct val="100000"/>
              </a:lnSpc>
              <a:spcBef>
                <a:spcPts val="0"/>
              </a:spcBef>
              <a:spcAft>
                <a:spcPts val="0"/>
              </a:spcAft>
              <a:buNone/>
              <a:defRPr sz="1400" b="0"/>
            </a:lvl6pPr>
            <a:lvl7pPr lvl="6">
              <a:lnSpc>
                <a:spcPct val="100000"/>
              </a:lnSpc>
              <a:spcBef>
                <a:spcPts val="0"/>
              </a:spcBef>
              <a:spcAft>
                <a:spcPts val="0"/>
              </a:spcAft>
              <a:buNone/>
              <a:defRPr sz="1400" b="0"/>
            </a:lvl7pPr>
            <a:lvl8pPr lvl="7">
              <a:lnSpc>
                <a:spcPct val="100000"/>
              </a:lnSpc>
              <a:spcBef>
                <a:spcPts val="0"/>
              </a:spcBef>
              <a:spcAft>
                <a:spcPts val="0"/>
              </a:spcAft>
              <a:buNone/>
              <a:defRPr sz="1400" b="0"/>
            </a:lvl8pPr>
            <a:lvl9pPr lvl="8">
              <a:lnSpc>
                <a:spcPct val="100000"/>
              </a:lnSpc>
              <a:spcBef>
                <a:spcPts val="0"/>
              </a:spcBef>
              <a:spcAft>
                <a:spcPts val="0"/>
              </a:spcAft>
              <a:buNone/>
              <a:defRPr sz="1400" b="0"/>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43_Columns (Three)">
  <p:cSld name="TITLE_AND_BODY_2_2_1">
    <p:spTree>
      <p:nvGrpSpPr>
        <p:cNvPr id="1" name="Shape 209"/>
        <p:cNvGrpSpPr/>
        <p:nvPr/>
      </p:nvGrpSpPr>
      <p:grpSpPr>
        <a:xfrm>
          <a:off x="0" y="0"/>
          <a:ext cx="0" cy="0"/>
          <a:chOff x="0" y="0"/>
          <a:chExt cx="0" cy="0"/>
        </a:xfrm>
      </p:grpSpPr>
      <p:sp>
        <p:nvSpPr>
          <p:cNvPr id="210" name="Google Shape;210;p25"/>
          <p:cNvSpPr txBox="1">
            <a:spLocks noGrp="1"/>
          </p:cNvSpPr>
          <p:nvPr>
            <p:ph type="title"/>
          </p:nvPr>
        </p:nvSpPr>
        <p:spPr>
          <a:xfrm>
            <a:off x="1161288" y="2505456"/>
            <a:ext cx="4224600" cy="1892700"/>
          </a:xfrm>
          <a:prstGeom prst="rect">
            <a:avLst/>
          </a:prstGeom>
        </p:spPr>
        <p:txBody>
          <a:bodyPr spcFirstLastPara="1" wrap="square" lIns="0" tIns="0" rIns="0" bIns="0" anchor="b" anchorCtr="0">
            <a:noAutofit/>
          </a:bodyPr>
          <a:lstStyle>
            <a:lvl1pPr lvl="0">
              <a:lnSpc>
                <a:spcPct val="115000"/>
              </a:lnSpc>
              <a:spcBef>
                <a:spcPts val="0"/>
              </a:spcBef>
              <a:spcAft>
                <a:spcPts val="0"/>
              </a:spcAft>
              <a:buSzPts val="3600"/>
              <a:buNone/>
              <a:defRPr sz="3600"/>
            </a:lvl1pPr>
            <a:lvl2pPr lvl="1">
              <a:lnSpc>
                <a:spcPct val="115000"/>
              </a:lnSpc>
              <a:spcBef>
                <a:spcPts val="0"/>
              </a:spcBef>
              <a:spcAft>
                <a:spcPts val="0"/>
              </a:spcAft>
              <a:buSzPts val="3600"/>
              <a:buNone/>
              <a:defRPr sz="3600"/>
            </a:lvl2pPr>
            <a:lvl3pPr lvl="2">
              <a:lnSpc>
                <a:spcPct val="115000"/>
              </a:lnSpc>
              <a:spcBef>
                <a:spcPts val="0"/>
              </a:spcBef>
              <a:spcAft>
                <a:spcPts val="0"/>
              </a:spcAft>
              <a:buSzPts val="3600"/>
              <a:buNone/>
              <a:defRPr sz="3600"/>
            </a:lvl3pPr>
            <a:lvl4pPr lvl="3">
              <a:lnSpc>
                <a:spcPct val="115000"/>
              </a:lnSpc>
              <a:spcBef>
                <a:spcPts val="0"/>
              </a:spcBef>
              <a:spcAft>
                <a:spcPts val="0"/>
              </a:spcAft>
              <a:buSzPts val="3600"/>
              <a:buNone/>
              <a:defRPr sz="3600"/>
            </a:lvl4pPr>
            <a:lvl5pPr lvl="4">
              <a:lnSpc>
                <a:spcPct val="115000"/>
              </a:lnSpc>
              <a:spcBef>
                <a:spcPts val="0"/>
              </a:spcBef>
              <a:spcAft>
                <a:spcPts val="0"/>
              </a:spcAft>
              <a:buSzPts val="3600"/>
              <a:buNone/>
              <a:defRPr sz="3600"/>
            </a:lvl5pPr>
            <a:lvl6pPr lvl="5">
              <a:lnSpc>
                <a:spcPct val="115000"/>
              </a:lnSpc>
              <a:spcBef>
                <a:spcPts val="0"/>
              </a:spcBef>
              <a:spcAft>
                <a:spcPts val="0"/>
              </a:spcAft>
              <a:buSzPts val="3600"/>
              <a:buNone/>
              <a:defRPr sz="3600"/>
            </a:lvl6pPr>
            <a:lvl7pPr lvl="6">
              <a:lnSpc>
                <a:spcPct val="115000"/>
              </a:lnSpc>
              <a:spcBef>
                <a:spcPts val="0"/>
              </a:spcBef>
              <a:spcAft>
                <a:spcPts val="0"/>
              </a:spcAft>
              <a:buSzPts val="3600"/>
              <a:buNone/>
              <a:defRPr sz="3600"/>
            </a:lvl7pPr>
            <a:lvl8pPr lvl="7">
              <a:lnSpc>
                <a:spcPct val="115000"/>
              </a:lnSpc>
              <a:spcBef>
                <a:spcPts val="0"/>
              </a:spcBef>
              <a:spcAft>
                <a:spcPts val="0"/>
              </a:spcAft>
              <a:buSzPts val="3600"/>
              <a:buNone/>
              <a:defRPr sz="3600"/>
            </a:lvl8pPr>
            <a:lvl9pPr lvl="8">
              <a:lnSpc>
                <a:spcPct val="115000"/>
              </a:lnSpc>
              <a:spcBef>
                <a:spcPts val="0"/>
              </a:spcBef>
              <a:spcAft>
                <a:spcPts val="0"/>
              </a:spcAft>
              <a:buSzPts val="3600"/>
              <a:buNone/>
              <a:defRPr sz="3600"/>
            </a:lvl9pPr>
          </a:lstStyle>
          <a:p>
            <a:endParaRPr/>
          </a:p>
        </p:txBody>
      </p:sp>
      <p:sp>
        <p:nvSpPr>
          <p:cNvPr id="211" name="Google Shape;211;p25"/>
          <p:cNvSpPr txBox="1">
            <a:spLocks noGrp="1"/>
          </p:cNvSpPr>
          <p:nvPr>
            <p:ph type="body" idx="1"/>
          </p:nvPr>
        </p:nvSpPr>
        <p:spPr>
          <a:xfrm>
            <a:off x="1161288" y="4956048"/>
            <a:ext cx="4224600" cy="4433400"/>
          </a:xfrm>
          <a:prstGeom prst="rect">
            <a:avLst/>
          </a:prstGeom>
        </p:spPr>
        <p:txBody>
          <a:bodyPr spcFirstLastPara="1" wrap="square" lIns="0" tIns="0" rIns="0" bIns="0" anchor="t" anchorCtr="0">
            <a:noAutofit/>
          </a:bodyPr>
          <a:lstStyle>
            <a:lvl1pPr marL="457200" lvl="0" indent="-342900">
              <a:spcBef>
                <a:spcPts val="0"/>
              </a:spcBef>
              <a:spcAft>
                <a:spcPts val="0"/>
              </a:spcAft>
              <a:buSzPts val="1800"/>
              <a:buChar char="•"/>
              <a:defRPr/>
            </a:lvl1pPr>
            <a:lvl2pPr marL="914400" lvl="1" indent="-342900">
              <a:spcBef>
                <a:spcPts val="1000"/>
              </a:spcBef>
              <a:spcAft>
                <a:spcPts val="0"/>
              </a:spcAft>
              <a:buSzPts val="1800"/>
              <a:buChar char="﹘"/>
              <a:defRPr/>
            </a:lvl2pPr>
            <a:lvl3pPr marL="1371600" lvl="2" indent="-342900">
              <a:spcBef>
                <a:spcPts val="1000"/>
              </a:spcBef>
              <a:spcAft>
                <a:spcPts val="0"/>
              </a:spcAft>
              <a:buSzPts val="1800"/>
              <a:buChar char="﹘"/>
              <a:defRPr/>
            </a:lvl3pPr>
            <a:lvl4pPr marL="1828800" lvl="3" indent="-342900">
              <a:spcBef>
                <a:spcPts val="1000"/>
              </a:spcBef>
              <a:spcAft>
                <a:spcPts val="0"/>
              </a:spcAft>
              <a:buSzPts val="1800"/>
              <a:buChar char="﹘"/>
              <a:defRPr/>
            </a:lvl4pPr>
            <a:lvl5pPr marL="2286000" lvl="4" indent="-342900">
              <a:spcBef>
                <a:spcPts val="1000"/>
              </a:spcBef>
              <a:spcAft>
                <a:spcPts val="0"/>
              </a:spcAft>
              <a:buSzPts val="1800"/>
              <a:buChar char="﹘"/>
              <a:defRPr/>
            </a:lvl5pPr>
            <a:lvl6pPr marL="2743200" lvl="5" indent="-342900">
              <a:spcBef>
                <a:spcPts val="1000"/>
              </a:spcBef>
              <a:spcAft>
                <a:spcPts val="0"/>
              </a:spcAft>
              <a:buSzPts val="1800"/>
              <a:buChar char="﹘"/>
              <a:defRPr/>
            </a:lvl6pPr>
            <a:lvl7pPr marL="3200400" lvl="6" indent="-342900">
              <a:spcBef>
                <a:spcPts val="1000"/>
              </a:spcBef>
              <a:spcAft>
                <a:spcPts val="0"/>
              </a:spcAft>
              <a:buSzPts val="1800"/>
              <a:buChar char="﹘"/>
              <a:defRPr/>
            </a:lvl7pPr>
            <a:lvl8pPr marL="3657600" lvl="7" indent="-342900">
              <a:spcBef>
                <a:spcPts val="1000"/>
              </a:spcBef>
              <a:spcAft>
                <a:spcPts val="0"/>
              </a:spcAft>
              <a:buSzPts val="1800"/>
              <a:buChar char="﹘"/>
              <a:defRPr/>
            </a:lvl8pPr>
            <a:lvl9pPr marL="4114800" lvl="8" indent="-342900">
              <a:spcBef>
                <a:spcPts val="1000"/>
              </a:spcBef>
              <a:spcAft>
                <a:spcPts val="1000"/>
              </a:spcAft>
              <a:buSzPts val="1800"/>
              <a:buChar char="﹘"/>
              <a:defRPr/>
            </a:lvl9pPr>
          </a:lstStyle>
          <a:p>
            <a:endParaRPr/>
          </a:p>
        </p:txBody>
      </p:sp>
      <p:sp>
        <p:nvSpPr>
          <p:cNvPr id="212" name="Google Shape;212;p25"/>
          <p:cNvSpPr txBox="1">
            <a:spLocks noGrp="1"/>
          </p:cNvSpPr>
          <p:nvPr>
            <p:ph type="subTitle" idx="2"/>
          </p:nvPr>
        </p:nvSpPr>
        <p:spPr>
          <a:xfrm>
            <a:off x="429768" y="429768"/>
            <a:ext cx="7745100" cy="347400"/>
          </a:xfrm>
          <a:prstGeom prst="rect">
            <a:avLst/>
          </a:prstGeom>
        </p:spPr>
        <p:txBody>
          <a:bodyPr spcFirstLastPara="1" wrap="square" lIns="0" tIns="0" rIns="0" bIns="0" anchor="t" anchorCtr="0">
            <a:noAutofit/>
          </a:bodyPr>
          <a:lstStyle>
            <a:lvl1pPr marL="0" marR="0" lvl="0" indent="0" algn="l">
              <a:lnSpc>
                <a:spcPct val="120000"/>
              </a:lnSpc>
              <a:spcBef>
                <a:spcPts val="0"/>
              </a:spcBef>
              <a:spcAft>
                <a:spcPts val="0"/>
              </a:spcAft>
              <a:buNone/>
              <a:defRPr sz="1800"/>
            </a:lvl1pPr>
            <a:lvl2pPr lvl="1">
              <a:lnSpc>
                <a:spcPct val="120000"/>
              </a:lnSpc>
              <a:spcBef>
                <a:spcPts val="0"/>
              </a:spcBef>
              <a:spcAft>
                <a:spcPts val="0"/>
              </a:spcAft>
              <a:buNone/>
              <a:defRPr sz="1800"/>
            </a:lvl2pPr>
            <a:lvl3pPr lvl="2">
              <a:lnSpc>
                <a:spcPct val="120000"/>
              </a:lnSpc>
              <a:spcBef>
                <a:spcPts val="0"/>
              </a:spcBef>
              <a:spcAft>
                <a:spcPts val="0"/>
              </a:spcAft>
              <a:buNone/>
              <a:defRPr sz="1800"/>
            </a:lvl3pPr>
            <a:lvl4pPr lvl="3">
              <a:lnSpc>
                <a:spcPct val="120000"/>
              </a:lnSpc>
              <a:spcBef>
                <a:spcPts val="0"/>
              </a:spcBef>
              <a:spcAft>
                <a:spcPts val="0"/>
              </a:spcAft>
              <a:buNone/>
              <a:defRPr sz="1800"/>
            </a:lvl4pPr>
            <a:lvl5pPr lvl="4">
              <a:lnSpc>
                <a:spcPct val="120000"/>
              </a:lnSpc>
              <a:spcBef>
                <a:spcPts val="0"/>
              </a:spcBef>
              <a:spcAft>
                <a:spcPts val="0"/>
              </a:spcAft>
              <a:buNone/>
              <a:defRPr sz="1800"/>
            </a:lvl5pPr>
            <a:lvl6pPr lvl="5">
              <a:lnSpc>
                <a:spcPct val="120000"/>
              </a:lnSpc>
              <a:spcBef>
                <a:spcPts val="0"/>
              </a:spcBef>
              <a:spcAft>
                <a:spcPts val="0"/>
              </a:spcAft>
              <a:buNone/>
              <a:defRPr sz="1800"/>
            </a:lvl6pPr>
            <a:lvl7pPr lvl="6">
              <a:lnSpc>
                <a:spcPct val="120000"/>
              </a:lnSpc>
              <a:spcBef>
                <a:spcPts val="0"/>
              </a:spcBef>
              <a:spcAft>
                <a:spcPts val="0"/>
              </a:spcAft>
              <a:buNone/>
              <a:defRPr sz="1800"/>
            </a:lvl7pPr>
            <a:lvl8pPr lvl="7">
              <a:lnSpc>
                <a:spcPct val="120000"/>
              </a:lnSpc>
              <a:spcBef>
                <a:spcPts val="0"/>
              </a:spcBef>
              <a:spcAft>
                <a:spcPts val="0"/>
              </a:spcAft>
              <a:buNone/>
              <a:defRPr sz="1800"/>
            </a:lvl8pPr>
            <a:lvl9pPr lvl="8">
              <a:lnSpc>
                <a:spcPct val="120000"/>
              </a:lnSpc>
              <a:spcBef>
                <a:spcPts val="0"/>
              </a:spcBef>
              <a:spcAft>
                <a:spcPts val="0"/>
              </a:spcAft>
              <a:buNone/>
              <a:defRPr sz="1800"/>
            </a:lvl9pPr>
          </a:lstStyle>
          <a:p>
            <a:endParaRPr/>
          </a:p>
        </p:txBody>
      </p:sp>
      <p:sp>
        <p:nvSpPr>
          <p:cNvPr id="213" name="Google Shape;213;p25"/>
          <p:cNvSpPr txBox="1">
            <a:spLocks noGrp="1"/>
          </p:cNvSpPr>
          <p:nvPr>
            <p:ph type="title" idx="3"/>
          </p:nvPr>
        </p:nvSpPr>
        <p:spPr>
          <a:xfrm>
            <a:off x="7095744" y="2505456"/>
            <a:ext cx="4224600" cy="1892700"/>
          </a:xfrm>
          <a:prstGeom prst="rect">
            <a:avLst/>
          </a:prstGeom>
        </p:spPr>
        <p:txBody>
          <a:bodyPr spcFirstLastPara="1" wrap="square" lIns="0" tIns="0" rIns="0" bIns="0" anchor="b" anchorCtr="0">
            <a:noAutofit/>
          </a:bodyPr>
          <a:lstStyle>
            <a:lvl1pPr lvl="0">
              <a:lnSpc>
                <a:spcPct val="115000"/>
              </a:lnSpc>
              <a:spcBef>
                <a:spcPts val="0"/>
              </a:spcBef>
              <a:spcAft>
                <a:spcPts val="0"/>
              </a:spcAft>
              <a:buSzPts val="3600"/>
              <a:buNone/>
              <a:defRPr sz="3600"/>
            </a:lvl1pPr>
            <a:lvl2pPr lvl="1">
              <a:lnSpc>
                <a:spcPct val="115000"/>
              </a:lnSpc>
              <a:spcBef>
                <a:spcPts val="0"/>
              </a:spcBef>
              <a:spcAft>
                <a:spcPts val="0"/>
              </a:spcAft>
              <a:buSzPts val="3600"/>
              <a:buNone/>
              <a:defRPr sz="3600"/>
            </a:lvl2pPr>
            <a:lvl3pPr lvl="2">
              <a:lnSpc>
                <a:spcPct val="115000"/>
              </a:lnSpc>
              <a:spcBef>
                <a:spcPts val="0"/>
              </a:spcBef>
              <a:spcAft>
                <a:spcPts val="0"/>
              </a:spcAft>
              <a:buSzPts val="3600"/>
              <a:buNone/>
              <a:defRPr sz="3600"/>
            </a:lvl3pPr>
            <a:lvl4pPr lvl="3">
              <a:lnSpc>
                <a:spcPct val="115000"/>
              </a:lnSpc>
              <a:spcBef>
                <a:spcPts val="0"/>
              </a:spcBef>
              <a:spcAft>
                <a:spcPts val="0"/>
              </a:spcAft>
              <a:buSzPts val="3600"/>
              <a:buNone/>
              <a:defRPr sz="3600"/>
            </a:lvl4pPr>
            <a:lvl5pPr lvl="4">
              <a:lnSpc>
                <a:spcPct val="115000"/>
              </a:lnSpc>
              <a:spcBef>
                <a:spcPts val="0"/>
              </a:spcBef>
              <a:spcAft>
                <a:spcPts val="0"/>
              </a:spcAft>
              <a:buSzPts val="3600"/>
              <a:buNone/>
              <a:defRPr sz="3600"/>
            </a:lvl5pPr>
            <a:lvl6pPr lvl="5">
              <a:lnSpc>
                <a:spcPct val="115000"/>
              </a:lnSpc>
              <a:spcBef>
                <a:spcPts val="0"/>
              </a:spcBef>
              <a:spcAft>
                <a:spcPts val="0"/>
              </a:spcAft>
              <a:buSzPts val="3600"/>
              <a:buNone/>
              <a:defRPr sz="3600"/>
            </a:lvl6pPr>
            <a:lvl7pPr lvl="6">
              <a:lnSpc>
                <a:spcPct val="115000"/>
              </a:lnSpc>
              <a:spcBef>
                <a:spcPts val="0"/>
              </a:spcBef>
              <a:spcAft>
                <a:spcPts val="0"/>
              </a:spcAft>
              <a:buSzPts val="3600"/>
              <a:buNone/>
              <a:defRPr sz="3600"/>
            </a:lvl7pPr>
            <a:lvl8pPr lvl="7">
              <a:lnSpc>
                <a:spcPct val="115000"/>
              </a:lnSpc>
              <a:spcBef>
                <a:spcPts val="0"/>
              </a:spcBef>
              <a:spcAft>
                <a:spcPts val="0"/>
              </a:spcAft>
              <a:buSzPts val="3600"/>
              <a:buNone/>
              <a:defRPr sz="3600"/>
            </a:lvl8pPr>
            <a:lvl9pPr lvl="8">
              <a:lnSpc>
                <a:spcPct val="115000"/>
              </a:lnSpc>
              <a:spcBef>
                <a:spcPts val="0"/>
              </a:spcBef>
              <a:spcAft>
                <a:spcPts val="0"/>
              </a:spcAft>
              <a:buSzPts val="3600"/>
              <a:buNone/>
              <a:defRPr sz="3600"/>
            </a:lvl9pPr>
          </a:lstStyle>
          <a:p>
            <a:endParaRPr/>
          </a:p>
        </p:txBody>
      </p:sp>
      <p:sp>
        <p:nvSpPr>
          <p:cNvPr id="214" name="Google Shape;214;p25"/>
          <p:cNvSpPr txBox="1">
            <a:spLocks noGrp="1"/>
          </p:cNvSpPr>
          <p:nvPr>
            <p:ph type="body" idx="4"/>
          </p:nvPr>
        </p:nvSpPr>
        <p:spPr>
          <a:xfrm>
            <a:off x="7095744" y="4956048"/>
            <a:ext cx="4224600" cy="4433400"/>
          </a:xfrm>
          <a:prstGeom prst="rect">
            <a:avLst/>
          </a:prstGeom>
        </p:spPr>
        <p:txBody>
          <a:bodyPr spcFirstLastPara="1" wrap="square" lIns="0" tIns="0" rIns="0" bIns="0" anchor="t" anchorCtr="0">
            <a:noAutofit/>
          </a:bodyPr>
          <a:lstStyle>
            <a:lvl1pPr marL="457200" lvl="0" indent="-342900">
              <a:spcBef>
                <a:spcPts val="0"/>
              </a:spcBef>
              <a:spcAft>
                <a:spcPts val="0"/>
              </a:spcAft>
              <a:buSzPts val="1800"/>
              <a:buChar char="•"/>
              <a:defRPr/>
            </a:lvl1pPr>
            <a:lvl2pPr marL="914400" lvl="1" indent="-342900">
              <a:spcBef>
                <a:spcPts val="1000"/>
              </a:spcBef>
              <a:spcAft>
                <a:spcPts val="0"/>
              </a:spcAft>
              <a:buSzPts val="1800"/>
              <a:buChar char="﹘"/>
              <a:defRPr/>
            </a:lvl2pPr>
            <a:lvl3pPr marL="1371600" lvl="2" indent="-342900">
              <a:spcBef>
                <a:spcPts val="1000"/>
              </a:spcBef>
              <a:spcAft>
                <a:spcPts val="0"/>
              </a:spcAft>
              <a:buSzPts val="1800"/>
              <a:buChar char="﹘"/>
              <a:defRPr/>
            </a:lvl3pPr>
            <a:lvl4pPr marL="1828800" lvl="3" indent="-342900">
              <a:spcBef>
                <a:spcPts val="1000"/>
              </a:spcBef>
              <a:spcAft>
                <a:spcPts val="0"/>
              </a:spcAft>
              <a:buSzPts val="1800"/>
              <a:buChar char="﹘"/>
              <a:defRPr/>
            </a:lvl4pPr>
            <a:lvl5pPr marL="2286000" lvl="4" indent="-342900">
              <a:spcBef>
                <a:spcPts val="1000"/>
              </a:spcBef>
              <a:spcAft>
                <a:spcPts val="0"/>
              </a:spcAft>
              <a:buSzPts val="1800"/>
              <a:buChar char="﹘"/>
              <a:defRPr/>
            </a:lvl5pPr>
            <a:lvl6pPr marL="2743200" lvl="5" indent="-342900">
              <a:spcBef>
                <a:spcPts val="1000"/>
              </a:spcBef>
              <a:spcAft>
                <a:spcPts val="0"/>
              </a:spcAft>
              <a:buSzPts val="1800"/>
              <a:buChar char="﹘"/>
              <a:defRPr/>
            </a:lvl6pPr>
            <a:lvl7pPr marL="3200400" lvl="6" indent="-342900">
              <a:spcBef>
                <a:spcPts val="1000"/>
              </a:spcBef>
              <a:spcAft>
                <a:spcPts val="0"/>
              </a:spcAft>
              <a:buSzPts val="1800"/>
              <a:buChar char="﹘"/>
              <a:defRPr/>
            </a:lvl7pPr>
            <a:lvl8pPr marL="3657600" lvl="7" indent="-342900">
              <a:spcBef>
                <a:spcPts val="1000"/>
              </a:spcBef>
              <a:spcAft>
                <a:spcPts val="0"/>
              </a:spcAft>
              <a:buSzPts val="1800"/>
              <a:buChar char="﹘"/>
              <a:defRPr/>
            </a:lvl8pPr>
            <a:lvl9pPr marL="4114800" lvl="8" indent="-342900">
              <a:spcBef>
                <a:spcPts val="1000"/>
              </a:spcBef>
              <a:spcAft>
                <a:spcPts val="1000"/>
              </a:spcAft>
              <a:buSzPts val="1800"/>
              <a:buChar char="﹘"/>
              <a:defRPr/>
            </a:lvl9pPr>
          </a:lstStyle>
          <a:p>
            <a:endParaRPr/>
          </a:p>
        </p:txBody>
      </p:sp>
      <p:sp>
        <p:nvSpPr>
          <p:cNvPr id="215" name="Google Shape;215;p25"/>
          <p:cNvSpPr txBox="1">
            <a:spLocks noGrp="1"/>
          </p:cNvSpPr>
          <p:nvPr>
            <p:ph type="title" idx="5"/>
          </p:nvPr>
        </p:nvSpPr>
        <p:spPr>
          <a:xfrm>
            <a:off x="13039344" y="2505456"/>
            <a:ext cx="4224600" cy="1892700"/>
          </a:xfrm>
          <a:prstGeom prst="rect">
            <a:avLst/>
          </a:prstGeom>
        </p:spPr>
        <p:txBody>
          <a:bodyPr spcFirstLastPara="1" wrap="square" lIns="0" tIns="0" rIns="0" bIns="0" anchor="b" anchorCtr="0">
            <a:noAutofit/>
          </a:bodyPr>
          <a:lstStyle>
            <a:lvl1pPr lvl="0">
              <a:lnSpc>
                <a:spcPct val="115000"/>
              </a:lnSpc>
              <a:spcBef>
                <a:spcPts val="0"/>
              </a:spcBef>
              <a:spcAft>
                <a:spcPts val="0"/>
              </a:spcAft>
              <a:buSzPts val="3600"/>
              <a:buNone/>
              <a:defRPr sz="3600"/>
            </a:lvl1pPr>
            <a:lvl2pPr lvl="1">
              <a:lnSpc>
                <a:spcPct val="115000"/>
              </a:lnSpc>
              <a:spcBef>
                <a:spcPts val="0"/>
              </a:spcBef>
              <a:spcAft>
                <a:spcPts val="0"/>
              </a:spcAft>
              <a:buSzPts val="3600"/>
              <a:buNone/>
              <a:defRPr sz="3600"/>
            </a:lvl2pPr>
            <a:lvl3pPr lvl="2">
              <a:lnSpc>
                <a:spcPct val="115000"/>
              </a:lnSpc>
              <a:spcBef>
                <a:spcPts val="0"/>
              </a:spcBef>
              <a:spcAft>
                <a:spcPts val="0"/>
              </a:spcAft>
              <a:buSzPts val="3600"/>
              <a:buNone/>
              <a:defRPr sz="3600"/>
            </a:lvl3pPr>
            <a:lvl4pPr lvl="3">
              <a:lnSpc>
                <a:spcPct val="115000"/>
              </a:lnSpc>
              <a:spcBef>
                <a:spcPts val="0"/>
              </a:spcBef>
              <a:spcAft>
                <a:spcPts val="0"/>
              </a:spcAft>
              <a:buSzPts val="3600"/>
              <a:buNone/>
              <a:defRPr sz="3600"/>
            </a:lvl4pPr>
            <a:lvl5pPr lvl="4">
              <a:lnSpc>
                <a:spcPct val="115000"/>
              </a:lnSpc>
              <a:spcBef>
                <a:spcPts val="0"/>
              </a:spcBef>
              <a:spcAft>
                <a:spcPts val="0"/>
              </a:spcAft>
              <a:buSzPts val="3600"/>
              <a:buNone/>
              <a:defRPr sz="3600"/>
            </a:lvl5pPr>
            <a:lvl6pPr lvl="5">
              <a:lnSpc>
                <a:spcPct val="115000"/>
              </a:lnSpc>
              <a:spcBef>
                <a:spcPts val="0"/>
              </a:spcBef>
              <a:spcAft>
                <a:spcPts val="0"/>
              </a:spcAft>
              <a:buSzPts val="3600"/>
              <a:buNone/>
              <a:defRPr sz="3600"/>
            </a:lvl6pPr>
            <a:lvl7pPr lvl="6">
              <a:lnSpc>
                <a:spcPct val="115000"/>
              </a:lnSpc>
              <a:spcBef>
                <a:spcPts val="0"/>
              </a:spcBef>
              <a:spcAft>
                <a:spcPts val="0"/>
              </a:spcAft>
              <a:buSzPts val="3600"/>
              <a:buNone/>
              <a:defRPr sz="3600"/>
            </a:lvl7pPr>
            <a:lvl8pPr lvl="7">
              <a:lnSpc>
                <a:spcPct val="115000"/>
              </a:lnSpc>
              <a:spcBef>
                <a:spcPts val="0"/>
              </a:spcBef>
              <a:spcAft>
                <a:spcPts val="0"/>
              </a:spcAft>
              <a:buSzPts val="3600"/>
              <a:buNone/>
              <a:defRPr sz="3600"/>
            </a:lvl8pPr>
            <a:lvl9pPr lvl="8">
              <a:lnSpc>
                <a:spcPct val="115000"/>
              </a:lnSpc>
              <a:spcBef>
                <a:spcPts val="0"/>
              </a:spcBef>
              <a:spcAft>
                <a:spcPts val="0"/>
              </a:spcAft>
              <a:buSzPts val="3600"/>
              <a:buNone/>
              <a:defRPr sz="3600"/>
            </a:lvl9pPr>
          </a:lstStyle>
          <a:p>
            <a:endParaRPr/>
          </a:p>
        </p:txBody>
      </p:sp>
      <p:sp>
        <p:nvSpPr>
          <p:cNvPr id="216" name="Google Shape;216;p25"/>
          <p:cNvSpPr txBox="1">
            <a:spLocks noGrp="1"/>
          </p:cNvSpPr>
          <p:nvPr>
            <p:ph type="body" idx="6"/>
          </p:nvPr>
        </p:nvSpPr>
        <p:spPr>
          <a:xfrm>
            <a:off x="13039344" y="4956048"/>
            <a:ext cx="4224600" cy="4433400"/>
          </a:xfrm>
          <a:prstGeom prst="rect">
            <a:avLst/>
          </a:prstGeom>
        </p:spPr>
        <p:txBody>
          <a:bodyPr spcFirstLastPara="1" wrap="square" lIns="0" tIns="0" rIns="0" bIns="0" anchor="t" anchorCtr="0">
            <a:noAutofit/>
          </a:bodyPr>
          <a:lstStyle>
            <a:lvl1pPr marL="457200" lvl="0" indent="-342900">
              <a:spcBef>
                <a:spcPts val="0"/>
              </a:spcBef>
              <a:spcAft>
                <a:spcPts val="0"/>
              </a:spcAft>
              <a:buSzPts val="1800"/>
              <a:buChar char="•"/>
              <a:defRPr/>
            </a:lvl1pPr>
            <a:lvl2pPr marL="914400" lvl="1" indent="-342900">
              <a:spcBef>
                <a:spcPts val="1000"/>
              </a:spcBef>
              <a:spcAft>
                <a:spcPts val="0"/>
              </a:spcAft>
              <a:buSzPts val="1800"/>
              <a:buChar char="﹘"/>
              <a:defRPr/>
            </a:lvl2pPr>
            <a:lvl3pPr marL="1371600" lvl="2" indent="-342900">
              <a:spcBef>
                <a:spcPts val="1000"/>
              </a:spcBef>
              <a:spcAft>
                <a:spcPts val="0"/>
              </a:spcAft>
              <a:buSzPts val="1800"/>
              <a:buChar char="﹘"/>
              <a:defRPr/>
            </a:lvl3pPr>
            <a:lvl4pPr marL="1828800" lvl="3" indent="-342900">
              <a:spcBef>
                <a:spcPts val="1000"/>
              </a:spcBef>
              <a:spcAft>
                <a:spcPts val="0"/>
              </a:spcAft>
              <a:buSzPts val="1800"/>
              <a:buChar char="﹘"/>
              <a:defRPr/>
            </a:lvl4pPr>
            <a:lvl5pPr marL="2286000" lvl="4" indent="-342900">
              <a:spcBef>
                <a:spcPts val="1000"/>
              </a:spcBef>
              <a:spcAft>
                <a:spcPts val="0"/>
              </a:spcAft>
              <a:buSzPts val="1800"/>
              <a:buChar char="﹘"/>
              <a:defRPr/>
            </a:lvl5pPr>
            <a:lvl6pPr marL="2743200" lvl="5" indent="-342900">
              <a:spcBef>
                <a:spcPts val="1000"/>
              </a:spcBef>
              <a:spcAft>
                <a:spcPts val="0"/>
              </a:spcAft>
              <a:buSzPts val="1800"/>
              <a:buChar char="﹘"/>
              <a:defRPr/>
            </a:lvl6pPr>
            <a:lvl7pPr marL="3200400" lvl="6" indent="-342900">
              <a:spcBef>
                <a:spcPts val="1000"/>
              </a:spcBef>
              <a:spcAft>
                <a:spcPts val="0"/>
              </a:spcAft>
              <a:buSzPts val="1800"/>
              <a:buChar char="﹘"/>
              <a:defRPr/>
            </a:lvl7pPr>
            <a:lvl8pPr marL="3657600" lvl="7" indent="-342900">
              <a:spcBef>
                <a:spcPts val="1000"/>
              </a:spcBef>
              <a:spcAft>
                <a:spcPts val="0"/>
              </a:spcAft>
              <a:buSzPts val="1800"/>
              <a:buChar char="﹘"/>
              <a:defRPr/>
            </a:lvl8pPr>
            <a:lvl9pPr marL="4114800" lvl="8" indent="-342900">
              <a:spcBef>
                <a:spcPts val="1000"/>
              </a:spcBef>
              <a:spcAft>
                <a:spcPts val="1000"/>
              </a:spcAft>
              <a:buSzPts val="1800"/>
              <a:buChar char="﹘"/>
              <a:defRPr/>
            </a:lvl9pPr>
          </a:lstStyle>
          <a:p>
            <a:endParaRPr/>
          </a:p>
        </p:txBody>
      </p:sp>
      <p:sp>
        <p:nvSpPr>
          <p:cNvPr id="217" name="Google Shape;217;p25"/>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dk1"/>
                </a:solidFill>
                <a:latin typeface="Montserrat SemiBold"/>
                <a:ea typeface="Montserrat SemiBold"/>
                <a:cs typeface="Montserrat SemiBold"/>
                <a:sym typeface="Montserrat SemiBold"/>
              </a:rPr>
              <a:t>‹#›</a:t>
            </a:fld>
            <a:endParaRPr sz="900" b="1" i="0" u="none" strike="noStrike" cap="none">
              <a:solidFill>
                <a:schemeClr val="dk1"/>
              </a:solidFill>
              <a:latin typeface="Montserrat SemiBold"/>
              <a:ea typeface="Montserrat SemiBold"/>
              <a:cs typeface="Montserrat SemiBold"/>
              <a:sym typeface="Montserrat SemiBold"/>
            </a:endParaRPr>
          </a:p>
        </p:txBody>
      </p:sp>
      <p:grpSp>
        <p:nvGrpSpPr>
          <p:cNvPr id="218" name="Google Shape;218;p25"/>
          <p:cNvGrpSpPr/>
          <p:nvPr/>
        </p:nvGrpSpPr>
        <p:grpSpPr>
          <a:xfrm>
            <a:off x="744554" y="9667704"/>
            <a:ext cx="757005" cy="151663"/>
            <a:chOff x="3610015" y="6016276"/>
            <a:chExt cx="1701900" cy="341200"/>
          </a:xfrm>
        </p:grpSpPr>
        <p:grpSp>
          <p:nvGrpSpPr>
            <p:cNvPr id="219" name="Google Shape;219;p25"/>
            <p:cNvGrpSpPr/>
            <p:nvPr/>
          </p:nvGrpSpPr>
          <p:grpSpPr>
            <a:xfrm>
              <a:off x="4234632" y="6027258"/>
              <a:ext cx="1077283" cy="330123"/>
              <a:chOff x="4234632" y="6027258"/>
              <a:chExt cx="1077283" cy="330123"/>
            </a:xfrm>
          </p:grpSpPr>
          <p:sp>
            <p:nvSpPr>
              <p:cNvPr id="220" name="Google Shape;220;p25"/>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221" name="Google Shape;221;p25"/>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222" name="Google Shape;222;p25"/>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223" name="Google Shape;223;p25"/>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224" name="Google Shape;224;p25"/>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225" name="Google Shape;225;p25"/>
          <p:cNvSpPr txBox="1">
            <a:spLocks noGrp="1"/>
          </p:cNvSpPr>
          <p:nvPr>
            <p:ph type="subTitle" idx="7"/>
          </p:nvPr>
        </p:nvSpPr>
        <p:spPr>
          <a:xfrm>
            <a:off x="1900251" y="9442550"/>
            <a:ext cx="5556600" cy="420600"/>
          </a:xfrm>
          <a:prstGeom prst="rect">
            <a:avLst/>
          </a:prstGeom>
        </p:spPr>
        <p:txBody>
          <a:bodyPr spcFirstLastPara="1" wrap="square" lIns="0" tIns="0" rIns="0" bIns="0" anchor="b" anchorCtr="0">
            <a:noAutofit/>
          </a:bodyPr>
          <a:lstStyle>
            <a:lvl1pPr marL="0" marR="0" lvl="0" indent="0">
              <a:lnSpc>
                <a:spcPct val="100000"/>
              </a:lnSpc>
              <a:spcBef>
                <a:spcPts val="0"/>
              </a:spcBef>
              <a:spcAft>
                <a:spcPts val="0"/>
              </a:spcAft>
              <a:buNone/>
              <a:defRPr sz="1400" b="0"/>
            </a:lvl1pPr>
            <a:lvl2pPr lvl="1">
              <a:lnSpc>
                <a:spcPct val="100000"/>
              </a:lnSpc>
              <a:spcBef>
                <a:spcPts val="0"/>
              </a:spcBef>
              <a:spcAft>
                <a:spcPts val="0"/>
              </a:spcAft>
              <a:buNone/>
              <a:defRPr sz="1400" b="0"/>
            </a:lvl2pPr>
            <a:lvl3pPr lvl="2">
              <a:lnSpc>
                <a:spcPct val="100000"/>
              </a:lnSpc>
              <a:spcBef>
                <a:spcPts val="0"/>
              </a:spcBef>
              <a:spcAft>
                <a:spcPts val="0"/>
              </a:spcAft>
              <a:buNone/>
              <a:defRPr sz="1400" b="0"/>
            </a:lvl3pPr>
            <a:lvl4pPr lvl="3">
              <a:lnSpc>
                <a:spcPct val="100000"/>
              </a:lnSpc>
              <a:spcBef>
                <a:spcPts val="0"/>
              </a:spcBef>
              <a:spcAft>
                <a:spcPts val="0"/>
              </a:spcAft>
              <a:buNone/>
              <a:defRPr sz="1400" b="0"/>
            </a:lvl4pPr>
            <a:lvl5pPr lvl="4">
              <a:lnSpc>
                <a:spcPct val="100000"/>
              </a:lnSpc>
              <a:spcBef>
                <a:spcPts val="0"/>
              </a:spcBef>
              <a:spcAft>
                <a:spcPts val="0"/>
              </a:spcAft>
              <a:buNone/>
              <a:defRPr sz="1400" b="0"/>
            </a:lvl5pPr>
            <a:lvl6pPr lvl="5">
              <a:lnSpc>
                <a:spcPct val="100000"/>
              </a:lnSpc>
              <a:spcBef>
                <a:spcPts val="0"/>
              </a:spcBef>
              <a:spcAft>
                <a:spcPts val="0"/>
              </a:spcAft>
              <a:buNone/>
              <a:defRPr sz="1400" b="0"/>
            </a:lvl6pPr>
            <a:lvl7pPr lvl="6">
              <a:lnSpc>
                <a:spcPct val="100000"/>
              </a:lnSpc>
              <a:spcBef>
                <a:spcPts val="0"/>
              </a:spcBef>
              <a:spcAft>
                <a:spcPts val="0"/>
              </a:spcAft>
              <a:buNone/>
              <a:defRPr sz="1400" b="0"/>
            </a:lvl7pPr>
            <a:lvl8pPr lvl="7">
              <a:lnSpc>
                <a:spcPct val="100000"/>
              </a:lnSpc>
              <a:spcBef>
                <a:spcPts val="0"/>
              </a:spcBef>
              <a:spcAft>
                <a:spcPts val="0"/>
              </a:spcAft>
              <a:buNone/>
              <a:defRPr sz="1400" b="0"/>
            </a:lvl8pPr>
            <a:lvl9pPr lvl="8">
              <a:lnSpc>
                <a:spcPct val="100000"/>
              </a:lnSpc>
              <a:spcBef>
                <a:spcPts val="0"/>
              </a:spcBef>
              <a:spcAft>
                <a:spcPts val="0"/>
              </a:spcAft>
              <a:buNone/>
              <a:defRPr sz="1400" b="0"/>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46_Columns (Four)">
  <p:cSld name="TITLE_AND_BODY_2_2_1_1">
    <p:spTree>
      <p:nvGrpSpPr>
        <p:cNvPr id="1" name="Shape 226"/>
        <p:cNvGrpSpPr/>
        <p:nvPr/>
      </p:nvGrpSpPr>
      <p:grpSpPr>
        <a:xfrm>
          <a:off x="0" y="0"/>
          <a:ext cx="0" cy="0"/>
          <a:chOff x="0" y="0"/>
          <a:chExt cx="0" cy="0"/>
        </a:xfrm>
      </p:grpSpPr>
      <p:sp>
        <p:nvSpPr>
          <p:cNvPr id="227" name="Google Shape;227;p26"/>
          <p:cNvSpPr txBox="1">
            <a:spLocks noGrp="1"/>
          </p:cNvSpPr>
          <p:nvPr>
            <p:ph type="title"/>
          </p:nvPr>
        </p:nvSpPr>
        <p:spPr>
          <a:xfrm>
            <a:off x="1161288" y="2487168"/>
            <a:ext cx="3337500" cy="1892700"/>
          </a:xfrm>
          <a:prstGeom prst="rect">
            <a:avLst/>
          </a:prstGeom>
        </p:spPr>
        <p:txBody>
          <a:bodyPr spcFirstLastPara="1" wrap="square" lIns="0" tIns="0" rIns="0" bIns="0" anchor="b" anchorCtr="0">
            <a:noAutofit/>
          </a:bodyPr>
          <a:lstStyle>
            <a:lvl1pPr lvl="0">
              <a:lnSpc>
                <a:spcPct val="115000"/>
              </a:lnSpc>
              <a:spcBef>
                <a:spcPts val="0"/>
              </a:spcBef>
              <a:spcAft>
                <a:spcPts val="0"/>
              </a:spcAft>
              <a:buSzPts val="3600"/>
              <a:buNone/>
              <a:defRPr sz="3600"/>
            </a:lvl1pPr>
            <a:lvl2pPr lvl="1">
              <a:lnSpc>
                <a:spcPct val="115000"/>
              </a:lnSpc>
              <a:spcBef>
                <a:spcPts val="0"/>
              </a:spcBef>
              <a:spcAft>
                <a:spcPts val="0"/>
              </a:spcAft>
              <a:buSzPts val="3600"/>
              <a:buNone/>
              <a:defRPr sz="3600"/>
            </a:lvl2pPr>
            <a:lvl3pPr lvl="2">
              <a:lnSpc>
                <a:spcPct val="115000"/>
              </a:lnSpc>
              <a:spcBef>
                <a:spcPts val="0"/>
              </a:spcBef>
              <a:spcAft>
                <a:spcPts val="0"/>
              </a:spcAft>
              <a:buSzPts val="3600"/>
              <a:buNone/>
              <a:defRPr sz="3600"/>
            </a:lvl3pPr>
            <a:lvl4pPr lvl="3">
              <a:lnSpc>
                <a:spcPct val="115000"/>
              </a:lnSpc>
              <a:spcBef>
                <a:spcPts val="0"/>
              </a:spcBef>
              <a:spcAft>
                <a:spcPts val="0"/>
              </a:spcAft>
              <a:buSzPts val="3600"/>
              <a:buNone/>
              <a:defRPr sz="3600"/>
            </a:lvl4pPr>
            <a:lvl5pPr lvl="4">
              <a:lnSpc>
                <a:spcPct val="115000"/>
              </a:lnSpc>
              <a:spcBef>
                <a:spcPts val="0"/>
              </a:spcBef>
              <a:spcAft>
                <a:spcPts val="0"/>
              </a:spcAft>
              <a:buSzPts val="3600"/>
              <a:buNone/>
              <a:defRPr sz="3600"/>
            </a:lvl5pPr>
            <a:lvl6pPr lvl="5">
              <a:lnSpc>
                <a:spcPct val="115000"/>
              </a:lnSpc>
              <a:spcBef>
                <a:spcPts val="0"/>
              </a:spcBef>
              <a:spcAft>
                <a:spcPts val="0"/>
              </a:spcAft>
              <a:buSzPts val="3600"/>
              <a:buNone/>
              <a:defRPr sz="3600"/>
            </a:lvl6pPr>
            <a:lvl7pPr lvl="6">
              <a:lnSpc>
                <a:spcPct val="115000"/>
              </a:lnSpc>
              <a:spcBef>
                <a:spcPts val="0"/>
              </a:spcBef>
              <a:spcAft>
                <a:spcPts val="0"/>
              </a:spcAft>
              <a:buSzPts val="3600"/>
              <a:buNone/>
              <a:defRPr sz="3600"/>
            </a:lvl7pPr>
            <a:lvl8pPr lvl="7">
              <a:lnSpc>
                <a:spcPct val="115000"/>
              </a:lnSpc>
              <a:spcBef>
                <a:spcPts val="0"/>
              </a:spcBef>
              <a:spcAft>
                <a:spcPts val="0"/>
              </a:spcAft>
              <a:buSzPts val="3600"/>
              <a:buNone/>
              <a:defRPr sz="3600"/>
            </a:lvl8pPr>
            <a:lvl9pPr lvl="8">
              <a:lnSpc>
                <a:spcPct val="115000"/>
              </a:lnSpc>
              <a:spcBef>
                <a:spcPts val="0"/>
              </a:spcBef>
              <a:spcAft>
                <a:spcPts val="0"/>
              </a:spcAft>
              <a:buSzPts val="3600"/>
              <a:buNone/>
              <a:defRPr sz="3600"/>
            </a:lvl9pPr>
          </a:lstStyle>
          <a:p>
            <a:endParaRPr/>
          </a:p>
        </p:txBody>
      </p:sp>
      <p:sp>
        <p:nvSpPr>
          <p:cNvPr id="228" name="Google Shape;228;p26"/>
          <p:cNvSpPr txBox="1">
            <a:spLocks noGrp="1"/>
          </p:cNvSpPr>
          <p:nvPr>
            <p:ph type="body" idx="1"/>
          </p:nvPr>
        </p:nvSpPr>
        <p:spPr>
          <a:xfrm>
            <a:off x="1161288" y="4782312"/>
            <a:ext cx="3337500" cy="4553700"/>
          </a:xfrm>
          <a:prstGeom prst="rect">
            <a:avLst/>
          </a:prstGeom>
        </p:spPr>
        <p:txBody>
          <a:bodyPr spcFirstLastPara="1" wrap="square" lIns="0" tIns="0" rIns="0" bIns="0" anchor="t" anchorCtr="0">
            <a:noAutofit/>
          </a:bodyPr>
          <a:lstStyle>
            <a:lvl1pPr marL="457200" lvl="0" indent="-342900">
              <a:spcBef>
                <a:spcPts val="0"/>
              </a:spcBef>
              <a:spcAft>
                <a:spcPts val="0"/>
              </a:spcAft>
              <a:buSzPts val="1800"/>
              <a:buChar char="•"/>
              <a:defRPr/>
            </a:lvl1pPr>
            <a:lvl2pPr marL="914400" lvl="1" indent="-342900">
              <a:spcBef>
                <a:spcPts val="1000"/>
              </a:spcBef>
              <a:spcAft>
                <a:spcPts val="0"/>
              </a:spcAft>
              <a:buSzPts val="1800"/>
              <a:buChar char="﹘"/>
              <a:defRPr/>
            </a:lvl2pPr>
            <a:lvl3pPr marL="1371600" lvl="2" indent="-342900">
              <a:spcBef>
                <a:spcPts val="1000"/>
              </a:spcBef>
              <a:spcAft>
                <a:spcPts val="0"/>
              </a:spcAft>
              <a:buSzPts val="1800"/>
              <a:buChar char="﹘"/>
              <a:defRPr/>
            </a:lvl3pPr>
            <a:lvl4pPr marL="1828800" lvl="3" indent="-342900">
              <a:spcBef>
                <a:spcPts val="1000"/>
              </a:spcBef>
              <a:spcAft>
                <a:spcPts val="0"/>
              </a:spcAft>
              <a:buSzPts val="1800"/>
              <a:buChar char="﹘"/>
              <a:defRPr/>
            </a:lvl4pPr>
            <a:lvl5pPr marL="2286000" lvl="4" indent="-342900">
              <a:spcBef>
                <a:spcPts val="1000"/>
              </a:spcBef>
              <a:spcAft>
                <a:spcPts val="0"/>
              </a:spcAft>
              <a:buSzPts val="1800"/>
              <a:buChar char="﹘"/>
              <a:defRPr/>
            </a:lvl5pPr>
            <a:lvl6pPr marL="2743200" lvl="5" indent="-342900">
              <a:spcBef>
                <a:spcPts val="1000"/>
              </a:spcBef>
              <a:spcAft>
                <a:spcPts val="0"/>
              </a:spcAft>
              <a:buSzPts val="1800"/>
              <a:buChar char="﹘"/>
              <a:defRPr/>
            </a:lvl6pPr>
            <a:lvl7pPr marL="3200400" lvl="6" indent="-342900">
              <a:spcBef>
                <a:spcPts val="1000"/>
              </a:spcBef>
              <a:spcAft>
                <a:spcPts val="0"/>
              </a:spcAft>
              <a:buSzPts val="1800"/>
              <a:buChar char="﹘"/>
              <a:defRPr/>
            </a:lvl7pPr>
            <a:lvl8pPr marL="3657600" lvl="7" indent="-342900">
              <a:spcBef>
                <a:spcPts val="1000"/>
              </a:spcBef>
              <a:spcAft>
                <a:spcPts val="0"/>
              </a:spcAft>
              <a:buSzPts val="1800"/>
              <a:buChar char="﹘"/>
              <a:defRPr/>
            </a:lvl8pPr>
            <a:lvl9pPr marL="4114800" lvl="8" indent="-342900">
              <a:spcBef>
                <a:spcPts val="1000"/>
              </a:spcBef>
              <a:spcAft>
                <a:spcPts val="1000"/>
              </a:spcAft>
              <a:buSzPts val="1800"/>
              <a:buChar char="﹘"/>
              <a:defRPr/>
            </a:lvl9pPr>
          </a:lstStyle>
          <a:p>
            <a:endParaRPr/>
          </a:p>
        </p:txBody>
      </p:sp>
      <p:sp>
        <p:nvSpPr>
          <p:cNvPr id="229" name="Google Shape;229;p26"/>
          <p:cNvSpPr txBox="1">
            <a:spLocks noGrp="1"/>
          </p:cNvSpPr>
          <p:nvPr>
            <p:ph type="subTitle" idx="2"/>
          </p:nvPr>
        </p:nvSpPr>
        <p:spPr>
          <a:xfrm>
            <a:off x="429768" y="429768"/>
            <a:ext cx="7745100" cy="347400"/>
          </a:xfrm>
          <a:prstGeom prst="rect">
            <a:avLst/>
          </a:prstGeom>
        </p:spPr>
        <p:txBody>
          <a:bodyPr spcFirstLastPara="1" wrap="square" lIns="0" tIns="0" rIns="0" bIns="0" anchor="t" anchorCtr="0">
            <a:noAutofit/>
          </a:bodyPr>
          <a:lstStyle>
            <a:lvl1pPr marL="0" marR="0" lvl="0" indent="0" algn="l">
              <a:lnSpc>
                <a:spcPct val="120000"/>
              </a:lnSpc>
              <a:spcBef>
                <a:spcPts val="0"/>
              </a:spcBef>
              <a:spcAft>
                <a:spcPts val="0"/>
              </a:spcAft>
              <a:buNone/>
              <a:defRPr sz="1800"/>
            </a:lvl1pPr>
            <a:lvl2pPr lvl="1">
              <a:lnSpc>
                <a:spcPct val="120000"/>
              </a:lnSpc>
              <a:spcBef>
                <a:spcPts val="0"/>
              </a:spcBef>
              <a:spcAft>
                <a:spcPts val="0"/>
              </a:spcAft>
              <a:buNone/>
              <a:defRPr sz="1800"/>
            </a:lvl2pPr>
            <a:lvl3pPr lvl="2">
              <a:lnSpc>
                <a:spcPct val="120000"/>
              </a:lnSpc>
              <a:spcBef>
                <a:spcPts val="0"/>
              </a:spcBef>
              <a:spcAft>
                <a:spcPts val="0"/>
              </a:spcAft>
              <a:buNone/>
              <a:defRPr sz="1800"/>
            </a:lvl3pPr>
            <a:lvl4pPr lvl="3">
              <a:lnSpc>
                <a:spcPct val="120000"/>
              </a:lnSpc>
              <a:spcBef>
                <a:spcPts val="0"/>
              </a:spcBef>
              <a:spcAft>
                <a:spcPts val="0"/>
              </a:spcAft>
              <a:buNone/>
              <a:defRPr sz="1800"/>
            </a:lvl4pPr>
            <a:lvl5pPr lvl="4">
              <a:lnSpc>
                <a:spcPct val="120000"/>
              </a:lnSpc>
              <a:spcBef>
                <a:spcPts val="0"/>
              </a:spcBef>
              <a:spcAft>
                <a:spcPts val="0"/>
              </a:spcAft>
              <a:buNone/>
              <a:defRPr sz="1800"/>
            </a:lvl5pPr>
            <a:lvl6pPr lvl="5">
              <a:lnSpc>
                <a:spcPct val="120000"/>
              </a:lnSpc>
              <a:spcBef>
                <a:spcPts val="0"/>
              </a:spcBef>
              <a:spcAft>
                <a:spcPts val="0"/>
              </a:spcAft>
              <a:buNone/>
              <a:defRPr sz="1800"/>
            </a:lvl6pPr>
            <a:lvl7pPr lvl="6">
              <a:lnSpc>
                <a:spcPct val="120000"/>
              </a:lnSpc>
              <a:spcBef>
                <a:spcPts val="0"/>
              </a:spcBef>
              <a:spcAft>
                <a:spcPts val="0"/>
              </a:spcAft>
              <a:buNone/>
              <a:defRPr sz="1800"/>
            </a:lvl7pPr>
            <a:lvl8pPr lvl="7">
              <a:lnSpc>
                <a:spcPct val="120000"/>
              </a:lnSpc>
              <a:spcBef>
                <a:spcPts val="0"/>
              </a:spcBef>
              <a:spcAft>
                <a:spcPts val="0"/>
              </a:spcAft>
              <a:buNone/>
              <a:defRPr sz="1800"/>
            </a:lvl8pPr>
            <a:lvl9pPr lvl="8">
              <a:lnSpc>
                <a:spcPct val="120000"/>
              </a:lnSpc>
              <a:spcBef>
                <a:spcPts val="0"/>
              </a:spcBef>
              <a:spcAft>
                <a:spcPts val="0"/>
              </a:spcAft>
              <a:buNone/>
              <a:defRPr sz="1800"/>
            </a:lvl9pPr>
          </a:lstStyle>
          <a:p>
            <a:endParaRPr/>
          </a:p>
        </p:txBody>
      </p:sp>
      <p:sp>
        <p:nvSpPr>
          <p:cNvPr id="230" name="Google Shape;230;p26"/>
          <p:cNvSpPr txBox="1">
            <a:spLocks noGrp="1"/>
          </p:cNvSpPr>
          <p:nvPr>
            <p:ph type="title" idx="3"/>
          </p:nvPr>
        </p:nvSpPr>
        <p:spPr>
          <a:xfrm>
            <a:off x="5367528" y="2487168"/>
            <a:ext cx="3337500" cy="1892700"/>
          </a:xfrm>
          <a:prstGeom prst="rect">
            <a:avLst/>
          </a:prstGeom>
        </p:spPr>
        <p:txBody>
          <a:bodyPr spcFirstLastPara="1" wrap="square" lIns="0" tIns="0" rIns="0" bIns="0" anchor="b" anchorCtr="0">
            <a:noAutofit/>
          </a:bodyPr>
          <a:lstStyle>
            <a:lvl1pPr lvl="0">
              <a:lnSpc>
                <a:spcPct val="115000"/>
              </a:lnSpc>
              <a:spcBef>
                <a:spcPts val="0"/>
              </a:spcBef>
              <a:spcAft>
                <a:spcPts val="0"/>
              </a:spcAft>
              <a:buSzPts val="3600"/>
              <a:buNone/>
              <a:defRPr sz="3600"/>
            </a:lvl1pPr>
            <a:lvl2pPr lvl="1">
              <a:lnSpc>
                <a:spcPct val="115000"/>
              </a:lnSpc>
              <a:spcBef>
                <a:spcPts val="0"/>
              </a:spcBef>
              <a:spcAft>
                <a:spcPts val="0"/>
              </a:spcAft>
              <a:buSzPts val="3600"/>
              <a:buNone/>
              <a:defRPr sz="3600"/>
            </a:lvl2pPr>
            <a:lvl3pPr lvl="2">
              <a:lnSpc>
                <a:spcPct val="115000"/>
              </a:lnSpc>
              <a:spcBef>
                <a:spcPts val="0"/>
              </a:spcBef>
              <a:spcAft>
                <a:spcPts val="0"/>
              </a:spcAft>
              <a:buSzPts val="3600"/>
              <a:buNone/>
              <a:defRPr sz="3600"/>
            </a:lvl3pPr>
            <a:lvl4pPr lvl="3">
              <a:lnSpc>
                <a:spcPct val="115000"/>
              </a:lnSpc>
              <a:spcBef>
                <a:spcPts val="0"/>
              </a:spcBef>
              <a:spcAft>
                <a:spcPts val="0"/>
              </a:spcAft>
              <a:buSzPts val="3600"/>
              <a:buNone/>
              <a:defRPr sz="3600"/>
            </a:lvl4pPr>
            <a:lvl5pPr lvl="4">
              <a:lnSpc>
                <a:spcPct val="115000"/>
              </a:lnSpc>
              <a:spcBef>
                <a:spcPts val="0"/>
              </a:spcBef>
              <a:spcAft>
                <a:spcPts val="0"/>
              </a:spcAft>
              <a:buSzPts val="3600"/>
              <a:buNone/>
              <a:defRPr sz="3600"/>
            </a:lvl5pPr>
            <a:lvl6pPr lvl="5">
              <a:lnSpc>
                <a:spcPct val="115000"/>
              </a:lnSpc>
              <a:spcBef>
                <a:spcPts val="0"/>
              </a:spcBef>
              <a:spcAft>
                <a:spcPts val="0"/>
              </a:spcAft>
              <a:buSzPts val="3600"/>
              <a:buNone/>
              <a:defRPr sz="3600"/>
            </a:lvl6pPr>
            <a:lvl7pPr lvl="6">
              <a:lnSpc>
                <a:spcPct val="115000"/>
              </a:lnSpc>
              <a:spcBef>
                <a:spcPts val="0"/>
              </a:spcBef>
              <a:spcAft>
                <a:spcPts val="0"/>
              </a:spcAft>
              <a:buSzPts val="3600"/>
              <a:buNone/>
              <a:defRPr sz="3600"/>
            </a:lvl7pPr>
            <a:lvl8pPr lvl="7">
              <a:lnSpc>
                <a:spcPct val="115000"/>
              </a:lnSpc>
              <a:spcBef>
                <a:spcPts val="0"/>
              </a:spcBef>
              <a:spcAft>
                <a:spcPts val="0"/>
              </a:spcAft>
              <a:buSzPts val="3600"/>
              <a:buNone/>
              <a:defRPr sz="3600"/>
            </a:lvl8pPr>
            <a:lvl9pPr lvl="8">
              <a:lnSpc>
                <a:spcPct val="115000"/>
              </a:lnSpc>
              <a:spcBef>
                <a:spcPts val="0"/>
              </a:spcBef>
              <a:spcAft>
                <a:spcPts val="0"/>
              </a:spcAft>
              <a:buSzPts val="3600"/>
              <a:buNone/>
              <a:defRPr sz="3600"/>
            </a:lvl9pPr>
          </a:lstStyle>
          <a:p>
            <a:endParaRPr/>
          </a:p>
        </p:txBody>
      </p:sp>
      <p:sp>
        <p:nvSpPr>
          <p:cNvPr id="231" name="Google Shape;231;p26"/>
          <p:cNvSpPr txBox="1">
            <a:spLocks noGrp="1"/>
          </p:cNvSpPr>
          <p:nvPr>
            <p:ph type="body" idx="4"/>
          </p:nvPr>
        </p:nvSpPr>
        <p:spPr>
          <a:xfrm>
            <a:off x="5367528" y="4782312"/>
            <a:ext cx="3337500" cy="4553700"/>
          </a:xfrm>
          <a:prstGeom prst="rect">
            <a:avLst/>
          </a:prstGeom>
        </p:spPr>
        <p:txBody>
          <a:bodyPr spcFirstLastPara="1" wrap="square" lIns="0" tIns="0" rIns="0" bIns="0" anchor="t" anchorCtr="0">
            <a:noAutofit/>
          </a:bodyPr>
          <a:lstStyle>
            <a:lvl1pPr marL="457200" lvl="0" indent="-342900">
              <a:spcBef>
                <a:spcPts val="0"/>
              </a:spcBef>
              <a:spcAft>
                <a:spcPts val="0"/>
              </a:spcAft>
              <a:buSzPts val="1800"/>
              <a:buChar char="•"/>
              <a:defRPr/>
            </a:lvl1pPr>
            <a:lvl2pPr marL="914400" lvl="1" indent="-342900">
              <a:spcBef>
                <a:spcPts val="1000"/>
              </a:spcBef>
              <a:spcAft>
                <a:spcPts val="0"/>
              </a:spcAft>
              <a:buSzPts val="1800"/>
              <a:buChar char="﹘"/>
              <a:defRPr/>
            </a:lvl2pPr>
            <a:lvl3pPr marL="1371600" lvl="2" indent="-342900">
              <a:spcBef>
                <a:spcPts val="1000"/>
              </a:spcBef>
              <a:spcAft>
                <a:spcPts val="0"/>
              </a:spcAft>
              <a:buSzPts val="1800"/>
              <a:buChar char="﹘"/>
              <a:defRPr/>
            </a:lvl3pPr>
            <a:lvl4pPr marL="1828800" lvl="3" indent="-342900">
              <a:spcBef>
                <a:spcPts val="1000"/>
              </a:spcBef>
              <a:spcAft>
                <a:spcPts val="0"/>
              </a:spcAft>
              <a:buSzPts val="1800"/>
              <a:buChar char="﹘"/>
              <a:defRPr/>
            </a:lvl4pPr>
            <a:lvl5pPr marL="2286000" lvl="4" indent="-342900">
              <a:spcBef>
                <a:spcPts val="1000"/>
              </a:spcBef>
              <a:spcAft>
                <a:spcPts val="0"/>
              </a:spcAft>
              <a:buSzPts val="1800"/>
              <a:buChar char="﹘"/>
              <a:defRPr/>
            </a:lvl5pPr>
            <a:lvl6pPr marL="2743200" lvl="5" indent="-342900">
              <a:spcBef>
                <a:spcPts val="1000"/>
              </a:spcBef>
              <a:spcAft>
                <a:spcPts val="0"/>
              </a:spcAft>
              <a:buSzPts val="1800"/>
              <a:buChar char="﹘"/>
              <a:defRPr/>
            </a:lvl6pPr>
            <a:lvl7pPr marL="3200400" lvl="6" indent="-342900">
              <a:spcBef>
                <a:spcPts val="1000"/>
              </a:spcBef>
              <a:spcAft>
                <a:spcPts val="0"/>
              </a:spcAft>
              <a:buSzPts val="1800"/>
              <a:buChar char="﹘"/>
              <a:defRPr/>
            </a:lvl7pPr>
            <a:lvl8pPr marL="3657600" lvl="7" indent="-342900">
              <a:spcBef>
                <a:spcPts val="1000"/>
              </a:spcBef>
              <a:spcAft>
                <a:spcPts val="0"/>
              </a:spcAft>
              <a:buSzPts val="1800"/>
              <a:buChar char="﹘"/>
              <a:defRPr/>
            </a:lvl8pPr>
            <a:lvl9pPr marL="4114800" lvl="8" indent="-342900">
              <a:spcBef>
                <a:spcPts val="1000"/>
              </a:spcBef>
              <a:spcAft>
                <a:spcPts val="1000"/>
              </a:spcAft>
              <a:buSzPts val="1800"/>
              <a:buChar char="﹘"/>
              <a:defRPr/>
            </a:lvl9pPr>
          </a:lstStyle>
          <a:p>
            <a:endParaRPr/>
          </a:p>
        </p:txBody>
      </p:sp>
      <p:sp>
        <p:nvSpPr>
          <p:cNvPr id="232" name="Google Shape;232;p26"/>
          <p:cNvSpPr txBox="1">
            <a:spLocks noGrp="1"/>
          </p:cNvSpPr>
          <p:nvPr>
            <p:ph type="title" idx="5"/>
          </p:nvPr>
        </p:nvSpPr>
        <p:spPr>
          <a:xfrm>
            <a:off x="9573768" y="2487168"/>
            <a:ext cx="3337500" cy="1892700"/>
          </a:xfrm>
          <a:prstGeom prst="rect">
            <a:avLst/>
          </a:prstGeom>
        </p:spPr>
        <p:txBody>
          <a:bodyPr spcFirstLastPara="1" wrap="square" lIns="0" tIns="0" rIns="0" bIns="0" anchor="b" anchorCtr="0">
            <a:noAutofit/>
          </a:bodyPr>
          <a:lstStyle>
            <a:lvl1pPr lvl="0">
              <a:lnSpc>
                <a:spcPct val="115000"/>
              </a:lnSpc>
              <a:spcBef>
                <a:spcPts val="0"/>
              </a:spcBef>
              <a:spcAft>
                <a:spcPts val="0"/>
              </a:spcAft>
              <a:buSzPts val="3600"/>
              <a:buNone/>
              <a:defRPr sz="3600"/>
            </a:lvl1pPr>
            <a:lvl2pPr lvl="1">
              <a:lnSpc>
                <a:spcPct val="115000"/>
              </a:lnSpc>
              <a:spcBef>
                <a:spcPts val="0"/>
              </a:spcBef>
              <a:spcAft>
                <a:spcPts val="0"/>
              </a:spcAft>
              <a:buSzPts val="3600"/>
              <a:buNone/>
              <a:defRPr sz="3600"/>
            </a:lvl2pPr>
            <a:lvl3pPr lvl="2">
              <a:lnSpc>
                <a:spcPct val="115000"/>
              </a:lnSpc>
              <a:spcBef>
                <a:spcPts val="0"/>
              </a:spcBef>
              <a:spcAft>
                <a:spcPts val="0"/>
              </a:spcAft>
              <a:buSzPts val="3600"/>
              <a:buNone/>
              <a:defRPr sz="3600"/>
            </a:lvl3pPr>
            <a:lvl4pPr lvl="3">
              <a:lnSpc>
                <a:spcPct val="115000"/>
              </a:lnSpc>
              <a:spcBef>
                <a:spcPts val="0"/>
              </a:spcBef>
              <a:spcAft>
                <a:spcPts val="0"/>
              </a:spcAft>
              <a:buSzPts val="3600"/>
              <a:buNone/>
              <a:defRPr sz="3600"/>
            </a:lvl4pPr>
            <a:lvl5pPr lvl="4">
              <a:lnSpc>
                <a:spcPct val="115000"/>
              </a:lnSpc>
              <a:spcBef>
                <a:spcPts val="0"/>
              </a:spcBef>
              <a:spcAft>
                <a:spcPts val="0"/>
              </a:spcAft>
              <a:buSzPts val="3600"/>
              <a:buNone/>
              <a:defRPr sz="3600"/>
            </a:lvl5pPr>
            <a:lvl6pPr lvl="5">
              <a:lnSpc>
                <a:spcPct val="115000"/>
              </a:lnSpc>
              <a:spcBef>
                <a:spcPts val="0"/>
              </a:spcBef>
              <a:spcAft>
                <a:spcPts val="0"/>
              </a:spcAft>
              <a:buSzPts val="3600"/>
              <a:buNone/>
              <a:defRPr sz="3600"/>
            </a:lvl6pPr>
            <a:lvl7pPr lvl="6">
              <a:lnSpc>
                <a:spcPct val="115000"/>
              </a:lnSpc>
              <a:spcBef>
                <a:spcPts val="0"/>
              </a:spcBef>
              <a:spcAft>
                <a:spcPts val="0"/>
              </a:spcAft>
              <a:buSzPts val="3600"/>
              <a:buNone/>
              <a:defRPr sz="3600"/>
            </a:lvl7pPr>
            <a:lvl8pPr lvl="7">
              <a:lnSpc>
                <a:spcPct val="115000"/>
              </a:lnSpc>
              <a:spcBef>
                <a:spcPts val="0"/>
              </a:spcBef>
              <a:spcAft>
                <a:spcPts val="0"/>
              </a:spcAft>
              <a:buSzPts val="3600"/>
              <a:buNone/>
              <a:defRPr sz="3600"/>
            </a:lvl8pPr>
            <a:lvl9pPr lvl="8">
              <a:lnSpc>
                <a:spcPct val="115000"/>
              </a:lnSpc>
              <a:spcBef>
                <a:spcPts val="0"/>
              </a:spcBef>
              <a:spcAft>
                <a:spcPts val="0"/>
              </a:spcAft>
              <a:buSzPts val="3600"/>
              <a:buNone/>
              <a:defRPr sz="3600"/>
            </a:lvl9pPr>
          </a:lstStyle>
          <a:p>
            <a:endParaRPr/>
          </a:p>
        </p:txBody>
      </p:sp>
      <p:sp>
        <p:nvSpPr>
          <p:cNvPr id="233" name="Google Shape;233;p26"/>
          <p:cNvSpPr txBox="1">
            <a:spLocks noGrp="1"/>
          </p:cNvSpPr>
          <p:nvPr>
            <p:ph type="body" idx="6"/>
          </p:nvPr>
        </p:nvSpPr>
        <p:spPr>
          <a:xfrm>
            <a:off x="9573768" y="4782312"/>
            <a:ext cx="3337500" cy="4553700"/>
          </a:xfrm>
          <a:prstGeom prst="rect">
            <a:avLst/>
          </a:prstGeom>
        </p:spPr>
        <p:txBody>
          <a:bodyPr spcFirstLastPara="1" wrap="square" lIns="0" tIns="0" rIns="0" bIns="0" anchor="t" anchorCtr="0">
            <a:noAutofit/>
          </a:bodyPr>
          <a:lstStyle>
            <a:lvl1pPr marL="457200" lvl="0" indent="-342900">
              <a:spcBef>
                <a:spcPts val="0"/>
              </a:spcBef>
              <a:spcAft>
                <a:spcPts val="0"/>
              </a:spcAft>
              <a:buSzPts val="1800"/>
              <a:buChar char="•"/>
              <a:defRPr/>
            </a:lvl1pPr>
            <a:lvl2pPr marL="914400" lvl="1" indent="-342900">
              <a:spcBef>
                <a:spcPts val="1000"/>
              </a:spcBef>
              <a:spcAft>
                <a:spcPts val="0"/>
              </a:spcAft>
              <a:buSzPts val="1800"/>
              <a:buChar char="﹘"/>
              <a:defRPr/>
            </a:lvl2pPr>
            <a:lvl3pPr marL="1371600" lvl="2" indent="-342900">
              <a:spcBef>
                <a:spcPts val="1000"/>
              </a:spcBef>
              <a:spcAft>
                <a:spcPts val="0"/>
              </a:spcAft>
              <a:buSzPts val="1800"/>
              <a:buChar char="﹘"/>
              <a:defRPr/>
            </a:lvl3pPr>
            <a:lvl4pPr marL="1828800" lvl="3" indent="-342900">
              <a:spcBef>
                <a:spcPts val="1000"/>
              </a:spcBef>
              <a:spcAft>
                <a:spcPts val="0"/>
              </a:spcAft>
              <a:buSzPts val="1800"/>
              <a:buChar char="﹘"/>
              <a:defRPr/>
            </a:lvl4pPr>
            <a:lvl5pPr marL="2286000" lvl="4" indent="-342900">
              <a:spcBef>
                <a:spcPts val="1000"/>
              </a:spcBef>
              <a:spcAft>
                <a:spcPts val="0"/>
              </a:spcAft>
              <a:buSzPts val="1800"/>
              <a:buChar char="﹘"/>
              <a:defRPr/>
            </a:lvl5pPr>
            <a:lvl6pPr marL="2743200" lvl="5" indent="-342900">
              <a:spcBef>
                <a:spcPts val="1000"/>
              </a:spcBef>
              <a:spcAft>
                <a:spcPts val="0"/>
              </a:spcAft>
              <a:buSzPts val="1800"/>
              <a:buChar char="﹘"/>
              <a:defRPr/>
            </a:lvl6pPr>
            <a:lvl7pPr marL="3200400" lvl="6" indent="-342900">
              <a:spcBef>
                <a:spcPts val="1000"/>
              </a:spcBef>
              <a:spcAft>
                <a:spcPts val="0"/>
              </a:spcAft>
              <a:buSzPts val="1800"/>
              <a:buChar char="﹘"/>
              <a:defRPr/>
            </a:lvl7pPr>
            <a:lvl8pPr marL="3657600" lvl="7" indent="-342900">
              <a:spcBef>
                <a:spcPts val="1000"/>
              </a:spcBef>
              <a:spcAft>
                <a:spcPts val="0"/>
              </a:spcAft>
              <a:buSzPts val="1800"/>
              <a:buChar char="﹘"/>
              <a:defRPr/>
            </a:lvl8pPr>
            <a:lvl9pPr marL="4114800" lvl="8" indent="-342900">
              <a:spcBef>
                <a:spcPts val="1000"/>
              </a:spcBef>
              <a:spcAft>
                <a:spcPts val="1000"/>
              </a:spcAft>
              <a:buSzPts val="1800"/>
              <a:buChar char="﹘"/>
              <a:defRPr/>
            </a:lvl9pPr>
          </a:lstStyle>
          <a:p>
            <a:endParaRPr/>
          </a:p>
        </p:txBody>
      </p:sp>
      <p:sp>
        <p:nvSpPr>
          <p:cNvPr id="234" name="Google Shape;234;p26"/>
          <p:cNvSpPr txBox="1">
            <a:spLocks noGrp="1"/>
          </p:cNvSpPr>
          <p:nvPr>
            <p:ph type="title" idx="7"/>
          </p:nvPr>
        </p:nvSpPr>
        <p:spPr>
          <a:xfrm>
            <a:off x="13780008" y="2487168"/>
            <a:ext cx="3337500" cy="1892700"/>
          </a:xfrm>
          <a:prstGeom prst="rect">
            <a:avLst/>
          </a:prstGeom>
        </p:spPr>
        <p:txBody>
          <a:bodyPr spcFirstLastPara="1" wrap="square" lIns="0" tIns="0" rIns="0" bIns="0" anchor="b" anchorCtr="0">
            <a:noAutofit/>
          </a:bodyPr>
          <a:lstStyle>
            <a:lvl1pPr lvl="0">
              <a:lnSpc>
                <a:spcPct val="115000"/>
              </a:lnSpc>
              <a:spcBef>
                <a:spcPts val="0"/>
              </a:spcBef>
              <a:spcAft>
                <a:spcPts val="0"/>
              </a:spcAft>
              <a:buSzPts val="3600"/>
              <a:buNone/>
              <a:defRPr sz="3600"/>
            </a:lvl1pPr>
            <a:lvl2pPr lvl="1">
              <a:lnSpc>
                <a:spcPct val="115000"/>
              </a:lnSpc>
              <a:spcBef>
                <a:spcPts val="0"/>
              </a:spcBef>
              <a:spcAft>
                <a:spcPts val="0"/>
              </a:spcAft>
              <a:buSzPts val="3600"/>
              <a:buNone/>
              <a:defRPr sz="3600"/>
            </a:lvl2pPr>
            <a:lvl3pPr lvl="2">
              <a:lnSpc>
                <a:spcPct val="115000"/>
              </a:lnSpc>
              <a:spcBef>
                <a:spcPts val="0"/>
              </a:spcBef>
              <a:spcAft>
                <a:spcPts val="0"/>
              </a:spcAft>
              <a:buSzPts val="3600"/>
              <a:buNone/>
              <a:defRPr sz="3600"/>
            </a:lvl3pPr>
            <a:lvl4pPr lvl="3">
              <a:lnSpc>
                <a:spcPct val="115000"/>
              </a:lnSpc>
              <a:spcBef>
                <a:spcPts val="0"/>
              </a:spcBef>
              <a:spcAft>
                <a:spcPts val="0"/>
              </a:spcAft>
              <a:buSzPts val="3600"/>
              <a:buNone/>
              <a:defRPr sz="3600"/>
            </a:lvl4pPr>
            <a:lvl5pPr lvl="4">
              <a:lnSpc>
                <a:spcPct val="115000"/>
              </a:lnSpc>
              <a:spcBef>
                <a:spcPts val="0"/>
              </a:spcBef>
              <a:spcAft>
                <a:spcPts val="0"/>
              </a:spcAft>
              <a:buSzPts val="3600"/>
              <a:buNone/>
              <a:defRPr sz="3600"/>
            </a:lvl5pPr>
            <a:lvl6pPr lvl="5">
              <a:lnSpc>
                <a:spcPct val="115000"/>
              </a:lnSpc>
              <a:spcBef>
                <a:spcPts val="0"/>
              </a:spcBef>
              <a:spcAft>
                <a:spcPts val="0"/>
              </a:spcAft>
              <a:buSzPts val="3600"/>
              <a:buNone/>
              <a:defRPr sz="3600"/>
            </a:lvl6pPr>
            <a:lvl7pPr lvl="6">
              <a:lnSpc>
                <a:spcPct val="115000"/>
              </a:lnSpc>
              <a:spcBef>
                <a:spcPts val="0"/>
              </a:spcBef>
              <a:spcAft>
                <a:spcPts val="0"/>
              </a:spcAft>
              <a:buSzPts val="3600"/>
              <a:buNone/>
              <a:defRPr sz="3600"/>
            </a:lvl7pPr>
            <a:lvl8pPr lvl="7">
              <a:lnSpc>
                <a:spcPct val="115000"/>
              </a:lnSpc>
              <a:spcBef>
                <a:spcPts val="0"/>
              </a:spcBef>
              <a:spcAft>
                <a:spcPts val="0"/>
              </a:spcAft>
              <a:buSzPts val="3600"/>
              <a:buNone/>
              <a:defRPr sz="3600"/>
            </a:lvl8pPr>
            <a:lvl9pPr lvl="8">
              <a:lnSpc>
                <a:spcPct val="115000"/>
              </a:lnSpc>
              <a:spcBef>
                <a:spcPts val="0"/>
              </a:spcBef>
              <a:spcAft>
                <a:spcPts val="0"/>
              </a:spcAft>
              <a:buSzPts val="3600"/>
              <a:buNone/>
              <a:defRPr sz="3600"/>
            </a:lvl9pPr>
          </a:lstStyle>
          <a:p>
            <a:endParaRPr/>
          </a:p>
        </p:txBody>
      </p:sp>
      <p:sp>
        <p:nvSpPr>
          <p:cNvPr id="235" name="Google Shape;235;p26"/>
          <p:cNvSpPr txBox="1">
            <a:spLocks noGrp="1"/>
          </p:cNvSpPr>
          <p:nvPr>
            <p:ph type="body" idx="8"/>
          </p:nvPr>
        </p:nvSpPr>
        <p:spPr>
          <a:xfrm>
            <a:off x="13780008" y="4782312"/>
            <a:ext cx="3337500" cy="4553700"/>
          </a:xfrm>
          <a:prstGeom prst="rect">
            <a:avLst/>
          </a:prstGeom>
        </p:spPr>
        <p:txBody>
          <a:bodyPr spcFirstLastPara="1" wrap="square" lIns="0" tIns="0" rIns="0" bIns="0" anchor="t" anchorCtr="0">
            <a:noAutofit/>
          </a:bodyPr>
          <a:lstStyle>
            <a:lvl1pPr marL="457200" lvl="0" indent="-342900">
              <a:spcBef>
                <a:spcPts val="0"/>
              </a:spcBef>
              <a:spcAft>
                <a:spcPts val="0"/>
              </a:spcAft>
              <a:buSzPts val="1800"/>
              <a:buChar char="•"/>
              <a:defRPr/>
            </a:lvl1pPr>
            <a:lvl2pPr marL="914400" lvl="1" indent="-342900">
              <a:spcBef>
                <a:spcPts val="1000"/>
              </a:spcBef>
              <a:spcAft>
                <a:spcPts val="0"/>
              </a:spcAft>
              <a:buSzPts val="1800"/>
              <a:buChar char="﹘"/>
              <a:defRPr/>
            </a:lvl2pPr>
            <a:lvl3pPr marL="1371600" lvl="2" indent="-342900">
              <a:spcBef>
                <a:spcPts val="1000"/>
              </a:spcBef>
              <a:spcAft>
                <a:spcPts val="0"/>
              </a:spcAft>
              <a:buSzPts val="1800"/>
              <a:buChar char="﹘"/>
              <a:defRPr/>
            </a:lvl3pPr>
            <a:lvl4pPr marL="1828800" lvl="3" indent="-342900">
              <a:spcBef>
                <a:spcPts val="1000"/>
              </a:spcBef>
              <a:spcAft>
                <a:spcPts val="0"/>
              </a:spcAft>
              <a:buSzPts val="1800"/>
              <a:buChar char="﹘"/>
              <a:defRPr/>
            </a:lvl4pPr>
            <a:lvl5pPr marL="2286000" lvl="4" indent="-342900">
              <a:spcBef>
                <a:spcPts val="1000"/>
              </a:spcBef>
              <a:spcAft>
                <a:spcPts val="0"/>
              </a:spcAft>
              <a:buSzPts val="1800"/>
              <a:buChar char="﹘"/>
              <a:defRPr/>
            </a:lvl5pPr>
            <a:lvl6pPr marL="2743200" lvl="5" indent="-342900">
              <a:spcBef>
                <a:spcPts val="1000"/>
              </a:spcBef>
              <a:spcAft>
                <a:spcPts val="0"/>
              </a:spcAft>
              <a:buSzPts val="1800"/>
              <a:buChar char="﹘"/>
              <a:defRPr/>
            </a:lvl6pPr>
            <a:lvl7pPr marL="3200400" lvl="6" indent="-342900">
              <a:spcBef>
                <a:spcPts val="1000"/>
              </a:spcBef>
              <a:spcAft>
                <a:spcPts val="0"/>
              </a:spcAft>
              <a:buSzPts val="1800"/>
              <a:buChar char="﹘"/>
              <a:defRPr/>
            </a:lvl7pPr>
            <a:lvl8pPr marL="3657600" lvl="7" indent="-342900">
              <a:spcBef>
                <a:spcPts val="1000"/>
              </a:spcBef>
              <a:spcAft>
                <a:spcPts val="0"/>
              </a:spcAft>
              <a:buSzPts val="1800"/>
              <a:buChar char="﹘"/>
              <a:defRPr/>
            </a:lvl8pPr>
            <a:lvl9pPr marL="4114800" lvl="8" indent="-342900">
              <a:spcBef>
                <a:spcPts val="1000"/>
              </a:spcBef>
              <a:spcAft>
                <a:spcPts val="1000"/>
              </a:spcAft>
              <a:buSzPts val="1800"/>
              <a:buChar char="﹘"/>
              <a:defRPr/>
            </a:lvl9pPr>
          </a:lstStyle>
          <a:p>
            <a:endParaRPr/>
          </a:p>
        </p:txBody>
      </p:sp>
      <p:sp>
        <p:nvSpPr>
          <p:cNvPr id="236" name="Google Shape;236;p26"/>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dk1"/>
                </a:solidFill>
                <a:latin typeface="Montserrat SemiBold"/>
                <a:ea typeface="Montserrat SemiBold"/>
                <a:cs typeface="Montserrat SemiBold"/>
                <a:sym typeface="Montserrat SemiBold"/>
              </a:rPr>
              <a:t>‹#›</a:t>
            </a:fld>
            <a:endParaRPr sz="900" b="1" i="0" u="none" strike="noStrike" cap="none">
              <a:solidFill>
                <a:schemeClr val="dk1"/>
              </a:solidFill>
              <a:latin typeface="Montserrat SemiBold"/>
              <a:ea typeface="Montserrat SemiBold"/>
              <a:cs typeface="Montserrat SemiBold"/>
              <a:sym typeface="Montserrat SemiBold"/>
            </a:endParaRPr>
          </a:p>
        </p:txBody>
      </p:sp>
      <p:grpSp>
        <p:nvGrpSpPr>
          <p:cNvPr id="237" name="Google Shape;237;p26"/>
          <p:cNvGrpSpPr/>
          <p:nvPr/>
        </p:nvGrpSpPr>
        <p:grpSpPr>
          <a:xfrm>
            <a:off x="744554" y="9667704"/>
            <a:ext cx="757005" cy="151663"/>
            <a:chOff x="3610015" y="6016276"/>
            <a:chExt cx="1701900" cy="341200"/>
          </a:xfrm>
        </p:grpSpPr>
        <p:grpSp>
          <p:nvGrpSpPr>
            <p:cNvPr id="238" name="Google Shape;238;p26"/>
            <p:cNvGrpSpPr/>
            <p:nvPr/>
          </p:nvGrpSpPr>
          <p:grpSpPr>
            <a:xfrm>
              <a:off x="4234632" y="6027258"/>
              <a:ext cx="1077283" cy="330123"/>
              <a:chOff x="4234632" y="6027258"/>
              <a:chExt cx="1077283" cy="330123"/>
            </a:xfrm>
          </p:grpSpPr>
          <p:sp>
            <p:nvSpPr>
              <p:cNvPr id="239" name="Google Shape;239;p26"/>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240" name="Google Shape;240;p26"/>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241" name="Google Shape;241;p26"/>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242" name="Google Shape;242;p26"/>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243" name="Google Shape;243;p26"/>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244" name="Google Shape;244;p26"/>
          <p:cNvSpPr txBox="1">
            <a:spLocks noGrp="1"/>
          </p:cNvSpPr>
          <p:nvPr>
            <p:ph type="subTitle" idx="9"/>
          </p:nvPr>
        </p:nvSpPr>
        <p:spPr>
          <a:xfrm>
            <a:off x="1900251" y="9442550"/>
            <a:ext cx="5556600" cy="420600"/>
          </a:xfrm>
          <a:prstGeom prst="rect">
            <a:avLst/>
          </a:prstGeom>
        </p:spPr>
        <p:txBody>
          <a:bodyPr spcFirstLastPara="1" wrap="square" lIns="0" tIns="0" rIns="0" bIns="0" anchor="b" anchorCtr="0">
            <a:noAutofit/>
          </a:bodyPr>
          <a:lstStyle>
            <a:lvl1pPr marL="0" marR="0" lvl="0" indent="0">
              <a:lnSpc>
                <a:spcPct val="100000"/>
              </a:lnSpc>
              <a:spcBef>
                <a:spcPts val="0"/>
              </a:spcBef>
              <a:spcAft>
                <a:spcPts val="0"/>
              </a:spcAft>
              <a:buNone/>
              <a:defRPr sz="1400" b="0"/>
            </a:lvl1pPr>
            <a:lvl2pPr lvl="1">
              <a:lnSpc>
                <a:spcPct val="100000"/>
              </a:lnSpc>
              <a:spcBef>
                <a:spcPts val="0"/>
              </a:spcBef>
              <a:spcAft>
                <a:spcPts val="0"/>
              </a:spcAft>
              <a:buNone/>
              <a:defRPr sz="1400" b="0"/>
            </a:lvl2pPr>
            <a:lvl3pPr lvl="2">
              <a:lnSpc>
                <a:spcPct val="100000"/>
              </a:lnSpc>
              <a:spcBef>
                <a:spcPts val="0"/>
              </a:spcBef>
              <a:spcAft>
                <a:spcPts val="0"/>
              </a:spcAft>
              <a:buNone/>
              <a:defRPr sz="1400" b="0"/>
            </a:lvl3pPr>
            <a:lvl4pPr lvl="3">
              <a:lnSpc>
                <a:spcPct val="100000"/>
              </a:lnSpc>
              <a:spcBef>
                <a:spcPts val="0"/>
              </a:spcBef>
              <a:spcAft>
                <a:spcPts val="0"/>
              </a:spcAft>
              <a:buNone/>
              <a:defRPr sz="1400" b="0"/>
            </a:lvl4pPr>
            <a:lvl5pPr lvl="4">
              <a:lnSpc>
                <a:spcPct val="100000"/>
              </a:lnSpc>
              <a:spcBef>
                <a:spcPts val="0"/>
              </a:spcBef>
              <a:spcAft>
                <a:spcPts val="0"/>
              </a:spcAft>
              <a:buNone/>
              <a:defRPr sz="1400" b="0"/>
            </a:lvl5pPr>
            <a:lvl6pPr lvl="5">
              <a:lnSpc>
                <a:spcPct val="100000"/>
              </a:lnSpc>
              <a:spcBef>
                <a:spcPts val="0"/>
              </a:spcBef>
              <a:spcAft>
                <a:spcPts val="0"/>
              </a:spcAft>
              <a:buNone/>
              <a:defRPr sz="1400" b="0"/>
            </a:lvl6pPr>
            <a:lvl7pPr lvl="6">
              <a:lnSpc>
                <a:spcPct val="100000"/>
              </a:lnSpc>
              <a:spcBef>
                <a:spcPts val="0"/>
              </a:spcBef>
              <a:spcAft>
                <a:spcPts val="0"/>
              </a:spcAft>
              <a:buNone/>
              <a:defRPr sz="1400" b="0"/>
            </a:lvl7pPr>
            <a:lvl8pPr lvl="7">
              <a:lnSpc>
                <a:spcPct val="100000"/>
              </a:lnSpc>
              <a:spcBef>
                <a:spcPts val="0"/>
              </a:spcBef>
              <a:spcAft>
                <a:spcPts val="0"/>
              </a:spcAft>
              <a:buNone/>
              <a:defRPr sz="1400" b="0"/>
            </a:lvl8pPr>
            <a:lvl9pPr lvl="8">
              <a:lnSpc>
                <a:spcPct val="100000"/>
              </a:lnSpc>
              <a:spcBef>
                <a:spcPts val="0"/>
              </a:spcBef>
              <a:spcAft>
                <a:spcPts val="0"/>
              </a:spcAft>
              <a:buNone/>
              <a:defRPr sz="1400" b="0"/>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49_Points (Two)">
  <p:cSld name="TITLE_AND_BODY_2_2_1_2_2">
    <p:spTree>
      <p:nvGrpSpPr>
        <p:cNvPr id="1" name="Shape 245"/>
        <p:cNvGrpSpPr/>
        <p:nvPr/>
      </p:nvGrpSpPr>
      <p:grpSpPr>
        <a:xfrm>
          <a:off x="0" y="0"/>
          <a:ext cx="0" cy="0"/>
          <a:chOff x="0" y="0"/>
          <a:chExt cx="0" cy="0"/>
        </a:xfrm>
      </p:grpSpPr>
      <p:sp>
        <p:nvSpPr>
          <p:cNvPr id="246" name="Google Shape;246;p27"/>
          <p:cNvSpPr txBox="1">
            <a:spLocks noGrp="1"/>
          </p:cNvSpPr>
          <p:nvPr>
            <p:ph type="title"/>
          </p:nvPr>
        </p:nvSpPr>
        <p:spPr>
          <a:xfrm>
            <a:off x="1517904" y="6364224"/>
            <a:ext cx="6336900" cy="1251000"/>
          </a:xfrm>
          <a:prstGeom prst="rect">
            <a:avLst/>
          </a:prstGeom>
        </p:spPr>
        <p:txBody>
          <a:bodyPr spcFirstLastPara="1" wrap="square" lIns="0" tIns="0" rIns="0" bIns="0" anchor="b" anchorCtr="0">
            <a:noAutofit/>
          </a:bodyPr>
          <a:lstStyle>
            <a:lvl1pPr lvl="0">
              <a:lnSpc>
                <a:spcPct val="115000"/>
              </a:lnSpc>
              <a:spcBef>
                <a:spcPts val="0"/>
              </a:spcBef>
              <a:spcAft>
                <a:spcPts val="0"/>
              </a:spcAft>
              <a:buSzPts val="3600"/>
              <a:buNone/>
              <a:defRPr sz="3600"/>
            </a:lvl1pPr>
            <a:lvl2pPr lvl="1">
              <a:lnSpc>
                <a:spcPct val="115000"/>
              </a:lnSpc>
              <a:spcBef>
                <a:spcPts val="0"/>
              </a:spcBef>
              <a:spcAft>
                <a:spcPts val="0"/>
              </a:spcAft>
              <a:buSzPts val="3600"/>
              <a:buNone/>
              <a:defRPr sz="3600"/>
            </a:lvl2pPr>
            <a:lvl3pPr lvl="2">
              <a:lnSpc>
                <a:spcPct val="115000"/>
              </a:lnSpc>
              <a:spcBef>
                <a:spcPts val="0"/>
              </a:spcBef>
              <a:spcAft>
                <a:spcPts val="0"/>
              </a:spcAft>
              <a:buSzPts val="3600"/>
              <a:buNone/>
              <a:defRPr sz="3600"/>
            </a:lvl3pPr>
            <a:lvl4pPr lvl="3">
              <a:lnSpc>
                <a:spcPct val="115000"/>
              </a:lnSpc>
              <a:spcBef>
                <a:spcPts val="0"/>
              </a:spcBef>
              <a:spcAft>
                <a:spcPts val="0"/>
              </a:spcAft>
              <a:buSzPts val="3600"/>
              <a:buNone/>
              <a:defRPr sz="3600"/>
            </a:lvl4pPr>
            <a:lvl5pPr lvl="4">
              <a:lnSpc>
                <a:spcPct val="115000"/>
              </a:lnSpc>
              <a:spcBef>
                <a:spcPts val="0"/>
              </a:spcBef>
              <a:spcAft>
                <a:spcPts val="0"/>
              </a:spcAft>
              <a:buSzPts val="3600"/>
              <a:buNone/>
              <a:defRPr sz="3600"/>
            </a:lvl5pPr>
            <a:lvl6pPr lvl="5">
              <a:lnSpc>
                <a:spcPct val="115000"/>
              </a:lnSpc>
              <a:spcBef>
                <a:spcPts val="0"/>
              </a:spcBef>
              <a:spcAft>
                <a:spcPts val="0"/>
              </a:spcAft>
              <a:buSzPts val="3600"/>
              <a:buNone/>
              <a:defRPr sz="3600"/>
            </a:lvl6pPr>
            <a:lvl7pPr lvl="6">
              <a:lnSpc>
                <a:spcPct val="115000"/>
              </a:lnSpc>
              <a:spcBef>
                <a:spcPts val="0"/>
              </a:spcBef>
              <a:spcAft>
                <a:spcPts val="0"/>
              </a:spcAft>
              <a:buSzPts val="3600"/>
              <a:buNone/>
              <a:defRPr sz="3600"/>
            </a:lvl7pPr>
            <a:lvl8pPr lvl="7">
              <a:lnSpc>
                <a:spcPct val="115000"/>
              </a:lnSpc>
              <a:spcBef>
                <a:spcPts val="0"/>
              </a:spcBef>
              <a:spcAft>
                <a:spcPts val="0"/>
              </a:spcAft>
              <a:buSzPts val="3600"/>
              <a:buNone/>
              <a:defRPr sz="3600"/>
            </a:lvl8pPr>
            <a:lvl9pPr lvl="8">
              <a:lnSpc>
                <a:spcPct val="115000"/>
              </a:lnSpc>
              <a:spcBef>
                <a:spcPts val="0"/>
              </a:spcBef>
              <a:spcAft>
                <a:spcPts val="0"/>
              </a:spcAft>
              <a:buSzPts val="3600"/>
              <a:buNone/>
              <a:defRPr sz="3600"/>
            </a:lvl9pPr>
          </a:lstStyle>
          <a:p>
            <a:endParaRPr/>
          </a:p>
        </p:txBody>
      </p:sp>
      <p:sp>
        <p:nvSpPr>
          <p:cNvPr id="247" name="Google Shape;247;p27"/>
          <p:cNvSpPr txBox="1">
            <a:spLocks noGrp="1"/>
          </p:cNvSpPr>
          <p:nvPr>
            <p:ph type="body" idx="1"/>
          </p:nvPr>
        </p:nvSpPr>
        <p:spPr>
          <a:xfrm>
            <a:off x="1517904" y="7845553"/>
            <a:ext cx="6336900" cy="1691700"/>
          </a:xfrm>
          <a:prstGeom prst="rect">
            <a:avLst/>
          </a:prstGeom>
        </p:spPr>
        <p:txBody>
          <a:bodyPr spcFirstLastPara="1" wrap="square" lIns="0" tIns="0" rIns="0" bIns="0" anchor="t" anchorCtr="0">
            <a:noAutofit/>
          </a:bodyPr>
          <a:lstStyle>
            <a:lvl1pPr marL="457200" lvl="0" indent="-342900">
              <a:spcBef>
                <a:spcPts val="0"/>
              </a:spcBef>
              <a:spcAft>
                <a:spcPts val="0"/>
              </a:spcAft>
              <a:buSzPts val="1800"/>
              <a:buChar char="•"/>
              <a:defRPr/>
            </a:lvl1pPr>
            <a:lvl2pPr marL="914400" lvl="1" indent="-342900">
              <a:spcBef>
                <a:spcPts val="1000"/>
              </a:spcBef>
              <a:spcAft>
                <a:spcPts val="0"/>
              </a:spcAft>
              <a:buSzPts val="1800"/>
              <a:buChar char="﹘"/>
              <a:defRPr/>
            </a:lvl2pPr>
            <a:lvl3pPr marL="1371600" lvl="2" indent="-342900">
              <a:spcBef>
                <a:spcPts val="1000"/>
              </a:spcBef>
              <a:spcAft>
                <a:spcPts val="0"/>
              </a:spcAft>
              <a:buSzPts val="1800"/>
              <a:buChar char="﹘"/>
              <a:defRPr/>
            </a:lvl3pPr>
            <a:lvl4pPr marL="1828800" lvl="3" indent="-342900">
              <a:spcBef>
                <a:spcPts val="1000"/>
              </a:spcBef>
              <a:spcAft>
                <a:spcPts val="0"/>
              </a:spcAft>
              <a:buSzPts val="1800"/>
              <a:buChar char="﹘"/>
              <a:defRPr/>
            </a:lvl4pPr>
            <a:lvl5pPr marL="2286000" lvl="4" indent="-342900">
              <a:spcBef>
                <a:spcPts val="1000"/>
              </a:spcBef>
              <a:spcAft>
                <a:spcPts val="0"/>
              </a:spcAft>
              <a:buSzPts val="1800"/>
              <a:buChar char="﹘"/>
              <a:defRPr/>
            </a:lvl5pPr>
            <a:lvl6pPr marL="2743200" lvl="5" indent="-342900">
              <a:spcBef>
                <a:spcPts val="1000"/>
              </a:spcBef>
              <a:spcAft>
                <a:spcPts val="0"/>
              </a:spcAft>
              <a:buSzPts val="1800"/>
              <a:buChar char="﹘"/>
              <a:defRPr/>
            </a:lvl6pPr>
            <a:lvl7pPr marL="3200400" lvl="6" indent="-342900">
              <a:spcBef>
                <a:spcPts val="1000"/>
              </a:spcBef>
              <a:spcAft>
                <a:spcPts val="0"/>
              </a:spcAft>
              <a:buSzPts val="1800"/>
              <a:buChar char="﹘"/>
              <a:defRPr/>
            </a:lvl7pPr>
            <a:lvl8pPr marL="3657600" lvl="7" indent="-342900">
              <a:spcBef>
                <a:spcPts val="1000"/>
              </a:spcBef>
              <a:spcAft>
                <a:spcPts val="0"/>
              </a:spcAft>
              <a:buSzPts val="1800"/>
              <a:buChar char="﹘"/>
              <a:defRPr/>
            </a:lvl8pPr>
            <a:lvl9pPr marL="4114800" lvl="8" indent="-342900">
              <a:spcBef>
                <a:spcPts val="1000"/>
              </a:spcBef>
              <a:spcAft>
                <a:spcPts val="1000"/>
              </a:spcAft>
              <a:buSzPts val="1800"/>
              <a:buChar char="﹘"/>
              <a:defRPr/>
            </a:lvl9pPr>
          </a:lstStyle>
          <a:p>
            <a:endParaRPr/>
          </a:p>
        </p:txBody>
      </p:sp>
      <p:sp>
        <p:nvSpPr>
          <p:cNvPr id="248" name="Google Shape;248;p27"/>
          <p:cNvSpPr txBox="1">
            <a:spLocks noGrp="1"/>
          </p:cNvSpPr>
          <p:nvPr>
            <p:ph type="subTitle" idx="2"/>
          </p:nvPr>
        </p:nvSpPr>
        <p:spPr>
          <a:xfrm>
            <a:off x="429768" y="429768"/>
            <a:ext cx="7745100" cy="347400"/>
          </a:xfrm>
          <a:prstGeom prst="rect">
            <a:avLst/>
          </a:prstGeom>
        </p:spPr>
        <p:txBody>
          <a:bodyPr spcFirstLastPara="1" wrap="square" lIns="0" tIns="0" rIns="0" bIns="0" anchor="t" anchorCtr="0">
            <a:noAutofit/>
          </a:bodyPr>
          <a:lstStyle>
            <a:lvl1pPr marL="0" marR="0" lvl="0" indent="0" algn="l">
              <a:lnSpc>
                <a:spcPct val="120000"/>
              </a:lnSpc>
              <a:spcBef>
                <a:spcPts val="0"/>
              </a:spcBef>
              <a:spcAft>
                <a:spcPts val="0"/>
              </a:spcAft>
              <a:buNone/>
              <a:defRPr sz="1800"/>
            </a:lvl1pPr>
            <a:lvl2pPr lvl="1">
              <a:lnSpc>
                <a:spcPct val="120000"/>
              </a:lnSpc>
              <a:spcBef>
                <a:spcPts val="0"/>
              </a:spcBef>
              <a:spcAft>
                <a:spcPts val="0"/>
              </a:spcAft>
              <a:buNone/>
              <a:defRPr sz="1800"/>
            </a:lvl2pPr>
            <a:lvl3pPr lvl="2">
              <a:lnSpc>
                <a:spcPct val="120000"/>
              </a:lnSpc>
              <a:spcBef>
                <a:spcPts val="0"/>
              </a:spcBef>
              <a:spcAft>
                <a:spcPts val="0"/>
              </a:spcAft>
              <a:buNone/>
              <a:defRPr sz="1800"/>
            </a:lvl3pPr>
            <a:lvl4pPr lvl="3">
              <a:lnSpc>
                <a:spcPct val="120000"/>
              </a:lnSpc>
              <a:spcBef>
                <a:spcPts val="0"/>
              </a:spcBef>
              <a:spcAft>
                <a:spcPts val="0"/>
              </a:spcAft>
              <a:buNone/>
              <a:defRPr sz="1800"/>
            </a:lvl4pPr>
            <a:lvl5pPr lvl="4">
              <a:lnSpc>
                <a:spcPct val="120000"/>
              </a:lnSpc>
              <a:spcBef>
                <a:spcPts val="0"/>
              </a:spcBef>
              <a:spcAft>
                <a:spcPts val="0"/>
              </a:spcAft>
              <a:buNone/>
              <a:defRPr sz="1800"/>
            </a:lvl5pPr>
            <a:lvl6pPr lvl="5">
              <a:lnSpc>
                <a:spcPct val="120000"/>
              </a:lnSpc>
              <a:spcBef>
                <a:spcPts val="0"/>
              </a:spcBef>
              <a:spcAft>
                <a:spcPts val="0"/>
              </a:spcAft>
              <a:buNone/>
              <a:defRPr sz="1800"/>
            </a:lvl6pPr>
            <a:lvl7pPr lvl="6">
              <a:lnSpc>
                <a:spcPct val="120000"/>
              </a:lnSpc>
              <a:spcBef>
                <a:spcPts val="0"/>
              </a:spcBef>
              <a:spcAft>
                <a:spcPts val="0"/>
              </a:spcAft>
              <a:buNone/>
              <a:defRPr sz="1800"/>
            </a:lvl7pPr>
            <a:lvl8pPr lvl="7">
              <a:lnSpc>
                <a:spcPct val="120000"/>
              </a:lnSpc>
              <a:spcBef>
                <a:spcPts val="0"/>
              </a:spcBef>
              <a:spcAft>
                <a:spcPts val="0"/>
              </a:spcAft>
              <a:buNone/>
              <a:defRPr sz="1800"/>
            </a:lvl8pPr>
            <a:lvl9pPr lvl="8">
              <a:lnSpc>
                <a:spcPct val="120000"/>
              </a:lnSpc>
              <a:spcBef>
                <a:spcPts val="0"/>
              </a:spcBef>
              <a:spcAft>
                <a:spcPts val="0"/>
              </a:spcAft>
              <a:buNone/>
              <a:defRPr sz="1800"/>
            </a:lvl9pPr>
          </a:lstStyle>
          <a:p>
            <a:endParaRPr/>
          </a:p>
        </p:txBody>
      </p:sp>
      <p:sp>
        <p:nvSpPr>
          <p:cNvPr id="249" name="Google Shape;249;p27"/>
          <p:cNvSpPr txBox="1">
            <a:spLocks noGrp="1"/>
          </p:cNvSpPr>
          <p:nvPr>
            <p:ph type="title" idx="3"/>
          </p:nvPr>
        </p:nvSpPr>
        <p:spPr>
          <a:xfrm>
            <a:off x="10433304" y="6364224"/>
            <a:ext cx="6336900" cy="1251000"/>
          </a:xfrm>
          <a:prstGeom prst="rect">
            <a:avLst/>
          </a:prstGeom>
        </p:spPr>
        <p:txBody>
          <a:bodyPr spcFirstLastPara="1" wrap="square" lIns="0" tIns="0" rIns="0" bIns="0" anchor="b" anchorCtr="0">
            <a:noAutofit/>
          </a:bodyPr>
          <a:lstStyle>
            <a:lvl1pPr lvl="0">
              <a:lnSpc>
                <a:spcPct val="115000"/>
              </a:lnSpc>
              <a:spcBef>
                <a:spcPts val="0"/>
              </a:spcBef>
              <a:spcAft>
                <a:spcPts val="0"/>
              </a:spcAft>
              <a:buSzPts val="3600"/>
              <a:buNone/>
              <a:defRPr sz="3600"/>
            </a:lvl1pPr>
            <a:lvl2pPr lvl="1">
              <a:lnSpc>
                <a:spcPct val="115000"/>
              </a:lnSpc>
              <a:spcBef>
                <a:spcPts val="0"/>
              </a:spcBef>
              <a:spcAft>
                <a:spcPts val="0"/>
              </a:spcAft>
              <a:buSzPts val="3600"/>
              <a:buNone/>
              <a:defRPr sz="3600"/>
            </a:lvl2pPr>
            <a:lvl3pPr lvl="2">
              <a:lnSpc>
                <a:spcPct val="115000"/>
              </a:lnSpc>
              <a:spcBef>
                <a:spcPts val="0"/>
              </a:spcBef>
              <a:spcAft>
                <a:spcPts val="0"/>
              </a:spcAft>
              <a:buSzPts val="3600"/>
              <a:buNone/>
              <a:defRPr sz="3600"/>
            </a:lvl3pPr>
            <a:lvl4pPr lvl="3">
              <a:lnSpc>
                <a:spcPct val="115000"/>
              </a:lnSpc>
              <a:spcBef>
                <a:spcPts val="0"/>
              </a:spcBef>
              <a:spcAft>
                <a:spcPts val="0"/>
              </a:spcAft>
              <a:buSzPts val="3600"/>
              <a:buNone/>
              <a:defRPr sz="3600"/>
            </a:lvl4pPr>
            <a:lvl5pPr lvl="4">
              <a:lnSpc>
                <a:spcPct val="115000"/>
              </a:lnSpc>
              <a:spcBef>
                <a:spcPts val="0"/>
              </a:spcBef>
              <a:spcAft>
                <a:spcPts val="0"/>
              </a:spcAft>
              <a:buSzPts val="3600"/>
              <a:buNone/>
              <a:defRPr sz="3600"/>
            </a:lvl5pPr>
            <a:lvl6pPr lvl="5">
              <a:lnSpc>
                <a:spcPct val="115000"/>
              </a:lnSpc>
              <a:spcBef>
                <a:spcPts val="0"/>
              </a:spcBef>
              <a:spcAft>
                <a:spcPts val="0"/>
              </a:spcAft>
              <a:buSzPts val="3600"/>
              <a:buNone/>
              <a:defRPr sz="3600"/>
            </a:lvl6pPr>
            <a:lvl7pPr lvl="6">
              <a:lnSpc>
                <a:spcPct val="115000"/>
              </a:lnSpc>
              <a:spcBef>
                <a:spcPts val="0"/>
              </a:spcBef>
              <a:spcAft>
                <a:spcPts val="0"/>
              </a:spcAft>
              <a:buSzPts val="3600"/>
              <a:buNone/>
              <a:defRPr sz="3600"/>
            </a:lvl7pPr>
            <a:lvl8pPr lvl="7">
              <a:lnSpc>
                <a:spcPct val="115000"/>
              </a:lnSpc>
              <a:spcBef>
                <a:spcPts val="0"/>
              </a:spcBef>
              <a:spcAft>
                <a:spcPts val="0"/>
              </a:spcAft>
              <a:buSzPts val="3600"/>
              <a:buNone/>
              <a:defRPr sz="3600"/>
            </a:lvl8pPr>
            <a:lvl9pPr lvl="8">
              <a:lnSpc>
                <a:spcPct val="115000"/>
              </a:lnSpc>
              <a:spcBef>
                <a:spcPts val="0"/>
              </a:spcBef>
              <a:spcAft>
                <a:spcPts val="0"/>
              </a:spcAft>
              <a:buSzPts val="3600"/>
              <a:buNone/>
              <a:defRPr sz="3600"/>
            </a:lvl9pPr>
          </a:lstStyle>
          <a:p>
            <a:endParaRPr/>
          </a:p>
        </p:txBody>
      </p:sp>
      <p:sp>
        <p:nvSpPr>
          <p:cNvPr id="250" name="Google Shape;250;p27"/>
          <p:cNvSpPr txBox="1">
            <a:spLocks noGrp="1"/>
          </p:cNvSpPr>
          <p:nvPr>
            <p:ph type="body" idx="4"/>
          </p:nvPr>
        </p:nvSpPr>
        <p:spPr>
          <a:xfrm>
            <a:off x="10433304" y="7845552"/>
            <a:ext cx="6336900" cy="1691700"/>
          </a:xfrm>
          <a:prstGeom prst="rect">
            <a:avLst/>
          </a:prstGeom>
        </p:spPr>
        <p:txBody>
          <a:bodyPr spcFirstLastPara="1" wrap="square" lIns="0" tIns="0" rIns="0" bIns="0" anchor="t" anchorCtr="0">
            <a:noAutofit/>
          </a:bodyPr>
          <a:lstStyle>
            <a:lvl1pPr marL="457200" lvl="0" indent="-342900">
              <a:spcBef>
                <a:spcPts val="0"/>
              </a:spcBef>
              <a:spcAft>
                <a:spcPts val="0"/>
              </a:spcAft>
              <a:buSzPts val="1800"/>
              <a:buChar char="•"/>
              <a:defRPr/>
            </a:lvl1pPr>
            <a:lvl2pPr marL="914400" lvl="1" indent="-342900">
              <a:spcBef>
                <a:spcPts val="1000"/>
              </a:spcBef>
              <a:spcAft>
                <a:spcPts val="0"/>
              </a:spcAft>
              <a:buSzPts val="1800"/>
              <a:buChar char="﹘"/>
              <a:defRPr/>
            </a:lvl2pPr>
            <a:lvl3pPr marL="1371600" lvl="2" indent="-342900">
              <a:spcBef>
                <a:spcPts val="1000"/>
              </a:spcBef>
              <a:spcAft>
                <a:spcPts val="0"/>
              </a:spcAft>
              <a:buSzPts val="1800"/>
              <a:buChar char="﹘"/>
              <a:defRPr/>
            </a:lvl3pPr>
            <a:lvl4pPr marL="1828800" lvl="3" indent="-342900">
              <a:spcBef>
                <a:spcPts val="1000"/>
              </a:spcBef>
              <a:spcAft>
                <a:spcPts val="0"/>
              </a:spcAft>
              <a:buSzPts val="1800"/>
              <a:buChar char="﹘"/>
              <a:defRPr/>
            </a:lvl4pPr>
            <a:lvl5pPr marL="2286000" lvl="4" indent="-342900">
              <a:spcBef>
                <a:spcPts val="1000"/>
              </a:spcBef>
              <a:spcAft>
                <a:spcPts val="0"/>
              </a:spcAft>
              <a:buSzPts val="1800"/>
              <a:buChar char="﹘"/>
              <a:defRPr/>
            </a:lvl5pPr>
            <a:lvl6pPr marL="2743200" lvl="5" indent="-342900">
              <a:spcBef>
                <a:spcPts val="1000"/>
              </a:spcBef>
              <a:spcAft>
                <a:spcPts val="0"/>
              </a:spcAft>
              <a:buSzPts val="1800"/>
              <a:buChar char="﹘"/>
              <a:defRPr/>
            </a:lvl6pPr>
            <a:lvl7pPr marL="3200400" lvl="6" indent="-342900">
              <a:spcBef>
                <a:spcPts val="1000"/>
              </a:spcBef>
              <a:spcAft>
                <a:spcPts val="0"/>
              </a:spcAft>
              <a:buSzPts val="1800"/>
              <a:buChar char="﹘"/>
              <a:defRPr/>
            </a:lvl7pPr>
            <a:lvl8pPr marL="3657600" lvl="7" indent="-342900">
              <a:spcBef>
                <a:spcPts val="1000"/>
              </a:spcBef>
              <a:spcAft>
                <a:spcPts val="0"/>
              </a:spcAft>
              <a:buSzPts val="1800"/>
              <a:buChar char="﹘"/>
              <a:defRPr/>
            </a:lvl8pPr>
            <a:lvl9pPr marL="4114800" lvl="8" indent="-342900">
              <a:spcBef>
                <a:spcPts val="1000"/>
              </a:spcBef>
              <a:spcAft>
                <a:spcPts val="1000"/>
              </a:spcAft>
              <a:buSzPts val="1800"/>
              <a:buChar char="﹘"/>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52_Points (Three)">
  <p:cSld name="TITLE_AND_BODY_2_2_1_2">
    <p:spTree>
      <p:nvGrpSpPr>
        <p:cNvPr id="1" name="Shape 251"/>
        <p:cNvGrpSpPr/>
        <p:nvPr/>
      </p:nvGrpSpPr>
      <p:grpSpPr>
        <a:xfrm>
          <a:off x="0" y="0"/>
          <a:ext cx="0" cy="0"/>
          <a:chOff x="0" y="0"/>
          <a:chExt cx="0" cy="0"/>
        </a:xfrm>
      </p:grpSpPr>
      <p:sp>
        <p:nvSpPr>
          <p:cNvPr id="252" name="Google Shape;252;p28"/>
          <p:cNvSpPr txBox="1">
            <a:spLocks noGrp="1"/>
          </p:cNvSpPr>
          <p:nvPr>
            <p:ph type="title"/>
          </p:nvPr>
        </p:nvSpPr>
        <p:spPr>
          <a:xfrm>
            <a:off x="1161288" y="5897880"/>
            <a:ext cx="4827900" cy="955500"/>
          </a:xfrm>
          <a:prstGeom prst="rect">
            <a:avLst/>
          </a:prstGeom>
        </p:spPr>
        <p:txBody>
          <a:bodyPr spcFirstLastPara="1" wrap="square" lIns="0" tIns="0" rIns="0" bIns="0" anchor="b" anchorCtr="0">
            <a:noAutofit/>
          </a:bodyPr>
          <a:lstStyle>
            <a:lvl1pPr lvl="0">
              <a:lnSpc>
                <a:spcPct val="115000"/>
              </a:lnSpc>
              <a:spcBef>
                <a:spcPts val="0"/>
              </a:spcBef>
              <a:spcAft>
                <a:spcPts val="0"/>
              </a:spcAft>
              <a:buSzPts val="2700"/>
              <a:buNone/>
              <a:defRPr sz="2700"/>
            </a:lvl1pPr>
            <a:lvl2pPr lvl="1">
              <a:lnSpc>
                <a:spcPct val="115000"/>
              </a:lnSpc>
              <a:spcBef>
                <a:spcPts val="0"/>
              </a:spcBef>
              <a:spcAft>
                <a:spcPts val="0"/>
              </a:spcAft>
              <a:buSzPts val="2700"/>
              <a:buNone/>
              <a:defRPr sz="2700"/>
            </a:lvl2pPr>
            <a:lvl3pPr lvl="2">
              <a:lnSpc>
                <a:spcPct val="115000"/>
              </a:lnSpc>
              <a:spcBef>
                <a:spcPts val="0"/>
              </a:spcBef>
              <a:spcAft>
                <a:spcPts val="0"/>
              </a:spcAft>
              <a:buSzPts val="2700"/>
              <a:buNone/>
              <a:defRPr sz="2700"/>
            </a:lvl3pPr>
            <a:lvl4pPr lvl="3">
              <a:lnSpc>
                <a:spcPct val="115000"/>
              </a:lnSpc>
              <a:spcBef>
                <a:spcPts val="0"/>
              </a:spcBef>
              <a:spcAft>
                <a:spcPts val="0"/>
              </a:spcAft>
              <a:buSzPts val="2700"/>
              <a:buNone/>
              <a:defRPr sz="2700"/>
            </a:lvl4pPr>
            <a:lvl5pPr lvl="4">
              <a:lnSpc>
                <a:spcPct val="115000"/>
              </a:lnSpc>
              <a:spcBef>
                <a:spcPts val="0"/>
              </a:spcBef>
              <a:spcAft>
                <a:spcPts val="0"/>
              </a:spcAft>
              <a:buSzPts val="2700"/>
              <a:buNone/>
              <a:defRPr sz="2700"/>
            </a:lvl5pPr>
            <a:lvl6pPr lvl="5">
              <a:lnSpc>
                <a:spcPct val="115000"/>
              </a:lnSpc>
              <a:spcBef>
                <a:spcPts val="0"/>
              </a:spcBef>
              <a:spcAft>
                <a:spcPts val="0"/>
              </a:spcAft>
              <a:buSzPts val="2700"/>
              <a:buNone/>
              <a:defRPr sz="2700"/>
            </a:lvl6pPr>
            <a:lvl7pPr lvl="6">
              <a:lnSpc>
                <a:spcPct val="115000"/>
              </a:lnSpc>
              <a:spcBef>
                <a:spcPts val="0"/>
              </a:spcBef>
              <a:spcAft>
                <a:spcPts val="0"/>
              </a:spcAft>
              <a:buSzPts val="2700"/>
              <a:buNone/>
              <a:defRPr sz="2700"/>
            </a:lvl7pPr>
            <a:lvl8pPr lvl="7">
              <a:lnSpc>
                <a:spcPct val="115000"/>
              </a:lnSpc>
              <a:spcBef>
                <a:spcPts val="0"/>
              </a:spcBef>
              <a:spcAft>
                <a:spcPts val="0"/>
              </a:spcAft>
              <a:buSzPts val="2700"/>
              <a:buNone/>
              <a:defRPr sz="2700"/>
            </a:lvl8pPr>
            <a:lvl9pPr lvl="8">
              <a:lnSpc>
                <a:spcPct val="115000"/>
              </a:lnSpc>
              <a:spcBef>
                <a:spcPts val="0"/>
              </a:spcBef>
              <a:spcAft>
                <a:spcPts val="0"/>
              </a:spcAft>
              <a:buSzPts val="2700"/>
              <a:buNone/>
              <a:defRPr sz="2700"/>
            </a:lvl9pPr>
          </a:lstStyle>
          <a:p>
            <a:endParaRPr/>
          </a:p>
        </p:txBody>
      </p:sp>
      <p:sp>
        <p:nvSpPr>
          <p:cNvPr id="253" name="Google Shape;253;p28"/>
          <p:cNvSpPr txBox="1">
            <a:spLocks noGrp="1"/>
          </p:cNvSpPr>
          <p:nvPr>
            <p:ph type="body" idx="1"/>
          </p:nvPr>
        </p:nvSpPr>
        <p:spPr>
          <a:xfrm>
            <a:off x="1161288" y="7086601"/>
            <a:ext cx="4827900" cy="2315700"/>
          </a:xfrm>
          <a:prstGeom prst="rect">
            <a:avLst/>
          </a:prstGeom>
        </p:spPr>
        <p:txBody>
          <a:bodyPr spcFirstLastPara="1" wrap="square" lIns="0" tIns="0" rIns="0" bIns="0" anchor="t" anchorCtr="0">
            <a:noAutofit/>
          </a:bodyPr>
          <a:lstStyle>
            <a:lvl1pPr marL="457200" lvl="0" indent="-342900">
              <a:spcBef>
                <a:spcPts val="0"/>
              </a:spcBef>
              <a:spcAft>
                <a:spcPts val="0"/>
              </a:spcAft>
              <a:buSzPts val="1800"/>
              <a:buChar char="•"/>
              <a:defRPr/>
            </a:lvl1pPr>
            <a:lvl2pPr marL="914400" lvl="1" indent="-342900">
              <a:spcBef>
                <a:spcPts val="1000"/>
              </a:spcBef>
              <a:spcAft>
                <a:spcPts val="0"/>
              </a:spcAft>
              <a:buSzPts val="1800"/>
              <a:buChar char="﹘"/>
              <a:defRPr/>
            </a:lvl2pPr>
            <a:lvl3pPr marL="1371600" lvl="2" indent="-342900">
              <a:spcBef>
                <a:spcPts val="1000"/>
              </a:spcBef>
              <a:spcAft>
                <a:spcPts val="0"/>
              </a:spcAft>
              <a:buSzPts val="1800"/>
              <a:buChar char="﹘"/>
              <a:defRPr/>
            </a:lvl3pPr>
            <a:lvl4pPr marL="1828800" lvl="3" indent="-342900">
              <a:spcBef>
                <a:spcPts val="1000"/>
              </a:spcBef>
              <a:spcAft>
                <a:spcPts val="0"/>
              </a:spcAft>
              <a:buSzPts val="1800"/>
              <a:buChar char="﹘"/>
              <a:defRPr/>
            </a:lvl4pPr>
            <a:lvl5pPr marL="2286000" lvl="4" indent="-342900">
              <a:spcBef>
                <a:spcPts val="1000"/>
              </a:spcBef>
              <a:spcAft>
                <a:spcPts val="0"/>
              </a:spcAft>
              <a:buSzPts val="1800"/>
              <a:buChar char="﹘"/>
              <a:defRPr/>
            </a:lvl5pPr>
            <a:lvl6pPr marL="2743200" lvl="5" indent="-342900">
              <a:spcBef>
                <a:spcPts val="1000"/>
              </a:spcBef>
              <a:spcAft>
                <a:spcPts val="0"/>
              </a:spcAft>
              <a:buSzPts val="1800"/>
              <a:buChar char="﹘"/>
              <a:defRPr/>
            </a:lvl6pPr>
            <a:lvl7pPr marL="3200400" lvl="6" indent="-342900">
              <a:spcBef>
                <a:spcPts val="1000"/>
              </a:spcBef>
              <a:spcAft>
                <a:spcPts val="0"/>
              </a:spcAft>
              <a:buSzPts val="1800"/>
              <a:buChar char="﹘"/>
              <a:defRPr/>
            </a:lvl7pPr>
            <a:lvl8pPr marL="3657600" lvl="7" indent="-342900">
              <a:spcBef>
                <a:spcPts val="1000"/>
              </a:spcBef>
              <a:spcAft>
                <a:spcPts val="0"/>
              </a:spcAft>
              <a:buSzPts val="1800"/>
              <a:buChar char="﹘"/>
              <a:defRPr/>
            </a:lvl8pPr>
            <a:lvl9pPr marL="4114800" lvl="8" indent="-342900">
              <a:spcBef>
                <a:spcPts val="1000"/>
              </a:spcBef>
              <a:spcAft>
                <a:spcPts val="1000"/>
              </a:spcAft>
              <a:buSzPts val="1800"/>
              <a:buChar char="﹘"/>
              <a:defRPr/>
            </a:lvl9pPr>
          </a:lstStyle>
          <a:p>
            <a:endParaRPr/>
          </a:p>
        </p:txBody>
      </p:sp>
      <p:sp>
        <p:nvSpPr>
          <p:cNvPr id="254" name="Google Shape;254;p28"/>
          <p:cNvSpPr txBox="1">
            <a:spLocks noGrp="1"/>
          </p:cNvSpPr>
          <p:nvPr>
            <p:ph type="subTitle" idx="2"/>
          </p:nvPr>
        </p:nvSpPr>
        <p:spPr>
          <a:xfrm>
            <a:off x="429768" y="429768"/>
            <a:ext cx="7745100" cy="347400"/>
          </a:xfrm>
          <a:prstGeom prst="rect">
            <a:avLst/>
          </a:prstGeom>
        </p:spPr>
        <p:txBody>
          <a:bodyPr spcFirstLastPara="1" wrap="square" lIns="0" tIns="0" rIns="0" bIns="0" anchor="t" anchorCtr="0">
            <a:noAutofit/>
          </a:bodyPr>
          <a:lstStyle>
            <a:lvl1pPr marL="0" marR="0" lvl="0" indent="0" algn="l">
              <a:lnSpc>
                <a:spcPct val="120000"/>
              </a:lnSpc>
              <a:spcBef>
                <a:spcPts val="0"/>
              </a:spcBef>
              <a:spcAft>
                <a:spcPts val="0"/>
              </a:spcAft>
              <a:buNone/>
              <a:defRPr sz="1800"/>
            </a:lvl1pPr>
            <a:lvl2pPr lvl="1">
              <a:lnSpc>
                <a:spcPct val="120000"/>
              </a:lnSpc>
              <a:spcBef>
                <a:spcPts val="0"/>
              </a:spcBef>
              <a:spcAft>
                <a:spcPts val="0"/>
              </a:spcAft>
              <a:buNone/>
              <a:defRPr sz="1800"/>
            </a:lvl2pPr>
            <a:lvl3pPr lvl="2">
              <a:lnSpc>
                <a:spcPct val="120000"/>
              </a:lnSpc>
              <a:spcBef>
                <a:spcPts val="0"/>
              </a:spcBef>
              <a:spcAft>
                <a:spcPts val="0"/>
              </a:spcAft>
              <a:buNone/>
              <a:defRPr sz="1800"/>
            </a:lvl3pPr>
            <a:lvl4pPr lvl="3">
              <a:lnSpc>
                <a:spcPct val="120000"/>
              </a:lnSpc>
              <a:spcBef>
                <a:spcPts val="0"/>
              </a:spcBef>
              <a:spcAft>
                <a:spcPts val="0"/>
              </a:spcAft>
              <a:buNone/>
              <a:defRPr sz="1800"/>
            </a:lvl4pPr>
            <a:lvl5pPr lvl="4">
              <a:lnSpc>
                <a:spcPct val="120000"/>
              </a:lnSpc>
              <a:spcBef>
                <a:spcPts val="0"/>
              </a:spcBef>
              <a:spcAft>
                <a:spcPts val="0"/>
              </a:spcAft>
              <a:buNone/>
              <a:defRPr sz="1800"/>
            </a:lvl5pPr>
            <a:lvl6pPr lvl="5">
              <a:lnSpc>
                <a:spcPct val="120000"/>
              </a:lnSpc>
              <a:spcBef>
                <a:spcPts val="0"/>
              </a:spcBef>
              <a:spcAft>
                <a:spcPts val="0"/>
              </a:spcAft>
              <a:buNone/>
              <a:defRPr sz="1800"/>
            </a:lvl6pPr>
            <a:lvl7pPr lvl="6">
              <a:lnSpc>
                <a:spcPct val="120000"/>
              </a:lnSpc>
              <a:spcBef>
                <a:spcPts val="0"/>
              </a:spcBef>
              <a:spcAft>
                <a:spcPts val="0"/>
              </a:spcAft>
              <a:buNone/>
              <a:defRPr sz="1800"/>
            </a:lvl7pPr>
            <a:lvl8pPr lvl="7">
              <a:lnSpc>
                <a:spcPct val="120000"/>
              </a:lnSpc>
              <a:spcBef>
                <a:spcPts val="0"/>
              </a:spcBef>
              <a:spcAft>
                <a:spcPts val="0"/>
              </a:spcAft>
              <a:buNone/>
              <a:defRPr sz="1800"/>
            </a:lvl8pPr>
            <a:lvl9pPr lvl="8">
              <a:lnSpc>
                <a:spcPct val="120000"/>
              </a:lnSpc>
              <a:spcBef>
                <a:spcPts val="0"/>
              </a:spcBef>
              <a:spcAft>
                <a:spcPts val="0"/>
              </a:spcAft>
              <a:buNone/>
              <a:defRPr sz="1800"/>
            </a:lvl9pPr>
          </a:lstStyle>
          <a:p>
            <a:endParaRPr/>
          </a:p>
        </p:txBody>
      </p:sp>
      <p:sp>
        <p:nvSpPr>
          <p:cNvPr id="255" name="Google Shape;255;p28"/>
          <p:cNvSpPr txBox="1">
            <a:spLocks noGrp="1"/>
          </p:cNvSpPr>
          <p:nvPr>
            <p:ph type="title" idx="3"/>
          </p:nvPr>
        </p:nvSpPr>
        <p:spPr>
          <a:xfrm>
            <a:off x="6729038" y="5897880"/>
            <a:ext cx="4827900" cy="955500"/>
          </a:xfrm>
          <a:prstGeom prst="rect">
            <a:avLst/>
          </a:prstGeom>
        </p:spPr>
        <p:txBody>
          <a:bodyPr spcFirstLastPara="1" wrap="square" lIns="0" tIns="0" rIns="0" bIns="0" anchor="b" anchorCtr="0">
            <a:noAutofit/>
          </a:bodyPr>
          <a:lstStyle>
            <a:lvl1pPr lvl="0">
              <a:lnSpc>
                <a:spcPct val="115000"/>
              </a:lnSpc>
              <a:spcBef>
                <a:spcPts val="0"/>
              </a:spcBef>
              <a:spcAft>
                <a:spcPts val="0"/>
              </a:spcAft>
              <a:buSzPts val="2700"/>
              <a:buNone/>
              <a:defRPr sz="2700"/>
            </a:lvl1pPr>
            <a:lvl2pPr lvl="1">
              <a:lnSpc>
                <a:spcPct val="115000"/>
              </a:lnSpc>
              <a:spcBef>
                <a:spcPts val="0"/>
              </a:spcBef>
              <a:spcAft>
                <a:spcPts val="0"/>
              </a:spcAft>
              <a:buSzPts val="2700"/>
              <a:buNone/>
              <a:defRPr sz="2700"/>
            </a:lvl2pPr>
            <a:lvl3pPr lvl="2">
              <a:lnSpc>
                <a:spcPct val="115000"/>
              </a:lnSpc>
              <a:spcBef>
                <a:spcPts val="0"/>
              </a:spcBef>
              <a:spcAft>
                <a:spcPts val="0"/>
              </a:spcAft>
              <a:buSzPts val="2700"/>
              <a:buNone/>
              <a:defRPr sz="2700"/>
            </a:lvl3pPr>
            <a:lvl4pPr lvl="3">
              <a:lnSpc>
                <a:spcPct val="115000"/>
              </a:lnSpc>
              <a:spcBef>
                <a:spcPts val="0"/>
              </a:spcBef>
              <a:spcAft>
                <a:spcPts val="0"/>
              </a:spcAft>
              <a:buSzPts val="2700"/>
              <a:buNone/>
              <a:defRPr sz="2700"/>
            </a:lvl4pPr>
            <a:lvl5pPr lvl="4">
              <a:lnSpc>
                <a:spcPct val="115000"/>
              </a:lnSpc>
              <a:spcBef>
                <a:spcPts val="0"/>
              </a:spcBef>
              <a:spcAft>
                <a:spcPts val="0"/>
              </a:spcAft>
              <a:buSzPts val="2700"/>
              <a:buNone/>
              <a:defRPr sz="2700"/>
            </a:lvl5pPr>
            <a:lvl6pPr lvl="5">
              <a:lnSpc>
                <a:spcPct val="115000"/>
              </a:lnSpc>
              <a:spcBef>
                <a:spcPts val="0"/>
              </a:spcBef>
              <a:spcAft>
                <a:spcPts val="0"/>
              </a:spcAft>
              <a:buSzPts val="2700"/>
              <a:buNone/>
              <a:defRPr sz="2700"/>
            </a:lvl6pPr>
            <a:lvl7pPr lvl="6">
              <a:lnSpc>
                <a:spcPct val="115000"/>
              </a:lnSpc>
              <a:spcBef>
                <a:spcPts val="0"/>
              </a:spcBef>
              <a:spcAft>
                <a:spcPts val="0"/>
              </a:spcAft>
              <a:buSzPts val="2700"/>
              <a:buNone/>
              <a:defRPr sz="2700"/>
            </a:lvl7pPr>
            <a:lvl8pPr lvl="7">
              <a:lnSpc>
                <a:spcPct val="115000"/>
              </a:lnSpc>
              <a:spcBef>
                <a:spcPts val="0"/>
              </a:spcBef>
              <a:spcAft>
                <a:spcPts val="0"/>
              </a:spcAft>
              <a:buSzPts val="2700"/>
              <a:buNone/>
              <a:defRPr sz="2700"/>
            </a:lvl8pPr>
            <a:lvl9pPr lvl="8">
              <a:lnSpc>
                <a:spcPct val="115000"/>
              </a:lnSpc>
              <a:spcBef>
                <a:spcPts val="0"/>
              </a:spcBef>
              <a:spcAft>
                <a:spcPts val="0"/>
              </a:spcAft>
              <a:buSzPts val="2700"/>
              <a:buNone/>
              <a:defRPr sz="2700"/>
            </a:lvl9pPr>
          </a:lstStyle>
          <a:p>
            <a:endParaRPr/>
          </a:p>
        </p:txBody>
      </p:sp>
      <p:sp>
        <p:nvSpPr>
          <p:cNvPr id="256" name="Google Shape;256;p28"/>
          <p:cNvSpPr txBox="1">
            <a:spLocks noGrp="1"/>
          </p:cNvSpPr>
          <p:nvPr>
            <p:ph type="body" idx="4"/>
          </p:nvPr>
        </p:nvSpPr>
        <p:spPr>
          <a:xfrm>
            <a:off x="6729038" y="7086600"/>
            <a:ext cx="4827900" cy="2315700"/>
          </a:xfrm>
          <a:prstGeom prst="rect">
            <a:avLst/>
          </a:prstGeom>
        </p:spPr>
        <p:txBody>
          <a:bodyPr spcFirstLastPara="1" wrap="square" lIns="0" tIns="0" rIns="0" bIns="0" anchor="t" anchorCtr="0">
            <a:noAutofit/>
          </a:bodyPr>
          <a:lstStyle>
            <a:lvl1pPr marL="457200" lvl="0" indent="-342900">
              <a:spcBef>
                <a:spcPts val="0"/>
              </a:spcBef>
              <a:spcAft>
                <a:spcPts val="0"/>
              </a:spcAft>
              <a:buSzPts val="1800"/>
              <a:buChar char="•"/>
              <a:defRPr/>
            </a:lvl1pPr>
            <a:lvl2pPr marL="914400" lvl="1" indent="-342900">
              <a:spcBef>
                <a:spcPts val="1000"/>
              </a:spcBef>
              <a:spcAft>
                <a:spcPts val="0"/>
              </a:spcAft>
              <a:buSzPts val="1800"/>
              <a:buChar char="﹘"/>
              <a:defRPr/>
            </a:lvl2pPr>
            <a:lvl3pPr marL="1371600" lvl="2" indent="-342900">
              <a:spcBef>
                <a:spcPts val="1000"/>
              </a:spcBef>
              <a:spcAft>
                <a:spcPts val="0"/>
              </a:spcAft>
              <a:buSzPts val="1800"/>
              <a:buChar char="﹘"/>
              <a:defRPr/>
            </a:lvl3pPr>
            <a:lvl4pPr marL="1828800" lvl="3" indent="-342900">
              <a:spcBef>
                <a:spcPts val="1000"/>
              </a:spcBef>
              <a:spcAft>
                <a:spcPts val="0"/>
              </a:spcAft>
              <a:buSzPts val="1800"/>
              <a:buChar char="﹘"/>
              <a:defRPr/>
            </a:lvl4pPr>
            <a:lvl5pPr marL="2286000" lvl="4" indent="-342900">
              <a:spcBef>
                <a:spcPts val="1000"/>
              </a:spcBef>
              <a:spcAft>
                <a:spcPts val="0"/>
              </a:spcAft>
              <a:buSzPts val="1800"/>
              <a:buChar char="﹘"/>
              <a:defRPr/>
            </a:lvl5pPr>
            <a:lvl6pPr marL="2743200" lvl="5" indent="-342900">
              <a:spcBef>
                <a:spcPts val="1000"/>
              </a:spcBef>
              <a:spcAft>
                <a:spcPts val="0"/>
              </a:spcAft>
              <a:buSzPts val="1800"/>
              <a:buChar char="﹘"/>
              <a:defRPr/>
            </a:lvl6pPr>
            <a:lvl7pPr marL="3200400" lvl="6" indent="-342900">
              <a:spcBef>
                <a:spcPts val="1000"/>
              </a:spcBef>
              <a:spcAft>
                <a:spcPts val="0"/>
              </a:spcAft>
              <a:buSzPts val="1800"/>
              <a:buChar char="﹘"/>
              <a:defRPr/>
            </a:lvl7pPr>
            <a:lvl8pPr marL="3657600" lvl="7" indent="-342900">
              <a:spcBef>
                <a:spcPts val="1000"/>
              </a:spcBef>
              <a:spcAft>
                <a:spcPts val="0"/>
              </a:spcAft>
              <a:buSzPts val="1800"/>
              <a:buChar char="﹘"/>
              <a:defRPr/>
            </a:lvl8pPr>
            <a:lvl9pPr marL="4114800" lvl="8" indent="-342900">
              <a:spcBef>
                <a:spcPts val="1000"/>
              </a:spcBef>
              <a:spcAft>
                <a:spcPts val="1000"/>
              </a:spcAft>
              <a:buSzPts val="1800"/>
              <a:buChar char="﹘"/>
              <a:defRPr/>
            </a:lvl9pPr>
          </a:lstStyle>
          <a:p>
            <a:endParaRPr/>
          </a:p>
        </p:txBody>
      </p:sp>
      <p:sp>
        <p:nvSpPr>
          <p:cNvPr id="257" name="Google Shape;257;p28"/>
          <p:cNvSpPr txBox="1">
            <a:spLocks noGrp="1"/>
          </p:cNvSpPr>
          <p:nvPr>
            <p:ph type="title" idx="5"/>
          </p:nvPr>
        </p:nvSpPr>
        <p:spPr>
          <a:xfrm>
            <a:off x="12296771" y="5897880"/>
            <a:ext cx="4827900" cy="955500"/>
          </a:xfrm>
          <a:prstGeom prst="rect">
            <a:avLst/>
          </a:prstGeom>
        </p:spPr>
        <p:txBody>
          <a:bodyPr spcFirstLastPara="1" wrap="square" lIns="0" tIns="0" rIns="0" bIns="0" anchor="b" anchorCtr="0">
            <a:noAutofit/>
          </a:bodyPr>
          <a:lstStyle>
            <a:lvl1pPr lvl="0">
              <a:lnSpc>
                <a:spcPct val="115000"/>
              </a:lnSpc>
              <a:spcBef>
                <a:spcPts val="0"/>
              </a:spcBef>
              <a:spcAft>
                <a:spcPts val="0"/>
              </a:spcAft>
              <a:buSzPts val="2700"/>
              <a:buNone/>
              <a:defRPr sz="2700"/>
            </a:lvl1pPr>
            <a:lvl2pPr lvl="1">
              <a:lnSpc>
                <a:spcPct val="115000"/>
              </a:lnSpc>
              <a:spcBef>
                <a:spcPts val="0"/>
              </a:spcBef>
              <a:spcAft>
                <a:spcPts val="0"/>
              </a:spcAft>
              <a:buSzPts val="2700"/>
              <a:buNone/>
              <a:defRPr sz="2700"/>
            </a:lvl2pPr>
            <a:lvl3pPr lvl="2">
              <a:lnSpc>
                <a:spcPct val="115000"/>
              </a:lnSpc>
              <a:spcBef>
                <a:spcPts val="0"/>
              </a:spcBef>
              <a:spcAft>
                <a:spcPts val="0"/>
              </a:spcAft>
              <a:buSzPts val="2700"/>
              <a:buNone/>
              <a:defRPr sz="2700"/>
            </a:lvl3pPr>
            <a:lvl4pPr lvl="3">
              <a:lnSpc>
                <a:spcPct val="115000"/>
              </a:lnSpc>
              <a:spcBef>
                <a:spcPts val="0"/>
              </a:spcBef>
              <a:spcAft>
                <a:spcPts val="0"/>
              </a:spcAft>
              <a:buSzPts val="2700"/>
              <a:buNone/>
              <a:defRPr sz="2700"/>
            </a:lvl4pPr>
            <a:lvl5pPr lvl="4">
              <a:lnSpc>
                <a:spcPct val="115000"/>
              </a:lnSpc>
              <a:spcBef>
                <a:spcPts val="0"/>
              </a:spcBef>
              <a:spcAft>
                <a:spcPts val="0"/>
              </a:spcAft>
              <a:buSzPts val="2700"/>
              <a:buNone/>
              <a:defRPr sz="2700"/>
            </a:lvl5pPr>
            <a:lvl6pPr lvl="5">
              <a:lnSpc>
                <a:spcPct val="115000"/>
              </a:lnSpc>
              <a:spcBef>
                <a:spcPts val="0"/>
              </a:spcBef>
              <a:spcAft>
                <a:spcPts val="0"/>
              </a:spcAft>
              <a:buSzPts val="2700"/>
              <a:buNone/>
              <a:defRPr sz="2700"/>
            </a:lvl6pPr>
            <a:lvl7pPr lvl="6">
              <a:lnSpc>
                <a:spcPct val="115000"/>
              </a:lnSpc>
              <a:spcBef>
                <a:spcPts val="0"/>
              </a:spcBef>
              <a:spcAft>
                <a:spcPts val="0"/>
              </a:spcAft>
              <a:buSzPts val="2700"/>
              <a:buNone/>
              <a:defRPr sz="2700"/>
            </a:lvl7pPr>
            <a:lvl8pPr lvl="7">
              <a:lnSpc>
                <a:spcPct val="115000"/>
              </a:lnSpc>
              <a:spcBef>
                <a:spcPts val="0"/>
              </a:spcBef>
              <a:spcAft>
                <a:spcPts val="0"/>
              </a:spcAft>
              <a:buSzPts val="2700"/>
              <a:buNone/>
              <a:defRPr sz="2700"/>
            </a:lvl8pPr>
            <a:lvl9pPr lvl="8">
              <a:lnSpc>
                <a:spcPct val="115000"/>
              </a:lnSpc>
              <a:spcBef>
                <a:spcPts val="0"/>
              </a:spcBef>
              <a:spcAft>
                <a:spcPts val="0"/>
              </a:spcAft>
              <a:buSzPts val="2700"/>
              <a:buNone/>
              <a:defRPr sz="2700"/>
            </a:lvl9pPr>
          </a:lstStyle>
          <a:p>
            <a:endParaRPr/>
          </a:p>
        </p:txBody>
      </p:sp>
      <p:sp>
        <p:nvSpPr>
          <p:cNvPr id="258" name="Google Shape;258;p28"/>
          <p:cNvSpPr txBox="1">
            <a:spLocks noGrp="1"/>
          </p:cNvSpPr>
          <p:nvPr>
            <p:ph type="body" idx="6"/>
          </p:nvPr>
        </p:nvSpPr>
        <p:spPr>
          <a:xfrm>
            <a:off x="12296771" y="7086601"/>
            <a:ext cx="4827900" cy="2315700"/>
          </a:xfrm>
          <a:prstGeom prst="rect">
            <a:avLst/>
          </a:prstGeom>
        </p:spPr>
        <p:txBody>
          <a:bodyPr spcFirstLastPara="1" wrap="square" lIns="0" tIns="0" rIns="0" bIns="0" anchor="t" anchorCtr="0">
            <a:noAutofit/>
          </a:bodyPr>
          <a:lstStyle>
            <a:lvl1pPr marL="457200" lvl="0" indent="-342900">
              <a:spcBef>
                <a:spcPts val="0"/>
              </a:spcBef>
              <a:spcAft>
                <a:spcPts val="0"/>
              </a:spcAft>
              <a:buSzPts val="1800"/>
              <a:buChar char="•"/>
              <a:defRPr/>
            </a:lvl1pPr>
            <a:lvl2pPr marL="914400" lvl="1" indent="-342900">
              <a:spcBef>
                <a:spcPts val="1000"/>
              </a:spcBef>
              <a:spcAft>
                <a:spcPts val="0"/>
              </a:spcAft>
              <a:buSzPts val="1800"/>
              <a:buChar char="﹘"/>
              <a:defRPr/>
            </a:lvl2pPr>
            <a:lvl3pPr marL="1371600" lvl="2" indent="-342900">
              <a:spcBef>
                <a:spcPts val="1000"/>
              </a:spcBef>
              <a:spcAft>
                <a:spcPts val="0"/>
              </a:spcAft>
              <a:buSzPts val="1800"/>
              <a:buChar char="﹘"/>
              <a:defRPr/>
            </a:lvl3pPr>
            <a:lvl4pPr marL="1828800" lvl="3" indent="-342900">
              <a:spcBef>
                <a:spcPts val="1000"/>
              </a:spcBef>
              <a:spcAft>
                <a:spcPts val="0"/>
              </a:spcAft>
              <a:buSzPts val="1800"/>
              <a:buChar char="﹘"/>
              <a:defRPr/>
            </a:lvl4pPr>
            <a:lvl5pPr marL="2286000" lvl="4" indent="-342900">
              <a:spcBef>
                <a:spcPts val="1000"/>
              </a:spcBef>
              <a:spcAft>
                <a:spcPts val="0"/>
              </a:spcAft>
              <a:buSzPts val="1800"/>
              <a:buChar char="﹘"/>
              <a:defRPr/>
            </a:lvl5pPr>
            <a:lvl6pPr marL="2743200" lvl="5" indent="-342900">
              <a:spcBef>
                <a:spcPts val="1000"/>
              </a:spcBef>
              <a:spcAft>
                <a:spcPts val="0"/>
              </a:spcAft>
              <a:buSzPts val="1800"/>
              <a:buChar char="﹘"/>
              <a:defRPr/>
            </a:lvl6pPr>
            <a:lvl7pPr marL="3200400" lvl="6" indent="-342900">
              <a:spcBef>
                <a:spcPts val="1000"/>
              </a:spcBef>
              <a:spcAft>
                <a:spcPts val="0"/>
              </a:spcAft>
              <a:buSzPts val="1800"/>
              <a:buChar char="﹘"/>
              <a:defRPr/>
            </a:lvl7pPr>
            <a:lvl8pPr marL="3657600" lvl="7" indent="-342900">
              <a:spcBef>
                <a:spcPts val="1000"/>
              </a:spcBef>
              <a:spcAft>
                <a:spcPts val="0"/>
              </a:spcAft>
              <a:buSzPts val="1800"/>
              <a:buChar char="﹘"/>
              <a:defRPr/>
            </a:lvl8pPr>
            <a:lvl9pPr marL="4114800" lvl="8" indent="-342900">
              <a:spcBef>
                <a:spcPts val="1000"/>
              </a:spcBef>
              <a:spcAft>
                <a:spcPts val="1000"/>
              </a:spcAft>
              <a:buSzPts val="1800"/>
              <a:buChar char="﹘"/>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55_Points (Four)">
  <p:cSld name="TITLE_AND_BODY_2_2_1_2_1">
    <p:spTree>
      <p:nvGrpSpPr>
        <p:cNvPr id="1" name="Shape 259"/>
        <p:cNvGrpSpPr/>
        <p:nvPr/>
      </p:nvGrpSpPr>
      <p:grpSpPr>
        <a:xfrm>
          <a:off x="0" y="0"/>
          <a:ext cx="0" cy="0"/>
          <a:chOff x="0" y="0"/>
          <a:chExt cx="0" cy="0"/>
        </a:xfrm>
      </p:grpSpPr>
      <p:sp>
        <p:nvSpPr>
          <p:cNvPr id="260" name="Google Shape;260;p29"/>
          <p:cNvSpPr txBox="1">
            <a:spLocks noGrp="1"/>
          </p:cNvSpPr>
          <p:nvPr>
            <p:ph type="title"/>
          </p:nvPr>
        </p:nvSpPr>
        <p:spPr>
          <a:xfrm>
            <a:off x="1161288" y="5897880"/>
            <a:ext cx="3429000" cy="955500"/>
          </a:xfrm>
          <a:prstGeom prst="rect">
            <a:avLst/>
          </a:prstGeom>
        </p:spPr>
        <p:txBody>
          <a:bodyPr spcFirstLastPara="1" wrap="square" lIns="0" tIns="0" rIns="0" bIns="0" anchor="b" anchorCtr="0">
            <a:noAutofit/>
          </a:bodyPr>
          <a:lstStyle>
            <a:lvl1pPr lvl="0">
              <a:lnSpc>
                <a:spcPct val="115000"/>
              </a:lnSpc>
              <a:spcBef>
                <a:spcPts val="0"/>
              </a:spcBef>
              <a:spcAft>
                <a:spcPts val="0"/>
              </a:spcAft>
              <a:buSzPts val="2700"/>
              <a:buNone/>
              <a:defRPr sz="2700"/>
            </a:lvl1pPr>
            <a:lvl2pPr lvl="1">
              <a:lnSpc>
                <a:spcPct val="115000"/>
              </a:lnSpc>
              <a:spcBef>
                <a:spcPts val="0"/>
              </a:spcBef>
              <a:spcAft>
                <a:spcPts val="0"/>
              </a:spcAft>
              <a:buSzPts val="2700"/>
              <a:buNone/>
              <a:defRPr sz="2700"/>
            </a:lvl2pPr>
            <a:lvl3pPr lvl="2">
              <a:lnSpc>
                <a:spcPct val="115000"/>
              </a:lnSpc>
              <a:spcBef>
                <a:spcPts val="0"/>
              </a:spcBef>
              <a:spcAft>
                <a:spcPts val="0"/>
              </a:spcAft>
              <a:buSzPts val="2700"/>
              <a:buNone/>
              <a:defRPr sz="2700"/>
            </a:lvl3pPr>
            <a:lvl4pPr lvl="3">
              <a:lnSpc>
                <a:spcPct val="115000"/>
              </a:lnSpc>
              <a:spcBef>
                <a:spcPts val="0"/>
              </a:spcBef>
              <a:spcAft>
                <a:spcPts val="0"/>
              </a:spcAft>
              <a:buSzPts val="2700"/>
              <a:buNone/>
              <a:defRPr sz="2700"/>
            </a:lvl4pPr>
            <a:lvl5pPr lvl="4">
              <a:lnSpc>
                <a:spcPct val="115000"/>
              </a:lnSpc>
              <a:spcBef>
                <a:spcPts val="0"/>
              </a:spcBef>
              <a:spcAft>
                <a:spcPts val="0"/>
              </a:spcAft>
              <a:buSzPts val="2700"/>
              <a:buNone/>
              <a:defRPr sz="2700"/>
            </a:lvl5pPr>
            <a:lvl6pPr lvl="5">
              <a:lnSpc>
                <a:spcPct val="115000"/>
              </a:lnSpc>
              <a:spcBef>
                <a:spcPts val="0"/>
              </a:spcBef>
              <a:spcAft>
                <a:spcPts val="0"/>
              </a:spcAft>
              <a:buSzPts val="2700"/>
              <a:buNone/>
              <a:defRPr sz="2700"/>
            </a:lvl6pPr>
            <a:lvl7pPr lvl="6">
              <a:lnSpc>
                <a:spcPct val="115000"/>
              </a:lnSpc>
              <a:spcBef>
                <a:spcPts val="0"/>
              </a:spcBef>
              <a:spcAft>
                <a:spcPts val="0"/>
              </a:spcAft>
              <a:buSzPts val="2700"/>
              <a:buNone/>
              <a:defRPr sz="2700"/>
            </a:lvl7pPr>
            <a:lvl8pPr lvl="7">
              <a:lnSpc>
                <a:spcPct val="115000"/>
              </a:lnSpc>
              <a:spcBef>
                <a:spcPts val="0"/>
              </a:spcBef>
              <a:spcAft>
                <a:spcPts val="0"/>
              </a:spcAft>
              <a:buSzPts val="2700"/>
              <a:buNone/>
              <a:defRPr sz="2700"/>
            </a:lvl8pPr>
            <a:lvl9pPr lvl="8">
              <a:lnSpc>
                <a:spcPct val="115000"/>
              </a:lnSpc>
              <a:spcBef>
                <a:spcPts val="0"/>
              </a:spcBef>
              <a:spcAft>
                <a:spcPts val="0"/>
              </a:spcAft>
              <a:buSzPts val="2700"/>
              <a:buNone/>
              <a:defRPr sz="2700"/>
            </a:lvl9pPr>
          </a:lstStyle>
          <a:p>
            <a:endParaRPr/>
          </a:p>
        </p:txBody>
      </p:sp>
      <p:sp>
        <p:nvSpPr>
          <p:cNvPr id="261" name="Google Shape;261;p29"/>
          <p:cNvSpPr txBox="1">
            <a:spLocks noGrp="1"/>
          </p:cNvSpPr>
          <p:nvPr>
            <p:ph type="body" idx="1"/>
          </p:nvPr>
        </p:nvSpPr>
        <p:spPr>
          <a:xfrm>
            <a:off x="1161288" y="7086600"/>
            <a:ext cx="3429000" cy="2318100"/>
          </a:xfrm>
          <a:prstGeom prst="rect">
            <a:avLst/>
          </a:prstGeom>
        </p:spPr>
        <p:txBody>
          <a:bodyPr spcFirstLastPara="1" wrap="square" lIns="0" tIns="0" rIns="0" bIns="0" anchor="t" anchorCtr="0">
            <a:noAutofit/>
          </a:bodyPr>
          <a:lstStyle>
            <a:lvl1pPr marL="457200" lvl="0" indent="-342900">
              <a:spcBef>
                <a:spcPts val="0"/>
              </a:spcBef>
              <a:spcAft>
                <a:spcPts val="0"/>
              </a:spcAft>
              <a:buSzPts val="1800"/>
              <a:buChar char="•"/>
              <a:defRPr/>
            </a:lvl1pPr>
            <a:lvl2pPr marL="914400" lvl="1" indent="-342900">
              <a:spcBef>
                <a:spcPts val="1000"/>
              </a:spcBef>
              <a:spcAft>
                <a:spcPts val="0"/>
              </a:spcAft>
              <a:buSzPts val="1800"/>
              <a:buChar char="﹘"/>
              <a:defRPr/>
            </a:lvl2pPr>
            <a:lvl3pPr marL="1371600" lvl="2" indent="-342900">
              <a:spcBef>
                <a:spcPts val="1000"/>
              </a:spcBef>
              <a:spcAft>
                <a:spcPts val="0"/>
              </a:spcAft>
              <a:buSzPts val="1800"/>
              <a:buChar char="﹘"/>
              <a:defRPr/>
            </a:lvl3pPr>
            <a:lvl4pPr marL="1828800" lvl="3" indent="-342900">
              <a:spcBef>
                <a:spcPts val="1000"/>
              </a:spcBef>
              <a:spcAft>
                <a:spcPts val="0"/>
              </a:spcAft>
              <a:buSzPts val="1800"/>
              <a:buChar char="﹘"/>
              <a:defRPr/>
            </a:lvl4pPr>
            <a:lvl5pPr marL="2286000" lvl="4" indent="-342900">
              <a:spcBef>
                <a:spcPts val="1000"/>
              </a:spcBef>
              <a:spcAft>
                <a:spcPts val="0"/>
              </a:spcAft>
              <a:buSzPts val="1800"/>
              <a:buChar char="﹘"/>
              <a:defRPr/>
            </a:lvl5pPr>
            <a:lvl6pPr marL="2743200" lvl="5" indent="-342900">
              <a:spcBef>
                <a:spcPts val="1000"/>
              </a:spcBef>
              <a:spcAft>
                <a:spcPts val="0"/>
              </a:spcAft>
              <a:buSzPts val="1800"/>
              <a:buChar char="﹘"/>
              <a:defRPr/>
            </a:lvl6pPr>
            <a:lvl7pPr marL="3200400" lvl="6" indent="-342900">
              <a:spcBef>
                <a:spcPts val="1000"/>
              </a:spcBef>
              <a:spcAft>
                <a:spcPts val="0"/>
              </a:spcAft>
              <a:buSzPts val="1800"/>
              <a:buChar char="﹘"/>
              <a:defRPr/>
            </a:lvl7pPr>
            <a:lvl8pPr marL="3657600" lvl="7" indent="-342900">
              <a:spcBef>
                <a:spcPts val="1000"/>
              </a:spcBef>
              <a:spcAft>
                <a:spcPts val="0"/>
              </a:spcAft>
              <a:buSzPts val="1800"/>
              <a:buChar char="﹘"/>
              <a:defRPr/>
            </a:lvl8pPr>
            <a:lvl9pPr marL="4114800" lvl="8" indent="-342900">
              <a:spcBef>
                <a:spcPts val="1000"/>
              </a:spcBef>
              <a:spcAft>
                <a:spcPts val="1000"/>
              </a:spcAft>
              <a:buSzPts val="1800"/>
              <a:buChar char="﹘"/>
              <a:defRPr/>
            </a:lvl9pPr>
          </a:lstStyle>
          <a:p>
            <a:endParaRPr/>
          </a:p>
        </p:txBody>
      </p:sp>
      <p:sp>
        <p:nvSpPr>
          <p:cNvPr id="262" name="Google Shape;262;p29"/>
          <p:cNvSpPr txBox="1">
            <a:spLocks noGrp="1"/>
          </p:cNvSpPr>
          <p:nvPr>
            <p:ph type="subTitle" idx="2"/>
          </p:nvPr>
        </p:nvSpPr>
        <p:spPr>
          <a:xfrm>
            <a:off x="429768" y="429768"/>
            <a:ext cx="7745100" cy="347400"/>
          </a:xfrm>
          <a:prstGeom prst="rect">
            <a:avLst/>
          </a:prstGeom>
        </p:spPr>
        <p:txBody>
          <a:bodyPr spcFirstLastPara="1" wrap="square" lIns="0" tIns="0" rIns="0" bIns="0" anchor="t" anchorCtr="0">
            <a:noAutofit/>
          </a:bodyPr>
          <a:lstStyle>
            <a:lvl1pPr marL="0" marR="0" lvl="0" indent="0" algn="l">
              <a:lnSpc>
                <a:spcPct val="120000"/>
              </a:lnSpc>
              <a:spcBef>
                <a:spcPts val="0"/>
              </a:spcBef>
              <a:spcAft>
                <a:spcPts val="0"/>
              </a:spcAft>
              <a:buNone/>
              <a:defRPr sz="1800"/>
            </a:lvl1pPr>
            <a:lvl2pPr lvl="1">
              <a:lnSpc>
                <a:spcPct val="120000"/>
              </a:lnSpc>
              <a:spcBef>
                <a:spcPts val="0"/>
              </a:spcBef>
              <a:spcAft>
                <a:spcPts val="0"/>
              </a:spcAft>
              <a:buNone/>
              <a:defRPr sz="1800"/>
            </a:lvl2pPr>
            <a:lvl3pPr lvl="2">
              <a:lnSpc>
                <a:spcPct val="120000"/>
              </a:lnSpc>
              <a:spcBef>
                <a:spcPts val="0"/>
              </a:spcBef>
              <a:spcAft>
                <a:spcPts val="0"/>
              </a:spcAft>
              <a:buNone/>
              <a:defRPr sz="1800"/>
            </a:lvl3pPr>
            <a:lvl4pPr lvl="3">
              <a:lnSpc>
                <a:spcPct val="120000"/>
              </a:lnSpc>
              <a:spcBef>
                <a:spcPts val="0"/>
              </a:spcBef>
              <a:spcAft>
                <a:spcPts val="0"/>
              </a:spcAft>
              <a:buNone/>
              <a:defRPr sz="1800"/>
            </a:lvl4pPr>
            <a:lvl5pPr lvl="4">
              <a:lnSpc>
                <a:spcPct val="120000"/>
              </a:lnSpc>
              <a:spcBef>
                <a:spcPts val="0"/>
              </a:spcBef>
              <a:spcAft>
                <a:spcPts val="0"/>
              </a:spcAft>
              <a:buNone/>
              <a:defRPr sz="1800"/>
            </a:lvl5pPr>
            <a:lvl6pPr lvl="5">
              <a:lnSpc>
                <a:spcPct val="120000"/>
              </a:lnSpc>
              <a:spcBef>
                <a:spcPts val="0"/>
              </a:spcBef>
              <a:spcAft>
                <a:spcPts val="0"/>
              </a:spcAft>
              <a:buNone/>
              <a:defRPr sz="1800"/>
            </a:lvl6pPr>
            <a:lvl7pPr lvl="6">
              <a:lnSpc>
                <a:spcPct val="120000"/>
              </a:lnSpc>
              <a:spcBef>
                <a:spcPts val="0"/>
              </a:spcBef>
              <a:spcAft>
                <a:spcPts val="0"/>
              </a:spcAft>
              <a:buNone/>
              <a:defRPr sz="1800"/>
            </a:lvl7pPr>
            <a:lvl8pPr lvl="7">
              <a:lnSpc>
                <a:spcPct val="120000"/>
              </a:lnSpc>
              <a:spcBef>
                <a:spcPts val="0"/>
              </a:spcBef>
              <a:spcAft>
                <a:spcPts val="0"/>
              </a:spcAft>
              <a:buNone/>
              <a:defRPr sz="1800"/>
            </a:lvl8pPr>
            <a:lvl9pPr lvl="8">
              <a:lnSpc>
                <a:spcPct val="120000"/>
              </a:lnSpc>
              <a:spcBef>
                <a:spcPts val="0"/>
              </a:spcBef>
              <a:spcAft>
                <a:spcPts val="0"/>
              </a:spcAft>
              <a:buNone/>
              <a:defRPr sz="1800"/>
            </a:lvl9pPr>
          </a:lstStyle>
          <a:p>
            <a:endParaRPr/>
          </a:p>
        </p:txBody>
      </p:sp>
      <p:sp>
        <p:nvSpPr>
          <p:cNvPr id="263" name="Google Shape;263;p29"/>
          <p:cNvSpPr txBox="1">
            <a:spLocks noGrp="1"/>
          </p:cNvSpPr>
          <p:nvPr>
            <p:ph type="title" idx="3"/>
          </p:nvPr>
        </p:nvSpPr>
        <p:spPr>
          <a:xfrm>
            <a:off x="5367528" y="5897880"/>
            <a:ext cx="3429000" cy="955500"/>
          </a:xfrm>
          <a:prstGeom prst="rect">
            <a:avLst/>
          </a:prstGeom>
        </p:spPr>
        <p:txBody>
          <a:bodyPr spcFirstLastPara="1" wrap="square" lIns="0" tIns="0" rIns="0" bIns="0" anchor="b" anchorCtr="0">
            <a:noAutofit/>
          </a:bodyPr>
          <a:lstStyle>
            <a:lvl1pPr lvl="0">
              <a:lnSpc>
                <a:spcPct val="115000"/>
              </a:lnSpc>
              <a:spcBef>
                <a:spcPts val="0"/>
              </a:spcBef>
              <a:spcAft>
                <a:spcPts val="0"/>
              </a:spcAft>
              <a:buSzPts val="2700"/>
              <a:buNone/>
              <a:defRPr sz="2700"/>
            </a:lvl1pPr>
            <a:lvl2pPr lvl="1">
              <a:lnSpc>
                <a:spcPct val="115000"/>
              </a:lnSpc>
              <a:spcBef>
                <a:spcPts val="0"/>
              </a:spcBef>
              <a:spcAft>
                <a:spcPts val="0"/>
              </a:spcAft>
              <a:buSzPts val="2700"/>
              <a:buNone/>
              <a:defRPr sz="2700"/>
            </a:lvl2pPr>
            <a:lvl3pPr lvl="2">
              <a:lnSpc>
                <a:spcPct val="115000"/>
              </a:lnSpc>
              <a:spcBef>
                <a:spcPts val="0"/>
              </a:spcBef>
              <a:spcAft>
                <a:spcPts val="0"/>
              </a:spcAft>
              <a:buSzPts val="2700"/>
              <a:buNone/>
              <a:defRPr sz="2700"/>
            </a:lvl3pPr>
            <a:lvl4pPr lvl="3">
              <a:lnSpc>
                <a:spcPct val="115000"/>
              </a:lnSpc>
              <a:spcBef>
                <a:spcPts val="0"/>
              </a:spcBef>
              <a:spcAft>
                <a:spcPts val="0"/>
              </a:spcAft>
              <a:buSzPts val="2700"/>
              <a:buNone/>
              <a:defRPr sz="2700"/>
            </a:lvl4pPr>
            <a:lvl5pPr lvl="4">
              <a:lnSpc>
                <a:spcPct val="115000"/>
              </a:lnSpc>
              <a:spcBef>
                <a:spcPts val="0"/>
              </a:spcBef>
              <a:spcAft>
                <a:spcPts val="0"/>
              </a:spcAft>
              <a:buSzPts val="2700"/>
              <a:buNone/>
              <a:defRPr sz="2700"/>
            </a:lvl5pPr>
            <a:lvl6pPr lvl="5">
              <a:lnSpc>
                <a:spcPct val="115000"/>
              </a:lnSpc>
              <a:spcBef>
                <a:spcPts val="0"/>
              </a:spcBef>
              <a:spcAft>
                <a:spcPts val="0"/>
              </a:spcAft>
              <a:buSzPts val="2700"/>
              <a:buNone/>
              <a:defRPr sz="2700"/>
            </a:lvl6pPr>
            <a:lvl7pPr lvl="6">
              <a:lnSpc>
                <a:spcPct val="115000"/>
              </a:lnSpc>
              <a:spcBef>
                <a:spcPts val="0"/>
              </a:spcBef>
              <a:spcAft>
                <a:spcPts val="0"/>
              </a:spcAft>
              <a:buSzPts val="2700"/>
              <a:buNone/>
              <a:defRPr sz="2700"/>
            </a:lvl7pPr>
            <a:lvl8pPr lvl="7">
              <a:lnSpc>
                <a:spcPct val="115000"/>
              </a:lnSpc>
              <a:spcBef>
                <a:spcPts val="0"/>
              </a:spcBef>
              <a:spcAft>
                <a:spcPts val="0"/>
              </a:spcAft>
              <a:buSzPts val="2700"/>
              <a:buNone/>
              <a:defRPr sz="2700"/>
            </a:lvl8pPr>
            <a:lvl9pPr lvl="8">
              <a:lnSpc>
                <a:spcPct val="115000"/>
              </a:lnSpc>
              <a:spcBef>
                <a:spcPts val="0"/>
              </a:spcBef>
              <a:spcAft>
                <a:spcPts val="0"/>
              </a:spcAft>
              <a:buSzPts val="2700"/>
              <a:buNone/>
              <a:defRPr sz="2700"/>
            </a:lvl9pPr>
          </a:lstStyle>
          <a:p>
            <a:endParaRPr/>
          </a:p>
        </p:txBody>
      </p:sp>
      <p:sp>
        <p:nvSpPr>
          <p:cNvPr id="264" name="Google Shape;264;p29"/>
          <p:cNvSpPr txBox="1">
            <a:spLocks noGrp="1"/>
          </p:cNvSpPr>
          <p:nvPr>
            <p:ph type="body" idx="4"/>
          </p:nvPr>
        </p:nvSpPr>
        <p:spPr>
          <a:xfrm>
            <a:off x="5367528" y="7086600"/>
            <a:ext cx="3429000" cy="2318100"/>
          </a:xfrm>
          <a:prstGeom prst="rect">
            <a:avLst/>
          </a:prstGeom>
        </p:spPr>
        <p:txBody>
          <a:bodyPr spcFirstLastPara="1" wrap="square" lIns="0" tIns="0" rIns="0" bIns="0" anchor="t" anchorCtr="0">
            <a:noAutofit/>
          </a:bodyPr>
          <a:lstStyle>
            <a:lvl1pPr marL="457200" lvl="0" indent="-342900">
              <a:spcBef>
                <a:spcPts val="0"/>
              </a:spcBef>
              <a:spcAft>
                <a:spcPts val="0"/>
              </a:spcAft>
              <a:buSzPts val="1800"/>
              <a:buChar char="•"/>
              <a:defRPr/>
            </a:lvl1pPr>
            <a:lvl2pPr marL="914400" lvl="1" indent="-342900">
              <a:spcBef>
                <a:spcPts val="1000"/>
              </a:spcBef>
              <a:spcAft>
                <a:spcPts val="0"/>
              </a:spcAft>
              <a:buSzPts val="1800"/>
              <a:buChar char="﹘"/>
              <a:defRPr/>
            </a:lvl2pPr>
            <a:lvl3pPr marL="1371600" lvl="2" indent="-342900">
              <a:spcBef>
                <a:spcPts val="1000"/>
              </a:spcBef>
              <a:spcAft>
                <a:spcPts val="0"/>
              </a:spcAft>
              <a:buSzPts val="1800"/>
              <a:buChar char="﹘"/>
              <a:defRPr/>
            </a:lvl3pPr>
            <a:lvl4pPr marL="1828800" lvl="3" indent="-342900">
              <a:spcBef>
                <a:spcPts val="1000"/>
              </a:spcBef>
              <a:spcAft>
                <a:spcPts val="0"/>
              </a:spcAft>
              <a:buSzPts val="1800"/>
              <a:buChar char="﹘"/>
              <a:defRPr/>
            </a:lvl4pPr>
            <a:lvl5pPr marL="2286000" lvl="4" indent="-342900">
              <a:spcBef>
                <a:spcPts val="1000"/>
              </a:spcBef>
              <a:spcAft>
                <a:spcPts val="0"/>
              </a:spcAft>
              <a:buSzPts val="1800"/>
              <a:buChar char="﹘"/>
              <a:defRPr/>
            </a:lvl5pPr>
            <a:lvl6pPr marL="2743200" lvl="5" indent="-342900">
              <a:spcBef>
                <a:spcPts val="1000"/>
              </a:spcBef>
              <a:spcAft>
                <a:spcPts val="0"/>
              </a:spcAft>
              <a:buSzPts val="1800"/>
              <a:buChar char="﹘"/>
              <a:defRPr/>
            </a:lvl6pPr>
            <a:lvl7pPr marL="3200400" lvl="6" indent="-342900">
              <a:spcBef>
                <a:spcPts val="1000"/>
              </a:spcBef>
              <a:spcAft>
                <a:spcPts val="0"/>
              </a:spcAft>
              <a:buSzPts val="1800"/>
              <a:buChar char="﹘"/>
              <a:defRPr/>
            </a:lvl7pPr>
            <a:lvl8pPr marL="3657600" lvl="7" indent="-342900">
              <a:spcBef>
                <a:spcPts val="1000"/>
              </a:spcBef>
              <a:spcAft>
                <a:spcPts val="0"/>
              </a:spcAft>
              <a:buSzPts val="1800"/>
              <a:buChar char="﹘"/>
              <a:defRPr/>
            </a:lvl8pPr>
            <a:lvl9pPr marL="4114800" lvl="8" indent="-342900">
              <a:spcBef>
                <a:spcPts val="1000"/>
              </a:spcBef>
              <a:spcAft>
                <a:spcPts val="1000"/>
              </a:spcAft>
              <a:buSzPts val="1800"/>
              <a:buChar char="﹘"/>
              <a:defRPr/>
            </a:lvl9pPr>
          </a:lstStyle>
          <a:p>
            <a:endParaRPr/>
          </a:p>
        </p:txBody>
      </p:sp>
      <p:sp>
        <p:nvSpPr>
          <p:cNvPr id="265" name="Google Shape;265;p29"/>
          <p:cNvSpPr txBox="1">
            <a:spLocks noGrp="1"/>
          </p:cNvSpPr>
          <p:nvPr>
            <p:ph type="title" idx="5"/>
          </p:nvPr>
        </p:nvSpPr>
        <p:spPr>
          <a:xfrm>
            <a:off x="9573768" y="5897880"/>
            <a:ext cx="3429000" cy="955500"/>
          </a:xfrm>
          <a:prstGeom prst="rect">
            <a:avLst/>
          </a:prstGeom>
        </p:spPr>
        <p:txBody>
          <a:bodyPr spcFirstLastPara="1" wrap="square" lIns="0" tIns="0" rIns="0" bIns="0" anchor="b" anchorCtr="0">
            <a:noAutofit/>
          </a:bodyPr>
          <a:lstStyle>
            <a:lvl1pPr lvl="0">
              <a:lnSpc>
                <a:spcPct val="115000"/>
              </a:lnSpc>
              <a:spcBef>
                <a:spcPts val="0"/>
              </a:spcBef>
              <a:spcAft>
                <a:spcPts val="0"/>
              </a:spcAft>
              <a:buSzPts val="2700"/>
              <a:buNone/>
              <a:defRPr sz="2700"/>
            </a:lvl1pPr>
            <a:lvl2pPr lvl="1">
              <a:lnSpc>
                <a:spcPct val="115000"/>
              </a:lnSpc>
              <a:spcBef>
                <a:spcPts val="0"/>
              </a:spcBef>
              <a:spcAft>
                <a:spcPts val="0"/>
              </a:spcAft>
              <a:buSzPts val="2700"/>
              <a:buNone/>
              <a:defRPr sz="2700"/>
            </a:lvl2pPr>
            <a:lvl3pPr lvl="2">
              <a:lnSpc>
                <a:spcPct val="115000"/>
              </a:lnSpc>
              <a:spcBef>
                <a:spcPts val="0"/>
              </a:spcBef>
              <a:spcAft>
                <a:spcPts val="0"/>
              </a:spcAft>
              <a:buSzPts val="2700"/>
              <a:buNone/>
              <a:defRPr sz="2700"/>
            </a:lvl3pPr>
            <a:lvl4pPr lvl="3">
              <a:lnSpc>
                <a:spcPct val="115000"/>
              </a:lnSpc>
              <a:spcBef>
                <a:spcPts val="0"/>
              </a:spcBef>
              <a:spcAft>
                <a:spcPts val="0"/>
              </a:spcAft>
              <a:buSzPts val="2700"/>
              <a:buNone/>
              <a:defRPr sz="2700"/>
            </a:lvl4pPr>
            <a:lvl5pPr lvl="4">
              <a:lnSpc>
                <a:spcPct val="115000"/>
              </a:lnSpc>
              <a:spcBef>
                <a:spcPts val="0"/>
              </a:spcBef>
              <a:spcAft>
                <a:spcPts val="0"/>
              </a:spcAft>
              <a:buSzPts val="2700"/>
              <a:buNone/>
              <a:defRPr sz="2700"/>
            </a:lvl5pPr>
            <a:lvl6pPr lvl="5">
              <a:lnSpc>
                <a:spcPct val="115000"/>
              </a:lnSpc>
              <a:spcBef>
                <a:spcPts val="0"/>
              </a:spcBef>
              <a:spcAft>
                <a:spcPts val="0"/>
              </a:spcAft>
              <a:buSzPts val="2700"/>
              <a:buNone/>
              <a:defRPr sz="2700"/>
            </a:lvl6pPr>
            <a:lvl7pPr lvl="6">
              <a:lnSpc>
                <a:spcPct val="115000"/>
              </a:lnSpc>
              <a:spcBef>
                <a:spcPts val="0"/>
              </a:spcBef>
              <a:spcAft>
                <a:spcPts val="0"/>
              </a:spcAft>
              <a:buSzPts val="2700"/>
              <a:buNone/>
              <a:defRPr sz="2700"/>
            </a:lvl7pPr>
            <a:lvl8pPr lvl="7">
              <a:lnSpc>
                <a:spcPct val="115000"/>
              </a:lnSpc>
              <a:spcBef>
                <a:spcPts val="0"/>
              </a:spcBef>
              <a:spcAft>
                <a:spcPts val="0"/>
              </a:spcAft>
              <a:buSzPts val="2700"/>
              <a:buNone/>
              <a:defRPr sz="2700"/>
            </a:lvl8pPr>
            <a:lvl9pPr lvl="8">
              <a:lnSpc>
                <a:spcPct val="115000"/>
              </a:lnSpc>
              <a:spcBef>
                <a:spcPts val="0"/>
              </a:spcBef>
              <a:spcAft>
                <a:spcPts val="0"/>
              </a:spcAft>
              <a:buSzPts val="2700"/>
              <a:buNone/>
              <a:defRPr sz="2700"/>
            </a:lvl9pPr>
          </a:lstStyle>
          <a:p>
            <a:endParaRPr/>
          </a:p>
        </p:txBody>
      </p:sp>
      <p:sp>
        <p:nvSpPr>
          <p:cNvPr id="266" name="Google Shape;266;p29"/>
          <p:cNvSpPr txBox="1">
            <a:spLocks noGrp="1"/>
          </p:cNvSpPr>
          <p:nvPr>
            <p:ph type="body" idx="6"/>
          </p:nvPr>
        </p:nvSpPr>
        <p:spPr>
          <a:xfrm>
            <a:off x="9573768" y="7086600"/>
            <a:ext cx="3429000" cy="2318100"/>
          </a:xfrm>
          <a:prstGeom prst="rect">
            <a:avLst/>
          </a:prstGeom>
        </p:spPr>
        <p:txBody>
          <a:bodyPr spcFirstLastPara="1" wrap="square" lIns="0" tIns="0" rIns="0" bIns="0" anchor="t" anchorCtr="0">
            <a:noAutofit/>
          </a:bodyPr>
          <a:lstStyle>
            <a:lvl1pPr marL="457200" lvl="0" indent="-342900">
              <a:spcBef>
                <a:spcPts val="0"/>
              </a:spcBef>
              <a:spcAft>
                <a:spcPts val="0"/>
              </a:spcAft>
              <a:buSzPts val="1800"/>
              <a:buChar char="•"/>
              <a:defRPr/>
            </a:lvl1pPr>
            <a:lvl2pPr marL="914400" lvl="1" indent="-342900">
              <a:spcBef>
                <a:spcPts val="1000"/>
              </a:spcBef>
              <a:spcAft>
                <a:spcPts val="0"/>
              </a:spcAft>
              <a:buSzPts val="1800"/>
              <a:buChar char="﹘"/>
              <a:defRPr/>
            </a:lvl2pPr>
            <a:lvl3pPr marL="1371600" lvl="2" indent="-342900">
              <a:spcBef>
                <a:spcPts val="1000"/>
              </a:spcBef>
              <a:spcAft>
                <a:spcPts val="0"/>
              </a:spcAft>
              <a:buSzPts val="1800"/>
              <a:buChar char="﹘"/>
              <a:defRPr/>
            </a:lvl3pPr>
            <a:lvl4pPr marL="1828800" lvl="3" indent="-342900">
              <a:spcBef>
                <a:spcPts val="1000"/>
              </a:spcBef>
              <a:spcAft>
                <a:spcPts val="0"/>
              </a:spcAft>
              <a:buSzPts val="1800"/>
              <a:buChar char="﹘"/>
              <a:defRPr/>
            </a:lvl4pPr>
            <a:lvl5pPr marL="2286000" lvl="4" indent="-342900">
              <a:spcBef>
                <a:spcPts val="1000"/>
              </a:spcBef>
              <a:spcAft>
                <a:spcPts val="0"/>
              </a:spcAft>
              <a:buSzPts val="1800"/>
              <a:buChar char="﹘"/>
              <a:defRPr/>
            </a:lvl5pPr>
            <a:lvl6pPr marL="2743200" lvl="5" indent="-342900">
              <a:spcBef>
                <a:spcPts val="1000"/>
              </a:spcBef>
              <a:spcAft>
                <a:spcPts val="0"/>
              </a:spcAft>
              <a:buSzPts val="1800"/>
              <a:buChar char="﹘"/>
              <a:defRPr/>
            </a:lvl6pPr>
            <a:lvl7pPr marL="3200400" lvl="6" indent="-342900">
              <a:spcBef>
                <a:spcPts val="1000"/>
              </a:spcBef>
              <a:spcAft>
                <a:spcPts val="0"/>
              </a:spcAft>
              <a:buSzPts val="1800"/>
              <a:buChar char="﹘"/>
              <a:defRPr/>
            </a:lvl7pPr>
            <a:lvl8pPr marL="3657600" lvl="7" indent="-342900">
              <a:spcBef>
                <a:spcPts val="1000"/>
              </a:spcBef>
              <a:spcAft>
                <a:spcPts val="0"/>
              </a:spcAft>
              <a:buSzPts val="1800"/>
              <a:buChar char="﹘"/>
              <a:defRPr/>
            </a:lvl8pPr>
            <a:lvl9pPr marL="4114800" lvl="8" indent="-342900">
              <a:spcBef>
                <a:spcPts val="1000"/>
              </a:spcBef>
              <a:spcAft>
                <a:spcPts val="1000"/>
              </a:spcAft>
              <a:buSzPts val="1800"/>
              <a:buChar char="﹘"/>
              <a:defRPr/>
            </a:lvl9pPr>
          </a:lstStyle>
          <a:p>
            <a:endParaRPr/>
          </a:p>
        </p:txBody>
      </p:sp>
      <p:sp>
        <p:nvSpPr>
          <p:cNvPr id="267" name="Google Shape;267;p29"/>
          <p:cNvSpPr txBox="1">
            <a:spLocks noGrp="1"/>
          </p:cNvSpPr>
          <p:nvPr>
            <p:ph type="title" idx="7"/>
          </p:nvPr>
        </p:nvSpPr>
        <p:spPr>
          <a:xfrm>
            <a:off x="13780008" y="5897880"/>
            <a:ext cx="3429000" cy="955500"/>
          </a:xfrm>
          <a:prstGeom prst="rect">
            <a:avLst/>
          </a:prstGeom>
        </p:spPr>
        <p:txBody>
          <a:bodyPr spcFirstLastPara="1" wrap="square" lIns="0" tIns="0" rIns="0" bIns="0" anchor="b" anchorCtr="0">
            <a:noAutofit/>
          </a:bodyPr>
          <a:lstStyle>
            <a:lvl1pPr lvl="0">
              <a:lnSpc>
                <a:spcPct val="115000"/>
              </a:lnSpc>
              <a:spcBef>
                <a:spcPts val="0"/>
              </a:spcBef>
              <a:spcAft>
                <a:spcPts val="0"/>
              </a:spcAft>
              <a:buSzPts val="2700"/>
              <a:buNone/>
              <a:defRPr sz="2700"/>
            </a:lvl1pPr>
            <a:lvl2pPr lvl="1">
              <a:lnSpc>
                <a:spcPct val="115000"/>
              </a:lnSpc>
              <a:spcBef>
                <a:spcPts val="0"/>
              </a:spcBef>
              <a:spcAft>
                <a:spcPts val="0"/>
              </a:spcAft>
              <a:buSzPts val="2700"/>
              <a:buNone/>
              <a:defRPr sz="2700"/>
            </a:lvl2pPr>
            <a:lvl3pPr lvl="2">
              <a:lnSpc>
                <a:spcPct val="115000"/>
              </a:lnSpc>
              <a:spcBef>
                <a:spcPts val="0"/>
              </a:spcBef>
              <a:spcAft>
                <a:spcPts val="0"/>
              </a:spcAft>
              <a:buSzPts val="2700"/>
              <a:buNone/>
              <a:defRPr sz="2700"/>
            </a:lvl3pPr>
            <a:lvl4pPr lvl="3">
              <a:lnSpc>
                <a:spcPct val="115000"/>
              </a:lnSpc>
              <a:spcBef>
                <a:spcPts val="0"/>
              </a:spcBef>
              <a:spcAft>
                <a:spcPts val="0"/>
              </a:spcAft>
              <a:buSzPts val="2700"/>
              <a:buNone/>
              <a:defRPr sz="2700"/>
            </a:lvl4pPr>
            <a:lvl5pPr lvl="4">
              <a:lnSpc>
                <a:spcPct val="115000"/>
              </a:lnSpc>
              <a:spcBef>
                <a:spcPts val="0"/>
              </a:spcBef>
              <a:spcAft>
                <a:spcPts val="0"/>
              </a:spcAft>
              <a:buSzPts val="2700"/>
              <a:buNone/>
              <a:defRPr sz="2700"/>
            </a:lvl5pPr>
            <a:lvl6pPr lvl="5">
              <a:lnSpc>
                <a:spcPct val="115000"/>
              </a:lnSpc>
              <a:spcBef>
                <a:spcPts val="0"/>
              </a:spcBef>
              <a:spcAft>
                <a:spcPts val="0"/>
              </a:spcAft>
              <a:buSzPts val="2700"/>
              <a:buNone/>
              <a:defRPr sz="2700"/>
            </a:lvl6pPr>
            <a:lvl7pPr lvl="6">
              <a:lnSpc>
                <a:spcPct val="115000"/>
              </a:lnSpc>
              <a:spcBef>
                <a:spcPts val="0"/>
              </a:spcBef>
              <a:spcAft>
                <a:spcPts val="0"/>
              </a:spcAft>
              <a:buSzPts val="2700"/>
              <a:buNone/>
              <a:defRPr sz="2700"/>
            </a:lvl7pPr>
            <a:lvl8pPr lvl="7">
              <a:lnSpc>
                <a:spcPct val="115000"/>
              </a:lnSpc>
              <a:spcBef>
                <a:spcPts val="0"/>
              </a:spcBef>
              <a:spcAft>
                <a:spcPts val="0"/>
              </a:spcAft>
              <a:buSzPts val="2700"/>
              <a:buNone/>
              <a:defRPr sz="2700"/>
            </a:lvl8pPr>
            <a:lvl9pPr lvl="8">
              <a:lnSpc>
                <a:spcPct val="115000"/>
              </a:lnSpc>
              <a:spcBef>
                <a:spcPts val="0"/>
              </a:spcBef>
              <a:spcAft>
                <a:spcPts val="0"/>
              </a:spcAft>
              <a:buSzPts val="2700"/>
              <a:buNone/>
              <a:defRPr sz="2700"/>
            </a:lvl9pPr>
          </a:lstStyle>
          <a:p>
            <a:endParaRPr/>
          </a:p>
        </p:txBody>
      </p:sp>
      <p:sp>
        <p:nvSpPr>
          <p:cNvPr id="268" name="Google Shape;268;p29"/>
          <p:cNvSpPr txBox="1">
            <a:spLocks noGrp="1"/>
          </p:cNvSpPr>
          <p:nvPr>
            <p:ph type="body" idx="8"/>
          </p:nvPr>
        </p:nvSpPr>
        <p:spPr>
          <a:xfrm>
            <a:off x="13780008" y="7086600"/>
            <a:ext cx="3429000" cy="2318100"/>
          </a:xfrm>
          <a:prstGeom prst="rect">
            <a:avLst/>
          </a:prstGeom>
        </p:spPr>
        <p:txBody>
          <a:bodyPr spcFirstLastPara="1" wrap="square" lIns="0" tIns="0" rIns="0" bIns="0" anchor="t" anchorCtr="0">
            <a:noAutofit/>
          </a:bodyPr>
          <a:lstStyle>
            <a:lvl1pPr marL="457200" lvl="0" indent="-342900">
              <a:spcBef>
                <a:spcPts val="0"/>
              </a:spcBef>
              <a:spcAft>
                <a:spcPts val="0"/>
              </a:spcAft>
              <a:buSzPts val="1800"/>
              <a:buChar char="•"/>
              <a:defRPr/>
            </a:lvl1pPr>
            <a:lvl2pPr marL="914400" lvl="1" indent="-342900">
              <a:spcBef>
                <a:spcPts val="1000"/>
              </a:spcBef>
              <a:spcAft>
                <a:spcPts val="0"/>
              </a:spcAft>
              <a:buSzPts val="1800"/>
              <a:buChar char="﹘"/>
              <a:defRPr/>
            </a:lvl2pPr>
            <a:lvl3pPr marL="1371600" lvl="2" indent="-342900">
              <a:spcBef>
                <a:spcPts val="1000"/>
              </a:spcBef>
              <a:spcAft>
                <a:spcPts val="0"/>
              </a:spcAft>
              <a:buSzPts val="1800"/>
              <a:buChar char="﹘"/>
              <a:defRPr/>
            </a:lvl3pPr>
            <a:lvl4pPr marL="1828800" lvl="3" indent="-342900">
              <a:spcBef>
                <a:spcPts val="1000"/>
              </a:spcBef>
              <a:spcAft>
                <a:spcPts val="0"/>
              </a:spcAft>
              <a:buSzPts val="1800"/>
              <a:buChar char="﹘"/>
              <a:defRPr/>
            </a:lvl4pPr>
            <a:lvl5pPr marL="2286000" lvl="4" indent="-342900">
              <a:spcBef>
                <a:spcPts val="1000"/>
              </a:spcBef>
              <a:spcAft>
                <a:spcPts val="0"/>
              </a:spcAft>
              <a:buSzPts val="1800"/>
              <a:buChar char="﹘"/>
              <a:defRPr/>
            </a:lvl5pPr>
            <a:lvl6pPr marL="2743200" lvl="5" indent="-342900">
              <a:spcBef>
                <a:spcPts val="1000"/>
              </a:spcBef>
              <a:spcAft>
                <a:spcPts val="0"/>
              </a:spcAft>
              <a:buSzPts val="1800"/>
              <a:buChar char="﹘"/>
              <a:defRPr/>
            </a:lvl6pPr>
            <a:lvl7pPr marL="3200400" lvl="6" indent="-342900">
              <a:spcBef>
                <a:spcPts val="1000"/>
              </a:spcBef>
              <a:spcAft>
                <a:spcPts val="0"/>
              </a:spcAft>
              <a:buSzPts val="1800"/>
              <a:buChar char="﹘"/>
              <a:defRPr/>
            </a:lvl7pPr>
            <a:lvl8pPr marL="3657600" lvl="7" indent="-342900">
              <a:spcBef>
                <a:spcPts val="1000"/>
              </a:spcBef>
              <a:spcAft>
                <a:spcPts val="0"/>
              </a:spcAft>
              <a:buSzPts val="1800"/>
              <a:buChar char="﹘"/>
              <a:defRPr/>
            </a:lvl8pPr>
            <a:lvl9pPr marL="4114800" lvl="8" indent="-342900">
              <a:spcBef>
                <a:spcPts val="1000"/>
              </a:spcBef>
              <a:spcAft>
                <a:spcPts val="1000"/>
              </a:spcAft>
              <a:buSzPts val="1800"/>
              <a:buChar char="﹘"/>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58_Big Stat">
  <p:cSld name="TITLE_1">
    <p:spTree>
      <p:nvGrpSpPr>
        <p:cNvPr id="1" name="Shape 269"/>
        <p:cNvGrpSpPr/>
        <p:nvPr/>
      </p:nvGrpSpPr>
      <p:grpSpPr>
        <a:xfrm>
          <a:off x="0" y="0"/>
          <a:ext cx="0" cy="0"/>
          <a:chOff x="0" y="0"/>
          <a:chExt cx="0" cy="0"/>
        </a:xfrm>
      </p:grpSpPr>
      <p:sp>
        <p:nvSpPr>
          <p:cNvPr id="270" name="Google Shape;270;p30"/>
          <p:cNvSpPr txBox="1">
            <a:spLocks noGrp="1"/>
          </p:cNvSpPr>
          <p:nvPr>
            <p:ph type="subTitle" idx="1"/>
          </p:nvPr>
        </p:nvSpPr>
        <p:spPr>
          <a:xfrm>
            <a:off x="429768" y="429768"/>
            <a:ext cx="7745100" cy="347400"/>
          </a:xfrm>
          <a:prstGeom prst="rect">
            <a:avLst/>
          </a:prstGeom>
        </p:spPr>
        <p:txBody>
          <a:bodyPr spcFirstLastPara="1" wrap="square" lIns="0" tIns="0" rIns="0" bIns="0" anchor="t" anchorCtr="0">
            <a:noAutofit/>
          </a:bodyPr>
          <a:lstStyle>
            <a:lvl1pPr marL="0" marR="0" lvl="0" indent="0" algn="l">
              <a:lnSpc>
                <a:spcPct val="120000"/>
              </a:lnSpc>
              <a:spcBef>
                <a:spcPts val="0"/>
              </a:spcBef>
              <a:spcAft>
                <a:spcPts val="0"/>
              </a:spcAft>
              <a:buNone/>
              <a:defRPr sz="1800"/>
            </a:lvl1pPr>
            <a:lvl2pPr lvl="1">
              <a:lnSpc>
                <a:spcPct val="120000"/>
              </a:lnSpc>
              <a:spcBef>
                <a:spcPts val="0"/>
              </a:spcBef>
              <a:spcAft>
                <a:spcPts val="0"/>
              </a:spcAft>
              <a:buNone/>
              <a:defRPr sz="1800"/>
            </a:lvl2pPr>
            <a:lvl3pPr lvl="2">
              <a:lnSpc>
                <a:spcPct val="120000"/>
              </a:lnSpc>
              <a:spcBef>
                <a:spcPts val="0"/>
              </a:spcBef>
              <a:spcAft>
                <a:spcPts val="0"/>
              </a:spcAft>
              <a:buNone/>
              <a:defRPr sz="1800"/>
            </a:lvl3pPr>
            <a:lvl4pPr lvl="3">
              <a:lnSpc>
                <a:spcPct val="120000"/>
              </a:lnSpc>
              <a:spcBef>
                <a:spcPts val="0"/>
              </a:spcBef>
              <a:spcAft>
                <a:spcPts val="0"/>
              </a:spcAft>
              <a:buNone/>
              <a:defRPr sz="1800"/>
            </a:lvl4pPr>
            <a:lvl5pPr lvl="4">
              <a:lnSpc>
                <a:spcPct val="120000"/>
              </a:lnSpc>
              <a:spcBef>
                <a:spcPts val="0"/>
              </a:spcBef>
              <a:spcAft>
                <a:spcPts val="0"/>
              </a:spcAft>
              <a:buNone/>
              <a:defRPr sz="1800"/>
            </a:lvl5pPr>
            <a:lvl6pPr lvl="5">
              <a:lnSpc>
                <a:spcPct val="120000"/>
              </a:lnSpc>
              <a:spcBef>
                <a:spcPts val="0"/>
              </a:spcBef>
              <a:spcAft>
                <a:spcPts val="0"/>
              </a:spcAft>
              <a:buNone/>
              <a:defRPr sz="1800"/>
            </a:lvl6pPr>
            <a:lvl7pPr lvl="6">
              <a:lnSpc>
                <a:spcPct val="120000"/>
              </a:lnSpc>
              <a:spcBef>
                <a:spcPts val="0"/>
              </a:spcBef>
              <a:spcAft>
                <a:spcPts val="0"/>
              </a:spcAft>
              <a:buNone/>
              <a:defRPr sz="1800"/>
            </a:lvl7pPr>
            <a:lvl8pPr lvl="7">
              <a:lnSpc>
                <a:spcPct val="120000"/>
              </a:lnSpc>
              <a:spcBef>
                <a:spcPts val="0"/>
              </a:spcBef>
              <a:spcAft>
                <a:spcPts val="0"/>
              </a:spcAft>
              <a:buNone/>
              <a:defRPr sz="1800"/>
            </a:lvl8pPr>
            <a:lvl9pPr lvl="8">
              <a:lnSpc>
                <a:spcPct val="120000"/>
              </a:lnSpc>
              <a:spcBef>
                <a:spcPts val="0"/>
              </a:spcBef>
              <a:spcAft>
                <a:spcPts val="0"/>
              </a:spcAft>
              <a:buNone/>
              <a:defRPr sz="1800"/>
            </a:lvl9pPr>
          </a:lstStyle>
          <a:p>
            <a:endParaRPr/>
          </a:p>
        </p:txBody>
      </p:sp>
      <p:sp>
        <p:nvSpPr>
          <p:cNvPr id="271" name="Google Shape;271;p30"/>
          <p:cNvSpPr txBox="1">
            <a:spLocks noGrp="1"/>
          </p:cNvSpPr>
          <p:nvPr>
            <p:ph type="ctrTitle"/>
          </p:nvPr>
        </p:nvSpPr>
        <p:spPr>
          <a:xfrm>
            <a:off x="1527050" y="3383275"/>
            <a:ext cx="15222600" cy="2203800"/>
          </a:xfrm>
          <a:prstGeom prst="rect">
            <a:avLst/>
          </a:prstGeom>
        </p:spPr>
        <p:txBody>
          <a:bodyPr spcFirstLastPara="1" wrap="square" lIns="0" tIns="0" rIns="0" bIns="0" anchor="b" anchorCtr="0">
            <a:noAutofit/>
          </a:bodyPr>
          <a:lstStyle>
            <a:lvl1pPr lvl="0" algn="ctr">
              <a:spcBef>
                <a:spcPts val="0"/>
              </a:spcBef>
              <a:spcAft>
                <a:spcPts val="0"/>
              </a:spcAft>
              <a:buSzPts val="14600"/>
              <a:buFont typeface="Optimistic Display"/>
              <a:buNone/>
              <a:defRPr sz="14600" b="1">
                <a:latin typeface="Optimistic Display"/>
                <a:ea typeface="Optimistic Display"/>
                <a:cs typeface="Optimistic Display"/>
                <a:sym typeface="Optimistic Display"/>
              </a:defRPr>
            </a:lvl1pPr>
            <a:lvl2pPr lvl="1" algn="ctr">
              <a:spcBef>
                <a:spcPts val="0"/>
              </a:spcBef>
              <a:spcAft>
                <a:spcPts val="0"/>
              </a:spcAft>
              <a:buSzPts val="14600"/>
              <a:buNone/>
              <a:defRPr sz="14600"/>
            </a:lvl2pPr>
            <a:lvl3pPr lvl="2" algn="ctr">
              <a:spcBef>
                <a:spcPts val="0"/>
              </a:spcBef>
              <a:spcAft>
                <a:spcPts val="0"/>
              </a:spcAft>
              <a:buSzPts val="14600"/>
              <a:buNone/>
              <a:defRPr sz="14600"/>
            </a:lvl3pPr>
            <a:lvl4pPr lvl="3" algn="ctr">
              <a:spcBef>
                <a:spcPts val="0"/>
              </a:spcBef>
              <a:spcAft>
                <a:spcPts val="0"/>
              </a:spcAft>
              <a:buSzPts val="14600"/>
              <a:buNone/>
              <a:defRPr sz="14600"/>
            </a:lvl4pPr>
            <a:lvl5pPr lvl="4" algn="ctr">
              <a:spcBef>
                <a:spcPts val="0"/>
              </a:spcBef>
              <a:spcAft>
                <a:spcPts val="0"/>
              </a:spcAft>
              <a:buSzPts val="14600"/>
              <a:buNone/>
              <a:defRPr sz="14600"/>
            </a:lvl5pPr>
            <a:lvl6pPr lvl="5" algn="ctr">
              <a:spcBef>
                <a:spcPts val="0"/>
              </a:spcBef>
              <a:spcAft>
                <a:spcPts val="0"/>
              </a:spcAft>
              <a:buSzPts val="14600"/>
              <a:buNone/>
              <a:defRPr sz="14600"/>
            </a:lvl6pPr>
            <a:lvl7pPr lvl="6" algn="ctr">
              <a:spcBef>
                <a:spcPts val="0"/>
              </a:spcBef>
              <a:spcAft>
                <a:spcPts val="0"/>
              </a:spcAft>
              <a:buSzPts val="14600"/>
              <a:buNone/>
              <a:defRPr sz="14600"/>
            </a:lvl7pPr>
            <a:lvl8pPr lvl="7" algn="ctr">
              <a:spcBef>
                <a:spcPts val="0"/>
              </a:spcBef>
              <a:spcAft>
                <a:spcPts val="0"/>
              </a:spcAft>
              <a:buSzPts val="14600"/>
              <a:buNone/>
              <a:defRPr sz="14600"/>
            </a:lvl8pPr>
            <a:lvl9pPr lvl="8" algn="ctr">
              <a:spcBef>
                <a:spcPts val="0"/>
              </a:spcBef>
              <a:spcAft>
                <a:spcPts val="0"/>
              </a:spcAft>
              <a:buSzPts val="14600"/>
              <a:buNone/>
              <a:defRPr sz="14600"/>
            </a:lvl9pPr>
          </a:lstStyle>
          <a:p>
            <a:endParaRPr/>
          </a:p>
        </p:txBody>
      </p:sp>
      <p:sp>
        <p:nvSpPr>
          <p:cNvPr id="272" name="Google Shape;272;p30"/>
          <p:cNvSpPr txBox="1">
            <a:spLocks noGrp="1"/>
          </p:cNvSpPr>
          <p:nvPr>
            <p:ph type="subTitle" idx="2"/>
          </p:nvPr>
        </p:nvSpPr>
        <p:spPr>
          <a:xfrm>
            <a:off x="1527158" y="5458973"/>
            <a:ext cx="15222600" cy="347400"/>
          </a:xfrm>
          <a:prstGeom prst="rect">
            <a:avLst/>
          </a:prstGeom>
        </p:spPr>
        <p:txBody>
          <a:bodyPr spcFirstLastPara="1" wrap="square" lIns="0" tIns="0" rIns="0" bIns="0" anchor="t" anchorCtr="0">
            <a:noAutofit/>
          </a:bodyPr>
          <a:lstStyle>
            <a:lvl1pPr marL="0" marR="0" lvl="0" indent="0" algn="ctr">
              <a:lnSpc>
                <a:spcPct val="125000"/>
              </a:lnSpc>
              <a:spcBef>
                <a:spcPts val="0"/>
              </a:spcBef>
              <a:spcAft>
                <a:spcPts val="0"/>
              </a:spcAft>
              <a:buNone/>
              <a:defRPr sz="1800" b="0"/>
            </a:lvl1pPr>
            <a:lvl2pPr lvl="1" algn="ctr">
              <a:lnSpc>
                <a:spcPct val="125000"/>
              </a:lnSpc>
              <a:spcBef>
                <a:spcPts val="0"/>
              </a:spcBef>
              <a:spcAft>
                <a:spcPts val="0"/>
              </a:spcAft>
              <a:buNone/>
              <a:defRPr sz="1800" b="0"/>
            </a:lvl2pPr>
            <a:lvl3pPr lvl="2" algn="ctr">
              <a:lnSpc>
                <a:spcPct val="125000"/>
              </a:lnSpc>
              <a:spcBef>
                <a:spcPts val="0"/>
              </a:spcBef>
              <a:spcAft>
                <a:spcPts val="0"/>
              </a:spcAft>
              <a:buNone/>
              <a:defRPr sz="1800" b="0"/>
            </a:lvl3pPr>
            <a:lvl4pPr lvl="3" algn="ctr">
              <a:lnSpc>
                <a:spcPct val="125000"/>
              </a:lnSpc>
              <a:spcBef>
                <a:spcPts val="0"/>
              </a:spcBef>
              <a:spcAft>
                <a:spcPts val="0"/>
              </a:spcAft>
              <a:buNone/>
              <a:defRPr sz="1800" b="0"/>
            </a:lvl4pPr>
            <a:lvl5pPr lvl="4" algn="ctr">
              <a:lnSpc>
                <a:spcPct val="125000"/>
              </a:lnSpc>
              <a:spcBef>
                <a:spcPts val="0"/>
              </a:spcBef>
              <a:spcAft>
                <a:spcPts val="0"/>
              </a:spcAft>
              <a:buNone/>
              <a:defRPr sz="1800" b="0"/>
            </a:lvl5pPr>
            <a:lvl6pPr lvl="5" algn="ctr">
              <a:lnSpc>
                <a:spcPct val="125000"/>
              </a:lnSpc>
              <a:spcBef>
                <a:spcPts val="0"/>
              </a:spcBef>
              <a:spcAft>
                <a:spcPts val="0"/>
              </a:spcAft>
              <a:buNone/>
              <a:defRPr sz="1800" b="0"/>
            </a:lvl6pPr>
            <a:lvl7pPr lvl="6" algn="ctr">
              <a:lnSpc>
                <a:spcPct val="125000"/>
              </a:lnSpc>
              <a:spcBef>
                <a:spcPts val="0"/>
              </a:spcBef>
              <a:spcAft>
                <a:spcPts val="0"/>
              </a:spcAft>
              <a:buNone/>
              <a:defRPr sz="1800" b="0"/>
            </a:lvl7pPr>
            <a:lvl8pPr lvl="7" algn="ctr">
              <a:lnSpc>
                <a:spcPct val="125000"/>
              </a:lnSpc>
              <a:spcBef>
                <a:spcPts val="0"/>
              </a:spcBef>
              <a:spcAft>
                <a:spcPts val="0"/>
              </a:spcAft>
              <a:buNone/>
              <a:defRPr sz="1800" b="0"/>
            </a:lvl8pPr>
            <a:lvl9pPr lvl="8" algn="ctr">
              <a:lnSpc>
                <a:spcPct val="125000"/>
              </a:lnSpc>
              <a:spcBef>
                <a:spcPts val="0"/>
              </a:spcBef>
              <a:spcAft>
                <a:spcPts val="0"/>
              </a:spcAft>
              <a:buNone/>
              <a:defRPr sz="1800" b="0"/>
            </a:lvl9pPr>
          </a:lstStyle>
          <a:p>
            <a:endParaRPr/>
          </a:p>
        </p:txBody>
      </p:sp>
      <p:sp>
        <p:nvSpPr>
          <p:cNvPr id="273" name="Google Shape;273;p30"/>
          <p:cNvSpPr txBox="1">
            <a:spLocks noGrp="1"/>
          </p:cNvSpPr>
          <p:nvPr>
            <p:ph type="subTitle" idx="3"/>
          </p:nvPr>
        </p:nvSpPr>
        <p:spPr>
          <a:xfrm>
            <a:off x="429768" y="9442550"/>
            <a:ext cx="7041000" cy="420600"/>
          </a:xfrm>
          <a:prstGeom prst="rect">
            <a:avLst/>
          </a:prstGeom>
        </p:spPr>
        <p:txBody>
          <a:bodyPr spcFirstLastPara="1" wrap="square" lIns="0" tIns="0" rIns="0" bIns="0" anchor="b" anchorCtr="0">
            <a:noAutofit/>
          </a:bodyPr>
          <a:lstStyle>
            <a:lvl1pPr marL="0" marR="0" lvl="0" indent="0">
              <a:lnSpc>
                <a:spcPct val="100000"/>
              </a:lnSpc>
              <a:spcBef>
                <a:spcPts val="0"/>
              </a:spcBef>
              <a:spcAft>
                <a:spcPts val="0"/>
              </a:spcAft>
              <a:buNone/>
              <a:defRPr sz="1400" b="0"/>
            </a:lvl1pPr>
            <a:lvl2pPr lvl="1">
              <a:lnSpc>
                <a:spcPct val="100000"/>
              </a:lnSpc>
              <a:spcBef>
                <a:spcPts val="0"/>
              </a:spcBef>
              <a:spcAft>
                <a:spcPts val="0"/>
              </a:spcAft>
              <a:buNone/>
              <a:defRPr sz="1400" b="0"/>
            </a:lvl2pPr>
            <a:lvl3pPr lvl="2">
              <a:lnSpc>
                <a:spcPct val="100000"/>
              </a:lnSpc>
              <a:spcBef>
                <a:spcPts val="0"/>
              </a:spcBef>
              <a:spcAft>
                <a:spcPts val="0"/>
              </a:spcAft>
              <a:buNone/>
              <a:defRPr sz="1400" b="0"/>
            </a:lvl3pPr>
            <a:lvl4pPr lvl="3">
              <a:lnSpc>
                <a:spcPct val="100000"/>
              </a:lnSpc>
              <a:spcBef>
                <a:spcPts val="0"/>
              </a:spcBef>
              <a:spcAft>
                <a:spcPts val="0"/>
              </a:spcAft>
              <a:buNone/>
              <a:defRPr sz="1400" b="0"/>
            </a:lvl4pPr>
            <a:lvl5pPr lvl="4">
              <a:lnSpc>
                <a:spcPct val="100000"/>
              </a:lnSpc>
              <a:spcBef>
                <a:spcPts val="0"/>
              </a:spcBef>
              <a:spcAft>
                <a:spcPts val="0"/>
              </a:spcAft>
              <a:buNone/>
              <a:defRPr sz="1400" b="0"/>
            </a:lvl5pPr>
            <a:lvl6pPr lvl="5">
              <a:lnSpc>
                <a:spcPct val="100000"/>
              </a:lnSpc>
              <a:spcBef>
                <a:spcPts val="0"/>
              </a:spcBef>
              <a:spcAft>
                <a:spcPts val="0"/>
              </a:spcAft>
              <a:buNone/>
              <a:defRPr sz="1400" b="0"/>
            </a:lvl6pPr>
            <a:lvl7pPr lvl="6">
              <a:lnSpc>
                <a:spcPct val="100000"/>
              </a:lnSpc>
              <a:spcBef>
                <a:spcPts val="0"/>
              </a:spcBef>
              <a:spcAft>
                <a:spcPts val="0"/>
              </a:spcAft>
              <a:buNone/>
              <a:defRPr sz="1400" b="0"/>
            </a:lvl7pPr>
            <a:lvl8pPr lvl="7">
              <a:lnSpc>
                <a:spcPct val="100000"/>
              </a:lnSpc>
              <a:spcBef>
                <a:spcPts val="0"/>
              </a:spcBef>
              <a:spcAft>
                <a:spcPts val="0"/>
              </a:spcAft>
              <a:buNone/>
              <a:defRPr sz="1400" b="0"/>
            </a:lvl8pPr>
            <a:lvl9pPr lvl="8">
              <a:lnSpc>
                <a:spcPct val="100000"/>
              </a:lnSpc>
              <a:spcBef>
                <a:spcPts val="0"/>
              </a:spcBef>
              <a:spcAft>
                <a:spcPts val="0"/>
              </a:spcAft>
              <a:buNone/>
              <a:defRPr sz="1400" b="0"/>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61_Stats (Two)">
  <p:cSld name="TITLE_1_1">
    <p:spTree>
      <p:nvGrpSpPr>
        <p:cNvPr id="1" name="Shape 274"/>
        <p:cNvGrpSpPr/>
        <p:nvPr/>
      </p:nvGrpSpPr>
      <p:grpSpPr>
        <a:xfrm>
          <a:off x="0" y="0"/>
          <a:ext cx="0" cy="0"/>
          <a:chOff x="0" y="0"/>
          <a:chExt cx="0" cy="0"/>
        </a:xfrm>
      </p:grpSpPr>
      <p:sp>
        <p:nvSpPr>
          <p:cNvPr id="275" name="Google Shape;275;p31"/>
          <p:cNvSpPr txBox="1">
            <a:spLocks noGrp="1"/>
          </p:cNvSpPr>
          <p:nvPr>
            <p:ph type="subTitle" idx="1"/>
          </p:nvPr>
        </p:nvSpPr>
        <p:spPr>
          <a:xfrm>
            <a:off x="429768" y="429768"/>
            <a:ext cx="7745100" cy="347400"/>
          </a:xfrm>
          <a:prstGeom prst="rect">
            <a:avLst/>
          </a:prstGeom>
        </p:spPr>
        <p:txBody>
          <a:bodyPr spcFirstLastPara="1" wrap="square" lIns="0" tIns="0" rIns="0" bIns="0" anchor="t" anchorCtr="0">
            <a:noAutofit/>
          </a:bodyPr>
          <a:lstStyle>
            <a:lvl1pPr marL="0" marR="0" lvl="0" indent="0" algn="l">
              <a:lnSpc>
                <a:spcPct val="120000"/>
              </a:lnSpc>
              <a:spcBef>
                <a:spcPts val="0"/>
              </a:spcBef>
              <a:spcAft>
                <a:spcPts val="0"/>
              </a:spcAft>
              <a:buNone/>
              <a:defRPr sz="1800"/>
            </a:lvl1pPr>
            <a:lvl2pPr lvl="1">
              <a:lnSpc>
                <a:spcPct val="120000"/>
              </a:lnSpc>
              <a:spcBef>
                <a:spcPts val="0"/>
              </a:spcBef>
              <a:spcAft>
                <a:spcPts val="0"/>
              </a:spcAft>
              <a:buNone/>
              <a:defRPr sz="1800"/>
            </a:lvl2pPr>
            <a:lvl3pPr lvl="2">
              <a:lnSpc>
                <a:spcPct val="120000"/>
              </a:lnSpc>
              <a:spcBef>
                <a:spcPts val="0"/>
              </a:spcBef>
              <a:spcAft>
                <a:spcPts val="0"/>
              </a:spcAft>
              <a:buNone/>
              <a:defRPr sz="1800"/>
            </a:lvl3pPr>
            <a:lvl4pPr lvl="3">
              <a:lnSpc>
                <a:spcPct val="120000"/>
              </a:lnSpc>
              <a:spcBef>
                <a:spcPts val="0"/>
              </a:spcBef>
              <a:spcAft>
                <a:spcPts val="0"/>
              </a:spcAft>
              <a:buNone/>
              <a:defRPr sz="1800"/>
            </a:lvl4pPr>
            <a:lvl5pPr lvl="4">
              <a:lnSpc>
                <a:spcPct val="120000"/>
              </a:lnSpc>
              <a:spcBef>
                <a:spcPts val="0"/>
              </a:spcBef>
              <a:spcAft>
                <a:spcPts val="0"/>
              </a:spcAft>
              <a:buNone/>
              <a:defRPr sz="1800"/>
            </a:lvl5pPr>
            <a:lvl6pPr lvl="5">
              <a:lnSpc>
                <a:spcPct val="120000"/>
              </a:lnSpc>
              <a:spcBef>
                <a:spcPts val="0"/>
              </a:spcBef>
              <a:spcAft>
                <a:spcPts val="0"/>
              </a:spcAft>
              <a:buNone/>
              <a:defRPr sz="1800"/>
            </a:lvl6pPr>
            <a:lvl7pPr lvl="6">
              <a:lnSpc>
                <a:spcPct val="120000"/>
              </a:lnSpc>
              <a:spcBef>
                <a:spcPts val="0"/>
              </a:spcBef>
              <a:spcAft>
                <a:spcPts val="0"/>
              </a:spcAft>
              <a:buNone/>
              <a:defRPr sz="1800"/>
            </a:lvl7pPr>
            <a:lvl8pPr lvl="7">
              <a:lnSpc>
                <a:spcPct val="120000"/>
              </a:lnSpc>
              <a:spcBef>
                <a:spcPts val="0"/>
              </a:spcBef>
              <a:spcAft>
                <a:spcPts val="0"/>
              </a:spcAft>
              <a:buNone/>
              <a:defRPr sz="1800"/>
            </a:lvl8pPr>
            <a:lvl9pPr lvl="8">
              <a:lnSpc>
                <a:spcPct val="120000"/>
              </a:lnSpc>
              <a:spcBef>
                <a:spcPts val="0"/>
              </a:spcBef>
              <a:spcAft>
                <a:spcPts val="0"/>
              </a:spcAft>
              <a:buNone/>
              <a:defRPr sz="1800"/>
            </a:lvl9pPr>
          </a:lstStyle>
          <a:p>
            <a:endParaRPr/>
          </a:p>
        </p:txBody>
      </p:sp>
      <p:sp>
        <p:nvSpPr>
          <p:cNvPr id="276" name="Google Shape;276;p31"/>
          <p:cNvSpPr txBox="1">
            <a:spLocks noGrp="1"/>
          </p:cNvSpPr>
          <p:nvPr>
            <p:ph type="ctrTitle"/>
          </p:nvPr>
        </p:nvSpPr>
        <p:spPr>
          <a:xfrm>
            <a:off x="1403550" y="3383280"/>
            <a:ext cx="6336900" cy="2203800"/>
          </a:xfrm>
          <a:prstGeom prst="rect">
            <a:avLst/>
          </a:prstGeom>
        </p:spPr>
        <p:txBody>
          <a:bodyPr spcFirstLastPara="1" wrap="square" lIns="0" tIns="0" rIns="0" bIns="0" anchor="b" anchorCtr="0">
            <a:noAutofit/>
          </a:bodyPr>
          <a:lstStyle>
            <a:lvl1pPr lvl="0" algn="ctr">
              <a:spcBef>
                <a:spcPts val="0"/>
              </a:spcBef>
              <a:spcAft>
                <a:spcPts val="0"/>
              </a:spcAft>
              <a:buSzPts val="14600"/>
              <a:buFont typeface="Optimistic Display"/>
              <a:buNone/>
              <a:defRPr sz="14600" b="1">
                <a:latin typeface="Optimistic Display"/>
                <a:ea typeface="Optimistic Display"/>
                <a:cs typeface="Optimistic Display"/>
                <a:sym typeface="Optimistic Display"/>
              </a:defRPr>
            </a:lvl1pPr>
            <a:lvl2pPr lvl="1" algn="ctr">
              <a:spcBef>
                <a:spcPts val="0"/>
              </a:spcBef>
              <a:spcAft>
                <a:spcPts val="0"/>
              </a:spcAft>
              <a:buSzPts val="14600"/>
              <a:buFont typeface="Optimistic Display"/>
              <a:buNone/>
              <a:defRPr sz="14600" b="1">
                <a:latin typeface="Optimistic Display"/>
                <a:ea typeface="Optimistic Display"/>
                <a:cs typeface="Optimistic Display"/>
                <a:sym typeface="Optimistic Display"/>
              </a:defRPr>
            </a:lvl2pPr>
            <a:lvl3pPr lvl="2" algn="ctr">
              <a:spcBef>
                <a:spcPts val="0"/>
              </a:spcBef>
              <a:spcAft>
                <a:spcPts val="0"/>
              </a:spcAft>
              <a:buSzPts val="14600"/>
              <a:buFont typeface="Optimistic Display"/>
              <a:buNone/>
              <a:defRPr sz="14600" b="1">
                <a:latin typeface="Optimistic Display"/>
                <a:ea typeface="Optimistic Display"/>
                <a:cs typeface="Optimistic Display"/>
                <a:sym typeface="Optimistic Display"/>
              </a:defRPr>
            </a:lvl3pPr>
            <a:lvl4pPr lvl="3" algn="ctr">
              <a:spcBef>
                <a:spcPts val="0"/>
              </a:spcBef>
              <a:spcAft>
                <a:spcPts val="0"/>
              </a:spcAft>
              <a:buSzPts val="14600"/>
              <a:buFont typeface="Optimistic Display"/>
              <a:buNone/>
              <a:defRPr sz="14600" b="1">
                <a:latin typeface="Optimistic Display"/>
                <a:ea typeface="Optimistic Display"/>
                <a:cs typeface="Optimistic Display"/>
                <a:sym typeface="Optimistic Display"/>
              </a:defRPr>
            </a:lvl4pPr>
            <a:lvl5pPr lvl="4" algn="ctr">
              <a:spcBef>
                <a:spcPts val="0"/>
              </a:spcBef>
              <a:spcAft>
                <a:spcPts val="0"/>
              </a:spcAft>
              <a:buSzPts val="14600"/>
              <a:buFont typeface="Optimistic Display"/>
              <a:buNone/>
              <a:defRPr sz="14600" b="1">
                <a:latin typeface="Optimistic Display"/>
                <a:ea typeface="Optimistic Display"/>
                <a:cs typeface="Optimistic Display"/>
                <a:sym typeface="Optimistic Display"/>
              </a:defRPr>
            </a:lvl5pPr>
            <a:lvl6pPr lvl="5" algn="ctr">
              <a:spcBef>
                <a:spcPts val="0"/>
              </a:spcBef>
              <a:spcAft>
                <a:spcPts val="0"/>
              </a:spcAft>
              <a:buSzPts val="14600"/>
              <a:buFont typeface="Optimistic Display"/>
              <a:buNone/>
              <a:defRPr sz="14600" b="1">
                <a:latin typeface="Optimistic Display"/>
                <a:ea typeface="Optimistic Display"/>
                <a:cs typeface="Optimistic Display"/>
                <a:sym typeface="Optimistic Display"/>
              </a:defRPr>
            </a:lvl6pPr>
            <a:lvl7pPr lvl="6" algn="ctr">
              <a:spcBef>
                <a:spcPts val="0"/>
              </a:spcBef>
              <a:spcAft>
                <a:spcPts val="0"/>
              </a:spcAft>
              <a:buSzPts val="14600"/>
              <a:buFont typeface="Optimistic Display"/>
              <a:buNone/>
              <a:defRPr sz="14600" b="1">
                <a:latin typeface="Optimistic Display"/>
                <a:ea typeface="Optimistic Display"/>
                <a:cs typeface="Optimistic Display"/>
                <a:sym typeface="Optimistic Display"/>
              </a:defRPr>
            </a:lvl7pPr>
            <a:lvl8pPr lvl="7" algn="ctr">
              <a:spcBef>
                <a:spcPts val="0"/>
              </a:spcBef>
              <a:spcAft>
                <a:spcPts val="0"/>
              </a:spcAft>
              <a:buSzPts val="14600"/>
              <a:buFont typeface="Optimistic Display"/>
              <a:buNone/>
              <a:defRPr sz="14600" b="1">
                <a:latin typeface="Optimistic Display"/>
                <a:ea typeface="Optimistic Display"/>
                <a:cs typeface="Optimistic Display"/>
                <a:sym typeface="Optimistic Display"/>
              </a:defRPr>
            </a:lvl8pPr>
            <a:lvl9pPr lvl="8" algn="ctr">
              <a:spcBef>
                <a:spcPts val="0"/>
              </a:spcBef>
              <a:spcAft>
                <a:spcPts val="0"/>
              </a:spcAft>
              <a:buSzPts val="14600"/>
              <a:buFont typeface="Optimistic Display"/>
              <a:buNone/>
              <a:defRPr sz="14600" b="1">
                <a:latin typeface="Optimistic Display"/>
                <a:ea typeface="Optimistic Display"/>
                <a:cs typeface="Optimistic Display"/>
                <a:sym typeface="Optimistic Display"/>
              </a:defRPr>
            </a:lvl9pPr>
          </a:lstStyle>
          <a:p>
            <a:endParaRPr/>
          </a:p>
        </p:txBody>
      </p:sp>
      <p:sp>
        <p:nvSpPr>
          <p:cNvPr id="277" name="Google Shape;277;p31"/>
          <p:cNvSpPr txBox="1">
            <a:spLocks noGrp="1"/>
          </p:cNvSpPr>
          <p:nvPr>
            <p:ph type="subTitle" idx="2"/>
          </p:nvPr>
        </p:nvSpPr>
        <p:spPr>
          <a:xfrm>
            <a:off x="1403550" y="5458975"/>
            <a:ext cx="6336900" cy="347400"/>
          </a:xfrm>
          <a:prstGeom prst="rect">
            <a:avLst/>
          </a:prstGeom>
        </p:spPr>
        <p:txBody>
          <a:bodyPr spcFirstLastPara="1" wrap="square" lIns="0" tIns="0" rIns="0" bIns="0" anchor="t" anchorCtr="0">
            <a:noAutofit/>
          </a:bodyPr>
          <a:lstStyle>
            <a:lvl1pPr marL="0" marR="0" lvl="0" indent="0" algn="ctr">
              <a:lnSpc>
                <a:spcPct val="125000"/>
              </a:lnSpc>
              <a:spcBef>
                <a:spcPts val="0"/>
              </a:spcBef>
              <a:spcAft>
                <a:spcPts val="0"/>
              </a:spcAft>
              <a:buNone/>
              <a:defRPr sz="1800" b="0"/>
            </a:lvl1pPr>
            <a:lvl2pPr lvl="1" algn="ctr">
              <a:lnSpc>
                <a:spcPct val="125000"/>
              </a:lnSpc>
              <a:spcBef>
                <a:spcPts val="0"/>
              </a:spcBef>
              <a:spcAft>
                <a:spcPts val="0"/>
              </a:spcAft>
              <a:buNone/>
              <a:defRPr sz="1800" b="0"/>
            </a:lvl2pPr>
            <a:lvl3pPr lvl="2" algn="ctr">
              <a:lnSpc>
                <a:spcPct val="125000"/>
              </a:lnSpc>
              <a:spcBef>
                <a:spcPts val="0"/>
              </a:spcBef>
              <a:spcAft>
                <a:spcPts val="0"/>
              </a:spcAft>
              <a:buNone/>
              <a:defRPr sz="1800" b="0"/>
            </a:lvl3pPr>
            <a:lvl4pPr lvl="3" algn="ctr">
              <a:lnSpc>
                <a:spcPct val="125000"/>
              </a:lnSpc>
              <a:spcBef>
                <a:spcPts val="0"/>
              </a:spcBef>
              <a:spcAft>
                <a:spcPts val="0"/>
              </a:spcAft>
              <a:buNone/>
              <a:defRPr sz="1800" b="0"/>
            </a:lvl4pPr>
            <a:lvl5pPr lvl="4" algn="ctr">
              <a:lnSpc>
                <a:spcPct val="125000"/>
              </a:lnSpc>
              <a:spcBef>
                <a:spcPts val="0"/>
              </a:spcBef>
              <a:spcAft>
                <a:spcPts val="0"/>
              </a:spcAft>
              <a:buNone/>
              <a:defRPr sz="1800" b="0"/>
            </a:lvl5pPr>
            <a:lvl6pPr lvl="5" algn="ctr">
              <a:lnSpc>
                <a:spcPct val="125000"/>
              </a:lnSpc>
              <a:spcBef>
                <a:spcPts val="0"/>
              </a:spcBef>
              <a:spcAft>
                <a:spcPts val="0"/>
              </a:spcAft>
              <a:buNone/>
              <a:defRPr sz="1800" b="0"/>
            </a:lvl6pPr>
            <a:lvl7pPr lvl="6" algn="ctr">
              <a:lnSpc>
                <a:spcPct val="125000"/>
              </a:lnSpc>
              <a:spcBef>
                <a:spcPts val="0"/>
              </a:spcBef>
              <a:spcAft>
                <a:spcPts val="0"/>
              </a:spcAft>
              <a:buNone/>
              <a:defRPr sz="1800" b="0"/>
            </a:lvl7pPr>
            <a:lvl8pPr lvl="7" algn="ctr">
              <a:lnSpc>
                <a:spcPct val="125000"/>
              </a:lnSpc>
              <a:spcBef>
                <a:spcPts val="0"/>
              </a:spcBef>
              <a:spcAft>
                <a:spcPts val="0"/>
              </a:spcAft>
              <a:buNone/>
              <a:defRPr sz="1800" b="0"/>
            </a:lvl8pPr>
            <a:lvl9pPr lvl="8" algn="ctr">
              <a:lnSpc>
                <a:spcPct val="125000"/>
              </a:lnSpc>
              <a:spcBef>
                <a:spcPts val="0"/>
              </a:spcBef>
              <a:spcAft>
                <a:spcPts val="0"/>
              </a:spcAft>
              <a:buNone/>
              <a:defRPr sz="1800" b="0"/>
            </a:lvl9pPr>
          </a:lstStyle>
          <a:p>
            <a:endParaRPr/>
          </a:p>
        </p:txBody>
      </p:sp>
      <p:sp>
        <p:nvSpPr>
          <p:cNvPr id="278" name="Google Shape;278;p31"/>
          <p:cNvSpPr txBox="1">
            <a:spLocks noGrp="1"/>
          </p:cNvSpPr>
          <p:nvPr>
            <p:ph type="subTitle" idx="3"/>
          </p:nvPr>
        </p:nvSpPr>
        <p:spPr>
          <a:xfrm>
            <a:off x="429765" y="9442550"/>
            <a:ext cx="7041000" cy="420600"/>
          </a:xfrm>
          <a:prstGeom prst="rect">
            <a:avLst/>
          </a:prstGeom>
        </p:spPr>
        <p:txBody>
          <a:bodyPr spcFirstLastPara="1" wrap="square" lIns="0" tIns="0" rIns="0" bIns="0" anchor="b" anchorCtr="0">
            <a:noAutofit/>
          </a:bodyPr>
          <a:lstStyle>
            <a:lvl1pPr marL="0" marR="0" lvl="0" indent="0">
              <a:lnSpc>
                <a:spcPct val="100000"/>
              </a:lnSpc>
              <a:spcBef>
                <a:spcPts val="0"/>
              </a:spcBef>
              <a:spcAft>
                <a:spcPts val="0"/>
              </a:spcAft>
              <a:buNone/>
              <a:defRPr sz="1400" b="0"/>
            </a:lvl1pPr>
            <a:lvl2pPr lvl="1">
              <a:lnSpc>
                <a:spcPct val="100000"/>
              </a:lnSpc>
              <a:spcBef>
                <a:spcPts val="0"/>
              </a:spcBef>
              <a:spcAft>
                <a:spcPts val="0"/>
              </a:spcAft>
              <a:buNone/>
              <a:defRPr sz="1400" b="0"/>
            </a:lvl2pPr>
            <a:lvl3pPr lvl="2">
              <a:lnSpc>
                <a:spcPct val="100000"/>
              </a:lnSpc>
              <a:spcBef>
                <a:spcPts val="0"/>
              </a:spcBef>
              <a:spcAft>
                <a:spcPts val="0"/>
              </a:spcAft>
              <a:buNone/>
              <a:defRPr sz="1400" b="0"/>
            </a:lvl3pPr>
            <a:lvl4pPr lvl="3">
              <a:lnSpc>
                <a:spcPct val="100000"/>
              </a:lnSpc>
              <a:spcBef>
                <a:spcPts val="0"/>
              </a:spcBef>
              <a:spcAft>
                <a:spcPts val="0"/>
              </a:spcAft>
              <a:buNone/>
              <a:defRPr sz="1400" b="0"/>
            </a:lvl4pPr>
            <a:lvl5pPr lvl="4">
              <a:lnSpc>
                <a:spcPct val="100000"/>
              </a:lnSpc>
              <a:spcBef>
                <a:spcPts val="0"/>
              </a:spcBef>
              <a:spcAft>
                <a:spcPts val="0"/>
              </a:spcAft>
              <a:buNone/>
              <a:defRPr sz="1400" b="0"/>
            </a:lvl5pPr>
            <a:lvl6pPr lvl="5">
              <a:lnSpc>
                <a:spcPct val="100000"/>
              </a:lnSpc>
              <a:spcBef>
                <a:spcPts val="0"/>
              </a:spcBef>
              <a:spcAft>
                <a:spcPts val="0"/>
              </a:spcAft>
              <a:buNone/>
              <a:defRPr sz="1400" b="0"/>
            </a:lvl6pPr>
            <a:lvl7pPr lvl="6">
              <a:lnSpc>
                <a:spcPct val="100000"/>
              </a:lnSpc>
              <a:spcBef>
                <a:spcPts val="0"/>
              </a:spcBef>
              <a:spcAft>
                <a:spcPts val="0"/>
              </a:spcAft>
              <a:buNone/>
              <a:defRPr sz="1400" b="0"/>
            </a:lvl7pPr>
            <a:lvl8pPr lvl="7">
              <a:lnSpc>
                <a:spcPct val="100000"/>
              </a:lnSpc>
              <a:spcBef>
                <a:spcPts val="0"/>
              </a:spcBef>
              <a:spcAft>
                <a:spcPts val="0"/>
              </a:spcAft>
              <a:buNone/>
              <a:defRPr sz="1400" b="0"/>
            </a:lvl8pPr>
            <a:lvl9pPr lvl="8">
              <a:lnSpc>
                <a:spcPct val="100000"/>
              </a:lnSpc>
              <a:spcBef>
                <a:spcPts val="0"/>
              </a:spcBef>
              <a:spcAft>
                <a:spcPts val="0"/>
              </a:spcAft>
              <a:buNone/>
              <a:defRPr sz="1400" b="0"/>
            </a:lvl9pPr>
          </a:lstStyle>
          <a:p>
            <a:endParaRPr/>
          </a:p>
        </p:txBody>
      </p:sp>
      <p:sp>
        <p:nvSpPr>
          <p:cNvPr id="279" name="Google Shape;279;p31"/>
          <p:cNvSpPr txBox="1">
            <a:spLocks noGrp="1"/>
          </p:cNvSpPr>
          <p:nvPr>
            <p:ph type="ctrTitle" idx="4"/>
          </p:nvPr>
        </p:nvSpPr>
        <p:spPr>
          <a:xfrm>
            <a:off x="10547550" y="3383280"/>
            <a:ext cx="6336900" cy="2203800"/>
          </a:xfrm>
          <a:prstGeom prst="rect">
            <a:avLst/>
          </a:prstGeom>
        </p:spPr>
        <p:txBody>
          <a:bodyPr spcFirstLastPara="1" wrap="square" lIns="0" tIns="0" rIns="0" bIns="0" anchor="b" anchorCtr="0">
            <a:noAutofit/>
          </a:bodyPr>
          <a:lstStyle>
            <a:lvl1pPr lvl="0" algn="ctr">
              <a:spcBef>
                <a:spcPts val="0"/>
              </a:spcBef>
              <a:spcAft>
                <a:spcPts val="0"/>
              </a:spcAft>
              <a:buSzPts val="14600"/>
              <a:buFont typeface="Optimistic Display"/>
              <a:buNone/>
              <a:defRPr sz="14600" b="1">
                <a:latin typeface="Optimistic Display"/>
                <a:ea typeface="Optimistic Display"/>
                <a:cs typeface="Optimistic Display"/>
                <a:sym typeface="Optimistic Display"/>
              </a:defRPr>
            </a:lvl1pPr>
            <a:lvl2pPr lvl="1" algn="ctr">
              <a:spcBef>
                <a:spcPts val="0"/>
              </a:spcBef>
              <a:spcAft>
                <a:spcPts val="0"/>
              </a:spcAft>
              <a:buSzPts val="14600"/>
              <a:buFont typeface="Optimistic Display"/>
              <a:buNone/>
              <a:defRPr sz="14600" b="1">
                <a:latin typeface="Optimistic Display"/>
                <a:ea typeface="Optimistic Display"/>
                <a:cs typeface="Optimistic Display"/>
                <a:sym typeface="Optimistic Display"/>
              </a:defRPr>
            </a:lvl2pPr>
            <a:lvl3pPr lvl="2" algn="ctr">
              <a:spcBef>
                <a:spcPts val="0"/>
              </a:spcBef>
              <a:spcAft>
                <a:spcPts val="0"/>
              </a:spcAft>
              <a:buSzPts val="14600"/>
              <a:buFont typeface="Optimistic Display"/>
              <a:buNone/>
              <a:defRPr sz="14600" b="1">
                <a:latin typeface="Optimistic Display"/>
                <a:ea typeface="Optimistic Display"/>
                <a:cs typeface="Optimistic Display"/>
                <a:sym typeface="Optimistic Display"/>
              </a:defRPr>
            </a:lvl3pPr>
            <a:lvl4pPr lvl="3" algn="ctr">
              <a:spcBef>
                <a:spcPts val="0"/>
              </a:spcBef>
              <a:spcAft>
                <a:spcPts val="0"/>
              </a:spcAft>
              <a:buSzPts val="14600"/>
              <a:buFont typeface="Optimistic Display"/>
              <a:buNone/>
              <a:defRPr sz="14600" b="1">
                <a:latin typeface="Optimistic Display"/>
                <a:ea typeface="Optimistic Display"/>
                <a:cs typeface="Optimistic Display"/>
                <a:sym typeface="Optimistic Display"/>
              </a:defRPr>
            </a:lvl4pPr>
            <a:lvl5pPr lvl="4" algn="ctr">
              <a:spcBef>
                <a:spcPts val="0"/>
              </a:spcBef>
              <a:spcAft>
                <a:spcPts val="0"/>
              </a:spcAft>
              <a:buSzPts val="14600"/>
              <a:buFont typeface="Optimistic Display"/>
              <a:buNone/>
              <a:defRPr sz="14600" b="1">
                <a:latin typeface="Optimistic Display"/>
                <a:ea typeface="Optimistic Display"/>
                <a:cs typeface="Optimistic Display"/>
                <a:sym typeface="Optimistic Display"/>
              </a:defRPr>
            </a:lvl5pPr>
            <a:lvl6pPr lvl="5" algn="ctr">
              <a:spcBef>
                <a:spcPts val="0"/>
              </a:spcBef>
              <a:spcAft>
                <a:spcPts val="0"/>
              </a:spcAft>
              <a:buSzPts val="14600"/>
              <a:buFont typeface="Optimistic Display"/>
              <a:buNone/>
              <a:defRPr sz="14600" b="1">
                <a:latin typeface="Optimistic Display"/>
                <a:ea typeface="Optimistic Display"/>
                <a:cs typeface="Optimistic Display"/>
                <a:sym typeface="Optimistic Display"/>
              </a:defRPr>
            </a:lvl6pPr>
            <a:lvl7pPr lvl="6" algn="ctr">
              <a:spcBef>
                <a:spcPts val="0"/>
              </a:spcBef>
              <a:spcAft>
                <a:spcPts val="0"/>
              </a:spcAft>
              <a:buSzPts val="14600"/>
              <a:buFont typeface="Optimistic Display"/>
              <a:buNone/>
              <a:defRPr sz="14600" b="1">
                <a:latin typeface="Optimistic Display"/>
                <a:ea typeface="Optimistic Display"/>
                <a:cs typeface="Optimistic Display"/>
                <a:sym typeface="Optimistic Display"/>
              </a:defRPr>
            </a:lvl7pPr>
            <a:lvl8pPr lvl="7" algn="ctr">
              <a:spcBef>
                <a:spcPts val="0"/>
              </a:spcBef>
              <a:spcAft>
                <a:spcPts val="0"/>
              </a:spcAft>
              <a:buSzPts val="14600"/>
              <a:buFont typeface="Optimistic Display"/>
              <a:buNone/>
              <a:defRPr sz="14600" b="1">
                <a:latin typeface="Optimistic Display"/>
                <a:ea typeface="Optimistic Display"/>
                <a:cs typeface="Optimistic Display"/>
                <a:sym typeface="Optimistic Display"/>
              </a:defRPr>
            </a:lvl8pPr>
            <a:lvl9pPr lvl="8" algn="ctr">
              <a:spcBef>
                <a:spcPts val="0"/>
              </a:spcBef>
              <a:spcAft>
                <a:spcPts val="0"/>
              </a:spcAft>
              <a:buSzPts val="14600"/>
              <a:buFont typeface="Optimistic Display"/>
              <a:buNone/>
              <a:defRPr sz="14600" b="1">
                <a:latin typeface="Optimistic Display"/>
                <a:ea typeface="Optimistic Display"/>
                <a:cs typeface="Optimistic Display"/>
                <a:sym typeface="Optimistic Display"/>
              </a:defRPr>
            </a:lvl9pPr>
          </a:lstStyle>
          <a:p>
            <a:endParaRPr/>
          </a:p>
        </p:txBody>
      </p:sp>
      <p:sp>
        <p:nvSpPr>
          <p:cNvPr id="280" name="Google Shape;280;p31"/>
          <p:cNvSpPr txBox="1">
            <a:spLocks noGrp="1"/>
          </p:cNvSpPr>
          <p:nvPr>
            <p:ph type="subTitle" idx="5"/>
          </p:nvPr>
        </p:nvSpPr>
        <p:spPr>
          <a:xfrm>
            <a:off x="10547550" y="5458975"/>
            <a:ext cx="6336900" cy="347400"/>
          </a:xfrm>
          <a:prstGeom prst="rect">
            <a:avLst/>
          </a:prstGeom>
        </p:spPr>
        <p:txBody>
          <a:bodyPr spcFirstLastPara="1" wrap="square" lIns="0" tIns="0" rIns="0" bIns="0" anchor="t" anchorCtr="0">
            <a:noAutofit/>
          </a:bodyPr>
          <a:lstStyle>
            <a:lvl1pPr marL="0" marR="0" lvl="0" indent="0" algn="ctr">
              <a:lnSpc>
                <a:spcPct val="125000"/>
              </a:lnSpc>
              <a:spcBef>
                <a:spcPts val="0"/>
              </a:spcBef>
              <a:spcAft>
                <a:spcPts val="0"/>
              </a:spcAft>
              <a:buNone/>
              <a:defRPr sz="1800" b="0"/>
            </a:lvl1pPr>
            <a:lvl2pPr lvl="1" algn="ctr">
              <a:lnSpc>
                <a:spcPct val="125000"/>
              </a:lnSpc>
              <a:spcBef>
                <a:spcPts val="0"/>
              </a:spcBef>
              <a:spcAft>
                <a:spcPts val="0"/>
              </a:spcAft>
              <a:buNone/>
              <a:defRPr sz="1800" b="0"/>
            </a:lvl2pPr>
            <a:lvl3pPr lvl="2" algn="ctr">
              <a:lnSpc>
                <a:spcPct val="125000"/>
              </a:lnSpc>
              <a:spcBef>
                <a:spcPts val="0"/>
              </a:spcBef>
              <a:spcAft>
                <a:spcPts val="0"/>
              </a:spcAft>
              <a:buNone/>
              <a:defRPr sz="1800" b="0"/>
            </a:lvl3pPr>
            <a:lvl4pPr lvl="3" algn="ctr">
              <a:lnSpc>
                <a:spcPct val="125000"/>
              </a:lnSpc>
              <a:spcBef>
                <a:spcPts val="0"/>
              </a:spcBef>
              <a:spcAft>
                <a:spcPts val="0"/>
              </a:spcAft>
              <a:buNone/>
              <a:defRPr sz="1800" b="0"/>
            </a:lvl4pPr>
            <a:lvl5pPr lvl="4" algn="ctr">
              <a:lnSpc>
                <a:spcPct val="125000"/>
              </a:lnSpc>
              <a:spcBef>
                <a:spcPts val="0"/>
              </a:spcBef>
              <a:spcAft>
                <a:spcPts val="0"/>
              </a:spcAft>
              <a:buNone/>
              <a:defRPr sz="1800" b="0"/>
            </a:lvl5pPr>
            <a:lvl6pPr lvl="5" algn="ctr">
              <a:lnSpc>
                <a:spcPct val="125000"/>
              </a:lnSpc>
              <a:spcBef>
                <a:spcPts val="0"/>
              </a:spcBef>
              <a:spcAft>
                <a:spcPts val="0"/>
              </a:spcAft>
              <a:buNone/>
              <a:defRPr sz="1800" b="0"/>
            </a:lvl6pPr>
            <a:lvl7pPr lvl="6" algn="ctr">
              <a:lnSpc>
                <a:spcPct val="125000"/>
              </a:lnSpc>
              <a:spcBef>
                <a:spcPts val="0"/>
              </a:spcBef>
              <a:spcAft>
                <a:spcPts val="0"/>
              </a:spcAft>
              <a:buNone/>
              <a:defRPr sz="1800" b="0"/>
            </a:lvl7pPr>
            <a:lvl8pPr lvl="7" algn="ctr">
              <a:lnSpc>
                <a:spcPct val="125000"/>
              </a:lnSpc>
              <a:spcBef>
                <a:spcPts val="0"/>
              </a:spcBef>
              <a:spcAft>
                <a:spcPts val="0"/>
              </a:spcAft>
              <a:buNone/>
              <a:defRPr sz="1800" b="0"/>
            </a:lvl8pPr>
            <a:lvl9pPr lvl="8" algn="ctr">
              <a:lnSpc>
                <a:spcPct val="125000"/>
              </a:lnSpc>
              <a:spcBef>
                <a:spcPts val="0"/>
              </a:spcBef>
              <a:spcAft>
                <a:spcPts val="0"/>
              </a:spcAft>
              <a:buNone/>
              <a:defRPr sz="1800" b="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623400" y="890050"/>
            <a:ext cx="17041200" cy="1145400"/>
          </a:xfrm>
          <a:prstGeom prst="rect">
            <a:avLst/>
          </a:prstGeom>
        </p:spPr>
        <p:txBody>
          <a:bodyPr spcFirstLastPara="1" wrap="square" lIns="167625" tIns="167625" rIns="167625" bIns="167625" anchor="t" anchorCtr="0">
            <a:normAutofit/>
          </a:bodyPr>
          <a:lstStyle>
            <a:lvl1pPr lvl="0">
              <a:spcBef>
                <a:spcPts val="0"/>
              </a:spcBef>
              <a:spcAft>
                <a:spcPts val="0"/>
              </a:spcAft>
              <a:buSzPts val="5133"/>
              <a:buNone/>
              <a:defRPr sz="5133"/>
            </a:lvl1pPr>
            <a:lvl2pPr lvl="1">
              <a:spcBef>
                <a:spcPts val="0"/>
              </a:spcBef>
              <a:spcAft>
                <a:spcPts val="0"/>
              </a:spcAft>
              <a:buSzPts val="5133"/>
              <a:buNone/>
              <a:defRPr sz="5133"/>
            </a:lvl2pPr>
            <a:lvl3pPr lvl="2">
              <a:spcBef>
                <a:spcPts val="0"/>
              </a:spcBef>
              <a:spcAft>
                <a:spcPts val="0"/>
              </a:spcAft>
              <a:buSzPts val="5133"/>
              <a:buNone/>
              <a:defRPr sz="5133"/>
            </a:lvl3pPr>
            <a:lvl4pPr lvl="3">
              <a:spcBef>
                <a:spcPts val="0"/>
              </a:spcBef>
              <a:spcAft>
                <a:spcPts val="0"/>
              </a:spcAft>
              <a:buSzPts val="5133"/>
              <a:buNone/>
              <a:defRPr sz="5133"/>
            </a:lvl4pPr>
            <a:lvl5pPr lvl="4">
              <a:spcBef>
                <a:spcPts val="0"/>
              </a:spcBef>
              <a:spcAft>
                <a:spcPts val="0"/>
              </a:spcAft>
              <a:buSzPts val="5133"/>
              <a:buNone/>
              <a:defRPr sz="5133"/>
            </a:lvl5pPr>
            <a:lvl6pPr lvl="5">
              <a:spcBef>
                <a:spcPts val="0"/>
              </a:spcBef>
              <a:spcAft>
                <a:spcPts val="0"/>
              </a:spcAft>
              <a:buSzPts val="5133"/>
              <a:buNone/>
              <a:defRPr sz="5133"/>
            </a:lvl6pPr>
            <a:lvl7pPr lvl="6">
              <a:spcBef>
                <a:spcPts val="0"/>
              </a:spcBef>
              <a:spcAft>
                <a:spcPts val="0"/>
              </a:spcAft>
              <a:buSzPts val="5133"/>
              <a:buNone/>
              <a:defRPr sz="5133"/>
            </a:lvl7pPr>
            <a:lvl8pPr lvl="7">
              <a:spcBef>
                <a:spcPts val="0"/>
              </a:spcBef>
              <a:spcAft>
                <a:spcPts val="0"/>
              </a:spcAft>
              <a:buSzPts val="5133"/>
              <a:buNone/>
              <a:defRPr sz="5133"/>
            </a:lvl8pPr>
            <a:lvl9pPr lvl="8">
              <a:spcBef>
                <a:spcPts val="0"/>
              </a:spcBef>
              <a:spcAft>
                <a:spcPts val="0"/>
              </a:spcAft>
              <a:buSzPts val="5133"/>
              <a:buNone/>
              <a:defRPr sz="5133"/>
            </a:lvl9pPr>
          </a:lstStyle>
          <a:p>
            <a:endParaRPr/>
          </a:p>
        </p:txBody>
      </p:sp>
      <p:sp>
        <p:nvSpPr>
          <p:cNvPr id="18" name="Google Shape;18;p4"/>
          <p:cNvSpPr txBox="1">
            <a:spLocks noGrp="1"/>
          </p:cNvSpPr>
          <p:nvPr>
            <p:ph type="body" idx="1"/>
          </p:nvPr>
        </p:nvSpPr>
        <p:spPr>
          <a:xfrm>
            <a:off x="623400" y="2304950"/>
            <a:ext cx="17041200" cy="6832800"/>
          </a:xfrm>
          <a:prstGeom prst="rect">
            <a:avLst/>
          </a:prstGeom>
        </p:spPr>
        <p:txBody>
          <a:bodyPr spcFirstLastPara="1" wrap="square" lIns="167625" tIns="167625" rIns="167625" bIns="167625" anchor="t" anchorCtr="0">
            <a:normAutofit/>
          </a:bodyPr>
          <a:lstStyle>
            <a:lvl1pPr marL="457200" lvl="0" indent="-438150">
              <a:spcBef>
                <a:spcPts val="0"/>
              </a:spcBef>
              <a:spcAft>
                <a:spcPts val="0"/>
              </a:spcAft>
              <a:buSzPts val="3300"/>
              <a:buChar char="●"/>
              <a:defRPr sz="3300"/>
            </a:lvl1pPr>
            <a:lvl2pPr marL="914400" lvl="1" indent="-391584">
              <a:spcBef>
                <a:spcPts val="0"/>
              </a:spcBef>
              <a:spcAft>
                <a:spcPts val="0"/>
              </a:spcAft>
              <a:buSzPts val="2567"/>
              <a:buChar char="○"/>
              <a:defRPr sz="2567"/>
            </a:lvl2pPr>
            <a:lvl3pPr marL="1371600" lvl="2" indent="-391584">
              <a:spcBef>
                <a:spcPts val="0"/>
              </a:spcBef>
              <a:spcAft>
                <a:spcPts val="0"/>
              </a:spcAft>
              <a:buSzPts val="2567"/>
              <a:buChar char="■"/>
              <a:defRPr sz="2567"/>
            </a:lvl3pPr>
            <a:lvl4pPr marL="1828800" lvl="3" indent="-391584">
              <a:spcBef>
                <a:spcPts val="0"/>
              </a:spcBef>
              <a:spcAft>
                <a:spcPts val="0"/>
              </a:spcAft>
              <a:buSzPts val="2567"/>
              <a:buChar char="●"/>
              <a:defRPr sz="2567"/>
            </a:lvl4pPr>
            <a:lvl5pPr marL="2286000" lvl="4" indent="-391583">
              <a:spcBef>
                <a:spcPts val="0"/>
              </a:spcBef>
              <a:spcAft>
                <a:spcPts val="0"/>
              </a:spcAft>
              <a:buSzPts val="2567"/>
              <a:buChar char="○"/>
              <a:defRPr sz="2567"/>
            </a:lvl5pPr>
            <a:lvl6pPr marL="2743200" lvl="5" indent="-391583">
              <a:spcBef>
                <a:spcPts val="0"/>
              </a:spcBef>
              <a:spcAft>
                <a:spcPts val="0"/>
              </a:spcAft>
              <a:buSzPts val="2567"/>
              <a:buChar char="■"/>
              <a:defRPr sz="2567"/>
            </a:lvl6pPr>
            <a:lvl7pPr marL="3200400" lvl="6" indent="-391583">
              <a:spcBef>
                <a:spcPts val="0"/>
              </a:spcBef>
              <a:spcAft>
                <a:spcPts val="0"/>
              </a:spcAft>
              <a:buSzPts val="2567"/>
              <a:buChar char="●"/>
              <a:defRPr sz="2567"/>
            </a:lvl7pPr>
            <a:lvl8pPr marL="3657600" lvl="7" indent="-391583">
              <a:spcBef>
                <a:spcPts val="0"/>
              </a:spcBef>
              <a:spcAft>
                <a:spcPts val="0"/>
              </a:spcAft>
              <a:buSzPts val="2567"/>
              <a:buChar char="○"/>
              <a:defRPr sz="2567"/>
            </a:lvl8pPr>
            <a:lvl9pPr marL="4114800" lvl="8" indent="-391583">
              <a:spcBef>
                <a:spcPts val="0"/>
              </a:spcBef>
              <a:spcAft>
                <a:spcPts val="0"/>
              </a:spcAft>
              <a:buSzPts val="2567"/>
              <a:buChar char="■"/>
              <a:defRPr sz="2567"/>
            </a:lvl9pPr>
          </a:lstStyle>
          <a:p>
            <a:endParaRPr/>
          </a:p>
        </p:txBody>
      </p:sp>
      <p:sp>
        <p:nvSpPr>
          <p:cNvPr id="19" name="Google Shape;19;p4"/>
          <p:cNvSpPr txBox="1">
            <a:spLocks noGrp="1"/>
          </p:cNvSpPr>
          <p:nvPr>
            <p:ph type="sldNum" idx="12"/>
          </p:nvPr>
        </p:nvSpPr>
        <p:spPr>
          <a:xfrm>
            <a:off x="16944916" y="9326434"/>
            <a:ext cx="1097400" cy="786900"/>
          </a:xfrm>
          <a:prstGeom prst="rect">
            <a:avLst/>
          </a:prstGeom>
        </p:spPr>
        <p:txBody>
          <a:bodyPr spcFirstLastPara="1" wrap="square" lIns="167625" tIns="167625" rIns="167625" bIns="167625" anchor="ctr" anchorCtr="0">
            <a:normAutofit/>
          </a:bodyPr>
          <a:lstStyle>
            <a:lvl1pPr lvl="0">
              <a:buNone/>
              <a:defRPr sz="1833"/>
            </a:lvl1pPr>
            <a:lvl2pPr lvl="1">
              <a:buNone/>
              <a:defRPr sz="1833"/>
            </a:lvl2pPr>
            <a:lvl3pPr lvl="2">
              <a:buNone/>
              <a:defRPr sz="1833"/>
            </a:lvl3pPr>
            <a:lvl4pPr lvl="3">
              <a:buNone/>
              <a:defRPr sz="1833"/>
            </a:lvl4pPr>
            <a:lvl5pPr lvl="4">
              <a:buNone/>
              <a:defRPr sz="1833"/>
            </a:lvl5pPr>
            <a:lvl6pPr lvl="5">
              <a:buNone/>
              <a:defRPr sz="1833"/>
            </a:lvl6pPr>
            <a:lvl7pPr lvl="6">
              <a:buNone/>
              <a:defRPr sz="1833"/>
            </a:lvl7pPr>
            <a:lvl8pPr lvl="7">
              <a:buNone/>
              <a:defRPr sz="1833"/>
            </a:lvl8pPr>
            <a:lvl9pPr lvl="8">
              <a:buNone/>
              <a:defRPr sz="1833"/>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64_Stats (Three)">
  <p:cSld name="TITLE_1_1_1">
    <p:spTree>
      <p:nvGrpSpPr>
        <p:cNvPr id="1" name="Shape 281"/>
        <p:cNvGrpSpPr/>
        <p:nvPr/>
      </p:nvGrpSpPr>
      <p:grpSpPr>
        <a:xfrm>
          <a:off x="0" y="0"/>
          <a:ext cx="0" cy="0"/>
          <a:chOff x="0" y="0"/>
          <a:chExt cx="0" cy="0"/>
        </a:xfrm>
      </p:grpSpPr>
      <p:sp>
        <p:nvSpPr>
          <p:cNvPr id="282" name="Google Shape;282;p32"/>
          <p:cNvSpPr txBox="1">
            <a:spLocks noGrp="1"/>
          </p:cNvSpPr>
          <p:nvPr>
            <p:ph type="subTitle" idx="1"/>
          </p:nvPr>
        </p:nvSpPr>
        <p:spPr>
          <a:xfrm>
            <a:off x="429768" y="429768"/>
            <a:ext cx="7745100" cy="347400"/>
          </a:xfrm>
          <a:prstGeom prst="rect">
            <a:avLst/>
          </a:prstGeom>
        </p:spPr>
        <p:txBody>
          <a:bodyPr spcFirstLastPara="1" wrap="square" lIns="0" tIns="0" rIns="0" bIns="0" anchor="t" anchorCtr="0">
            <a:noAutofit/>
          </a:bodyPr>
          <a:lstStyle>
            <a:lvl1pPr marL="0" marR="0" lvl="0" indent="0" algn="l">
              <a:lnSpc>
                <a:spcPct val="120000"/>
              </a:lnSpc>
              <a:spcBef>
                <a:spcPts val="0"/>
              </a:spcBef>
              <a:spcAft>
                <a:spcPts val="0"/>
              </a:spcAft>
              <a:buNone/>
              <a:defRPr sz="1800"/>
            </a:lvl1pPr>
            <a:lvl2pPr lvl="1">
              <a:lnSpc>
                <a:spcPct val="120000"/>
              </a:lnSpc>
              <a:spcBef>
                <a:spcPts val="0"/>
              </a:spcBef>
              <a:spcAft>
                <a:spcPts val="0"/>
              </a:spcAft>
              <a:buNone/>
              <a:defRPr sz="1800"/>
            </a:lvl2pPr>
            <a:lvl3pPr lvl="2">
              <a:lnSpc>
                <a:spcPct val="120000"/>
              </a:lnSpc>
              <a:spcBef>
                <a:spcPts val="0"/>
              </a:spcBef>
              <a:spcAft>
                <a:spcPts val="0"/>
              </a:spcAft>
              <a:buNone/>
              <a:defRPr sz="1800"/>
            </a:lvl3pPr>
            <a:lvl4pPr lvl="3">
              <a:lnSpc>
                <a:spcPct val="120000"/>
              </a:lnSpc>
              <a:spcBef>
                <a:spcPts val="0"/>
              </a:spcBef>
              <a:spcAft>
                <a:spcPts val="0"/>
              </a:spcAft>
              <a:buNone/>
              <a:defRPr sz="1800"/>
            </a:lvl4pPr>
            <a:lvl5pPr lvl="4">
              <a:lnSpc>
                <a:spcPct val="120000"/>
              </a:lnSpc>
              <a:spcBef>
                <a:spcPts val="0"/>
              </a:spcBef>
              <a:spcAft>
                <a:spcPts val="0"/>
              </a:spcAft>
              <a:buNone/>
              <a:defRPr sz="1800"/>
            </a:lvl5pPr>
            <a:lvl6pPr lvl="5">
              <a:lnSpc>
                <a:spcPct val="120000"/>
              </a:lnSpc>
              <a:spcBef>
                <a:spcPts val="0"/>
              </a:spcBef>
              <a:spcAft>
                <a:spcPts val="0"/>
              </a:spcAft>
              <a:buNone/>
              <a:defRPr sz="1800"/>
            </a:lvl6pPr>
            <a:lvl7pPr lvl="6">
              <a:lnSpc>
                <a:spcPct val="120000"/>
              </a:lnSpc>
              <a:spcBef>
                <a:spcPts val="0"/>
              </a:spcBef>
              <a:spcAft>
                <a:spcPts val="0"/>
              </a:spcAft>
              <a:buNone/>
              <a:defRPr sz="1800"/>
            </a:lvl7pPr>
            <a:lvl8pPr lvl="7">
              <a:lnSpc>
                <a:spcPct val="120000"/>
              </a:lnSpc>
              <a:spcBef>
                <a:spcPts val="0"/>
              </a:spcBef>
              <a:spcAft>
                <a:spcPts val="0"/>
              </a:spcAft>
              <a:buNone/>
              <a:defRPr sz="1800"/>
            </a:lvl8pPr>
            <a:lvl9pPr lvl="8">
              <a:lnSpc>
                <a:spcPct val="120000"/>
              </a:lnSpc>
              <a:spcBef>
                <a:spcPts val="0"/>
              </a:spcBef>
              <a:spcAft>
                <a:spcPts val="0"/>
              </a:spcAft>
              <a:buNone/>
              <a:defRPr sz="1800"/>
            </a:lvl9pPr>
          </a:lstStyle>
          <a:p>
            <a:endParaRPr/>
          </a:p>
        </p:txBody>
      </p:sp>
      <p:sp>
        <p:nvSpPr>
          <p:cNvPr id="283" name="Google Shape;283;p32"/>
          <p:cNvSpPr txBox="1">
            <a:spLocks noGrp="1"/>
          </p:cNvSpPr>
          <p:nvPr>
            <p:ph type="ctrTitle"/>
          </p:nvPr>
        </p:nvSpPr>
        <p:spPr>
          <a:xfrm>
            <a:off x="1527048" y="3950475"/>
            <a:ext cx="4224600" cy="1469700"/>
          </a:xfrm>
          <a:prstGeom prst="rect">
            <a:avLst/>
          </a:prstGeom>
        </p:spPr>
        <p:txBody>
          <a:bodyPr spcFirstLastPara="1" wrap="square" lIns="0" tIns="0" rIns="0" bIns="0" anchor="b" anchorCtr="0">
            <a:noAutofit/>
          </a:bodyPr>
          <a:lstStyle>
            <a:lvl1pPr lvl="0" algn="ctr">
              <a:spcBef>
                <a:spcPts val="0"/>
              </a:spcBef>
              <a:spcAft>
                <a:spcPts val="0"/>
              </a:spcAft>
              <a:buSzPts val="9600"/>
              <a:buFont typeface="Optimistic Display"/>
              <a:buNone/>
              <a:defRPr sz="9600" b="1">
                <a:latin typeface="Optimistic Display"/>
                <a:ea typeface="Optimistic Display"/>
                <a:cs typeface="Optimistic Display"/>
                <a:sym typeface="Optimistic Display"/>
              </a:defRPr>
            </a:lvl1pPr>
            <a:lvl2pPr lvl="1" algn="ctr">
              <a:spcBef>
                <a:spcPts val="0"/>
              </a:spcBef>
              <a:spcAft>
                <a:spcPts val="0"/>
              </a:spcAft>
              <a:buSzPts val="9600"/>
              <a:buFont typeface="Optimistic Display"/>
              <a:buNone/>
              <a:defRPr sz="9600" b="1">
                <a:latin typeface="Optimistic Display"/>
                <a:ea typeface="Optimistic Display"/>
                <a:cs typeface="Optimistic Display"/>
                <a:sym typeface="Optimistic Display"/>
              </a:defRPr>
            </a:lvl2pPr>
            <a:lvl3pPr lvl="2" algn="ctr">
              <a:spcBef>
                <a:spcPts val="0"/>
              </a:spcBef>
              <a:spcAft>
                <a:spcPts val="0"/>
              </a:spcAft>
              <a:buSzPts val="9600"/>
              <a:buFont typeface="Optimistic Display"/>
              <a:buNone/>
              <a:defRPr sz="9600" b="1">
                <a:latin typeface="Optimistic Display"/>
                <a:ea typeface="Optimistic Display"/>
                <a:cs typeface="Optimistic Display"/>
                <a:sym typeface="Optimistic Display"/>
              </a:defRPr>
            </a:lvl3pPr>
            <a:lvl4pPr lvl="3" algn="ctr">
              <a:spcBef>
                <a:spcPts val="0"/>
              </a:spcBef>
              <a:spcAft>
                <a:spcPts val="0"/>
              </a:spcAft>
              <a:buSzPts val="9600"/>
              <a:buFont typeface="Optimistic Display"/>
              <a:buNone/>
              <a:defRPr sz="9600" b="1">
                <a:latin typeface="Optimistic Display"/>
                <a:ea typeface="Optimistic Display"/>
                <a:cs typeface="Optimistic Display"/>
                <a:sym typeface="Optimistic Display"/>
              </a:defRPr>
            </a:lvl4pPr>
            <a:lvl5pPr lvl="4" algn="ctr">
              <a:spcBef>
                <a:spcPts val="0"/>
              </a:spcBef>
              <a:spcAft>
                <a:spcPts val="0"/>
              </a:spcAft>
              <a:buSzPts val="9600"/>
              <a:buFont typeface="Optimistic Display"/>
              <a:buNone/>
              <a:defRPr sz="9600" b="1">
                <a:latin typeface="Optimistic Display"/>
                <a:ea typeface="Optimistic Display"/>
                <a:cs typeface="Optimistic Display"/>
                <a:sym typeface="Optimistic Display"/>
              </a:defRPr>
            </a:lvl5pPr>
            <a:lvl6pPr lvl="5" algn="ctr">
              <a:spcBef>
                <a:spcPts val="0"/>
              </a:spcBef>
              <a:spcAft>
                <a:spcPts val="0"/>
              </a:spcAft>
              <a:buSzPts val="9600"/>
              <a:buFont typeface="Optimistic Display"/>
              <a:buNone/>
              <a:defRPr sz="9600" b="1">
                <a:latin typeface="Optimistic Display"/>
                <a:ea typeface="Optimistic Display"/>
                <a:cs typeface="Optimistic Display"/>
                <a:sym typeface="Optimistic Display"/>
              </a:defRPr>
            </a:lvl6pPr>
            <a:lvl7pPr lvl="6" algn="ctr">
              <a:spcBef>
                <a:spcPts val="0"/>
              </a:spcBef>
              <a:spcAft>
                <a:spcPts val="0"/>
              </a:spcAft>
              <a:buSzPts val="9600"/>
              <a:buFont typeface="Optimistic Display"/>
              <a:buNone/>
              <a:defRPr sz="9600" b="1">
                <a:latin typeface="Optimistic Display"/>
                <a:ea typeface="Optimistic Display"/>
                <a:cs typeface="Optimistic Display"/>
                <a:sym typeface="Optimistic Display"/>
              </a:defRPr>
            </a:lvl7pPr>
            <a:lvl8pPr lvl="7" algn="ctr">
              <a:spcBef>
                <a:spcPts val="0"/>
              </a:spcBef>
              <a:spcAft>
                <a:spcPts val="0"/>
              </a:spcAft>
              <a:buSzPts val="9600"/>
              <a:buFont typeface="Optimistic Display"/>
              <a:buNone/>
              <a:defRPr sz="9600" b="1">
                <a:latin typeface="Optimistic Display"/>
                <a:ea typeface="Optimistic Display"/>
                <a:cs typeface="Optimistic Display"/>
                <a:sym typeface="Optimistic Display"/>
              </a:defRPr>
            </a:lvl8pPr>
            <a:lvl9pPr lvl="8" algn="ctr">
              <a:spcBef>
                <a:spcPts val="0"/>
              </a:spcBef>
              <a:spcAft>
                <a:spcPts val="0"/>
              </a:spcAft>
              <a:buSzPts val="9600"/>
              <a:buFont typeface="Optimistic Display"/>
              <a:buNone/>
              <a:defRPr sz="9600" b="1">
                <a:latin typeface="Optimistic Display"/>
                <a:ea typeface="Optimistic Display"/>
                <a:cs typeface="Optimistic Display"/>
                <a:sym typeface="Optimistic Display"/>
              </a:defRPr>
            </a:lvl9pPr>
          </a:lstStyle>
          <a:p>
            <a:endParaRPr/>
          </a:p>
        </p:txBody>
      </p:sp>
      <p:sp>
        <p:nvSpPr>
          <p:cNvPr id="284" name="Google Shape;284;p32"/>
          <p:cNvSpPr txBox="1">
            <a:spLocks noGrp="1"/>
          </p:cNvSpPr>
          <p:nvPr>
            <p:ph type="subTitle" idx="2"/>
          </p:nvPr>
        </p:nvSpPr>
        <p:spPr>
          <a:xfrm>
            <a:off x="1527148" y="5458975"/>
            <a:ext cx="4224600" cy="347400"/>
          </a:xfrm>
          <a:prstGeom prst="rect">
            <a:avLst/>
          </a:prstGeom>
        </p:spPr>
        <p:txBody>
          <a:bodyPr spcFirstLastPara="1" wrap="square" lIns="0" tIns="0" rIns="0" bIns="0" anchor="t" anchorCtr="0">
            <a:noAutofit/>
          </a:bodyPr>
          <a:lstStyle>
            <a:lvl1pPr marL="0" marR="0" lvl="0" indent="0" algn="ctr">
              <a:lnSpc>
                <a:spcPct val="125000"/>
              </a:lnSpc>
              <a:spcBef>
                <a:spcPts val="0"/>
              </a:spcBef>
              <a:spcAft>
                <a:spcPts val="0"/>
              </a:spcAft>
              <a:buNone/>
              <a:defRPr sz="1800" b="0"/>
            </a:lvl1pPr>
            <a:lvl2pPr lvl="1" algn="ctr">
              <a:lnSpc>
                <a:spcPct val="125000"/>
              </a:lnSpc>
              <a:spcBef>
                <a:spcPts val="0"/>
              </a:spcBef>
              <a:spcAft>
                <a:spcPts val="0"/>
              </a:spcAft>
              <a:buNone/>
              <a:defRPr sz="1800" b="0"/>
            </a:lvl2pPr>
            <a:lvl3pPr lvl="2" algn="ctr">
              <a:lnSpc>
                <a:spcPct val="125000"/>
              </a:lnSpc>
              <a:spcBef>
                <a:spcPts val="0"/>
              </a:spcBef>
              <a:spcAft>
                <a:spcPts val="0"/>
              </a:spcAft>
              <a:buNone/>
              <a:defRPr sz="1800" b="0"/>
            </a:lvl3pPr>
            <a:lvl4pPr lvl="3" algn="ctr">
              <a:lnSpc>
                <a:spcPct val="125000"/>
              </a:lnSpc>
              <a:spcBef>
                <a:spcPts val="0"/>
              </a:spcBef>
              <a:spcAft>
                <a:spcPts val="0"/>
              </a:spcAft>
              <a:buNone/>
              <a:defRPr sz="1800" b="0"/>
            </a:lvl4pPr>
            <a:lvl5pPr lvl="4" algn="ctr">
              <a:lnSpc>
                <a:spcPct val="125000"/>
              </a:lnSpc>
              <a:spcBef>
                <a:spcPts val="0"/>
              </a:spcBef>
              <a:spcAft>
                <a:spcPts val="0"/>
              </a:spcAft>
              <a:buNone/>
              <a:defRPr sz="1800" b="0"/>
            </a:lvl5pPr>
            <a:lvl6pPr lvl="5" algn="ctr">
              <a:lnSpc>
                <a:spcPct val="125000"/>
              </a:lnSpc>
              <a:spcBef>
                <a:spcPts val="0"/>
              </a:spcBef>
              <a:spcAft>
                <a:spcPts val="0"/>
              </a:spcAft>
              <a:buNone/>
              <a:defRPr sz="1800" b="0"/>
            </a:lvl6pPr>
            <a:lvl7pPr lvl="6" algn="ctr">
              <a:lnSpc>
                <a:spcPct val="125000"/>
              </a:lnSpc>
              <a:spcBef>
                <a:spcPts val="0"/>
              </a:spcBef>
              <a:spcAft>
                <a:spcPts val="0"/>
              </a:spcAft>
              <a:buNone/>
              <a:defRPr sz="1800" b="0"/>
            </a:lvl7pPr>
            <a:lvl8pPr lvl="7" algn="ctr">
              <a:lnSpc>
                <a:spcPct val="125000"/>
              </a:lnSpc>
              <a:spcBef>
                <a:spcPts val="0"/>
              </a:spcBef>
              <a:spcAft>
                <a:spcPts val="0"/>
              </a:spcAft>
              <a:buNone/>
              <a:defRPr sz="1800" b="0"/>
            </a:lvl8pPr>
            <a:lvl9pPr lvl="8" algn="ctr">
              <a:lnSpc>
                <a:spcPct val="125000"/>
              </a:lnSpc>
              <a:spcBef>
                <a:spcPts val="0"/>
              </a:spcBef>
              <a:spcAft>
                <a:spcPts val="0"/>
              </a:spcAft>
              <a:buNone/>
              <a:defRPr sz="1800" b="0"/>
            </a:lvl9pPr>
          </a:lstStyle>
          <a:p>
            <a:endParaRPr/>
          </a:p>
        </p:txBody>
      </p:sp>
      <p:sp>
        <p:nvSpPr>
          <p:cNvPr id="285" name="Google Shape;285;p32"/>
          <p:cNvSpPr txBox="1">
            <a:spLocks noGrp="1"/>
          </p:cNvSpPr>
          <p:nvPr>
            <p:ph type="subTitle" idx="3"/>
          </p:nvPr>
        </p:nvSpPr>
        <p:spPr>
          <a:xfrm>
            <a:off x="429765" y="9442550"/>
            <a:ext cx="7041000" cy="420600"/>
          </a:xfrm>
          <a:prstGeom prst="rect">
            <a:avLst/>
          </a:prstGeom>
        </p:spPr>
        <p:txBody>
          <a:bodyPr spcFirstLastPara="1" wrap="square" lIns="0" tIns="0" rIns="0" bIns="0" anchor="b" anchorCtr="0">
            <a:noAutofit/>
          </a:bodyPr>
          <a:lstStyle>
            <a:lvl1pPr marL="0" marR="0" lvl="0" indent="0">
              <a:lnSpc>
                <a:spcPct val="100000"/>
              </a:lnSpc>
              <a:spcBef>
                <a:spcPts val="0"/>
              </a:spcBef>
              <a:spcAft>
                <a:spcPts val="0"/>
              </a:spcAft>
              <a:buNone/>
              <a:defRPr sz="1400" b="0"/>
            </a:lvl1pPr>
            <a:lvl2pPr lvl="1">
              <a:lnSpc>
                <a:spcPct val="100000"/>
              </a:lnSpc>
              <a:spcBef>
                <a:spcPts val="0"/>
              </a:spcBef>
              <a:spcAft>
                <a:spcPts val="0"/>
              </a:spcAft>
              <a:buNone/>
              <a:defRPr sz="1400" b="0"/>
            </a:lvl2pPr>
            <a:lvl3pPr lvl="2">
              <a:lnSpc>
                <a:spcPct val="100000"/>
              </a:lnSpc>
              <a:spcBef>
                <a:spcPts val="0"/>
              </a:spcBef>
              <a:spcAft>
                <a:spcPts val="0"/>
              </a:spcAft>
              <a:buNone/>
              <a:defRPr sz="1400" b="0"/>
            </a:lvl3pPr>
            <a:lvl4pPr lvl="3">
              <a:lnSpc>
                <a:spcPct val="100000"/>
              </a:lnSpc>
              <a:spcBef>
                <a:spcPts val="0"/>
              </a:spcBef>
              <a:spcAft>
                <a:spcPts val="0"/>
              </a:spcAft>
              <a:buNone/>
              <a:defRPr sz="1400" b="0"/>
            </a:lvl4pPr>
            <a:lvl5pPr lvl="4">
              <a:lnSpc>
                <a:spcPct val="100000"/>
              </a:lnSpc>
              <a:spcBef>
                <a:spcPts val="0"/>
              </a:spcBef>
              <a:spcAft>
                <a:spcPts val="0"/>
              </a:spcAft>
              <a:buNone/>
              <a:defRPr sz="1400" b="0"/>
            </a:lvl5pPr>
            <a:lvl6pPr lvl="5">
              <a:lnSpc>
                <a:spcPct val="100000"/>
              </a:lnSpc>
              <a:spcBef>
                <a:spcPts val="0"/>
              </a:spcBef>
              <a:spcAft>
                <a:spcPts val="0"/>
              </a:spcAft>
              <a:buNone/>
              <a:defRPr sz="1400" b="0"/>
            </a:lvl6pPr>
            <a:lvl7pPr lvl="6">
              <a:lnSpc>
                <a:spcPct val="100000"/>
              </a:lnSpc>
              <a:spcBef>
                <a:spcPts val="0"/>
              </a:spcBef>
              <a:spcAft>
                <a:spcPts val="0"/>
              </a:spcAft>
              <a:buNone/>
              <a:defRPr sz="1400" b="0"/>
            </a:lvl7pPr>
            <a:lvl8pPr lvl="7">
              <a:lnSpc>
                <a:spcPct val="100000"/>
              </a:lnSpc>
              <a:spcBef>
                <a:spcPts val="0"/>
              </a:spcBef>
              <a:spcAft>
                <a:spcPts val="0"/>
              </a:spcAft>
              <a:buNone/>
              <a:defRPr sz="1400" b="0"/>
            </a:lvl8pPr>
            <a:lvl9pPr lvl="8">
              <a:lnSpc>
                <a:spcPct val="100000"/>
              </a:lnSpc>
              <a:spcBef>
                <a:spcPts val="0"/>
              </a:spcBef>
              <a:spcAft>
                <a:spcPts val="0"/>
              </a:spcAft>
              <a:buNone/>
              <a:defRPr sz="1400" b="0"/>
            </a:lvl9pPr>
          </a:lstStyle>
          <a:p>
            <a:endParaRPr/>
          </a:p>
        </p:txBody>
      </p:sp>
      <p:sp>
        <p:nvSpPr>
          <p:cNvPr id="286" name="Google Shape;286;p32"/>
          <p:cNvSpPr txBox="1">
            <a:spLocks noGrp="1"/>
          </p:cNvSpPr>
          <p:nvPr>
            <p:ph type="ctrTitle" idx="4"/>
          </p:nvPr>
        </p:nvSpPr>
        <p:spPr>
          <a:xfrm>
            <a:off x="7031650" y="3950696"/>
            <a:ext cx="4224600" cy="1469700"/>
          </a:xfrm>
          <a:prstGeom prst="rect">
            <a:avLst/>
          </a:prstGeom>
        </p:spPr>
        <p:txBody>
          <a:bodyPr spcFirstLastPara="1" wrap="square" lIns="0" tIns="0" rIns="0" bIns="0" anchor="b" anchorCtr="0">
            <a:noAutofit/>
          </a:bodyPr>
          <a:lstStyle>
            <a:lvl1pPr lvl="0" algn="ctr">
              <a:spcBef>
                <a:spcPts val="0"/>
              </a:spcBef>
              <a:spcAft>
                <a:spcPts val="0"/>
              </a:spcAft>
              <a:buSzPts val="9600"/>
              <a:buFont typeface="Optimistic Display"/>
              <a:buNone/>
              <a:defRPr sz="9600" b="1">
                <a:latin typeface="Optimistic Display"/>
                <a:ea typeface="Optimistic Display"/>
                <a:cs typeface="Optimistic Display"/>
                <a:sym typeface="Optimistic Display"/>
              </a:defRPr>
            </a:lvl1pPr>
            <a:lvl2pPr lvl="1" algn="ctr">
              <a:spcBef>
                <a:spcPts val="0"/>
              </a:spcBef>
              <a:spcAft>
                <a:spcPts val="0"/>
              </a:spcAft>
              <a:buSzPts val="9600"/>
              <a:buFont typeface="Optimistic Display"/>
              <a:buNone/>
              <a:defRPr sz="9600" b="1">
                <a:latin typeface="Optimistic Display"/>
                <a:ea typeface="Optimistic Display"/>
                <a:cs typeface="Optimistic Display"/>
                <a:sym typeface="Optimistic Display"/>
              </a:defRPr>
            </a:lvl2pPr>
            <a:lvl3pPr lvl="2" algn="ctr">
              <a:spcBef>
                <a:spcPts val="0"/>
              </a:spcBef>
              <a:spcAft>
                <a:spcPts val="0"/>
              </a:spcAft>
              <a:buSzPts val="9600"/>
              <a:buFont typeface="Optimistic Display"/>
              <a:buNone/>
              <a:defRPr sz="9600" b="1">
                <a:latin typeface="Optimistic Display"/>
                <a:ea typeface="Optimistic Display"/>
                <a:cs typeface="Optimistic Display"/>
                <a:sym typeface="Optimistic Display"/>
              </a:defRPr>
            </a:lvl3pPr>
            <a:lvl4pPr lvl="3" algn="ctr">
              <a:spcBef>
                <a:spcPts val="0"/>
              </a:spcBef>
              <a:spcAft>
                <a:spcPts val="0"/>
              </a:spcAft>
              <a:buSzPts val="9600"/>
              <a:buFont typeface="Optimistic Display"/>
              <a:buNone/>
              <a:defRPr sz="9600" b="1">
                <a:latin typeface="Optimistic Display"/>
                <a:ea typeface="Optimistic Display"/>
                <a:cs typeface="Optimistic Display"/>
                <a:sym typeface="Optimistic Display"/>
              </a:defRPr>
            </a:lvl4pPr>
            <a:lvl5pPr lvl="4" algn="ctr">
              <a:spcBef>
                <a:spcPts val="0"/>
              </a:spcBef>
              <a:spcAft>
                <a:spcPts val="0"/>
              </a:spcAft>
              <a:buSzPts val="9600"/>
              <a:buFont typeface="Optimistic Display"/>
              <a:buNone/>
              <a:defRPr sz="9600" b="1">
                <a:latin typeface="Optimistic Display"/>
                <a:ea typeface="Optimistic Display"/>
                <a:cs typeface="Optimistic Display"/>
                <a:sym typeface="Optimistic Display"/>
              </a:defRPr>
            </a:lvl5pPr>
            <a:lvl6pPr lvl="5" algn="ctr">
              <a:spcBef>
                <a:spcPts val="0"/>
              </a:spcBef>
              <a:spcAft>
                <a:spcPts val="0"/>
              </a:spcAft>
              <a:buSzPts val="9600"/>
              <a:buFont typeface="Optimistic Display"/>
              <a:buNone/>
              <a:defRPr sz="9600" b="1">
                <a:latin typeface="Optimistic Display"/>
                <a:ea typeface="Optimistic Display"/>
                <a:cs typeface="Optimistic Display"/>
                <a:sym typeface="Optimistic Display"/>
              </a:defRPr>
            </a:lvl6pPr>
            <a:lvl7pPr lvl="6" algn="ctr">
              <a:spcBef>
                <a:spcPts val="0"/>
              </a:spcBef>
              <a:spcAft>
                <a:spcPts val="0"/>
              </a:spcAft>
              <a:buSzPts val="9600"/>
              <a:buFont typeface="Optimistic Display"/>
              <a:buNone/>
              <a:defRPr sz="9600" b="1">
                <a:latin typeface="Optimistic Display"/>
                <a:ea typeface="Optimistic Display"/>
                <a:cs typeface="Optimistic Display"/>
                <a:sym typeface="Optimistic Display"/>
              </a:defRPr>
            </a:lvl7pPr>
            <a:lvl8pPr lvl="7" algn="ctr">
              <a:spcBef>
                <a:spcPts val="0"/>
              </a:spcBef>
              <a:spcAft>
                <a:spcPts val="0"/>
              </a:spcAft>
              <a:buSzPts val="9600"/>
              <a:buFont typeface="Optimistic Display"/>
              <a:buNone/>
              <a:defRPr sz="9600" b="1">
                <a:latin typeface="Optimistic Display"/>
                <a:ea typeface="Optimistic Display"/>
                <a:cs typeface="Optimistic Display"/>
                <a:sym typeface="Optimistic Display"/>
              </a:defRPr>
            </a:lvl8pPr>
            <a:lvl9pPr lvl="8" algn="ctr">
              <a:spcBef>
                <a:spcPts val="0"/>
              </a:spcBef>
              <a:spcAft>
                <a:spcPts val="0"/>
              </a:spcAft>
              <a:buSzPts val="9600"/>
              <a:buFont typeface="Optimistic Display"/>
              <a:buNone/>
              <a:defRPr sz="9600" b="1">
                <a:latin typeface="Optimistic Display"/>
                <a:ea typeface="Optimistic Display"/>
                <a:cs typeface="Optimistic Display"/>
                <a:sym typeface="Optimistic Display"/>
              </a:defRPr>
            </a:lvl9pPr>
          </a:lstStyle>
          <a:p>
            <a:endParaRPr/>
          </a:p>
        </p:txBody>
      </p:sp>
      <p:sp>
        <p:nvSpPr>
          <p:cNvPr id="287" name="Google Shape;287;p32"/>
          <p:cNvSpPr txBox="1">
            <a:spLocks noGrp="1"/>
          </p:cNvSpPr>
          <p:nvPr>
            <p:ph type="subTitle" idx="5"/>
          </p:nvPr>
        </p:nvSpPr>
        <p:spPr>
          <a:xfrm>
            <a:off x="7031750" y="5458975"/>
            <a:ext cx="4224600" cy="347400"/>
          </a:xfrm>
          <a:prstGeom prst="rect">
            <a:avLst/>
          </a:prstGeom>
        </p:spPr>
        <p:txBody>
          <a:bodyPr spcFirstLastPara="1" wrap="square" lIns="0" tIns="0" rIns="0" bIns="0" anchor="t" anchorCtr="0">
            <a:noAutofit/>
          </a:bodyPr>
          <a:lstStyle>
            <a:lvl1pPr marL="0" marR="0" lvl="0" indent="0" algn="ctr">
              <a:lnSpc>
                <a:spcPct val="125000"/>
              </a:lnSpc>
              <a:spcBef>
                <a:spcPts val="0"/>
              </a:spcBef>
              <a:spcAft>
                <a:spcPts val="0"/>
              </a:spcAft>
              <a:buNone/>
              <a:defRPr sz="1800" b="0"/>
            </a:lvl1pPr>
            <a:lvl2pPr lvl="1" algn="ctr">
              <a:lnSpc>
                <a:spcPct val="125000"/>
              </a:lnSpc>
              <a:spcBef>
                <a:spcPts val="0"/>
              </a:spcBef>
              <a:spcAft>
                <a:spcPts val="0"/>
              </a:spcAft>
              <a:buNone/>
              <a:defRPr sz="1800" b="0"/>
            </a:lvl2pPr>
            <a:lvl3pPr lvl="2" algn="ctr">
              <a:lnSpc>
                <a:spcPct val="125000"/>
              </a:lnSpc>
              <a:spcBef>
                <a:spcPts val="0"/>
              </a:spcBef>
              <a:spcAft>
                <a:spcPts val="0"/>
              </a:spcAft>
              <a:buNone/>
              <a:defRPr sz="1800" b="0"/>
            </a:lvl3pPr>
            <a:lvl4pPr lvl="3" algn="ctr">
              <a:lnSpc>
                <a:spcPct val="125000"/>
              </a:lnSpc>
              <a:spcBef>
                <a:spcPts val="0"/>
              </a:spcBef>
              <a:spcAft>
                <a:spcPts val="0"/>
              </a:spcAft>
              <a:buNone/>
              <a:defRPr sz="1800" b="0"/>
            </a:lvl4pPr>
            <a:lvl5pPr lvl="4" algn="ctr">
              <a:lnSpc>
                <a:spcPct val="125000"/>
              </a:lnSpc>
              <a:spcBef>
                <a:spcPts val="0"/>
              </a:spcBef>
              <a:spcAft>
                <a:spcPts val="0"/>
              </a:spcAft>
              <a:buNone/>
              <a:defRPr sz="1800" b="0"/>
            </a:lvl5pPr>
            <a:lvl6pPr lvl="5" algn="ctr">
              <a:lnSpc>
                <a:spcPct val="125000"/>
              </a:lnSpc>
              <a:spcBef>
                <a:spcPts val="0"/>
              </a:spcBef>
              <a:spcAft>
                <a:spcPts val="0"/>
              </a:spcAft>
              <a:buNone/>
              <a:defRPr sz="1800" b="0"/>
            </a:lvl6pPr>
            <a:lvl7pPr lvl="6" algn="ctr">
              <a:lnSpc>
                <a:spcPct val="125000"/>
              </a:lnSpc>
              <a:spcBef>
                <a:spcPts val="0"/>
              </a:spcBef>
              <a:spcAft>
                <a:spcPts val="0"/>
              </a:spcAft>
              <a:buNone/>
              <a:defRPr sz="1800" b="0"/>
            </a:lvl7pPr>
            <a:lvl8pPr lvl="7" algn="ctr">
              <a:lnSpc>
                <a:spcPct val="125000"/>
              </a:lnSpc>
              <a:spcBef>
                <a:spcPts val="0"/>
              </a:spcBef>
              <a:spcAft>
                <a:spcPts val="0"/>
              </a:spcAft>
              <a:buNone/>
              <a:defRPr sz="1800" b="0"/>
            </a:lvl8pPr>
            <a:lvl9pPr lvl="8" algn="ctr">
              <a:lnSpc>
                <a:spcPct val="125000"/>
              </a:lnSpc>
              <a:spcBef>
                <a:spcPts val="0"/>
              </a:spcBef>
              <a:spcAft>
                <a:spcPts val="0"/>
              </a:spcAft>
              <a:buNone/>
              <a:defRPr sz="1800" b="0"/>
            </a:lvl9pPr>
          </a:lstStyle>
          <a:p>
            <a:endParaRPr/>
          </a:p>
        </p:txBody>
      </p:sp>
      <p:sp>
        <p:nvSpPr>
          <p:cNvPr id="288" name="Google Shape;288;p32"/>
          <p:cNvSpPr txBox="1">
            <a:spLocks noGrp="1"/>
          </p:cNvSpPr>
          <p:nvPr>
            <p:ph type="ctrTitle" idx="6"/>
          </p:nvPr>
        </p:nvSpPr>
        <p:spPr>
          <a:xfrm>
            <a:off x="12536424" y="3950696"/>
            <a:ext cx="4224600" cy="1469700"/>
          </a:xfrm>
          <a:prstGeom prst="rect">
            <a:avLst/>
          </a:prstGeom>
        </p:spPr>
        <p:txBody>
          <a:bodyPr spcFirstLastPara="1" wrap="square" lIns="0" tIns="0" rIns="0" bIns="0" anchor="b" anchorCtr="0">
            <a:noAutofit/>
          </a:bodyPr>
          <a:lstStyle>
            <a:lvl1pPr lvl="0" algn="ctr">
              <a:spcBef>
                <a:spcPts val="0"/>
              </a:spcBef>
              <a:spcAft>
                <a:spcPts val="0"/>
              </a:spcAft>
              <a:buSzPts val="9600"/>
              <a:buFont typeface="Optimistic Display"/>
              <a:buNone/>
              <a:defRPr sz="9600" b="1">
                <a:latin typeface="Optimistic Display"/>
                <a:ea typeface="Optimistic Display"/>
                <a:cs typeface="Optimistic Display"/>
                <a:sym typeface="Optimistic Display"/>
              </a:defRPr>
            </a:lvl1pPr>
            <a:lvl2pPr lvl="1" algn="ctr">
              <a:spcBef>
                <a:spcPts val="0"/>
              </a:spcBef>
              <a:spcAft>
                <a:spcPts val="0"/>
              </a:spcAft>
              <a:buSzPts val="9600"/>
              <a:buFont typeface="Optimistic Display"/>
              <a:buNone/>
              <a:defRPr sz="9600" b="1">
                <a:latin typeface="Optimistic Display"/>
                <a:ea typeface="Optimistic Display"/>
                <a:cs typeface="Optimistic Display"/>
                <a:sym typeface="Optimistic Display"/>
              </a:defRPr>
            </a:lvl2pPr>
            <a:lvl3pPr lvl="2" algn="ctr">
              <a:spcBef>
                <a:spcPts val="0"/>
              </a:spcBef>
              <a:spcAft>
                <a:spcPts val="0"/>
              </a:spcAft>
              <a:buSzPts val="9600"/>
              <a:buFont typeface="Optimistic Display"/>
              <a:buNone/>
              <a:defRPr sz="9600" b="1">
                <a:latin typeface="Optimistic Display"/>
                <a:ea typeface="Optimistic Display"/>
                <a:cs typeface="Optimistic Display"/>
                <a:sym typeface="Optimistic Display"/>
              </a:defRPr>
            </a:lvl3pPr>
            <a:lvl4pPr lvl="3" algn="ctr">
              <a:spcBef>
                <a:spcPts val="0"/>
              </a:spcBef>
              <a:spcAft>
                <a:spcPts val="0"/>
              </a:spcAft>
              <a:buSzPts val="9600"/>
              <a:buFont typeface="Optimistic Display"/>
              <a:buNone/>
              <a:defRPr sz="9600" b="1">
                <a:latin typeface="Optimistic Display"/>
                <a:ea typeface="Optimistic Display"/>
                <a:cs typeface="Optimistic Display"/>
                <a:sym typeface="Optimistic Display"/>
              </a:defRPr>
            </a:lvl4pPr>
            <a:lvl5pPr lvl="4" algn="ctr">
              <a:spcBef>
                <a:spcPts val="0"/>
              </a:spcBef>
              <a:spcAft>
                <a:spcPts val="0"/>
              </a:spcAft>
              <a:buSzPts val="9600"/>
              <a:buFont typeface="Optimistic Display"/>
              <a:buNone/>
              <a:defRPr sz="9600" b="1">
                <a:latin typeface="Optimistic Display"/>
                <a:ea typeface="Optimistic Display"/>
                <a:cs typeface="Optimistic Display"/>
                <a:sym typeface="Optimistic Display"/>
              </a:defRPr>
            </a:lvl5pPr>
            <a:lvl6pPr lvl="5" algn="ctr">
              <a:spcBef>
                <a:spcPts val="0"/>
              </a:spcBef>
              <a:spcAft>
                <a:spcPts val="0"/>
              </a:spcAft>
              <a:buSzPts val="9600"/>
              <a:buFont typeface="Optimistic Display"/>
              <a:buNone/>
              <a:defRPr sz="9600" b="1">
                <a:latin typeface="Optimistic Display"/>
                <a:ea typeface="Optimistic Display"/>
                <a:cs typeface="Optimistic Display"/>
                <a:sym typeface="Optimistic Display"/>
              </a:defRPr>
            </a:lvl6pPr>
            <a:lvl7pPr lvl="6" algn="ctr">
              <a:spcBef>
                <a:spcPts val="0"/>
              </a:spcBef>
              <a:spcAft>
                <a:spcPts val="0"/>
              </a:spcAft>
              <a:buSzPts val="9600"/>
              <a:buFont typeface="Optimistic Display"/>
              <a:buNone/>
              <a:defRPr sz="9600" b="1">
                <a:latin typeface="Optimistic Display"/>
                <a:ea typeface="Optimistic Display"/>
                <a:cs typeface="Optimistic Display"/>
                <a:sym typeface="Optimistic Display"/>
              </a:defRPr>
            </a:lvl7pPr>
            <a:lvl8pPr lvl="7" algn="ctr">
              <a:spcBef>
                <a:spcPts val="0"/>
              </a:spcBef>
              <a:spcAft>
                <a:spcPts val="0"/>
              </a:spcAft>
              <a:buSzPts val="9600"/>
              <a:buFont typeface="Optimistic Display"/>
              <a:buNone/>
              <a:defRPr sz="9600" b="1">
                <a:latin typeface="Optimistic Display"/>
                <a:ea typeface="Optimistic Display"/>
                <a:cs typeface="Optimistic Display"/>
                <a:sym typeface="Optimistic Display"/>
              </a:defRPr>
            </a:lvl8pPr>
            <a:lvl9pPr lvl="8" algn="ctr">
              <a:spcBef>
                <a:spcPts val="0"/>
              </a:spcBef>
              <a:spcAft>
                <a:spcPts val="0"/>
              </a:spcAft>
              <a:buSzPts val="9600"/>
              <a:buFont typeface="Optimistic Display"/>
              <a:buNone/>
              <a:defRPr sz="9600" b="1">
                <a:latin typeface="Optimistic Display"/>
                <a:ea typeface="Optimistic Display"/>
                <a:cs typeface="Optimistic Display"/>
                <a:sym typeface="Optimistic Display"/>
              </a:defRPr>
            </a:lvl9pPr>
          </a:lstStyle>
          <a:p>
            <a:endParaRPr/>
          </a:p>
        </p:txBody>
      </p:sp>
      <p:sp>
        <p:nvSpPr>
          <p:cNvPr id="289" name="Google Shape;289;p32"/>
          <p:cNvSpPr txBox="1">
            <a:spLocks noGrp="1"/>
          </p:cNvSpPr>
          <p:nvPr>
            <p:ph type="subTitle" idx="7"/>
          </p:nvPr>
        </p:nvSpPr>
        <p:spPr>
          <a:xfrm>
            <a:off x="12536524" y="5458975"/>
            <a:ext cx="4224600" cy="347400"/>
          </a:xfrm>
          <a:prstGeom prst="rect">
            <a:avLst/>
          </a:prstGeom>
        </p:spPr>
        <p:txBody>
          <a:bodyPr spcFirstLastPara="1" wrap="square" lIns="0" tIns="0" rIns="0" bIns="0" anchor="t" anchorCtr="0">
            <a:noAutofit/>
          </a:bodyPr>
          <a:lstStyle>
            <a:lvl1pPr marL="0" marR="0" lvl="0" indent="0" algn="ctr">
              <a:lnSpc>
                <a:spcPct val="125000"/>
              </a:lnSpc>
              <a:spcBef>
                <a:spcPts val="0"/>
              </a:spcBef>
              <a:spcAft>
                <a:spcPts val="0"/>
              </a:spcAft>
              <a:buNone/>
              <a:defRPr sz="1800" b="0"/>
            </a:lvl1pPr>
            <a:lvl2pPr lvl="1" algn="ctr">
              <a:lnSpc>
                <a:spcPct val="125000"/>
              </a:lnSpc>
              <a:spcBef>
                <a:spcPts val="0"/>
              </a:spcBef>
              <a:spcAft>
                <a:spcPts val="0"/>
              </a:spcAft>
              <a:buNone/>
              <a:defRPr sz="1800" b="0"/>
            </a:lvl2pPr>
            <a:lvl3pPr lvl="2" algn="ctr">
              <a:lnSpc>
                <a:spcPct val="125000"/>
              </a:lnSpc>
              <a:spcBef>
                <a:spcPts val="0"/>
              </a:spcBef>
              <a:spcAft>
                <a:spcPts val="0"/>
              </a:spcAft>
              <a:buNone/>
              <a:defRPr sz="1800" b="0"/>
            </a:lvl3pPr>
            <a:lvl4pPr lvl="3" algn="ctr">
              <a:lnSpc>
                <a:spcPct val="125000"/>
              </a:lnSpc>
              <a:spcBef>
                <a:spcPts val="0"/>
              </a:spcBef>
              <a:spcAft>
                <a:spcPts val="0"/>
              </a:spcAft>
              <a:buNone/>
              <a:defRPr sz="1800" b="0"/>
            </a:lvl4pPr>
            <a:lvl5pPr lvl="4" algn="ctr">
              <a:lnSpc>
                <a:spcPct val="125000"/>
              </a:lnSpc>
              <a:spcBef>
                <a:spcPts val="0"/>
              </a:spcBef>
              <a:spcAft>
                <a:spcPts val="0"/>
              </a:spcAft>
              <a:buNone/>
              <a:defRPr sz="1800" b="0"/>
            </a:lvl5pPr>
            <a:lvl6pPr lvl="5" algn="ctr">
              <a:lnSpc>
                <a:spcPct val="125000"/>
              </a:lnSpc>
              <a:spcBef>
                <a:spcPts val="0"/>
              </a:spcBef>
              <a:spcAft>
                <a:spcPts val="0"/>
              </a:spcAft>
              <a:buNone/>
              <a:defRPr sz="1800" b="0"/>
            </a:lvl6pPr>
            <a:lvl7pPr lvl="6" algn="ctr">
              <a:lnSpc>
                <a:spcPct val="125000"/>
              </a:lnSpc>
              <a:spcBef>
                <a:spcPts val="0"/>
              </a:spcBef>
              <a:spcAft>
                <a:spcPts val="0"/>
              </a:spcAft>
              <a:buNone/>
              <a:defRPr sz="1800" b="0"/>
            </a:lvl7pPr>
            <a:lvl8pPr lvl="7" algn="ctr">
              <a:lnSpc>
                <a:spcPct val="125000"/>
              </a:lnSpc>
              <a:spcBef>
                <a:spcPts val="0"/>
              </a:spcBef>
              <a:spcAft>
                <a:spcPts val="0"/>
              </a:spcAft>
              <a:buNone/>
              <a:defRPr sz="1800" b="0"/>
            </a:lvl8pPr>
            <a:lvl9pPr lvl="8" algn="ctr">
              <a:lnSpc>
                <a:spcPct val="125000"/>
              </a:lnSpc>
              <a:spcBef>
                <a:spcPts val="0"/>
              </a:spcBef>
              <a:spcAft>
                <a:spcPts val="0"/>
              </a:spcAft>
              <a:buNone/>
              <a:defRPr sz="1800" b="0"/>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67_Stat (Half)">
  <p:cSld name="TITLE_1_2_2">
    <p:spTree>
      <p:nvGrpSpPr>
        <p:cNvPr id="1" name="Shape 290"/>
        <p:cNvGrpSpPr/>
        <p:nvPr/>
      </p:nvGrpSpPr>
      <p:grpSpPr>
        <a:xfrm>
          <a:off x="0" y="0"/>
          <a:ext cx="0" cy="0"/>
          <a:chOff x="0" y="0"/>
          <a:chExt cx="0" cy="0"/>
        </a:xfrm>
      </p:grpSpPr>
      <p:sp>
        <p:nvSpPr>
          <p:cNvPr id="291" name="Google Shape;291;p33"/>
          <p:cNvSpPr txBox="1">
            <a:spLocks noGrp="1"/>
          </p:cNvSpPr>
          <p:nvPr>
            <p:ph type="subTitle" idx="1"/>
          </p:nvPr>
        </p:nvSpPr>
        <p:spPr>
          <a:xfrm>
            <a:off x="429768" y="429768"/>
            <a:ext cx="7745100" cy="347400"/>
          </a:xfrm>
          <a:prstGeom prst="rect">
            <a:avLst/>
          </a:prstGeom>
        </p:spPr>
        <p:txBody>
          <a:bodyPr spcFirstLastPara="1" wrap="square" lIns="0" tIns="0" rIns="0" bIns="0" anchor="t" anchorCtr="0">
            <a:noAutofit/>
          </a:bodyPr>
          <a:lstStyle>
            <a:lvl1pPr marL="0" marR="0" lvl="0" indent="0" algn="l">
              <a:lnSpc>
                <a:spcPct val="120000"/>
              </a:lnSpc>
              <a:spcBef>
                <a:spcPts val="0"/>
              </a:spcBef>
              <a:spcAft>
                <a:spcPts val="0"/>
              </a:spcAft>
              <a:buNone/>
              <a:defRPr sz="1800"/>
            </a:lvl1pPr>
            <a:lvl2pPr lvl="1">
              <a:lnSpc>
                <a:spcPct val="120000"/>
              </a:lnSpc>
              <a:spcBef>
                <a:spcPts val="0"/>
              </a:spcBef>
              <a:spcAft>
                <a:spcPts val="0"/>
              </a:spcAft>
              <a:buNone/>
              <a:defRPr sz="1800"/>
            </a:lvl2pPr>
            <a:lvl3pPr lvl="2">
              <a:lnSpc>
                <a:spcPct val="120000"/>
              </a:lnSpc>
              <a:spcBef>
                <a:spcPts val="0"/>
              </a:spcBef>
              <a:spcAft>
                <a:spcPts val="0"/>
              </a:spcAft>
              <a:buNone/>
              <a:defRPr sz="1800"/>
            </a:lvl3pPr>
            <a:lvl4pPr lvl="3">
              <a:lnSpc>
                <a:spcPct val="120000"/>
              </a:lnSpc>
              <a:spcBef>
                <a:spcPts val="0"/>
              </a:spcBef>
              <a:spcAft>
                <a:spcPts val="0"/>
              </a:spcAft>
              <a:buNone/>
              <a:defRPr sz="1800"/>
            </a:lvl4pPr>
            <a:lvl5pPr lvl="4">
              <a:lnSpc>
                <a:spcPct val="120000"/>
              </a:lnSpc>
              <a:spcBef>
                <a:spcPts val="0"/>
              </a:spcBef>
              <a:spcAft>
                <a:spcPts val="0"/>
              </a:spcAft>
              <a:buNone/>
              <a:defRPr sz="1800"/>
            </a:lvl5pPr>
            <a:lvl6pPr lvl="5">
              <a:lnSpc>
                <a:spcPct val="120000"/>
              </a:lnSpc>
              <a:spcBef>
                <a:spcPts val="0"/>
              </a:spcBef>
              <a:spcAft>
                <a:spcPts val="0"/>
              </a:spcAft>
              <a:buNone/>
              <a:defRPr sz="1800"/>
            </a:lvl6pPr>
            <a:lvl7pPr lvl="6">
              <a:lnSpc>
                <a:spcPct val="120000"/>
              </a:lnSpc>
              <a:spcBef>
                <a:spcPts val="0"/>
              </a:spcBef>
              <a:spcAft>
                <a:spcPts val="0"/>
              </a:spcAft>
              <a:buNone/>
              <a:defRPr sz="1800"/>
            </a:lvl7pPr>
            <a:lvl8pPr lvl="7">
              <a:lnSpc>
                <a:spcPct val="120000"/>
              </a:lnSpc>
              <a:spcBef>
                <a:spcPts val="0"/>
              </a:spcBef>
              <a:spcAft>
                <a:spcPts val="0"/>
              </a:spcAft>
              <a:buNone/>
              <a:defRPr sz="1800"/>
            </a:lvl8pPr>
            <a:lvl9pPr lvl="8">
              <a:lnSpc>
                <a:spcPct val="120000"/>
              </a:lnSpc>
              <a:spcBef>
                <a:spcPts val="0"/>
              </a:spcBef>
              <a:spcAft>
                <a:spcPts val="0"/>
              </a:spcAft>
              <a:buNone/>
              <a:defRPr sz="1800"/>
            </a:lvl9pPr>
          </a:lstStyle>
          <a:p>
            <a:endParaRPr/>
          </a:p>
        </p:txBody>
      </p:sp>
      <p:sp>
        <p:nvSpPr>
          <p:cNvPr id="292" name="Google Shape;292;p33"/>
          <p:cNvSpPr txBox="1">
            <a:spLocks noGrp="1"/>
          </p:cNvSpPr>
          <p:nvPr>
            <p:ph type="ctrTitle"/>
          </p:nvPr>
        </p:nvSpPr>
        <p:spPr>
          <a:xfrm>
            <a:off x="1527048" y="3383275"/>
            <a:ext cx="7041000" cy="2203800"/>
          </a:xfrm>
          <a:prstGeom prst="rect">
            <a:avLst/>
          </a:prstGeom>
        </p:spPr>
        <p:txBody>
          <a:bodyPr spcFirstLastPara="1" wrap="square" lIns="0" tIns="0" rIns="0" bIns="0" anchor="b" anchorCtr="0">
            <a:noAutofit/>
          </a:bodyPr>
          <a:lstStyle>
            <a:lvl1pPr lvl="0">
              <a:spcBef>
                <a:spcPts val="0"/>
              </a:spcBef>
              <a:spcAft>
                <a:spcPts val="0"/>
              </a:spcAft>
              <a:buSzPts val="14600"/>
              <a:buFont typeface="Optimistic Display"/>
              <a:buNone/>
              <a:defRPr sz="14600" b="1">
                <a:latin typeface="Optimistic Display"/>
                <a:ea typeface="Optimistic Display"/>
                <a:cs typeface="Optimistic Display"/>
                <a:sym typeface="Optimistic Display"/>
              </a:defRPr>
            </a:lvl1pPr>
            <a:lvl2pPr lvl="1">
              <a:spcBef>
                <a:spcPts val="0"/>
              </a:spcBef>
              <a:spcAft>
                <a:spcPts val="0"/>
              </a:spcAft>
              <a:buSzPts val="14600"/>
              <a:buFont typeface="Optimistic Display"/>
              <a:buNone/>
              <a:defRPr sz="14600" b="1">
                <a:latin typeface="Optimistic Display"/>
                <a:ea typeface="Optimistic Display"/>
                <a:cs typeface="Optimistic Display"/>
                <a:sym typeface="Optimistic Display"/>
              </a:defRPr>
            </a:lvl2pPr>
            <a:lvl3pPr lvl="2">
              <a:spcBef>
                <a:spcPts val="0"/>
              </a:spcBef>
              <a:spcAft>
                <a:spcPts val="0"/>
              </a:spcAft>
              <a:buSzPts val="14600"/>
              <a:buFont typeface="Optimistic Display"/>
              <a:buNone/>
              <a:defRPr sz="14600" b="1">
                <a:latin typeface="Optimistic Display"/>
                <a:ea typeface="Optimistic Display"/>
                <a:cs typeface="Optimistic Display"/>
                <a:sym typeface="Optimistic Display"/>
              </a:defRPr>
            </a:lvl3pPr>
            <a:lvl4pPr lvl="3">
              <a:spcBef>
                <a:spcPts val="0"/>
              </a:spcBef>
              <a:spcAft>
                <a:spcPts val="0"/>
              </a:spcAft>
              <a:buSzPts val="14600"/>
              <a:buFont typeface="Optimistic Display"/>
              <a:buNone/>
              <a:defRPr sz="14600" b="1">
                <a:latin typeface="Optimistic Display"/>
                <a:ea typeface="Optimistic Display"/>
                <a:cs typeface="Optimistic Display"/>
                <a:sym typeface="Optimistic Display"/>
              </a:defRPr>
            </a:lvl4pPr>
            <a:lvl5pPr lvl="4">
              <a:spcBef>
                <a:spcPts val="0"/>
              </a:spcBef>
              <a:spcAft>
                <a:spcPts val="0"/>
              </a:spcAft>
              <a:buSzPts val="14600"/>
              <a:buFont typeface="Optimistic Display"/>
              <a:buNone/>
              <a:defRPr sz="14600" b="1">
                <a:latin typeface="Optimistic Display"/>
                <a:ea typeface="Optimistic Display"/>
                <a:cs typeface="Optimistic Display"/>
                <a:sym typeface="Optimistic Display"/>
              </a:defRPr>
            </a:lvl5pPr>
            <a:lvl6pPr lvl="5">
              <a:spcBef>
                <a:spcPts val="0"/>
              </a:spcBef>
              <a:spcAft>
                <a:spcPts val="0"/>
              </a:spcAft>
              <a:buSzPts val="14600"/>
              <a:buFont typeface="Optimistic Display"/>
              <a:buNone/>
              <a:defRPr sz="14600" b="1">
                <a:latin typeface="Optimistic Display"/>
                <a:ea typeface="Optimistic Display"/>
                <a:cs typeface="Optimistic Display"/>
                <a:sym typeface="Optimistic Display"/>
              </a:defRPr>
            </a:lvl6pPr>
            <a:lvl7pPr lvl="6">
              <a:spcBef>
                <a:spcPts val="0"/>
              </a:spcBef>
              <a:spcAft>
                <a:spcPts val="0"/>
              </a:spcAft>
              <a:buSzPts val="14600"/>
              <a:buFont typeface="Optimistic Display"/>
              <a:buNone/>
              <a:defRPr sz="14600" b="1">
                <a:latin typeface="Optimistic Display"/>
                <a:ea typeface="Optimistic Display"/>
                <a:cs typeface="Optimistic Display"/>
                <a:sym typeface="Optimistic Display"/>
              </a:defRPr>
            </a:lvl7pPr>
            <a:lvl8pPr lvl="7">
              <a:spcBef>
                <a:spcPts val="0"/>
              </a:spcBef>
              <a:spcAft>
                <a:spcPts val="0"/>
              </a:spcAft>
              <a:buSzPts val="14600"/>
              <a:buFont typeface="Optimistic Display"/>
              <a:buNone/>
              <a:defRPr sz="14600" b="1">
                <a:latin typeface="Optimistic Display"/>
                <a:ea typeface="Optimistic Display"/>
                <a:cs typeface="Optimistic Display"/>
                <a:sym typeface="Optimistic Display"/>
              </a:defRPr>
            </a:lvl8pPr>
            <a:lvl9pPr lvl="8">
              <a:spcBef>
                <a:spcPts val="0"/>
              </a:spcBef>
              <a:spcAft>
                <a:spcPts val="0"/>
              </a:spcAft>
              <a:buSzPts val="14600"/>
              <a:buFont typeface="Optimistic Display"/>
              <a:buNone/>
              <a:defRPr sz="14600" b="1">
                <a:latin typeface="Optimistic Display"/>
                <a:ea typeface="Optimistic Display"/>
                <a:cs typeface="Optimistic Display"/>
                <a:sym typeface="Optimistic Display"/>
              </a:defRPr>
            </a:lvl9pPr>
          </a:lstStyle>
          <a:p>
            <a:endParaRPr/>
          </a:p>
        </p:txBody>
      </p:sp>
      <p:sp>
        <p:nvSpPr>
          <p:cNvPr id="293" name="Google Shape;293;p33"/>
          <p:cNvSpPr txBox="1">
            <a:spLocks noGrp="1"/>
          </p:cNvSpPr>
          <p:nvPr>
            <p:ph type="subTitle" idx="2"/>
          </p:nvPr>
        </p:nvSpPr>
        <p:spPr>
          <a:xfrm>
            <a:off x="1527098" y="5458973"/>
            <a:ext cx="7041000" cy="347400"/>
          </a:xfrm>
          <a:prstGeom prst="rect">
            <a:avLst/>
          </a:prstGeom>
        </p:spPr>
        <p:txBody>
          <a:bodyPr spcFirstLastPara="1" wrap="square" lIns="0" tIns="0" rIns="0" bIns="0" anchor="t" anchorCtr="0">
            <a:noAutofit/>
          </a:bodyPr>
          <a:lstStyle>
            <a:lvl1pPr marL="0" marR="0" lvl="0" indent="0" algn="l">
              <a:lnSpc>
                <a:spcPct val="125000"/>
              </a:lnSpc>
              <a:spcBef>
                <a:spcPts val="0"/>
              </a:spcBef>
              <a:spcAft>
                <a:spcPts val="0"/>
              </a:spcAft>
              <a:buNone/>
              <a:defRPr sz="1800" b="0"/>
            </a:lvl1pPr>
            <a:lvl2pPr lvl="1">
              <a:lnSpc>
                <a:spcPct val="125000"/>
              </a:lnSpc>
              <a:spcBef>
                <a:spcPts val="0"/>
              </a:spcBef>
              <a:spcAft>
                <a:spcPts val="0"/>
              </a:spcAft>
              <a:buNone/>
              <a:defRPr sz="1800" b="0"/>
            </a:lvl2pPr>
            <a:lvl3pPr lvl="2">
              <a:lnSpc>
                <a:spcPct val="125000"/>
              </a:lnSpc>
              <a:spcBef>
                <a:spcPts val="0"/>
              </a:spcBef>
              <a:spcAft>
                <a:spcPts val="0"/>
              </a:spcAft>
              <a:buNone/>
              <a:defRPr sz="1800" b="0"/>
            </a:lvl3pPr>
            <a:lvl4pPr lvl="3">
              <a:lnSpc>
                <a:spcPct val="125000"/>
              </a:lnSpc>
              <a:spcBef>
                <a:spcPts val="0"/>
              </a:spcBef>
              <a:spcAft>
                <a:spcPts val="0"/>
              </a:spcAft>
              <a:buNone/>
              <a:defRPr sz="1800" b="0"/>
            </a:lvl4pPr>
            <a:lvl5pPr lvl="4">
              <a:lnSpc>
                <a:spcPct val="125000"/>
              </a:lnSpc>
              <a:spcBef>
                <a:spcPts val="0"/>
              </a:spcBef>
              <a:spcAft>
                <a:spcPts val="0"/>
              </a:spcAft>
              <a:buNone/>
              <a:defRPr sz="1800" b="0"/>
            </a:lvl5pPr>
            <a:lvl6pPr lvl="5">
              <a:lnSpc>
                <a:spcPct val="125000"/>
              </a:lnSpc>
              <a:spcBef>
                <a:spcPts val="0"/>
              </a:spcBef>
              <a:spcAft>
                <a:spcPts val="0"/>
              </a:spcAft>
              <a:buNone/>
              <a:defRPr sz="1800" b="0"/>
            </a:lvl6pPr>
            <a:lvl7pPr lvl="6">
              <a:lnSpc>
                <a:spcPct val="125000"/>
              </a:lnSpc>
              <a:spcBef>
                <a:spcPts val="0"/>
              </a:spcBef>
              <a:spcAft>
                <a:spcPts val="0"/>
              </a:spcAft>
              <a:buNone/>
              <a:defRPr sz="1800" b="0"/>
            </a:lvl7pPr>
            <a:lvl8pPr lvl="7">
              <a:lnSpc>
                <a:spcPct val="125000"/>
              </a:lnSpc>
              <a:spcBef>
                <a:spcPts val="0"/>
              </a:spcBef>
              <a:spcAft>
                <a:spcPts val="0"/>
              </a:spcAft>
              <a:buNone/>
              <a:defRPr sz="1800" b="0"/>
            </a:lvl8pPr>
            <a:lvl9pPr lvl="8">
              <a:lnSpc>
                <a:spcPct val="125000"/>
              </a:lnSpc>
              <a:spcBef>
                <a:spcPts val="0"/>
              </a:spcBef>
              <a:spcAft>
                <a:spcPts val="0"/>
              </a:spcAft>
              <a:buNone/>
              <a:defRPr sz="1800" b="0"/>
            </a:lvl9pPr>
          </a:lstStyle>
          <a:p>
            <a:endParaRPr/>
          </a:p>
        </p:txBody>
      </p:sp>
      <p:sp>
        <p:nvSpPr>
          <p:cNvPr id="294" name="Google Shape;294;p33"/>
          <p:cNvSpPr txBox="1">
            <a:spLocks noGrp="1"/>
          </p:cNvSpPr>
          <p:nvPr>
            <p:ph type="subTitle" idx="3"/>
          </p:nvPr>
        </p:nvSpPr>
        <p:spPr>
          <a:xfrm>
            <a:off x="429765" y="9442550"/>
            <a:ext cx="7041000" cy="420600"/>
          </a:xfrm>
          <a:prstGeom prst="rect">
            <a:avLst/>
          </a:prstGeom>
        </p:spPr>
        <p:txBody>
          <a:bodyPr spcFirstLastPara="1" wrap="square" lIns="0" tIns="0" rIns="0" bIns="0" anchor="b" anchorCtr="0">
            <a:noAutofit/>
          </a:bodyPr>
          <a:lstStyle>
            <a:lvl1pPr marL="0" marR="0" lvl="0" indent="0">
              <a:lnSpc>
                <a:spcPct val="100000"/>
              </a:lnSpc>
              <a:spcBef>
                <a:spcPts val="0"/>
              </a:spcBef>
              <a:spcAft>
                <a:spcPts val="0"/>
              </a:spcAft>
              <a:buNone/>
              <a:defRPr sz="1400" b="0"/>
            </a:lvl1pPr>
            <a:lvl2pPr lvl="1">
              <a:lnSpc>
                <a:spcPct val="100000"/>
              </a:lnSpc>
              <a:spcBef>
                <a:spcPts val="0"/>
              </a:spcBef>
              <a:spcAft>
                <a:spcPts val="0"/>
              </a:spcAft>
              <a:buNone/>
              <a:defRPr sz="1400" b="0"/>
            </a:lvl2pPr>
            <a:lvl3pPr lvl="2">
              <a:lnSpc>
                <a:spcPct val="100000"/>
              </a:lnSpc>
              <a:spcBef>
                <a:spcPts val="0"/>
              </a:spcBef>
              <a:spcAft>
                <a:spcPts val="0"/>
              </a:spcAft>
              <a:buNone/>
              <a:defRPr sz="1400" b="0"/>
            </a:lvl3pPr>
            <a:lvl4pPr lvl="3">
              <a:lnSpc>
                <a:spcPct val="100000"/>
              </a:lnSpc>
              <a:spcBef>
                <a:spcPts val="0"/>
              </a:spcBef>
              <a:spcAft>
                <a:spcPts val="0"/>
              </a:spcAft>
              <a:buNone/>
              <a:defRPr sz="1400" b="0"/>
            </a:lvl4pPr>
            <a:lvl5pPr lvl="4">
              <a:lnSpc>
                <a:spcPct val="100000"/>
              </a:lnSpc>
              <a:spcBef>
                <a:spcPts val="0"/>
              </a:spcBef>
              <a:spcAft>
                <a:spcPts val="0"/>
              </a:spcAft>
              <a:buNone/>
              <a:defRPr sz="1400" b="0"/>
            </a:lvl5pPr>
            <a:lvl6pPr lvl="5">
              <a:lnSpc>
                <a:spcPct val="100000"/>
              </a:lnSpc>
              <a:spcBef>
                <a:spcPts val="0"/>
              </a:spcBef>
              <a:spcAft>
                <a:spcPts val="0"/>
              </a:spcAft>
              <a:buNone/>
              <a:defRPr sz="1400" b="0"/>
            </a:lvl6pPr>
            <a:lvl7pPr lvl="6">
              <a:lnSpc>
                <a:spcPct val="100000"/>
              </a:lnSpc>
              <a:spcBef>
                <a:spcPts val="0"/>
              </a:spcBef>
              <a:spcAft>
                <a:spcPts val="0"/>
              </a:spcAft>
              <a:buNone/>
              <a:defRPr sz="1400" b="0"/>
            </a:lvl7pPr>
            <a:lvl8pPr lvl="7">
              <a:lnSpc>
                <a:spcPct val="100000"/>
              </a:lnSpc>
              <a:spcBef>
                <a:spcPts val="0"/>
              </a:spcBef>
              <a:spcAft>
                <a:spcPts val="0"/>
              </a:spcAft>
              <a:buNone/>
              <a:defRPr sz="1400" b="0"/>
            </a:lvl8pPr>
            <a:lvl9pPr lvl="8">
              <a:lnSpc>
                <a:spcPct val="100000"/>
              </a:lnSpc>
              <a:spcBef>
                <a:spcPts val="0"/>
              </a:spcBef>
              <a:spcAft>
                <a:spcPts val="0"/>
              </a:spcAft>
              <a:buNone/>
              <a:defRPr sz="1400" b="0"/>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70_Stats (Half)">
  <p:cSld name="TITLE_1_2">
    <p:spTree>
      <p:nvGrpSpPr>
        <p:cNvPr id="1" name="Shape 295"/>
        <p:cNvGrpSpPr/>
        <p:nvPr/>
      </p:nvGrpSpPr>
      <p:grpSpPr>
        <a:xfrm>
          <a:off x="0" y="0"/>
          <a:ext cx="0" cy="0"/>
          <a:chOff x="0" y="0"/>
          <a:chExt cx="0" cy="0"/>
        </a:xfrm>
      </p:grpSpPr>
      <p:sp>
        <p:nvSpPr>
          <p:cNvPr id="296" name="Google Shape;296;p34"/>
          <p:cNvSpPr txBox="1">
            <a:spLocks noGrp="1"/>
          </p:cNvSpPr>
          <p:nvPr>
            <p:ph type="subTitle" idx="1"/>
          </p:nvPr>
        </p:nvSpPr>
        <p:spPr>
          <a:xfrm>
            <a:off x="429768" y="429768"/>
            <a:ext cx="7745100" cy="347400"/>
          </a:xfrm>
          <a:prstGeom prst="rect">
            <a:avLst/>
          </a:prstGeom>
        </p:spPr>
        <p:txBody>
          <a:bodyPr spcFirstLastPara="1" wrap="square" lIns="0" tIns="0" rIns="0" bIns="0" anchor="t" anchorCtr="0">
            <a:noAutofit/>
          </a:bodyPr>
          <a:lstStyle>
            <a:lvl1pPr marL="0" marR="0" lvl="0" indent="0" algn="l">
              <a:lnSpc>
                <a:spcPct val="120000"/>
              </a:lnSpc>
              <a:spcBef>
                <a:spcPts val="0"/>
              </a:spcBef>
              <a:spcAft>
                <a:spcPts val="0"/>
              </a:spcAft>
              <a:buNone/>
              <a:defRPr sz="1800"/>
            </a:lvl1pPr>
            <a:lvl2pPr lvl="1">
              <a:lnSpc>
                <a:spcPct val="120000"/>
              </a:lnSpc>
              <a:spcBef>
                <a:spcPts val="0"/>
              </a:spcBef>
              <a:spcAft>
                <a:spcPts val="0"/>
              </a:spcAft>
              <a:buNone/>
              <a:defRPr sz="1800"/>
            </a:lvl2pPr>
            <a:lvl3pPr lvl="2">
              <a:lnSpc>
                <a:spcPct val="120000"/>
              </a:lnSpc>
              <a:spcBef>
                <a:spcPts val="0"/>
              </a:spcBef>
              <a:spcAft>
                <a:spcPts val="0"/>
              </a:spcAft>
              <a:buNone/>
              <a:defRPr sz="1800"/>
            </a:lvl3pPr>
            <a:lvl4pPr lvl="3">
              <a:lnSpc>
                <a:spcPct val="120000"/>
              </a:lnSpc>
              <a:spcBef>
                <a:spcPts val="0"/>
              </a:spcBef>
              <a:spcAft>
                <a:spcPts val="0"/>
              </a:spcAft>
              <a:buNone/>
              <a:defRPr sz="1800"/>
            </a:lvl4pPr>
            <a:lvl5pPr lvl="4">
              <a:lnSpc>
                <a:spcPct val="120000"/>
              </a:lnSpc>
              <a:spcBef>
                <a:spcPts val="0"/>
              </a:spcBef>
              <a:spcAft>
                <a:spcPts val="0"/>
              </a:spcAft>
              <a:buNone/>
              <a:defRPr sz="1800"/>
            </a:lvl5pPr>
            <a:lvl6pPr lvl="5">
              <a:lnSpc>
                <a:spcPct val="120000"/>
              </a:lnSpc>
              <a:spcBef>
                <a:spcPts val="0"/>
              </a:spcBef>
              <a:spcAft>
                <a:spcPts val="0"/>
              </a:spcAft>
              <a:buNone/>
              <a:defRPr sz="1800"/>
            </a:lvl6pPr>
            <a:lvl7pPr lvl="6">
              <a:lnSpc>
                <a:spcPct val="120000"/>
              </a:lnSpc>
              <a:spcBef>
                <a:spcPts val="0"/>
              </a:spcBef>
              <a:spcAft>
                <a:spcPts val="0"/>
              </a:spcAft>
              <a:buNone/>
              <a:defRPr sz="1800"/>
            </a:lvl7pPr>
            <a:lvl8pPr lvl="7">
              <a:lnSpc>
                <a:spcPct val="120000"/>
              </a:lnSpc>
              <a:spcBef>
                <a:spcPts val="0"/>
              </a:spcBef>
              <a:spcAft>
                <a:spcPts val="0"/>
              </a:spcAft>
              <a:buNone/>
              <a:defRPr sz="1800"/>
            </a:lvl8pPr>
            <a:lvl9pPr lvl="8">
              <a:lnSpc>
                <a:spcPct val="120000"/>
              </a:lnSpc>
              <a:spcBef>
                <a:spcPts val="0"/>
              </a:spcBef>
              <a:spcAft>
                <a:spcPts val="0"/>
              </a:spcAft>
              <a:buNone/>
              <a:defRPr sz="1800"/>
            </a:lvl9pPr>
          </a:lstStyle>
          <a:p>
            <a:endParaRPr/>
          </a:p>
        </p:txBody>
      </p:sp>
      <p:sp>
        <p:nvSpPr>
          <p:cNvPr id="297" name="Google Shape;297;p34"/>
          <p:cNvSpPr txBox="1">
            <a:spLocks noGrp="1"/>
          </p:cNvSpPr>
          <p:nvPr>
            <p:ph type="ctrTitle"/>
          </p:nvPr>
        </p:nvSpPr>
        <p:spPr>
          <a:xfrm>
            <a:off x="1527048" y="2468875"/>
            <a:ext cx="7041000" cy="1476000"/>
          </a:xfrm>
          <a:prstGeom prst="rect">
            <a:avLst/>
          </a:prstGeom>
        </p:spPr>
        <p:txBody>
          <a:bodyPr spcFirstLastPara="1" wrap="square" lIns="0" tIns="0" rIns="0" bIns="0" anchor="b" anchorCtr="0">
            <a:noAutofit/>
          </a:bodyPr>
          <a:lstStyle>
            <a:lvl1pPr lvl="0">
              <a:spcBef>
                <a:spcPts val="0"/>
              </a:spcBef>
              <a:spcAft>
                <a:spcPts val="0"/>
              </a:spcAft>
              <a:buSzPts val="9600"/>
              <a:buFont typeface="Optimistic Display"/>
              <a:buNone/>
              <a:defRPr sz="9600" b="1">
                <a:latin typeface="Optimistic Display"/>
                <a:ea typeface="Optimistic Display"/>
                <a:cs typeface="Optimistic Display"/>
                <a:sym typeface="Optimistic Display"/>
              </a:defRPr>
            </a:lvl1pPr>
            <a:lvl2pPr lvl="1">
              <a:spcBef>
                <a:spcPts val="0"/>
              </a:spcBef>
              <a:spcAft>
                <a:spcPts val="0"/>
              </a:spcAft>
              <a:buSzPts val="9600"/>
              <a:buFont typeface="Optimistic Display"/>
              <a:buNone/>
              <a:defRPr sz="9600" b="1">
                <a:latin typeface="Optimistic Display"/>
                <a:ea typeface="Optimistic Display"/>
                <a:cs typeface="Optimistic Display"/>
                <a:sym typeface="Optimistic Display"/>
              </a:defRPr>
            </a:lvl2pPr>
            <a:lvl3pPr lvl="2">
              <a:spcBef>
                <a:spcPts val="0"/>
              </a:spcBef>
              <a:spcAft>
                <a:spcPts val="0"/>
              </a:spcAft>
              <a:buSzPts val="9600"/>
              <a:buFont typeface="Optimistic Display"/>
              <a:buNone/>
              <a:defRPr sz="9600" b="1">
                <a:latin typeface="Optimistic Display"/>
                <a:ea typeface="Optimistic Display"/>
                <a:cs typeface="Optimistic Display"/>
                <a:sym typeface="Optimistic Display"/>
              </a:defRPr>
            </a:lvl3pPr>
            <a:lvl4pPr lvl="3">
              <a:spcBef>
                <a:spcPts val="0"/>
              </a:spcBef>
              <a:spcAft>
                <a:spcPts val="0"/>
              </a:spcAft>
              <a:buSzPts val="9600"/>
              <a:buFont typeface="Optimistic Display"/>
              <a:buNone/>
              <a:defRPr sz="9600" b="1">
                <a:latin typeface="Optimistic Display"/>
                <a:ea typeface="Optimistic Display"/>
                <a:cs typeface="Optimistic Display"/>
                <a:sym typeface="Optimistic Display"/>
              </a:defRPr>
            </a:lvl4pPr>
            <a:lvl5pPr lvl="4">
              <a:spcBef>
                <a:spcPts val="0"/>
              </a:spcBef>
              <a:spcAft>
                <a:spcPts val="0"/>
              </a:spcAft>
              <a:buSzPts val="9600"/>
              <a:buFont typeface="Optimistic Display"/>
              <a:buNone/>
              <a:defRPr sz="9600" b="1">
                <a:latin typeface="Optimistic Display"/>
                <a:ea typeface="Optimistic Display"/>
                <a:cs typeface="Optimistic Display"/>
                <a:sym typeface="Optimistic Display"/>
              </a:defRPr>
            </a:lvl5pPr>
            <a:lvl6pPr lvl="5">
              <a:spcBef>
                <a:spcPts val="0"/>
              </a:spcBef>
              <a:spcAft>
                <a:spcPts val="0"/>
              </a:spcAft>
              <a:buSzPts val="9600"/>
              <a:buFont typeface="Optimistic Display"/>
              <a:buNone/>
              <a:defRPr sz="9600" b="1">
                <a:latin typeface="Optimistic Display"/>
                <a:ea typeface="Optimistic Display"/>
                <a:cs typeface="Optimistic Display"/>
                <a:sym typeface="Optimistic Display"/>
              </a:defRPr>
            </a:lvl6pPr>
            <a:lvl7pPr lvl="6">
              <a:spcBef>
                <a:spcPts val="0"/>
              </a:spcBef>
              <a:spcAft>
                <a:spcPts val="0"/>
              </a:spcAft>
              <a:buSzPts val="9600"/>
              <a:buFont typeface="Optimistic Display"/>
              <a:buNone/>
              <a:defRPr sz="9600" b="1">
                <a:latin typeface="Optimistic Display"/>
                <a:ea typeface="Optimistic Display"/>
                <a:cs typeface="Optimistic Display"/>
                <a:sym typeface="Optimistic Display"/>
              </a:defRPr>
            </a:lvl7pPr>
            <a:lvl8pPr lvl="7">
              <a:spcBef>
                <a:spcPts val="0"/>
              </a:spcBef>
              <a:spcAft>
                <a:spcPts val="0"/>
              </a:spcAft>
              <a:buSzPts val="9600"/>
              <a:buFont typeface="Optimistic Display"/>
              <a:buNone/>
              <a:defRPr sz="9600" b="1">
                <a:latin typeface="Optimistic Display"/>
                <a:ea typeface="Optimistic Display"/>
                <a:cs typeface="Optimistic Display"/>
                <a:sym typeface="Optimistic Display"/>
              </a:defRPr>
            </a:lvl8pPr>
            <a:lvl9pPr lvl="8">
              <a:spcBef>
                <a:spcPts val="0"/>
              </a:spcBef>
              <a:spcAft>
                <a:spcPts val="0"/>
              </a:spcAft>
              <a:buSzPts val="9600"/>
              <a:buFont typeface="Optimistic Display"/>
              <a:buNone/>
              <a:defRPr sz="9600" b="1">
                <a:latin typeface="Optimistic Display"/>
                <a:ea typeface="Optimistic Display"/>
                <a:cs typeface="Optimistic Display"/>
                <a:sym typeface="Optimistic Display"/>
              </a:defRPr>
            </a:lvl9pPr>
          </a:lstStyle>
          <a:p>
            <a:endParaRPr/>
          </a:p>
        </p:txBody>
      </p:sp>
      <p:sp>
        <p:nvSpPr>
          <p:cNvPr id="298" name="Google Shape;298;p34"/>
          <p:cNvSpPr txBox="1">
            <a:spLocks noGrp="1"/>
          </p:cNvSpPr>
          <p:nvPr>
            <p:ph type="subTitle" idx="2"/>
          </p:nvPr>
        </p:nvSpPr>
        <p:spPr>
          <a:xfrm>
            <a:off x="1527098" y="3970971"/>
            <a:ext cx="7041000" cy="347400"/>
          </a:xfrm>
          <a:prstGeom prst="rect">
            <a:avLst/>
          </a:prstGeom>
        </p:spPr>
        <p:txBody>
          <a:bodyPr spcFirstLastPara="1" wrap="square" lIns="0" tIns="0" rIns="0" bIns="0" anchor="t" anchorCtr="0">
            <a:noAutofit/>
          </a:bodyPr>
          <a:lstStyle>
            <a:lvl1pPr marL="0" marR="0" lvl="0" indent="0" algn="l">
              <a:lnSpc>
                <a:spcPct val="125000"/>
              </a:lnSpc>
              <a:spcBef>
                <a:spcPts val="0"/>
              </a:spcBef>
              <a:spcAft>
                <a:spcPts val="0"/>
              </a:spcAft>
              <a:buNone/>
              <a:defRPr sz="1800" b="0"/>
            </a:lvl1pPr>
            <a:lvl2pPr lvl="1">
              <a:lnSpc>
                <a:spcPct val="125000"/>
              </a:lnSpc>
              <a:spcBef>
                <a:spcPts val="0"/>
              </a:spcBef>
              <a:spcAft>
                <a:spcPts val="0"/>
              </a:spcAft>
              <a:buNone/>
              <a:defRPr sz="1800" b="0"/>
            </a:lvl2pPr>
            <a:lvl3pPr lvl="2">
              <a:lnSpc>
                <a:spcPct val="125000"/>
              </a:lnSpc>
              <a:spcBef>
                <a:spcPts val="0"/>
              </a:spcBef>
              <a:spcAft>
                <a:spcPts val="0"/>
              </a:spcAft>
              <a:buNone/>
              <a:defRPr sz="1800" b="0"/>
            </a:lvl3pPr>
            <a:lvl4pPr lvl="3">
              <a:lnSpc>
                <a:spcPct val="125000"/>
              </a:lnSpc>
              <a:spcBef>
                <a:spcPts val="0"/>
              </a:spcBef>
              <a:spcAft>
                <a:spcPts val="0"/>
              </a:spcAft>
              <a:buNone/>
              <a:defRPr sz="1800" b="0"/>
            </a:lvl4pPr>
            <a:lvl5pPr lvl="4">
              <a:lnSpc>
                <a:spcPct val="125000"/>
              </a:lnSpc>
              <a:spcBef>
                <a:spcPts val="0"/>
              </a:spcBef>
              <a:spcAft>
                <a:spcPts val="0"/>
              </a:spcAft>
              <a:buNone/>
              <a:defRPr sz="1800" b="0"/>
            </a:lvl5pPr>
            <a:lvl6pPr lvl="5">
              <a:lnSpc>
                <a:spcPct val="125000"/>
              </a:lnSpc>
              <a:spcBef>
                <a:spcPts val="0"/>
              </a:spcBef>
              <a:spcAft>
                <a:spcPts val="0"/>
              </a:spcAft>
              <a:buNone/>
              <a:defRPr sz="1800" b="0"/>
            </a:lvl6pPr>
            <a:lvl7pPr lvl="6">
              <a:lnSpc>
                <a:spcPct val="125000"/>
              </a:lnSpc>
              <a:spcBef>
                <a:spcPts val="0"/>
              </a:spcBef>
              <a:spcAft>
                <a:spcPts val="0"/>
              </a:spcAft>
              <a:buNone/>
              <a:defRPr sz="1800" b="0"/>
            </a:lvl7pPr>
            <a:lvl8pPr lvl="7">
              <a:lnSpc>
                <a:spcPct val="125000"/>
              </a:lnSpc>
              <a:spcBef>
                <a:spcPts val="0"/>
              </a:spcBef>
              <a:spcAft>
                <a:spcPts val="0"/>
              </a:spcAft>
              <a:buNone/>
              <a:defRPr sz="1800" b="0"/>
            </a:lvl8pPr>
            <a:lvl9pPr lvl="8">
              <a:lnSpc>
                <a:spcPct val="125000"/>
              </a:lnSpc>
              <a:spcBef>
                <a:spcPts val="0"/>
              </a:spcBef>
              <a:spcAft>
                <a:spcPts val="0"/>
              </a:spcAft>
              <a:buNone/>
              <a:defRPr sz="1800" b="0"/>
            </a:lvl9pPr>
          </a:lstStyle>
          <a:p>
            <a:endParaRPr/>
          </a:p>
        </p:txBody>
      </p:sp>
      <p:sp>
        <p:nvSpPr>
          <p:cNvPr id="299" name="Google Shape;299;p34"/>
          <p:cNvSpPr txBox="1">
            <a:spLocks noGrp="1"/>
          </p:cNvSpPr>
          <p:nvPr>
            <p:ph type="subTitle" idx="3"/>
          </p:nvPr>
        </p:nvSpPr>
        <p:spPr>
          <a:xfrm>
            <a:off x="429765" y="9442550"/>
            <a:ext cx="7041000" cy="420600"/>
          </a:xfrm>
          <a:prstGeom prst="rect">
            <a:avLst/>
          </a:prstGeom>
        </p:spPr>
        <p:txBody>
          <a:bodyPr spcFirstLastPara="1" wrap="square" lIns="0" tIns="0" rIns="0" bIns="0" anchor="b" anchorCtr="0">
            <a:noAutofit/>
          </a:bodyPr>
          <a:lstStyle>
            <a:lvl1pPr marL="0" marR="0" lvl="0" indent="0">
              <a:lnSpc>
                <a:spcPct val="100000"/>
              </a:lnSpc>
              <a:spcBef>
                <a:spcPts val="0"/>
              </a:spcBef>
              <a:spcAft>
                <a:spcPts val="0"/>
              </a:spcAft>
              <a:buNone/>
              <a:defRPr sz="1400" b="0"/>
            </a:lvl1pPr>
            <a:lvl2pPr lvl="1">
              <a:lnSpc>
                <a:spcPct val="100000"/>
              </a:lnSpc>
              <a:spcBef>
                <a:spcPts val="0"/>
              </a:spcBef>
              <a:spcAft>
                <a:spcPts val="0"/>
              </a:spcAft>
              <a:buNone/>
              <a:defRPr sz="1400" b="0"/>
            </a:lvl2pPr>
            <a:lvl3pPr lvl="2">
              <a:lnSpc>
                <a:spcPct val="100000"/>
              </a:lnSpc>
              <a:spcBef>
                <a:spcPts val="0"/>
              </a:spcBef>
              <a:spcAft>
                <a:spcPts val="0"/>
              </a:spcAft>
              <a:buNone/>
              <a:defRPr sz="1400" b="0"/>
            </a:lvl3pPr>
            <a:lvl4pPr lvl="3">
              <a:lnSpc>
                <a:spcPct val="100000"/>
              </a:lnSpc>
              <a:spcBef>
                <a:spcPts val="0"/>
              </a:spcBef>
              <a:spcAft>
                <a:spcPts val="0"/>
              </a:spcAft>
              <a:buNone/>
              <a:defRPr sz="1400" b="0"/>
            </a:lvl4pPr>
            <a:lvl5pPr lvl="4">
              <a:lnSpc>
                <a:spcPct val="100000"/>
              </a:lnSpc>
              <a:spcBef>
                <a:spcPts val="0"/>
              </a:spcBef>
              <a:spcAft>
                <a:spcPts val="0"/>
              </a:spcAft>
              <a:buNone/>
              <a:defRPr sz="1400" b="0"/>
            </a:lvl5pPr>
            <a:lvl6pPr lvl="5">
              <a:lnSpc>
                <a:spcPct val="100000"/>
              </a:lnSpc>
              <a:spcBef>
                <a:spcPts val="0"/>
              </a:spcBef>
              <a:spcAft>
                <a:spcPts val="0"/>
              </a:spcAft>
              <a:buNone/>
              <a:defRPr sz="1400" b="0"/>
            </a:lvl6pPr>
            <a:lvl7pPr lvl="6">
              <a:lnSpc>
                <a:spcPct val="100000"/>
              </a:lnSpc>
              <a:spcBef>
                <a:spcPts val="0"/>
              </a:spcBef>
              <a:spcAft>
                <a:spcPts val="0"/>
              </a:spcAft>
              <a:buNone/>
              <a:defRPr sz="1400" b="0"/>
            </a:lvl7pPr>
            <a:lvl8pPr lvl="7">
              <a:lnSpc>
                <a:spcPct val="100000"/>
              </a:lnSpc>
              <a:spcBef>
                <a:spcPts val="0"/>
              </a:spcBef>
              <a:spcAft>
                <a:spcPts val="0"/>
              </a:spcAft>
              <a:buNone/>
              <a:defRPr sz="1400" b="0"/>
            </a:lvl8pPr>
            <a:lvl9pPr lvl="8">
              <a:lnSpc>
                <a:spcPct val="100000"/>
              </a:lnSpc>
              <a:spcBef>
                <a:spcPts val="0"/>
              </a:spcBef>
              <a:spcAft>
                <a:spcPts val="0"/>
              </a:spcAft>
              <a:buNone/>
              <a:defRPr sz="1400" b="0"/>
            </a:lvl9pPr>
          </a:lstStyle>
          <a:p>
            <a:endParaRPr/>
          </a:p>
        </p:txBody>
      </p:sp>
      <p:sp>
        <p:nvSpPr>
          <p:cNvPr id="300" name="Google Shape;300;p34"/>
          <p:cNvSpPr txBox="1">
            <a:spLocks noGrp="1"/>
          </p:cNvSpPr>
          <p:nvPr>
            <p:ph type="ctrTitle" idx="4"/>
          </p:nvPr>
        </p:nvSpPr>
        <p:spPr>
          <a:xfrm>
            <a:off x="1527048" y="5361701"/>
            <a:ext cx="7041000" cy="1476000"/>
          </a:xfrm>
          <a:prstGeom prst="rect">
            <a:avLst/>
          </a:prstGeom>
        </p:spPr>
        <p:txBody>
          <a:bodyPr spcFirstLastPara="1" wrap="square" lIns="0" tIns="0" rIns="0" bIns="0" anchor="b" anchorCtr="0">
            <a:noAutofit/>
          </a:bodyPr>
          <a:lstStyle>
            <a:lvl1pPr lvl="0">
              <a:spcBef>
                <a:spcPts val="0"/>
              </a:spcBef>
              <a:spcAft>
                <a:spcPts val="0"/>
              </a:spcAft>
              <a:buSzPts val="9600"/>
              <a:buFont typeface="Optimistic Display"/>
              <a:buNone/>
              <a:defRPr sz="9600" b="1">
                <a:latin typeface="Optimistic Display"/>
                <a:ea typeface="Optimistic Display"/>
                <a:cs typeface="Optimistic Display"/>
                <a:sym typeface="Optimistic Display"/>
              </a:defRPr>
            </a:lvl1pPr>
            <a:lvl2pPr lvl="1">
              <a:spcBef>
                <a:spcPts val="0"/>
              </a:spcBef>
              <a:spcAft>
                <a:spcPts val="0"/>
              </a:spcAft>
              <a:buSzPts val="9600"/>
              <a:buFont typeface="Optimistic Display"/>
              <a:buNone/>
              <a:defRPr sz="9600" b="1">
                <a:latin typeface="Optimistic Display"/>
                <a:ea typeface="Optimistic Display"/>
                <a:cs typeface="Optimistic Display"/>
                <a:sym typeface="Optimistic Display"/>
              </a:defRPr>
            </a:lvl2pPr>
            <a:lvl3pPr lvl="2">
              <a:spcBef>
                <a:spcPts val="0"/>
              </a:spcBef>
              <a:spcAft>
                <a:spcPts val="0"/>
              </a:spcAft>
              <a:buSzPts val="9600"/>
              <a:buFont typeface="Optimistic Display"/>
              <a:buNone/>
              <a:defRPr sz="9600" b="1">
                <a:latin typeface="Optimistic Display"/>
                <a:ea typeface="Optimistic Display"/>
                <a:cs typeface="Optimistic Display"/>
                <a:sym typeface="Optimistic Display"/>
              </a:defRPr>
            </a:lvl3pPr>
            <a:lvl4pPr lvl="3">
              <a:spcBef>
                <a:spcPts val="0"/>
              </a:spcBef>
              <a:spcAft>
                <a:spcPts val="0"/>
              </a:spcAft>
              <a:buSzPts val="9600"/>
              <a:buFont typeface="Optimistic Display"/>
              <a:buNone/>
              <a:defRPr sz="9600" b="1">
                <a:latin typeface="Optimistic Display"/>
                <a:ea typeface="Optimistic Display"/>
                <a:cs typeface="Optimistic Display"/>
                <a:sym typeface="Optimistic Display"/>
              </a:defRPr>
            </a:lvl4pPr>
            <a:lvl5pPr lvl="4">
              <a:spcBef>
                <a:spcPts val="0"/>
              </a:spcBef>
              <a:spcAft>
                <a:spcPts val="0"/>
              </a:spcAft>
              <a:buSzPts val="9600"/>
              <a:buFont typeface="Optimistic Display"/>
              <a:buNone/>
              <a:defRPr sz="9600" b="1">
                <a:latin typeface="Optimistic Display"/>
                <a:ea typeface="Optimistic Display"/>
                <a:cs typeface="Optimistic Display"/>
                <a:sym typeface="Optimistic Display"/>
              </a:defRPr>
            </a:lvl5pPr>
            <a:lvl6pPr lvl="5">
              <a:spcBef>
                <a:spcPts val="0"/>
              </a:spcBef>
              <a:spcAft>
                <a:spcPts val="0"/>
              </a:spcAft>
              <a:buSzPts val="9600"/>
              <a:buFont typeface="Optimistic Display"/>
              <a:buNone/>
              <a:defRPr sz="9600" b="1">
                <a:latin typeface="Optimistic Display"/>
                <a:ea typeface="Optimistic Display"/>
                <a:cs typeface="Optimistic Display"/>
                <a:sym typeface="Optimistic Display"/>
              </a:defRPr>
            </a:lvl6pPr>
            <a:lvl7pPr lvl="6">
              <a:spcBef>
                <a:spcPts val="0"/>
              </a:spcBef>
              <a:spcAft>
                <a:spcPts val="0"/>
              </a:spcAft>
              <a:buSzPts val="9600"/>
              <a:buFont typeface="Optimistic Display"/>
              <a:buNone/>
              <a:defRPr sz="9600" b="1">
                <a:latin typeface="Optimistic Display"/>
                <a:ea typeface="Optimistic Display"/>
                <a:cs typeface="Optimistic Display"/>
                <a:sym typeface="Optimistic Display"/>
              </a:defRPr>
            </a:lvl7pPr>
            <a:lvl8pPr lvl="7">
              <a:spcBef>
                <a:spcPts val="0"/>
              </a:spcBef>
              <a:spcAft>
                <a:spcPts val="0"/>
              </a:spcAft>
              <a:buSzPts val="9600"/>
              <a:buFont typeface="Optimistic Display"/>
              <a:buNone/>
              <a:defRPr sz="9600" b="1">
                <a:latin typeface="Optimistic Display"/>
                <a:ea typeface="Optimistic Display"/>
                <a:cs typeface="Optimistic Display"/>
                <a:sym typeface="Optimistic Display"/>
              </a:defRPr>
            </a:lvl8pPr>
            <a:lvl9pPr lvl="8">
              <a:spcBef>
                <a:spcPts val="0"/>
              </a:spcBef>
              <a:spcAft>
                <a:spcPts val="0"/>
              </a:spcAft>
              <a:buSzPts val="9600"/>
              <a:buFont typeface="Optimistic Display"/>
              <a:buNone/>
              <a:defRPr sz="9600" b="1">
                <a:latin typeface="Optimistic Display"/>
                <a:ea typeface="Optimistic Display"/>
                <a:cs typeface="Optimistic Display"/>
                <a:sym typeface="Optimistic Display"/>
              </a:defRPr>
            </a:lvl9pPr>
          </a:lstStyle>
          <a:p>
            <a:endParaRPr/>
          </a:p>
        </p:txBody>
      </p:sp>
      <p:sp>
        <p:nvSpPr>
          <p:cNvPr id="301" name="Google Shape;301;p34"/>
          <p:cNvSpPr txBox="1">
            <a:spLocks noGrp="1"/>
          </p:cNvSpPr>
          <p:nvPr>
            <p:ph type="subTitle" idx="5"/>
          </p:nvPr>
        </p:nvSpPr>
        <p:spPr>
          <a:xfrm>
            <a:off x="1527098" y="6864100"/>
            <a:ext cx="7041000" cy="347400"/>
          </a:xfrm>
          <a:prstGeom prst="rect">
            <a:avLst/>
          </a:prstGeom>
        </p:spPr>
        <p:txBody>
          <a:bodyPr spcFirstLastPara="1" wrap="square" lIns="0" tIns="0" rIns="0" bIns="0" anchor="t" anchorCtr="0">
            <a:noAutofit/>
          </a:bodyPr>
          <a:lstStyle>
            <a:lvl1pPr marL="0" marR="0" lvl="0" indent="0" algn="l">
              <a:lnSpc>
                <a:spcPct val="125000"/>
              </a:lnSpc>
              <a:spcBef>
                <a:spcPts val="0"/>
              </a:spcBef>
              <a:spcAft>
                <a:spcPts val="0"/>
              </a:spcAft>
              <a:buNone/>
              <a:defRPr sz="1800" b="0"/>
            </a:lvl1pPr>
            <a:lvl2pPr lvl="1">
              <a:lnSpc>
                <a:spcPct val="125000"/>
              </a:lnSpc>
              <a:spcBef>
                <a:spcPts val="0"/>
              </a:spcBef>
              <a:spcAft>
                <a:spcPts val="0"/>
              </a:spcAft>
              <a:buNone/>
              <a:defRPr sz="1800" b="0"/>
            </a:lvl2pPr>
            <a:lvl3pPr lvl="2">
              <a:lnSpc>
                <a:spcPct val="125000"/>
              </a:lnSpc>
              <a:spcBef>
                <a:spcPts val="0"/>
              </a:spcBef>
              <a:spcAft>
                <a:spcPts val="0"/>
              </a:spcAft>
              <a:buNone/>
              <a:defRPr sz="1800" b="0"/>
            </a:lvl3pPr>
            <a:lvl4pPr lvl="3">
              <a:lnSpc>
                <a:spcPct val="125000"/>
              </a:lnSpc>
              <a:spcBef>
                <a:spcPts val="0"/>
              </a:spcBef>
              <a:spcAft>
                <a:spcPts val="0"/>
              </a:spcAft>
              <a:buNone/>
              <a:defRPr sz="1800" b="0"/>
            </a:lvl4pPr>
            <a:lvl5pPr lvl="4">
              <a:lnSpc>
                <a:spcPct val="125000"/>
              </a:lnSpc>
              <a:spcBef>
                <a:spcPts val="0"/>
              </a:spcBef>
              <a:spcAft>
                <a:spcPts val="0"/>
              </a:spcAft>
              <a:buNone/>
              <a:defRPr sz="1800" b="0"/>
            </a:lvl5pPr>
            <a:lvl6pPr lvl="5">
              <a:lnSpc>
                <a:spcPct val="125000"/>
              </a:lnSpc>
              <a:spcBef>
                <a:spcPts val="0"/>
              </a:spcBef>
              <a:spcAft>
                <a:spcPts val="0"/>
              </a:spcAft>
              <a:buNone/>
              <a:defRPr sz="1800" b="0"/>
            </a:lvl6pPr>
            <a:lvl7pPr lvl="6">
              <a:lnSpc>
                <a:spcPct val="125000"/>
              </a:lnSpc>
              <a:spcBef>
                <a:spcPts val="0"/>
              </a:spcBef>
              <a:spcAft>
                <a:spcPts val="0"/>
              </a:spcAft>
              <a:buNone/>
              <a:defRPr sz="1800" b="0"/>
            </a:lvl7pPr>
            <a:lvl8pPr lvl="7">
              <a:lnSpc>
                <a:spcPct val="125000"/>
              </a:lnSpc>
              <a:spcBef>
                <a:spcPts val="0"/>
              </a:spcBef>
              <a:spcAft>
                <a:spcPts val="0"/>
              </a:spcAft>
              <a:buNone/>
              <a:defRPr sz="1800" b="0"/>
            </a:lvl8pPr>
            <a:lvl9pPr lvl="8">
              <a:lnSpc>
                <a:spcPct val="125000"/>
              </a:lnSpc>
              <a:spcBef>
                <a:spcPts val="0"/>
              </a:spcBef>
              <a:spcAft>
                <a:spcPts val="0"/>
              </a:spcAft>
              <a:buNone/>
              <a:defRPr sz="1800" b="0"/>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73_Stat (Third)">
  <p:cSld name="TITLE_1_2_2_1">
    <p:spTree>
      <p:nvGrpSpPr>
        <p:cNvPr id="1" name="Shape 302"/>
        <p:cNvGrpSpPr/>
        <p:nvPr/>
      </p:nvGrpSpPr>
      <p:grpSpPr>
        <a:xfrm>
          <a:off x="0" y="0"/>
          <a:ext cx="0" cy="0"/>
          <a:chOff x="0" y="0"/>
          <a:chExt cx="0" cy="0"/>
        </a:xfrm>
      </p:grpSpPr>
      <p:sp>
        <p:nvSpPr>
          <p:cNvPr id="303" name="Google Shape;303;p35"/>
          <p:cNvSpPr txBox="1">
            <a:spLocks noGrp="1"/>
          </p:cNvSpPr>
          <p:nvPr>
            <p:ph type="subTitle" idx="1"/>
          </p:nvPr>
        </p:nvSpPr>
        <p:spPr>
          <a:xfrm>
            <a:off x="429768" y="429768"/>
            <a:ext cx="4928700" cy="347400"/>
          </a:xfrm>
          <a:prstGeom prst="rect">
            <a:avLst/>
          </a:prstGeom>
        </p:spPr>
        <p:txBody>
          <a:bodyPr spcFirstLastPara="1" wrap="square" lIns="0" tIns="0" rIns="0" bIns="0" anchor="t" anchorCtr="0">
            <a:noAutofit/>
          </a:bodyPr>
          <a:lstStyle>
            <a:lvl1pPr marL="0" marR="0" lvl="0" indent="0" algn="l">
              <a:lnSpc>
                <a:spcPct val="120000"/>
              </a:lnSpc>
              <a:spcBef>
                <a:spcPts val="0"/>
              </a:spcBef>
              <a:spcAft>
                <a:spcPts val="0"/>
              </a:spcAft>
              <a:buNone/>
              <a:defRPr sz="1800"/>
            </a:lvl1pPr>
            <a:lvl2pPr lvl="1">
              <a:lnSpc>
                <a:spcPct val="120000"/>
              </a:lnSpc>
              <a:spcBef>
                <a:spcPts val="0"/>
              </a:spcBef>
              <a:spcAft>
                <a:spcPts val="0"/>
              </a:spcAft>
              <a:buNone/>
              <a:defRPr sz="1800"/>
            </a:lvl2pPr>
            <a:lvl3pPr lvl="2">
              <a:lnSpc>
                <a:spcPct val="120000"/>
              </a:lnSpc>
              <a:spcBef>
                <a:spcPts val="0"/>
              </a:spcBef>
              <a:spcAft>
                <a:spcPts val="0"/>
              </a:spcAft>
              <a:buNone/>
              <a:defRPr sz="1800"/>
            </a:lvl3pPr>
            <a:lvl4pPr lvl="3">
              <a:lnSpc>
                <a:spcPct val="120000"/>
              </a:lnSpc>
              <a:spcBef>
                <a:spcPts val="0"/>
              </a:spcBef>
              <a:spcAft>
                <a:spcPts val="0"/>
              </a:spcAft>
              <a:buNone/>
              <a:defRPr sz="1800"/>
            </a:lvl4pPr>
            <a:lvl5pPr lvl="4">
              <a:lnSpc>
                <a:spcPct val="120000"/>
              </a:lnSpc>
              <a:spcBef>
                <a:spcPts val="0"/>
              </a:spcBef>
              <a:spcAft>
                <a:spcPts val="0"/>
              </a:spcAft>
              <a:buNone/>
              <a:defRPr sz="1800"/>
            </a:lvl5pPr>
            <a:lvl6pPr lvl="5">
              <a:lnSpc>
                <a:spcPct val="120000"/>
              </a:lnSpc>
              <a:spcBef>
                <a:spcPts val="0"/>
              </a:spcBef>
              <a:spcAft>
                <a:spcPts val="0"/>
              </a:spcAft>
              <a:buNone/>
              <a:defRPr sz="1800"/>
            </a:lvl6pPr>
            <a:lvl7pPr lvl="6">
              <a:lnSpc>
                <a:spcPct val="120000"/>
              </a:lnSpc>
              <a:spcBef>
                <a:spcPts val="0"/>
              </a:spcBef>
              <a:spcAft>
                <a:spcPts val="0"/>
              </a:spcAft>
              <a:buNone/>
              <a:defRPr sz="1800"/>
            </a:lvl7pPr>
            <a:lvl8pPr lvl="7">
              <a:lnSpc>
                <a:spcPct val="120000"/>
              </a:lnSpc>
              <a:spcBef>
                <a:spcPts val="0"/>
              </a:spcBef>
              <a:spcAft>
                <a:spcPts val="0"/>
              </a:spcAft>
              <a:buNone/>
              <a:defRPr sz="1800"/>
            </a:lvl8pPr>
            <a:lvl9pPr lvl="8">
              <a:lnSpc>
                <a:spcPct val="120000"/>
              </a:lnSpc>
              <a:spcBef>
                <a:spcPts val="0"/>
              </a:spcBef>
              <a:spcAft>
                <a:spcPts val="0"/>
              </a:spcAft>
              <a:buNone/>
              <a:defRPr sz="1800"/>
            </a:lvl9pPr>
          </a:lstStyle>
          <a:p>
            <a:endParaRPr/>
          </a:p>
        </p:txBody>
      </p:sp>
      <p:sp>
        <p:nvSpPr>
          <p:cNvPr id="304" name="Google Shape;304;p35"/>
          <p:cNvSpPr txBox="1">
            <a:spLocks noGrp="1"/>
          </p:cNvSpPr>
          <p:nvPr>
            <p:ph type="ctrTitle"/>
          </p:nvPr>
        </p:nvSpPr>
        <p:spPr>
          <a:xfrm>
            <a:off x="777240" y="3383280"/>
            <a:ext cx="4928700" cy="2203800"/>
          </a:xfrm>
          <a:prstGeom prst="rect">
            <a:avLst/>
          </a:prstGeom>
        </p:spPr>
        <p:txBody>
          <a:bodyPr spcFirstLastPara="1" wrap="square" lIns="0" tIns="0" rIns="0" bIns="0" anchor="b" anchorCtr="0">
            <a:noAutofit/>
          </a:bodyPr>
          <a:lstStyle>
            <a:lvl1pPr lvl="0">
              <a:spcBef>
                <a:spcPts val="0"/>
              </a:spcBef>
              <a:spcAft>
                <a:spcPts val="0"/>
              </a:spcAft>
              <a:buSzPts val="14600"/>
              <a:buFont typeface="Optimistic Display"/>
              <a:buNone/>
              <a:defRPr sz="14600" b="1">
                <a:latin typeface="Optimistic Display"/>
                <a:ea typeface="Optimistic Display"/>
                <a:cs typeface="Optimistic Display"/>
                <a:sym typeface="Optimistic Display"/>
              </a:defRPr>
            </a:lvl1pPr>
            <a:lvl2pPr lvl="1">
              <a:spcBef>
                <a:spcPts val="0"/>
              </a:spcBef>
              <a:spcAft>
                <a:spcPts val="0"/>
              </a:spcAft>
              <a:buSzPts val="9600"/>
              <a:buFont typeface="Optimistic Display"/>
              <a:buNone/>
              <a:defRPr sz="9600" b="1">
                <a:latin typeface="Optimistic Display"/>
                <a:ea typeface="Optimistic Display"/>
                <a:cs typeface="Optimistic Display"/>
                <a:sym typeface="Optimistic Display"/>
              </a:defRPr>
            </a:lvl2pPr>
            <a:lvl3pPr lvl="2">
              <a:spcBef>
                <a:spcPts val="0"/>
              </a:spcBef>
              <a:spcAft>
                <a:spcPts val="0"/>
              </a:spcAft>
              <a:buSzPts val="9600"/>
              <a:buFont typeface="Optimistic Display"/>
              <a:buNone/>
              <a:defRPr sz="9600" b="1">
                <a:latin typeface="Optimistic Display"/>
                <a:ea typeface="Optimistic Display"/>
                <a:cs typeface="Optimistic Display"/>
                <a:sym typeface="Optimistic Display"/>
              </a:defRPr>
            </a:lvl3pPr>
            <a:lvl4pPr lvl="3">
              <a:spcBef>
                <a:spcPts val="0"/>
              </a:spcBef>
              <a:spcAft>
                <a:spcPts val="0"/>
              </a:spcAft>
              <a:buSzPts val="9600"/>
              <a:buFont typeface="Optimistic Display"/>
              <a:buNone/>
              <a:defRPr sz="9600" b="1">
                <a:latin typeface="Optimistic Display"/>
                <a:ea typeface="Optimistic Display"/>
                <a:cs typeface="Optimistic Display"/>
                <a:sym typeface="Optimistic Display"/>
              </a:defRPr>
            </a:lvl4pPr>
            <a:lvl5pPr lvl="4">
              <a:spcBef>
                <a:spcPts val="0"/>
              </a:spcBef>
              <a:spcAft>
                <a:spcPts val="0"/>
              </a:spcAft>
              <a:buSzPts val="9600"/>
              <a:buFont typeface="Optimistic Display"/>
              <a:buNone/>
              <a:defRPr sz="9600" b="1">
                <a:latin typeface="Optimistic Display"/>
                <a:ea typeface="Optimistic Display"/>
                <a:cs typeface="Optimistic Display"/>
                <a:sym typeface="Optimistic Display"/>
              </a:defRPr>
            </a:lvl5pPr>
            <a:lvl6pPr lvl="5">
              <a:spcBef>
                <a:spcPts val="0"/>
              </a:spcBef>
              <a:spcAft>
                <a:spcPts val="0"/>
              </a:spcAft>
              <a:buSzPts val="9600"/>
              <a:buFont typeface="Optimistic Display"/>
              <a:buNone/>
              <a:defRPr sz="9600" b="1">
                <a:latin typeface="Optimistic Display"/>
                <a:ea typeface="Optimistic Display"/>
                <a:cs typeface="Optimistic Display"/>
                <a:sym typeface="Optimistic Display"/>
              </a:defRPr>
            </a:lvl6pPr>
            <a:lvl7pPr lvl="6">
              <a:spcBef>
                <a:spcPts val="0"/>
              </a:spcBef>
              <a:spcAft>
                <a:spcPts val="0"/>
              </a:spcAft>
              <a:buSzPts val="9600"/>
              <a:buFont typeface="Optimistic Display"/>
              <a:buNone/>
              <a:defRPr sz="9600" b="1">
                <a:latin typeface="Optimistic Display"/>
                <a:ea typeface="Optimistic Display"/>
                <a:cs typeface="Optimistic Display"/>
                <a:sym typeface="Optimistic Display"/>
              </a:defRPr>
            </a:lvl7pPr>
            <a:lvl8pPr lvl="7">
              <a:spcBef>
                <a:spcPts val="0"/>
              </a:spcBef>
              <a:spcAft>
                <a:spcPts val="0"/>
              </a:spcAft>
              <a:buSzPts val="9600"/>
              <a:buFont typeface="Optimistic Display"/>
              <a:buNone/>
              <a:defRPr sz="9600" b="1">
                <a:latin typeface="Optimistic Display"/>
                <a:ea typeface="Optimistic Display"/>
                <a:cs typeface="Optimistic Display"/>
                <a:sym typeface="Optimistic Display"/>
              </a:defRPr>
            </a:lvl8pPr>
            <a:lvl9pPr lvl="8">
              <a:spcBef>
                <a:spcPts val="0"/>
              </a:spcBef>
              <a:spcAft>
                <a:spcPts val="0"/>
              </a:spcAft>
              <a:buSzPts val="9600"/>
              <a:buFont typeface="Optimistic Display"/>
              <a:buNone/>
              <a:defRPr sz="9600" b="1">
                <a:latin typeface="Optimistic Display"/>
                <a:ea typeface="Optimistic Display"/>
                <a:cs typeface="Optimistic Display"/>
                <a:sym typeface="Optimistic Display"/>
              </a:defRPr>
            </a:lvl9pPr>
          </a:lstStyle>
          <a:p>
            <a:endParaRPr/>
          </a:p>
        </p:txBody>
      </p:sp>
      <p:sp>
        <p:nvSpPr>
          <p:cNvPr id="305" name="Google Shape;305;p35"/>
          <p:cNvSpPr txBox="1">
            <a:spLocks noGrp="1"/>
          </p:cNvSpPr>
          <p:nvPr>
            <p:ph type="subTitle" idx="2"/>
          </p:nvPr>
        </p:nvSpPr>
        <p:spPr>
          <a:xfrm>
            <a:off x="777275" y="5458968"/>
            <a:ext cx="4928700" cy="347400"/>
          </a:xfrm>
          <a:prstGeom prst="rect">
            <a:avLst/>
          </a:prstGeom>
        </p:spPr>
        <p:txBody>
          <a:bodyPr spcFirstLastPara="1" wrap="square" lIns="0" tIns="0" rIns="0" bIns="0" anchor="t" anchorCtr="0">
            <a:noAutofit/>
          </a:bodyPr>
          <a:lstStyle>
            <a:lvl1pPr marL="0" marR="0" lvl="0" indent="0" algn="l">
              <a:lnSpc>
                <a:spcPct val="125000"/>
              </a:lnSpc>
              <a:spcBef>
                <a:spcPts val="0"/>
              </a:spcBef>
              <a:spcAft>
                <a:spcPts val="0"/>
              </a:spcAft>
              <a:buNone/>
              <a:defRPr sz="1800" b="0"/>
            </a:lvl1pPr>
            <a:lvl2pPr lvl="1">
              <a:lnSpc>
                <a:spcPct val="125000"/>
              </a:lnSpc>
              <a:spcBef>
                <a:spcPts val="0"/>
              </a:spcBef>
              <a:spcAft>
                <a:spcPts val="0"/>
              </a:spcAft>
              <a:buNone/>
              <a:defRPr sz="1800" b="0"/>
            </a:lvl2pPr>
            <a:lvl3pPr lvl="2">
              <a:lnSpc>
                <a:spcPct val="125000"/>
              </a:lnSpc>
              <a:spcBef>
                <a:spcPts val="0"/>
              </a:spcBef>
              <a:spcAft>
                <a:spcPts val="0"/>
              </a:spcAft>
              <a:buNone/>
              <a:defRPr sz="1800" b="0"/>
            </a:lvl3pPr>
            <a:lvl4pPr lvl="3">
              <a:lnSpc>
                <a:spcPct val="125000"/>
              </a:lnSpc>
              <a:spcBef>
                <a:spcPts val="0"/>
              </a:spcBef>
              <a:spcAft>
                <a:spcPts val="0"/>
              </a:spcAft>
              <a:buNone/>
              <a:defRPr sz="1800" b="0"/>
            </a:lvl4pPr>
            <a:lvl5pPr lvl="4">
              <a:lnSpc>
                <a:spcPct val="125000"/>
              </a:lnSpc>
              <a:spcBef>
                <a:spcPts val="0"/>
              </a:spcBef>
              <a:spcAft>
                <a:spcPts val="0"/>
              </a:spcAft>
              <a:buNone/>
              <a:defRPr sz="1800" b="0"/>
            </a:lvl5pPr>
            <a:lvl6pPr lvl="5">
              <a:lnSpc>
                <a:spcPct val="125000"/>
              </a:lnSpc>
              <a:spcBef>
                <a:spcPts val="0"/>
              </a:spcBef>
              <a:spcAft>
                <a:spcPts val="0"/>
              </a:spcAft>
              <a:buNone/>
              <a:defRPr sz="1800" b="0"/>
            </a:lvl6pPr>
            <a:lvl7pPr lvl="6">
              <a:lnSpc>
                <a:spcPct val="125000"/>
              </a:lnSpc>
              <a:spcBef>
                <a:spcPts val="0"/>
              </a:spcBef>
              <a:spcAft>
                <a:spcPts val="0"/>
              </a:spcAft>
              <a:buNone/>
              <a:defRPr sz="1800" b="0"/>
            </a:lvl7pPr>
            <a:lvl8pPr lvl="7">
              <a:lnSpc>
                <a:spcPct val="125000"/>
              </a:lnSpc>
              <a:spcBef>
                <a:spcPts val="0"/>
              </a:spcBef>
              <a:spcAft>
                <a:spcPts val="0"/>
              </a:spcAft>
              <a:buNone/>
              <a:defRPr sz="1800" b="0"/>
            </a:lvl8pPr>
            <a:lvl9pPr lvl="8">
              <a:lnSpc>
                <a:spcPct val="125000"/>
              </a:lnSpc>
              <a:spcBef>
                <a:spcPts val="0"/>
              </a:spcBef>
              <a:spcAft>
                <a:spcPts val="0"/>
              </a:spcAft>
              <a:buNone/>
              <a:defRPr sz="1800" b="0"/>
            </a:lvl9pPr>
          </a:lstStyle>
          <a:p>
            <a:endParaRPr/>
          </a:p>
        </p:txBody>
      </p:sp>
      <p:sp>
        <p:nvSpPr>
          <p:cNvPr id="306" name="Google Shape;306;p35"/>
          <p:cNvSpPr txBox="1">
            <a:spLocks noGrp="1"/>
          </p:cNvSpPr>
          <p:nvPr>
            <p:ph type="subTitle" idx="3"/>
          </p:nvPr>
        </p:nvSpPr>
        <p:spPr>
          <a:xfrm>
            <a:off x="429776" y="9442550"/>
            <a:ext cx="5556600" cy="420600"/>
          </a:xfrm>
          <a:prstGeom prst="rect">
            <a:avLst/>
          </a:prstGeom>
        </p:spPr>
        <p:txBody>
          <a:bodyPr spcFirstLastPara="1" wrap="square" lIns="0" tIns="0" rIns="0" bIns="0" anchor="b" anchorCtr="0">
            <a:noAutofit/>
          </a:bodyPr>
          <a:lstStyle>
            <a:lvl1pPr marL="0" marR="0" lvl="0" indent="0">
              <a:lnSpc>
                <a:spcPct val="100000"/>
              </a:lnSpc>
              <a:spcBef>
                <a:spcPts val="0"/>
              </a:spcBef>
              <a:spcAft>
                <a:spcPts val="0"/>
              </a:spcAft>
              <a:buNone/>
              <a:defRPr sz="1400" b="0"/>
            </a:lvl1pPr>
            <a:lvl2pPr lvl="1">
              <a:lnSpc>
                <a:spcPct val="100000"/>
              </a:lnSpc>
              <a:spcBef>
                <a:spcPts val="0"/>
              </a:spcBef>
              <a:spcAft>
                <a:spcPts val="0"/>
              </a:spcAft>
              <a:buNone/>
              <a:defRPr sz="1400" b="0"/>
            </a:lvl2pPr>
            <a:lvl3pPr lvl="2">
              <a:lnSpc>
                <a:spcPct val="100000"/>
              </a:lnSpc>
              <a:spcBef>
                <a:spcPts val="0"/>
              </a:spcBef>
              <a:spcAft>
                <a:spcPts val="0"/>
              </a:spcAft>
              <a:buNone/>
              <a:defRPr sz="1400" b="0"/>
            </a:lvl3pPr>
            <a:lvl4pPr lvl="3">
              <a:lnSpc>
                <a:spcPct val="100000"/>
              </a:lnSpc>
              <a:spcBef>
                <a:spcPts val="0"/>
              </a:spcBef>
              <a:spcAft>
                <a:spcPts val="0"/>
              </a:spcAft>
              <a:buNone/>
              <a:defRPr sz="1400" b="0"/>
            </a:lvl4pPr>
            <a:lvl5pPr lvl="4">
              <a:lnSpc>
                <a:spcPct val="100000"/>
              </a:lnSpc>
              <a:spcBef>
                <a:spcPts val="0"/>
              </a:spcBef>
              <a:spcAft>
                <a:spcPts val="0"/>
              </a:spcAft>
              <a:buNone/>
              <a:defRPr sz="1400" b="0"/>
            </a:lvl5pPr>
            <a:lvl6pPr lvl="5">
              <a:lnSpc>
                <a:spcPct val="100000"/>
              </a:lnSpc>
              <a:spcBef>
                <a:spcPts val="0"/>
              </a:spcBef>
              <a:spcAft>
                <a:spcPts val="0"/>
              </a:spcAft>
              <a:buNone/>
              <a:defRPr sz="1400" b="0"/>
            </a:lvl6pPr>
            <a:lvl7pPr lvl="6">
              <a:lnSpc>
                <a:spcPct val="100000"/>
              </a:lnSpc>
              <a:spcBef>
                <a:spcPts val="0"/>
              </a:spcBef>
              <a:spcAft>
                <a:spcPts val="0"/>
              </a:spcAft>
              <a:buNone/>
              <a:defRPr sz="1400" b="0"/>
            </a:lvl7pPr>
            <a:lvl8pPr lvl="7">
              <a:lnSpc>
                <a:spcPct val="100000"/>
              </a:lnSpc>
              <a:spcBef>
                <a:spcPts val="0"/>
              </a:spcBef>
              <a:spcAft>
                <a:spcPts val="0"/>
              </a:spcAft>
              <a:buNone/>
              <a:defRPr sz="1400" b="0"/>
            </a:lvl8pPr>
            <a:lvl9pPr lvl="8">
              <a:lnSpc>
                <a:spcPct val="100000"/>
              </a:lnSpc>
              <a:spcBef>
                <a:spcPts val="0"/>
              </a:spcBef>
              <a:spcAft>
                <a:spcPts val="0"/>
              </a:spcAft>
              <a:buNone/>
              <a:defRPr sz="1400" b="0"/>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76_Stats (Third)">
  <p:cSld name="TITLE_1_2_3">
    <p:spTree>
      <p:nvGrpSpPr>
        <p:cNvPr id="1" name="Shape 307"/>
        <p:cNvGrpSpPr/>
        <p:nvPr/>
      </p:nvGrpSpPr>
      <p:grpSpPr>
        <a:xfrm>
          <a:off x="0" y="0"/>
          <a:ext cx="0" cy="0"/>
          <a:chOff x="0" y="0"/>
          <a:chExt cx="0" cy="0"/>
        </a:xfrm>
      </p:grpSpPr>
      <p:sp>
        <p:nvSpPr>
          <p:cNvPr id="308" name="Google Shape;308;p36"/>
          <p:cNvSpPr txBox="1">
            <a:spLocks noGrp="1"/>
          </p:cNvSpPr>
          <p:nvPr>
            <p:ph type="subTitle" idx="1"/>
          </p:nvPr>
        </p:nvSpPr>
        <p:spPr>
          <a:xfrm>
            <a:off x="429768" y="429768"/>
            <a:ext cx="4928700" cy="347400"/>
          </a:xfrm>
          <a:prstGeom prst="rect">
            <a:avLst/>
          </a:prstGeom>
        </p:spPr>
        <p:txBody>
          <a:bodyPr spcFirstLastPara="1" wrap="square" lIns="0" tIns="0" rIns="0" bIns="0" anchor="t" anchorCtr="0">
            <a:noAutofit/>
          </a:bodyPr>
          <a:lstStyle>
            <a:lvl1pPr marL="0" marR="0" lvl="0" indent="0" algn="l">
              <a:lnSpc>
                <a:spcPct val="120000"/>
              </a:lnSpc>
              <a:spcBef>
                <a:spcPts val="0"/>
              </a:spcBef>
              <a:spcAft>
                <a:spcPts val="0"/>
              </a:spcAft>
              <a:buNone/>
              <a:defRPr sz="1800"/>
            </a:lvl1pPr>
            <a:lvl2pPr lvl="1">
              <a:lnSpc>
                <a:spcPct val="120000"/>
              </a:lnSpc>
              <a:spcBef>
                <a:spcPts val="0"/>
              </a:spcBef>
              <a:spcAft>
                <a:spcPts val="0"/>
              </a:spcAft>
              <a:buNone/>
              <a:defRPr sz="1800"/>
            </a:lvl2pPr>
            <a:lvl3pPr lvl="2">
              <a:lnSpc>
                <a:spcPct val="120000"/>
              </a:lnSpc>
              <a:spcBef>
                <a:spcPts val="0"/>
              </a:spcBef>
              <a:spcAft>
                <a:spcPts val="0"/>
              </a:spcAft>
              <a:buNone/>
              <a:defRPr sz="1800"/>
            </a:lvl3pPr>
            <a:lvl4pPr lvl="3">
              <a:lnSpc>
                <a:spcPct val="120000"/>
              </a:lnSpc>
              <a:spcBef>
                <a:spcPts val="0"/>
              </a:spcBef>
              <a:spcAft>
                <a:spcPts val="0"/>
              </a:spcAft>
              <a:buNone/>
              <a:defRPr sz="1800"/>
            </a:lvl4pPr>
            <a:lvl5pPr lvl="4">
              <a:lnSpc>
                <a:spcPct val="120000"/>
              </a:lnSpc>
              <a:spcBef>
                <a:spcPts val="0"/>
              </a:spcBef>
              <a:spcAft>
                <a:spcPts val="0"/>
              </a:spcAft>
              <a:buNone/>
              <a:defRPr sz="1800"/>
            </a:lvl5pPr>
            <a:lvl6pPr lvl="5">
              <a:lnSpc>
                <a:spcPct val="120000"/>
              </a:lnSpc>
              <a:spcBef>
                <a:spcPts val="0"/>
              </a:spcBef>
              <a:spcAft>
                <a:spcPts val="0"/>
              </a:spcAft>
              <a:buNone/>
              <a:defRPr sz="1800"/>
            </a:lvl6pPr>
            <a:lvl7pPr lvl="6">
              <a:lnSpc>
                <a:spcPct val="120000"/>
              </a:lnSpc>
              <a:spcBef>
                <a:spcPts val="0"/>
              </a:spcBef>
              <a:spcAft>
                <a:spcPts val="0"/>
              </a:spcAft>
              <a:buNone/>
              <a:defRPr sz="1800"/>
            </a:lvl7pPr>
            <a:lvl8pPr lvl="7">
              <a:lnSpc>
                <a:spcPct val="120000"/>
              </a:lnSpc>
              <a:spcBef>
                <a:spcPts val="0"/>
              </a:spcBef>
              <a:spcAft>
                <a:spcPts val="0"/>
              </a:spcAft>
              <a:buNone/>
              <a:defRPr sz="1800"/>
            </a:lvl8pPr>
            <a:lvl9pPr lvl="8">
              <a:lnSpc>
                <a:spcPct val="120000"/>
              </a:lnSpc>
              <a:spcBef>
                <a:spcPts val="0"/>
              </a:spcBef>
              <a:spcAft>
                <a:spcPts val="0"/>
              </a:spcAft>
              <a:buNone/>
              <a:defRPr sz="1800"/>
            </a:lvl9pPr>
          </a:lstStyle>
          <a:p>
            <a:endParaRPr/>
          </a:p>
        </p:txBody>
      </p:sp>
      <p:sp>
        <p:nvSpPr>
          <p:cNvPr id="309" name="Google Shape;309;p36"/>
          <p:cNvSpPr txBox="1">
            <a:spLocks noGrp="1"/>
          </p:cNvSpPr>
          <p:nvPr>
            <p:ph type="ctrTitle"/>
          </p:nvPr>
        </p:nvSpPr>
        <p:spPr>
          <a:xfrm>
            <a:off x="777240" y="2468875"/>
            <a:ext cx="4928700" cy="1476000"/>
          </a:xfrm>
          <a:prstGeom prst="rect">
            <a:avLst/>
          </a:prstGeom>
        </p:spPr>
        <p:txBody>
          <a:bodyPr spcFirstLastPara="1" wrap="square" lIns="0" tIns="0" rIns="0" bIns="0" anchor="b" anchorCtr="0">
            <a:noAutofit/>
          </a:bodyPr>
          <a:lstStyle>
            <a:lvl1pPr lvl="0">
              <a:spcBef>
                <a:spcPts val="0"/>
              </a:spcBef>
              <a:spcAft>
                <a:spcPts val="0"/>
              </a:spcAft>
              <a:buSzPts val="9600"/>
              <a:buFont typeface="Optimistic Display"/>
              <a:buNone/>
              <a:defRPr sz="9600" b="1">
                <a:latin typeface="Optimistic Display"/>
                <a:ea typeface="Optimistic Display"/>
                <a:cs typeface="Optimistic Display"/>
                <a:sym typeface="Optimistic Display"/>
              </a:defRPr>
            </a:lvl1pPr>
            <a:lvl2pPr lvl="1">
              <a:spcBef>
                <a:spcPts val="0"/>
              </a:spcBef>
              <a:spcAft>
                <a:spcPts val="0"/>
              </a:spcAft>
              <a:buSzPts val="9600"/>
              <a:buFont typeface="Optimistic Display"/>
              <a:buNone/>
              <a:defRPr sz="9600" b="1">
                <a:latin typeface="Optimistic Display"/>
                <a:ea typeface="Optimistic Display"/>
                <a:cs typeface="Optimistic Display"/>
                <a:sym typeface="Optimistic Display"/>
              </a:defRPr>
            </a:lvl2pPr>
            <a:lvl3pPr lvl="2">
              <a:spcBef>
                <a:spcPts val="0"/>
              </a:spcBef>
              <a:spcAft>
                <a:spcPts val="0"/>
              </a:spcAft>
              <a:buSzPts val="9600"/>
              <a:buFont typeface="Optimistic Display"/>
              <a:buNone/>
              <a:defRPr sz="9600" b="1">
                <a:latin typeface="Optimistic Display"/>
                <a:ea typeface="Optimistic Display"/>
                <a:cs typeface="Optimistic Display"/>
                <a:sym typeface="Optimistic Display"/>
              </a:defRPr>
            </a:lvl3pPr>
            <a:lvl4pPr lvl="3">
              <a:spcBef>
                <a:spcPts val="0"/>
              </a:spcBef>
              <a:spcAft>
                <a:spcPts val="0"/>
              </a:spcAft>
              <a:buSzPts val="9600"/>
              <a:buFont typeface="Optimistic Display"/>
              <a:buNone/>
              <a:defRPr sz="9600" b="1">
                <a:latin typeface="Optimistic Display"/>
                <a:ea typeface="Optimistic Display"/>
                <a:cs typeface="Optimistic Display"/>
                <a:sym typeface="Optimistic Display"/>
              </a:defRPr>
            </a:lvl4pPr>
            <a:lvl5pPr lvl="4">
              <a:spcBef>
                <a:spcPts val="0"/>
              </a:spcBef>
              <a:spcAft>
                <a:spcPts val="0"/>
              </a:spcAft>
              <a:buSzPts val="9600"/>
              <a:buFont typeface="Optimistic Display"/>
              <a:buNone/>
              <a:defRPr sz="9600" b="1">
                <a:latin typeface="Optimistic Display"/>
                <a:ea typeface="Optimistic Display"/>
                <a:cs typeface="Optimistic Display"/>
                <a:sym typeface="Optimistic Display"/>
              </a:defRPr>
            </a:lvl5pPr>
            <a:lvl6pPr lvl="5">
              <a:spcBef>
                <a:spcPts val="0"/>
              </a:spcBef>
              <a:spcAft>
                <a:spcPts val="0"/>
              </a:spcAft>
              <a:buSzPts val="9600"/>
              <a:buFont typeface="Optimistic Display"/>
              <a:buNone/>
              <a:defRPr sz="9600" b="1">
                <a:latin typeface="Optimistic Display"/>
                <a:ea typeface="Optimistic Display"/>
                <a:cs typeface="Optimistic Display"/>
                <a:sym typeface="Optimistic Display"/>
              </a:defRPr>
            </a:lvl6pPr>
            <a:lvl7pPr lvl="6">
              <a:spcBef>
                <a:spcPts val="0"/>
              </a:spcBef>
              <a:spcAft>
                <a:spcPts val="0"/>
              </a:spcAft>
              <a:buSzPts val="9600"/>
              <a:buFont typeface="Optimistic Display"/>
              <a:buNone/>
              <a:defRPr sz="9600" b="1">
                <a:latin typeface="Optimistic Display"/>
                <a:ea typeface="Optimistic Display"/>
                <a:cs typeface="Optimistic Display"/>
                <a:sym typeface="Optimistic Display"/>
              </a:defRPr>
            </a:lvl7pPr>
            <a:lvl8pPr lvl="7">
              <a:spcBef>
                <a:spcPts val="0"/>
              </a:spcBef>
              <a:spcAft>
                <a:spcPts val="0"/>
              </a:spcAft>
              <a:buSzPts val="9600"/>
              <a:buFont typeface="Optimistic Display"/>
              <a:buNone/>
              <a:defRPr sz="9600" b="1">
                <a:latin typeface="Optimistic Display"/>
                <a:ea typeface="Optimistic Display"/>
                <a:cs typeface="Optimistic Display"/>
                <a:sym typeface="Optimistic Display"/>
              </a:defRPr>
            </a:lvl8pPr>
            <a:lvl9pPr lvl="8">
              <a:spcBef>
                <a:spcPts val="0"/>
              </a:spcBef>
              <a:spcAft>
                <a:spcPts val="0"/>
              </a:spcAft>
              <a:buSzPts val="9600"/>
              <a:buFont typeface="Optimistic Display"/>
              <a:buNone/>
              <a:defRPr sz="9600" b="1">
                <a:latin typeface="Optimistic Display"/>
                <a:ea typeface="Optimistic Display"/>
                <a:cs typeface="Optimistic Display"/>
                <a:sym typeface="Optimistic Display"/>
              </a:defRPr>
            </a:lvl9pPr>
          </a:lstStyle>
          <a:p>
            <a:endParaRPr/>
          </a:p>
        </p:txBody>
      </p:sp>
      <p:sp>
        <p:nvSpPr>
          <p:cNvPr id="310" name="Google Shape;310;p36"/>
          <p:cNvSpPr txBox="1">
            <a:spLocks noGrp="1"/>
          </p:cNvSpPr>
          <p:nvPr>
            <p:ph type="subTitle" idx="2"/>
          </p:nvPr>
        </p:nvSpPr>
        <p:spPr>
          <a:xfrm>
            <a:off x="777275" y="3970971"/>
            <a:ext cx="4928700" cy="347400"/>
          </a:xfrm>
          <a:prstGeom prst="rect">
            <a:avLst/>
          </a:prstGeom>
        </p:spPr>
        <p:txBody>
          <a:bodyPr spcFirstLastPara="1" wrap="square" lIns="0" tIns="0" rIns="0" bIns="0" anchor="t" anchorCtr="0">
            <a:noAutofit/>
          </a:bodyPr>
          <a:lstStyle>
            <a:lvl1pPr marL="0" marR="0" lvl="0" indent="0" algn="l">
              <a:lnSpc>
                <a:spcPct val="125000"/>
              </a:lnSpc>
              <a:spcBef>
                <a:spcPts val="0"/>
              </a:spcBef>
              <a:spcAft>
                <a:spcPts val="0"/>
              </a:spcAft>
              <a:buNone/>
              <a:defRPr sz="1800" b="0"/>
            </a:lvl1pPr>
            <a:lvl2pPr lvl="1">
              <a:lnSpc>
                <a:spcPct val="125000"/>
              </a:lnSpc>
              <a:spcBef>
                <a:spcPts val="0"/>
              </a:spcBef>
              <a:spcAft>
                <a:spcPts val="0"/>
              </a:spcAft>
              <a:buNone/>
              <a:defRPr sz="1800" b="0"/>
            </a:lvl2pPr>
            <a:lvl3pPr lvl="2">
              <a:lnSpc>
                <a:spcPct val="125000"/>
              </a:lnSpc>
              <a:spcBef>
                <a:spcPts val="0"/>
              </a:spcBef>
              <a:spcAft>
                <a:spcPts val="0"/>
              </a:spcAft>
              <a:buNone/>
              <a:defRPr sz="1800" b="0"/>
            </a:lvl3pPr>
            <a:lvl4pPr lvl="3">
              <a:lnSpc>
                <a:spcPct val="125000"/>
              </a:lnSpc>
              <a:spcBef>
                <a:spcPts val="0"/>
              </a:spcBef>
              <a:spcAft>
                <a:spcPts val="0"/>
              </a:spcAft>
              <a:buNone/>
              <a:defRPr sz="1800" b="0"/>
            </a:lvl4pPr>
            <a:lvl5pPr lvl="4">
              <a:lnSpc>
                <a:spcPct val="125000"/>
              </a:lnSpc>
              <a:spcBef>
                <a:spcPts val="0"/>
              </a:spcBef>
              <a:spcAft>
                <a:spcPts val="0"/>
              </a:spcAft>
              <a:buNone/>
              <a:defRPr sz="1800" b="0"/>
            </a:lvl5pPr>
            <a:lvl6pPr lvl="5">
              <a:lnSpc>
                <a:spcPct val="125000"/>
              </a:lnSpc>
              <a:spcBef>
                <a:spcPts val="0"/>
              </a:spcBef>
              <a:spcAft>
                <a:spcPts val="0"/>
              </a:spcAft>
              <a:buNone/>
              <a:defRPr sz="1800" b="0"/>
            </a:lvl6pPr>
            <a:lvl7pPr lvl="6">
              <a:lnSpc>
                <a:spcPct val="125000"/>
              </a:lnSpc>
              <a:spcBef>
                <a:spcPts val="0"/>
              </a:spcBef>
              <a:spcAft>
                <a:spcPts val="0"/>
              </a:spcAft>
              <a:buNone/>
              <a:defRPr sz="1800" b="0"/>
            </a:lvl7pPr>
            <a:lvl8pPr lvl="7">
              <a:lnSpc>
                <a:spcPct val="125000"/>
              </a:lnSpc>
              <a:spcBef>
                <a:spcPts val="0"/>
              </a:spcBef>
              <a:spcAft>
                <a:spcPts val="0"/>
              </a:spcAft>
              <a:buNone/>
              <a:defRPr sz="1800" b="0"/>
            </a:lvl8pPr>
            <a:lvl9pPr lvl="8">
              <a:lnSpc>
                <a:spcPct val="125000"/>
              </a:lnSpc>
              <a:spcBef>
                <a:spcPts val="0"/>
              </a:spcBef>
              <a:spcAft>
                <a:spcPts val="0"/>
              </a:spcAft>
              <a:buNone/>
              <a:defRPr sz="1800" b="0"/>
            </a:lvl9pPr>
          </a:lstStyle>
          <a:p>
            <a:endParaRPr/>
          </a:p>
        </p:txBody>
      </p:sp>
      <p:sp>
        <p:nvSpPr>
          <p:cNvPr id="311" name="Google Shape;311;p36"/>
          <p:cNvSpPr txBox="1">
            <a:spLocks noGrp="1"/>
          </p:cNvSpPr>
          <p:nvPr>
            <p:ph type="subTitle" idx="3"/>
          </p:nvPr>
        </p:nvSpPr>
        <p:spPr>
          <a:xfrm>
            <a:off x="429776" y="9442550"/>
            <a:ext cx="5556600" cy="420600"/>
          </a:xfrm>
          <a:prstGeom prst="rect">
            <a:avLst/>
          </a:prstGeom>
        </p:spPr>
        <p:txBody>
          <a:bodyPr spcFirstLastPara="1" wrap="square" lIns="0" tIns="0" rIns="0" bIns="0" anchor="b" anchorCtr="0">
            <a:noAutofit/>
          </a:bodyPr>
          <a:lstStyle>
            <a:lvl1pPr marL="0" marR="0" lvl="0" indent="0">
              <a:lnSpc>
                <a:spcPct val="100000"/>
              </a:lnSpc>
              <a:spcBef>
                <a:spcPts val="0"/>
              </a:spcBef>
              <a:spcAft>
                <a:spcPts val="0"/>
              </a:spcAft>
              <a:buNone/>
              <a:defRPr sz="1400" b="0"/>
            </a:lvl1pPr>
            <a:lvl2pPr lvl="1">
              <a:lnSpc>
                <a:spcPct val="100000"/>
              </a:lnSpc>
              <a:spcBef>
                <a:spcPts val="0"/>
              </a:spcBef>
              <a:spcAft>
                <a:spcPts val="0"/>
              </a:spcAft>
              <a:buNone/>
              <a:defRPr sz="1400" b="0"/>
            </a:lvl2pPr>
            <a:lvl3pPr lvl="2">
              <a:lnSpc>
                <a:spcPct val="100000"/>
              </a:lnSpc>
              <a:spcBef>
                <a:spcPts val="0"/>
              </a:spcBef>
              <a:spcAft>
                <a:spcPts val="0"/>
              </a:spcAft>
              <a:buNone/>
              <a:defRPr sz="1400" b="0"/>
            </a:lvl3pPr>
            <a:lvl4pPr lvl="3">
              <a:lnSpc>
                <a:spcPct val="100000"/>
              </a:lnSpc>
              <a:spcBef>
                <a:spcPts val="0"/>
              </a:spcBef>
              <a:spcAft>
                <a:spcPts val="0"/>
              </a:spcAft>
              <a:buNone/>
              <a:defRPr sz="1400" b="0"/>
            </a:lvl4pPr>
            <a:lvl5pPr lvl="4">
              <a:lnSpc>
                <a:spcPct val="100000"/>
              </a:lnSpc>
              <a:spcBef>
                <a:spcPts val="0"/>
              </a:spcBef>
              <a:spcAft>
                <a:spcPts val="0"/>
              </a:spcAft>
              <a:buNone/>
              <a:defRPr sz="1400" b="0"/>
            </a:lvl5pPr>
            <a:lvl6pPr lvl="5">
              <a:lnSpc>
                <a:spcPct val="100000"/>
              </a:lnSpc>
              <a:spcBef>
                <a:spcPts val="0"/>
              </a:spcBef>
              <a:spcAft>
                <a:spcPts val="0"/>
              </a:spcAft>
              <a:buNone/>
              <a:defRPr sz="1400" b="0"/>
            </a:lvl6pPr>
            <a:lvl7pPr lvl="6">
              <a:lnSpc>
                <a:spcPct val="100000"/>
              </a:lnSpc>
              <a:spcBef>
                <a:spcPts val="0"/>
              </a:spcBef>
              <a:spcAft>
                <a:spcPts val="0"/>
              </a:spcAft>
              <a:buNone/>
              <a:defRPr sz="1400" b="0"/>
            </a:lvl7pPr>
            <a:lvl8pPr lvl="7">
              <a:lnSpc>
                <a:spcPct val="100000"/>
              </a:lnSpc>
              <a:spcBef>
                <a:spcPts val="0"/>
              </a:spcBef>
              <a:spcAft>
                <a:spcPts val="0"/>
              </a:spcAft>
              <a:buNone/>
              <a:defRPr sz="1400" b="0"/>
            </a:lvl8pPr>
            <a:lvl9pPr lvl="8">
              <a:lnSpc>
                <a:spcPct val="100000"/>
              </a:lnSpc>
              <a:spcBef>
                <a:spcPts val="0"/>
              </a:spcBef>
              <a:spcAft>
                <a:spcPts val="0"/>
              </a:spcAft>
              <a:buNone/>
              <a:defRPr sz="1400" b="0"/>
            </a:lvl9pPr>
          </a:lstStyle>
          <a:p>
            <a:endParaRPr/>
          </a:p>
        </p:txBody>
      </p:sp>
      <p:sp>
        <p:nvSpPr>
          <p:cNvPr id="312" name="Google Shape;312;p36"/>
          <p:cNvSpPr txBox="1">
            <a:spLocks noGrp="1"/>
          </p:cNvSpPr>
          <p:nvPr>
            <p:ph type="ctrTitle" idx="4"/>
          </p:nvPr>
        </p:nvSpPr>
        <p:spPr>
          <a:xfrm>
            <a:off x="777240" y="5361701"/>
            <a:ext cx="4928700" cy="1476000"/>
          </a:xfrm>
          <a:prstGeom prst="rect">
            <a:avLst/>
          </a:prstGeom>
        </p:spPr>
        <p:txBody>
          <a:bodyPr spcFirstLastPara="1" wrap="square" lIns="0" tIns="0" rIns="0" bIns="0" anchor="b" anchorCtr="0">
            <a:noAutofit/>
          </a:bodyPr>
          <a:lstStyle>
            <a:lvl1pPr lvl="0">
              <a:spcBef>
                <a:spcPts val="0"/>
              </a:spcBef>
              <a:spcAft>
                <a:spcPts val="0"/>
              </a:spcAft>
              <a:buSzPts val="9600"/>
              <a:buFont typeface="Optimistic Display"/>
              <a:buNone/>
              <a:defRPr sz="9600" b="1">
                <a:latin typeface="Optimistic Display"/>
                <a:ea typeface="Optimistic Display"/>
                <a:cs typeface="Optimistic Display"/>
                <a:sym typeface="Optimistic Display"/>
              </a:defRPr>
            </a:lvl1pPr>
            <a:lvl2pPr lvl="1">
              <a:spcBef>
                <a:spcPts val="0"/>
              </a:spcBef>
              <a:spcAft>
                <a:spcPts val="0"/>
              </a:spcAft>
              <a:buSzPts val="9600"/>
              <a:buFont typeface="Optimistic Display"/>
              <a:buNone/>
              <a:defRPr sz="9600" b="1">
                <a:latin typeface="Optimistic Display"/>
                <a:ea typeface="Optimistic Display"/>
                <a:cs typeface="Optimistic Display"/>
                <a:sym typeface="Optimistic Display"/>
              </a:defRPr>
            </a:lvl2pPr>
            <a:lvl3pPr lvl="2">
              <a:spcBef>
                <a:spcPts val="0"/>
              </a:spcBef>
              <a:spcAft>
                <a:spcPts val="0"/>
              </a:spcAft>
              <a:buSzPts val="9600"/>
              <a:buFont typeface="Optimistic Display"/>
              <a:buNone/>
              <a:defRPr sz="9600" b="1">
                <a:latin typeface="Optimistic Display"/>
                <a:ea typeface="Optimistic Display"/>
                <a:cs typeface="Optimistic Display"/>
                <a:sym typeface="Optimistic Display"/>
              </a:defRPr>
            </a:lvl3pPr>
            <a:lvl4pPr lvl="3">
              <a:spcBef>
                <a:spcPts val="0"/>
              </a:spcBef>
              <a:spcAft>
                <a:spcPts val="0"/>
              </a:spcAft>
              <a:buSzPts val="9600"/>
              <a:buFont typeface="Optimistic Display"/>
              <a:buNone/>
              <a:defRPr sz="9600" b="1">
                <a:latin typeface="Optimistic Display"/>
                <a:ea typeface="Optimistic Display"/>
                <a:cs typeface="Optimistic Display"/>
                <a:sym typeface="Optimistic Display"/>
              </a:defRPr>
            </a:lvl4pPr>
            <a:lvl5pPr lvl="4">
              <a:spcBef>
                <a:spcPts val="0"/>
              </a:spcBef>
              <a:spcAft>
                <a:spcPts val="0"/>
              </a:spcAft>
              <a:buSzPts val="9600"/>
              <a:buFont typeface="Optimistic Display"/>
              <a:buNone/>
              <a:defRPr sz="9600" b="1">
                <a:latin typeface="Optimistic Display"/>
                <a:ea typeface="Optimistic Display"/>
                <a:cs typeface="Optimistic Display"/>
                <a:sym typeface="Optimistic Display"/>
              </a:defRPr>
            </a:lvl5pPr>
            <a:lvl6pPr lvl="5">
              <a:spcBef>
                <a:spcPts val="0"/>
              </a:spcBef>
              <a:spcAft>
                <a:spcPts val="0"/>
              </a:spcAft>
              <a:buSzPts val="9600"/>
              <a:buFont typeface="Optimistic Display"/>
              <a:buNone/>
              <a:defRPr sz="9600" b="1">
                <a:latin typeface="Optimistic Display"/>
                <a:ea typeface="Optimistic Display"/>
                <a:cs typeface="Optimistic Display"/>
                <a:sym typeface="Optimistic Display"/>
              </a:defRPr>
            </a:lvl6pPr>
            <a:lvl7pPr lvl="6">
              <a:spcBef>
                <a:spcPts val="0"/>
              </a:spcBef>
              <a:spcAft>
                <a:spcPts val="0"/>
              </a:spcAft>
              <a:buSzPts val="9600"/>
              <a:buFont typeface="Optimistic Display"/>
              <a:buNone/>
              <a:defRPr sz="9600" b="1">
                <a:latin typeface="Optimistic Display"/>
                <a:ea typeface="Optimistic Display"/>
                <a:cs typeface="Optimistic Display"/>
                <a:sym typeface="Optimistic Display"/>
              </a:defRPr>
            </a:lvl7pPr>
            <a:lvl8pPr lvl="7">
              <a:spcBef>
                <a:spcPts val="0"/>
              </a:spcBef>
              <a:spcAft>
                <a:spcPts val="0"/>
              </a:spcAft>
              <a:buSzPts val="9600"/>
              <a:buFont typeface="Optimistic Display"/>
              <a:buNone/>
              <a:defRPr sz="9600" b="1">
                <a:latin typeface="Optimistic Display"/>
                <a:ea typeface="Optimistic Display"/>
                <a:cs typeface="Optimistic Display"/>
                <a:sym typeface="Optimistic Display"/>
              </a:defRPr>
            </a:lvl8pPr>
            <a:lvl9pPr lvl="8">
              <a:spcBef>
                <a:spcPts val="0"/>
              </a:spcBef>
              <a:spcAft>
                <a:spcPts val="0"/>
              </a:spcAft>
              <a:buSzPts val="9600"/>
              <a:buFont typeface="Optimistic Display"/>
              <a:buNone/>
              <a:defRPr sz="9600" b="1">
                <a:latin typeface="Optimistic Display"/>
                <a:ea typeface="Optimistic Display"/>
                <a:cs typeface="Optimistic Display"/>
                <a:sym typeface="Optimistic Display"/>
              </a:defRPr>
            </a:lvl9pPr>
          </a:lstStyle>
          <a:p>
            <a:endParaRPr/>
          </a:p>
        </p:txBody>
      </p:sp>
      <p:sp>
        <p:nvSpPr>
          <p:cNvPr id="313" name="Google Shape;313;p36"/>
          <p:cNvSpPr txBox="1">
            <a:spLocks noGrp="1"/>
          </p:cNvSpPr>
          <p:nvPr>
            <p:ph type="subTitle" idx="5"/>
          </p:nvPr>
        </p:nvSpPr>
        <p:spPr>
          <a:xfrm>
            <a:off x="777275" y="6864100"/>
            <a:ext cx="4928700" cy="347400"/>
          </a:xfrm>
          <a:prstGeom prst="rect">
            <a:avLst/>
          </a:prstGeom>
        </p:spPr>
        <p:txBody>
          <a:bodyPr spcFirstLastPara="1" wrap="square" lIns="0" tIns="0" rIns="0" bIns="0" anchor="t" anchorCtr="0">
            <a:noAutofit/>
          </a:bodyPr>
          <a:lstStyle>
            <a:lvl1pPr marL="0" marR="0" lvl="0" indent="0" algn="l">
              <a:lnSpc>
                <a:spcPct val="125000"/>
              </a:lnSpc>
              <a:spcBef>
                <a:spcPts val="0"/>
              </a:spcBef>
              <a:spcAft>
                <a:spcPts val="0"/>
              </a:spcAft>
              <a:buNone/>
              <a:defRPr sz="1800" b="0"/>
            </a:lvl1pPr>
            <a:lvl2pPr lvl="1">
              <a:lnSpc>
                <a:spcPct val="125000"/>
              </a:lnSpc>
              <a:spcBef>
                <a:spcPts val="0"/>
              </a:spcBef>
              <a:spcAft>
                <a:spcPts val="0"/>
              </a:spcAft>
              <a:buNone/>
              <a:defRPr sz="1800" b="0"/>
            </a:lvl2pPr>
            <a:lvl3pPr lvl="2">
              <a:lnSpc>
                <a:spcPct val="125000"/>
              </a:lnSpc>
              <a:spcBef>
                <a:spcPts val="0"/>
              </a:spcBef>
              <a:spcAft>
                <a:spcPts val="0"/>
              </a:spcAft>
              <a:buNone/>
              <a:defRPr sz="1800" b="0"/>
            </a:lvl3pPr>
            <a:lvl4pPr lvl="3">
              <a:lnSpc>
                <a:spcPct val="125000"/>
              </a:lnSpc>
              <a:spcBef>
                <a:spcPts val="0"/>
              </a:spcBef>
              <a:spcAft>
                <a:spcPts val="0"/>
              </a:spcAft>
              <a:buNone/>
              <a:defRPr sz="1800" b="0"/>
            </a:lvl4pPr>
            <a:lvl5pPr lvl="4">
              <a:lnSpc>
                <a:spcPct val="125000"/>
              </a:lnSpc>
              <a:spcBef>
                <a:spcPts val="0"/>
              </a:spcBef>
              <a:spcAft>
                <a:spcPts val="0"/>
              </a:spcAft>
              <a:buNone/>
              <a:defRPr sz="1800" b="0"/>
            </a:lvl5pPr>
            <a:lvl6pPr lvl="5">
              <a:lnSpc>
                <a:spcPct val="125000"/>
              </a:lnSpc>
              <a:spcBef>
                <a:spcPts val="0"/>
              </a:spcBef>
              <a:spcAft>
                <a:spcPts val="0"/>
              </a:spcAft>
              <a:buNone/>
              <a:defRPr sz="1800" b="0"/>
            </a:lvl6pPr>
            <a:lvl7pPr lvl="6">
              <a:lnSpc>
                <a:spcPct val="125000"/>
              </a:lnSpc>
              <a:spcBef>
                <a:spcPts val="0"/>
              </a:spcBef>
              <a:spcAft>
                <a:spcPts val="0"/>
              </a:spcAft>
              <a:buNone/>
              <a:defRPr sz="1800" b="0"/>
            </a:lvl7pPr>
            <a:lvl8pPr lvl="7">
              <a:lnSpc>
                <a:spcPct val="125000"/>
              </a:lnSpc>
              <a:spcBef>
                <a:spcPts val="0"/>
              </a:spcBef>
              <a:spcAft>
                <a:spcPts val="0"/>
              </a:spcAft>
              <a:buNone/>
              <a:defRPr sz="1800" b="0"/>
            </a:lvl8pPr>
            <a:lvl9pPr lvl="8">
              <a:lnSpc>
                <a:spcPct val="125000"/>
              </a:lnSpc>
              <a:spcBef>
                <a:spcPts val="0"/>
              </a:spcBef>
              <a:spcAft>
                <a:spcPts val="0"/>
              </a:spcAft>
              <a:buNone/>
              <a:defRPr sz="1800" b="0"/>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79_End Card_White">
  <p:cSld name="SECTION_HEADER_2_1_2_3_1">
    <p:spTree>
      <p:nvGrpSpPr>
        <p:cNvPr id="1" name="Shape 314"/>
        <p:cNvGrpSpPr/>
        <p:nvPr/>
      </p:nvGrpSpPr>
      <p:grpSpPr>
        <a:xfrm>
          <a:off x="0" y="0"/>
          <a:ext cx="0" cy="0"/>
          <a:chOff x="0" y="0"/>
          <a:chExt cx="0" cy="0"/>
        </a:xfrm>
      </p:grpSpPr>
      <p:pic>
        <p:nvPicPr>
          <p:cNvPr id="315" name="Google Shape;315;p37"/>
          <p:cNvPicPr preferRelativeResize="0"/>
          <p:nvPr/>
        </p:nvPicPr>
        <p:blipFill>
          <a:blip r:embed="rId2">
            <a:alphaModFix/>
          </a:blip>
          <a:stretch>
            <a:fillRect/>
          </a:stretch>
        </p:blipFill>
        <p:spPr>
          <a:xfrm>
            <a:off x="5541350" y="3591975"/>
            <a:ext cx="7205299" cy="3103050"/>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79_End Card_Grey">
  <p:cSld name="SECTION_HEADER_2_1_2_3_1_4">
    <p:bg>
      <p:bgPr>
        <a:solidFill>
          <a:schemeClr val="accent3"/>
        </a:solidFill>
        <a:effectLst/>
      </p:bgPr>
    </p:bg>
    <p:spTree>
      <p:nvGrpSpPr>
        <p:cNvPr id="1" name="Shape 316"/>
        <p:cNvGrpSpPr/>
        <p:nvPr/>
      </p:nvGrpSpPr>
      <p:grpSpPr>
        <a:xfrm>
          <a:off x="0" y="0"/>
          <a:ext cx="0" cy="0"/>
          <a:chOff x="0" y="0"/>
          <a:chExt cx="0" cy="0"/>
        </a:xfrm>
      </p:grpSpPr>
      <p:pic>
        <p:nvPicPr>
          <p:cNvPr id="317" name="Google Shape;317;p38"/>
          <p:cNvPicPr preferRelativeResize="0"/>
          <p:nvPr/>
        </p:nvPicPr>
        <p:blipFill>
          <a:blip r:embed="rId2">
            <a:alphaModFix/>
          </a:blip>
          <a:stretch>
            <a:fillRect/>
          </a:stretch>
        </p:blipFill>
        <p:spPr>
          <a:xfrm>
            <a:off x="5541350" y="3591975"/>
            <a:ext cx="7205299" cy="3103050"/>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82_End Card_Black">
  <p:cSld name="SECTION_HEADER_2_1_2_3_1_3">
    <p:bg>
      <p:bgPr>
        <a:solidFill>
          <a:schemeClr val="dk1"/>
        </a:solidFill>
        <a:effectLst/>
      </p:bgPr>
    </p:bg>
    <p:spTree>
      <p:nvGrpSpPr>
        <p:cNvPr id="1" name="Shape 318"/>
        <p:cNvGrpSpPr/>
        <p:nvPr/>
      </p:nvGrpSpPr>
      <p:grpSpPr>
        <a:xfrm>
          <a:off x="0" y="0"/>
          <a:ext cx="0" cy="0"/>
          <a:chOff x="0" y="0"/>
          <a:chExt cx="0" cy="0"/>
        </a:xfrm>
      </p:grpSpPr>
      <p:pic>
        <p:nvPicPr>
          <p:cNvPr id="319" name="Google Shape;319;p39"/>
          <p:cNvPicPr preferRelativeResize="0"/>
          <p:nvPr/>
        </p:nvPicPr>
        <p:blipFill>
          <a:blip r:embed="rId2">
            <a:alphaModFix/>
          </a:blip>
          <a:stretch>
            <a:fillRect/>
          </a:stretch>
        </p:blipFill>
        <p:spPr>
          <a:xfrm>
            <a:off x="5541263" y="3586925"/>
            <a:ext cx="7205473" cy="3113134"/>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82_End Card_Gradient_Dark">
  <p:cSld name="SECTION_HEADER_2_1_2_3_1_3_2">
    <p:bg>
      <p:bgPr>
        <a:blipFill>
          <a:blip r:embed="rId2">
            <a:alphaModFix/>
          </a:blip>
          <a:stretch>
            <a:fillRect/>
          </a:stretch>
        </a:blipFill>
        <a:effectLst/>
      </p:bgPr>
    </p:bg>
    <p:spTree>
      <p:nvGrpSpPr>
        <p:cNvPr id="1" name="Shape 320"/>
        <p:cNvGrpSpPr/>
        <p:nvPr/>
      </p:nvGrpSpPr>
      <p:grpSpPr>
        <a:xfrm>
          <a:off x="0" y="0"/>
          <a:ext cx="0" cy="0"/>
          <a:chOff x="0" y="0"/>
          <a:chExt cx="0" cy="0"/>
        </a:xfrm>
      </p:grpSpPr>
      <p:pic>
        <p:nvPicPr>
          <p:cNvPr id="321" name="Google Shape;321;p40"/>
          <p:cNvPicPr preferRelativeResize="0"/>
          <p:nvPr/>
        </p:nvPicPr>
        <p:blipFill>
          <a:blip r:embed="rId3">
            <a:alphaModFix/>
          </a:blip>
          <a:stretch>
            <a:fillRect/>
          </a:stretch>
        </p:blipFill>
        <p:spPr>
          <a:xfrm>
            <a:off x="5541263" y="3586925"/>
            <a:ext cx="7205473" cy="3113134"/>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82_End Card_Gradient_Dark_Saturated">
  <p:cSld name="SECTION_HEADER_2_1_2_3_1_3_2_1">
    <p:bg>
      <p:bgPr>
        <a:blipFill>
          <a:blip r:embed="rId2">
            <a:alphaModFix/>
          </a:blip>
          <a:stretch>
            <a:fillRect/>
          </a:stretch>
        </a:blipFill>
        <a:effectLst/>
      </p:bgPr>
    </p:bg>
    <p:spTree>
      <p:nvGrpSpPr>
        <p:cNvPr id="1" name="Shape 322"/>
        <p:cNvGrpSpPr/>
        <p:nvPr/>
      </p:nvGrpSpPr>
      <p:grpSpPr>
        <a:xfrm>
          <a:off x="0" y="0"/>
          <a:ext cx="0" cy="0"/>
          <a:chOff x="0" y="0"/>
          <a:chExt cx="0" cy="0"/>
        </a:xfrm>
      </p:grpSpPr>
      <p:pic>
        <p:nvPicPr>
          <p:cNvPr id="323" name="Google Shape;323;p41" title="Meta_Lockup_MonoWhite_RGB.png"/>
          <p:cNvPicPr preferRelativeResize="0"/>
          <p:nvPr/>
        </p:nvPicPr>
        <p:blipFill rotWithShape="1">
          <a:blip r:embed="rId3">
            <a:alphaModFix/>
          </a:blip>
          <a:srcRect l="159" r="159"/>
          <a:stretch/>
        </p:blipFill>
        <p:spPr>
          <a:xfrm>
            <a:off x="5541263" y="3586925"/>
            <a:ext cx="7205473" cy="3113134"/>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623400" y="890050"/>
            <a:ext cx="17041200" cy="1145400"/>
          </a:xfrm>
          <a:prstGeom prst="rect">
            <a:avLst/>
          </a:prstGeom>
        </p:spPr>
        <p:txBody>
          <a:bodyPr spcFirstLastPara="1" wrap="square" lIns="167625" tIns="167625" rIns="167625" bIns="167625" anchor="t" anchorCtr="0">
            <a:normAutofit/>
          </a:bodyPr>
          <a:lstStyle>
            <a:lvl1pPr lvl="0">
              <a:spcBef>
                <a:spcPts val="0"/>
              </a:spcBef>
              <a:spcAft>
                <a:spcPts val="0"/>
              </a:spcAft>
              <a:buSzPts val="5133"/>
              <a:buNone/>
              <a:defRPr sz="5133"/>
            </a:lvl1pPr>
            <a:lvl2pPr lvl="1">
              <a:spcBef>
                <a:spcPts val="0"/>
              </a:spcBef>
              <a:spcAft>
                <a:spcPts val="0"/>
              </a:spcAft>
              <a:buSzPts val="5133"/>
              <a:buNone/>
              <a:defRPr sz="5133"/>
            </a:lvl2pPr>
            <a:lvl3pPr lvl="2">
              <a:spcBef>
                <a:spcPts val="0"/>
              </a:spcBef>
              <a:spcAft>
                <a:spcPts val="0"/>
              </a:spcAft>
              <a:buSzPts val="5133"/>
              <a:buNone/>
              <a:defRPr sz="5133"/>
            </a:lvl3pPr>
            <a:lvl4pPr lvl="3">
              <a:spcBef>
                <a:spcPts val="0"/>
              </a:spcBef>
              <a:spcAft>
                <a:spcPts val="0"/>
              </a:spcAft>
              <a:buSzPts val="5133"/>
              <a:buNone/>
              <a:defRPr sz="5133"/>
            </a:lvl4pPr>
            <a:lvl5pPr lvl="4">
              <a:spcBef>
                <a:spcPts val="0"/>
              </a:spcBef>
              <a:spcAft>
                <a:spcPts val="0"/>
              </a:spcAft>
              <a:buSzPts val="5133"/>
              <a:buNone/>
              <a:defRPr sz="5133"/>
            </a:lvl5pPr>
            <a:lvl6pPr lvl="5">
              <a:spcBef>
                <a:spcPts val="0"/>
              </a:spcBef>
              <a:spcAft>
                <a:spcPts val="0"/>
              </a:spcAft>
              <a:buSzPts val="5133"/>
              <a:buNone/>
              <a:defRPr sz="5133"/>
            </a:lvl6pPr>
            <a:lvl7pPr lvl="6">
              <a:spcBef>
                <a:spcPts val="0"/>
              </a:spcBef>
              <a:spcAft>
                <a:spcPts val="0"/>
              </a:spcAft>
              <a:buSzPts val="5133"/>
              <a:buNone/>
              <a:defRPr sz="5133"/>
            </a:lvl7pPr>
            <a:lvl8pPr lvl="7">
              <a:spcBef>
                <a:spcPts val="0"/>
              </a:spcBef>
              <a:spcAft>
                <a:spcPts val="0"/>
              </a:spcAft>
              <a:buSzPts val="5133"/>
              <a:buNone/>
              <a:defRPr sz="5133"/>
            </a:lvl8pPr>
            <a:lvl9pPr lvl="8">
              <a:spcBef>
                <a:spcPts val="0"/>
              </a:spcBef>
              <a:spcAft>
                <a:spcPts val="0"/>
              </a:spcAft>
              <a:buSzPts val="5133"/>
              <a:buNone/>
              <a:defRPr sz="5133"/>
            </a:lvl9pPr>
          </a:lstStyle>
          <a:p>
            <a:endParaRPr/>
          </a:p>
        </p:txBody>
      </p:sp>
      <p:sp>
        <p:nvSpPr>
          <p:cNvPr id="22" name="Google Shape;22;p5"/>
          <p:cNvSpPr txBox="1">
            <a:spLocks noGrp="1"/>
          </p:cNvSpPr>
          <p:nvPr>
            <p:ph type="body" idx="1"/>
          </p:nvPr>
        </p:nvSpPr>
        <p:spPr>
          <a:xfrm>
            <a:off x="623400" y="2304950"/>
            <a:ext cx="7999800" cy="6832800"/>
          </a:xfrm>
          <a:prstGeom prst="rect">
            <a:avLst/>
          </a:prstGeom>
        </p:spPr>
        <p:txBody>
          <a:bodyPr spcFirstLastPara="1" wrap="square" lIns="167625" tIns="167625" rIns="167625" bIns="167625" anchor="t" anchorCtr="0">
            <a:normAutofit/>
          </a:bodyPr>
          <a:lstStyle>
            <a:lvl1pPr marL="457200" lvl="0" indent="-391584">
              <a:spcBef>
                <a:spcPts val="0"/>
              </a:spcBef>
              <a:spcAft>
                <a:spcPts val="0"/>
              </a:spcAft>
              <a:buSzPts val="2567"/>
              <a:buChar char="●"/>
              <a:defRPr sz="2567"/>
            </a:lvl1pPr>
            <a:lvl2pPr marL="914400" lvl="1" indent="-368300">
              <a:spcBef>
                <a:spcPts val="0"/>
              </a:spcBef>
              <a:spcAft>
                <a:spcPts val="0"/>
              </a:spcAft>
              <a:buSzPts val="2200"/>
              <a:buChar char="○"/>
              <a:defRPr sz="2200"/>
            </a:lvl2pPr>
            <a:lvl3pPr marL="1371600" lvl="2" indent="-368300">
              <a:spcBef>
                <a:spcPts val="0"/>
              </a:spcBef>
              <a:spcAft>
                <a:spcPts val="0"/>
              </a:spcAft>
              <a:buSzPts val="2200"/>
              <a:buChar char="■"/>
              <a:defRPr sz="2200"/>
            </a:lvl3pPr>
            <a:lvl4pPr marL="1828800" lvl="3" indent="-368300">
              <a:spcBef>
                <a:spcPts val="0"/>
              </a:spcBef>
              <a:spcAft>
                <a:spcPts val="0"/>
              </a:spcAft>
              <a:buSzPts val="2200"/>
              <a:buChar char="●"/>
              <a:defRPr sz="2200"/>
            </a:lvl4pPr>
            <a:lvl5pPr marL="2286000" lvl="4" indent="-368300">
              <a:spcBef>
                <a:spcPts val="0"/>
              </a:spcBef>
              <a:spcAft>
                <a:spcPts val="0"/>
              </a:spcAft>
              <a:buSzPts val="2200"/>
              <a:buChar char="○"/>
              <a:defRPr sz="2200"/>
            </a:lvl5pPr>
            <a:lvl6pPr marL="2743200" lvl="5" indent="-368300">
              <a:spcBef>
                <a:spcPts val="0"/>
              </a:spcBef>
              <a:spcAft>
                <a:spcPts val="0"/>
              </a:spcAft>
              <a:buSzPts val="2200"/>
              <a:buChar char="■"/>
              <a:defRPr sz="2200"/>
            </a:lvl6pPr>
            <a:lvl7pPr marL="3200400" lvl="6" indent="-368300">
              <a:spcBef>
                <a:spcPts val="0"/>
              </a:spcBef>
              <a:spcAft>
                <a:spcPts val="0"/>
              </a:spcAft>
              <a:buSzPts val="2200"/>
              <a:buChar char="●"/>
              <a:defRPr sz="2200"/>
            </a:lvl7pPr>
            <a:lvl8pPr marL="3657600" lvl="7" indent="-368300">
              <a:spcBef>
                <a:spcPts val="0"/>
              </a:spcBef>
              <a:spcAft>
                <a:spcPts val="0"/>
              </a:spcAft>
              <a:buSzPts val="2200"/>
              <a:buChar char="○"/>
              <a:defRPr sz="2200"/>
            </a:lvl8pPr>
            <a:lvl9pPr marL="4114800" lvl="8" indent="-368300">
              <a:spcBef>
                <a:spcPts val="0"/>
              </a:spcBef>
              <a:spcAft>
                <a:spcPts val="0"/>
              </a:spcAft>
              <a:buSzPts val="2200"/>
              <a:buChar char="■"/>
              <a:defRPr sz="2200"/>
            </a:lvl9pPr>
          </a:lstStyle>
          <a:p>
            <a:endParaRPr/>
          </a:p>
        </p:txBody>
      </p:sp>
      <p:sp>
        <p:nvSpPr>
          <p:cNvPr id="23" name="Google Shape;23;p5"/>
          <p:cNvSpPr txBox="1">
            <a:spLocks noGrp="1"/>
          </p:cNvSpPr>
          <p:nvPr>
            <p:ph type="body" idx="2"/>
          </p:nvPr>
        </p:nvSpPr>
        <p:spPr>
          <a:xfrm>
            <a:off x="9664800" y="2304950"/>
            <a:ext cx="7999800" cy="6832800"/>
          </a:xfrm>
          <a:prstGeom prst="rect">
            <a:avLst/>
          </a:prstGeom>
        </p:spPr>
        <p:txBody>
          <a:bodyPr spcFirstLastPara="1" wrap="square" lIns="167625" tIns="167625" rIns="167625" bIns="167625" anchor="t" anchorCtr="0">
            <a:normAutofit/>
          </a:bodyPr>
          <a:lstStyle>
            <a:lvl1pPr marL="457200" lvl="0" indent="-391584">
              <a:spcBef>
                <a:spcPts val="0"/>
              </a:spcBef>
              <a:spcAft>
                <a:spcPts val="0"/>
              </a:spcAft>
              <a:buSzPts val="2567"/>
              <a:buChar char="●"/>
              <a:defRPr sz="2567"/>
            </a:lvl1pPr>
            <a:lvl2pPr marL="914400" lvl="1" indent="-368300">
              <a:spcBef>
                <a:spcPts val="0"/>
              </a:spcBef>
              <a:spcAft>
                <a:spcPts val="0"/>
              </a:spcAft>
              <a:buSzPts val="2200"/>
              <a:buChar char="○"/>
              <a:defRPr sz="2200"/>
            </a:lvl2pPr>
            <a:lvl3pPr marL="1371600" lvl="2" indent="-368300">
              <a:spcBef>
                <a:spcPts val="0"/>
              </a:spcBef>
              <a:spcAft>
                <a:spcPts val="0"/>
              </a:spcAft>
              <a:buSzPts val="2200"/>
              <a:buChar char="■"/>
              <a:defRPr sz="2200"/>
            </a:lvl3pPr>
            <a:lvl4pPr marL="1828800" lvl="3" indent="-368300">
              <a:spcBef>
                <a:spcPts val="0"/>
              </a:spcBef>
              <a:spcAft>
                <a:spcPts val="0"/>
              </a:spcAft>
              <a:buSzPts val="2200"/>
              <a:buChar char="●"/>
              <a:defRPr sz="2200"/>
            </a:lvl4pPr>
            <a:lvl5pPr marL="2286000" lvl="4" indent="-368300">
              <a:spcBef>
                <a:spcPts val="0"/>
              </a:spcBef>
              <a:spcAft>
                <a:spcPts val="0"/>
              </a:spcAft>
              <a:buSzPts val="2200"/>
              <a:buChar char="○"/>
              <a:defRPr sz="2200"/>
            </a:lvl5pPr>
            <a:lvl6pPr marL="2743200" lvl="5" indent="-368300">
              <a:spcBef>
                <a:spcPts val="0"/>
              </a:spcBef>
              <a:spcAft>
                <a:spcPts val="0"/>
              </a:spcAft>
              <a:buSzPts val="2200"/>
              <a:buChar char="■"/>
              <a:defRPr sz="2200"/>
            </a:lvl6pPr>
            <a:lvl7pPr marL="3200400" lvl="6" indent="-368300">
              <a:spcBef>
                <a:spcPts val="0"/>
              </a:spcBef>
              <a:spcAft>
                <a:spcPts val="0"/>
              </a:spcAft>
              <a:buSzPts val="2200"/>
              <a:buChar char="●"/>
              <a:defRPr sz="2200"/>
            </a:lvl7pPr>
            <a:lvl8pPr marL="3657600" lvl="7" indent="-368300">
              <a:spcBef>
                <a:spcPts val="0"/>
              </a:spcBef>
              <a:spcAft>
                <a:spcPts val="0"/>
              </a:spcAft>
              <a:buSzPts val="2200"/>
              <a:buChar char="○"/>
              <a:defRPr sz="2200"/>
            </a:lvl8pPr>
            <a:lvl9pPr marL="4114800" lvl="8" indent="-368300">
              <a:spcBef>
                <a:spcPts val="0"/>
              </a:spcBef>
              <a:spcAft>
                <a:spcPts val="0"/>
              </a:spcAft>
              <a:buSzPts val="2200"/>
              <a:buChar char="■"/>
              <a:defRPr sz="2200"/>
            </a:lvl9pPr>
          </a:lstStyle>
          <a:p>
            <a:endParaRPr/>
          </a:p>
        </p:txBody>
      </p:sp>
      <p:sp>
        <p:nvSpPr>
          <p:cNvPr id="24" name="Google Shape;24;p5"/>
          <p:cNvSpPr txBox="1">
            <a:spLocks noGrp="1"/>
          </p:cNvSpPr>
          <p:nvPr>
            <p:ph type="sldNum" idx="12"/>
          </p:nvPr>
        </p:nvSpPr>
        <p:spPr>
          <a:xfrm>
            <a:off x="16944916" y="9326434"/>
            <a:ext cx="1097400" cy="786900"/>
          </a:xfrm>
          <a:prstGeom prst="rect">
            <a:avLst/>
          </a:prstGeom>
        </p:spPr>
        <p:txBody>
          <a:bodyPr spcFirstLastPara="1" wrap="square" lIns="167625" tIns="167625" rIns="167625" bIns="167625" anchor="ctr" anchorCtr="0">
            <a:normAutofit/>
          </a:bodyPr>
          <a:lstStyle>
            <a:lvl1pPr lvl="0">
              <a:buNone/>
              <a:defRPr sz="1833"/>
            </a:lvl1pPr>
            <a:lvl2pPr lvl="1">
              <a:buNone/>
              <a:defRPr sz="1833"/>
            </a:lvl2pPr>
            <a:lvl3pPr lvl="2">
              <a:buNone/>
              <a:defRPr sz="1833"/>
            </a:lvl3pPr>
            <a:lvl4pPr lvl="3">
              <a:buNone/>
              <a:defRPr sz="1833"/>
            </a:lvl4pPr>
            <a:lvl5pPr lvl="4">
              <a:buNone/>
              <a:defRPr sz="1833"/>
            </a:lvl5pPr>
            <a:lvl6pPr lvl="5">
              <a:buNone/>
              <a:defRPr sz="1833"/>
            </a:lvl6pPr>
            <a:lvl7pPr lvl="6">
              <a:buNone/>
              <a:defRPr sz="1833"/>
            </a:lvl7pPr>
            <a:lvl8pPr lvl="7">
              <a:buNone/>
              <a:defRPr sz="1833"/>
            </a:lvl8pPr>
            <a:lvl9pPr lvl="8">
              <a:buNone/>
              <a:defRPr sz="1833"/>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82_End Card_Gradient_Light_Saturated">
  <p:cSld name="SECTION_HEADER_2_1_2_3_1_3_2_1_1">
    <p:bg>
      <p:bgPr>
        <a:blipFill>
          <a:blip r:embed="rId2">
            <a:alphaModFix/>
          </a:blip>
          <a:stretch>
            <a:fillRect/>
          </a:stretch>
        </a:blipFill>
        <a:effectLst/>
      </p:bgPr>
    </p:bg>
    <p:spTree>
      <p:nvGrpSpPr>
        <p:cNvPr id="1" name="Shape 324"/>
        <p:cNvGrpSpPr/>
        <p:nvPr/>
      </p:nvGrpSpPr>
      <p:grpSpPr>
        <a:xfrm>
          <a:off x="0" y="0"/>
          <a:ext cx="0" cy="0"/>
          <a:chOff x="0" y="0"/>
          <a:chExt cx="0" cy="0"/>
        </a:xfrm>
      </p:grpSpPr>
      <p:pic>
        <p:nvPicPr>
          <p:cNvPr id="325" name="Google Shape;325;p42" title="Meta_Lockup_MonoWhite_RGB.png"/>
          <p:cNvPicPr preferRelativeResize="0"/>
          <p:nvPr/>
        </p:nvPicPr>
        <p:blipFill rotWithShape="1">
          <a:blip r:embed="rId3">
            <a:alphaModFix/>
          </a:blip>
          <a:srcRect l="159" r="159"/>
          <a:stretch/>
        </p:blipFill>
        <p:spPr>
          <a:xfrm>
            <a:off x="5541263" y="3586925"/>
            <a:ext cx="7205473" cy="3113134"/>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82_End Card_Gradient_Light">
  <p:cSld name="SECTION_HEADER_2_1_2_3_1_3_1">
    <p:bg>
      <p:bgPr>
        <a:blipFill>
          <a:blip r:embed="rId2">
            <a:alphaModFix/>
          </a:blip>
          <a:stretch>
            <a:fillRect/>
          </a:stretch>
        </a:blipFill>
        <a:effectLst/>
      </p:bgPr>
    </p:bg>
    <p:spTree>
      <p:nvGrpSpPr>
        <p:cNvPr id="1" name="Shape 326"/>
        <p:cNvGrpSpPr/>
        <p:nvPr/>
      </p:nvGrpSpPr>
      <p:grpSpPr>
        <a:xfrm>
          <a:off x="0" y="0"/>
          <a:ext cx="0" cy="0"/>
          <a:chOff x="0" y="0"/>
          <a:chExt cx="0" cy="0"/>
        </a:xfrm>
      </p:grpSpPr>
      <p:pic>
        <p:nvPicPr>
          <p:cNvPr id="327" name="Google Shape;327;p43"/>
          <p:cNvPicPr preferRelativeResize="0"/>
          <p:nvPr/>
        </p:nvPicPr>
        <p:blipFill>
          <a:blip r:embed="rId3">
            <a:alphaModFix/>
          </a:blip>
          <a:stretch>
            <a:fillRect/>
          </a:stretch>
        </p:blipFill>
        <p:spPr>
          <a:xfrm>
            <a:off x="5541350" y="3591975"/>
            <a:ext cx="7205299" cy="3103050"/>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Grey">
  <p:cSld name="CUSTOM_2">
    <p:bg>
      <p:bgPr>
        <a:solidFill>
          <a:schemeClr val="accent3"/>
        </a:solidFill>
        <a:effectLst/>
      </p:bgPr>
    </p:bg>
    <p:spTree>
      <p:nvGrpSpPr>
        <p:cNvPr id="1" name="Shape 328"/>
        <p:cNvGrpSpPr/>
        <p:nvPr/>
      </p:nvGrpSpPr>
      <p:grpSpPr>
        <a:xfrm>
          <a:off x="0" y="0"/>
          <a:ext cx="0" cy="0"/>
          <a:chOff x="0" y="0"/>
          <a:chExt cx="0" cy="0"/>
        </a:xfrm>
      </p:grpSpPr>
      <p:pic>
        <p:nvPicPr>
          <p:cNvPr id="329" name="Google Shape;329;p44"/>
          <p:cNvPicPr preferRelativeResize="0"/>
          <p:nvPr/>
        </p:nvPicPr>
        <p:blipFill>
          <a:blip r:embed="rId2">
            <a:alphaModFix/>
          </a:blip>
          <a:stretch>
            <a:fillRect/>
          </a:stretch>
        </p:blipFill>
        <p:spPr>
          <a:xfrm>
            <a:off x="15429662" y="8815400"/>
            <a:ext cx="2439250" cy="1050499"/>
          </a:xfrm>
          <a:prstGeom prst="rect">
            <a:avLst/>
          </a:prstGeom>
          <a:noFill/>
          <a:ln>
            <a:noFill/>
          </a:ln>
        </p:spPr>
      </p:pic>
      <p:sp>
        <p:nvSpPr>
          <p:cNvPr id="330" name="Google Shape;330;p44"/>
          <p:cNvSpPr txBox="1">
            <a:spLocks noGrp="1"/>
          </p:cNvSpPr>
          <p:nvPr>
            <p:ph type="subTitle" idx="1"/>
          </p:nvPr>
        </p:nvSpPr>
        <p:spPr>
          <a:xfrm>
            <a:off x="790575" y="9015984"/>
            <a:ext cx="2811900" cy="6948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sz="1800" b="0"/>
            </a:lvl1pPr>
            <a:lvl2pPr lvl="1">
              <a:lnSpc>
                <a:spcPct val="125000"/>
              </a:lnSpc>
              <a:spcBef>
                <a:spcPts val="0"/>
              </a:spcBef>
              <a:spcAft>
                <a:spcPts val="0"/>
              </a:spcAft>
              <a:buNone/>
              <a:defRPr sz="1800" b="0"/>
            </a:lvl2pPr>
            <a:lvl3pPr lvl="2">
              <a:lnSpc>
                <a:spcPct val="125000"/>
              </a:lnSpc>
              <a:spcBef>
                <a:spcPts val="0"/>
              </a:spcBef>
              <a:spcAft>
                <a:spcPts val="0"/>
              </a:spcAft>
              <a:buNone/>
              <a:defRPr sz="1800" b="0"/>
            </a:lvl3pPr>
            <a:lvl4pPr lvl="3">
              <a:lnSpc>
                <a:spcPct val="125000"/>
              </a:lnSpc>
              <a:spcBef>
                <a:spcPts val="0"/>
              </a:spcBef>
              <a:spcAft>
                <a:spcPts val="0"/>
              </a:spcAft>
              <a:buNone/>
              <a:defRPr sz="1800" b="0"/>
            </a:lvl4pPr>
            <a:lvl5pPr lvl="4">
              <a:lnSpc>
                <a:spcPct val="125000"/>
              </a:lnSpc>
              <a:spcBef>
                <a:spcPts val="0"/>
              </a:spcBef>
              <a:spcAft>
                <a:spcPts val="0"/>
              </a:spcAft>
              <a:buNone/>
              <a:defRPr sz="1800" b="0"/>
            </a:lvl5pPr>
            <a:lvl6pPr lvl="5">
              <a:lnSpc>
                <a:spcPct val="125000"/>
              </a:lnSpc>
              <a:spcBef>
                <a:spcPts val="0"/>
              </a:spcBef>
              <a:spcAft>
                <a:spcPts val="0"/>
              </a:spcAft>
              <a:buNone/>
              <a:defRPr sz="1800" b="0"/>
            </a:lvl6pPr>
            <a:lvl7pPr lvl="6">
              <a:lnSpc>
                <a:spcPct val="125000"/>
              </a:lnSpc>
              <a:spcBef>
                <a:spcPts val="0"/>
              </a:spcBef>
              <a:spcAft>
                <a:spcPts val="0"/>
              </a:spcAft>
              <a:buNone/>
              <a:defRPr sz="1800" b="0"/>
            </a:lvl7pPr>
            <a:lvl8pPr lvl="7">
              <a:lnSpc>
                <a:spcPct val="125000"/>
              </a:lnSpc>
              <a:spcBef>
                <a:spcPts val="0"/>
              </a:spcBef>
              <a:spcAft>
                <a:spcPts val="0"/>
              </a:spcAft>
              <a:buNone/>
              <a:defRPr sz="1800" b="0"/>
            </a:lvl8pPr>
            <a:lvl9pPr lvl="8">
              <a:lnSpc>
                <a:spcPct val="125000"/>
              </a:lnSpc>
              <a:spcBef>
                <a:spcPts val="0"/>
              </a:spcBef>
              <a:spcAft>
                <a:spcPts val="0"/>
              </a:spcAft>
              <a:buNone/>
              <a:defRPr sz="1800" b="0"/>
            </a:lvl9pPr>
          </a:lstStyle>
          <a:p>
            <a:endParaRPr/>
          </a:p>
        </p:txBody>
      </p:sp>
      <p:sp>
        <p:nvSpPr>
          <p:cNvPr id="331" name="Google Shape;331;p44"/>
          <p:cNvSpPr txBox="1">
            <a:spLocks noGrp="1"/>
          </p:cNvSpPr>
          <p:nvPr>
            <p:ph type="subTitle" idx="2"/>
          </p:nvPr>
        </p:nvSpPr>
        <p:spPr>
          <a:xfrm>
            <a:off x="4317213" y="9015984"/>
            <a:ext cx="2811900" cy="6948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sz="1800" b="0"/>
            </a:lvl1pPr>
            <a:lvl2pPr lvl="1">
              <a:lnSpc>
                <a:spcPct val="125000"/>
              </a:lnSpc>
              <a:spcBef>
                <a:spcPts val="0"/>
              </a:spcBef>
              <a:spcAft>
                <a:spcPts val="0"/>
              </a:spcAft>
              <a:buNone/>
              <a:defRPr sz="1800" b="0"/>
            </a:lvl2pPr>
            <a:lvl3pPr lvl="2">
              <a:lnSpc>
                <a:spcPct val="125000"/>
              </a:lnSpc>
              <a:spcBef>
                <a:spcPts val="0"/>
              </a:spcBef>
              <a:spcAft>
                <a:spcPts val="0"/>
              </a:spcAft>
              <a:buNone/>
              <a:defRPr sz="1800" b="0"/>
            </a:lvl3pPr>
            <a:lvl4pPr lvl="3">
              <a:lnSpc>
                <a:spcPct val="125000"/>
              </a:lnSpc>
              <a:spcBef>
                <a:spcPts val="0"/>
              </a:spcBef>
              <a:spcAft>
                <a:spcPts val="0"/>
              </a:spcAft>
              <a:buNone/>
              <a:defRPr sz="1800" b="0"/>
            </a:lvl4pPr>
            <a:lvl5pPr lvl="4">
              <a:lnSpc>
                <a:spcPct val="125000"/>
              </a:lnSpc>
              <a:spcBef>
                <a:spcPts val="0"/>
              </a:spcBef>
              <a:spcAft>
                <a:spcPts val="0"/>
              </a:spcAft>
              <a:buNone/>
              <a:defRPr sz="1800" b="0"/>
            </a:lvl5pPr>
            <a:lvl6pPr lvl="5">
              <a:lnSpc>
                <a:spcPct val="125000"/>
              </a:lnSpc>
              <a:spcBef>
                <a:spcPts val="0"/>
              </a:spcBef>
              <a:spcAft>
                <a:spcPts val="0"/>
              </a:spcAft>
              <a:buNone/>
              <a:defRPr sz="1800" b="0"/>
            </a:lvl6pPr>
            <a:lvl7pPr lvl="6">
              <a:lnSpc>
                <a:spcPct val="125000"/>
              </a:lnSpc>
              <a:spcBef>
                <a:spcPts val="0"/>
              </a:spcBef>
              <a:spcAft>
                <a:spcPts val="0"/>
              </a:spcAft>
              <a:buNone/>
              <a:defRPr sz="1800" b="0"/>
            </a:lvl7pPr>
            <a:lvl8pPr lvl="7">
              <a:lnSpc>
                <a:spcPct val="125000"/>
              </a:lnSpc>
              <a:spcBef>
                <a:spcPts val="0"/>
              </a:spcBef>
              <a:spcAft>
                <a:spcPts val="0"/>
              </a:spcAft>
              <a:buNone/>
              <a:defRPr sz="1800" b="0"/>
            </a:lvl8pPr>
            <a:lvl9pPr lvl="8">
              <a:lnSpc>
                <a:spcPct val="125000"/>
              </a:lnSpc>
              <a:spcBef>
                <a:spcPts val="0"/>
              </a:spcBef>
              <a:spcAft>
                <a:spcPts val="0"/>
              </a:spcAft>
              <a:buNone/>
              <a:defRPr sz="1800" b="0"/>
            </a:lvl9pPr>
          </a:lstStyle>
          <a:p>
            <a:endParaRPr/>
          </a:p>
        </p:txBody>
      </p:sp>
      <p:sp>
        <p:nvSpPr>
          <p:cNvPr id="332" name="Google Shape;332;p44"/>
          <p:cNvSpPr txBox="1">
            <a:spLocks noGrp="1"/>
          </p:cNvSpPr>
          <p:nvPr>
            <p:ph type="subTitle" idx="3"/>
          </p:nvPr>
        </p:nvSpPr>
        <p:spPr>
          <a:xfrm>
            <a:off x="7843850" y="9015984"/>
            <a:ext cx="2811900" cy="6948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sz="1800" b="0"/>
            </a:lvl1pPr>
            <a:lvl2pPr lvl="1">
              <a:lnSpc>
                <a:spcPct val="125000"/>
              </a:lnSpc>
              <a:spcBef>
                <a:spcPts val="0"/>
              </a:spcBef>
              <a:spcAft>
                <a:spcPts val="0"/>
              </a:spcAft>
              <a:buNone/>
              <a:defRPr sz="1800" b="0"/>
            </a:lvl2pPr>
            <a:lvl3pPr lvl="2">
              <a:lnSpc>
                <a:spcPct val="125000"/>
              </a:lnSpc>
              <a:spcBef>
                <a:spcPts val="0"/>
              </a:spcBef>
              <a:spcAft>
                <a:spcPts val="0"/>
              </a:spcAft>
              <a:buNone/>
              <a:defRPr sz="1800" b="0"/>
            </a:lvl3pPr>
            <a:lvl4pPr lvl="3">
              <a:lnSpc>
                <a:spcPct val="125000"/>
              </a:lnSpc>
              <a:spcBef>
                <a:spcPts val="0"/>
              </a:spcBef>
              <a:spcAft>
                <a:spcPts val="0"/>
              </a:spcAft>
              <a:buNone/>
              <a:defRPr sz="1800" b="0"/>
            </a:lvl4pPr>
            <a:lvl5pPr lvl="4">
              <a:lnSpc>
                <a:spcPct val="125000"/>
              </a:lnSpc>
              <a:spcBef>
                <a:spcPts val="0"/>
              </a:spcBef>
              <a:spcAft>
                <a:spcPts val="0"/>
              </a:spcAft>
              <a:buNone/>
              <a:defRPr sz="1800" b="0"/>
            </a:lvl5pPr>
            <a:lvl6pPr lvl="5">
              <a:lnSpc>
                <a:spcPct val="125000"/>
              </a:lnSpc>
              <a:spcBef>
                <a:spcPts val="0"/>
              </a:spcBef>
              <a:spcAft>
                <a:spcPts val="0"/>
              </a:spcAft>
              <a:buNone/>
              <a:defRPr sz="1800" b="0"/>
            </a:lvl6pPr>
            <a:lvl7pPr lvl="6">
              <a:lnSpc>
                <a:spcPct val="125000"/>
              </a:lnSpc>
              <a:spcBef>
                <a:spcPts val="0"/>
              </a:spcBef>
              <a:spcAft>
                <a:spcPts val="0"/>
              </a:spcAft>
              <a:buNone/>
              <a:defRPr sz="1800" b="0"/>
            </a:lvl7pPr>
            <a:lvl8pPr lvl="7">
              <a:lnSpc>
                <a:spcPct val="125000"/>
              </a:lnSpc>
              <a:spcBef>
                <a:spcPts val="0"/>
              </a:spcBef>
              <a:spcAft>
                <a:spcPts val="0"/>
              </a:spcAft>
              <a:buNone/>
              <a:defRPr sz="1800" b="0"/>
            </a:lvl8pPr>
            <a:lvl9pPr lvl="8">
              <a:lnSpc>
                <a:spcPct val="125000"/>
              </a:lnSpc>
              <a:spcBef>
                <a:spcPts val="0"/>
              </a:spcBef>
              <a:spcAft>
                <a:spcPts val="0"/>
              </a:spcAft>
              <a:buNone/>
              <a:defRPr sz="1800" b="0"/>
            </a:lvl9pPr>
          </a:lstStyle>
          <a:p>
            <a:endParaRPr/>
          </a:p>
        </p:txBody>
      </p:sp>
      <p:sp>
        <p:nvSpPr>
          <p:cNvPr id="333" name="Google Shape;333;p44"/>
          <p:cNvSpPr txBox="1">
            <a:spLocks noGrp="1"/>
          </p:cNvSpPr>
          <p:nvPr>
            <p:ph type="ctrTitle"/>
          </p:nvPr>
        </p:nvSpPr>
        <p:spPr>
          <a:xfrm>
            <a:off x="790575" y="3849624"/>
            <a:ext cx="11964900" cy="1710000"/>
          </a:xfrm>
          <a:prstGeom prst="rect">
            <a:avLst/>
          </a:prstGeom>
        </p:spPr>
        <p:txBody>
          <a:bodyPr spcFirstLastPara="1" wrap="square" lIns="0" tIns="0" rIns="0" bIns="0" anchor="b" anchorCtr="0">
            <a:noAutofit/>
          </a:bodyPr>
          <a:lstStyle>
            <a:lvl1pPr lvl="0">
              <a:spcBef>
                <a:spcPts val="0"/>
              </a:spcBef>
              <a:spcAft>
                <a:spcPts val="0"/>
              </a:spcAft>
              <a:buSzPts val="7200"/>
              <a:buNone/>
              <a:defRPr sz="7200"/>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a:p>
        </p:txBody>
      </p:sp>
      <p:sp>
        <p:nvSpPr>
          <p:cNvPr id="334" name="Google Shape;334;p44"/>
          <p:cNvSpPr txBox="1">
            <a:spLocks noGrp="1"/>
          </p:cNvSpPr>
          <p:nvPr>
            <p:ph type="subTitle" idx="4"/>
          </p:nvPr>
        </p:nvSpPr>
        <p:spPr>
          <a:xfrm>
            <a:off x="790575" y="6153912"/>
            <a:ext cx="11964900" cy="347400"/>
          </a:xfrm>
          <a:prstGeom prst="rect">
            <a:avLst/>
          </a:prstGeom>
        </p:spPr>
        <p:txBody>
          <a:bodyPr spcFirstLastPara="1" wrap="square" lIns="0" tIns="0" rIns="0" bIns="0" anchor="t" anchorCtr="0">
            <a:noAutofit/>
          </a:bodyPr>
          <a:lstStyle>
            <a:lvl1pPr marL="0" marR="0" lvl="0" indent="0" algn="l">
              <a:lnSpc>
                <a:spcPct val="125000"/>
              </a:lnSpc>
              <a:spcBef>
                <a:spcPts val="0"/>
              </a:spcBef>
              <a:spcAft>
                <a:spcPts val="0"/>
              </a:spcAft>
              <a:buNone/>
              <a:defRPr sz="1800"/>
            </a:lvl1pPr>
            <a:lvl2pPr lvl="1">
              <a:lnSpc>
                <a:spcPct val="125000"/>
              </a:lnSpc>
              <a:spcBef>
                <a:spcPts val="0"/>
              </a:spcBef>
              <a:spcAft>
                <a:spcPts val="0"/>
              </a:spcAft>
              <a:buNone/>
              <a:defRPr sz="1800"/>
            </a:lvl2pPr>
            <a:lvl3pPr lvl="2">
              <a:lnSpc>
                <a:spcPct val="125000"/>
              </a:lnSpc>
              <a:spcBef>
                <a:spcPts val="0"/>
              </a:spcBef>
              <a:spcAft>
                <a:spcPts val="0"/>
              </a:spcAft>
              <a:buNone/>
              <a:defRPr sz="1800"/>
            </a:lvl3pPr>
            <a:lvl4pPr lvl="3">
              <a:lnSpc>
                <a:spcPct val="125000"/>
              </a:lnSpc>
              <a:spcBef>
                <a:spcPts val="0"/>
              </a:spcBef>
              <a:spcAft>
                <a:spcPts val="0"/>
              </a:spcAft>
              <a:buNone/>
              <a:defRPr sz="1800"/>
            </a:lvl4pPr>
            <a:lvl5pPr lvl="4">
              <a:lnSpc>
                <a:spcPct val="125000"/>
              </a:lnSpc>
              <a:spcBef>
                <a:spcPts val="0"/>
              </a:spcBef>
              <a:spcAft>
                <a:spcPts val="0"/>
              </a:spcAft>
              <a:buNone/>
              <a:defRPr sz="1800"/>
            </a:lvl5pPr>
            <a:lvl6pPr lvl="5">
              <a:lnSpc>
                <a:spcPct val="125000"/>
              </a:lnSpc>
              <a:spcBef>
                <a:spcPts val="0"/>
              </a:spcBef>
              <a:spcAft>
                <a:spcPts val="0"/>
              </a:spcAft>
              <a:buNone/>
              <a:defRPr sz="1800"/>
            </a:lvl6pPr>
            <a:lvl7pPr lvl="6">
              <a:lnSpc>
                <a:spcPct val="125000"/>
              </a:lnSpc>
              <a:spcBef>
                <a:spcPts val="0"/>
              </a:spcBef>
              <a:spcAft>
                <a:spcPts val="0"/>
              </a:spcAft>
              <a:buNone/>
              <a:defRPr sz="1800"/>
            </a:lvl7pPr>
            <a:lvl8pPr lvl="7">
              <a:lnSpc>
                <a:spcPct val="125000"/>
              </a:lnSpc>
              <a:spcBef>
                <a:spcPts val="0"/>
              </a:spcBef>
              <a:spcAft>
                <a:spcPts val="0"/>
              </a:spcAft>
              <a:buNone/>
              <a:defRPr sz="1800"/>
            </a:lvl8pPr>
            <a:lvl9pPr lvl="8">
              <a:lnSpc>
                <a:spcPct val="125000"/>
              </a:lnSpc>
              <a:spcBef>
                <a:spcPts val="0"/>
              </a:spcBef>
              <a:spcAft>
                <a:spcPts val="0"/>
              </a:spcAft>
              <a:buNone/>
              <a:defRPr sz="1800"/>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02_Title 1_Black">
  <p:cSld name="TITLE_2_2">
    <p:bg>
      <p:bgPr>
        <a:solidFill>
          <a:schemeClr val="dk1"/>
        </a:solidFill>
        <a:effectLst/>
      </p:bgPr>
    </p:bg>
    <p:spTree>
      <p:nvGrpSpPr>
        <p:cNvPr id="1" name="Shape 335"/>
        <p:cNvGrpSpPr/>
        <p:nvPr/>
      </p:nvGrpSpPr>
      <p:grpSpPr>
        <a:xfrm>
          <a:off x="0" y="0"/>
          <a:ext cx="0" cy="0"/>
          <a:chOff x="0" y="0"/>
          <a:chExt cx="0" cy="0"/>
        </a:xfrm>
      </p:grpSpPr>
      <p:pic>
        <p:nvPicPr>
          <p:cNvPr id="336" name="Google Shape;336;p45"/>
          <p:cNvPicPr preferRelativeResize="0"/>
          <p:nvPr/>
        </p:nvPicPr>
        <p:blipFill>
          <a:blip r:embed="rId2">
            <a:alphaModFix/>
          </a:blip>
          <a:stretch>
            <a:fillRect/>
          </a:stretch>
        </p:blipFill>
        <p:spPr>
          <a:xfrm>
            <a:off x="15425928" y="8814816"/>
            <a:ext cx="2441446" cy="1049823"/>
          </a:xfrm>
          <a:prstGeom prst="rect">
            <a:avLst/>
          </a:prstGeom>
          <a:noFill/>
          <a:ln>
            <a:noFill/>
          </a:ln>
        </p:spPr>
      </p:pic>
      <p:sp>
        <p:nvSpPr>
          <p:cNvPr id="337" name="Google Shape;337;p45"/>
          <p:cNvSpPr txBox="1">
            <a:spLocks noGrp="1"/>
          </p:cNvSpPr>
          <p:nvPr>
            <p:ph type="subTitle" idx="1"/>
          </p:nvPr>
        </p:nvSpPr>
        <p:spPr>
          <a:xfrm>
            <a:off x="790575" y="9015984"/>
            <a:ext cx="2811900" cy="6948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sz="1800" b="0">
                <a:solidFill>
                  <a:schemeClr val="accent4"/>
                </a:solidFill>
              </a:defRPr>
            </a:lvl1pPr>
            <a:lvl2pPr lvl="1">
              <a:lnSpc>
                <a:spcPct val="125000"/>
              </a:lnSpc>
              <a:spcBef>
                <a:spcPts val="0"/>
              </a:spcBef>
              <a:spcAft>
                <a:spcPts val="0"/>
              </a:spcAft>
              <a:buNone/>
              <a:defRPr sz="1800" b="0">
                <a:solidFill>
                  <a:schemeClr val="accent4"/>
                </a:solidFill>
              </a:defRPr>
            </a:lvl2pPr>
            <a:lvl3pPr lvl="2">
              <a:lnSpc>
                <a:spcPct val="125000"/>
              </a:lnSpc>
              <a:spcBef>
                <a:spcPts val="0"/>
              </a:spcBef>
              <a:spcAft>
                <a:spcPts val="0"/>
              </a:spcAft>
              <a:buNone/>
              <a:defRPr sz="1800" b="0">
                <a:solidFill>
                  <a:schemeClr val="accent4"/>
                </a:solidFill>
              </a:defRPr>
            </a:lvl3pPr>
            <a:lvl4pPr lvl="3">
              <a:lnSpc>
                <a:spcPct val="125000"/>
              </a:lnSpc>
              <a:spcBef>
                <a:spcPts val="0"/>
              </a:spcBef>
              <a:spcAft>
                <a:spcPts val="0"/>
              </a:spcAft>
              <a:buNone/>
              <a:defRPr sz="1800" b="0">
                <a:solidFill>
                  <a:schemeClr val="accent4"/>
                </a:solidFill>
              </a:defRPr>
            </a:lvl4pPr>
            <a:lvl5pPr lvl="4">
              <a:lnSpc>
                <a:spcPct val="125000"/>
              </a:lnSpc>
              <a:spcBef>
                <a:spcPts val="0"/>
              </a:spcBef>
              <a:spcAft>
                <a:spcPts val="0"/>
              </a:spcAft>
              <a:buNone/>
              <a:defRPr sz="1800" b="0">
                <a:solidFill>
                  <a:schemeClr val="accent4"/>
                </a:solidFill>
              </a:defRPr>
            </a:lvl5pPr>
            <a:lvl6pPr lvl="5">
              <a:lnSpc>
                <a:spcPct val="125000"/>
              </a:lnSpc>
              <a:spcBef>
                <a:spcPts val="0"/>
              </a:spcBef>
              <a:spcAft>
                <a:spcPts val="0"/>
              </a:spcAft>
              <a:buNone/>
              <a:defRPr sz="1800" b="0">
                <a:solidFill>
                  <a:schemeClr val="accent4"/>
                </a:solidFill>
              </a:defRPr>
            </a:lvl6pPr>
            <a:lvl7pPr lvl="6">
              <a:lnSpc>
                <a:spcPct val="125000"/>
              </a:lnSpc>
              <a:spcBef>
                <a:spcPts val="0"/>
              </a:spcBef>
              <a:spcAft>
                <a:spcPts val="0"/>
              </a:spcAft>
              <a:buNone/>
              <a:defRPr sz="1800" b="0">
                <a:solidFill>
                  <a:schemeClr val="accent4"/>
                </a:solidFill>
              </a:defRPr>
            </a:lvl7pPr>
            <a:lvl8pPr lvl="7">
              <a:lnSpc>
                <a:spcPct val="125000"/>
              </a:lnSpc>
              <a:spcBef>
                <a:spcPts val="0"/>
              </a:spcBef>
              <a:spcAft>
                <a:spcPts val="0"/>
              </a:spcAft>
              <a:buNone/>
              <a:defRPr sz="1800" b="0">
                <a:solidFill>
                  <a:schemeClr val="accent4"/>
                </a:solidFill>
              </a:defRPr>
            </a:lvl8pPr>
            <a:lvl9pPr lvl="8">
              <a:lnSpc>
                <a:spcPct val="125000"/>
              </a:lnSpc>
              <a:spcBef>
                <a:spcPts val="0"/>
              </a:spcBef>
              <a:spcAft>
                <a:spcPts val="0"/>
              </a:spcAft>
              <a:buNone/>
              <a:defRPr sz="1800" b="0">
                <a:solidFill>
                  <a:schemeClr val="accent4"/>
                </a:solidFill>
              </a:defRPr>
            </a:lvl9pPr>
          </a:lstStyle>
          <a:p>
            <a:endParaRPr/>
          </a:p>
        </p:txBody>
      </p:sp>
      <p:sp>
        <p:nvSpPr>
          <p:cNvPr id="338" name="Google Shape;338;p45"/>
          <p:cNvSpPr txBox="1">
            <a:spLocks noGrp="1"/>
          </p:cNvSpPr>
          <p:nvPr>
            <p:ph type="subTitle" idx="2"/>
          </p:nvPr>
        </p:nvSpPr>
        <p:spPr>
          <a:xfrm>
            <a:off x="4317213" y="9015984"/>
            <a:ext cx="2811900" cy="6948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sz="1800" b="0">
                <a:solidFill>
                  <a:schemeClr val="accent4"/>
                </a:solidFill>
              </a:defRPr>
            </a:lvl1pPr>
            <a:lvl2pPr lvl="1">
              <a:lnSpc>
                <a:spcPct val="125000"/>
              </a:lnSpc>
              <a:spcBef>
                <a:spcPts val="0"/>
              </a:spcBef>
              <a:spcAft>
                <a:spcPts val="0"/>
              </a:spcAft>
              <a:buNone/>
              <a:defRPr sz="1800" b="0">
                <a:solidFill>
                  <a:schemeClr val="accent4"/>
                </a:solidFill>
              </a:defRPr>
            </a:lvl2pPr>
            <a:lvl3pPr lvl="2">
              <a:lnSpc>
                <a:spcPct val="125000"/>
              </a:lnSpc>
              <a:spcBef>
                <a:spcPts val="0"/>
              </a:spcBef>
              <a:spcAft>
                <a:spcPts val="0"/>
              </a:spcAft>
              <a:buNone/>
              <a:defRPr sz="1800" b="0">
                <a:solidFill>
                  <a:schemeClr val="accent4"/>
                </a:solidFill>
              </a:defRPr>
            </a:lvl3pPr>
            <a:lvl4pPr lvl="3">
              <a:lnSpc>
                <a:spcPct val="125000"/>
              </a:lnSpc>
              <a:spcBef>
                <a:spcPts val="0"/>
              </a:spcBef>
              <a:spcAft>
                <a:spcPts val="0"/>
              </a:spcAft>
              <a:buNone/>
              <a:defRPr sz="1800" b="0">
                <a:solidFill>
                  <a:schemeClr val="accent4"/>
                </a:solidFill>
              </a:defRPr>
            </a:lvl4pPr>
            <a:lvl5pPr lvl="4">
              <a:lnSpc>
                <a:spcPct val="125000"/>
              </a:lnSpc>
              <a:spcBef>
                <a:spcPts val="0"/>
              </a:spcBef>
              <a:spcAft>
                <a:spcPts val="0"/>
              </a:spcAft>
              <a:buNone/>
              <a:defRPr sz="1800" b="0">
                <a:solidFill>
                  <a:schemeClr val="accent4"/>
                </a:solidFill>
              </a:defRPr>
            </a:lvl5pPr>
            <a:lvl6pPr lvl="5">
              <a:lnSpc>
                <a:spcPct val="125000"/>
              </a:lnSpc>
              <a:spcBef>
                <a:spcPts val="0"/>
              </a:spcBef>
              <a:spcAft>
                <a:spcPts val="0"/>
              </a:spcAft>
              <a:buNone/>
              <a:defRPr sz="1800" b="0">
                <a:solidFill>
                  <a:schemeClr val="accent4"/>
                </a:solidFill>
              </a:defRPr>
            </a:lvl6pPr>
            <a:lvl7pPr lvl="6">
              <a:lnSpc>
                <a:spcPct val="125000"/>
              </a:lnSpc>
              <a:spcBef>
                <a:spcPts val="0"/>
              </a:spcBef>
              <a:spcAft>
                <a:spcPts val="0"/>
              </a:spcAft>
              <a:buNone/>
              <a:defRPr sz="1800" b="0">
                <a:solidFill>
                  <a:schemeClr val="accent4"/>
                </a:solidFill>
              </a:defRPr>
            </a:lvl7pPr>
            <a:lvl8pPr lvl="7">
              <a:lnSpc>
                <a:spcPct val="125000"/>
              </a:lnSpc>
              <a:spcBef>
                <a:spcPts val="0"/>
              </a:spcBef>
              <a:spcAft>
                <a:spcPts val="0"/>
              </a:spcAft>
              <a:buNone/>
              <a:defRPr sz="1800" b="0">
                <a:solidFill>
                  <a:schemeClr val="accent4"/>
                </a:solidFill>
              </a:defRPr>
            </a:lvl8pPr>
            <a:lvl9pPr lvl="8">
              <a:lnSpc>
                <a:spcPct val="125000"/>
              </a:lnSpc>
              <a:spcBef>
                <a:spcPts val="0"/>
              </a:spcBef>
              <a:spcAft>
                <a:spcPts val="0"/>
              </a:spcAft>
              <a:buNone/>
              <a:defRPr sz="1800" b="0">
                <a:solidFill>
                  <a:schemeClr val="accent4"/>
                </a:solidFill>
              </a:defRPr>
            </a:lvl9pPr>
          </a:lstStyle>
          <a:p>
            <a:endParaRPr/>
          </a:p>
        </p:txBody>
      </p:sp>
      <p:sp>
        <p:nvSpPr>
          <p:cNvPr id="339" name="Google Shape;339;p45"/>
          <p:cNvSpPr txBox="1">
            <a:spLocks noGrp="1"/>
          </p:cNvSpPr>
          <p:nvPr>
            <p:ph type="subTitle" idx="3"/>
          </p:nvPr>
        </p:nvSpPr>
        <p:spPr>
          <a:xfrm>
            <a:off x="7843850" y="9015984"/>
            <a:ext cx="2811900" cy="6948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sz="1800" b="0">
                <a:solidFill>
                  <a:schemeClr val="accent4"/>
                </a:solidFill>
              </a:defRPr>
            </a:lvl1pPr>
            <a:lvl2pPr lvl="1">
              <a:lnSpc>
                <a:spcPct val="125000"/>
              </a:lnSpc>
              <a:spcBef>
                <a:spcPts val="0"/>
              </a:spcBef>
              <a:spcAft>
                <a:spcPts val="0"/>
              </a:spcAft>
              <a:buNone/>
              <a:defRPr sz="1800" b="0">
                <a:solidFill>
                  <a:schemeClr val="accent4"/>
                </a:solidFill>
              </a:defRPr>
            </a:lvl2pPr>
            <a:lvl3pPr lvl="2">
              <a:lnSpc>
                <a:spcPct val="125000"/>
              </a:lnSpc>
              <a:spcBef>
                <a:spcPts val="0"/>
              </a:spcBef>
              <a:spcAft>
                <a:spcPts val="0"/>
              </a:spcAft>
              <a:buNone/>
              <a:defRPr sz="1800" b="0">
                <a:solidFill>
                  <a:schemeClr val="accent4"/>
                </a:solidFill>
              </a:defRPr>
            </a:lvl3pPr>
            <a:lvl4pPr lvl="3">
              <a:lnSpc>
                <a:spcPct val="125000"/>
              </a:lnSpc>
              <a:spcBef>
                <a:spcPts val="0"/>
              </a:spcBef>
              <a:spcAft>
                <a:spcPts val="0"/>
              </a:spcAft>
              <a:buNone/>
              <a:defRPr sz="1800" b="0">
                <a:solidFill>
                  <a:schemeClr val="accent4"/>
                </a:solidFill>
              </a:defRPr>
            </a:lvl4pPr>
            <a:lvl5pPr lvl="4">
              <a:lnSpc>
                <a:spcPct val="125000"/>
              </a:lnSpc>
              <a:spcBef>
                <a:spcPts val="0"/>
              </a:spcBef>
              <a:spcAft>
                <a:spcPts val="0"/>
              </a:spcAft>
              <a:buNone/>
              <a:defRPr sz="1800" b="0">
                <a:solidFill>
                  <a:schemeClr val="accent4"/>
                </a:solidFill>
              </a:defRPr>
            </a:lvl5pPr>
            <a:lvl6pPr lvl="5">
              <a:lnSpc>
                <a:spcPct val="125000"/>
              </a:lnSpc>
              <a:spcBef>
                <a:spcPts val="0"/>
              </a:spcBef>
              <a:spcAft>
                <a:spcPts val="0"/>
              </a:spcAft>
              <a:buNone/>
              <a:defRPr sz="1800" b="0">
                <a:solidFill>
                  <a:schemeClr val="accent4"/>
                </a:solidFill>
              </a:defRPr>
            </a:lvl6pPr>
            <a:lvl7pPr lvl="6">
              <a:lnSpc>
                <a:spcPct val="125000"/>
              </a:lnSpc>
              <a:spcBef>
                <a:spcPts val="0"/>
              </a:spcBef>
              <a:spcAft>
                <a:spcPts val="0"/>
              </a:spcAft>
              <a:buNone/>
              <a:defRPr sz="1800" b="0">
                <a:solidFill>
                  <a:schemeClr val="accent4"/>
                </a:solidFill>
              </a:defRPr>
            </a:lvl7pPr>
            <a:lvl8pPr lvl="7">
              <a:lnSpc>
                <a:spcPct val="125000"/>
              </a:lnSpc>
              <a:spcBef>
                <a:spcPts val="0"/>
              </a:spcBef>
              <a:spcAft>
                <a:spcPts val="0"/>
              </a:spcAft>
              <a:buNone/>
              <a:defRPr sz="1800" b="0">
                <a:solidFill>
                  <a:schemeClr val="accent4"/>
                </a:solidFill>
              </a:defRPr>
            </a:lvl8pPr>
            <a:lvl9pPr lvl="8">
              <a:lnSpc>
                <a:spcPct val="125000"/>
              </a:lnSpc>
              <a:spcBef>
                <a:spcPts val="0"/>
              </a:spcBef>
              <a:spcAft>
                <a:spcPts val="0"/>
              </a:spcAft>
              <a:buNone/>
              <a:defRPr sz="1800" b="0">
                <a:solidFill>
                  <a:schemeClr val="accent4"/>
                </a:solidFill>
              </a:defRPr>
            </a:lvl9pPr>
          </a:lstStyle>
          <a:p>
            <a:endParaRPr/>
          </a:p>
        </p:txBody>
      </p:sp>
      <p:sp>
        <p:nvSpPr>
          <p:cNvPr id="340" name="Google Shape;340;p45"/>
          <p:cNvSpPr txBox="1">
            <a:spLocks noGrp="1"/>
          </p:cNvSpPr>
          <p:nvPr>
            <p:ph type="ctrTitle"/>
          </p:nvPr>
        </p:nvSpPr>
        <p:spPr>
          <a:xfrm>
            <a:off x="790575" y="3849624"/>
            <a:ext cx="11964900" cy="1710000"/>
          </a:xfrm>
          <a:prstGeom prst="rect">
            <a:avLst/>
          </a:prstGeom>
        </p:spPr>
        <p:txBody>
          <a:bodyPr spcFirstLastPara="1" wrap="square" lIns="0" tIns="0" rIns="0" bIns="0" anchor="b" anchorCtr="0">
            <a:noAutofit/>
          </a:bodyPr>
          <a:lstStyle>
            <a:lvl1pPr lvl="0">
              <a:spcBef>
                <a:spcPts val="0"/>
              </a:spcBef>
              <a:spcAft>
                <a:spcPts val="0"/>
              </a:spcAft>
              <a:buClr>
                <a:schemeClr val="accent4"/>
              </a:buClr>
              <a:buSzPts val="7200"/>
              <a:buNone/>
              <a:defRPr sz="7200">
                <a:solidFill>
                  <a:schemeClr val="accent4"/>
                </a:solidFill>
              </a:defRPr>
            </a:lvl1pPr>
            <a:lvl2pPr lvl="1">
              <a:spcBef>
                <a:spcPts val="0"/>
              </a:spcBef>
              <a:spcAft>
                <a:spcPts val="0"/>
              </a:spcAft>
              <a:buClr>
                <a:schemeClr val="accent4"/>
              </a:buClr>
              <a:buSzPts val="5600"/>
              <a:buNone/>
              <a:defRPr>
                <a:solidFill>
                  <a:schemeClr val="accent4"/>
                </a:solidFill>
              </a:defRPr>
            </a:lvl2pPr>
            <a:lvl3pPr lvl="2">
              <a:spcBef>
                <a:spcPts val="0"/>
              </a:spcBef>
              <a:spcAft>
                <a:spcPts val="0"/>
              </a:spcAft>
              <a:buClr>
                <a:schemeClr val="accent4"/>
              </a:buClr>
              <a:buSzPts val="5600"/>
              <a:buNone/>
              <a:defRPr>
                <a:solidFill>
                  <a:schemeClr val="accent4"/>
                </a:solidFill>
              </a:defRPr>
            </a:lvl3pPr>
            <a:lvl4pPr lvl="3">
              <a:spcBef>
                <a:spcPts val="0"/>
              </a:spcBef>
              <a:spcAft>
                <a:spcPts val="0"/>
              </a:spcAft>
              <a:buClr>
                <a:schemeClr val="accent4"/>
              </a:buClr>
              <a:buSzPts val="5600"/>
              <a:buNone/>
              <a:defRPr>
                <a:solidFill>
                  <a:schemeClr val="accent4"/>
                </a:solidFill>
              </a:defRPr>
            </a:lvl4pPr>
            <a:lvl5pPr lvl="4">
              <a:spcBef>
                <a:spcPts val="0"/>
              </a:spcBef>
              <a:spcAft>
                <a:spcPts val="0"/>
              </a:spcAft>
              <a:buClr>
                <a:schemeClr val="accent4"/>
              </a:buClr>
              <a:buSzPts val="5600"/>
              <a:buNone/>
              <a:defRPr>
                <a:solidFill>
                  <a:schemeClr val="accent4"/>
                </a:solidFill>
              </a:defRPr>
            </a:lvl5pPr>
            <a:lvl6pPr lvl="5">
              <a:spcBef>
                <a:spcPts val="0"/>
              </a:spcBef>
              <a:spcAft>
                <a:spcPts val="0"/>
              </a:spcAft>
              <a:buClr>
                <a:schemeClr val="accent4"/>
              </a:buClr>
              <a:buSzPts val="5600"/>
              <a:buNone/>
              <a:defRPr>
                <a:solidFill>
                  <a:schemeClr val="accent4"/>
                </a:solidFill>
              </a:defRPr>
            </a:lvl6pPr>
            <a:lvl7pPr lvl="6">
              <a:spcBef>
                <a:spcPts val="0"/>
              </a:spcBef>
              <a:spcAft>
                <a:spcPts val="0"/>
              </a:spcAft>
              <a:buClr>
                <a:schemeClr val="accent4"/>
              </a:buClr>
              <a:buSzPts val="5600"/>
              <a:buNone/>
              <a:defRPr>
                <a:solidFill>
                  <a:schemeClr val="accent4"/>
                </a:solidFill>
              </a:defRPr>
            </a:lvl7pPr>
            <a:lvl8pPr lvl="7">
              <a:spcBef>
                <a:spcPts val="0"/>
              </a:spcBef>
              <a:spcAft>
                <a:spcPts val="0"/>
              </a:spcAft>
              <a:buClr>
                <a:schemeClr val="accent4"/>
              </a:buClr>
              <a:buSzPts val="5600"/>
              <a:buNone/>
              <a:defRPr>
                <a:solidFill>
                  <a:schemeClr val="accent4"/>
                </a:solidFill>
              </a:defRPr>
            </a:lvl8pPr>
            <a:lvl9pPr lvl="8">
              <a:spcBef>
                <a:spcPts val="0"/>
              </a:spcBef>
              <a:spcAft>
                <a:spcPts val="0"/>
              </a:spcAft>
              <a:buClr>
                <a:schemeClr val="accent4"/>
              </a:buClr>
              <a:buSzPts val="5600"/>
              <a:buNone/>
              <a:defRPr>
                <a:solidFill>
                  <a:schemeClr val="accent4"/>
                </a:solidFill>
              </a:defRPr>
            </a:lvl9pPr>
          </a:lstStyle>
          <a:p>
            <a:endParaRPr/>
          </a:p>
        </p:txBody>
      </p:sp>
      <p:sp>
        <p:nvSpPr>
          <p:cNvPr id="341" name="Google Shape;341;p45"/>
          <p:cNvSpPr txBox="1">
            <a:spLocks noGrp="1"/>
          </p:cNvSpPr>
          <p:nvPr>
            <p:ph type="subTitle" idx="4"/>
          </p:nvPr>
        </p:nvSpPr>
        <p:spPr>
          <a:xfrm>
            <a:off x="790575" y="6153912"/>
            <a:ext cx="11964900" cy="347400"/>
          </a:xfrm>
          <a:prstGeom prst="rect">
            <a:avLst/>
          </a:prstGeom>
        </p:spPr>
        <p:txBody>
          <a:bodyPr spcFirstLastPara="1" wrap="square" lIns="0" tIns="0" rIns="0" bIns="0" anchor="t" anchorCtr="0">
            <a:noAutofit/>
          </a:bodyPr>
          <a:lstStyle>
            <a:lvl1pPr marL="0" marR="0" lvl="0" indent="0" algn="l">
              <a:lnSpc>
                <a:spcPct val="125000"/>
              </a:lnSpc>
              <a:spcBef>
                <a:spcPts val="0"/>
              </a:spcBef>
              <a:spcAft>
                <a:spcPts val="0"/>
              </a:spcAft>
              <a:buNone/>
              <a:defRPr sz="1800">
                <a:solidFill>
                  <a:schemeClr val="accent4"/>
                </a:solidFill>
              </a:defRPr>
            </a:lvl1pPr>
            <a:lvl2pPr lvl="1">
              <a:lnSpc>
                <a:spcPct val="125000"/>
              </a:lnSpc>
              <a:spcBef>
                <a:spcPts val="0"/>
              </a:spcBef>
              <a:spcAft>
                <a:spcPts val="0"/>
              </a:spcAft>
              <a:buNone/>
              <a:defRPr sz="1800">
                <a:solidFill>
                  <a:schemeClr val="accent4"/>
                </a:solidFill>
              </a:defRPr>
            </a:lvl2pPr>
            <a:lvl3pPr lvl="2">
              <a:lnSpc>
                <a:spcPct val="125000"/>
              </a:lnSpc>
              <a:spcBef>
                <a:spcPts val="0"/>
              </a:spcBef>
              <a:spcAft>
                <a:spcPts val="0"/>
              </a:spcAft>
              <a:buNone/>
              <a:defRPr sz="1800">
                <a:solidFill>
                  <a:schemeClr val="accent4"/>
                </a:solidFill>
              </a:defRPr>
            </a:lvl3pPr>
            <a:lvl4pPr lvl="3">
              <a:lnSpc>
                <a:spcPct val="125000"/>
              </a:lnSpc>
              <a:spcBef>
                <a:spcPts val="0"/>
              </a:spcBef>
              <a:spcAft>
                <a:spcPts val="0"/>
              </a:spcAft>
              <a:buNone/>
              <a:defRPr sz="1800">
                <a:solidFill>
                  <a:schemeClr val="accent4"/>
                </a:solidFill>
              </a:defRPr>
            </a:lvl4pPr>
            <a:lvl5pPr lvl="4">
              <a:lnSpc>
                <a:spcPct val="125000"/>
              </a:lnSpc>
              <a:spcBef>
                <a:spcPts val="0"/>
              </a:spcBef>
              <a:spcAft>
                <a:spcPts val="0"/>
              </a:spcAft>
              <a:buNone/>
              <a:defRPr sz="1800">
                <a:solidFill>
                  <a:schemeClr val="accent4"/>
                </a:solidFill>
              </a:defRPr>
            </a:lvl5pPr>
            <a:lvl6pPr lvl="5">
              <a:lnSpc>
                <a:spcPct val="125000"/>
              </a:lnSpc>
              <a:spcBef>
                <a:spcPts val="0"/>
              </a:spcBef>
              <a:spcAft>
                <a:spcPts val="0"/>
              </a:spcAft>
              <a:buNone/>
              <a:defRPr sz="1800">
                <a:solidFill>
                  <a:schemeClr val="accent4"/>
                </a:solidFill>
              </a:defRPr>
            </a:lvl6pPr>
            <a:lvl7pPr lvl="6">
              <a:lnSpc>
                <a:spcPct val="125000"/>
              </a:lnSpc>
              <a:spcBef>
                <a:spcPts val="0"/>
              </a:spcBef>
              <a:spcAft>
                <a:spcPts val="0"/>
              </a:spcAft>
              <a:buNone/>
              <a:defRPr sz="1800">
                <a:solidFill>
                  <a:schemeClr val="accent4"/>
                </a:solidFill>
              </a:defRPr>
            </a:lvl7pPr>
            <a:lvl8pPr lvl="7">
              <a:lnSpc>
                <a:spcPct val="125000"/>
              </a:lnSpc>
              <a:spcBef>
                <a:spcPts val="0"/>
              </a:spcBef>
              <a:spcAft>
                <a:spcPts val="0"/>
              </a:spcAft>
              <a:buNone/>
              <a:defRPr sz="1800">
                <a:solidFill>
                  <a:schemeClr val="accent4"/>
                </a:solidFill>
              </a:defRPr>
            </a:lvl8pPr>
            <a:lvl9pPr lvl="8">
              <a:lnSpc>
                <a:spcPct val="125000"/>
              </a:lnSpc>
              <a:spcBef>
                <a:spcPts val="0"/>
              </a:spcBef>
              <a:spcAft>
                <a:spcPts val="0"/>
              </a:spcAft>
              <a:buNone/>
              <a:defRPr sz="1800">
                <a:solidFill>
                  <a:schemeClr val="accent4"/>
                </a:solidFill>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05_Title_Gradient_Dark">
  <p:cSld name="TITLE_2_1">
    <p:bg>
      <p:bgPr>
        <a:blipFill>
          <a:blip r:embed="rId2">
            <a:alphaModFix/>
          </a:blip>
          <a:stretch>
            <a:fillRect/>
          </a:stretch>
        </a:blipFill>
        <a:effectLst/>
      </p:bgPr>
    </p:bg>
    <p:spTree>
      <p:nvGrpSpPr>
        <p:cNvPr id="1" name="Shape 342"/>
        <p:cNvGrpSpPr/>
        <p:nvPr/>
      </p:nvGrpSpPr>
      <p:grpSpPr>
        <a:xfrm>
          <a:off x="0" y="0"/>
          <a:ext cx="0" cy="0"/>
          <a:chOff x="0" y="0"/>
          <a:chExt cx="0" cy="0"/>
        </a:xfrm>
      </p:grpSpPr>
      <p:sp>
        <p:nvSpPr>
          <p:cNvPr id="343" name="Google Shape;343;p46"/>
          <p:cNvSpPr txBox="1">
            <a:spLocks noGrp="1"/>
          </p:cNvSpPr>
          <p:nvPr>
            <p:ph type="subTitle" idx="1"/>
          </p:nvPr>
        </p:nvSpPr>
        <p:spPr>
          <a:xfrm>
            <a:off x="790575" y="9015984"/>
            <a:ext cx="2811900" cy="6948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sz="1800" b="0">
                <a:solidFill>
                  <a:schemeClr val="accent4"/>
                </a:solidFill>
              </a:defRPr>
            </a:lvl1pPr>
            <a:lvl2pPr lvl="1">
              <a:lnSpc>
                <a:spcPct val="125000"/>
              </a:lnSpc>
              <a:spcBef>
                <a:spcPts val="0"/>
              </a:spcBef>
              <a:spcAft>
                <a:spcPts val="0"/>
              </a:spcAft>
              <a:buNone/>
              <a:defRPr sz="1800" b="0">
                <a:solidFill>
                  <a:schemeClr val="accent4"/>
                </a:solidFill>
              </a:defRPr>
            </a:lvl2pPr>
            <a:lvl3pPr lvl="2">
              <a:lnSpc>
                <a:spcPct val="125000"/>
              </a:lnSpc>
              <a:spcBef>
                <a:spcPts val="0"/>
              </a:spcBef>
              <a:spcAft>
                <a:spcPts val="0"/>
              </a:spcAft>
              <a:buNone/>
              <a:defRPr sz="1800" b="0">
                <a:solidFill>
                  <a:schemeClr val="accent4"/>
                </a:solidFill>
              </a:defRPr>
            </a:lvl3pPr>
            <a:lvl4pPr lvl="3">
              <a:lnSpc>
                <a:spcPct val="125000"/>
              </a:lnSpc>
              <a:spcBef>
                <a:spcPts val="0"/>
              </a:spcBef>
              <a:spcAft>
                <a:spcPts val="0"/>
              </a:spcAft>
              <a:buNone/>
              <a:defRPr sz="1800" b="0">
                <a:solidFill>
                  <a:schemeClr val="accent4"/>
                </a:solidFill>
              </a:defRPr>
            </a:lvl4pPr>
            <a:lvl5pPr lvl="4">
              <a:lnSpc>
                <a:spcPct val="125000"/>
              </a:lnSpc>
              <a:spcBef>
                <a:spcPts val="0"/>
              </a:spcBef>
              <a:spcAft>
                <a:spcPts val="0"/>
              </a:spcAft>
              <a:buNone/>
              <a:defRPr sz="1800" b="0">
                <a:solidFill>
                  <a:schemeClr val="accent4"/>
                </a:solidFill>
              </a:defRPr>
            </a:lvl5pPr>
            <a:lvl6pPr lvl="5">
              <a:lnSpc>
                <a:spcPct val="125000"/>
              </a:lnSpc>
              <a:spcBef>
                <a:spcPts val="0"/>
              </a:spcBef>
              <a:spcAft>
                <a:spcPts val="0"/>
              </a:spcAft>
              <a:buNone/>
              <a:defRPr sz="1800" b="0">
                <a:solidFill>
                  <a:schemeClr val="accent4"/>
                </a:solidFill>
              </a:defRPr>
            </a:lvl6pPr>
            <a:lvl7pPr lvl="6">
              <a:lnSpc>
                <a:spcPct val="125000"/>
              </a:lnSpc>
              <a:spcBef>
                <a:spcPts val="0"/>
              </a:spcBef>
              <a:spcAft>
                <a:spcPts val="0"/>
              </a:spcAft>
              <a:buNone/>
              <a:defRPr sz="1800" b="0">
                <a:solidFill>
                  <a:schemeClr val="accent4"/>
                </a:solidFill>
              </a:defRPr>
            </a:lvl7pPr>
            <a:lvl8pPr lvl="7">
              <a:lnSpc>
                <a:spcPct val="125000"/>
              </a:lnSpc>
              <a:spcBef>
                <a:spcPts val="0"/>
              </a:spcBef>
              <a:spcAft>
                <a:spcPts val="0"/>
              </a:spcAft>
              <a:buNone/>
              <a:defRPr sz="1800" b="0">
                <a:solidFill>
                  <a:schemeClr val="accent4"/>
                </a:solidFill>
              </a:defRPr>
            </a:lvl8pPr>
            <a:lvl9pPr lvl="8">
              <a:lnSpc>
                <a:spcPct val="125000"/>
              </a:lnSpc>
              <a:spcBef>
                <a:spcPts val="0"/>
              </a:spcBef>
              <a:spcAft>
                <a:spcPts val="0"/>
              </a:spcAft>
              <a:buNone/>
              <a:defRPr sz="1800" b="0">
                <a:solidFill>
                  <a:schemeClr val="accent4"/>
                </a:solidFill>
              </a:defRPr>
            </a:lvl9pPr>
          </a:lstStyle>
          <a:p>
            <a:endParaRPr/>
          </a:p>
        </p:txBody>
      </p:sp>
      <p:sp>
        <p:nvSpPr>
          <p:cNvPr id="344" name="Google Shape;344;p46"/>
          <p:cNvSpPr txBox="1">
            <a:spLocks noGrp="1"/>
          </p:cNvSpPr>
          <p:nvPr>
            <p:ph type="subTitle" idx="2"/>
          </p:nvPr>
        </p:nvSpPr>
        <p:spPr>
          <a:xfrm>
            <a:off x="4317213" y="9015984"/>
            <a:ext cx="2811900" cy="6948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sz="1800" b="0">
                <a:solidFill>
                  <a:schemeClr val="accent4"/>
                </a:solidFill>
              </a:defRPr>
            </a:lvl1pPr>
            <a:lvl2pPr lvl="1">
              <a:lnSpc>
                <a:spcPct val="125000"/>
              </a:lnSpc>
              <a:spcBef>
                <a:spcPts val="0"/>
              </a:spcBef>
              <a:spcAft>
                <a:spcPts val="0"/>
              </a:spcAft>
              <a:buNone/>
              <a:defRPr sz="1800" b="0">
                <a:solidFill>
                  <a:schemeClr val="accent4"/>
                </a:solidFill>
              </a:defRPr>
            </a:lvl2pPr>
            <a:lvl3pPr lvl="2">
              <a:lnSpc>
                <a:spcPct val="125000"/>
              </a:lnSpc>
              <a:spcBef>
                <a:spcPts val="0"/>
              </a:spcBef>
              <a:spcAft>
                <a:spcPts val="0"/>
              </a:spcAft>
              <a:buNone/>
              <a:defRPr sz="1800" b="0">
                <a:solidFill>
                  <a:schemeClr val="accent4"/>
                </a:solidFill>
              </a:defRPr>
            </a:lvl3pPr>
            <a:lvl4pPr lvl="3">
              <a:lnSpc>
                <a:spcPct val="125000"/>
              </a:lnSpc>
              <a:spcBef>
                <a:spcPts val="0"/>
              </a:spcBef>
              <a:spcAft>
                <a:spcPts val="0"/>
              </a:spcAft>
              <a:buNone/>
              <a:defRPr sz="1800" b="0">
                <a:solidFill>
                  <a:schemeClr val="accent4"/>
                </a:solidFill>
              </a:defRPr>
            </a:lvl4pPr>
            <a:lvl5pPr lvl="4">
              <a:lnSpc>
                <a:spcPct val="125000"/>
              </a:lnSpc>
              <a:spcBef>
                <a:spcPts val="0"/>
              </a:spcBef>
              <a:spcAft>
                <a:spcPts val="0"/>
              </a:spcAft>
              <a:buNone/>
              <a:defRPr sz="1800" b="0">
                <a:solidFill>
                  <a:schemeClr val="accent4"/>
                </a:solidFill>
              </a:defRPr>
            </a:lvl5pPr>
            <a:lvl6pPr lvl="5">
              <a:lnSpc>
                <a:spcPct val="125000"/>
              </a:lnSpc>
              <a:spcBef>
                <a:spcPts val="0"/>
              </a:spcBef>
              <a:spcAft>
                <a:spcPts val="0"/>
              </a:spcAft>
              <a:buNone/>
              <a:defRPr sz="1800" b="0">
                <a:solidFill>
                  <a:schemeClr val="accent4"/>
                </a:solidFill>
              </a:defRPr>
            </a:lvl6pPr>
            <a:lvl7pPr lvl="6">
              <a:lnSpc>
                <a:spcPct val="125000"/>
              </a:lnSpc>
              <a:spcBef>
                <a:spcPts val="0"/>
              </a:spcBef>
              <a:spcAft>
                <a:spcPts val="0"/>
              </a:spcAft>
              <a:buNone/>
              <a:defRPr sz="1800" b="0">
                <a:solidFill>
                  <a:schemeClr val="accent4"/>
                </a:solidFill>
              </a:defRPr>
            </a:lvl7pPr>
            <a:lvl8pPr lvl="7">
              <a:lnSpc>
                <a:spcPct val="125000"/>
              </a:lnSpc>
              <a:spcBef>
                <a:spcPts val="0"/>
              </a:spcBef>
              <a:spcAft>
                <a:spcPts val="0"/>
              </a:spcAft>
              <a:buNone/>
              <a:defRPr sz="1800" b="0">
                <a:solidFill>
                  <a:schemeClr val="accent4"/>
                </a:solidFill>
              </a:defRPr>
            </a:lvl8pPr>
            <a:lvl9pPr lvl="8">
              <a:lnSpc>
                <a:spcPct val="125000"/>
              </a:lnSpc>
              <a:spcBef>
                <a:spcPts val="0"/>
              </a:spcBef>
              <a:spcAft>
                <a:spcPts val="0"/>
              </a:spcAft>
              <a:buNone/>
              <a:defRPr sz="1800" b="0">
                <a:solidFill>
                  <a:schemeClr val="accent4"/>
                </a:solidFill>
              </a:defRPr>
            </a:lvl9pPr>
          </a:lstStyle>
          <a:p>
            <a:endParaRPr/>
          </a:p>
        </p:txBody>
      </p:sp>
      <p:sp>
        <p:nvSpPr>
          <p:cNvPr id="345" name="Google Shape;345;p46"/>
          <p:cNvSpPr txBox="1">
            <a:spLocks noGrp="1"/>
          </p:cNvSpPr>
          <p:nvPr>
            <p:ph type="subTitle" idx="3"/>
          </p:nvPr>
        </p:nvSpPr>
        <p:spPr>
          <a:xfrm>
            <a:off x="7843850" y="9015984"/>
            <a:ext cx="2811900" cy="6948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sz="1800" b="0">
                <a:solidFill>
                  <a:schemeClr val="accent4"/>
                </a:solidFill>
              </a:defRPr>
            </a:lvl1pPr>
            <a:lvl2pPr lvl="1">
              <a:lnSpc>
                <a:spcPct val="125000"/>
              </a:lnSpc>
              <a:spcBef>
                <a:spcPts val="0"/>
              </a:spcBef>
              <a:spcAft>
                <a:spcPts val="0"/>
              </a:spcAft>
              <a:buNone/>
              <a:defRPr sz="1800" b="0">
                <a:solidFill>
                  <a:schemeClr val="accent4"/>
                </a:solidFill>
              </a:defRPr>
            </a:lvl2pPr>
            <a:lvl3pPr lvl="2">
              <a:lnSpc>
                <a:spcPct val="125000"/>
              </a:lnSpc>
              <a:spcBef>
                <a:spcPts val="0"/>
              </a:spcBef>
              <a:spcAft>
                <a:spcPts val="0"/>
              </a:spcAft>
              <a:buNone/>
              <a:defRPr sz="1800" b="0">
                <a:solidFill>
                  <a:schemeClr val="accent4"/>
                </a:solidFill>
              </a:defRPr>
            </a:lvl3pPr>
            <a:lvl4pPr lvl="3">
              <a:lnSpc>
                <a:spcPct val="125000"/>
              </a:lnSpc>
              <a:spcBef>
                <a:spcPts val="0"/>
              </a:spcBef>
              <a:spcAft>
                <a:spcPts val="0"/>
              </a:spcAft>
              <a:buNone/>
              <a:defRPr sz="1800" b="0">
                <a:solidFill>
                  <a:schemeClr val="accent4"/>
                </a:solidFill>
              </a:defRPr>
            </a:lvl4pPr>
            <a:lvl5pPr lvl="4">
              <a:lnSpc>
                <a:spcPct val="125000"/>
              </a:lnSpc>
              <a:spcBef>
                <a:spcPts val="0"/>
              </a:spcBef>
              <a:spcAft>
                <a:spcPts val="0"/>
              </a:spcAft>
              <a:buNone/>
              <a:defRPr sz="1800" b="0">
                <a:solidFill>
                  <a:schemeClr val="accent4"/>
                </a:solidFill>
              </a:defRPr>
            </a:lvl5pPr>
            <a:lvl6pPr lvl="5">
              <a:lnSpc>
                <a:spcPct val="125000"/>
              </a:lnSpc>
              <a:spcBef>
                <a:spcPts val="0"/>
              </a:spcBef>
              <a:spcAft>
                <a:spcPts val="0"/>
              </a:spcAft>
              <a:buNone/>
              <a:defRPr sz="1800" b="0">
                <a:solidFill>
                  <a:schemeClr val="accent4"/>
                </a:solidFill>
              </a:defRPr>
            </a:lvl6pPr>
            <a:lvl7pPr lvl="6">
              <a:lnSpc>
                <a:spcPct val="125000"/>
              </a:lnSpc>
              <a:spcBef>
                <a:spcPts val="0"/>
              </a:spcBef>
              <a:spcAft>
                <a:spcPts val="0"/>
              </a:spcAft>
              <a:buNone/>
              <a:defRPr sz="1800" b="0">
                <a:solidFill>
                  <a:schemeClr val="accent4"/>
                </a:solidFill>
              </a:defRPr>
            </a:lvl7pPr>
            <a:lvl8pPr lvl="7">
              <a:lnSpc>
                <a:spcPct val="125000"/>
              </a:lnSpc>
              <a:spcBef>
                <a:spcPts val="0"/>
              </a:spcBef>
              <a:spcAft>
                <a:spcPts val="0"/>
              </a:spcAft>
              <a:buNone/>
              <a:defRPr sz="1800" b="0">
                <a:solidFill>
                  <a:schemeClr val="accent4"/>
                </a:solidFill>
              </a:defRPr>
            </a:lvl8pPr>
            <a:lvl9pPr lvl="8">
              <a:lnSpc>
                <a:spcPct val="125000"/>
              </a:lnSpc>
              <a:spcBef>
                <a:spcPts val="0"/>
              </a:spcBef>
              <a:spcAft>
                <a:spcPts val="0"/>
              </a:spcAft>
              <a:buNone/>
              <a:defRPr sz="1800" b="0">
                <a:solidFill>
                  <a:schemeClr val="accent4"/>
                </a:solidFill>
              </a:defRPr>
            </a:lvl9pPr>
          </a:lstStyle>
          <a:p>
            <a:endParaRPr/>
          </a:p>
        </p:txBody>
      </p:sp>
      <p:sp>
        <p:nvSpPr>
          <p:cNvPr id="346" name="Google Shape;346;p46"/>
          <p:cNvSpPr txBox="1">
            <a:spLocks noGrp="1"/>
          </p:cNvSpPr>
          <p:nvPr>
            <p:ph type="ctrTitle"/>
          </p:nvPr>
        </p:nvSpPr>
        <p:spPr>
          <a:xfrm>
            <a:off x="790575" y="3849624"/>
            <a:ext cx="11964900" cy="1710000"/>
          </a:xfrm>
          <a:prstGeom prst="rect">
            <a:avLst/>
          </a:prstGeom>
        </p:spPr>
        <p:txBody>
          <a:bodyPr spcFirstLastPara="1" wrap="square" lIns="0" tIns="0" rIns="0" bIns="0" anchor="b" anchorCtr="0">
            <a:noAutofit/>
          </a:bodyPr>
          <a:lstStyle>
            <a:lvl1pPr lvl="0">
              <a:spcBef>
                <a:spcPts val="0"/>
              </a:spcBef>
              <a:spcAft>
                <a:spcPts val="0"/>
              </a:spcAft>
              <a:buClr>
                <a:schemeClr val="accent4"/>
              </a:buClr>
              <a:buSzPts val="7200"/>
              <a:buNone/>
              <a:defRPr sz="7200">
                <a:solidFill>
                  <a:schemeClr val="accent4"/>
                </a:solidFill>
              </a:defRPr>
            </a:lvl1pPr>
            <a:lvl2pPr lvl="1">
              <a:spcBef>
                <a:spcPts val="0"/>
              </a:spcBef>
              <a:spcAft>
                <a:spcPts val="0"/>
              </a:spcAft>
              <a:buClr>
                <a:schemeClr val="accent4"/>
              </a:buClr>
              <a:buSzPts val="5600"/>
              <a:buNone/>
              <a:defRPr>
                <a:solidFill>
                  <a:schemeClr val="accent4"/>
                </a:solidFill>
              </a:defRPr>
            </a:lvl2pPr>
            <a:lvl3pPr lvl="2">
              <a:spcBef>
                <a:spcPts val="0"/>
              </a:spcBef>
              <a:spcAft>
                <a:spcPts val="0"/>
              </a:spcAft>
              <a:buClr>
                <a:schemeClr val="accent4"/>
              </a:buClr>
              <a:buSzPts val="5600"/>
              <a:buNone/>
              <a:defRPr>
                <a:solidFill>
                  <a:schemeClr val="accent4"/>
                </a:solidFill>
              </a:defRPr>
            </a:lvl3pPr>
            <a:lvl4pPr lvl="3">
              <a:spcBef>
                <a:spcPts val="0"/>
              </a:spcBef>
              <a:spcAft>
                <a:spcPts val="0"/>
              </a:spcAft>
              <a:buClr>
                <a:schemeClr val="accent4"/>
              </a:buClr>
              <a:buSzPts val="5600"/>
              <a:buNone/>
              <a:defRPr>
                <a:solidFill>
                  <a:schemeClr val="accent4"/>
                </a:solidFill>
              </a:defRPr>
            </a:lvl4pPr>
            <a:lvl5pPr lvl="4">
              <a:spcBef>
                <a:spcPts val="0"/>
              </a:spcBef>
              <a:spcAft>
                <a:spcPts val="0"/>
              </a:spcAft>
              <a:buClr>
                <a:schemeClr val="accent4"/>
              </a:buClr>
              <a:buSzPts val="5600"/>
              <a:buNone/>
              <a:defRPr>
                <a:solidFill>
                  <a:schemeClr val="accent4"/>
                </a:solidFill>
              </a:defRPr>
            </a:lvl5pPr>
            <a:lvl6pPr lvl="5">
              <a:spcBef>
                <a:spcPts val="0"/>
              </a:spcBef>
              <a:spcAft>
                <a:spcPts val="0"/>
              </a:spcAft>
              <a:buClr>
                <a:schemeClr val="accent4"/>
              </a:buClr>
              <a:buSzPts val="5600"/>
              <a:buNone/>
              <a:defRPr>
                <a:solidFill>
                  <a:schemeClr val="accent4"/>
                </a:solidFill>
              </a:defRPr>
            </a:lvl6pPr>
            <a:lvl7pPr lvl="6">
              <a:spcBef>
                <a:spcPts val="0"/>
              </a:spcBef>
              <a:spcAft>
                <a:spcPts val="0"/>
              </a:spcAft>
              <a:buClr>
                <a:schemeClr val="accent4"/>
              </a:buClr>
              <a:buSzPts val="5600"/>
              <a:buNone/>
              <a:defRPr>
                <a:solidFill>
                  <a:schemeClr val="accent4"/>
                </a:solidFill>
              </a:defRPr>
            </a:lvl7pPr>
            <a:lvl8pPr lvl="7">
              <a:spcBef>
                <a:spcPts val="0"/>
              </a:spcBef>
              <a:spcAft>
                <a:spcPts val="0"/>
              </a:spcAft>
              <a:buClr>
                <a:schemeClr val="accent4"/>
              </a:buClr>
              <a:buSzPts val="5600"/>
              <a:buNone/>
              <a:defRPr>
                <a:solidFill>
                  <a:schemeClr val="accent4"/>
                </a:solidFill>
              </a:defRPr>
            </a:lvl8pPr>
            <a:lvl9pPr lvl="8">
              <a:spcBef>
                <a:spcPts val="0"/>
              </a:spcBef>
              <a:spcAft>
                <a:spcPts val="0"/>
              </a:spcAft>
              <a:buClr>
                <a:schemeClr val="accent4"/>
              </a:buClr>
              <a:buSzPts val="5600"/>
              <a:buNone/>
              <a:defRPr>
                <a:solidFill>
                  <a:schemeClr val="accent4"/>
                </a:solidFill>
              </a:defRPr>
            </a:lvl9pPr>
          </a:lstStyle>
          <a:p>
            <a:endParaRPr/>
          </a:p>
        </p:txBody>
      </p:sp>
      <p:sp>
        <p:nvSpPr>
          <p:cNvPr id="347" name="Google Shape;347;p46"/>
          <p:cNvSpPr txBox="1">
            <a:spLocks noGrp="1"/>
          </p:cNvSpPr>
          <p:nvPr>
            <p:ph type="subTitle" idx="4"/>
          </p:nvPr>
        </p:nvSpPr>
        <p:spPr>
          <a:xfrm>
            <a:off x="790575" y="6153912"/>
            <a:ext cx="11964900" cy="347400"/>
          </a:xfrm>
          <a:prstGeom prst="rect">
            <a:avLst/>
          </a:prstGeom>
        </p:spPr>
        <p:txBody>
          <a:bodyPr spcFirstLastPara="1" wrap="square" lIns="0" tIns="0" rIns="0" bIns="0" anchor="t" anchorCtr="0">
            <a:noAutofit/>
          </a:bodyPr>
          <a:lstStyle>
            <a:lvl1pPr marL="0" marR="0" lvl="0" indent="0" algn="l">
              <a:lnSpc>
                <a:spcPct val="125000"/>
              </a:lnSpc>
              <a:spcBef>
                <a:spcPts val="0"/>
              </a:spcBef>
              <a:spcAft>
                <a:spcPts val="0"/>
              </a:spcAft>
              <a:buNone/>
              <a:defRPr sz="1800">
                <a:solidFill>
                  <a:schemeClr val="accent4"/>
                </a:solidFill>
              </a:defRPr>
            </a:lvl1pPr>
            <a:lvl2pPr lvl="1">
              <a:lnSpc>
                <a:spcPct val="125000"/>
              </a:lnSpc>
              <a:spcBef>
                <a:spcPts val="0"/>
              </a:spcBef>
              <a:spcAft>
                <a:spcPts val="0"/>
              </a:spcAft>
              <a:buNone/>
              <a:defRPr sz="1800">
                <a:solidFill>
                  <a:schemeClr val="accent4"/>
                </a:solidFill>
              </a:defRPr>
            </a:lvl2pPr>
            <a:lvl3pPr lvl="2">
              <a:lnSpc>
                <a:spcPct val="125000"/>
              </a:lnSpc>
              <a:spcBef>
                <a:spcPts val="0"/>
              </a:spcBef>
              <a:spcAft>
                <a:spcPts val="0"/>
              </a:spcAft>
              <a:buNone/>
              <a:defRPr sz="1800">
                <a:solidFill>
                  <a:schemeClr val="accent4"/>
                </a:solidFill>
              </a:defRPr>
            </a:lvl3pPr>
            <a:lvl4pPr lvl="3">
              <a:lnSpc>
                <a:spcPct val="125000"/>
              </a:lnSpc>
              <a:spcBef>
                <a:spcPts val="0"/>
              </a:spcBef>
              <a:spcAft>
                <a:spcPts val="0"/>
              </a:spcAft>
              <a:buNone/>
              <a:defRPr sz="1800">
                <a:solidFill>
                  <a:schemeClr val="accent4"/>
                </a:solidFill>
              </a:defRPr>
            </a:lvl4pPr>
            <a:lvl5pPr lvl="4">
              <a:lnSpc>
                <a:spcPct val="125000"/>
              </a:lnSpc>
              <a:spcBef>
                <a:spcPts val="0"/>
              </a:spcBef>
              <a:spcAft>
                <a:spcPts val="0"/>
              </a:spcAft>
              <a:buNone/>
              <a:defRPr sz="1800">
                <a:solidFill>
                  <a:schemeClr val="accent4"/>
                </a:solidFill>
              </a:defRPr>
            </a:lvl5pPr>
            <a:lvl6pPr lvl="5">
              <a:lnSpc>
                <a:spcPct val="125000"/>
              </a:lnSpc>
              <a:spcBef>
                <a:spcPts val="0"/>
              </a:spcBef>
              <a:spcAft>
                <a:spcPts val="0"/>
              </a:spcAft>
              <a:buNone/>
              <a:defRPr sz="1800">
                <a:solidFill>
                  <a:schemeClr val="accent4"/>
                </a:solidFill>
              </a:defRPr>
            </a:lvl6pPr>
            <a:lvl7pPr lvl="6">
              <a:lnSpc>
                <a:spcPct val="125000"/>
              </a:lnSpc>
              <a:spcBef>
                <a:spcPts val="0"/>
              </a:spcBef>
              <a:spcAft>
                <a:spcPts val="0"/>
              </a:spcAft>
              <a:buNone/>
              <a:defRPr sz="1800">
                <a:solidFill>
                  <a:schemeClr val="accent4"/>
                </a:solidFill>
              </a:defRPr>
            </a:lvl7pPr>
            <a:lvl8pPr lvl="7">
              <a:lnSpc>
                <a:spcPct val="125000"/>
              </a:lnSpc>
              <a:spcBef>
                <a:spcPts val="0"/>
              </a:spcBef>
              <a:spcAft>
                <a:spcPts val="0"/>
              </a:spcAft>
              <a:buNone/>
              <a:defRPr sz="1800">
                <a:solidFill>
                  <a:schemeClr val="accent4"/>
                </a:solidFill>
              </a:defRPr>
            </a:lvl8pPr>
            <a:lvl9pPr lvl="8">
              <a:lnSpc>
                <a:spcPct val="125000"/>
              </a:lnSpc>
              <a:spcBef>
                <a:spcPts val="0"/>
              </a:spcBef>
              <a:spcAft>
                <a:spcPts val="0"/>
              </a:spcAft>
              <a:buNone/>
              <a:defRPr sz="1800">
                <a:solidFill>
                  <a:schemeClr val="accent4"/>
                </a:solidFill>
              </a:defRPr>
            </a:lvl9pPr>
          </a:lstStyle>
          <a:p>
            <a:endParaRPr/>
          </a:p>
        </p:txBody>
      </p:sp>
      <p:pic>
        <p:nvPicPr>
          <p:cNvPr id="348" name="Google Shape;348;p46" title="Meta_Lockup_MonoWhite_RGB.png"/>
          <p:cNvPicPr preferRelativeResize="0"/>
          <p:nvPr/>
        </p:nvPicPr>
        <p:blipFill rotWithShape="1">
          <a:blip r:embed="rId3">
            <a:alphaModFix/>
          </a:blip>
          <a:srcRect t="80" b="70"/>
          <a:stretch/>
        </p:blipFill>
        <p:spPr>
          <a:xfrm>
            <a:off x="15425928" y="8814816"/>
            <a:ext cx="2441446" cy="1049823"/>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05_Title_Gradient_Dark_Saturated">
  <p:cSld name="TITLE_2_1_1">
    <p:bg>
      <p:bgPr>
        <a:blipFill>
          <a:blip r:embed="rId2">
            <a:alphaModFix/>
          </a:blip>
          <a:stretch>
            <a:fillRect/>
          </a:stretch>
        </a:blipFill>
        <a:effectLst/>
      </p:bgPr>
    </p:bg>
    <p:spTree>
      <p:nvGrpSpPr>
        <p:cNvPr id="1" name="Shape 349"/>
        <p:cNvGrpSpPr/>
        <p:nvPr/>
      </p:nvGrpSpPr>
      <p:grpSpPr>
        <a:xfrm>
          <a:off x="0" y="0"/>
          <a:ext cx="0" cy="0"/>
          <a:chOff x="0" y="0"/>
          <a:chExt cx="0" cy="0"/>
        </a:xfrm>
      </p:grpSpPr>
      <p:pic>
        <p:nvPicPr>
          <p:cNvPr id="350" name="Google Shape;350;p47" title="Meta_Lockup_MonoWhite_RGB.png"/>
          <p:cNvPicPr preferRelativeResize="0"/>
          <p:nvPr/>
        </p:nvPicPr>
        <p:blipFill rotWithShape="1">
          <a:blip r:embed="rId3">
            <a:alphaModFix/>
          </a:blip>
          <a:srcRect t="80" b="70"/>
          <a:stretch/>
        </p:blipFill>
        <p:spPr>
          <a:xfrm>
            <a:off x="15425928" y="8814816"/>
            <a:ext cx="2441446" cy="1049823"/>
          </a:xfrm>
          <a:prstGeom prst="rect">
            <a:avLst/>
          </a:prstGeom>
          <a:noFill/>
          <a:ln>
            <a:noFill/>
          </a:ln>
        </p:spPr>
      </p:pic>
      <p:sp>
        <p:nvSpPr>
          <p:cNvPr id="351" name="Google Shape;351;p47"/>
          <p:cNvSpPr txBox="1">
            <a:spLocks noGrp="1"/>
          </p:cNvSpPr>
          <p:nvPr>
            <p:ph type="subTitle" idx="1"/>
          </p:nvPr>
        </p:nvSpPr>
        <p:spPr>
          <a:xfrm>
            <a:off x="790575" y="9015984"/>
            <a:ext cx="2811900" cy="6948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sz="1800" b="0">
                <a:solidFill>
                  <a:schemeClr val="accent4"/>
                </a:solidFill>
              </a:defRPr>
            </a:lvl1pPr>
            <a:lvl2pPr lvl="1">
              <a:lnSpc>
                <a:spcPct val="125000"/>
              </a:lnSpc>
              <a:spcBef>
                <a:spcPts val="0"/>
              </a:spcBef>
              <a:spcAft>
                <a:spcPts val="0"/>
              </a:spcAft>
              <a:buNone/>
              <a:defRPr sz="1800" b="0">
                <a:solidFill>
                  <a:schemeClr val="accent4"/>
                </a:solidFill>
              </a:defRPr>
            </a:lvl2pPr>
            <a:lvl3pPr lvl="2">
              <a:lnSpc>
                <a:spcPct val="125000"/>
              </a:lnSpc>
              <a:spcBef>
                <a:spcPts val="0"/>
              </a:spcBef>
              <a:spcAft>
                <a:spcPts val="0"/>
              </a:spcAft>
              <a:buNone/>
              <a:defRPr sz="1800" b="0">
                <a:solidFill>
                  <a:schemeClr val="accent4"/>
                </a:solidFill>
              </a:defRPr>
            </a:lvl3pPr>
            <a:lvl4pPr lvl="3">
              <a:lnSpc>
                <a:spcPct val="125000"/>
              </a:lnSpc>
              <a:spcBef>
                <a:spcPts val="0"/>
              </a:spcBef>
              <a:spcAft>
                <a:spcPts val="0"/>
              </a:spcAft>
              <a:buNone/>
              <a:defRPr sz="1800" b="0">
                <a:solidFill>
                  <a:schemeClr val="accent4"/>
                </a:solidFill>
              </a:defRPr>
            </a:lvl4pPr>
            <a:lvl5pPr lvl="4">
              <a:lnSpc>
                <a:spcPct val="125000"/>
              </a:lnSpc>
              <a:spcBef>
                <a:spcPts val="0"/>
              </a:spcBef>
              <a:spcAft>
                <a:spcPts val="0"/>
              </a:spcAft>
              <a:buNone/>
              <a:defRPr sz="1800" b="0">
                <a:solidFill>
                  <a:schemeClr val="accent4"/>
                </a:solidFill>
              </a:defRPr>
            </a:lvl5pPr>
            <a:lvl6pPr lvl="5">
              <a:lnSpc>
                <a:spcPct val="125000"/>
              </a:lnSpc>
              <a:spcBef>
                <a:spcPts val="0"/>
              </a:spcBef>
              <a:spcAft>
                <a:spcPts val="0"/>
              </a:spcAft>
              <a:buNone/>
              <a:defRPr sz="1800" b="0">
                <a:solidFill>
                  <a:schemeClr val="accent4"/>
                </a:solidFill>
              </a:defRPr>
            </a:lvl6pPr>
            <a:lvl7pPr lvl="6">
              <a:lnSpc>
                <a:spcPct val="125000"/>
              </a:lnSpc>
              <a:spcBef>
                <a:spcPts val="0"/>
              </a:spcBef>
              <a:spcAft>
                <a:spcPts val="0"/>
              </a:spcAft>
              <a:buNone/>
              <a:defRPr sz="1800" b="0">
                <a:solidFill>
                  <a:schemeClr val="accent4"/>
                </a:solidFill>
              </a:defRPr>
            </a:lvl7pPr>
            <a:lvl8pPr lvl="7">
              <a:lnSpc>
                <a:spcPct val="125000"/>
              </a:lnSpc>
              <a:spcBef>
                <a:spcPts val="0"/>
              </a:spcBef>
              <a:spcAft>
                <a:spcPts val="0"/>
              </a:spcAft>
              <a:buNone/>
              <a:defRPr sz="1800" b="0">
                <a:solidFill>
                  <a:schemeClr val="accent4"/>
                </a:solidFill>
              </a:defRPr>
            </a:lvl8pPr>
            <a:lvl9pPr lvl="8">
              <a:lnSpc>
                <a:spcPct val="125000"/>
              </a:lnSpc>
              <a:spcBef>
                <a:spcPts val="0"/>
              </a:spcBef>
              <a:spcAft>
                <a:spcPts val="0"/>
              </a:spcAft>
              <a:buNone/>
              <a:defRPr sz="1800" b="0">
                <a:solidFill>
                  <a:schemeClr val="accent4"/>
                </a:solidFill>
              </a:defRPr>
            </a:lvl9pPr>
          </a:lstStyle>
          <a:p>
            <a:endParaRPr/>
          </a:p>
        </p:txBody>
      </p:sp>
      <p:sp>
        <p:nvSpPr>
          <p:cNvPr id="352" name="Google Shape;352;p47"/>
          <p:cNvSpPr txBox="1">
            <a:spLocks noGrp="1"/>
          </p:cNvSpPr>
          <p:nvPr>
            <p:ph type="subTitle" idx="2"/>
          </p:nvPr>
        </p:nvSpPr>
        <p:spPr>
          <a:xfrm>
            <a:off x="4317213" y="9015984"/>
            <a:ext cx="2811900" cy="6948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sz="1800" b="0">
                <a:solidFill>
                  <a:schemeClr val="accent4"/>
                </a:solidFill>
              </a:defRPr>
            </a:lvl1pPr>
            <a:lvl2pPr lvl="1">
              <a:lnSpc>
                <a:spcPct val="125000"/>
              </a:lnSpc>
              <a:spcBef>
                <a:spcPts val="0"/>
              </a:spcBef>
              <a:spcAft>
                <a:spcPts val="0"/>
              </a:spcAft>
              <a:buNone/>
              <a:defRPr sz="1800" b="0">
                <a:solidFill>
                  <a:schemeClr val="accent4"/>
                </a:solidFill>
              </a:defRPr>
            </a:lvl2pPr>
            <a:lvl3pPr lvl="2">
              <a:lnSpc>
                <a:spcPct val="125000"/>
              </a:lnSpc>
              <a:spcBef>
                <a:spcPts val="0"/>
              </a:spcBef>
              <a:spcAft>
                <a:spcPts val="0"/>
              </a:spcAft>
              <a:buNone/>
              <a:defRPr sz="1800" b="0">
                <a:solidFill>
                  <a:schemeClr val="accent4"/>
                </a:solidFill>
              </a:defRPr>
            </a:lvl3pPr>
            <a:lvl4pPr lvl="3">
              <a:lnSpc>
                <a:spcPct val="125000"/>
              </a:lnSpc>
              <a:spcBef>
                <a:spcPts val="0"/>
              </a:spcBef>
              <a:spcAft>
                <a:spcPts val="0"/>
              </a:spcAft>
              <a:buNone/>
              <a:defRPr sz="1800" b="0">
                <a:solidFill>
                  <a:schemeClr val="accent4"/>
                </a:solidFill>
              </a:defRPr>
            </a:lvl4pPr>
            <a:lvl5pPr lvl="4">
              <a:lnSpc>
                <a:spcPct val="125000"/>
              </a:lnSpc>
              <a:spcBef>
                <a:spcPts val="0"/>
              </a:spcBef>
              <a:spcAft>
                <a:spcPts val="0"/>
              </a:spcAft>
              <a:buNone/>
              <a:defRPr sz="1800" b="0">
                <a:solidFill>
                  <a:schemeClr val="accent4"/>
                </a:solidFill>
              </a:defRPr>
            </a:lvl5pPr>
            <a:lvl6pPr lvl="5">
              <a:lnSpc>
                <a:spcPct val="125000"/>
              </a:lnSpc>
              <a:spcBef>
                <a:spcPts val="0"/>
              </a:spcBef>
              <a:spcAft>
                <a:spcPts val="0"/>
              </a:spcAft>
              <a:buNone/>
              <a:defRPr sz="1800" b="0">
                <a:solidFill>
                  <a:schemeClr val="accent4"/>
                </a:solidFill>
              </a:defRPr>
            </a:lvl6pPr>
            <a:lvl7pPr lvl="6">
              <a:lnSpc>
                <a:spcPct val="125000"/>
              </a:lnSpc>
              <a:spcBef>
                <a:spcPts val="0"/>
              </a:spcBef>
              <a:spcAft>
                <a:spcPts val="0"/>
              </a:spcAft>
              <a:buNone/>
              <a:defRPr sz="1800" b="0">
                <a:solidFill>
                  <a:schemeClr val="accent4"/>
                </a:solidFill>
              </a:defRPr>
            </a:lvl7pPr>
            <a:lvl8pPr lvl="7">
              <a:lnSpc>
                <a:spcPct val="125000"/>
              </a:lnSpc>
              <a:spcBef>
                <a:spcPts val="0"/>
              </a:spcBef>
              <a:spcAft>
                <a:spcPts val="0"/>
              </a:spcAft>
              <a:buNone/>
              <a:defRPr sz="1800" b="0">
                <a:solidFill>
                  <a:schemeClr val="accent4"/>
                </a:solidFill>
              </a:defRPr>
            </a:lvl8pPr>
            <a:lvl9pPr lvl="8">
              <a:lnSpc>
                <a:spcPct val="125000"/>
              </a:lnSpc>
              <a:spcBef>
                <a:spcPts val="0"/>
              </a:spcBef>
              <a:spcAft>
                <a:spcPts val="0"/>
              </a:spcAft>
              <a:buNone/>
              <a:defRPr sz="1800" b="0">
                <a:solidFill>
                  <a:schemeClr val="accent4"/>
                </a:solidFill>
              </a:defRPr>
            </a:lvl9pPr>
          </a:lstStyle>
          <a:p>
            <a:endParaRPr/>
          </a:p>
        </p:txBody>
      </p:sp>
      <p:sp>
        <p:nvSpPr>
          <p:cNvPr id="353" name="Google Shape;353;p47"/>
          <p:cNvSpPr txBox="1">
            <a:spLocks noGrp="1"/>
          </p:cNvSpPr>
          <p:nvPr>
            <p:ph type="subTitle" idx="3"/>
          </p:nvPr>
        </p:nvSpPr>
        <p:spPr>
          <a:xfrm>
            <a:off x="7843850" y="9015984"/>
            <a:ext cx="2811900" cy="6948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sz="1800" b="0">
                <a:solidFill>
                  <a:schemeClr val="accent4"/>
                </a:solidFill>
              </a:defRPr>
            </a:lvl1pPr>
            <a:lvl2pPr lvl="1">
              <a:lnSpc>
                <a:spcPct val="125000"/>
              </a:lnSpc>
              <a:spcBef>
                <a:spcPts val="0"/>
              </a:spcBef>
              <a:spcAft>
                <a:spcPts val="0"/>
              </a:spcAft>
              <a:buNone/>
              <a:defRPr sz="1800" b="0">
                <a:solidFill>
                  <a:schemeClr val="accent4"/>
                </a:solidFill>
              </a:defRPr>
            </a:lvl2pPr>
            <a:lvl3pPr lvl="2">
              <a:lnSpc>
                <a:spcPct val="125000"/>
              </a:lnSpc>
              <a:spcBef>
                <a:spcPts val="0"/>
              </a:spcBef>
              <a:spcAft>
                <a:spcPts val="0"/>
              </a:spcAft>
              <a:buNone/>
              <a:defRPr sz="1800" b="0">
                <a:solidFill>
                  <a:schemeClr val="accent4"/>
                </a:solidFill>
              </a:defRPr>
            </a:lvl3pPr>
            <a:lvl4pPr lvl="3">
              <a:lnSpc>
                <a:spcPct val="125000"/>
              </a:lnSpc>
              <a:spcBef>
                <a:spcPts val="0"/>
              </a:spcBef>
              <a:spcAft>
                <a:spcPts val="0"/>
              </a:spcAft>
              <a:buNone/>
              <a:defRPr sz="1800" b="0">
                <a:solidFill>
                  <a:schemeClr val="accent4"/>
                </a:solidFill>
              </a:defRPr>
            </a:lvl4pPr>
            <a:lvl5pPr lvl="4">
              <a:lnSpc>
                <a:spcPct val="125000"/>
              </a:lnSpc>
              <a:spcBef>
                <a:spcPts val="0"/>
              </a:spcBef>
              <a:spcAft>
                <a:spcPts val="0"/>
              </a:spcAft>
              <a:buNone/>
              <a:defRPr sz="1800" b="0">
                <a:solidFill>
                  <a:schemeClr val="accent4"/>
                </a:solidFill>
              </a:defRPr>
            </a:lvl5pPr>
            <a:lvl6pPr lvl="5">
              <a:lnSpc>
                <a:spcPct val="125000"/>
              </a:lnSpc>
              <a:spcBef>
                <a:spcPts val="0"/>
              </a:spcBef>
              <a:spcAft>
                <a:spcPts val="0"/>
              </a:spcAft>
              <a:buNone/>
              <a:defRPr sz="1800" b="0">
                <a:solidFill>
                  <a:schemeClr val="accent4"/>
                </a:solidFill>
              </a:defRPr>
            </a:lvl6pPr>
            <a:lvl7pPr lvl="6">
              <a:lnSpc>
                <a:spcPct val="125000"/>
              </a:lnSpc>
              <a:spcBef>
                <a:spcPts val="0"/>
              </a:spcBef>
              <a:spcAft>
                <a:spcPts val="0"/>
              </a:spcAft>
              <a:buNone/>
              <a:defRPr sz="1800" b="0">
                <a:solidFill>
                  <a:schemeClr val="accent4"/>
                </a:solidFill>
              </a:defRPr>
            </a:lvl7pPr>
            <a:lvl8pPr lvl="7">
              <a:lnSpc>
                <a:spcPct val="125000"/>
              </a:lnSpc>
              <a:spcBef>
                <a:spcPts val="0"/>
              </a:spcBef>
              <a:spcAft>
                <a:spcPts val="0"/>
              </a:spcAft>
              <a:buNone/>
              <a:defRPr sz="1800" b="0">
                <a:solidFill>
                  <a:schemeClr val="accent4"/>
                </a:solidFill>
              </a:defRPr>
            </a:lvl8pPr>
            <a:lvl9pPr lvl="8">
              <a:lnSpc>
                <a:spcPct val="125000"/>
              </a:lnSpc>
              <a:spcBef>
                <a:spcPts val="0"/>
              </a:spcBef>
              <a:spcAft>
                <a:spcPts val="0"/>
              </a:spcAft>
              <a:buNone/>
              <a:defRPr sz="1800" b="0">
                <a:solidFill>
                  <a:schemeClr val="accent4"/>
                </a:solidFill>
              </a:defRPr>
            </a:lvl9pPr>
          </a:lstStyle>
          <a:p>
            <a:endParaRPr/>
          </a:p>
        </p:txBody>
      </p:sp>
      <p:sp>
        <p:nvSpPr>
          <p:cNvPr id="354" name="Google Shape;354;p47"/>
          <p:cNvSpPr txBox="1">
            <a:spLocks noGrp="1"/>
          </p:cNvSpPr>
          <p:nvPr>
            <p:ph type="ctrTitle"/>
          </p:nvPr>
        </p:nvSpPr>
        <p:spPr>
          <a:xfrm>
            <a:off x="790575" y="3849624"/>
            <a:ext cx="11964900" cy="1710000"/>
          </a:xfrm>
          <a:prstGeom prst="rect">
            <a:avLst/>
          </a:prstGeom>
        </p:spPr>
        <p:txBody>
          <a:bodyPr spcFirstLastPara="1" wrap="square" lIns="0" tIns="0" rIns="0" bIns="0" anchor="b" anchorCtr="0">
            <a:noAutofit/>
          </a:bodyPr>
          <a:lstStyle>
            <a:lvl1pPr lvl="0">
              <a:spcBef>
                <a:spcPts val="0"/>
              </a:spcBef>
              <a:spcAft>
                <a:spcPts val="0"/>
              </a:spcAft>
              <a:buClr>
                <a:schemeClr val="accent4"/>
              </a:buClr>
              <a:buSzPts val="7200"/>
              <a:buNone/>
              <a:defRPr sz="7200">
                <a:solidFill>
                  <a:schemeClr val="accent4"/>
                </a:solidFill>
              </a:defRPr>
            </a:lvl1pPr>
            <a:lvl2pPr lvl="1">
              <a:spcBef>
                <a:spcPts val="0"/>
              </a:spcBef>
              <a:spcAft>
                <a:spcPts val="0"/>
              </a:spcAft>
              <a:buClr>
                <a:schemeClr val="accent4"/>
              </a:buClr>
              <a:buSzPts val="5600"/>
              <a:buNone/>
              <a:defRPr>
                <a:solidFill>
                  <a:schemeClr val="accent4"/>
                </a:solidFill>
              </a:defRPr>
            </a:lvl2pPr>
            <a:lvl3pPr lvl="2">
              <a:spcBef>
                <a:spcPts val="0"/>
              </a:spcBef>
              <a:spcAft>
                <a:spcPts val="0"/>
              </a:spcAft>
              <a:buClr>
                <a:schemeClr val="accent4"/>
              </a:buClr>
              <a:buSzPts val="5600"/>
              <a:buNone/>
              <a:defRPr>
                <a:solidFill>
                  <a:schemeClr val="accent4"/>
                </a:solidFill>
              </a:defRPr>
            </a:lvl3pPr>
            <a:lvl4pPr lvl="3">
              <a:spcBef>
                <a:spcPts val="0"/>
              </a:spcBef>
              <a:spcAft>
                <a:spcPts val="0"/>
              </a:spcAft>
              <a:buClr>
                <a:schemeClr val="accent4"/>
              </a:buClr>
              <a:buSzPts val="5600"/>
              <a:buNone/>
              <a:defRPr>
                <a:solidFill>
                  <a:schemeClr val="accent4"/>
                </a:solidFill>
              </a:defRPr>
            </a:lvl4pPr>
            <a:lvl5pPr lvl="4">
              <a:spcBef>
                <a:spcPts val="0"/>
              </a:spcBef>
              <a:spcAft>
                <a:spcPts val="0"/>
              </a:spcAft>
              <a:buClr>
                <a:schemeClr val="accent4"/>
              </a:buClr>
              <a:buSzPts val="5600"/>
              <a:buNone/>
              <a:defRPr>
                <a:solidFill>
                  <a:schemeClr val="accent4"/>
                </a:solidFill>
              </a:defRPr>
            </a:lvl5pPr>
            <a:lvl6pPr lvl="5">
              <a:spcBef>
                <a:spcPts val="0"/>
              </a:spcBef>
              <a:spcAft>
                <a:spcPts val="0"/>
              </a:spcAft>
              <a:buClr>
                <a:schemeClr val="accent4"/>
              </a:buClr>
              <a:buSzPts val="5600"/>
              <a:buNone/>
              <a:defRPr>
                <a:solidFill>
                  <a:schemeClr val="accent4"/>
                </a:solidFill>
              </a:defRPr>
            </a:lvl6pPr>
            <a:lvl7pPr lvl="6">
              <a:spcBef>
                <a:spcPts val="0"/>
              </a:spcBef>
              <a:spcAft>
                <a:spcPts val="0"/>
              </a:spcAft>
              <a:buClr>
                <a:schemeClr val="accent4"/>
              </a:buClr>
              <a:buSzPts val="5600"/>
              <a:buNone/>
              <a:defRPr>
                <a:solidFill>
                  <a:schemeClr val="accent4"/>
                </a:solidFill>
              </a:defRPr>
            </a:lvl7pPr>
            <a:lvl8pPr lvl="7">
              <a:spcBef>
                <a:spcPts val="0"/>
              </a:spcBef>
              <a:spcAft>
                <a:spcPts val="0"/>
              </a:spcAft>
              <a:buClr>
                <a:schemeClr val="accent4"/>
              </a:buClr>
              <a:buSzPts val="5600"/>
              <a:buNone/>
              <a:defRPr>
                <a:solidFill>
                  <a:schemeClr val="accent4"/>
                </a:solidFill>
              </a:defRPr>
            </a:lvl8pPr>
            <a:lvl9pPr lvl="8">
              <a:spcBef>
                <a:spcPts val="0"/>
              </a:spcBef>
              <a:spcAft>
                <a:spcPts val="0"/>
              </a:spcAft>
              <a:buClr>
                <a:schemeClr val="accent4"/>
              </a:buClr>
              <a:buSzPts val="5600"/>
              <a:buNone/>
              <a:defRPr>
                <a:solidFill>
                  <a:schemeClr val="accent4"/>
                </a:solidFill>
              </a:defRPr>
            </a:lvl9pPr>
          </a:lstStyle>
          <a:p>
            <a:endParaRPr/>
          </a:p>
        </p:txBody>
      </p:sp>
      <p:sp>
        <p:nvSpPr>
          <p:cNvPr id="355" name="Google Shape;355;p47"/>
          <p:cNvSpPr txBox="1">
            <a:spLocks noGrp="1"/>
          </p:cNvSpPr>
          <p:nvPr>
            <p:ph type="subTitle" idx="4"/>
          </p:nvPr>
        </p:nvSpPr>
        <p:spPr>
          <a:xfrm>
            <a:off x="790575" y="6153912"/>
            <a:ext cx="11964900" cy="347400"/>
          </a:xfrm>
          <a:prstGeom prst="rect">
            <a:avLst/>
          </a:prstGeom>
        </p:spPr>
        <p:txBody>
          <a:bodyPr spcFirstLastPara="1" wrap="square" lIns="0" tIns="0" rIns="0" bIns="0" anchor="t" anchorCtr="0">
            <a:noAutofit/>
          </a:bodyPr>
          <a:lstStyle>
            <a:lvl1pPr marL="0" marR="0" lvl="0" indent="0" algn="l">
              <a:lnSpc>
                <a:spcPct val="125000"/>
              </a:lnSpc>
              <a:spcBef>
                <a:spcPts val="0"/>
              </a:spcBef>
              <a:spcAft>
                <a:spcPts val="0"/>
              </a:spcAft>
              <a:buNone/>
              <a:defRPr sz="1800">
                <a:solidFill>
                  <a:schemeClr val="accent4"/>
                </a:solidFill>
              </a:defRPr>
            </a:lvl1pPr>
            <a:lvl2pPr lvl="1">
              <a:lnSpc>
                <a:spcPct val="125000"/>
              </a:lnSpc>
              <a:spcBef>
                <a:spcPts val="0"/>
              </a:spcBef>
              <a:spcAft>
                <a:spcPts val="0"/>
              </a:spcAft>
              <a:buNone/>
              <a:defRPr sz="1800">
                <a:solidFill>
                  <a:schemeClr val="accent4"/>
                </a:solidFill>
              </a:defRPr>
            </a:lvl2pPr>
            <a:lvl3pPr lvl="2">
              <a:lnSpc>
                <a:spcPct val="125000"/>
              </a:lnSpc>
              <a:spcBef>
                <a:spcPts val="0"/>
              </a:spcBef>
              <a:spcAft>
                <a:spcPts val="0"/>
              </a:spcAft>
              <a:buNone/>
              <a:defRPr sz="1800">
                <a:solidFill>
                  <a:schemeClr val="accent4"/>
                </a:solidFill>
              </a:defRPr>
            </a:lvl3pPr>
            <a:lvl4pPr lvl="3">
              <a:lnSpc>
                <a:spcPct val="125000"/>
              </a:lnSpc>
              <a:spcBef>
                <a:spcPts val="0"/>
              </a:spcBef>
              <a:spcAft>
                <a:spcPts val="0"/>
              </a:spcAft>
              <a:buNone/>
              <a:defRPr sz="1800">
                <a:solidFill>
                  <a:schemeClr val="accent4"/>
                </a:solidFill>
              </a:defRPr>
            </a:lvl4pPr>
            <a:lvl5pPr lvl="4">
              <a:lnSpc>
                <a:spcPct val="125000"/>
              </a:lnSpc>
              <a:spcBef>
                <a:spcPts val="0"/>
              </a:spcBef>
              <a:spcAft>
                <a:spcPts val="0"/>
              </a:spcAft>
              <a:buNone/>
              <a:defRPr sz="1800">
                <a:solidFill>
                  <a:schemeClr val="accent4"/>
                </a:solidFill>
              </a:defRPr>
            </a:lvl5pPr>
            <a:lvl6pPr lvl="5">
              <a:lnSpc>
                <a:spcPct val="125000"/>
              </a:lnSpc>
              <a:spcBef>
                <a:spcPts val="0"/>
              </a:spcBef>
              <a:spcAft>
                <a:spcPts val="0"/>
              </a:spcAft>
              <a:buNone/>
              <a:defRPr sz="1800">
                <a:solidFill>
                  <a:schemeClr val="accent4"/>
                </a:solidFill>
              </a:defRPr>
            </a:lvl6pPr>
            <a:lvl7pPr lvl="6">
              <a:lnSpc>
                <a:spcPct val="125000"/>
              </a:lnSpc>
              <a:spcBef>
                <a:spcPts val="0"/>
              </a:spcBef>
              <a:spcAft>
                <a:spcPts val="0"/>
              </a:spcAft>
              <a:buNone/>
              <a:defRPr sz="1800">
                <a:solidFill>
                  <a:schemeClr val="accent4"/>
                </a:solidFill>
              </a:defRPr>
            </a:lvl7pPr>
            <a:lvl8pPr lvl="7">
              <a:lnSpc>
                <a:spcPct val="125000"/>
              </a:lnSpc>
              <a:spcBef>
                <a:spcPts val="0"/>
              </a:spcBef>
              <a:spcAft>
                <a:spcPts val="0"/>
              </a:spcAft>
              <a:buNone/>
              <a:defRPr sz="1800">
                <a:solidFill>
                  <a:schemeClr val="accent4"/>
                </a:solidFill>
              </a:defRPr>
            </a:lvl8pPr>
            <a:lvl9pPr lvl="8">
              <a:lnSpc>
                <a:spcPct val="125000"/>
              </a:lnSpc>
              <a:spcBef>
                <a:spcPts val="0"/>
              </a:spcBef>
              <a:spcAft>
                <a:spcPts val="0"/>
              </a:spcAft>
              <a:buNone/>
              <a:defRPr sz="1800">
                <a:solidFill>
                  <a:schemeClr val="accent4"/>
                </a:solidFill>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05_Title_Gradient_Light_Saturated">
  <p:cSld name="TITLE_2_1_1_1">
    <p:bg>
      <p:bgPr>
        <a:blipFill>
          <a:blip r:embed="rId2">
            <a:alphaModFix/>
          </a:blip>
          <a:stretch>
            <a:fillRect/>
          </a:stretch>
        </a:blipFill>
        <a:effectLst/>
      </p:bgPr>
    </p:bg>
    <p:spTree>
      <p:nvGrpSpPr>
        <p:cNvPr id="1" name="Shape 356"/>
        <p:cNvGrpSpPr/>
        <p:nvPr/>
      </p:nvGrpSpPr>
      <p:grpSpPr>
        <a:xfrm>
          <a:off x="0" y="0"/>
          <a:ext cx="0" cy="0"/>
          <a:chOff x="0" y="0"/>
          <a:chExt cx="0" cy="0"/>
        </a:xfrm>
      </p:grpSpPr>
      <p:pic>
        <p:nvPicPr>
          <p:cNvPr id="357" name="Google Shape;357;p48" title="Meta_Lockup_MonoWhite_RGB.png"/>
          <p:cNvPicPr preferRelativeResize="0"/>
          <p:nvPr/>
        </p:nvPicPr>
        <p:blipFill rotWithShape="1">
          <a:blip r:embed="rId3">
            <a:alphaModFix/>
          </a:blip>
          <a:srcRect t="80" b="70"/>
          <a:stretch/>
        </p:blipFill>
        <p:spPr>
          <a:xfrm>
            <a:off x="15425928" y="8814816"/>
            <a:ext cx="2441446" cy="1049823"/>
          </a:xfrm>
          <a:prstGeom prst="rect">
            <a:avLst/>
          </a:prstGeom>
          <a:noFill/>
          <a:ln>
            <a:noFill/>
          </a:ln>
        </p:spPr>
      </p:pic>
      <p:sp>
        <p:nvSpPr>
          <p:cNvPr id="358" name="Google Shape;358;p48"/>
          <p:cNvSpPr txBox="1">
            <a:spLocks noGrp="1"/>
          </p:cNvSpPr>
          <p:nvPr>
            <p:ph type="subTitle" idx="1"/>
          </p:nvPr>
        </p:nvSpPr>
        <p:spPr>
          <a:xfrm>
            <a:off x="790575" y="9015984"/>
            <a:ext cx="2811900" cy="6948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sz="1800" b="0">
                <a:solidFill>
                  <a:schemeClr val="accent4"/>
                </a:solidFill>
              </a:defRPr>
            </a:lvl1pPr>
            <a:lvl2pPr lvl="1">
              <a:lnSpc>
                <a:spcPct val="125000"/>
              </a:lnSpc>
              <a:spcBef>
                <a:spcPts val="0"/>
              </a:spcBef>
              <a:spcAft>
                <a:spcPts val="0"/>
              </a:spcAft>
              <a:buNone/>
              <a:defRPr sz="1800" b="0">
                <a:solidFill>
                  <a:schemeClr val="accent4"/>
                </a:solidFill>
              </a:defRPr>
            </a:lvl2pPr>
            <a:lvl3pPr lvl="2">
              <a:lnSpc>
                <a:spcPct val="125000"/>
              </a:lnSpc>
              <a:spcBef>
                <a:spcPts val="0"/>
              </a:spcBef>
              <a:spcAft>
                <a:spcPts val="0"/>
              </a:spcAft>
              <a:buNone/>
              <a:defRPr sz="1800" b="0">
                <a:solidFill>
                  <a:schemeClr val="accent4"/>
                </a:solidFill>
              </a:defRPr>
            </a:lvl3pPr>
            <a:lvl4pPr lvl="3">
              <a:lnSpc>
                <a:spcPct val="125000"/>
              </a:lnSpc>
              <a:spcBef>
                <a:spcPts val="0"/>
              </a:spcBef>
              <a:spcAft>
                <a:spcPts val="0"/>
              </a:spcAft>
              <a:buNone/>
              <a:defRPr sz="1800" b="0">
                <a:solidFill>
                  <a:schemeClr val="accent4"/>
                </a:solidFill>
              </a:defRPr>
            </a:lvl4pPr>
            <a:lvl5pPr lvl="4">
              <a:lnSpc>
                <a:spcPct val="125000"/>
              </a:lnSpc>
              <a:spcBef>
                <a:spcPts val="0"/>
              </a:spcBef>
              <a:spcAft>
                <a:spcPts val="0"/>
              </a:spcAft>
              <a:buNone/>
              <a:defRPr sz="1800" b="0">
                <a:solidFill>
                  <a:schemeClr val="accent4"/>
                </a:solidFill>
              </a:defRPr>
            </a:lvl5pPr>
            <a:lvl6pPr lvl="5">
              <a:lnSpc>
                <a:spcPct val="125000"/>
              </a:lnSpc>
              <a:spcBef>
                <a:spcPts val="0"/>
              </a:spcBef>
              <a:spcAft>
                <a:spcPts val="0"/>
              </a:spcAft>
              <a:buNone/>
              <a:defRPr sz="1800" b="0">
                <a:solidFill>
                  <a:schemeClr val="accent4"/>
                </a:solidFill>
              </a:defRPr>
            </a:lvl6pPr>
            <a:lvl7pPr lvl="6">
              <a:lnSpc>
                <a:spcPct val="125000"/>
              </a:lnSpc>
              <a:spcBef>
                <a:spcPts val="0"/>
              </a:spcBef>
              <a:spcAft>
                <a:spcPts val="0"/>
              </a:spcAft>
              <a:buNone/>
              <a:defRPr sz="1800" b="0">
                <a:solidFill>
                  <a:schemeClr val="accent4"/>
                </a:solidFill>
              </a:defRPr>
            </a:lvl7pPr>
            <a:lvl8pPr lvl="7">
              <a:lnSpc>
                <a:spcPct val="125000"/>
              </a:lnSpc>
              <a:spcBef>
                <a:spcPts val="0"/>
              </a:spcBef>
              <a:spcAft>
                <a:spcPts val="0"/>
              </a:spcAft>
              <a:buNone/>
              <a:defRPr sz="1800" b="0">
                <a:solidFill>
                  <a:schemeClr val="accent4"/>
                </a:solidFill>
              </a:defRPr>
            </a:lvl8pPr>
            <a:lvl9pPr lvl="8">
              <a:lnSpc>
                <a:spcPct val="125000"/>
              </a:lnSpc>
              <a:spcBef>
                <a:spcPts val="0"/>
              </a:spcBef>
              <a:spcAft>
                <a:spcPts val="0"/>
              </a:spcAft>
              <a:buNone/>
              <a:defRPr sz="1800" b="0">
                <a:solidFill>
                  <a:schemeClr val="accent4"/>
                </a:solidFill>
              </a:defRPr>
            </a:lvl9pPr>
          </a:lstStyle>
          <a:p>
            <a:endParaRPr/>
          </a:p>
        </p:txBody>
      </p:sp>
      <p:sp>
        <p:nvSpPr>
          <p:cNvPr id="359" name="Google Shape;359;p48"/>
          <p:cNvSpPr txBox="1">
            <a:spLocks noGrp="1"/>
          </p:cNvSpPr>
          <p:nvPr>
            <p:ph type="subTitle" idx="2"/>
          </p:nvPr>
        </p:nvSpPr>
        <p:spPr>
          <a:xfrm>
            <a:off x="4317213" y="9015984"/>
            <a:ext cx="2811900" cy="6948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sz="1800" b="0">
                <a:solidFill>
                  <a:schemeClr val="accent4"/>
                </a:solidFill>
              </a:defRPr>
            </a:lvl1pPr>
            <a:lvl2pPr lvl="1">
              <a:lnSpc>
                <a:spcPct val="125000"/>
              </a:lnSpc>
              <a:spcBef>
                <a:spcPts val="0"/>
              </a:spcBef>
              <a:spcAft>
                <a:spcPts val="0"/>
              </a:spcAft>
              <a:buNone/>
              <a:defRPr sz="1800" b="0">
                <a:solidFill>
                  <a:schemeClr val="accent4"/>
                </a:solidFill>
              </a:defRPr>
            </a:lvl2pPr>
            <a:lvl3pPr lvl="2">
              <a:lnSpc>
                <a:spcPct val="125000"/>
              </a:lnSpc>
              <a:spcBef>
                <a:spcPts val="0"/>
              </a:spcBef>
              <a:spcAft>
                <a:spcPts val="0"/>
              </a:spcAft>
              <a:buNone/>
              <a:defRPr sz="1800" b="0">
                <a:solidFill>
                  <a:schemeClr val="accent4"/>
                </a:solidFill>
              </a:defRPr>
            </a:lvl3pPr>
            <a:lvl4pPr lvl="3">
              <a:lnSpc>
                <a:spcPct val="125000"/>
              </a:lnSpc>
              <a:spcBef>
                <a:spcPts val="0"/>
              </a:spcBef>
              <a:spcAft>
                <a:spcPts val="0"/>
              </a:spcAft>
              <a:buNone/>
              <a:defRPr sz="1800" b="0">
                <a:solidFill>
                  <a:schemeClr val="accent4"/>
                </a:solidFill>
              </a:defRPr>
            </a:lvl4pPr>
            <a:lvl5pPr lvl="4">
              <a:lnSpc>
                <a:spcPct val="125000"/>
              </a:lnSpc>
              <a:spcBef>
                <a:spcPts val="0"/>
              </a:spcBef>
              <a:spcAft>
                <a:spcPts val="0"/>
              </a:spcAft>
              <a:buNone/>
              <a:defRPr sz="1800" b="0">
                <a:solidFill>
                  <a:schemeClr val="accent4"/>
                </a:solidFill>
              </a:defRPr>
            </a:lvl5pPr>
            <a:lvl6pPr lvl="5">
              <a:lnSpc>
                <a:spcPct val="125000"/>
              </a:lnSpc>
              <a:spcBef>
                <a:spcPts val="0"/>
              </a:spcBef>
              <a:spcAft>
                <a:spcPts val="0"/>
              </a:spcAft>
              <a:buNone/>
              <a:defRPr sz="1800" b="0">
                <a:solidFill>
                  <a:schemeClr val="accent4"/>
                </a:solidFill>
              </a:defRPr>
            </a:lvl6pPr>
            <a:lvl7pPr lvl="6">
              <a:lnSpc>
                <a:spcPct val="125000"/>
              </a:lnSpc>
              <a:spcBef>
                <a:spcPts val="0"/>
              </a:spcBef>
              <a:spcAft>
                <a:spcPts val="0"/>
              </a:spcAft>
              <a:buNone/>
              <a:defRPr sz="1800" b="0">
                <a:solidFill>
                  <a:schemeClr val="accent4"/>
                </a:solidFill>
              </a:defRPr>
            </a:lvl7pPr>
            <a:lvl8pPr lvl="7">
              <a:lnSpc>
                <a:spcPct val="125000"/>
              </a:lnSpc>
              <a:spcBef>
                <a:spcPts val="0"/>
              </a:spcBef>
              <a:spcAft>
                <a:spcPts val="0"/>
              </a:spcAft>
              <a:buNone/>
              <a:defRPr sz="1800" b="0">
                <a:solidFill>
                  <a:schemeClr val="accent4"/>
                </a:solidFill>
              </a:defRPr>
            </a:lvl8pPr>
            <a:lvl9pPr lvl="8">
              <a:lnSpc>
                <a:spcPct val="125000"/>
              </a:lnSpc>
              <a:spcBef>
                <a:spcPts val="0"/>
              </a:spcBef>
              <a:spcAft>
                <a:spcPts val="0"/>
              </a:spcAft>
              <a:buNone/>
              <a:defRPr sz="1800" b="0">
                <a:solidFill>
                  <a:schemeClr val="accent4"/>
                </a:solidFill>
              </a:defRPr>
            </a:lvl9pPr>
          </a:lstStyle>
          <a:p>
            <a:endParaRPr/>
          </a:p>
        </p:txBody>
      </p:sp>
      <p:sp>
        <p:nvSpPr>
          <p:cNvPr id="360" name="Google Shape;360;p48"/>
          <p:cNvSpPr txBox="1">
            <a:spLocks noGrp="1"/>
          </p:cNvSpPr>
          <p:nvPr>
            <p:ph type="subTitle" idx="3"/>
          </p:nvPr>
        </p:nvSpPr>
        <p:spPr>
          <a:xfrm>
            <a:off x="7843850" y="9015984"/>
            <a:ext cx="2811900" cy="6948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sz="1800" b="0">
                <a:solidFill>
                  <a:schemeClr val="accent4"/>
                </a:solidFill>
              </a:defRPr>
            </a:lvl1pPr>
            <a:lvl2pPr lvl="1">
              <a:lnSpc>
                <a:spcPct val="125000"/>
              </a:lnSpc>
              <a:spcBef>
                <a:spcPts val="0"/>
              </a:spcBef>
              <a:spcAft>
                <a:spcPts val="0"/>
              </a:spcAft>
              <a:buNone/>
              <a:defRPr sz="1800" b="0">
                <a:solidFill>
                  <a:schemeClr val="accent4"/>
                </a:solidFill>
              </a:defRPr>
            </a:lvl2pPr>
            <a:lvl3pPr lvl="2">
              <a:lnSpc>
                <a:spcPct val="125000"/>
              </a:lnSpc>
              <a:spcBef>
                <a:spcPts val="0"/>
              </a:spcBef>
              <a:spcAft>
                <a:spcPts val="0"/>
              </a:spcAft>
              <a:buNone/>
              <a:defRPr sz="1800" b="0">
                <a:solidFill>
                  <a:schemeClr val="accent4"/>
                </a:solidFill>
              </a:defRPr>
            </a:lvl3pPr>
            <a:lvl4pPr lvl="3">
              <a:lnSpc>
                <a:spcPct val="125000"/>
              </a:lnSpc>
              <a:spcBef>
                <a:spcPts val="0"/>
              </a:spcBef>
              <a:spcAft>
                <a:spcPts val="0"/>
              </a:spcAft>
              <a:buNone/>
              <a:defRPr sz="1800" b="0">
                <a:solidFill>
                  <a:schemeClr val="accent4"/>
                </a:solidFill>
              </a:defRPr>
            </a:lvl4pPr>
            <a:lvl5pPr lvl="4">
              <a:lnSpc>
                <a:spcPct val="125000"/>
              </a:lnSpc>
              <a:spcBef>
                <a:spcPts val="0"/>
              </a:spcBef>
              <a:spcAft>
                <a:spcPts val="0"/>
              </a:spcAft>
              <a:buNone/>
              <a:defRPr sz="1800" b="0">
                <a:solidFill>
                  <a:schemeClr val="accent4"/>
                </a:solidFill>
              </a:defRPr>
            </a:lvl5pPr>
            <a:lvl6pPr lvl="5">
              <a:lnSpc>
                <a:spcPct val="125000"/>
              </a:lnSpc>
              <a:spcBef>
                <a:spcPts val="0"/>
              </a:spcBef>
              <a:spcAft>
                <a:spcPts val="0"/>
              </a:spcAft>
              <a:buNone/>
              <a:defRPr sz="1800" b="0">
                <a:solidFill>
                  <a:schemeClr val="accent4"/>
                </a:solidFill>
              </a:defRPr>
            </a:lvl6pPr>
            <a:lvl7pPr lvl="6">
              <a:lnSpc>
                <a:spcPct val="125000"/>
              </a:lnSpc>
              <a:spcBef>
                <a:spcPts val="0"/>
              </a:spcBef>
              <a:spcAft>
                <a:spcPts val="0"/>
              </a:spcAft>
              <a:buNone/>
              <a:defRPr sz="1800" b="0">
                <a:solidFill>
                  <a:schemeClr val="accent4"/>
                </a:solidFill>
              </a:defRPr>
            </a:lvl7pPr>
            <a:lvl8pPr lvl="7">
              <a:lnSpc>
                <a:spcPct val="125000"/>
              </a:lnSpc>
              <a:spcBef>
                <a:spcPts val="0"/>
              </a:spcBef>
              <a:spcAft>
                <a:spcPts val="0"/>
              </a:spcAft>
              <a:buNone/>
              <a:defRPr sz="1800" b="0">
                <a:solidFill>
                  <a:schemeClr val="accent4"/>
                </a:solidFill>
              </a:defRPr>
            </a:lvl8pPr>
            <a:lvl9pPr lvl="8">
              <a:lnSpc>
                <a:spcPct val="125000"/>
              </a:lnSpc>
              <a:spcBef>
                <a:spcPts val="0"/>
              </a:spcBef>
              <a:spcAft>
                <a:spcPts val="0"/>
              </a:spcAft>
              <a:buNone/>
              <a:defRPr sz="1800" b="0">
                <a:solidFill>
                  <a:schemeClr val="accent4"/>
                </a:solidFill>
              </a:defRPr>
            </a:lvl9pPr>
          </a:lstStyle>
          <a:p>
            <a:endParaRPr/>
          </a:p>
        </p:txBody>
      </p:sp>
      <p:sp>
        <p:nvSpPr>
          <p:cNvPr id="361" name="Google Shape;361;p48"/>
          <p:cNvSpPr txBox="1">
            <a:spLocks noGrp="1"/>
          </p:cNvSpPr>
          <p:nvPr>
            <p:ph type="ctrTitle"/>
          </p:nvPr>
        </p:nvSpPr>
        <p:spPr>
          <a:xfrm>
            <a:off x="790575" y="3849624"/>
            <a:ext cx="11964900" cy="1710000"/>
          </a:xfrm>
          <a:prstGeom prst="rect">
            <a:avLst/>
          </a:prstGeom>
        </p:spPr>
        <p:txBody>
          <a:bodyPr spcFirstLastPara="1" wrap="square" lIns="0" tIns="0" rIns="0" bIns="0" anchor="b" anchorCtr="0">
            <a:noAutofit/>
          </a:bodyPr>
          <a:lstStyle>
            <a:lvl1pPr lvl="0">
              <a:spcBef>
                <a:spcPts val="0"/>
              </a:spcBef>
              <a:spcAft>
                <a:spcPts val="0"/>
              </a:spcAft>
              <a:buClr>
                <a:schemeClr val="accent4"/>
              </a:buClr>
              <a:buSzPts val="7200"/>
              <a:buNone/>
              <a:defRPr sz="7200">
                <a:solidFill>
                  <a:schemeClr val="accent4"/>
                </a:solidFill>
              </a:defRPr>
            </a:lvl1pPr>
            <a:lvl2pPr lvl="1">
              <a:spcBef>
                <a:spcPts val="0"/>
              </a:spcBef>
              <a:spcAft>
                <a:spcPts val="0"/>
              </a:spcAft>
              <a:buClr>
                <a:schemeClr val="accent4"/>
              </a:buClr>
              <a:buSzPts val="5600"/>
              <a:buNone/>
              <a:defRPr>
                <a:solidFill>
                  <a:schemeClr val="accent4"/>
                </a:solidFill>
              </a:defRPr>
            </a:lvl2pPr>
            <a:lvl3pPr lvl="2">
              <a:spcBef>
                <a:spcPts val="0"/>
              </a:spcBef>
              <a:spcAft>
                <a:spcPts val="0"/>
              </a:spcAft>
              <a:buClr>
                <a:schemeClr val="accent4"/>
              </a:buClr>
              <a:buSzPts val="5600"/>
              <a:buNone/>
              <a:defRPr>
                <a:solidFill>
                  <a:schemeClr val="accent4"/>
                </a:solidFill>
              </a:defRPr>
            </a:lvl3pPr>
            <a:lvl4pPr lvl="3">
              <a:spcBef>
                <a:spcPts val="0"/>
              </a:spcBef>
              <a:spcAft>
                <a:spcPts val="0"/>
              </a:spcAft>
              <a:buClr>
                <a:schemeClr val="accent4"/>
              </a:buClr>
              <a:buSzPts val="5600"/>
              <a:buNone/>
              <a:defRPr>
                <a:solidFill>
                  <a:schemeClr val="accent4"/>
                </a:solidFill>
              </a:defRPr>
            </a:lvl4pPr>
            <a:lvl5pPr lvl="4">
              <a:spcBef>
                <a:spcPts val="0"/>
              </a:spcBef>
              <a:spcAft>
                <a:spcPts val="0"/>
              </a:spcAft>
              <a:buClr>
                <a:schemeClr val="accent4"/>
              </a:buClr>
              <a:buSzPts val="5600"/>
              <a:buNone/>
              <a:defRPr>
                <a:solidFill>
                  <a:schemeClr val="accent4"/>
                </a:solidFill>
              </a:defRPr>
            </a:lvl5pPr>
            <a:lvl6pPr lvl="5">
              <a:spcBef>
                <a:spcPts val="0"/>
              </a:spcBef>
              <a:spcAft>
                <a:spcPts val="0"/>
              </a:spcAft>
              <a:buClr>
                <a:schemeClr val="accent4"/>
              </a:buClr>
              <a:buSzPts val="5600"/>
              <a:buNone/>
              <a:defRPr>
                <a:solidFill>
                  <a:schemeClr val="accent4"/>
                </a:solidFill>
              </a:defRPr>
            </a:lvl6pPr>
            <a:lvl7pPr lvl="6">
              <a:spcBef>
                <a:spcPts val="0"/>
              </a:spcBef>
              <a:spcAft>
                <a:spcPts val="0"/>
              </a:spcAft>
              <a:buClr>
                <a:schemeClr val="accent4"/>
              </a:buClr>
              <a:buSzPts val="5600"/>
              <a:buNone/>
              <a:defRPr>
                <a:solidFill>
                  <a:schemeClr val="accent4"/>
                </a:solidFill>
              </a:defRPr>
            </a:lvl7pPr>
            <a:lvl8pPr lvl="7">
              <a:spcBef>
                <a:spcPts val="0"/>
              </a:spcBef>
              <a:spcAft>
                <a:spcPts val="0"/>
              </a:spcAft>
              <a:buClr>
                <a:schemeClr val="accent4"/>
              </a:buClr>
              <a:buSzPts val="5600"/>
              <a:buNone/>
              <a:defRPr>
                <a:solidFill>
                  <a:schemeClr val="accent4"/>
                </a:solidFill>
              </a:defRPr>
            </a:lvl8pPr>
            <a:lvl9pPr lvl="8">
              <a:spcBef>
                <a:spcPts val="0"/>
              </a:spcBef>
              <a:spcAft>
                <a:spcPts val="0"/>
              </a:spcAft>
              <a:buClr>
                <a:schemeClr val="accent4"/>
              </a:buClr>
              <a:buSzPts val="5600"/>
              <a:buNone/>
              <a:defRPr>
                <a:solidFill>
                  <a:schemeClr val="accent4"/>
                </a:solidFill>
              </a:defRPr>
            </a:lvl9pPr>
          </a:lstStyle>
          <a:p>
            <a:endParaRPr/>
          </a:p>
        </p:txBody>
      </p:sp>
      <p:sp>
        <p:nvSpPr>
          <p:cNvPr id="362" name="Google Shape;362;p48"/>
          <p:cNvSpPr txBox="1">
            <a:spLocks noGrp="1"/>
          </p:cNvSpPr>
          <p:nvPr>
            <p:ph type="subTitle" idx="4"/>
          </p:nvPr>
        </p:nvSpPr>
        <p:spPr>
          <a:xfrm>
            <a:off x="790575" y="6153912"/>
            <a:ext cx="11964900" cy="347400"/>
          </a:xfrm>
          <a:prstGeom prst="rect">
            <a:avLst/>
          </a:prstGeom>
        </p:spPr>
        <p:txBody>
          <a:bodyPr spcFirstLastPara="1" wrap="square" lIns="0" tIns="0" rIns="0" bIns="0" anchor="t" anchorCtr="0">
            <a:noAutofit/>
          </a:bodyPr>
          <a:lstStyle>
            <a:lvl1pPr marL="0" marR="0" lvl="0" indent="0" algn="l">
              <a:lnSpc>
                <a:spcPct val="125000"/>
              </a:lnSpc>
              <a:spcBef>
                <a:spcPts val="0"/>
              </a:spcBef>
              <a:spcAft>
                <a:spcPts val="0"/>
              </a:spcAft>
              <a:buNone/>
              <a:defRPr sz="1800">
                <a:solidFill>
                  <a:schemeClr val="accent4"/>
                </a:solidFill>
              </a:defRPr>
            </a:lvl1pPr>
            <a:lvl2pPr lvl="1">
              <a:lnSpc>
                <a:spcPct val="125000"/>
              </a:lnSpc>
              <a:spcBef>
                <a:spcPts val="0"/>
              </a:spcBef>
              <a:spcAft>
                <a:spcPts val="0"/>
              </a:spcAft>
              <a:buNone/>
              <a:defRPr sz="1800">
                <a:solidFill>
                  <a:schemeClr val="accent4"/>
                </a:solidFill>
              </a:defRPr>
            </a:lvl2pPr>
            <a:lvl3pPr lvl="2">
              <a:lnSpc>
                <a:spcPct val="125000"/>
              </a:lnSpc>
              <a:spcBef>
                <a:spcPts val="0"/>
              </a:spcBef>
              <a:spcAft>
                <a:spcPts val="0"/>
              </a:spcAft>
              <a:buNone/>
              <a:defRPr sz="1800">
                <a:solidFill>
                  <a:schemeClr val="accent4"/>
                </a:solidFill>
              </a:defRPr>
            </a:lvl3pPr>
            <a:lvl4pPr lvl="3">
              <a:lnSpc>
                <a:spcPct val="125000"/>
              </a:lnSpc>
              <a:spcBef>
                <a:spcPts val="0"/>
              </a:spcBef>
              <a:spcAft>
                <a:spcPts val="0"/>
              </a:spcAft>
              <a:buNone/>
              <a:defRPr sz="1800">
                <a:solidFill>
                  <a:schemeClr val="accent4"/>
                </a:solidFill>
              </a:defRPr>
            </a:lvl4pPr>
            <a:lvl5pPr lvl="4">
              <a:lnSpc>
                <a:spcPct val="125000"/>
              </a:lnSpc>
              <a:spcBef>
                <a:spcPts val="0"/>
              </a:spcBef>
              <a:spcAft>
                <a:spcPts val="0"/>
              </a:spcAft>
              <a:buNone/>
              <a:defRPr sz="1800">
                <a:solidFill>
                  <a:schemeClr val="accent4"/>
                </a:solidFill>
              </a:defRPr>
            </a:lvl5pPr>
            <a:lvl6pPr lvl="5">
              <a:lnSpc>
                <a:spcPct val="125000"/>
              </a:lnSpc>
              <a:spcBef>
                <a:spcPts val="0"/>
              </a:spcBef>
              <a:spcAft>
                <a:spcPts val="0"/>
              </a:spcAft>
              <a:buNone/>
              <a:defRPr sz="1800">
                <a:solidFill>
                  <a:schemeClr val="accent4"/>
                </a:solidFill>
              </a:defRPr>
            </a:lvl6pPr>
            <a:lvl7pPr lvl="6">
              <a:lnSpc>
                <a:spcPct val="125000"/>
              </a:lnSpc>
              <a:spcBef>
                <a:spcPts val="0"/>
              </a:spcBef>
              <a:spcAft>
                <a:spcPts val="0"/>
              </a:spcAft>
              <a:buNone/>
              <a:defRPr sz="1800">
                <a:solidFill>
                  <a:schemeClr val="accent4"/>
                </a:solidFill>
              </a:defRPr>
            </a:lvl7pPr>
            <a:lvl8pPr lvl="7">
              <a:lnSpc>
                <a:spcPct val="125000"/>
              </a:lnSpc>
              <a:spcBef>
                <a:spcPts val="0"/>
              </a:spcBef>
              <a:spcAft>
                <a:spcPts val="0"/>
              </a:spcAft>
              <a:buNone/>
              <a:defRPr sz="1800">
                <a:solidFill>
                  <a:schemeClr val="accent4"/>
                </a:solidFill>
              </a:defRPr>
            </a:lvl8pPr>
            <a:lvl9pPr lvl="8">
              <a:lnSpc>
                <a:spcPct val="125000"/>
              </a:lnSpc>
              <a:spcBef>
                <a:spcPts val="0"/>
              </a:spcBef>
              <a:spcAft>
                <a:spcPts val="0"/>
              </a:spcAft>
              <a:buNone/>
              <a:defRPr sz="1800">
                <a:solidFill>
                  <a:schemeClr val="accent4"/>
                </a:solidFill>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05_Title_Gradient_Light">
  <p:cSld name="TITLE_2_1_1_1_1">
    <p:bg>
      <p:bgPr>
        <a:blipFill>
          <a:blip r:embed="rId2">
            <a:alphaModFix/>
          </a:blip>
          <a:stretch>
            <a:fillRect/>
          </a:stretch>
        </a:blipFill>
        <a:effectLst/>
      </p:bgPr>
    </p:bg>
    <p:spTree>
      <p:nvGrpSpPr>
        <p:cNvPr id="1" name="Shape 363"/>
        <p:cNvGrpSpPr/>
        <p:nvPr/>
      </p:nvGrpSpPr>
      <p:grpSpPr>
        <a:xfrm>
          <a:off x="0" y="0"/>
          <a:ext cx="0" cy="0"/>
          <a:chOff x="0" y="0"/>
          <a:chExt cx="0" cy="0"/>
        </a:xfrm>
      </p:grpSpPr>
      <p:sp>
        <p:nvSpPr>
          <p:cNvPr id="364" name="Google Shape;364;p49"/>
          <p:cNvSpPr txBox="1">
            <a:spLocks noGrp="1"/>
          </p:cNvSpPr>
          <p:nvPr>
            <p:ph type="subTitle" idx="1"/>
          </p:nvPr>
        </p:nvSpPr>
        <p:spPr>
          <a:xfrm>
            <a:off x="790575" y="9015984"/>
            <a:ext cx="2811900" cy="6948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sz="1800" b="0"/>
            </a:lvl1pPr>
            <a:lvl2pPr lvl="1">
              <a:lnSpc>
                <a:spcPct val="125000"/>
              </a:lnSpc>
              <a:spcBef>
                <a:spcPts val="0"/>
              </a:spcBef>
              <a:spcAft>
                <a:spcPts val="0"/>
              </a:spcAft>
              <a:buNone/>
              <a:defRPr sz="1800" b="0"/>
            </a:lvl2pPr>
            <a:lvl3pPr lvl="2">
              <a:lnSpc>
                <a:spcPct val="125000"/>
              </a:lnSpc>
              <a:spcBef>
                <a:spcPts val="0"/>
              </a:spcBef>
              <a:spcAft>
                <a:spcPts val="0"/>
              </a:spcAft>
              <a:buNone/>
              <a:defRPr sz="1800" b="0"/>
            </a:lvl3pPr>
            <a:lvl4pPr lvl="3">
              <a:lnSpc>
                <a:spcPct val="125000"/>
              </a:lnSpc>
              <a:spcBef>
                <a:spcPts val="0"/>
              </a:spcBef>
              <a:spcAft>
                <a:spcPts val="0"/>
              </a:spcAft>
              <a:buNone/>
              <a:defRPr sz="1800" b="0"/>
            </a:lvl4pPr>
            <a:lvl5pPr lvl="4">
              <a:lnSpc>
                <a:spcPct val="125000"/>
              </a:lnSpc>
              <a:spcBef>
                <a:spcPts val="0"/>
              </a:spcBef>
              <a:spcAft>
                <a:spcPts val="0"/>
              </a:spcAft>
              <a:buNone/>
              <a:defRPr sz="1800" b="0"/>
            </a:lvl5pPr>
            <a:lvl6pPr lvl="5">
              <a:lnSpc>
                <a:spcPct val="125000"/>
              </a:lnSpc>
              <a:spcBef>
                <a:spcPts val="0"/>
              </a:spcBef>
              <a:spcAft>
                <a:spcPts val="0"/>
              </a:spcAft>
              <a:buNone/>
              <a:defRPr sz="1800" b="0"/>
            </a:lvl6pPr>
            <a:lvl7pPr lvl="6">
              <a:lnSpc>
                <a:spcPct val="125000"/>
              </a:lnSpc>
              <a:spcBef>
                <a:spcPts val="0"/>
              </a:spcBef>
              <a:spcAft>
                <a:spcPts val="0"/>
              </a:spcAft>
              <a:buNone/>
              <a:defRPr sz="1800" b="0"/>
            </a:lvl7pPr>
            <a:lvl8pPr lvl="7">
              <a:lnSpc>
                <a:spcPct val="125000"/>
              </a:lnSpc>
              <a:spcBef>
                <a:spcPts val="0"/>
              </a:spcBef>
              <a:spcAft>
                <a:spcPts val="0"/>
              </a:spcAft>
              <a:buNone/>
              <a:defRPr sz="1800" b="0"/>
            </a:lvl8pPr>
            <a:lvl9pPr lvl="8">
              <a:lnSpc>
                <a:spcPct val="125000"/>
              </a:lnSpc>
              <a:spcBef>
                <a:spcPts val="0"/>
              </a:spcBef>
              <a:spcAft>
                <a:spcPts val="0"/>
              </a:spcAft>
              <a:buNone/>
              <a:defRPr sz="1800" b="0"/>
            </a:lvl9pPr>
          </a:lstStyle>
          <a:p>
            <a:endParaRPr/>
          </a:p>
        </p:txBody>
      </p:sp>
      <p:sp>
        <p:nvSpPr>
          <p:cNvPr id="365" name="Google Shape;365;p49"/>
          <p:cNvSpPr txBox="1">
            <a:spLocks noGrp="1"/>
          </p:cNvSpPr>
          <p:nvPr>
            <p:ph type="subTitle" idx="2"/>
          </p:nvPr>
        </p:nvSpPr>
        <p:spPr>
          <a:xfrm>
            <a:off x="4317213" y="9015984"/>
            <a:ext cx="2811900" cy="6948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sz="1800" b="0"/>
            </a:lvl1pPr>
            <a:lvl2pPr lvl="1">
              <a:lnSpc>
                <a:spcPct val="125000"/>
              </a:lnSpc>
              <a:spcBef>
                <a:spcPts val="0"/>
              </a:spcBef>
              <a:spcAft>
                <a:spcPts val="0"/>
              </a:spcAft>
              <a:buNone/>
              <a:defRPr sz="1800" b="0"/>
            </a:lvl2pPr>
            <a:lvl3pPr lvl="2">
              <a:lnSpc>
                <a:spcPct val="125000"/>
              </a:lnSpc>
              <a:spcBef>
                <a:spcPts val="0"/>
              </a:spcBef>
              <a:spcAft>
                <a:spcPts val="0"/>
              </a:spcAft>
              <a:buNone/>
              <a:defRPr sz="1800" b="0"/>
            </a:lvl3pPr>
            <a:lvl4pPr lvl="3">
              <a:lnSpc>
                <a:spcPct val="125000"/>
              </a:lnSpc>
              <a:spcBef>
                <a:spcPts val="0"/>
              </a:spcBef>
              <a:spcAft>
                <a:spcPts val="0"/>
              </a:spcAft>
              <a:buNone/>
              <a:defRPr sz="1800" b="0"/>
            </a:lvl4pPr>
            <a:lvl5pPr lvl="4">
              <a:lnSpc>
                <a:spcPct val="125000"/>
              </a:lnSpc>
              <a:spcBef>
                <a:spcPts val="0"/>
              </a:spcBef>
              <a:spcAft>
                <a:spcPts val="0"/>
              </a:spcAft>
              <a:buNone/>
              <a:defRPr sz="1800" b="0"/>
            </a:lvl5pPr>
            <a:lvl6pPr lvl="5">
              <a:lnSpc>
                <a:spcPct val="125000"/>
              </a:lnSpc>
              <a:spcBef>
                <a:spcPts val="0"/>
              </a:spcBef>
              <a:spcAft>
                <a:spcPts val="0"/>
              </a:spcAft>
              <a:buNone/>
              <a:defRPr sz="1800" b="0"/>
            </a:lvl6pPr>
            <a:lvl7pPr lvl="6">
              <a:lnSpc>
                <a:spcPct val="125000"/>
              </a:lnSpc>
              <a:spcBef>
                <a:spcPts val="0"/>
              </a:spcBef>
              <a:spcAft>
                <a:spcPts val="0"/>
              </a:spcAft>
              <a:buNone/>
              <a:defRPr sz="1800" b="0"/>
            </a:lvl7pPr>
            <a:lvl8pPr lvl="7">
              <a:lnSpc>
                <a:spcPct val="125000"/>
              </a:lnSpc>
              <a:spcBef>
                <a:spcPts val="0"/>
              </a:spcBef>
              <a:spcAft>
                <a:spcPts val="0"/>
              </a:spcAft>
              <a:buNone/>
              <a:defRPr sz="1800" b="0"/>
            </a:lvl8pPr>
            <a:lvl9pPr lvl="8">
              <a:lnSpc>
                <a:spcPct val="125000"/>
              </a:lnSpc>
              <a:spcBef>
                <a:spcPts val="0"/>
              </a:spcBef>
              <a:spcAft>
                <a:spcPts val="0"/>
              </a:spcAft>
              <a:buNone/>
              <a:defRPr sz="1800" b="0"/>
            </a:lvl9pPr>
          </a:lstStyle>
          <a:p>
            <a:endParaRPr/>
          </a:p>
        </p:txBody>
      </p:sp>
      <p:sp>
        <p:nvSpPr>
          <p:cNvPr id="366" name="Google Shape;366;p49"/>
          <p:cNvSpPr txBox="1">
            <a:spLocks noGrp="1"/>
          </p:cNvSpPr>
          <p:nvPr>
            <p:ph type="subTitle" idx="3"/>
          </p:nvPr>
        </p:nvSpPr>
        <p:spPr>
          <a:xfrm>
            <a:off x="7843850" y="9015984"/>
            <a:ext cx="2811900" cy="6948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sz="1800" b="0"/>
            </a:lvl1pPr>
            <a:lvl2pPr lvl="1">
              <a:lnSpc>
                <a:spcPct val="125000"/>
              </a:lnSpc>
              <a:spcBef>
                <a:spcPts val="0"/>
              </a:spcBef>
              <a:spcAft>
                <a:spcPts val="0"/>
              </a:spcAft>
              <a:buNone/>
              <a:defRPr sz="1800" b="0"/>
            </a:lvl2pPr>
            <a:lvl3pPr lvl="2">
              <a:lnSpc>
                <a:spcPct val="125000"/>
              </a:lnSpc>
              <a:spcBef>
                <a:spcPts val="0"/>
              </a:spcBef>
              <a:spcAft>
                <a:spcPts val="0"/>
              </a:spcAft>
              <a:buNone/>
              <a:defRPr sz="1800" b="0"/>
            </a:lvl3pPr>
            <a:lvl4pPr lvl="3">
              <a:lnSpc>
                <a:spcPct val="125000"/>
              </a:lnSpc>
              <a:spcBef>
                <a:spcPts val="0"/>
              </a:spcBef>
              <a:spcAft>
                <a:spcPts val="0"/>
              </a:spcAft>
              <a:buNone/>
              <a:defRPr sz="1800" b="0"/>
            </a:lvl4pPr>
            <a:lvl5pPr lvl="4">
              <a:lnSpc>
                <a:spcPct val="125000"/>
              </a:lnSpc>
              <a:spcBef>
                <a:spcPts val="0"/>
              </a:spcBef>
              <a:spcAft>
                <a:spcPts val="0"/>
              </a:spcAft>
              <a:buNone/>
              <a:defRPr sz="1800" b="0"/>
            </a:lvl5pPr>
            <a:lvl6pPr lvl="5">
              <a:lnSpc>
                <a:spcPct val="125000"/>
              </a:lnSpc>
              <a:spcBef>
                <a:spcPts val="0"/>
              </a:spcBef>
              <a:spcAft>
                <a:spcPts val="0"/>
              </a:spcAft>
              <a:buNone/>
              <a:defRPr sz="1800" b="0"/>
            </a:lvl6pPr>
            <a:lvl7pPr lvl="6">
              <a:lnSpc>
                <a:spcPct val="125000"/>
              </a:lnSpc>
              <a:spcBef>
                <a:spcPts val="0"/>
              </a:spcBef>
              <a:spcAft>
                <a:spcPts val="0"/>
              </a:spcAft>
              <a:buNone/>
              <a:defRPr sz="1800" b="0"/>
            </a:lvl7pPr>
            <a:lvl8pPr lvl="7">
              <a:lnSpc>
                <a:spcPct val="125000"/>
              </a:lnSpc>
              <a:spcBef>
                <a:spcPts val="0"/>
              </a:spcBef>
              <a:spcAft>
                <a:spcPts val="0"/>
              </a:spcAft>
              <a:buNone/>
              <a:defRPr sz="1800" b="0"/>
            </a:lvl8pPr>
            <a:lvl9pPr lvl="8">
              <a:lnSpc>
                <a:spcPct val="125000"/>
              </a:lnSpc>
              <a:spcBef>
                <a:spcPts val="0"/>
              </a:spcBef>
              <a:spcAft>
                <a:spcPts val="0"/>
              </a:spcAft>
              <a:buNone/>
              <a:defRPr sz="1800" b="0"/>
            </a:lvl9pPr>
          </a:lstStyle>
          <a:p>
            <a:endParaRPr/>
          </a:p>
        </p:txBody>
      </p:sp>
      <p:sp>
        <p:nvSpPr>
          <p:cNvPr id="367" name="Google Shape;367;p49"/>
          <p:cNvSpPr txBox="1">
            <a:spLocks noGrp="1"/>
          </p:cNvSpPr>
          <p:nvPr>
            <p:ph type="ctrTitle"/>
          </p:nvPr>
        </p:nvSpPr>
        <p:spPr>
          <a:xfrm>
            <a:off x="790575" y="3849624"/>
            <a:ext cx="11964900" cy="1710000"/>
          </a:xfrm>
          <a:prstGeom prst="rect">
            <a:avLst/>
          </a:prstGeom>
        </p:spPr>
        <p:txBody>
          <a:bodyPr spcFirstLastPara="1" wrap="square" lIns="0" tIns="0" rIns="0" bIns="0" anchor="b" anchorCtr="0">
            <a:noAutofit/>
          </a:bodyPr>
          <a:lstStyle>
            <a:lvl1pPr lvl="0">
              <a:spcBef>
                <a:spcPts val="0"/>
              </a:spcBef>
              <a:spcAft>
                <a:spcPts val="0"/>
              </a:spcAft>
              <a:buSzPts val="7200"/>
              <a:buNone/>
              <a:defRPr sz="7200"/>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a:p>
        </p:txBody>
      </p:sp>
      <p:sp>
        <p:nvSpPr>
          <p:cNvPr id="368" name="Google Shape;368;p49"/>
          <p:cNvSpPr txBox="1">
            <a:spLocks noGrp="1"/>
          </p:cNvSpPr>
          <p:nvPr>
            <p:ph type="subTitle" idx="4"/>
          </p:nvPr>
        </p:nvSpPr>
        <p:spPr>
          <a:xfrm>
            <a:off x="790575" y="6153912"/>
            <a:ext cx="11964900" cy="347400"/>
          </a:xfrm>
          <a:prstGeom prst="rect">
            <a:avLst/>
          </a:prstGeom>
        </p:spPr>
        <p:txBody>
          <a:bodyPr spcFirstLastPara="1" wrap="square" lIns="0" tIns="0" rIns="0" bIns="0" anchor="t" anchorCtr="0">
            <a:noAutofit/>
          </a:bodyPr>
          <a:lstStyle>
            <a:lvl1pPr marL="0" marR="0" lvl="0" indent="0" algn="l">
              <a:lnSpc>
                <a:spcPct val="125000"/>
              </a:lnSpc>
              <a:spcBef>
                <a:spcPts val="0"/>
              </a:spcBef>
              <a:spcAft>
                <a:spcPts val="0"/>
              </a:spcAft>
              <a:buNone/>
              <a:defRPr sz="1800"/>
            </a:lvl1pPr>
            <a:lvl2pPr lvl="1">
              <a:lnSpc>
                <a:spcPct val="125000"/>
              </a:lnSpc>
              <a:spcBef>
                <a:spcPts val="0"/>
              </a:spcBef>
              <a:spcAft>
                <a:spcPts val="0"/>
              </a:spcAft>
              <a:buNone/>
              <a:defRPr sz="1800"/>
            </a:lvl2pPr>
            <a:lvl3pPr lvl="2">
              <a:lnSpc>
                <a:spcPct val="125000"/>
              </a:lnSpc>
              <a:spcBef>
                <a:spcPts val="0"/>
              </a:spcBef>
              <a:spcAft>
                <a:spcPts val="0"/>
              </a:spcAft>
              <a:buNone/>
              <a:defRPr sz="1800"/>
            </a:lvl3pPr>
            <a:lvl4pPr lvl="3">
              <a:lnSpc>
                <a:spcPct val="125000"/>
              </a:lnSpc>
              <a:spcBef>
                <a:spcPts val="0"/>
              </a:spcBef>
              <a:spcAft>
                <a:spcPts val="0"/>
              </a:spcAft>
              <a:buNone/>
              <a:defRPr sz="1800"/>
            </a:lvl4pPr>
            <a:lvl5pPr lvl="4">
              <a:lnSpc>
                <a:spcPct val="125000"/>
              </a:lnSpc>
              <a:spcBef>
                <a:spcPts val="0"/>
              </a:spcBef>
              <a:spcAft>
                <a:spcPts val="0"/>
              </a:spcAft>
              <a:buNone/>
              <a:defRPr sz="1800"/>
            </a:lvl5pPr>
            <a:lvl6pPr lvl="5">
              <a:lnSpc>
                <a:spcPct val="125000"/>
              </a:lnSpc>
              <a:spcBef>
                <a:spcPts val="0"/>
              </a:spcBef>
              <a:spcAft>
                <a:spcPts val="0"/>
              </a:spcAft>
              <a:buNone/>
              <a:defRPr sz="1800"/>
            </a:lvl6pPr>
            <a:lvl7pPr lvl="6">
              <a:lnSpc>
                <a:spcPct val="125000"/>
              </a:lnSpc>
              <a:spcBef>
                <a:spcPts val="0"/>
              </a:spcBef>
              <a:spcAft>
                <a:spcPts val="0"/>
              </a:spcAft>
              <a:buNone/>
              <a:defRPr sz="1800"/>
            </a:lvl7pPr>
            <a:lvl8pPr lvl="7">
              <a:lnSpc>
                <a:spcPct val="125000"/>
              </a:lnSpc>
              <a:spcBef>
                <a:spcPts val="0"/>
              </a:spcBef>
              <a:spcAft>
                <a:spcPts val="0"/>
              </a:spcAft>
              <a:buNone/>
              <a:defRPr sz="1800"/>
            </a:lvl8pPr>
            <a:lvl9pPr lvl="8">
              <a:lnSpc>
                <a:spcPct val="125000"/>
              </a:lnSpc>
              <a:spcBef>
                <a:spcPts val="0"/>
              </a:spcBef>
              <a:spcAft>
                <a:spcPts val="0"/>
              </a:spcAft>
              <a:buNone/>
              <a:defRPr sz="1800"/>
            </a:lvl9pPr>
          </a:lstStyle>
          <a:p>
            <a:endParaRPr/>
          </a:p>
        </p:txBody>
      </p:sp>
      <p:pic>
        <p:nvPicPr>
          <p:cNvPr id="369" name="Google Shape;369;p49"/>
          <p:cNvPicPr preferRelativeResize="0"/>
          <p:nvPr/>
        </p:nvPicPr>
        <p:blipFill>
          <a:blip r:embed="rId3">
            <a:alphaModFix/>
          </a:blip>
          <a:stretch>
            <a:fillRect/>
          </a:stretch>
        </p:blipFill>
        <p:spPr>
          <a:xfrm>
            <a:off x="15429662" y="8815400"/>
            <a:ext cx="2439250" cy="1050499"/>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08_Agenda_Black">
  <p:cSld name="SECTION_HEADER_2_2_2">
    <p:bg>
      <p:bgPr>
        <a:solidFill>
          <a:schemeClr val="dk1"/>
        </a:solidFill>
        <a:effectLst/>
      </p:bgPr>
    </p:bg>
    <p:spTree>
      <p:nvGrpSpPr>
        <p:cNvPr id="1" name="Shape 370"/>
        <p:cNvGrpSpPr/>
        <p:nvPr/>
      </p:nvGrpSpPr>
      <p:grpSpPr>
        <a:xfrm>
          <a:off x="0" y="0"/>
          <a:ext cx="0" cy="0"/>
          <a:chOff x="0" y="0"/>
          <a:chExt cx="0" cy="0"/>
        </a:xfrm>
      </p:grpSpPr>
      <p:sp>
        <p:nvSpPr>
          <p:cNvPr id="371" name="Google Shape;371;p50"/>
          <p:cNvSpPr txBox="1">
            <a:spLocks noGrp="1"/>
          </p:cNvSpPr>
          <p:nvPr>
            <p:ph type="body" idx="1"/>
          </p:nvPr>
        </p:nvSpPr>
        <p:spPr>
          <a:xfrm>
            <a:off x="9372600" y="1828050"/>
            <a:ext cx="7163400" cy="6935700"/>
          </a:xfrm>
          <a:prstGeom prst="rect">
            <a:avLst/>
          </a:prstGeom>
        </p:spPr>
        <p:txBody>
          <a:bodyPr spcFirstLastPara="1" wrap="square" lIns="0" tIns="0" rIns="0" bIns="0" anchor="ctr" anchorCtr="0">
            <a:noAutofit/>
          </a:bodyPr>
          <a:lstStyle>
            <a:lvl1pPr marL="457200" lvl="0" indent="-400050">
              <a:lnSpc>
                <a:spcPct val="115000"/>
              </a:lnSpc>
              <a:spcBef>
                <a:spcPts val="0"/>
              </a:spcBef>
              <a:spcAft>
                <a:spcPts val="0"/>
              </a:spcAft>
              <a:buClr>
                <a:schemeClr val="accent4"/>
              </a:buClr>
              <a:buSzPts val="2700"/>
              <a:buNone/>
              <a:defRPr sz="2700">
                <a:solidFill>
                  <a:schemeClr val="accent4"/>
                </a:solidFill>
              </a:defRPr>
            </a:lvl1pPr>
            <a:lvl2pPr marL="914400" lvl="1" indent="-400050">
              <a:lnSpc>
                <a:spcPct val="115000"/>
              </a:lnSpc>
              <a:spcBef>
                <a:spcPts val="1800"/>
              </a:spcBef>
              <a:spcAft>
                <a:spcPts val="0"/>
              </a:spcAft>
              <a:buClr>
                <a:schemeClr val="accent4"/>
              </a:buClr>
              <a:buSzPts val="2700"/>
              <a:buAutoNum type="alphaLcPeriod"/>
              <a:defRPr sz="2700">
                <a:solidFill>
                  <a:schemeClr val="accent4"/>
                </a:solidFill>
              </a:defRPr>
            </a:lvl2pPr>
            <a:lvl3pPr marL="1371600" lvl="2" indent="-400050">
              <a:lnSpc>
                <a:spcPct val="115000"/>
              </a:lnSpc>
              <a:spcBef>
                <a:spcPts val="1800"/>
              </a:spcBef>
              <a:spcAft>
                <a:spcPts val="0"/>
              </a:spcAft>
              <a:buClr>
                <a:schemeClr val="accent4"/>
              </a:buClr>
              <a:buSzPts val="2700"/>
              <a:buAutoNum type="romanLcPeriod"/>
              <a:defRPr sz="2700">
                <a:solidFill>
                  <a:schemeClr val="accent4"/>
                </a:solidFill>
              </a:defRPr>
            </a:lvl3pPr>
            <a:lvl4pPr marL="1828800" lvl="3" indent="-400050">
              <a:lnSpc>
                <a:spcPct val="115000"/>
              </a:lnSpc>
              <a:spcBef>
                <a:spcPts val="1800"/>
              </a:spcBef>
              <a:spcAft>
                <a:spcPts val="0"/>
              </a:spcAft>
              <a:buClr>
                <a:schemeClr val="accent4"/>
              </a:buClr>
              <a:buSzPts val="2700"/>
              <a:buAutoNum type="arabicPeriod"/>
              <a:defRPr sz="2700">
                <a:solidFill>
                  <a:schemeClr val="accent4"/>
                </a:solidFill>
              </a:defRPr>
            </a:lvl4pPr>
            <a:lvl5pPr marL="2286000" lvl="4" indent="-400050">
              <a:lnSpc>
                <a:spcPct val="115000"/>
              </a:lnSpc>
              <a:spcBef>
                <a:spcPts val="1800"/>
              </a:spcBef>
              <a:spcAft>
                <a:spcPts val="0"/>
              </a:spcAft>
              <a:buClr>
                <a:schemeClr val="accent4"/>
              </a:buClr>
              <a:buSzPts val="2700"/>
              <a:buAutoNum type="alphaLcPeriod"/>
              <a:defRPr sz="2700">
                <a:solidFill>
                  <a:schemeClr val="accent4"/>
                </a:solidFill>
              </a:defRPr>
            </a:lvl5pPr>
            <a:lvl6pPr marL="2743200" lvl="5" indent="-400050">
              <a:lnSpc>
                <a:spcPct val="115000"/>
              </a:lnSpc>
              <a:spcBef>
                <a:spcPts val="1800"/>
              </a:spcBef>
              <a:spcAft>
                <a:spcPts val="0"/>
              </a:spcAft>
              <a:buClr>
                <a:schemeClr val="accent4"/>
              </a:buClr>
              <a:buSzPts val="2700"/>
              <a:buAutoNum type="romanLcPeriod"/>
              <a:defRPr sz="2700">
                <a:solidFill>
                  <a:schemeClr val="accent4"/>
                </a:solidFill>
              </a:defRPr>
            </a:lvl6pPr>
            <a:lvl7pPr marL="3200400" lvl="6" indent="-400050">
              <a:lnSpc>
                <a:spcPct val="115000"/>
              </a:lnSpc>
              <a:spcBef>
                <a:spcPts val="1800"/>
              </a:spcBef>
              <a:spcAft>
                <a:spcPts val="0"/>
              </a:spcAft>
              <a:buClr>
                <a:schemeClr val="accent4"/>
              </a:buClr>
              <a:buSzPts val="2700"/>
              <a:buAutoNum type="arabicPeriod"/>
              <a:defRPr sz="2700">
                <a:solidFill>
                  <a:schemeClr val="accent4"/>
                </a:solidFill>
              </a:defRPr>
            </a:lvl7pPr>
            <a:lvl8pPr marL="3657600" lvl="7" indent="-400050">
              <a:lnSpc>
                <a:spcPct val="115000"/>
              </a:lnSpc>
              <a:spcBef>
                <a:spcPts val="1800"/>
              </a:spcBef>
              <a:spcAft>
                <a:spcPts val="0"/>
              </a:spcAft>
              <a:buClr>
                <a:schemeClr val="accent4"/>
              </a:buClr>
              <a:buSzPts val="2700"/>
              <a:buAutoNum type="alphaLcPeriod"/>
              <a:defRPr sz="2700">
                <a:solidFill>
                  <a:schemeClr val="accent4"/>
                </a:solidFill>
              </a:defRPr>
            </a:lvl8pPr>
            <a:lvl9pPr marL="4114800" lvl="8" indent="-400050">
              <a:lnSpc>
                <a:spcPct val="115000"/>
              </a:lnSpc>
              <a:spcBef>
                <a:spcPts val="1800"/>
              </a:spcBef>
              <a:spcAft>
                <a:spcPts val="1800"/>
              </a:spcAft>
              <a:buClr>
                <a:schemeClr val="accent4"/>
              </a:buClr>
              <a:buSzPts val="2700"/>
              <a:buAutoNum type="romanLcPeriod"/>
              <a:defRPr sz="2700">
                <a:solidFill>
                  <a:schemeClr val="accent4"/>
                </a:solidFill>
              </a:defRPr>
            </a:lvl9pPr>
          </a:lstStyle>
          <a:p>
            <a:endParaRPr/>
          </a:p>
        </p:txBody>
      </p:sp>
      <p:sp>
        <p:nvSpPr>
          <p:cNvPr id="372" name="Google Shape;372;p50"/>
          <p:cNvSpPr txBox="1">
            <a:spLocks noGrp="1"/>
          </p:cNvSpPr>
          <p:nvPr>
            <p:ph type="title"/>
          </p:nvPr>
        </p:nvSpPr>
        <p:spPr>
          <a:xfrm>
            <a:off x="1527048" y="4301688"/>
            <a:ext cx="4224600" cy="1683600"/>
          </a:xfrm>
          <a:prstGeom prst="rect">
            <a:avLst/>
          </a:prstGeom>
        </p:spPr>
        <p:txBody>
          <a:bodyPr spcFirstLastPara="1" wrap="square" lIns="0" tIns="0" rIns="0" bIns="0" anchor="ctr" anchorCtr="0">
            <a:noAutofit/>
          </a:bodyPr>
          <a:lstStyle>
            <a:lvl1pPr lvl="0">
              <a:spcBef>
                <a:spcPts val="0"/>
              </a:spcBef>
              <a:spcAft>
                <a:spcPts val="0"/>
              </a:spcAft>
              <a:buClr>
                <a:schemeClr val="accent4"/>
              </a:buClr>
              <a:buSzPts val="5600"/>
              <a:buNone/>
              <a:defRPr>
                <a:solidFill>
                  <a:schemeClr val="accent4"/>
                </a:solidFill>
              </a:defRPr>
            </a:lvl1pPr>
            <a:lvl2pPr lvl="1" algn="ctr">
              <a:spcBef>
                <a:spcPts val="0"/>
              </a:spcBef>
              <a:spcAft>
                <a:spcPts val="0"/>
              </a:spcAft>
              <a:buClr>
                <a:schemeClr val="accent4"/>
              </a:buClr>
              <a:buSzPts val="5600"/>
              <a:buNone/>
              <a:defRPr>
                <a:solidFill>
                  <a:schemeClr val="accent4"/>
                </a:solidFill>
              </a:defRPr>
            </a:lvl2pPr>
            <a:lvl3pPr lvl="2" algn="ctr">
              <a:spcBef>
                <a:spcPts val="0"/>
              </a:spcBef>
              <a:spcAft>
                <a:spcPts val="0"/>
              </a:spcAft>
              <a:buClr>
                <a:schemeClr val="accent4"/>
              </a:buClr>
              <a:buSzPts val="5600"/>
              <a:buNone/>
              <a:defRPr>
                <a:solidFill>
                  <a:schemeClr val="accent4"/>
                </a:solidFill>
              </a:defRPr>
            </a:lvl3pPr>
            <a:lvl4pPr lvl="3" algn="ctr">
              <a:spcBef>
                <a:spcPts val="0"/>
              </a:spcBef>
              <a:spcAft>
                <a:spcPts val="0"/>
              </a:spcAft>
              <a:buClr>
                <a:schemeClr val="accent4"/>
              </a:buClr>
              <a:buSzPts val="5600"/>
              <a:buNone/>
              <a:defRPr>
                <a:solidFill>
                  <a:schemeClr val="accent4"/>
                </a:solidFill>
              </a:defRPr>
            </a:lvl4pPr>
            <a:lvl5pPr lvl="4" algn="ctr">
              <a:spcBef>
                <a:spcPts val="0"/>
              </a:spcBef>
              <a:spcAft>
                <a:spcPts val="0"/>
              </a:spcAft>
              <a:buClr>
                <a:schemeClr val="accent4"/>
              </a:buClr>
              <a:buSzPts val="5600"/>
              <a:buNone/>
              <a:defRPr>
                <a:solidFill>
                  <a:schemeClr val="accent4"/>
                </a:solidFill>
              </a:defRPr>
            </a:lvl5pPr>
            <a:lvl6pPr lvl="5" algn="ctr">
              <a:spcBef>
                <a:spcPts val="0"/>
              </a:spcBef>
              <a:spcAft>
                <a:spcPts val="0"/>
              </a:spcAft>
              <a:buClr>
                <a:schemeClr val="accent4"/>
              </a:buClr>
              <a:buSzPts val="5600"/>
              <a:buNone/>
              <a:defRPr>
                <a:solidFill>
                  <a:schemeClr val="accent4"/>
                </a:solidFill>
              </a:defRPr>
            </a:lvl6pPr>
            <a:lvl7pPr lvl="6" algn="ctr">
              <a:spcBef>
                <a:spcPts val="0"/>
              </a:spcBef>
              <a:spcAft>
                <a:spcPts val="0"/>
              </a:spcAft>
              <a:buClr>
                <a:schemeClr val="accent4"/>
              </a:buClr>
              <a:buSzPts val="5600"/>
              <a:buNone/>
              <a:defRPr>
                <a:solidFill>
                  <a:schemeClr val="accent4"/>
                </a:solidFill>
              </a:defRPr>
            </a:lvl7pPr>
            <a:lvl8pPr lvl="7" algn="ctr">
              <a:spcBef>
                <a:spcPts val="0"/>
              </a:spcBef>
              <a:spcAft>
                <a:spcPts val="0"/>
              </a:spcAft>
              <a:buClr>
                <a:schemeClr val="accent4"/>
              </a:buClr>
              <a:buSzPts val="5600"/>
              <a:buNone/>
              <a:defRPr>
                <a:solidFill>
                  <a:schemeClr val="accent4"/>
                </a:solidFill>
              </a:defRPr>
            </a:lvl8pPr>
            <a:lvl9pPr lvl="8" algn="ctr">
              <a:spcBef>
                <a:spcPts val="0"/>
              </a:spcBef>
              <a:spcAft>
                <a:spcPts val="0"/>
              </a:spcAft>
              <a:buClr>
                <a:schemeClr val="accent4"/>
              </a:buClr>
              <a:buSzPts val="5600"/>
              <a:buNone/>
              <a:defRPr>
                <a:solidFill>
                  <a:schemeClr val="accent4"/>
                </a:solidFill>
              </a:defRPr>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11_Agenda_Gradient_Dark">
  <p:cSld name="SECTION_HEADER_2_2_2_1">
    <p:bg>
      <p:bgPr>
        <a:blipFill>
          <a:blip r:embed="rId2">
            <a:alphaModFix/>
          </a:blip>
          <a:stretch>
            <a:fillRect/>
          </a:stretch>
        </a:blipFill>
        <a:effectLst/>
      </p:bgPr>
    </p:bg>
    <p:spTree>
      <p:nvGrpSpPr>
        <p:cNvPr id="1" name="Shape 373"/>
        <p:cNvGrpSpPr/>
        <p:nvPr/>
      </p:nvGrpSpPr>
      <p:grpSpPr>
        <a:xfrm>
          <a:off x="0" y="0"/>
          <a:ext cx="0" cy="0"/>
          <a:chOff x="0" y="0"/>
          <a:chExt cx="0" cy="0"/>
        </a:xfrm>
      </p:grpSpPr>
      <p:sp>
        <p:nvSpPr>
          <p:cNvPr id="374" name="Google Shape;374;p51"/>
          <p:cNvSpPr txBox="1">
            <a:spLocks noGrp="1"/>
          </p:cNvSpPr>
          <p:nvPr>
            <p:ph type="body" idx="1"/>
          </p:nvPr>
        </p:nvSpPr>
        <p:spPr>
          <a:xfrm>
            <a:off x="9372600" y="1828050"/>
            <a:ext cx="7163400" cy="6935700"/>
          </a:xfrm>
          <a:prstGeom prst="rect">
            <a:avLst/>
          </a:prstGeom>
        </p:spPr>
        <p:txBody>
          <a:bodyPr spcFirstLastPara="1" wrap="square" lIns="0" tIns="0" rIns="0" bIns="0" anchor="ctr" anchorCtr="0">
            <a:noAutofit/>
          </a:bodyPr>
          <a:lstStyle>
            <a:lvl1pPr marL="457200" lvl="0" indent="-400050">
              <a:lnSpc>
                <a:spcPct val="115000"/>
              </a:lnSpc>
              <a:spcBef>
                <a:spcPts val="0"/>
              </a:spcBef>
              <a:spcAft>
                <a:spcPts val="0"/>
              </a:spcAft>
              <a:buClr>
                <a:schemeClr val="accent4"/>
              </a:buClr>
              <a:buSzPts val="2700"/>
              <a:buNone/>
              <a:defRPr sz="2700">
                <a:solidFill>
                  <a:schemeClr val="accent4"/>
                </a:solidFill>
              </a:defRPr>
            </a:lvl1pPr>
            <a:lvl2pPr marL="914400" lvl="1" indent="-400050">
              <a:lnSpc>
                <a:spcPct val="115000"/>
              </a:lnSpc>
              <a:spcBef>
                <a:spcPts val="1800"/>
              </a:spcBef>
              <a:spcAft>
                <a:spcPts val="0"/>
              </a:spcAft>
              <a:buClr>
                <a:schemeClr val="accent4"/>
              </a:buClr>
              <a:buSzPts val="2700"/>
              <a:buAutoNum type="alphaLcPeriod"/>
              <a:defRPr sz="2700">
                <a:solidFill>
                  <a:schemeClr val="accent4"/>
                </a:solidFill>
              </a:defRPr>
            </a:lvl2pPr>
            <a:lvl3pPr marL="1371600" lvl="2" indent="-400050">
              <a:lnSpc>
                <a:spcPct val="115000"/>
              </a:lnSpc>
              <a:spcBef>
                <a:spcPts val="1800"/>
              </a:spcBef>
              <a:spcAft>
                <a:spcPts val="0"/>
              </a:spcAft>
              <a:buClr>
                <a:schemeClr val="accent4"/>
              </a:buClr>
              <a:buSzPts val="2700"/>
              <a:buAutoNum type="romanLcPeriod"/>
              <a:defRPr sz="2700">
                <a:solidFill>
                  <a:schemeClr val="accent4"/>
                </a:solidFill>
              </a:defRPr>
            </a:lvl3pPr>
            <a:lvl4pPr marL="1828800" lvl="3" indent="-400050">
              <a:lnSpc>
                <a:spcPct val="115000"/>
              </a:lnSpc>
              <a:spcBef>
                <a:spcPts val="1800"/>
              </a:spcBef>
              <a:spcAft>
                <a:spcPts val="0"/>
              </a:spcAft>
              <a:buClr>
                <a:schemeClr val="accent4"/>
              </a:buClr>
              <a:buSzPts val="2700"/>
              <a:buAutoNum type="arabicPeriod"/>
              <a:defRPr sz="2700">
                <a:solidFill>
                  <a:schemeClr val="accent4"/>
                </a:solidFill>
              </a:defRPr>
            </a:lvl4pPr>
            <a:lvl5pPr marL="2286000" lvl="4" indent="-400050">
              <a:lnSpc>
                <a:spcPct val="115000"/>
              </a:lnSpc>
              <a:spcBef>
                <a:spcPts val="1800"/>
              </a:spcBef>
              <a:spcAft>
                <a:spcPts val="0"/>
              </a:spcAft>
              <a:buClr>
                <a:schemeClr val="accent4"/>
              </a:buClr>
              <a:buSzPts val="2700"/>
              <a:buAutoNum type="alphaLcPeriod"/>
              <a:defRPr sz="2700">
                <a:solidFill>
                  <a:schemeClr val="accent4"/>
                </a:solidFill>
              </a:defRPr>
            </a:lvl5pPr>
            <a:lvl6pPr marL="2743200" lvl="5" indent="-400050">
              <a:lnSpc>
                <a:spcPct val="115000"/>
              </a:lnSpc>
              <a:spcBef>
                <a:spcPts val="1800"/>
              </a:spcBef>
              <a:spcAft>
                <a:spcPts val="0"/>
              </a:spcAft>
              <a:buClr>
                <a:schemeClr val="accent4"/>
              </a:buClr>
              <a:buSzPts val="2700"/>
              <a:buAutoNum type="romanLcPeriod"/>
              <a:defRPr sz="2700">
                <a:solidFill>
                  <a:schemeClr val="accent4"/>
                </a:solidFill>
              </a:defRPr>
            </a:lvl6pPr>
            <a:lvl7pPr marL="3200400" lvl="6" indent="-400050">
              <a:lnSpc>
                <a:spcPct val="115000"/>
              </a:lnSpc>
              <a:spcBef>
                <a:spcPts val="1800"/>
              </a:spcBef>
              <a:spcAft>
                <a:spcPts val="0"/>
              </a:spcAft>
              <a:buClr>
                <a:schemeClr val="accent4"/>
              </a:buClr>
              <a:buSzPts val="2700"/>
              <a:buAutoNum type="arabicPeriod"/>
              <a:defRPr sz="2700">
                <a:solidFill>
                  <a:schemeClr val="accent4"/>
                </a:solidFill>
              </a:defRPr>
            </a:lvl7pPr>
            <a:lvl8pPr marL="3657600" lvl="7" indent="-400050">
              <a:lnSpc>
                <a:spcPct val="115000"/>
              </a:lnSpc>
              <a:spcBef>
                <a:spcPts val="1800"/>
              </a:spcBef>
              <a:spcAft>
                <a:spcPts val="0"/>
              </a:spcAft>
              <a:buClr>
                <a:schemeClr val="accent4"/>
              </a:buClr>
              <a:buSzPts val="2700"/>
              <a:buAutoNum type="alphaLcPeriod"/>
              <a:defRPr sz="2700">
                <a:solidFill>
                  <a:schemeClr val="accent4"/>
                </a:solidFill>
              </a:defRPr>
            </a:lvl8pPr>
            <a:lvl9pPr marL="4114800" lvl="8" indent="-400050">
              <a:lnSpc>
                <a:spcPct val="115000"/>
              </a:lnSpc>
              <a:spcBef>
                <a:spcPts val="1800"/>
              </a:spcBef>
              <a:spcAft>
                <a:spcPts val="1800"/>
              </a:spcAft>
              <a:buClr>
                <a:schemeClr val="accent4"/>
              </a:buClr>
              <a:buSzPts val="2700"/>
              <a:buAutoNum type="romanLcPeriod"/>
              <a:defRPr sz="2700">
                <a:solidFill>
                  <a:schemeClr val="accent4"/>
                </a:solidFill>
              </a:defRPr>
            </a:lvl9pPr>
          </a:lstStyle>
          <a:p>
            <a:endParaRPr/>
          </a:p>
        </p:txBody>
      </p:sp>
      <p:sp>
        <p:nvSpPr>
          <p:cNvPr id="375" name="Google Shape;375;p51"/>
          <p:cNvSpPr txBox="1">
            <a:spLocks noGrp="1"/>
          </p:cNvSpPr>
          <p:nvPr>
            <p:ph type="title"/>
          </p:nvPr>
        </p:nvSpPr>
        <p:spPr>
          <a:xfrm>
            <a:off x="1527048" y="4301688"/>
            <a:ext cx="4224600" cy="1683600"/>
          </a:xfrm>
          <a:prstGeom prst="rect">
            <a:avLst/>
          </a:prstGeom>
        </p:spPr>
        <p:txBody>
          <a:bodyPr spcFirstLastPara="1" wrap="square" lIns="0" tIns="0" rIns="0" bIns="0" anchor="ctr" anchorCtr="0">
            <a:noAutofit/>
          </a:bodyPr>
          <a:lstStyle>
            <a:lvl1pPr lvl="0">
              <a:spcBef>
                <a:spcPts val="0"/>
              </a:spcBef>
              <a:spcAft>
                <a:spcPts val="0"/>
              </a:spcAft>
              <a:buClr>
                <a:schemeClr val="accent4"/>
              </a:buClr>
              <a:buSzPts val="5600"/>
              <a:buNone/>
              <a:defRPr>
                <a:solidFill>
                  <a:schemeClr val="accent4"/>
                </a:solidFill>
              </a:defRPr>
            </a:lvl1pPr>
            <a:lvl2pPr lvl="1" algn="ctr">
              <a:spcBef>
                <a:spcPts val="0"/>
              </a:spcBef>
              <a:spcAft>
                <a:spcPts val="0"/>
              </a:spcAft>
              <a:buClr>
                <a:schemeClr val="accent4"/>
              </a:buClr>
              <a:buSzPts val="5600"/>
              <a:buNone/>
              <a:defRPr>
                <a:solidFill>
                  <a:schemeClr val="accent4"/>
                </a:solidFill>
              </a:defRPr>
            </a:lvl2pPr>
            <a:lvl3pPr lvl="2" algn="ctr">
              <a:spcBef>
                <a:spcPts val="0"/>
              </a:spcBef>
              <a:spcAft>
                <a:spcPts val="0"/>
              </a:spcAft>
              <a:buClr>
                <a:schemeClr val="accent4"/>
              </a:buClr>
              <a:buSzPts val="5600"/>
              <a:buNone/>
              <a:defRPr>
                <a:solidFill>
                  <a:schemeClr val="accent4"/>
                </a:solidFill>
              </a:defRPr>
            </a:lvl3pPr>
            <a:lvl4pPr lvl="3" algn="ctr">
              <a:spcBef>
                <a:spcPts val="0"/>
              </a:spcBef>
              <a:spcAft>
                <a:spcPts val="0"/>
              </a:spcAft>
              <a:buClr>
                <a:schemeClr val="accent4"/>
              </a:buClr>
              <a:buSzPts val="5600"/>
              <a:buNone/>
              <a:defRPr>
                <a:solidFill>
                  <a:schemeClr val="accent4"/>
                </a:solidFill>
              </a:defRPr>
            </a:lvl4pPr>
            <a:lvl5pPr lvl="4" algn="ctr">
              <a:spcBef>
                <a:spcPts val="0"/>
              </a:spcBef>
              <a:spcAft>
                <a:spcPts val="0"/>
              </a:spcAft>
              <a:buClr>
                <a:schemeClr val="accent4"/>
              </a:buClr>
              <a:buSzPts val="5600"/>
              <a:buNone/>
              <a:defRPr>
                <a:solidFill>
                  <a:schemeClr val="accent4"/>
                </a:solidFill>
              </a:defRPr>
            </a:lvl5pPr>
            <a:lvl6pPr lvl="5" algn="ctr">
              <a:spcBef>
                <a:spcPts val="0"/>
              </a:spcBef>
              <a:spcAft>
                <a:spcPts val="0"/>
              </a:spcAft>
              <a:buClr>
                <a:schemeClr val="accent4"/>
              </a:buClr>
              <a:buSzPts val="5600"/>
              <a:buNone/>
              <a:defRPr>
                <a:solidFill>
                  <a:schemeClr val="accent4"/>
                </a:solidFill>
              </a:defRPr>
            </a:lvl6pPr>
            <a:lvl7pPr lvl="6" algn="ctr">
              <a:spcBef>
                <a:spcPts val="0"/>
              </a:spcBef>
              <a:spcAft>
                <a:spcPts val="0"/>
              </a:spcAft>
              <a:buClr>
                <a:schemeClr val="accent4"/>
              </a:buClr>
              <a:buSzPts val="5600"/>
              <a:buNone/>
              <a:defRPr>
                <a:solidFill>
                  <a:schemeClr val="accent4"/>
                </a:solidFill>
              </a:defRPr>
            </a:lvl7pPr>
            <a:lvl8pPr lvl="7" algn="ctr">
              <a:spcBef>
                <a:spcPts val="0"/>
              </a:spcBef>
              <a:spcAft>
                <a:spcPts val="0"/>
              </a:spcAft>
              <a:buClr>
                <a:schemeClr val="accent4"/>
              </a:buClr>
              <a:buSzPts val="5600"/>
              <a:buNone/>
              <a:defRPr>
                <a:solidFill>
                  <a:schemeClr val="accent4"/>
                </a:solidFill>
              </a:defRPr>
            </a:lvl8pPr>
            <a:lvl9pPr lvl="8" algn="ctr">
              <a:spcBef>
                <a:spcPts val="0"/>
              </a:spcBef>
              <a:spcAft>
                <a:spcPts val="0"/>
              </a:spcAft>
              <a:buClr>
                <a:schemeClr val="accent4"/>
              </a:buClr>
              <a:buSzPts val="5600"/>
              <a:buNone/>
              <a:defRPr>
                <a:solidFill>
                  <a:schemeClr val="accent4"/>
                </a:solidFil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623400" y="890050"/>
            <a:ext cx="17041200" cy="1145400"/>
          </a:xfrm>
          <a:prstGeom prst="rect">
            <a:avLst/>
          </a:prstGeom>
        </p:spPr>
        <p:txBody>
          <a:bodyPr spcFirstLastPara="1" wrap="square" lIns="167625" tIns="167625" rIns="167625" bIns="167625" anchor="t" anchorCtr="0">
            <a:normAutofit/>
          </a:bodyPr>
          <a:lstStyle>
            <a:lvl1pPr lvl="0">
              <a:spcBef>
                <a:spcPts val="0"/>
              </a:spcBef>
              <a:spcAft>
                <a:spcPts val="0"/>
              </a:spcAft>
              <a:buSzPts val="5133"/>
              <a:buNone/>
              <a:defRPr sz="5133"/>
            </a:lvl1pPr>
            <a:lvl2pPr lvl="1">
              <a:spcBef>
                <a:spcPts val="0"/>
              </a:spcBef>
              <a:spcAft>
                <a:spcPts val="0"/>
              </a:spcAft>
              <a:buSzPts val="5133"/>
              <a:buNone/>
              <a:defRPr sz="5133"/>
            </a:lvl2pPr>
            <a:lvl3pPr lvl="2">
              <a:spcBef>
                <a:spcPts val="0"/>
              </a:spcBef>
              <a:spcAft>
                <a:spcPts val="0"/>
              </a:spcAft>
              <a:buSzPts val="5133"/>
              <a:buNone/>
              <a:defRPr sz="5133"/>
            </a:lvl3pPr>
            <a:lvl4pPr lvl="3">
              <a:spcBef>
                <a:spcPts val="0"/>
              </a:spcBef>
              <a:spcAft>
                <a:spcPts val="0"/>
              </a:spcAft>
              <a:buSzPts val="5133"/>
              <a:buNone/>
              <a:defRPr sz="5133"/>
            </a:lvl4pPr>
            <a:lvl5pPr lvl="4">
              <a:spcBef>
                <a:spcPts val="0"/>
              </a:spcBef>
              <a:spcAft>
                <a:spcPts val="0"/>
              </a:spcAft>
              <a:buSzPts val="5133"/>
              <a:buNone/>
              <a:defRPr sz="5133"/>
            </a:lvl5pPr>
            <a:lvl6pPr lvl="5">
              <a:spcBef>
                <a:spcPts val="0"/>
              </a:spcBef>
              <a:spcAft>
                <a:spcPts val="0"/>
              </a:spcAft>
              <a:buSzPts val="5133"/>
              <a:buNone/>
              <a:defRPr sz="5133"/>
            </a:lvl6pPr>
            <a:lvl7pPr lvl="6">
              <a:spcBef>
                <a:spcPts val="0"/>
              </a:spcBef>
              <a:spcAft>
                <a:spcPts val="0"/>
              </a:spcAft>
              <a:buSzPts val="5133"/>
              <a:buNone/>
              <a:defRPr sz="5133"/>
            </a:lvl7pPr>
            <a:lvl8pPr lvl="7">
              <a:spcBef>
                <a:spcPts val="0"/>
              </a:spcBef>
              <a:spcAft>
                <a:spcPts val="0"/>
              </a:spcAft>
              <a:buSzPts val="5133"/>
              <a:buNone/>
              <a:defRPr sz="5133"/>
            </a:lvl8pPr>
            <a:lvl9pPr lvl="8">
              <a:spcBef>
                <a:spcPts val="0"/>
              </a:spcBef>
              <a:spcAft>
                <a:spcPts val="0"/>
              </a:spcAft>
              <a:buSzPts val="5133"/>
              <a:buNone/>
              <a:defRPr sz="5133"/>
            </a:lvl9pPr>
          </a:lstStyle>
          <a:p>
            <a:endParaRPr/>
          </a:p>
        </p:txBody>
      </p:sp>
      <p:sp>
        <p:nvSpPr>
          <p:cNvPr id="27" name="Google Shape;27;p6"/>
          <p:cNvSpPr txBox="1">
            <a:spLocks noGrp="1"/>
          </p:cNvSpPr>
          <p:nvPr>
            <p:ph type="sldNum" idx="12"/>
          </p:nvPr>
        </p:nvSpPr>
        <p:spPr>
          <a:xfrm>
            <a:off x="16944916" y="9326434"/>
            <a:ext cx="1097400" cy="786900"/>
          </a:xfrm>
          <a:prstGeom prst="rect">
            <a:avLst/>
          </a:prstGeom>
        </p:spPr>
        <p:txBody>
          <a:bodyPr spcFirstLastPara="1" wrap="square" lIns="167625" tIns="167625" rIns="167625" bIns="167625" anchor="ctr" anchorCtr="0">
            <a:normAutofit/>
          </a:bodyPr>
          <a:lstStyle>
            <a:lvl1pPr lvl="0">
              <a:buNone/>
              <a:defRPr sz="1833"/>
            </a:lvl1pPr>
            <a:lvl2pPr lvl="1">
              <a:buNone/>
              <a:defRPr sz="1833"/>
            </a:lvl2pPr>
            <a:lvl3pPr lvl="2">
              <a:buNone/>
              <a:defRPr sz="1833"/>
            </a:lvl3pPr>
            <a:lvl4pPr lvl="3">
              <a:buNone/>
              <a:defRPr sz="1833"/>
            </a:lvl4pPr>
            <a:lvl5pPr lvl="4">
              <a:buNone/>
              <a:defRPr sz="1833"/>
            </a:lvl5pPr>
            <a:lvl6pPr lvl="5">
              <a:buNone/>
              <a:defRPr sz="1833"/>
            </a:lvl6pPr>
            <a:lvl7pPr lvl="6">
              <a:buNone/>
              <a:defRPr sz="1833"/>
            </a:lvl7pPr>
            <a:lvl8pPr lvl="7">
              <a:buNone/>
              <a:defRPr sz="1833"/>
            </a:lvl8pPr>
            <a:lvl9pPr lvl="8">
              <a:buNone/>
              <a:defRPr sz="1833"/>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11_Agenda_Gradient_Dark_Saturated">
  <p:cSld name="SECTION_HEADER_2_2_2_1_1">
    <p:bg>
      <p:bgPr>
        <a:blipFill>
          <a:blip r:embed="rId2">
            <a:alphaModFix/>
          </a:blip>
          <a:stretch>
            <a:fillRect/>
          </a:stretch>
        </a:blipFill>
        <a:effectLst/>
      </p:bgPr>
    </p:bg>
    <p:spTree>
      <p:nvGrpSpPr>
        <p:cNvPr id="1" name="Shape 376"/>
        <p:cNvGrpSpPr/>
        <p:nvPr/>
      </p:nvGrpSpPr>
      <p:grpSpPr>
        <a:xfrm>
          <a:off x="0" y="0"/>
          <a:ext cx="0" cy="0"/>
          <a:chOff x="0" y="0"/>
          <a:chExt cx="0" cy="0"/>
        </a:xfrm>
      </p:grpSpPr>
      <p:sp>
        <p:nvSpPr>
          <p:cNvPr id="377" name="Google Shape;377;p52"/>
          <p:cNvSpPr txBox="1">
            <a:spLocks noGrp="1"/>
          </p:cNvSpPr>
          <p:nvPr>
            <p:ph type="body" idx="1"/>
          </p:nvPr>
        </p:nvSpPr>
        <p:spPr>
          <a:xfrm>
            <a:off x="9372600" y="1828050"/>
            <a:ext cx="7163400" cy="6935700"/>
          </a:xfrm>
          <a:prstGeom prst="rect">
            <a:avLst/>
          </a:prstGeom>
        </p:spPr>
        <p:txBody>
          <a:bodyPr spcFirstLastPara="1" wrap="square" lIns="0" tIns="0" rIns="0" bIns="0" anchor="ctr" anchorCtr="0">
            <a:noAutofit/>
          </a:bodyPr>
          <a:lstStyle>
            <a:lvl1pPr marL="457200" lvl="0" indent="-400050">
              <a:lnSpc>
                <a:spcPct val="115000"/>
              </a:lnSpc>
              <a:spcBef>
                <a:spcPts val="0"/>
              </a:spcBef>
              <a:spcAft>
                <a:spcPts val="0"/>
              </a:spcAft>
              <a:buClr>
                <a:schemeClr val="accent4"/>
              </a:buClr>
              <a:buSzPts val="2700"/>
              <a:buNone/>
              <a:defRPr sz="2700">
                <a:solidFill>
                  <a:schemeClr val="accent4"/>
                </a:solidFill>
              </a:defRPr>
            </a:lvl1pPr>
            <a:lvl2pPr marL="914400" lvl="1" indent="-400050">
              <a:lnSpc>
                <a:spcPct val="115000"/>
              </a:lnSpc>
              <a:spcBef>
                <a:spcPts val="1800"/>
              </a:spcBef>
              <a:spcAft>
                <a:spcPts val="0"/>
              </a:spcAft>
              <a:buClr>
                <a:schemeClr val="accent4"/>
              </a:buClr>
              <a:buSzPts val="2700"/>
              <a:buAutoNum type="alphaLcPeriod"/>
              <a:defRPr sz="2700">
                <a:solidFill>
                  <a:schemeClr val="accent4"/>
                </a:solidFill>
              </a:defRPr>
            </a:lvl2pPr>
            <a:lvl3pPr marL="1371600" lvl="2" indent="-400050">
              <a:lnSpc>
                <a:spcPct val="115000"/>
              </a:lnSpc>
              <a:spcBef>
                <a:spcPts val="1800"/>
              </a:spcBef>
              <a:spcAft>
                <a:spcPts val="0"/>
              </a:spcAft>
              <a:buClr>
                <a:schemeClr val="accent4"/>
              </a:buClr>
              <a:buSzPts val="2700"/>
              <a:buAutoNum type="romanLcPeriod"/>
              <a:defRPr sz="2700">
                <a:solidFill>
                  <a:schemeClr val="accent4"/>
                </a:solidFill>
              </a:defRPr>
            </a:lvl3pPr>
            <a:lvl4pPr marL="1828800" lvl="3" indent="-400050">
              <a:lnSpc>
                <a:spcPct val="115000"/>
              </a:lnSpc>
              <a:spcBef>
                <a:spcPts val="1800"/>
              </a:spcBef>
              <a:spcAft>
                <a:spcPts val="0"/>
              </a:spcAft>
              <a:buClr>
                <a:schemeClr val="accent4"/>
              </a:buClr>
              <a:buSzPts val="2700"/>
              <a:buAutoNum type="arabicPeriod"/>
              <a:defRPr sz="2700">
                <a:solidFill>
                  <a:schemeClr val="accent4"/>
                </a:solidFill>
              </a:defRPr>
            </a:lvl4pPr>
            <a:lvl5pPr marL="2286000" lvl="4" indent="-400050">
              <a:lnSpc>
                <a:spcPct val="115000"/>
              </a:lnSpc>
              <a:spcBef>
                <a:spcPts val="1800"/>
              </a:spcBef>
              <a:spcAft>
                <a:spcPts val="0"/>
              </a:spcAft>
              <a:buClr>
                <a:schemeClr val="accent4"/>
              </a:buClr>
              <a:buSzPts val="2700"/>
              <a:buAutoNum type="alphaLcPeriod"/>
              <a:defRPr sz="2700">
                <a:solidFill>
                  <a:schemeClr val="accent4"/>
                </a:solidFill>
              </a:defRPr>
            </a:lvl5pPr>
            <a:lvl6pPr marL="2743200" lvl="5" indent="-400050">
              <a:lnSpc>
                <a:spcPct val="115000"/>
              </a:lnSpc>
              <a:spcBef>
                <a:spcPts val="1800"/>
              </a:spcBef>
              <a:spcAft>
                <a:spcPts val="0"/>
              </a:spcAft>
              <a:buClr>
                <a:schemeClr val="accent4"/>
              </a:buClr>
              <a:buSzPts val="2700"/>
              <a:buAutoNum type="romanLcPeriod"/>
              <a:defRPr sz="2700">
                <a:solidFill>
                  <a:schemeClr val="accent4"/>
                </a:solidFill>
              </a:defRPr>
            </a:lvl6pPr>
            <a:lvl7pPr marL="3200400" lvl="6" indent="-400050">
              <a:lnSpc>
                <a:spcPct val="115000"/>
              </a:lnSpc>
              <a:spcBef>
                <a:spcPts val="1800"/>
              </a:spcBef>
              <a:spcAft>
                <a:spcPts val="0"/>
              </a:spcAft>
              <a:buClr>
                <a:schemeClr val="accent4"/>
              </a:buClr>
              <a:buSzPts val="2700"/>
              <a:buAutoNum type="arabicPeriod"/>
              <a:defRPr sz="2700">
                <a:solidFill>
                  <a:schemeClr val="accent4"/>
                </a:solidFill>
              </a:defRPr>
            </a:lvl7pPr>
            <a:lvl8pPr marL="3657600" lvl="7" indent="-400050">
              <a:lnSpc>
                <a:spcPct val="115000"/>
              </a:lnSpc>
              <a:spcBef>
                <a:spcPts val="1800"/>
              </a:spcBef>
              <a:spcAft>
                <a:spcPts val="0"/>
              </a:spcAft>
              <a:buClr>
                <a:schemeClr val="accent4"/>
              </a:buClr>
              <a:buSzPts val="2700"/>
              <a:buAutoNum type="alphaLcPeriod"/>
              <a:defRPr sz="2700">
                <a:solidFill>
                  <a:schemeClr val="accent4"/>
                </a:solidFill>
              </a:defRPr>
            </a:lvl8pPr>
            <a:lvl9pPr marL="4114800" lvl="8" indent="-400050">
              <a:lnSpc>
                <a:spcPct val="115000"/>
              </a:lnSpc>
              <a:spcBef>
                <a:spcPts val="1800"/>
              </a:spcBef>
              <a:spcAft>
                <a:spcPts val="1800"/>
              </a:spcAft>
              <a:buClr>
                <a:schemeClr val="accent4"/>
              </a:buClr>
              <a:buSzPts val="2700"/>
              <a:buAutoNum type="romanLcPeriod"/>
              <a:defRPr sz="2700">
                <a:solidFill>
                  <a:schemeClr val="accent4"/>
                </a:solidFill>
              </a:defRPr>
            </a:lvl9pPr>
          </a:lstStyle>
          <a:p>
            <a:endParaRPr/>
          </a:p>
        </p:txBody>
      </p:sp>
      <p:sp>
        <p:nvSpPr>
          <p:cNvPr id="378" name="Google Shape;378;p52"/>
          <p:cNvSpPr txBox="1">
            <a:spLocks noGrp="1"/>
          </p:cNvSpPr>
          <p:nvPr>
            <p:ph type="title"/>
          </p:nvPr>
        </p:nvSpPr>
        <p:spPr>
          <a:xfrm>
            <a:off x="1527048" y="4301688"/>
            <a:ext cx="4224600" cy="1683600"/>
          </a:xfrm>
          <a:prstGeom prst="rect">
            <a:avLst/>
          </a:prstGeom>
        </p:spPr>
        <p:txBody>
          <a:bodyPr spcFirstLastPara="1" wrap="square" lIns="0" tIns="0" rIns="0" bIns="0" anchor="ctr" anchorCtr="0">
            <a:noAutofit/>
          </a:bodyPr>
          <a:lstStyle>
            <a:lvl1pPr lvl="0">
              <a:spcBef>
                <a:spcPts val="0"/>
              </a:spcBef>
              <a:spcAft>
                <a:spcPts val="0"/>
              </a:spcAft>
              <a:buClr>
                <a:schemeClr val="accent4"/>
              </a:buClr>
              <a:buSzPts val="5600"/>
              <a:buNone/>
              <a:defRPr>
                <a:solidFill>
                  <a:schemeClr val="accent4"/>
                </a:solidFill>
              </a:defRPr>
            </a:lvl1pPr>
            <a:lvl2pPr lvl="1" algn="ctr">
              <a:spcBef>
                <a:spcPts val="0"/>
              </a:spcBef>
              <a:spcAft>
                <a:spcPts val="0"/>
              </a:spcAft>
              <a:buClr>
                <a:schemeClr val="accent4"/>
              </a:buClr>
              <a:buSzPts val="5600"/>
              <a:buNone/>
              <a:defRPr>
                <a:solidFill>
                  <a:schemeClr val="accent4"/>
                </a:solidFill>
              </a:defRPr>
            </a:lvl2pPr>
            <a:lvl3pPr lvl="2" algn="ctr">
              <a:spcBef>
                <a:spcPts val="0"/>
              </a:spcBef>
              <a:spcAft>
                <a:spcPts val="0"/>
              </a:spcAft>
              <a:buClr>
                <a:schemeClr val="accent4"/>
              </a:buClr>
              <a:buSzPts val="5600"/>
              <a:buNone/>
              <a:defRPr>
                <a:solidFill>
                  <a:schemeClr val="accent4"/>
                </a:solidFill>
              </a:defRPr>
            </a:lvl3pPr>
            <a:lvl4pPr lvl="3" algn="ctr">
              <a:spcBef>
                <a:spcPts val="0"/>
              </a:spcBef>
              <a:spcAft>
                <a:spcPts val="0"/>
              </a:spcAft>
              <a:buClr>
                <a:schemeClr val="accent4"/>
              </a:buClr>
              <a:buSzPts val="5600"/>
              <a:buNone/>
              <a:defRPr>
                <a:solidFill>
                  <a:schemeClr val="accent4"/>
                </a:solidFill>
              </a:defRPr>
            </a:lvl4pPr>
            <a:lvl5pPr lvl="4" algn="ctr">
              <a:spcBef>
                <a:spcPts val="0"/>
              </a:spcBef>
              <a:spcAft>
                <a:spcPts val="0"/>
              </a:spcAft>
              <a:buClr>
                <a:schemeClr val="accent4"/>
              </a:buClr>
              <a:buSzPts val="5600"/>
              <a:buNone/>
              <a:defRPr>
                <a:solidFill>
                  <a:schemeClr val="accent4"/>
                </a:solidFill>
              </a:defRPr>
            </a:lvl5pPr>
            <a:lvl6pPr lvl="5" algn="ctr">
              <a:spcBef>
                <a:spcPts val="0"/>
              </a:spcBef>
              <a:spcAft>
                <a:spcPts val="0"/>
              </a:spcAft>
              <a:buClr>
                <a:schemeClr val="accent4"/>
              </a:buClr>
              <a:buSzPts val="5600"/>
              <a:buNone/>
              <a:defRPr>
                <a:solidFill>
                  <a:schemeClr val="accent4"/>
                </a:solidFill>
              </a:defRPr>
            </a:lvl6pPr>
            <a:lvl7pPr lvl="6" algn="ctr">
              <a:spcBef>
                <a:spcPts val="0"/>
              </a:spcBef>
              <a:spcAft>
                <a:spcPts val="0"/>
              </a:spcAft>
              <a:buClr>
                <a:schemeClr val="accent4"/>
              </a:buClr>
              <a:buSzPts val="5600"/>
              <a:buNone/>
              <a:defRPr>
                <a:solidFill>
                  <a:schemeClr val="accent4"/>
                </a:solidFill>
              </a:defRPr>
            </a:lvl7pPr>
            <a:lvl8pPr lvl="7" algn="ctr">
              <a:spcBef>
                <a:spcPts val="0"/>
              </a:spcBef>
              <a:spcAft>
                <a:spcPts val="0"/>
              </a:spcAft>
              <a:buClr>
                <a:schemeClr val="accent4"/>
              </a:buClr>
              <a:buSzPts val="5600"/>
              <a:buNone/>
              <a:defRPr>
                <a:solidFill>
                  <a:schemeClr val="accent4"/>
                </a:solidFill>
              </a:defRPr>
            </a:lvl8pPr>
            <a:lvl9pPr lvl="8" algn="ctr">
              <a:spcBef>
                <a:spcPts val="0"/>
              </a:spcBef>
              <a:spcAft>
                <a:spcPts val="0"/>
              </a:spcAft>
              <a:buClr>
                <a:schemeClr val="accent4"/>
              </a:buClr>
              <a:buSzPts val="5600"/>
              <a:buNone/>
              <a:defRPr>
                <a:solidFill>
                  <a:schemeClr val="accent4"/>
                </a:solidFill>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11_Agenda_Gradient_Light_Saturated">
  <p:cSld name="SECTION_HEADER_2_2_2_1_1_1">
    <p:bg>
      <p:bgPr>
        <a:blipFill>
          <a:blip r:embed="rId2">
            <a:alphaModFix/>
          </a:blip>
          <a:stretch>
            <a:fillRect/>
          </a:stretch>
        </a:blipFill>
        <a:effectLst/>
      </p:bgPr>
    </p:bg>
    <p:spTree>
      <p:nvGrpSpPr>
        <p:cNvPr id="1" name="Shape 379"/>
        <p:cNvGrpSpPr/>
        <p:nvPr/>
      </p:nvGrpSpPr>
      <p:grpSpPr>
        <a:xfrm>
          <a:off x="0" y="0"/>
          <a:ext cx="0" cy="0"/>
          <a:chOff x="0" y="0"/>
          <a:chExt cx="0" cy="0"/>
        </a:xfrm>
      </p:grpSpPr>
      <p:sp>
        <p:nvSpPr>
          <p:cNvPr id="380" name="Google Shape;380;p53"/>
          <p:cNvSpPr txBox="1">
            <a:spLocks noGrp="1"/>
          </p:cNvSpPr>
          <p:nvPr>
            <p:ph type="body" idx="1"/>
          </p:nvPr>
        </p:nvSpPr>
        <p:spPr>
          <a:xfrm>
            <a:off x="9372600" y="1828050"/>
            <a:ext cx="7163400" cy="6935700"/>
          </a:xfrm>
          <a:prstGeom prst="rect">
            <a:avLst/>
          </a:prstGeom>
        </p:spPr>
        <p:txBody>
          <a:bodyPr spcFirstLastPara="1" wrap="square" lIns="0" tIns="0" rIns="0" bIns="0" anchor="ctr" anchorCtr="0">
            <a:noAutofit/>
          </a:bodyPr>
          <a:lstStyle>
            <a:lvl1pPr marL="457200" lvl="0" indent="-400050">
              <a:lnSpc>
                <a:spcPct val="115000"/>
              </a:lnSpc>
              <a:spcBef>
                <a:spcPts val="0"/>
              </a:spcBef>
              <a:spcAft>
                <a:spcPts val="0"/>
              </a:spcAft>
              <a:buClr>
                <a:schemeClr val="accent4"/>
              </a:buClr>
              <a:buSzPts val="2700"/>
              <a:buNone/>
              <a:defRPr sz="2700">
                <a:solidFill>
                  <a:schemeClr val="accent4"/>
                </a:solidFill>
              </a:defRPr>
            </a:lvl1pPr>
            <a:lvl2pPr marL="914400" lvl="1" indent="-400050">
              <a:lnSpc>
                <a:spcPct val="115000"/>
              </a:lnSpc>
              <a:spcBef>
                <a:spcPts val="1800"/>
              </a:spcBef>
              <a:spcAft>
                <a:spcPts val="0"/>
              </a:spcAft>
              <a:buClr>
                <a:schemeClr val="accent4"/>
              </a:buClr>
              <a:buSzPts val="2700"/>
              <a:buAutoNum type="alphaLcPeriod"/>
              <a:defRPr sz="2700">
                <a:solidFill>
                  <a:schemeClr val="accent4"/>
                </a:solidFill>
              </a:defRPr>
            </a:lvl2pPr>
            <a:lvl3pPr marL="1371600" lvl="2" indent="-400050">
              <a:lnSpc>
                <a:spcPct val="115000"/>
              </a:lnSpc>
              <a:spcBef>
                <a:spcPts val="1800"/>
              </a:spcBef>
              <a:spcAft>
                <a:spcPts val="0"/>
              </a:spcAft>
              <a:buClr>
                <a:schemeClr val="accent4"/>
              </a:buClr>
              <a:buSzPts val="2700"/>
              <a:buAutoNum type="romanLcPeriod"/>
              <a:defRPr sz="2700">
                <a:solidFill>
                  <a:schemeClr val="accent4"/>
                </a:solidFill>
              </a:defRPr>
            </a:lvl3pPr>
            <a:lvl4pPr marL="1828800" lvl="3" indent="-400050">
              <a:lnSpc>
                <a:spcPct val="115000"/>
              </a:lnSpc>
              <a:spcBef>
                <a:spcPts val="1800"/>
              </a:spcBef>
              <a:spcAft>
                <a:spcPts val="0"/>
              </a:spcAft>
              <a:buClr>
                <a:schemeClr val="accent4"/>
              </a:buClr>
              <a:buSzPts val="2700"/>
              <a:buAutoNum type="arabicPeriod"/>
              <a:defRPr sz="2700">
                <a:solidFill>
                  <a:schemeClr val="accent4"/>
                </a:solidFill>
              </a:defRPr>
            </a:lvl4pPr>
            <a:lvl5pPr marL="2286000" lvl="4" indent="-400050">
              <a:lnSpc>
                <a:spcPct val="115000"/>
              </a:lnSpc>
              <a:spcBef>
                <a:spcPts val="1800"/>
              </a:spcBef>
              <a:spcAft>
                <a:spcPts val="0"/>
              </a:spcAft>
              <a:buClr>
                <a:schemeClr val="accent4"/>
              </a:buClr>
              <a:buSzPts val="2700"/>
              <a:buAutoNum type="alphaLcPeriod"/>
              <a:defRPr sz="2700">
                <a:solidFill>
                  <a:schemeClr val="accent4"/>
                </a:solidFill>
              </a:defRPr>
            </a:lvl5pPr>
            <a:lvl6pPr marL="2743200" lvl="5" indent="-400050">
              <a:lnSpc>
                <a:spcPct val="115000"/>
              </a:lnSpc>
              <a:spcBef>
                <a:spcPts val="1800"/>
              </a:spcBef>
              <a:spcAft>
                <a:spcPts val="0"/>
              </a:spcAft>
              <a:buClr>
                <a:schemeClr val="accent4"/>
              </a:buClr>
              <a:buSzPts val="2700"/>
              <a:buAutoNum type="romanLcPeriod"/>
              <a:defRPr sz="2700">
                <a:solidFill>
                  <a:schemeClr val="accent4"/>
                </a:solidFill>
              </a:defRPr>
            </a:lvl6pPr>
            <a:lvl7pPr marL="3200400" lvl="6" indent="-400050">
              <a:lnSpc>
                <a:spcPct val="115000"/>
              </a:lnSpc>
              <a:spcBef>
                <a:spcPts val="1800"/>
              </a:spcBef>
              <a:spcAft>
                <a:spcPts val="0"/>
              </a:spcAft>
              <a:buClr>
                <a:schemeClr val="accent4"/>
              </a:buClr>
              <a:buSzPts val="2700"/>
              <a:buAutoNum type="arabicPeriod"/>
              <a:defRPr sz="2700">
                <a:solidFill>
                  <a:schemeClr val="accent4"/>
                </a:solidFill>
              </a:defRPr>
            </a:lvl7pPr>
            <a:lvl8pPr marL="3657600" lvl="7" indent="-400050">
              <a:lnSpc>
                <a:spcPct val="115000"/>
              </a:lnSpc>
              <a:spcBef>
                <a:spcPts val="1800"/>
              </a:spcBef>
              <a:spcAft>
                <a:spcPts val="0"/>
              </a:spcAft>
              <a:buClr>
                <a:schemeClr val="accent4"/>
              </a:buClr>
              <a:buSzPts val="2700"/>
              <a:buAutoNum type="alphaLcPeriod"/>
              <a:defRPr sz="2700">
                <a:solidFill>
                  <a:schemeClr val="accent4"/>
                </a:solidFill>
              </a:defRPr>
            </a:lvl8pPr>
            <a:lvl9pPr marL="4114800" lvl="8" indent="-400050">
              <a:lnSpc>
                <a:spcPct val="115000"/>
              </a:lnSpc>
              <a:spcBef>
                <a:spcPts val="1800"/>
              </a:spcBef>
              <a:spcAft>
                <a:spcPts val="1800"/>
              </a:spcAft>
              <a:buClr>
                <a:schemeClr val="accent4"/>
              </a:buClr>
              <a:buSzPts val="2700"/>
              <a:buAutoNum type="romanLcPeriod"/>
              <a:defRPr sz="2700">
                <a:solidFill>
                  <a:schemeClr val="accent4"/>
                </a:solidFill>
              </a:defRPr>
            </a:lvl9pPr>
          </a:lstStyle>
          <a:p>
            <a:endParaRPr/>
          </a:p>
        </p:txBody>
      </p:sp>
      <p:sp>
        <p:nvSpPr>
          <p:cNvPr id="381" name="Google Shape;381;p53"/>
          <p:cNvSpPr txBox="1">
            <a:spLocks noGrp="1"/>
          </p:cNvSpPr>
          <p:nvPr>
            <p:ph type="title"/>
          </p:nvPr>
        </p:nvSpPr>
        <p:spPr>
          <a:xfrm>
            <a:off x="1527048" y="4301688"/>
            <a:ext cx="4224600" cy="1683600"/>
          </a:xfrm>
          <a:prstGeom prst="rect">
            <a:avLst/>
          </a:prstGeom>
        </p:spPr>
        <p:txBody>
          <a:bodyPr spcFirstLastPara="1" wrap="square" lIns="0" tIns="0" rIns="0" bIns="0" anchor="ctr" anchorCtr="0">
            <a:noAutofit/>
          </a:bodyPr>
          <a:lstStyle>
            <a:lvl1pPr lvl="0">
              <a:spcBef>
                <a:spcPts val="0"/>
              </a:spcBef>
              <a:spcAft>
                <a:spcPts val="0"/>
              </a:spcAft>
              <a:buClr>
                <a:schemeClr val="accent4"/>
              </a:buClr>
              <a:buSzPts val="5600"/>
              <a:buNone/>
              <a:defRPr>
                <a:solidFill>
                  <a:schemeClr val="accent4"/>
                </a:solidFill>
              </a:defRPr>
            </a:lvl1pPr>
            <a:lvl2pPr lvl="1" algn="ctr">
              <a:spcBef>
                <a:spcPts val="0"/>
              </a:spcBef>
              <a:spcAft>
                <a:spcPts val="0"/>
              </a:spcAft>
              <a:buClr>
                <a:schemeClr val="accent4"/>
              </a:buClr>
              <a:buSzPts val="5600"/>
              <a:buNone/>
              <a:defRPr>
                <a:solidFill>
                  <a:schemeClr val="accent4"/>
                </a:solidFill>
              </a:defRPr>
            </a:lvl2pPr>
            <a:lvl3pPr lvl="2" algn="ctr">
              <a:spcBef>
                <a:spcPts val="0"/>
              </a:spcBef>
              <a:spcAft>
                <a:spcPts val="0"/>
              </a:spcAft>
              <a:buClr>
                <a:schemeClr val="accent4"/>
              </a:buClr>
              <a:buSzPts val="5600"/>
              <a:buNone/>
              <a:defRPr>
                <a:solidFill>
                  <a:schemeClr val="accent4"/>
                </a:solidFill>
              </a:defRPr>
            </a:lvl3pPr>
            <a:lvl4pPr lvl="3" algn="ctr">
              <a:spcBef>
                <a:spcPts val="0"/>
              </a:spcBef>
              <a:spcAft>
                <a:spcPts val="0"/>
              </a:spcAft>
              <a:buClr>
                <a:schemeClr val="accent4"/>
              </a:buClr>
              <a:buSzPts val="5600"/>
              <a:buNone/>
              <a:defRPr>
                <a:solidFill>
                  <a:schemeClr val="accent4"/>
                </a:solidFill>
              </a:defRPr>
            </a:lvl4pPr>
            <a:lvl5pPr lvl="4" algn="ctr">
              <a:spcBef>
                <a:spcPts val="0"/>
              </a:spcBef>
              <a:spcAft>
                <a:spcPts val="0"/>
              </a:spcAft>
              <a:buClr>
                <a:schemeClr val="accent4"/>
              </a:buClr>
              <a:buSzPts val="5600"/>
              <a:buNone/>
              <a:defRPr>
                <a:solidFill>
                  <a:schemeClr val="accent4"/>
                </a:solidFill>
              </a:defRPr>
            </a:lvl5pPr>
            <a:lvl6pPr lvl="5" algn="ctr">
              <a:spcBef>
                <a:spcPts val="0"/>
              </a:spcBef>
              <a:spcAft>
                <a:spcPts val="0"/>
              </a:spcAft>
              <a:buClr>
                <a:schemeClr val="accent4"/>
              </a:buClr>
              <a:buSzPts val="5600"/>
              <a:buNone/>
              <a:defRPr>
                <a:solidFill>
                  <a:schemeClr val="accent4"/>
                </a:solidFill>
              </a:defRPr>
            </a:lvl6pPr>
            <a:lvl7pPr lvl="6" algn="ctr">
              <a:spcBef>
                <a:spcPts val="0"/>
              </a:spcBef>
              <a:spcAft>
                <a:spcPts val="0"/>
              </a:spcAft>
              <a:buClr>
                <a:schemeClr val="accent4"/>
              </a:buClr>
              <a:buSzPts val="5600"/>
              <a:buNone/>
              <a:defRPr>
                <a:solidFill>
                  <a:schemeClr val="accent4"/>
                </a:solidFill>
              </a:defRPr>
            </a:lvl7pPr>
            <a:lvl8pPr lvl="7" algn="ctr">
              <a:spcBef>
                <a:spcPts val="0"/>
              </a:spcBef>
              <a:spcAft>
                <a:spcPts val="0"/>
              </a:spcAft>
              <a:buClr>
                <a:schemeClr val="accent4"/>
              </a:buClr>
              <a:buSzPts val="5600"/>
              <a:buNone/>
              <a:defRPr>
                <a:solidFill>
                  <a:schemeClr val="accent4"/>
                </a:solidFill>
              </a:defRPr>
            </a:lvl8pPr>
            <a:lvl9pPr lvl="8" algn="ctr">
              <a:spcBef>
                <a:spcPts val="0"/>
              </a:spcBef>
              <a:spcAft>
                <a:spcPts val="0"/>
              </a:spcAft>
              <a:buClr>
                <a:schemeClr val="accent4"/>
              </a:buClr>
              <a:buSzPts val="5600"/>
              <a:buNone/>
              <a:defRPr>
                <a:solidFill>
                  <a:schemeClr val="accent4"/>
                </a:solidFill>
              </a:defRPr>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11_Agenda_Gradient_Light">
  <p:cSld name="SECTION_HEADER_2_2_2_1_1_1_1">
    <p:bg>
      <p:bgPr>
        <a:blipFill>
          <a:blip r:embed="rId2">
            <a:alphaModFix/>
          </a:blip>
          <a:stretch>
            <a:fillRect/>
          </a:stretch>
        </a:blipFill>
        <a:effectLst/>
      </p:bgPr>
    </p:bg>
    <p:spTree>
      <p:nvGrpSpPr>
        <p:cNvPr id="1" name="Shape 382"/>
        <p:cNvGrpSpPr/>
        <p:nvPr/>
      </p:nvGrpSpPr>
      <p:grpSpPr>
        <a:xfrm>
          <a:off x="0" y="0"/>
          <a:ext cx="0" cy="0"/>
          <a:chOff x="0" y="0"/>
          <a:chExt cx="0" cy="0"/>
        </a:xfrm>
      </p:grpSpPr>
      <p:sp>
        <p:nvSpPr>
          <p:cNvPr id="383" name="Google Shape;383;p54"/>
          <p:cNvSpPr txBox="1">
            <a:spLocks noGrp="1"/>
          </p:cNvSpPr>
          <p:nvPr>
            <p:ph type="body" idx="1"/>
          </p:nvPr>
        </p:nvSpPr>
        <p:spPr>
          <a:xfrm>
            <a:off x="9372600" y="1828050"/>
            <a:ext cx="7163400" cy="6935700"/>
          </a:xfrm>
          <a:prstGeom prst="rect">
            <a:avLst/>
          </a:prstGeom>
        </p:spPr>
        <p:txBody>
          <a:bodyPr spcFirstLastPara="1" wrap="square" lIns="0" tIns="0" rIns="0" bIns="0" anchor="ctr" anchorCtr="0">
            <a:noAutofit/>
          </a:bodyPr>
          <a:lstStyle>
            <a:lvl1pPr marL="457200" lvl="0" indent="-400050">
              <a:lnSpc>
                <a:spcPct val="115000"/>
              </a:lnSpc>
              <a:spcBef>
                <a:spcPts val="0"/>
              </a:spcBef>
              <a:spcAft>
                <a:spcPts val="0"/>
              </a:spcAft>
              <a:buSzPts val="2700"/>
              <a:buNone/>
              <a:defRPr sz="2700"/>
            </a:lvl1pPr>
            <a:lvl2pPr marL="914400" lvl="1" indent="-400050">
              <a:lnSpc>
                <a:spcPct val="115000"/>
              </a:lnSpc>
              <a:spcBef>
                <a:spcPts val="1800"/>
              </a:spcBef>
              <a:spcAft>
                <a:spcPts val="0"/>
              </a:spcAft>
              <a:buSzPts val="2700"/>
              <a:buAutoNum type="alphaLcPeriod"/>
              <a:defRPr sz="2700"/>
            </a:lvl2pPr>
            <a:lvl3pPr marL="1371600" lvl="2" indent="-400050">
              <a:lnSpc>
                <a:spcPct val="115000"/>
              </a:lnSpc>
              <a:spcBef>
                <a:spcPts val="1800"/>
              </a:spcBef>
              <a:spcAft>
                <a:spcPts val="0"/>
              </a:spcAft>
              <a:buSzPts val="2700"/>
              <a:buAutoNum type="romanLcPeriod"/>
              <a:defRPr sz="2700"/>
            </a:lvl3pPr>
            <a:lvl4pPr marL="1828800" lvl="3" indent="-400050">
              <a:lnSpc>
                <a:spcPct val="115000"/>
              </a:lnSpc>
              <a:spcBef>
                <a:spcPts val="1800"/>
              </a:spcBef>
              <a:spcAft>
                <a:spcPts val="0"/>
              </a:spcAft>
              <a:buSzPts val="2700"/>
              <a:buAutoNum type="arabicPeriod"/>
              <a:defRPr sz="2700"/>
            </a:lvl4pPr>
            <a:lvl5pPr marL="2286000" lvl="4" indent="-400050">
              <a:lnSpc>
                <a:spcPct val="115000"/>
              </a:lnSpc>
              <a:spcBef>
                <a:spcPts val="1800"/>
              </a:spcBef>
              <a:spcAft>
                <a:spcPts val="0"/>
              </a:spcAft>
              <a:buSzPts val="2700"/>
              <a:buAutoNum type="alphaLcPeriod"/>
              <a:defRPr sz="2700"/>
            </a:lvl5pPr>
            <a:lvl6pPr marL="2743200" lvl="5" indent="-400050">
              <a:lnSpc>
                <a:spcPct val="115000"/>
              </a:lnSpc>
              <a:spcBef>
                <a:spcPts val="1800"/>
              </a:spcBef>
              <a:spcAft>
                <a:spcPts val="0"/>
              </a:spcAft>
              <a:buSzPts val="2700"/>
              <a:buAutoNum type="romanLcPeriod"/>
              <a:defRPr sz="2700"/>
            </a:lvl6pPr>
            <a:lvl7pPr marL="3200400" lvl="6" indent="-400050">
              <a:lnSpc>
                <a:spcPct val="115000"/>
              </a:lnSpc>
              <a:spcBef>
                <a:spcPts val="1800"/>
              </a:spcBef>
              <a:spcAft>
                <a:spcPts val="0"/>
              </a:spcAft>
              <a:buSzPts val="2700"/>
              <a:buAutoNum type="arabicPeriod"/>
              <a:defRPr sz="2700"/>
            </a:lvl7pPr>
            <a:lvl8pPr marL="3657600" lvl="7" indent="-400050">
              <a:lnSpc>
                <a:spcPct val="115000"/>
              </a:lnSpc>
              <a:spcBef>
                <a:spcPts val="1800"/>
              </a:spcBef>
              <a:spcAft>
                <a:spcPts val="0"/>
              </a:spcAft>
              <a:buSzPts val="2700"/>
              <a:buAutoNum type="alphaLcPeriod"/>
              <a:defRPr sz="2700"/>
            </a:lvl8pPr>
            <a:lvl9pPr marL="4114800" lvl="8" indent="-400050">
              <a:lnSpc>
                <a:spcPct val="115000"/>
              </a:lnSpc>
              <a:spcBef>
                <a:spcPts val="1800"/>
              </a:spcBef>
              <a:spcAft>
                <a:spcPts val="1800"/>
              </a:spcAft>
              <a:buSzPts val="2700"/>
              <a:buAutoNum type="romanLcPeriod"/>
              <a:defRPr sz="2700"/>
            </a:lvl9pPr>
          </a:lstStyle>
          <a:p>
            <a:endParaRPr/>
          </a:p>
        </p:txBody>
      </p:sp>
      <p:sp>
        <p:nvSpPr>
          <p:cNvPr id="384" name="Google Shape;384;p54"/>
          <p:cNvSpPr txBox="1">
            <a:spLocks noGrp="1"/>
          </p:cNvSpPr>
          <p:nvPr>
            <p:ph type="title"/>
          </p:nvPr>
        </p:nvSpPr>
        <p:spPr>
          <a:xfrm>
            <a:off x="1527048" y="4301688"/>
            <a:ext cx="4224600" cy="1683600"/>
          </a:xfrm>
          <a:prstGeom prst="rect">
            <a:avLst/>
          </a:prstGeom>
        </p:spPr>
        <p:txBody>
          <a:bodyPr spcFirstLastPara="1" wrap="square" lIns="0" tIns="0" rIns="0" bIns="0" anchor="ctr" anchorCtr="0">
            <a:noAutofit/>
          </a:bodyPr>
          <a:lstStyle>
            <a:lvl1pPr lvl="0">
              <a:spcBef>
                <a:spcPts val="0"/>
              </a:spcBef>
              <a:spcAft>
                <a:spcPts val="0"/>
              </a:spcAft>
              <a:buSzPts val="5600"/>
              <a:buNone/>
              <a:defRPr/>
            </a:lvl1pPr>
            <a:lvl2pPr lvl="1" algn="ctr">
              <a:spcBef>
                <a:spcPts val="0"/>
              </a:spcBef>
              <a:spcAft>
                <a:spcPts val="0"/>
              </a:spcAft>
              <a:buSzPts val="5600"/>
              <a:buNone/>
              <a:defRPr/>
            </a:lvl2pPr>
            <a:lvl3pPr lvl="2" algn="ctr">
              <a:spcBef>
                <a:spcPts val="0"/>
              </a:spcBef>
              <a:spcAft>
                <a:spcPts val="0"/>
              </a:spcAft>
              <a:buSzPts val="5600"/>
              <a:buNone/>
              <a:defRPr/>
            </a:lvl3pPr>
            <a:lvl4pPr lvl="3" algn="ctr">
              <a:spcBef>
                <a:spcPts val="0"/>
              </a:spcBef>
              <a:spcAft>
                <a:spcPts val="0"/>
              </a:spcAft>
              <a:buSzPts val="5600"/>
              <a:buNone/>
              <a:defRPr/>
            </a:lvl4pPr>
            <a:lvl5pPr lvl="4" algn="ctr">
              <a:spcBef>
                <a:spcPts val="0"/>
              </a:spcBef>
              <a:spcAft>
                <a:spcPts val="0"/>
              </a:spcAft>
              <a:buSzPts val="5600"/>
              <a:buNone/>
              <a:defRPr/>
            </a:lvl5pPr>
            <a:lvl6pPr lvl="5" algn="ctr">
              <a:spcBef>
                <a:spcPts val="0"/>
              </a:spcBef>
              <a:spcAft>
                <a:spcPts val="0"/>
              </a:spcAft>
              <a:buSzPts val="5600"/>
              <a:buNone/>
              <a:defRPr/>
            </a:lvl6pPr>
            <a:lvl7pPr lvl="6" algn="ctr">
              <a:spcBef>
                <a:spcPts val="0"/>
              </a:spcBef>
              <a:spcAft>
                <a:spcPts val="0"/>
              </a:spcAft>
              <a:buSzPts val="5600"/>
              <a:buNone/>
              <a:defRPr/>
            </a:lvl7pPr>
            <a:lvl8pPr lvl="7" algn="ctr">
              <a:spcBef>
                <a:spcPts val="0"/>
              </a:spcBef>
              <a:spcAft>
                <a:spcPts val="0"/>
              </a:spcAft>
              <a:buSzPts val="5600"/>
              <a:buNone/>
              <a:defRPr/>
            </a:lvl8pPr>
            <a:lvl9pPr lvl="8" algn="ctr">
              <a:spcBef>
                <a:spcPts val="0"/>
              </a:spcBef>
              <a:spcAft>
                <a:spcPts val="0"/>
              </a:spcAft>
              <a:buSzPts val="5600"/>
              <a:buNone/>
              <a:defRPr/>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14_Schedule">
  <p:cSld name="SECTION_HEADER_2_2_1_1">
    <p:bg>
      <p:bgPr>
        <a:solidFill>
          <a:schemeClr val="dk1"/>
        </a:solidFill>
        <a:effectLst/>
      </p:bgPr>
    </p:bg>
    <p:spTree>
      <p:nvGrpSpPr>
        <p:cNvPr id="1" name="Shape 385"/>
        <p:cNvGrpSpPr/>
        <p:nvPr/>
      </p:nvGrpSpPr>
      <p:grpSpPr>
        <a:xfrm>
          <a:off x="0" y="0"/>
          <a:ext cx="0" cy="0"/>
          <a:chOff x="0" y="0"/>
          <a:chExt cx="0" cy="0"/>
        </a:xfrm>
      </p:grpSpPr>
      <p:sp>
        <p:nvSpPr>
          <p:cNvPr id="386" name="Google Shape;386;p55"/>
          <p:cNvSpPr txBox="1">
            <a:spLocks noGrp="1"/>
          </p:cNvSpPr>
          <p:nvPr>
            <p:ph type="title"/>
          </p:nvPr>
        </p:nvSpPr>
        <p:spPr>
          <a:xfrm>
            <a:off x="1527048" y="4301688"/>
            <a:ext cx="4224600" cy="1683600"/>
          </a:xfrm>
          <a:prstGeom prst="rect">
            <a:avLst/>
          </a:prstGeom>
        </p:spPr>
        <p:txBody>
          <a:bodyPr spcFirstLastPara="1" wrap="square" lIns="0" tIns="0" rIns="0" bIns="0" anchor="ctr" anchorCtr="0">
            <a:noAutofit/>
          </a:bodyPr>
          <a:lstStyle>
            <a:lvl1pPr lvl="0">
              <a:spcBef>
                <a:spcPts val="0"/>
              </a:spcBef>
              <a:spcAft>
                <a:spcPts val="0"/>
              </a:spcAft>
              <a:buClr>
                <a:schemeClr val="accent4"/>
              </a:buClr>
              <a:buSzPts val="5600"/>
              <a:buNone/>
              <a:defRPr>
                <a:solidFill>
                  <a:schemeClr val="accent4"/>
                </a:solidFill>
              </a:defRPr>
            </a:lvl1pPr>
            <a:lvl2pPr lvl="1" algn="ctr">
              <a:spcBef>
                <a:spcPts val="0"/>
              </a:spcBef>
              <a:spcAft>
                <a:spcPts val="0"/>
              </a:spcAft>
              <a:buClr>
                <a:schemeClr val="accent4"/>
              </a:buClr>
              <a:buSzPts val="5600"/>
              <a:buNone/>
              <a:defRPr>
                <a:solidFill>
                  <a:schemeClr val="accent4"/>
                </a:solidFill>
              </a:defRPr>
            </a:lvl2pPr>
            <a:lvl3pPr lvl="2" algn="ctr">
              <a:spcBef>
                <a:spcPts val="0"/>
              </a:spcBef>
              <a:spcAft>
                <a:spcPts val="0"/>
              </a:spcAft>
              <a:buClr>
                <a:schemeClr val="accent4"/>
              </a:buClr>
              <a:buSzPts val="5600"/>
              <a:buNone/>
              <a:defRPr>
                <a:solidFill>
                  <a:schemeClr val="accent4"/>
                </a:solidFill>
              </a:defRPr>
            </a:lvl3pPr>
            <a:lvl4pPr lvl="3" algn="ctr">
              <a:spcBef>
                <a:spcPts val="0"/>
              </a:spcBef>
              <a:spcAft>
                <a:spcPts val="0"/>
              </a:spcAft>
              <a:buClr>
                <a:schemeClr val="accent4"/>
              </a:buClr>
              <a:buSzPts val="5600"/>
              <a:buNone/>
              <a:defRPr>
                <a:solidFill>
                  <a:schemeClr val="accent4"/>
                </a:solidFill>
              </a:defRPr>
            </a:lvl4pPr>
            <a:lvl5pPr lvl="4" algn="ctr">
              <a:spcBef>
                <a:spcPts val="0"/>
              </a:spcBef>
              <a:spcAft>
                <a:spcPts val="0"/>
              </a:spcAft>
              <a:buClr>
                <a:schemeClr val="accent4"/>
              </a:buClr>
              <a:buSzPts val="5600"/>
              <a:buNone/>
              <a:defRPr>
                <a:solidFill>
                  <a:schemeClr val="accent4"/>
                </a:solidFill>
              </a:defRPr>
            </a:lvl5pPr>
            <a:lvl6pPr lvl="5" algn="ctr">
              <a:spcBef>
                <a:spcPts val="0"/>
              </a:spcBef>
              <a:spcAft>
                <a:spcPts val="0"/>
              </a:spcAft>
              <a:buClr>
                <a:schemeClr val="accent4"/>
              </a:buClr>
              <a:buSzPts val="5600"/>
              <a:buNone/>
              <a:defRPr>
                <a:solidFill>
                  <a:schemeClr val="accent4"/>
                </a:solidFill>
              </a:defRPr>
            </a:lvl6pPr>
            <a:lvl7pPr lvl="6" algn="ctr">
              <a:spcBef>
                <a:spcPts val="0"/>
              </a:spcBef>
              <a:spcAft>
                <a:spcPts val="0"/>
              </a:spcAft>
              <a:buClr>
                <a:schemeClr val="accent4"/>
              </a:buClr>
              <a:buSzPts val="5600"/>
              <a:buNone/>
              <a:defRPr>
                <a:solidFill>
                  <a:schemeClr val="accent4"/>
                </a:solidFill>
              </a:defRPr>
            </a:lvl7pPr>
            <a:lvl8pPr lvl="7" algn="ctr">
              <a:spcBef>
                <a:spcPts val="0"/>
              </a:spcBef>
              <a:spcAft>
                <a:spcPts val="0"/>
              </a:spcAft>
              <a:buClr>
                <a:schemeClr val="accent4"/>
              </a:buClr>
              <a:buSzPts val="5600"/>
              <a:buNone/>
              <a:defRPr>
                <a:solidFill>
                  <a:schemeClr val="accent4"/>
                </a:solidFill>
              </a:defRPr>
            </a:lvl8pPr>
            <a:lvl9pPr lvl="8" algn="ctr">
              <a:spcBef>
                <a:spcPts val="0"/>
              </a:spcBef>
              <a:spcAft>
                <a:spcPts val="0"/>
              </a:spcAft>
              <a:buClr>
                <a:schemeClr val="accent4"/>
              </a:buClr>
              <a:buSzPts val="5600"/>
              <a:buNone/>
              <a:defRPr>
                <a:solidFill>
                  <a:schemeClr val="accent4"/>
                </a:solidFill>
              </a:defRPr>
            </a:lvl9pPr>
          </a:lstStyle>
          <a:p>
            <a:endParaRPr/>
          </a:p>
        </p:txBody>
      </p:sp>
      <p:sp>
        <p:nvSpPr>
          <p:cNvPr id="387" name="Google Shape;387;p55"/>
          <p:cNvSpPr txBox="1">
            <a:spLocks noGrp="1"/>
          </p:cNvSpPr>
          <p:nvPr>
            <p:ph type="subTitle" idx="1"/>
          </p:nvPr>
        </p:nvSpPr>
        <p:spPr>
          <a:xfrm>
            <a:off x="8586216" y="2385095"/>
            <a:ext cx="4224600" cy="822900"/>
          </a:xfrm>
          <a:prstGeom prst="rect">
            <a:avLst/>
          </a:prstGeom>
        </p:spPr>
        <p:txBody>
          <a:bodyPr spcFirstLastPara="1" wrap="square" lIns="0" tIns="0" rIns="0" bIns="0" anchor="t" anchorCtr="0">
            <a:noAutofit/>
          </a:bodyPr>
          <a:lstStyle>
            <a:lvl1pPr marL="0" marR="0" lvl="0" indent="0" algn="l">
              <a:lnSpc>
                <a:spcPct val="110000"/>
              </a:lnSpc>
              <a:spcBef>
                <a:spcPts val="0"/>
              </a:spcBef>
              <a:spcAft>
                <a:spcPts val="0"/>
              </a:spcAft>
              <a:buNone/>
              <a:defRPr sz="2700">
                <a:solidFill>
                  <a:schemeClr val="accent4"/>
                </a:solidFill>
              </a:defRPr>
            </a:lvl1pPr>
            <a:lvl2pPr lvl="1">
              <a:lnSpc>
                <a:spcPct val="110000"/>
              </a:lnSpc>
              <a:spcBef>
                <a:spcPts val="0"/>
              </a:spcBef>
              <a:spcAft>
                <a:spcPts val="0"/>
              </a:spcAft>
              <a:buNone/>
              <a:defRPr sz="2700">
                <a:solidFill>
                  <a:schemeClr val="accent4"/>
                </a:solidFill>
              </a:defRPr>
            </a:lvl2pPr>
            <a:lvl3pPr lvl="2">
              <a:lnSpc>
                <a:spcPct val="110000"/>
              </a:lnSpc>
              <a:spcBef>
                <a:spcPts val="0"/>
              </a:spcBef>
              <a:spcAft>
                <a:spcPts val="0"/>
              </a:spcAft>
              <a:buNone/>
              <a:defRPr sz="2700">
                <a:solidFill>
                  <a:schemeClr val="accent4"/>
                </a:solidFill>
              </a:defRPr>
            </a:lvl3pPr>
            <a:lvl4pPr lvl="3">
              <a:lnSpc>
                <a:spcPct val="110000"/>
              </a:lnSpc>
              <a:spcBef>
                <a:spcPts val="0"/>
              </a:spcBef>
              <a:spcAft>
                <a:spcPts val="0"/>
              </a:spcAft>
              <a:buNone/>
              <a:defRPr sz="2700">
                <a:solidFill>
                  <a:schemeClr val="accent4"/>
                </a:solidFill>
              </a:defRPr>
            </a:lvl4pPr>
            <a:lvl5pPr lvl="4">
              <a:lnSpc>
                <a:spcPct val="110000"/>
              </a:lnSpc>
              <a:spcBef>
                <a:spcPts val="0"/>
              </a:spcBef>
              <a:spcAft>
                <a:spcPts val="0"/>
              </a:spcAft>
              <a:buNone/>
              <a:defRPr sz="2700">
                <a:solidFill>
                  <a:schemeClr val="accent4"/>
                </a:solidFill>
              </a:defRPr>
            </a:lvl5pPr>
            <a:lvl6pPr lvl="5">
              <a:lnSpc>
                <a:spcPct val="110000"/>
              </a:lnSpc>
              <a:spcBef>
                <a:spcPts val="0"/>
              </a:spcBef>
              <a:spcAft>
                <a:spcPts val="0"/>
              </a:spcAft>
              <a:buNone/>
              <a:defRPr sz="2700">
                <a:solidFill>
                  <a:schemeClr val="accent4"/>
                </a:solidFill>
              </a:defRPr>
            </a:lvl6pPr>
            <a:lvl7pPr lvl="6">
              <a:lnSpc>
                <a:spcPct val="110000"/>
              </a:lnSpc>
              <a:spcBef>
                <a:spcPts val="0"/>
              </a:spcBef>
              <a:spcAft>
                <a:spcPts val="0"/>
              </a:spcAft>
              <a:buNone/>
              <a:defRPr sz="2700">
                <a:solidFill>
                  <a:schemeClr val="accent4"/>
                </a:solidFill>
              </a:defRPr>
            </a:lvl7pPr>
            <a:lvl8pPr lvl="7">
              <a:lnSpc>
                <a:spcPct val="110000"/>
              </a:lnSpc>
              <a:spcBef>
                <a:spcPts val="0"/>
              </a:spcBef>
              <a:spcAft>
                <a:spcPts val="0"/>
              </a:spcAft>
              <a:buNone/>
              <a:defRPr sz="2700">
                <a:solidFill>
                  <a:schemeClr val="accent4"/>
                </a:solidFill>
              </a:defRPr>
            </a:lvl8pPr>
            <a:lvl9pPr lvl="8">
              <a:lnSpc>
                <a:spcPct val="110000"/>
              </a:lnSpc>
              <a:spcBef>
                <a:spcPts val="0"/>
              </a:spcBef>
              <a:spcAft>
                <a:spcPts val="0"/>
              </a:spcAft>
              <a:buNone/>
              <a:defRPr sz="2700">
                <a:solidFill>
                  <a:schemeClr val="accent4"/>
                </a:solidFill>
              </a:defRPr>
            </a:lvl9pPr>
          </a:lstStyle>
          <a:p>
            <a:endParaRPr/>
          </a:p>
        </p:txBody>
      </p:sp>
      <p:sp>
        <p:nvSpPr>
          <p:cNvPr id="388" name="Google Shape;388;p55"/>
          <p:cNvSpPr txBox="1">
            <a:spLocks noGrp="1"/>
          </p:cNvSpPr>
          <p:nvPr>
            <p:ph type="subTitle" idx="2"/>
          </p:nvPr>
        </p:nvSpPr>
        <p:spPr>
          <a:xfrm>
            <a:off x="13405104" y="2385095"/>
            <a:ext cx="4224600" cy="822900"/>
          </a:xfrm>
          <a:prstGeom prst="rect">
            <a:avLst/>
          </a:prstGeom>
        </p:spPr>
        <p:txBody>
          <a:bodyPr spcFirstLastPara="1" wrap="square" lIns="0" tIns="0" rIns="0" bIns="0" anchor="t" anchorCtr="0">
            <a:noAutofit/>
          </a:bodyPr>
          <a:lstStyle>
            <a:lvl1pPr marL="0" marR="0" lvl="0" indent="0" algn="l">
              <a:lnSpc>
                <a:spcPct val="110000"/>
              </a:lnSpc>
              <a:spcBef>
                <a:spcPts val="0"/>
              </a:spcBef>
              <a:spcAft>
                <a:spcPts val="0"/>
              </a:spcAft>
              <a:buNone/>
              <a:defRPr sz="2700">
                <a:solidFill>
                  <a:schemeClr val="accent4"/>
                </a:solidFill>
              </a:defRPr>
            </a:lvl1pPr>
            <a:lvl2pPr lvl="1">
              <a:lnSpc>
                <a:spcPct val="110000"/>
              </a:lnSpc>
              <a:spcBef>
                <a:spcPts val="0"/>
              </a:spcBef>
              <a:spcAft>
                <a:spcPts val="0"/>
              </a:spcAft>
              <a:buNone/>
              <a:defRPr sz="2700">
                <a:solidFill>
                  <a:schemeClr val="accent4"/>
                </a:solidFill>
              </a:defRPr>
            </a:lvl2pPr>
            <a:lvl3pPr lvl="2">
              <a:lnSpc>
                <a:spcPct val="110000"/>
              </a:lnSpc>
              <a:spcBef>
                <a:spcPts val="0"/>
              </a:spcBef>
              <a:spcAft>
                <a:spcPts val="0"/>
              </a:spcAft>
              <a:buNone/>
              <a:defRPr sz="2700">
                <a:solidFill>
                  <a:schemeClr val="accent4"/>
                </a:solidFill>
              </a:defRPr>
            </a:lvl3pPr>
            <a:lvl4pPr lvl="3">
              <a:lnSpc>
                <a:spcPct val="110000"/>
              </a:lnSpc>
              <a:spcBef>
                <a:spcPts val="0"/>
              </a:spcBef>
              <a:spcAft>
                <a:spcPts val="0"/>
              </a:spcAft>
              <a:buNone/>
              <a:defRPr sz="2700">
                <a:solidFill>
                  <a:schemeClr val="accent4"/>
                </a:solidFill>
              </a:defRPr>
            </a:lvl4pPr>
            <a:lvl5pPr lvl="4">
              <a:lnSpc>
                <a:spcPct val="110000"/>
              </a:lnSpc>
              <a:spcBef>
                <a:spcPts val="0"/>
              </a:spcBef>
              <a:spcAft>
                <a:spcPts val="0"/>
              </a:spcAft>
              <a:buNone/>
              <a:defRPr sz="2700">
                <a:solidFill>
                  <a:schemeClr val="accent4"/>
                </a:solidFill>
              </a:defRPr>
            </a:lvl5pPr>
            <a:lvl6pPr lvl="5">
              <a:lnSpc>
                <a:spcPct val="110000"/>
              </a:lnSpc>
              <a:spcBef>
                <a:spcPts val="0"/>
              </a:spcBef>
              <a:spcAft>
                <a:spcPts val="0"/>
              </a:spcAft>
              <a:buNone/>
              <a:defRPr sz="2700">
                <a:solidFill>
                  <a:schemeClr val="accent4"/>
                </a:solidFill>
              </a:defRPr>
            </a:lvl6pPr>
            <a:lvl7pPr lvl="6">
              <a:lnSpc>
                <a:spcPct val="110000"/>
              </a:lnSpc>
              <a:spcBef>
                <a:spcPts val="0"/>
              </a:spcBef>
              <a:spcAft>
                <a:spcPts val="0"/>
              </a:spcAft>
              <a:buNone/>
              <a:defRPr sz="2700">
                <a:solidFill>
                  <a:schemeClr val="accent4"/>
                </a:solidFill>
              </a:defRPr>
            </a:lvl7pPr>
            <a:lvl8pPr lvl="7">
              <a:lnSpc>
                <a:spcPct val="110000"/>
              </a:lnSpc>
              <a:spcBef>
                <a:spcPts val="0"/>
              </a:spcBef>
              <a:spcAft>
                <a:spcPts val="0"/>
              </a:spcAft>
              <a:buNone/>
              <a:defRPr sz="2700">
                <a:solidFill>
                  <a:schemeClr val="accent4"/>
                </a:solidFill>
              </a:defRPr>
            </a:lvl8pPr>
            <a:lvl9pPr lvl="8">
              <a:lnSpc>
                <a:spcPct val="110000"/>
              </a:lnSpc>
              <a:spcBef>
                <a:spcPts val="0"/>
              </a:spcBef>
              <a:spcAft>
                <a:spcPts val="0"/>
              </a:spcAft>
              <a:buNone/>
              <a:defRPr sz="2700">
                <a:solidFill>
                  <a:schemeClr val="accent4"/>
                </a:solidFill>
              </a:defRPr>
            </a:lvl9pPr>
          </a:lstStyle>
          <a:p>
            <a:endParaRPr/>
          </a:p>
        </p:txBody>
      </p:sp>
      <p:sp>
        <p:nvSpPr>
          <p:cNvPr id="389" name="Google Shape;389;p55"/>
          <p:cNvSpPr txBox="1">
            <a:spLocks noGrp="1"/>
          </p:cNvSpPr>
          <p:nvPr>
            <p:ph type="subTitle" idx="3"/>
          </p:nvPr>
        </p:nvSpPr>
        <p:spPr>
          <a:xfrm>
            <a:off x="8586216" y="2019335"/>
            <a:ext cx="4224600" cy="3474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b="0">
                <a:solidFill>
                  <a:schemeClr val="accent4"/>
                </a:solidFill>
              </a:defRPr>
            </a:lvl1pPr>
            <a:lvl2pPr lvl="1">
              <a:lnSpc>
                <a:spcPct val="125000"/>
              </a:lnSpc>
              <a:spcBef>
                <a:spcPts val="0"/>
              </a:spcBef>
              <a:spcAft>
                <a:spcPts val="0"/>
              </a:spcAft>
              <a:buNone/>
              <a:defRPr b="0">
                <a:solidFill>
                  <a:schemeClr val="accent4"/>
                </a:solidFill>
              </a:defRPr>
            </a:lvl2pPr>
            <a:lvl3pPr lvl="2">
              <a:lnSpc>
                <a:spcPct val="125000"/>
              </a:lnSpc>
              <a:spcBef>
                <a:spcPts val="0"/>
              </a:spcBef>
              <a:spcAft>
                <a:spcPts val="0"/>
              </a:spcAft>
              <a:buNone/>
              <a:defRPr b="0">
                <a:solidFill>
                  <a:schemeClr val="accent4"/>
                </a:solidFill>
              </a:defRPr>
            </a:lvl3pPr>
            <a:lvl4pPr lvl="3">
              <a:lnSpc>
                <a:spcPct val="125000"/>
              </a:lnSpc>
              <a:spcBef>
                <a:spcPts val="0"/>
              </a:spcBef>
              <a:spcAft>
                <a:spcPts val="0"/>
              </a:spcAft>
              <a:buNone/>
              <a:defRPr b="0">
                <a:solidFill>
                  <a:schemeClr val="accent4"/>
                </a:solidFill>
              </a:defRPr>
            </a:lvl4pPr>
            <a:lvl5pPr lvl="4">
              <a:lnSpc>
                <a:spcPct val="125000"/>
              </a:lnSpc>
              <a:spcBef>
                <a:spcPts val="0"/>
              </a:spcBef>
              <a:spcAft>
                <a:spcPts val="0"/>
              </a:spcAft>
              <a:buNone/>
              <a:defRPr b="0">
                <a:solidFill>
                  <a:schemeClr val="accent4"/>
                </a:solidFill>
              </a:defRPr>
            </a:lvl5pPr>
            <a:lvl6pPr lvl="5">
              <a:lnSpc>
                <a:spcPct val="125000"/>
              </a:lnSpc>
              <a:spcBef>
                <a:spcPts val="0"/>
              </a:spcBef>
              <a:spcAft>
                <a:spcPts val="0"/>
              </a:spcAft>
              <a:buNone/>
              <a:defRPr b="0">
                <a:solidFill>
                  <a:schemeClr val="accent4"/>
                </a:solidFill>
              </a:defRPr>
            </a:lvl6pPr>
            <a:lvl7pPr lvl="6">
              <a:lnSpc>
                <a:spcPct val="125000"/>
              </a:lnSpc>
              <a:spcBef>
                <a:spcPts val="0"/>
              </a:spcBef>
              <a:spcAft>
                <a:spcPts val="0"/>
              </a:spcAft>
              <a:buNone/>
              <a:defRPr b="0">
                <a:solidFill>
                  <a:schemeClr val="accent4"/>
                </a:solidFill>
              </a:defRPr>
            </a:lvl7pPr>
            <a:lvl8pPr lvl="7">
              <a:lnSpc>
                <a:spcPct val="125000"/>
              </a:lnSpc>
              <a:spcBef>
                <a:spcPts val="0"/>
              </a:spcBef>
              <a:spcAft>
                <a:spcPts val="0"/>
              </a:spcAft>
              <a:buNone/>
              <a:defRPr b="0">
                <a:solidFill>
                  <a:schemeClr val="accent4"/>
                </a:solidFill>
              </a:defRPr>
            </a:lvl8pPr>
            <a:lvl9pPr lvl="8">
              <a:lnSpc>
                <a:spcPct val="125000"/>
              </a:lnSpc>
              <a:spcBef>
                <a:spcPts val="0"/>
              </a:spcBef>
              <a:spcAft>
                <a:spcPts val="0"/>
              </a:spcAft>
              <a:buNone/>
              <a:defRPr b="0">
                <a:solidFill>
                  <a:schemeClr val="accent4"/>
                </a:solidFill>
              </a:defRPr>
            </a:lvl9pPr>
          </a:lstStyle>
          <a:p>
            <a:endParaRPr/>
          </a:p>
        </p:txBody>
      </p:sp>
      <p:sp>
        <p:nvSpPr>
          <p:cNvPr id="390" name="Google Shape;390;p55"/>
          <p:cNvSpPr txBox="1">
            <a:spLocks noGrp="1"/>
          </p:cNvSpPr>
          <p:nvPr>
            <p:ph type="subTitle" idx="4"/>
          </p:nvPr>
        </p:nvSpPr>
        <p:spPr>
          <a:xfrm>
            <a:off x="13405104" y="2019335"/>
            <a:ext cx="4224600" cy="3474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b="0">
                <a:solidFill>
                  <a:schemeClr val="accent4"/>
                </a:solidFill>
              </a:defRPr>
            </a:lvl1pPr>
            <a:lvl2pPr lvl="1">
              <a:lnSpc>
                <a:spcPct val="125000"/>
              </a:lnSpc>
              <a:spcBef>
                <a:spcPts val="0"/>
              </a:spcBef>
              <a:spcAft>
                <a:spcPts val="0"/>
              </a:spcAft>
              <a:buNone/>
              <a:defRPr b="0">
                <a:solidFill>
                  <a:schemeClr val="accent4"/>
                </a:solidFill>
              </a:defRPr>
            </a:lvl2pPr>
            <a:lvl3pPr lvl="2">
              <a:lnSpc>
                <a:spcPct val="125000"/>
              </a:lnSpc>
              <a:spcBef>
                <a:spcPts val="0"/>
              </a:spcBef>
              <a:spcAft>
                <a:spcPts val="0"/>
              </a:spcAft>
              <a:buNone/>
              <a:defRPr b="0">
                <a:solidFill>
                  <a:schemeClr val="accent4"/>
                </a:solidFill>
              </a:defRPr>
            </a:lvl3pPr>
            <a:lvl4pPr lvl="3">
              <a:lnSpc>
                <a:spcPct val="125000"/>
              </a:lnSpc>
              <a:spcBef>
                <a:spcPts val="0"/>
              </a:spcBef>
              <a:spcAft>
                <a:spcPts val="0"/>
              </a:spcAft>
              <a:buNone/>
              <a:defRPr b="0">
                <a:solidFill>
                  <a:schemeClr val="accent4"/>
                </a:solidFill>
              </a:defRPr>
            </a:lvl4pPr>
            <a:lvl5pPr lvl="4">
              <a:lnSpc>
                <a:spcPct val="125000"/>
              </a:lnSpc>
              <a:spcBef>
                <a:spcPts val="0"/>
              </a:spcBef>
              <a:spcAft>
                <a:spcPts val="0"/>
              </a:spcAft>
              <a:buNone/>
              <a:defRPr b="0">
                <a:solidFill>
                  <a:schemeClr val="accent4"/>
                </a:solidFill>
              </a:defRPr>
            </a:lvl5pPr>
            <a:lvl6pPr lvl="5">
              <a:lnSpc>
                <a:spcPct val="125000"/>
              </a:lnSpc>
              <a:spcBef>
                <a:spcPts val="0"/>
              </a:spcBef>
              <a:spcAft>
                <a:spcPts val="0"/>
              </a:spcAft>
              <a:buNone/>
              <a:defRPr b="0">
                <a:solidFill>
                  <a:schemeClr val="accent4"/>
                </a:solidFill>
              </a:defRPr>
            </a:lvl6pPr>
            <a:lvl7pPr lvl="6">
              <a:lnSpc>
                <a:spcPct val="125000"/>
              </a:lnSpc>
              <a:spcBef>
                <a:spcPts val="0"/>
              </a:spcBef>
              <a:spcAft>
                <a:spcPts val="0"/>
              </a:spcAft>
              <a:buNone/>
              <a:defRPr b="0">
                <a:solidFill>
                  <a:schemeClr val="accent4"/>
                </a:solidFill>
              </a:defRPr>
            </a:lvl7pPr>
            <a:lvl8pPr lvl="7">
              <a:lnSpc>
                <a:spcPct val="125000"/>
              </a:lnSpc>
              <a:spcBef>
                <a:spcPts val="0"/>
              </a:spcBef>
              <a:spcAft>
                <a:spcPts val="0"/>
              </a:spcAft>
              <a:buNone/>
              <a:defRPr b="0">
                <a:solidFill>
                  <a:schemeClr val="accent4"/>
                </a:solidFill>
              </a:defRPr>
            </a:lvl8pPr>
            <a:lvl9pPr lvl="8">
              <a:lnSpc>
                <a:spcPct val="125000"/>
              </a:lnSpc>
              <a:spcBef>
                <a:spcPts val="0"/>
              </a:spcBef>
              <a:spcAft>
                <a:spcPts val="0"/>
              </a:spcAft>
              <a:buNone/>
              <a:defRPr b="0">
                <a:solidFill>
                  <a:schemeClr val="accent4"/>
                </a:solidFill>
              </a:defRPr>
            </a:lvl9pPr>
          </a:lstStyle>
          <a:p>
            <a:endParaRPr/>
          </a:p>
        </p:txBody>
      </p:sp>
      <p:sp>
        <p:nvSpPr>
          <p:cNvPr id="391" name="Google Shape;391;p55"/>
          <p:cNvSpPr txBox="1">
            <a:spLocks noGrp="1"/>
          </p:cNvSpPr>
          <p:nvPr>
            <p:ph type="subTitle" idx="5"/>
          </p:nvPr>
        </p:nvSpPr>
        <p:spPr>
          <a:xfrm>
            <a:off x="8586216" y="4122455"/>
            <a:ext cx="4224600" cy="822900"/>
          </a:xfrm>
          <a:prstGeom prst="rect">
            <a:avLst/>
          </a:prstGeom>
        </p:spPr>
        <p:txBody>
          <a:bodyPr spcFirstLastPara="1" wrap="square" lIns="0" tIns="0" rIns="0" bIns="0" anchor="t" anchorCtr="0">
            <a:noAutofit/>
          </a:bodyPr>
          <a:lstStyle>
            <a:lvl1pPr marL="0" marR="0" lvl="0" indent="0" algn="l">
              <a:lnSpc>
                <a:spcPct val="110000"/>
              </a:lnSpc>
              <a:spcBef>
                <a:spcPts val="0"/>
              </a:spcBef>
              <a:spcAft>
                <a:spcPts val="0"/>
              </a:spcAft>
              <a:buNone/>
              <a:defRPr sz="2700">
                <a:solidFill>
                  <a:schemeClr val="accent4"/>
                </a:solidFill>
              </a:defRPr>
            </a:lvl1pPr>
            <a:lvl2pPr lvl="1">
              <a:lnSpc>
                <a:spcPct val="110000"/>
              </a:lnSpc>
              <a:spcBef>
                <a:spcPts val="0"/>
              </a:spcBef>
              <a:spcAft>
                <a:spcPts val="0"/>
              </a:spcAft>
              <a:buNone/>
              <a:defRPr sz="2700">
                <a:solidFill>
                  <a:schemeClr val="accent4"/>
                </a:solidFill>
              </a:defRPr>
            </a:lvl2pPr>
            <a:lvl3pPr lvl="2">
              <a:lnSpc>
                <a:spcPct val="110000"/>
              </a:lnSpc>
              <a:spcBef>
                <a:spcPts val="0"/>
              </a:spcBef>
              <a:spcAft>
                <a:spcPts val="0"/>
              </a:spcAft>
              <a:buNone/>
              <a:defRPr sz="2700">
                <a:solidFill>
                  <a:schemeClr val="accent4"/>
                </a:solidFill>
              </a:defRPr>
            </a:lvl3pPr>
            <a:lvl4pPr lvl="3">
              <a:lnSpc>
                <a:spcPct val="110000"/>
              </a:lnSpc>
              <a:spcBef>
                <a:spcPts val="0"/>
              </a:spcBef>
              <a:spcAft>
                <a:spcPts val="0"/>
              </a:spcAft>
              <a:buNone/>
              <a:defRPr sz="2700">
                <a:solidFill>
                  <a:schemeClr val="accent4"/>
                </a:solidFill>
              </a:defRPr>
            </a:lvl4pPr>
            <a:lvl5pPr lvl="4">
              <a:lnSpc>
                <a:spcPct val="110000"/>
              </a:lnSpc>
              <a:spcBef>
                <a:spcPts val="0"/>
              </a:spcBef>
              <a:spcAft>
                <a:spcPts val="0"/>
              </a:spcAft>
              <a:buNone/>
              <a:defRPr sz="2700">
                <a:solidFill>
                  <a:schemeClr val="accent4"/>
                </a:solidFill>
              </a:defRPr>
            </a:lvl5pPr>
            <a:lvl6pPr lvl="5">
              <a:lnSpc>
                <a:spcPct val="110000"/>
              </a:lnSpc>
              <a:spcBef>
                <a:spcPts val="0"/>
              </a:spcBef>
              <a:spcAft>
                <a:spcPts val="0"/>
              </a:spcAft>
              <a:buNone/>
              <a:defRPr sz="2700">
                <a:solidFill>
                  <a:schemeClr val="accent4"/>
                </a:solidFill>
              </a:defRPr>
            </a:lvl6pPr>
            <a:lvl7pPr lvl="6">
              <a:lnSpc>
                <a:spcPct val="110000"/>
              </a:lnSpc>
              <a:spcBef>
                <a:spcPts val="0"/>
              </a:spcBef>
              <a:spcAft>
                <a:spcPts val="0"/>
              </a:spcAft>
              <a:buNone/>
              <a:defRPr sz="2700">
                <a:solidFill>
                  <a:schemeClr val="accent4"/>
                </a:solidFill>
              </a:defRPr>
            </a:lvl7pPr>
            <a:lvl8pPr lvl="7">
              <a:lnSpc>
                <a:spcPct val="110000"/>
              </a:lnSpc>
              <a:spcBef>
                <a:spcPts val="0"/>
              </a:spcBef>
              <a:spcAft>
                <a:spcPts val="0"/>
              </a:spcAft>
              <a:buNone/>
              <a:defRPr sz="2700">
                <a:solidFill>
                  <a:schemeClr val="accent4"/>
                </a:solidFill>
              </a:defRPr>
            </a:lvl8pPr>
            <a:lvl9pPr lvl="8">
              <a:lnSpc>
                <a:spcPct val="110000"/>
              </a:lnSpc>
              <a:spcBef>
                <a:spcPts val="0"/>
              </a:spcBef>
              <a:spcAft>
                <a:spcPts val="0"/>
              </a:spcAft>
              <a:buNone/>
              <a:defRPr sz="2700">
                <a:solidFill>
                  <a:schemeClr val="accent4"/>
                </a:solidFill>
              </a:defRPr>
            </a:lvl9pPr>
          </a:lstStyle>
          <a:p>
            <a:endParaRPr/>
          </a:p>
        </p:txBody>
      </p:sp>
      <p:sp>
        <p:nvSpPr>
          <p:cNvPr id="392" name="Google Shape;392;p55"/>
          <p:cNvSpPr txBox="1">
            <a:spLocks noGrp="1"/>
          </p:cNvSpPr>
          <p:nvPr>
            <p:ph type="subTitle" idx="6"/>
          </p:nvPr>
        </p:nvSpPr>
        <p:spPr>
          <a:xfrm>
            <a:off x="13405104" y="4122455"/>
            <a:ext cx="4224600" cy="822900"/>
          </a:xfrm>
          <a:prstGeom prst="rect">
            <a:avLst/>
          </a:prstGeom>
        </p:spPr>
        <p:txBody>
          <a:bodyPr spcFirstLastPara="1" wrap="square" lIns="0" tIns="0" rIns="0" bIns="0" anchor="t" anchorCtr="0">
            <a:noAutofit/>
          </a:bodyPr>
          <a:lstStyle>
            <a:lvl1pPr marL="0" marR="0" lvl="0" indent="0" algn="l">
              <a:lnSpc>
                <a:spcPct val="110000"/>
              </a:lnSpc>
              <a:spcBef>
                <a:spcPts val="0"/>
              </a:spcBef>
              <a:spcAft>
                <a:spcPts val="0"/>
              </a:spcAft>
              <a:buNone/>
              <a:defRPr sz="2700">
                <a:solidFill>
                  <a:schemeClr val="accent4"/>
                </a:solidFill>
              </a:defRPr>
            </a:lvl1pPr>
            <a:lvl2pPr lvl="1">
              <a:lnSpc>
                <a:spcPct val="110000"/>
              </a:lnSpc>
              <a:spcBef>
                <a:spcPts val="0"/>
              </a:spcBef>
              <a:spcAft>
                <a:spcPts val="0"/>
              </a:spcAft>
              <a:buNone/>
              <a:defRPr sz="2700">
                <a:solidFill>
                  <a:schemeClr val="accent4"/>
                </a:solidFill>
              </a:defRPr>
            </a:lvl2pPr>
            <a:lvl3pPr lvl="2">
              <a:lnSpc>
                <a:spcPct val="110000"/>
              </a:lnSpc>
              <a:spcBef>
                <a:spcPts val="0"/>
              </a:spcBef>
              <a:spcAft>
                <a:spcPts val="0"/>
              </a:spcAft>
              <a:buNone/>
              <a:defRPr sz="2700">
                <a:solidFill>
                  <a:schemeClr val="accent4"/>
                </a:solidFill>
              </a:defRPr>
            </a:lvl3pPr>
            <a:lvl4pPr lvl="3">
              <a:lnSpc>
                <a:spcPct val="110000"/>
              </a:lnSpc>
              <a:spcBef>
                <a:spcPts val="0"/>
              </a:spcBef>
              <a:spcAft>
                <a:spcPts val="0"/>
              </a:spcAft>
              <a:buNone/>
              <a:defRPr sz="2700">
                <a:solidFill>
                  <a:schemeClr val="accent4"/>
                </a:solidFill>
              </a:defRPr>
            </a:lvl4pPr>
            <a:lvl5pPr lvl="4">
              <a:lnSpc>
                <a:spcPct val="110000"/>
              </a:lnSpc>
              <a:spcBef>
                <a:spcPts val="0"/>
              </a:spcBef>
              <a:spcAft>
                <a:spcPts val="0"/>
              </a:spcAft>
              <a:buNone/>
              <a:defRPr sz="2700">
                <a:solidFill>
                  <a:schemeClr val="accent4"/>
                </a:solidFill>
              </a:defRPr>
            </a:lvl5pPr>
            <a:lvl6pPr lvl="5">
              <a:lnSpc>
                <a:spcPct val="110000"/>
              </a:lnSpc>
              <a:spcBef>
                <a:spcPts val="0"/>
              </a:spcBef>
              <a:spcAft>
                <a:spcPts val="0"/>
              </a:spcAft>
              <a:buNone/>
              <a:defRPr sz="2700">
                <a:solidFill>
                  <a:schemeClr val="accent4"/>
                </a:solidFill>
              </a:defRPr>
            </a:lvl6pPr>
            <a:lvl7pPr lvl="6">
              <a:lnSpc>
                <a:spcPct val="110000"/>
              </a:lnSpc>
              <a:spcBef>
                <a:spcPts val="0"/>
              </a:spcBef>
              <a:spcAft>
                <a:spcPts val="0"/>
              </a:spcAft>
              <a:buNone/>
              <a:defRPr sz="2700">
                <a:solidFill>
                  <a:schemeClr val="accent4"/>
                </a:solidFill>
              </a:defRPr>
            </a:lvl7pPr>
            <a:lvl8pPr lvl="7">
              <a:lnSpc>
                <a:spcPct val="110000"/>
              </a:lnSpc>
              <a:spcBef>
                <a:spcPts val="0"/>
              </a:spcBef>
              <a:spcAft>
                <a:spcPts val="0"/>
              </a:spcAft>
              <a:buNone/>
              <a:defRPr sz="2700">
                <a:solidFill>
                  <a:schemeClr val="accent4"/>
                </a:solidFill>
              </a:defRPr>
            </a:lvl8pPr>
            <a:lvl9pPr lvl="8">
              <a:lnSpc>
                <a:spcPct val="110000"/>
              </a:lnSpc>
              <a:spcBef>
                <a:spcPts val="0"/>
              </a:spcBef>
              <a:spcAft>
                <a:spcPts val="0"/>
              </a:spcAft>
              <a:buNone/>
              <a:defRPr sz="2700">
                <a:solidFill>
                  <a:schemeClr val="accent4"/>
                </a:solidFill>
              </a:defRPr>
            </a:lvl9pPr>
          </a:lstStyle>
          <a:p>
            <a:endParaRPr/>
          </a:p>
        </p:txBody>
      </p:sp>
      <p:sp>
        <p:nvSpPr>
          <p:cNvPr id="393" name="Google Shape;393;p55"/>
          <p:cNvSpPr txBox="1">
            <a:spLocks noGrp="1"/>
          </p:cNvSpPr>
          <p:nvPr>
            <p:ph type="subTitle" idx="7"/>
          </p:nvPr>
        </p:nvSpPr>
        <p:spPr>
          <a:xfrm>
            <a:off x="8586216" y="3756695"/>
            <a:ext cx="4224600" cy="3474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b="0">
                <a:solidFill>
                  <a:schemeClr val="accent4"/>
                </a:solidFill>
              </a:defRPr>
            </a:lvl1pPr>
            <a:lvl2pPr lvl="1">
              <a:lnSpc>
                <a:spcPct val="125000"/>
              </a:lnSpc>
              <a:spcBef>
                <a:spcPts val="0"/>
              </a:spcBef>
              <a:spcAft>
                <a:spcPts val="0"/>
              </a:spcAft>
              <a:buNone/>
              <a:defRPr b="0">
                <a:solidFill>
                  <a:schemeClr val="accent4"/>
                </a:solidFill>
              </a:defRPr>
            </a:lvl2pPr>
            <a:lvl3pPr lvl="2">
              <a:lnSpc>
                <a:spcPct val="125000"/>
              </a:lnSpc>
              <a:spcBef>
                <a:spcPts val="0"/>
              </a:spcBef>
              <a:spcAft>
                <a:spcPts val="0"/>
              </a:spcAft>
              <a:buNone/>
              <a:defRPr b="0">
                <a:solidFill>
                  <a:schemeClr val="accent4"/>
                </a:solidFill>
              </a:defRPr>
            </a:lvl3pPr>
            <a:lvl4pPr lvl="3">
              <a:lnSpc>
                <a:spcPct val="125000"/>
              </a:lnSpc>
              <a:spcBef>
                <a:spcPts val="0"/>
              </a:spcBef>
              <a:spcAft>
                <a:spcPts val="0"/>
              </a:spcAft>
              <a:buNone/>
              <a:defRPr b="0">
                <a:solidFill>
                  <a:schemeClr val="accent4"/>
                </a:solidFill>
              </a:defRPr>
            </a:lvl4pPr>
            <a:lvl5pPr lvl="4">
              <a:lnSpc>
                <a:spcPct val="125000"/>
              </a:lnSpc>
              <a:spcBef>
                <a:spcPts val="0"/>
              </a:spcBef>
              <a:spcAft>
                <a:spcPts val="0"/>
              </a:spcAft>
              <a:buNone/>
              <a:defRPr b="0">
                <a:solidFill>
                  <a:schemeClr val="accent4"/>
                </a:solidFill>
              </a:defRPr>
            </a:lvl5pPr>
            <a:lvl6pPr lvl="5">
              <a:lnSpc>
                <a:spcPct val="125000"/>
              </a:lnSpc>
              <a:spcBef>
                <a:spcPts val="0"/>
              </a:spcBef>
              <a:spcAft>
                <a:spcPts val="0"/>
              </a:spcAft>
              <a:buNone/>
              <a:defRPr b="0">
                <a:solidFill>
                  <a:schemeClr val="accent4"/>
                </a:solidFill>
              </a:defRPr>
            </a:lvl6pPr>
            <a:lvl7pPr lvl="6">
              <a:lnSpc>
                <a:spcPct val="125000"/>
              </a:lnSpc>
              <a:spcBef>
                <a:spcPts val="0"/>
              </a:spcBef>
              <a:spcAft>
                <a:spcPts val="0"/>
              </a:spcAft>
              <a:buNone/>
              <a:defRPr b="0">
                <a:solidFill>
                  <a:schemeClr val="accent4"/>
                </a:solidFill>
              </a:defRPr>
            </a:lvl7pPr>
            <a:lvl8pPr lvl="7">
              <a:lnSpc>
                <a:spcPct val="125000"/>
              </a:lnSpc>
              <a:spcBef>
                <a:spcPts val="0"/>
              </a:spcBef>
              <a:spcAft>
                <a:spcPts val="0"/>
              </a:spcAft>
              <a:buNone/>
              <a:defRPr b="0">
                <a:solidFill>
                  <a:schemeClr val="accent4"/>
                </a:solidFill>
              </a:defRPr>
            </a:lvl8pPr>
            <a:lvl9pPr lvl="8">
              <a:lnSpc>
                <a:spcPct val="125000"/>
              </a:lnSpc>
              <a:spcBef>
                <a:spcPts val="0"/>
              </a:spcBef>
              <a:spcAft>
                <a:spcPts val="0"/>
              </a:spcAft>
              <a:buNone/>
              <a:defRPr b="0">
                <a:solidFill>
                  <a:schemeClr val="accent4"/>
                </a:solidFill>
              </a:defRPr>
            </a:lvl9pPr>
          </a:lstStyle>
          <a:p>
            <a:endParaRPr/>
          </a:p>
        </p:txBody>
      </p:sp>
      <p:sp>
        <p:nvSpPr>
          <p:cNvPr id="394" name="Google Shape;394;p55"/>
          <p:cNvSpPr txBox="1">
            <a:spLocks noGrp="1"/>
          </p:cNvSpPr>
          <p:nvPr>
            <p:ph type="subTitle" idx="8"/>
          </p:nvPr>
        </p:nvSpPr>
        <p:spPr>
          <a:xfrm>
            <a:off x="13405104" y="3756695"/>
            <a:ext cx="4224600" cy="3474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b="0">
                <a:solidFill>
                  <a:schemeClr val="accent4"/>
                </a:solidFill>
              </a:defRPr>
            </a:lvl1pPr>
            <a:lvl2pPr lvl="1">
              <a:lnSpc>
                <a:spcPct val="125000"/>
              </a:lnSpc>
              <a:spcBef>
                <a:spcPts val="0"/>
              </a:spcBef>
              <a:spcAft>
                <a:spcPts val="0"/>
              </a:spcAft>
              <a:buNone/>
              <a:defRPr b="0">
                <a:solidFill>
                  <a:schemeClr val="accent4"/>
                </a:solidFill>
              </a:defRPr>
            </a:lvl2pPr>
            <a:lvl3pPr lvl="2">
              <a:lnSpc>
                <a:spcPct val="125000"/>
              </a:lnSpc>
              <a:spcBef>
                <a:spcPts val="0"/>
              </a:spcBef>
              <a:spcAft>
                <a:spcPts val="0"/>
              </a:spcAft>
              <a:buNone/>
              <a:defRPr b="0">
                <a:solidFill>
                  <a:schemeClr val="accent4"/>
                </a:solidFill>
              </a:defRPr>
            </a:lvl3pPr>
            <a:lvl4pPr lvl="3">
              <a:lnSpc>
                <a:spcPct val="125000"/>
              </a:lnSpc>
              <a:spcBef>
                <a:spcPts val="0"/>
              </a:spcBef>
              <a:spcAft>
                <a:spcPts val="0"/>
              </a:spcAft>
              <a:buNone/>
              <a:defRPr b="0">
                <a:solidFill>
                  <a:schemeClr val="accent4"/>
                </a:solidFill>
              </a:defRPr>
            </a:lvl4pPr>
            <a:lvl5pPr lvl="4">
              <a:lnSpc>
                <a:spcPct val="125000"/>
              </a:lnSpc>
              <a:spcBef>
                <a:spcPts val="0"/>
              </a:spcBef>
              <a:spcAft>
                <a:spcPts val="0"/>
              </a:spcAft>
              <a:buNone/>
              <a:defRPr b="0">
                <a:solidFill>
                  <a:schemeClr val="accent4"/>
                </a:solidFill>
              </a:defRPr>
            </a:lvl5pPr>
            <a:lvl6pPr lvl="5">
              <a:lnSpc>
                <a:spcPct val="125000"/>
              </a:lnSpc>
              <a:spcBef>
                <a:spcPts val="0"/>
              </a:spcBef>
              <a:spcAft>
                <a:spcPts val="0"/>
              </a:spcAft>
              <a:buNone/>
              <a:defRPr b="0">
                <a:solidFill>
                  <a:schemeClr val="accent4"/>
                </a:solidFill>
              </a:defRPr>
            </a:lvl6pPr>
            <a:lvl7pPr lvl="6">
              <a:lnSpc>
                <a:spcPct val="125000"/>
              </a:lnSpc>
              <a:spcBef>
                <a:spcPts val="0"/>
              </a:spcBef>
              <a:spcAft>
                <a:spcPts val="0"/>
              </a:spcAft>
              <a:buNone/>
              <a:defRPr b="0">
                <a:solidFill>
                  <a:schemeClr val="accent4"/>
                </a:solidFill>
              </a:defRPr>
            </a:lvl7pPr>
            <a:lvl8pPr lvl="7">
              <a:lnSpc>
                <a:spcPct val="125000"/>
              </a:lnSpc>
              <a:spcBef>
                <a:spcPts val="0"/>
              </a:spcBef>
              <a:spcAft>
                <a:spcPts val="0"/>
              </a:spcAft>
              <a:buNone/>
              <a:defRPr b="0">
                <a:solidFill>
                  <a:schemeClr val="accent4"/>
                </a:solidFill>
              </a:defRPr>
            </a:lvl8pPr>
            <a:lvl9pPr lvl="8">
              <a:lnSpc>
                <a:spcPct val="125000"/>
              </a:lnSpc>
              <a:spcBef>
                <a:spcPts val="0"/>
              </a:spcBef>
              <a:spcAft>
                <a:spcPts val="0"/>
              </a:spcAft>
              <a:buNone/>
              <a:defRPr b="0">
                <a:solidFill>
                  <a:schemeClr val="accent4"/>
                </a:solidFill>
              </a:defRPr>
            </a:lvl9pPr>
          </a:lstStyle>
          <a:p>
            <a:endParaRPr/>
          </a:p>
        </p:txBody>
      </p:sp>
      <p:sp>
        <p:nvSpPr>
          <p:cNvPr id="395" name="Google Shape;395;p55"/>
          <p:cNvSpPr txBox="1">
            <a:spLocks noGrp="1"/>
          </p:cNvSpPr>
          <p:nvPr>
            <p:ph type="subTitle" idx="9"/>
          </p:nvPr>
        </p:nvSpPr>
        <p:spPr>
          <a:xfrm>
            <a:off x="8586216" y="5859815"/>
            <a:ext cx="4224600" cy="822900"/>
          </a:xfrm>
          <a:prstGeom prst="rect">
            <a:avLst/>
          </a:prstGeom>
        </p:spPr>
        <p:txBody>
          <a:bodyPr spcFirstLastPara="1" wrap="square" lIns="0" tIns="0" rIns="0" bIns="0" anchor="t" anchorCtr="0">
            <a:noAutofit/>
          </a:bodyPr>
          <a:lstStyle>
            <a:lvl1pPr marL="0" marR="0" lvl="0" indent="0" algn="l">
              <a:lnSpc>
                <a:spcPct val="110000"/>
              </a:lnSpc>
              <a:spcBef>
                <a:spcPts val="0"/>
              </a:spcBef>
              <a:spcAft>
                <a:spcPts val="0"/>
              </a:spcAft>
              <a:buNone/>
              <a:defRPr sz="2700">
                <a:solidFill>
                  <a:schemeClr val="accent4"/>
                </a:solidFill>
              </a:defRPr>
            </a:lvl1pPr>
            <a:lvl2pPr lvl="1">
              <a:lnSpc>
                <a:spcPct val="110000"/>
              </a:lnSpc>
              <a:spcBef>
                <a:spcPts val="0"/>
              </a:spcBef>
              <a:spcAft>
                <a:spcPts val="0"/>
              </a:spcAft>
              <a:buNone/>
              <a:defRPr sz="2700">
                <a:solidFill>
                  <a:schemeClr val="accent4"/>
                </a:solidFill>
              </a:defRPr>
            </a:lvl2pPr>
            <a:lvl3pPr lvl="2">
              <a:lnSpc>
                <a:spcPct val="110000"/>
              </a:lnSpc>
              <a:spcBef>
                <a:spcPts val="0"/>
              </a:spcBef>
              <a:spcAft>
                <a:spcPts val="0"/>
              </a:spcAft>
              <a:buNone/>
              <a:defRPr sz="2700">
                <a:solidFill>
                  <a:schemeClr val="accent4"/>
                </a:solidFill>
              </a:defRPr>
            </a:lvl3pPr>
            <a:lvl4pPr lvl="3">
              <a:lnSpc>
                <a:spcPct val="110000"/>
              </a:lnSpc>
              <a:spcBef>
                <a:spcPts val="0"/>
              </a:spcBef>
              <a:spcAft>
                <a:spcPts val="0"/>
              </a:spcAft>
              <a:buNone/>
              <a:defRPr sz="2700">
                <a:solidFill>
                  <a:schemeClr val="accent4"/>
                </a:solidFill>
              </a:defRPr>
            </a:lvl4pPr>
            <a:lvl5pPr lvl="4">
              <a:lnSpc>
                <a:spcPct val="110000"/>
              </a:lnSpc>
              <a:spcBef>
                <a:spcPts val="0"/>
              </a:spcBef>
              <a:spcAft>
                <a:spcPts val="0"/>
              </a:spcAft>
              <a:buNone/>
              <a:defRPr sz="2700">
                <a:solidFill>
                  <a:schemeClr val="accent4"/>
                </a:solidFill>
              </a:defRPr>
            </a:lvl5pPr>
            <a:lvl6pPr lvl="5">
              <a:lnSpc>
                <a:spcPct val="110000"/>
              </a:lnSpc>
              <a:spcBef>
                <a:spcPts val="0"/>
              </a:spcBef>
              <a:spcAft>
                <a:spcPts val="0"/>
              </a:spcAft>
              <a:buNone/>
              <a:defRPr sz="2700">
                <a:solidFill>
                  <a:schemeClr val="accent4"/>
                </a:solidFill>
              </a:defRPr>
            </a:lvl6pPr>
            <a:lvl7pPr lvl="6">
              <a:lnSpc>
                <a:spcPct val="110000"/>
              </a:lnSpc>
              <a:spcBef>
                <a:spcPts val="0"/>
              </a:spcBef>
              <a:spcAft>
                <a:spcPts val="0"/>
              </a:spcAft>
              <a:buNone/>
              <a:defRPr sz="2700">
                <a:solidFill>
                  <a:schemeClr val="accent4"/>
                </a:solidFill>
              </a:defRPr>
            </a:lvl7pPr>
            <a:lvl8pPr lvl="7">
              <a:lnSpc>
                <a:spcPct val="110000"/>
              </a:lnSpc>
              <a:spcBef>
                <a:spcPts val="0"/>
              </a:spcBef>
              <a:spcAft>
                <a:spcPts val="0"/>
              </a:spcAft>
              <a:buNone/>
              <a:defRPr sz="2700">
                <a:solidFill>
                  <a:schemeClr val="accent4"/>
                </a:solidFill>
              </a:defRPr>
            </a:lvl8pPr>
            <a:lvl9pPr lvl="8">
              <a:lnSpc>
                <a:spcPct val="110000"/>
              </a:lnSpc>
              <a:spcBef>
                <a:spcPts val="0"/>
              </a:spcBef>
              <a:spcAft>
                <a:spcPts val="0"/>
              </a:spcAft>
              <a:buNone/>
              <a:defRPr sz="2700">
                <a:solidFill>
                  <a:schemeClr val="accent4"/>
                </a:solidFill>
              </a:defRPr>
            </a:lvl9pPr>
          </a:lstStyle>
          <a:p>
            <a:endParaRPr/>
          </a:p>
        </p:txBody>
      </p:sp>
      <p:sp>
        <p:nvSpPr>
          <p:cNvPr id="396" name="Google Shape;396;p55"/>
          <p:cNvSpPr txBox="1">
            <a:spLocks noGrp="1"/>
          </p:cNvSpPr>
          <p:nvPr>
            <p:ph type="subTitle" idx="13"/>
          </p:nvPr>
        </p:nvSpPr>
        <p:spPr>
          <a:xfrm>
            <a:off x="13405104" y="5859815"/>
            <a:ext cx="4224600" cy="822900"/>
          </a:xfrm>
          <a:prstGeom prst="rect">
            <a:avLst/>
          </a:prstGeom>
        </p:spPr>
        <p:txBody>
          <a:bodyPr spcFirstLastPara="1" wrap="square" lIns="0" tIns="0" rIns="0" bIns="0" anchor="t" anchorCtr="0">
            <a:noAutofit/>
          </a:bodyPr>
          <a:lstStyle>
            <a:lvl1pPr marL="0" marR="0" lvl="0" indent="0" algn="l">
              <a:lnSpc>
                <a:spcPct val="110000"/>
              </a:lnSpc>
              <a:spcBef>
                <a:spcPts val="0"/>
              </a:spcBef>
              <a:spcAft>
                <a:spcPts val="0"/>
              </a:spcAft>
              <a:buNone/>
              <a:defRPr sz="2700">
                <a:solidFill>
                  <a:schemeClr val="accent4"/>
                </a:solidFill>
              </a:defRPr>
            </a:lvl1pPr>
            <a:lvl2pPr lvl="1">
              <a:lnSpc>
                <a:spcPct val="110000"/>
              </a:lnSpc>
              <a:spcBef>
                <a:spcPts val="0"/>
              </a:spcBef>
              <a:spcAft>
                <a:spcPts val="0"/>
              </a:spcAft>
              <a:buNone/>
              <a:defRPr sz="2700">
                <a:solidFill>
                  <a:schemeClr val="accent4"/>
                </a:solidFill>
              </a:defRPr>
            </a:lvl2pPr>
            <a:lvl3pPr lvl="2">
              <a:lnSpc>
                <a:spcPct val="110000"/>
              </a:lnSpc>
              <a:spcBef>
                <a:spcPts val="0"/>
              </a:spcBef>
              <a:spcAft>
                <a:spcPts val="0"/>
              </a:spcAft>
              <a:buNone/>
              <a:defRPr sz="2700">
                <a:solidFill>
                  <a:schemeClr val="accent4"/>
                </a:solidFill>
              </a:defRPr>
            </a:lvl3pPr>
            <a:lvl4pPr lvl="3">
              <a:lnSpc>
                <a:spcPct val="110000"/>
              </a:lnSpc>
              <a:spcBef>
                <a:spcPts val="0"/>
              </a:spcBef>
              <a:spcAft>
                <a:spcPts val="0"/>
              </a:spcAft>
              <a:buNone/>
              <a:defRPr sz="2700">
                <a:solidFill>
                  <a:schemeClr val="accent4"/>
                </a:solidFill>
              </a:defRPr>
            </a:lvl4pPr>
            <a:lvl5pPr lvl="4">
              <a:lnSpc>
                <a:spcPct val="110000"/>
              </a:lnSpc>
              <a:spcBef>
                <a:spcPts val="0"/>
              </a:spcBef>
              <a:spcAft>
                <a:spcPts val="0"/>
              </a:spcAft>
              <a:buNone/>
              <a:defRPr sz="2700">
                <a:solidFill>
                  <a:schemeClr val="accent4"/>
                </a:solidFill>
              </a:defRPr>
            </a:lvl5pPr>
            <a:lvl6pPr lvl="5">
              <a:lnSpc>
                <a:spcPct val="110000"/>
              </a:lnSpc>
              <a:spcBef>
                <a:spcPts val="0"/>
              </a:spcBef>
              <a:spcAft>
                <a:spcPts val="0"/>
              </a:spcAft>
              <a:buNone/>
              <a:defRPr sz="2700">
                <a:solidFill>
                  <a:schemeClr val="accent4"/>
                </a:solidFill>
              </a:defRPr>
            </a:lvl6pPr>
            <a:lvl7pPr lvl="6">
              <a:lnSpc>
                <a:spcPct val="110000"/>
              </a:lnSpc>
              <a:spcBef>
                <a:spcPts val="0"/>
              </a:spcBef>
              <a:spcAft>
                <a:spcPts val="0"/>
              </a:spcAft>
              <a:buNone/>
              <a:defRPr sz="2700">
                <a:solidFill>
                  <a:schemeClr val="accent4"/>
                </a:solidFill>
              </a:defRPr>
            </a:lvl7pPr>
            <a:lvl8pPr lvl="7">
              <a:lnSpc>
                <a:spcPct val="110000"/>
              </a:lnSpc>
              <a:spcBef>
                <a:spcPts val="0"/>
              </a:spcBef>
              <a:spcAft>
                <a:spcPts val="0"/>
              </a:spcAft>
              <a:buNone/>
              <a:defRPr sz="2700">
                <a:solidFill>
                  <a:schemeClr val="accent4"/>
                </a:solidFill>
              </a:defRPr>
            </a:lvl8pPr>
            <a:lvl9pPr lvl="8">
              <a:lnSpc>
                <a:spcPct val="110000"/>
              </a:lnSpc>
              <a:spcBef>
                <a:spcPts val="0"/>
              </a:spcBef>
              <a:spcAft>
                <a:spcPts val="0"/>
              </a:spcAft>
              <a:buNone/>
              <a:defRPr sz="2700">
                <a:solidFill>
                  <a:schemeClr val="accent4"/>
                </a:solidFill>
              </a:defRPr>
            </a:lvl9pPr>
          </a:lstStyle>
          <a:p>
            <a:endParaRPr/>
          </a:p>
        </p:txBody>
      </p:sp>
      <p:sp>
        <p:nvSpPr>
          <p:cNvPr id="397" name="Google Shape;397;p55"/>
          <p:cNvSpPr txBox="1">
            <a:spLocks noGrp="1"/>
          </p:cNvSpPr>
          <p:nvPr>
            <p:ph type="subTitle" idx="14"/>
          </p:nvPr>
        </p:nvSpPr>
        <p:spPr>
          <a:xfrm>
            <a:off x="8586216" y="5494055"/>
            <a:ext cx="4224600" cy="3474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b="0">
                <a:solidFill>
                  <a:schemeClr val="accent4"/>
                </a:solidFill>
              </a:defRPr>
            </a:lvl1pPr>
            <a:lvl2pPr lvl="1">
              <a:lnSpc>
                <a:spcPct val="125000"/>
              </a:lnSpc>
              <a:spcBef>
                <a:spcPts val="0"/>
              </a:spcBef>
              <a:spcAft>
                <a:spcPts val="0"/>
              </a:spcAft>
              <a:buNone/>
              <a:defRPr b="0">
                <a:solidFill>
                  <a:schemeClr val="accent4"/>
                </a:solidFill>
              </a:defRPr>
            </a:lvl2pPr>
            <a:lvl3pPr lvl="2">
              <a:lnSpc>
                <a:spcPct val="125000"/>
              </a:lnSpc>
              <a:spcBef>
                <a:spcPts val="0"/>
              </a:spcBef>
              <a:spcAft>
                <a:spcPts val="0"/>
              </a:spcAft>
              <a:buNone/>
              <a:defRPr b="0">
                <a:solidFill>
                  <a:schemeClr val="accent4"/>
                </a:solidFill>
              </a:defRPr>
            </a:lvl3pPr>
            <a:lvl4pPr lvl="3">
              <a:lnSpc>
                <a:spcPct val="125000"/>
              </a:lnSpc>
              <a:spcBef>
                <a:spcPts val="0"/>
              </a:spcBef>
              <a:spcAft>
                <a:spcPts val="0"/>
              </a:spcAft>
              <a:buNone/>
              <a:defRPr b="0">
                <a:solidFill>
                  <a:schemeClr val="accent4"/>
                </a:solidFill>
              </a:defRPr>
            </a:lvl4pPr>
            <a:lvl5pPr lvl="4">
              <a:lnSpc>
                <a:spcPct val="125000"/>
              </a:lnSpc>
              <a:spcBef>
                <a:spcPts val="0"/>
              </a:spcBef>
              <a:spcAft>
                <a:spcPts val="0"/>
              </a:spcAft>
              <a:buNone/>
              <a:defRPr b="0">
                <a:solidFill>
                  <a:schemeClr val="accent4"/>
                </a:solidFill>
              </a:defRPr>
            </a:lvl5pPr>
            <a:lvl6pPr lvl="5">
              <a:lnSpc>
                <a:spcPct val="125000"/>
              </a:lnSpc>
              <a:spcBef>
                <a:spcPts val="0"/>
              </a:spcBef>
              <a:spcAft>
                <a:spcPts val="0"/>
              </a:spcAft>
              <a:buNone/>
              <a:defRPr b="0">
                <a:solidFill>
                  <a:schemeClr val="accent4"/>
                </a:solidFill>
              </a:defRPr>
            </a:lvl6pPr>
            <a:lvl7pPr lvl="6">
              <a:lnSpc>
                <a:spcPct val="125000"/>
              </a:lnSpc>
              <a:spcBef>
                <a:spcPts val="0"/>
              </a:spcBef>
              <a:spcAft>
                <a:spcPts val="0"/>
              </a:spcAft>
              <a:buNone/>
              <a:defRPr b="0">
                <a:solidFill>
                  <a:schemeClr val="accent4"/>
                </a:solidFill>
              </a:defRPr>
            </a:lvl7pPr>
            <a:lvl8pPr lvl="7">
              <a:lnSpc>
                <a:spcPct val="125000"/>
              </a:lnSpc>
              <a:spcBef>
                <a:spcPts val="0"/>
              </a:spcBef>
              <a:spcAft>
                <a:spcPts val="0"/>
              </a:spcAft>
              <a:buNone/>
              <a:defRPr b="0">
                <a:solidFill>
                  <a:schemeClr val="accent4"/>
                </a:solidFill>
              </a:defRPr>
            </a:lvl8pPr>
            <a:lvl9pPr lvl="8">
              <a:lnSpc>
                <a:spcPct val="125000"/>
              </a:lnSpc>
              <a:spcBef>
                <a:spcPts val="0"/>
              </a:spcBef>
              <a:spcAft>
                <a:spcPts val="0"/>
              </a:spcAft>
              <a:buNone/>
              <a:defRPr b="0">
                <a:solidFill>
                  <a:schemeClr val="accent4"/>
                </a:solidFill>
              </a:defRPr>
            </a:lvl9pPr>
          </a:lstStyle>
          <a:p>
            <a:endParaRPr/>
          </a:p>
        </p:txBody>
      </p:sp>
      <p:sp>
        <p:nvSpPr>
          <p:cNvPr id="398" name="Google Shape;398;p55"/>
          <p:cNvSpPr txBox="1">
            <a:spLocks noGrp="1"/>
          </p:cNvSpPr>
          <p:nvPr>
            <p:ph type="subTitle" idx="15"/>
          </p:nvPr>
        </p:nvSpPr>
        <p:spPr>
          <a:xfrm>
            <a:off x="13405104" y="5494055"/>
            <a:ext cx="4224600" cy="3474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b="0">
                <a:solidFill>
                  <a:schemeClr val="accent4"/>
                </a:solidFill>
              </a:defRPr>
            </a:lvl1pPr>
            <a:lvl2pPr lvl="1">
              <a:lnSpc>
                <a:spcPct val="125000"/>
              </a:lnSpc>
              <a:spcBef>
                <a:spcPts val="0"/>
              </a:spcBef>
              <a:spcAft>
                <a:spcPts val="0"/>
              </a:spcAft>
              <a:buNone/>
              <a:defRPr b="0">
                <a:solidFill>
                  <a:schemeClr val="accent4"/>
                </a:solidFill>
              </a:defRPr>
            </a:lvl2pPr>
            <a:lvl3pPr lvl="2">
              <a:lnSpc>
                <a:spcPct val="125000"/>
              </a:lnSpc>
              <a:spcBef>
                <a:spcPts val="0"/>
              </a:spcBef>
              <a:spcAft>
                <a:spcPts val="0"/>
              </a:spcAft>
              <a:buNone/>
              <a:defRPr b="0">
                <a:solidFill>
                  <a:schemeClr val="accent4"/>
                </a:solidFill>
              </a:defRPr>
            </a:lvl3pPr>
            <a:lvl4pPr lvl="3">
              <a:lnSpc>
                <a:spcPct val="125000"/>
              </a:lnSpc>
              <a:spcBef>
                <a:spcPts val="0"/>
              </a:spcBef>
              <a:spcAft>
                <a:spcPts val="0"/>
              </a:spcAft>
              <a:buNone/>
              <a:defRPr b="0">
                <a:solidFill>
                  <a:schemeClr val="accent4"/>
                </a:solidFill>
              </a:defRPr>
            </a:lvl4pPr>
            <a:lvl5pPr lvl="4">
              <a:lnSpc>
                <a:spcPct val="125000"/>
              </a:lnSpc>
              <a:spcBef>
                <a:spcPts val="0"/>
              </a:spcBef>
              <a:spcAft>
                <a:spcPts val="0"/>
              </a:spcAft>
              <a:buNone/>
              <a:defRPr b="0">
                <a:solidFill>
                  <a:schemeClr val="accent4"/>
                </a:solidFill>
              </a:defRPr>
            </a:lvl5pPr>
            <a:lvl6pPr lvl="5">
              <a:lnSpc>
                <a:spcPct val="125000"/>
              </a:lnSpc>
              <a:spcBef>
                <a:spcPts val="0"/>
              </a:spcBef>
              <a:spcAft>
                <a:spcPts val="0"/>
              </a:spcAft>
              <a:buNone/>
              <a:defRPr b="0">
                <a:solidFill>
                  <a:schemeClr val="accent4"/>
                </a:solidFill>
              </a:defRPr>
            </a:lvl6pPr>
            <a:lvl7pPr lvl="6">
              <a:lnSpc>
                <a:spcPct val="125000"/>
              </a:lnSpc>
              <a:spcBef>
                <a:spcPts val="0"/>
              </a:spcBef>
              <a:spcAft>
                <a:spcPts val="0"/>
              </a:spcAft>
              <a:buNone/>
              <a:defRPr b="0">
                <a:solidFill>
                  <a:schemeClr val="accent4"/>
                </a:solidFill>
              </a:defRPr>
            </a:lvl7pPr>
            <a:lvl8pPr lvl="7">
              <a:lnSpc>
                <a:spcPct val="125000"/>
              </a:lnSpc>
              <a:spcBef>
                <a:spcPts val="0"/>
              </a:spcBef>
              <a:spcAft>
                <a:spcPts val="0"/>
              </a:spcAft>
              <a:buNone/>
              <a:defRPr b="0">
                <a:solidFill>
                  <a:schemeClr val="accent4"/>
                </a:solidFill>
              </a:defRPr>
            </a:lvl8pPr>
            <a:lvl9pPr lvl="8">
              <a:lnSpc>
                <a:spcPct val="125000"/>
              </a:lnSpc>
              <a:spcBef>
                <a:spcPts val="0"/>
              </a:spcBef>
              <a:spcAft>
                <a:spcPts val="0"/>
              </a:spcAft>
              <a:buNone/>
              <a:defRPr b="0">
                <a:solidFill>
                  <a:schemeClr val="accent4"/>
                </a:solidFill>
              </a:defRPr>
            </a:lvl9pPr>
          </a:lstStyle>
          <a:p>
            <a:endParaRPr/>
          </a:p>
        </p:txBody>
      </p:sp>
      <p:sp>
        <p:nvSpPr>
          <p:cNvPr id="399" name="Google Shape;399;p55"/>
          <p:cNvSpPr txBox="1">
            <a:spLocks noGrp="1"/>
          </p:cNvSpPr>
          <p:nvPr>
            <p:ph type="subTitle" idx="16"/>
          </p:nvPr>
        </p:nvSpPr>
        <p:spPr>
          <a:xfrm>
            <a:off x="8586216" y="7597175"/>
            <a:ext cx="4224600" cy="822900"/>
          </a:xfrm>
          <a:prstGeom prst="rect">
            <a:avLst/>
          </a:prstGeom>
        </p:spPr>
        <p:txBody>
          <a:bodyPr spcFirstLastPara="1" wrap="square" lIns="0" tIns="0" rIns="0" bIns="0" anchor="t" anchorCtr="0">
            <a:noAutofit/>
          </a:bodyPr>
          <a:lstStyle>
            <a:lvl1pPr marL="0" marR="0" lvl="0" indent="0" algn="l">
              <a:lnSpc>
                <a:spcPct val="110000"/>
              </a:lnSpc>
              <a:spcBef>
                <a:spcPts val="0"/>
              </a:spcBef>
              <a:spcAft>
                <a:spcPts val="0"/>
              </a:spcAft>
              <a:buNone/>
              <a:defRPr sz="2700">
                <a:solidFill>
                  <a:schemeClr val="accent4"/>
                </a:solidFill>
              </a:defRPr>
            </a:lvl1pPr>
            <a:lvl2pPr lvl="1">
              <a:lnSpc>
                <a:spcPct val="110000"/>
              </a:lnSpc>
              <a:spcBef>
                <a:spcPts val="0"/>
              </a:spcBef>
              <a:spcAft>
                <a:spcPts val="0"/>
              </a:spcAft>
              <a:buNone/>
              <a:defRPr sz="2700">
                <a:solidFill>
                  <a:schemeClr val="accent4"/>
                </a:solidFill>
              </a:defRPr>
            </a:lvl2pPr>
            <a:lvl3pPr lvl="2">
              <a:lnSpc>
                <a:spcPct val="110000"/>
              </a:lnSpc>
              <a:spcBef>
                <a:spcPts val="0"/>
              </a:spcBef>
              <a:spcAft>
                <a:spcPts val="0"/>
              </a:spcAft>
              <a:buNone/>
              <a:defRPr sz="2700">
                <a:solidFill>
                  <a:schemeClr val="accent4"/>
                </a:solidFill>
              </a:defRPr>
            </a:lvl3pPr>
            <a:lvl4pPr lvl="3">
              <a:lnSpc>
                <a:spcPct val="110000"/>
              </a:lnSpc>
              <a:spcBef>
                <a:spcPts val="0"/>
              </a:spcBef>
              <a:spcAft>
                <a:spcPts val="0"/>
              </a:spcAft>
              <a:buNone/>
              <a:defRPr sz="2700">
                <a:solidFill>
                  <a:schemeClr val="accent4"/>
                </a:solidFill>
              </a:defRPr>
            </a:lvl4pPr>
            <a:lvl5pPr lvl="4">
              <a:lnSpc>
                <a:spcPct val="110000"/>
              </a:lnSpc>
              <a:spcBef>
                <a:spcPts val="0"/>
              </a:spcBef>
              <a:spcAft>
                <a:spcPts val="0"/>
              </a:spcAft>
              <a:buNone/>
              <a:defRPr sz="2700">
                <a:solidFill>
                  <a:schemeClr val="accent4"/>
                </a:solidFill>
              </a:defRPr>
            </a:lvl5pPr>
            <a:lvl6pPr lvl="5">
              <a:lnSpc>
                <a:spcPct val="110000"/>
              </a:lnSpc>
              <a:spcBef>
                <a:spcPts val="0"/>
              </a:spcBef>
              <a:spcAft>
                <a:spcPts val="0"/>
              </a:spcAft>
              <a:buNone/>
              <a:defRPr sz="2700">
                <a:solidFill>
                  <a:schemeClr val="accent4"/>
                </a:solidFill>
              </a:defRPr>
            </a:lvl6pPr>
            <a:lvl7pPr lvl="6">
              <a:lnSpc>
                <a:spcPct val="110000"/>
              </a:lnSpc>
              <a:spcBef>
                <a:spcPts val="0"/>
              </a:spcBef>
              <a:spcAft>
                <a:spcPts val="0"/>
              </a:spcAft>
              <a:buNone/>
              <a:defRPr sz="2700">
                <a:solidFill>
                  <a:schemeClr val="accent4"/>
                </a:solidFill>
              </a:defRPr>
            </a:lvl7pPr>
            <a:lvl8pPr lvl="7">
              <a:lnSpc>
                <a:spcPct val="110000"/>
              </a:lnSpc>
              <a:spcBef>
                <a:spcPts val="0"/>
              </a:spcBef>
              <a:spcAft>
                <a:spcPts val="0"/>
              </a:spcAft>
              <a:buNone/>
              <a:defRPr sz="2700">
                <a:solidFill>
                  <a:schemeClr val="accent4"/>
                </a:solidFill>
              </a:defRPr>
            </a:lvl8pPr>
            <a:lvl9pPr lvl="8">
              <a:lnSpc>
                <a:spcPct val="110000"/>
              </a:lnSpc>
              <a:spcBef>
                <a:spcPts val="0"/>
              </a:spcBef>
              <a:spcAft>
                <a:spcPts val="0"/>
              </a:spcAft>
              <a:buNone/>
              <a:defRPr sz="2700">
                <a:solidFill>
                  <a:schemeClr val="accent4"/>
                </a:solidFill>
              </a:defRPr>
            </a:lvl9pPr>
          </a:lstStyle>
          <a:p>
            <a:endParaRPr/>
          </a:p>
        </p:txBody>
      </p:sp>
      <p:sp>
        <p:nvSpPr>
          <p:cNvPr id="400" name="Google Shape;400;p55"/>
          <p:cNvSpPr txBox="1">
            <a:spLocks noGrp="1"/>
          </p:cNvSpPr>
          <p:nvPr>
            <p:ph type="subTitle" idx="17"/>
          </p:nvPr>
        </p:nvSpPr>
        <p:spPr>
          <a:xfrm>
            <a:off x="13405104" y="7597175"/>
            <a:ext cx="4224600" cy="822900"/>
          </a:xfrm>
          <a:prstGeom prst="rect">
            <a:avLst/>
          </a:prstGeom>
        </p:spPr>
        <p:txBody>
          <a:bodyPr spcFirstLastPara="1" wrap="square" lIns="0" tIns="0" rIns="0" bIns="0" anchor="t" anchorCtr="0">
            <a:noAutofit/>
          </a:bodyPr>
          <a:lstStyle>
            <a:lvl1pPr marL="0" marR="0" lvl="0" indent="0" algn="l">
              <a:lnSpc>
                <a:spcPct val="110000"/>
              </a:lnSpc>
              <a:spcBef>
                <a:spcPts val="0"/>
              </a:spcBef>
              <a:spcAft>
                <a:spcPts val="0"/>
              </a:spcAft>
              <a:buNone/>
              <a:defRPr sz="2700">
                <a:solidFill>
                  <a:schemeClr val="accent4"/>
                </a:solidFill>
              </a:defRPr>
            </a:lvl1pPr>
            <a:lvl2pPr lvl="1">
              <a:lnSpc>
                <a:spcPct val="110000"/>
              </a:lnSpc>
              <a:spcBef>
                <a:spcPts val="0"/>
              </a:spcBef>
              <a:spcAft>
                <a:spcPts val="0"/>
              </a:spcAft>
              <a:buNone/>
              <a:defRPr sz="2700">
                <a:solidFill>
                  <a:schemeClr val="accent4"/>
                </a:solidFill>
              </a:defRPr>
            </a:lvl2pPr>
            <a:lvl3pPr lvl="2">
              <a:lnSpc>
                <a:spcPct val="110000"/>
              </a:lnSpc>
              <a:spcBef>
                <a:spcPts val="0"/>
              </a:spcBef>
              <a:spcAft>
                <a:spcPts val="0"/>
              </a:spcAft>
              <a:buNone/>
              <a:defRPr sz="2700">
                <a:solidFill>
                  <a:schemeClr val="accent4"/>
                </a:solidFill>
              </a:defRPr>
            </a:lvl3pPr>
            <a:lvl4pPr lvl="3">
              <a:lnSpc>
                <a:spcPct val="110000"/>
              </a:lnSpc>
              <a:spcBef>
                <a:spcPts val="0"/>
              </a:spcBef>
              <a:spcAft>
                <a:spcPts val="0"/>
              </a:spcAft>
              <a:buNone/>
              <a:defRPr sz="2700">
                <a:solidFill>
                  <a:schemeClr val="accent4"/>
                </a:solidFill>
              </a:defRPr>
            </a:lvl4pPr>
            <a:lvl5pPr lvl="4">
              <a:lnSpc>
                <a:spcPct val="110000"/>
              </a:lnSpc>
              <a:spcBef>
                <a:spcPts val="0"/>
              </a:spcBef>
              <a:spcAft>
                <a:spcPts val="0"/>
              </a:spcAft>
              <a:buNone/>
              <a:defRPr sz="2700">
                <a:solidFill>
                  <a:schemeClr val="accent4"/>
                </a:solidFill>
              </a:defRPr>
            </a:lvl5pPr>
            <a:lvl6pPr lvl="5">
              <a:lnSpc>
                <a:spcPct val="110000"/>
              </a:lnSpc>
              <a:spcBef>
                <a:spcPts val="0"/>
              </a:spcBef>
              <a:spcAft>
                <a:spcPts val="0"/>
              </a:spcAft>
              <a:buNone/>
              <a:defRPr sz="2700">
                <a:solidFill>
                  <a:schemeClr val="accent4"/>
                </a:solidFill>
              </a:defRPr>
            </a:lvl6pPr>
            <a:lvl7pPr lvl="6">
              <a:lnSpc>
                <a:spcPct val="110000"/>
              </a:lnSpc>
              <a:spcBef>
                <a:spcPts val="0"/>
              </a:spcBef>
              <a:spcAft>
                <a:spcPts val="0"/>
              </a:spcAft>
              <a:buNone/>
              <a:defRPr sz="2700">
                <a:solidFill>
                  <a:schemeClr val="accent4"/>
                </a:solidFill>
              </a:defRPr>
            </a:lvl7pPr>
            <a:lvl8pPr lvl="7">
              <a:lnSpc>
                <a:spcPct val="110000"/>
              </a:lnSpc>
              <a:spcBef>
                <a:spcPts val="0"/>
              </a:spcBef>
              <a:spcAft>
                <a:spcPts val="0"/>
              </a:spcAft>
              <a:buNone/>
              <a:defRPr sz="2700">
                <a:solidFill>
                  <a:schemeClr val="accent4"/>
                </a:solidFill>
              </a:defRPr>
            </a:lvl8pPr>
            <a:lvl9pPr lvl="8">
              <a:lnSpc>
                <a:spcPct val="110000"/>
              </a:lnSpc>
              <a:spcBef>
                <a:spcPts val="0"/>
              </a:spcBef>
              <a:spcAft>
                <a:spcPts val="0"/>
              </a:spcAft>
              <a:buNone/>
              <a:defRPr sz="2700">
                <a:solidFill>
                  <a:schemeClr val="accent4"/>
                </a:solidFill>
              </a:defRPr>
            </a:lvl9pPr>
          </a:lstStyle>
          <a:p>
            <a:endParaRPr/>
          </a:p>
        </p:txBody>
      </p:sp>
      <p:sp>
        <p:nvSpPr>
          <p:cNvPr id="401" name="Google Shape;401;p55"/>
          <p:cNvSpPr txBox="1">
            <a:spLocks noGrp="1"/>
          </p:cNvSpPr>
          <p:nvPr>
            <p:ph type="subTitle" idx="18"/>
          </p:nvPr>
        </p:nvSpPr>
        <p:spPr>
          <a:xfrm>
            <a:off x="8586216" y="7231415"/>
            <a:ext cx="4224600" cy="3474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b="0">
                <a:solidFill>
                  <a:schemeClr val="accent4"/>
                </a:solidFill>
              </a:defRPr>
            </a:lvl1pPr>
            <a:lvl2pPr lvl="1">
              <a:lnSpc>
                <a:spcPct val="125000"/>
              </a:lnSpc>
              <a:spcBef>
                <a:spcPts val="0"/>
              </a:spcBef>
              <a:spcAft>
                <a:spcPts val="0"/>
              </a:spcAft>
              <a:buNone/>
              <a:defRPr b="0">
                <a:solidFill>
                  <a:schemeClr val="accent4"/>
                </a:solidFill>
              </a:defRPr>
            </a:lvl2pPr>
            <a:lvl3pPr lvl="2">
              <a:lnSpc>
                <a:spcPct val="125000"/>
              </a:lnSpc>
              <a:spcBef>
                <a:spcPts val="0"/>
              </a:spcBef>
              <a:spcAft>
                <a:spcPts val="0"/>
              </a:spcAft>
              <a:buNone/>
              <a:defRPr b="0">
                <a:solidFill>
                  <a:schemeClr val="accent4"/>
                </a:solidFill>
              </a:defRPr>
            </a:lvl3pPr>
            <a:lvl4pPr lvl="3">
              <a:lnSpc>
                <a:spcPct val="125000"/>
              </a:lnSpc>
              <a:spcBef>
                <a:spcPts val="0"/>
              </a:spcBef>
              <a:spcAft>
                <a:spcPts val="0"/>
              </a:spcAft>
              <a:buNone/>
              <a:defRPr b="0">
                <a:solidFill>
                  <a:schemeClr val="accent4"/>
                </a:solidFill>
              </a:defRPr>
            </a:lvl4pPr>
            <a:lvl5pPr lvl="4">
              <a:lnSpc>
                <a:spcPct val="125000"/>
              </a:lnSpc>
              <a:spcBef>
                <a:spcPts val="0"/>
              </a:spcBef>
              <a:spcAft>
                <a:spcPts val="0"/>
              </a:spcAft>
              <a:buNone/>
              <a:defRPr b="0">
                <a:solidFill>
                  <a:schemeClr val="accent4"/>
                </a:solidFill>
              </a:defRPr>
            </a:lvl5pPr>
            <a:lvl6pPr lvl="5">
              <a:lnSpc>
                <a:spcPct val="125000"/>
              </a:lnSpc>
              <a:spcBef>
                <a:spcPts val="0"/>
              </a:spcBef>
              <a:spcAft>
                <a:spcPts val="0"/>
              </a:spcAft>
              <a:buNone/>
              <a:defRPr b="0">
                <a:solidFill>
                  <a:schemeClr val="accent4"/>
                </a:solidFill>
              </a:defRPr>
            </a:lvl6pPr>
            <a:lvl7pPr lvl="6">
              <a:lnSpc>
                <a:spcPct val="125000"/>
              </a:lnSpc>
              <a:spcBef>
                <a:spcPts val="0"/>
              </a:spcBef>
              <a:spcAft>
                <a:spcPts val="0"/>
              </a:spcAft>
              <a:buNone/>
              <a:defRPr b="0">
                <a:solidFill>
                  <a:schemeClr val="accent4"/>
                </a:solidFill>
              </a:defRPr>
            </a:lvl7pPr>
            <a:lvl8pPr lvl="7">
              <a:lnSpc>
                <a:spcPct val="125000"/>
              </a:lnSpc>
              <a:spcBef>
                <a:spcPts val="0"/>
              </a:spcBef>
              <a:spcAft>
                <a:spcPts val="0"/>
              </a:spcAft>
              <a:buNone/>
              <a:defRPr b="0">
                <a:solidFill>
                  <a:schemeClr val="accent4"/>
                </a:solidFill>
              </a:defRPr>
            </a:lvl8pPr>
            <a:lvl9pPr lvl="8">
              <a:lnSpc>
                <a:spcPct val="125000"/>
              </a:lnSpc>
              <a:spcBef>
                <a:spcPts val="0"/>
              </a:spcBef>
              <a:spcAft>
                <a:spcPts val="0"/>
              </a:spcAft>
              <a:buNone/>
              <a:defRPr b="0">
                <a:solidFill>
                  <a:schemeClr val="accent4"/>
                </a:solidFill>
              </a:defRPr>
            </a:lvl9pPr>
          </a:lstStyle>
          <a:p>
            <a:endParaRPr/>
          </a:p>
        </p:txBody>
      </p:sp>
      <p:sp>
        <p:nvSpPr>
          <p:cNvPr id="402" name="Google Shape;402;p55"/>
          <p:cNvSpPr txBox="1">
            <a:spLocks noGrp="1"/>
          </p:cNvSpPr>
          <p:nvPr>
            <p:ph type="subTitle" idx="19"/>
          </p:nvPr>
        </p:nvSpPr>
        <p:spPr>
          <a:xfrm>
            <a:off x="13405104" y="7231415"/>
            <a:ext cx="4224600" cy="3474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b="0">
                <a:solidFill>
                  <a:schemeClr val="accent4"/>
                </a:solidFill>
              </a:defRPr>
            </a:lvl1pPr>
            <a:lvl2pPr lvl="1">
              <a:lnSpc>
                <a:spcPct val="125000"/>
              </a:lnSpc>
              <a:spcBef>
                <a:spcPts val="0"/>
              </a:spcBef>
              <a:spcAft>
                <a:spcPts val="0"/>
              </a:spcAft>
              <a:buNone/>
              <a:defRPr b="0">
                <a:solidFill>
                  <a:schemeClr val="accent4"/>
                </a:solidFill>
              </a:defRPr>
            </a:lvl2pPr>
            <a:lvl3pPr lvl="2">
              <a:lnSpc>
                <a:spcPct val="125000"/>
              </a:lnSpc>
              <a:spcBef>
                <a:spcPts val="0"/>
              </a:spcBef>
              <a:spcAft>
                <a:spcPts val="0"/>
              </a:spcAft>
              <a:buNone/>
              <a:defRPr b="0">
                <a:solidFill>
                  <a:schemeClr val="accent4"/>
                </a:solidFill>
              </a:defRPr>
            </a:lvl3pPr>
            <a:lvl4pPr lvl="3">
              <a:lnSpc>
                <a:spcPct val="125000"/>
              </a:lnSpc>
              <a:spcBef>
                <a:spcPts val="0"/>
              </a:spcBef>
              <a:spcAft>
                <a:spcPts val="0"/>
              </a:spcAft>
              <a:buNone/>
              <a:defRPr b="0">
                <a:solidFill>
                  <a:schemeClr val="accent4"/>
                </a:solidFill>
              </a:defRPr>
            </a:lvl4pPr>
            <a:lvl5pPr lvl="4">
              <a:lnSpc>
                <a:spcPct val="125000"/>
              </a:lnSpc>
              <a:spcBef>
                <a:spcPts val="0"/>
              </a:spcBef>
              <a:spcAft>
                <a:spcPts val="0"/>
              </a:spcAft>
              <a:buNone/>
              <a:defRPr b="0">
                <a:solidFill>
                  <a:schemeClr val="accent4"/>
                </a:solidFill>
              </a:defRPr>
            </a:lvl5pPr>
            <a:lvl6pPr lvl="5">
              <a:lnSpc>
                <a:spcPct val="125000"/>
              </a:lnSpc>
              <a:spcBef>
                <a:spcPts val="0"/>
              </a:spcBef>
              <a:spcAft>
                <a:spcPts val="0"/>
              </a:spcAft>
              <a:buNone/>
              <a:defRPr b="0">
                <a:solidFill>
                  <a:schemeClr val="accent4"/>
                </a:solidFill>
              </a:defRPr>
            </a:lvl6pPr>
            <a:lvl7pPr lvl="6">
              <a:lnSpc>
                <a:spcPct val="125000"/>
              </a:lnSpc>
              <a:spcBef>
                <a:spcPts val="0"/>
              </a:spcBef>
              <a:spcAft>
                <a:spcPts val="0"/>
              </a:spcAft>
              <a:buNone/>
              <a:defRPr b="0">
                <a:solidFill>
                  <a:schemeClr val="accent4"/>
                </a:solidFill>
              </a:defRPr>
            </a:lvl7pPr>
            <a:lvl8pPr lvl="7">
              <a:lnSpc>
                <a:spcPct val="125000"/>
              </a:lnSpc>
              <a:spcBef>
                <a:spcPts val="0"/>
              </a:spcBef>
              <a:spcAft>
                <a:spcPts val="0"/>
              </a:spcAft>
              <a:buNone/>
              <a:defRPr b="0">
                <a:solidFill>
                  <a:schemeClr val="accent4"/>
                </a:solidFill>
              </a:defRPr>
            </a:lvl8pPr>
            <a:lvl9pPr lvl="8">
              <a:lnSpc>
                <a:spcPct val="125000"/>
              </a:lnSpc>
              <a:spcBef>
                <a:spcPts val="0"/>
              </a:spcBef>
              <a:spcAft>
                <a:spcPts val="0"/>
              </a:spcAft>
              <a:buNone/>
              <a:defRPr b="0">
                <a:solidFill>
                  <a:schemeClr val="accent4"/>
                </a:solidFill>
              </a:defRPr>
            </a:lvl9pPr>
          </a:lstStyle>
          <a:p>
            <a:endParaRPr/>
          </a:p>
        </p:txBody>
      </p:sp>
      <p:sp>
        <p:nvSpPr>
          <p:cNvPr id="403" name="Google Shape;403;p55"/>
          <p:cNvSpPr txBox="1">
            <a:spLocks noGrp="1"/>
          </p:cNvSpPr>
          <p:nvPr>
            <p:ph type="subTitle" idx="20"/>
          </p:nvPr>
        </p:nvSpPr>
        <p:spPr>
          <a:xfrm>
            <a:off x="8586216" y="2842295"/>
            <a:ext cx="4224600" cy="3474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b="0">
                <a:solidFill>
                  <a:schemeClr val="accent4"/>
                </a:solidFill>
              </a:defRPr>
            </a:lvl1pPr>
            <a:lvl2pPr lvl="1">
              <a:lnSpc>
                <a:spcPct val="125000"/>
              </a:lnSpc>
              <a:spcBef>
                <a:spcPts val="0"/>
              </a:spcBef>
              <a:spcAft>
                <a:spcPts val="0"/>
              </a:spcAft>
              <a:buNone/>
              <a:defRPr b="0">
                <a:solidFill>
                  <a:schemeClr val="accent4"/>
                </a:solidFill>
              </a:defRPr>
            </a:lvl2pPr>
            <a:lvl3pPr lvl="2">
              <a:lnSpc>
                <a:spcPct val="125000"/>
              </a:lnSpc>
              <a:spcBef>
                <a:spcPts val="0"/>
              </a:spcBef>
              <a:spcAft>
                <a:spcPts val="0"/>
              </a:spcAft>
              <a:buNone/>
              <a:defRPr b="0">
                <a:solidFill>
                  <a:schemeClr val="accent4"/>
                </a:solidFill>
              </a:defRPr>
            </a:lvl3pPr>
            <a:lvl4pPr lvl="3">
              <a:lnSpc>
                <a:spcPct val="125000"/>
              </a:lnSpc>
              <a:spcBef>
                <a:spcPts val="0"/>
              </a:spcBef>
              <a:spcAft>
                <a:spcPts val="0"/>
              </a:spcAft>
              <a:buNone/>
              <a:defRPr b="0">
                <a:solidFill>
                  <a:schemeClr val="accent4"/>
                </a:solidFill>
              </a:defRPr>
            </a:lvl4pPr>
            <a:lvl5pPr lvl="4">
              <a:lnSpc>
                <a:spcPct val="125000"/>
              </a:lnSpc>
              <a:spcBef>
                <a:spcPts val="0"/>
              </a:spcBef>
              <a:spcAft>
                <a:spcPts val="0"/>
              </a:spcAft>
              <a:buNone/>
              <a:defRPr b="0">
                <a:solidFill>
                  <a:schemeClr val="accent4"/>
                </a:solidFill>
              </a:defRPr>
            </a:lvl5pPr>
            <a:lvl6pPr lvl="5">
              <a:lnSpc>
                <a:spcPct val="125000"/>
              </a:lnSpc>
              <a:spcBef>
                <a:spcPts val="0"/>
              </a:spcBef>
              <a:spcAft>
                <a:spcPts val="0"/>
              </a:spcAft>
              <a:buNone/>
              <a:defRPr b="0">
                <a:solidFill>
                  <a:schemeClr val="accent4"/>
                </a:solidFill>
              </a:defRPr>
            </a:lvl6pPr>
            <a:lvl7pPr lvl="6">
              <a:lnSpc>
                <a:spcPct val="125000"/>
              </a:lnSpc>
              <a:spcBef>
                <a:spcPts val="0"/>
              </a:spcBef>
              <a:spcAft>
                <a:spcPts val="0"/>
              </a:spcAft>
              <a:buNone/>
              <a:defRPr b="0">
                <a:solidFill>
                  <a:schemeClr val="accent4"/>
                </a:solidFill>
              </a:defRPr>
            </a:lvl7pPr>
            <a:lvl8pPr lvl="7">
              <a:lnSpc>
                <a:spcPct val="125000"/>
              </a:lnSpc>
              <a:spcBef>
                <a:spcPts val="0"/>
              </a:spcBef>
              <a:spcAft>
                <a:spcPts val="0"/>
              </a:spcAft>
              <a:buNone/>
              <a:defRPr b="0">
                <a:solidFill>
                  <a:schemeClr val="accent4"/>
                </a:solidFill>
              </a:defRPr>
            </a:lvl8pPr>
            <a:lvl9pPr lvl="8">
              <a:lnSpc>
                <a:spcPct val="125000"/>
              </a:lnSpc>
              <a:spcBef>
                <a:spcPts val="0"/>
              </a:spcBef>
              <a:spcAft>
                <a:spcPts val="0"/>
              </a:spcAft>
              <a:buNone/>
              <a:defRPr b="0">
                <a:solidFill>
                  <a:schemeClr val="accent4"/>
                </a:solidFill>
              </a:defRPr>
            </a:lvl9pPr>
          </a:lstStyle>
          <a:p>
            <a:endParaRPr/>
          </a:p>
        </p:txBody>
      </p:sp>
      <p:sp>
        <p:nvSpPr>
          <p:cNvPr id="404" name="Google Shape;404;p55"/>
          <p:cNvSpPr txBox="1">
            <a:spLocks noGrp="1"/>
          </p:cNvSpPr>
          <p:nvPr>
            <p:ph type="subTitle" idx="21"/>
          </p:nvPr>
        </p:nvSpPr>
        <p:spPr>
          <a:xfrm>
            <a:off x="13405104" y="2842295"/>
            <a:ext cx="4224600" cy="3474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b="0">
                <a:solidFill>
                  <a:schemeClr val="accent4"/>
                </a:solidFill>
              </a:defRPr>
            </a:lvl1pPr>
            <a:lvl2pPr lvl="1">
              <a:lnSpc>
                <a:spcPct val="125000"/>
              </a:lnSpc>
              <a:spcBef>
                <a:spcPts val="0"/>
              </a:spcBef>
              <a:spcAft>
                <a:spcPts val="0"/>
              </a:spcAft>
              <a:buNone/>
              <a:defRPr b="0">
                <a:solidFill>
                  <a:schemeClr val="accent4"/>
                </a:solidFill>
              </a:defRPr>
            </a:lvl2pPr>
            <a:lvl3pPr lvl="2">
              <a:lnSpc>
                <a:spcPct val="125000"/>
              </a:lnSpc>
              <a:spcBef>
                <a:spcPts val="0"/>
              </a:spcBef>
              <a:spcAft>
                <a:spcPts val="0"/>
              </a:spcAft>
              <a:buNone/>
              <a:defRPr b="0">
                <a:solidFill>
                  <a:schemeClr val="accent4"/>
                </a:solidFill>
              </a:defRPr>
            </a:lvl3pPr>
            <a:lvl4pPr lvl="3">
              <a:lnSpc>
                <a:spcPct val="125000"/>
              </a:lnSpc>
              <a:spcBef>
                <a:spcPts val="0"/>
              </a:spcBef>
              <a:spcAft>
                <a:spcPts val="0"/>
              </a:spcAft>
              <a:buNone/>
              <a:defRPr b="0">
                <a:solidFill>
                  <a:schemeClr val="accent4"/>
                </a:solidFill>
              </a:defRPr>
            </a:lvl4pPr>
            <a:lvl5pPr lvl="4">
              <a:lnSpc>
                <a:spcPct val="125000"/>
              </a:lnSpc>
              <a:spcBef>
                <a:spcPts val="0"/>
              </a:spcBef>
              <a:spcAft>
                <a:spcPts val="0"/>
              </a:spcAft>
              <a:buNone/>
              <a:defRPr b="0">
                <a:solidFill>
                  <a:schemeClr val="accent4"/>
                </a:solidFill>
              </a:defRPr>
            </a:lvl5pPr>
            <a:lvl6pPr lvl="5">
              <a:lnSpc>
                <a:spcPct val="125000"/>
              </a:lnSpc>
              <a:spcBef>
                <a:spcPts val="0"/>
              </a:spcBef>
              <a:spcAft>
                <a:spcPts val="0"/>
              </a:spcAft>
              <a:buNone/>
              <a:defRPr b="0">
                <a:solidFill>
                  <a:schemeClr val="accent4"/>
                </a:solidFill>
              </a:defRPr>
            </a:lvl6pPr>
            <a:lvl7pPr lvl="6">
              <a:lnSpc>
                <a:spcPct val="125000"/>
              </a:lnSpc>
              <a:spcBef>
                <a:spcPts val="0"/>
              </a:spcBef>
              <a:spcAft>
                <a:spcPts val="0"/>
              </a:spcAft>
              <a:buNone/>
              <a:defRPr b="0">
                <a:solidFill>
                  <a:schemeClr val="accent4"/>
                </a:solidFill>
              </a:defRPr>
            </a:lvl7pPr>
            <a:lvl8pPr lvl="7">
              <a:lnSpc>
                <a:spcPct val="125000"/>
              </a:lnSpc>
              <a:spcBef>
                <a:spcPts val="0"/>
              </a:spcBef>
              <a:spcAft>
                <a:spcPts val="0"/>
              </a:spcAft>
              <a:buNone/>
              <a:defRPr b="0">
                <a:solidFill>
                  <a:schemeClr val="accent4"/>
                </a:solidFill>
              </a:defRPr>
            </a:lvl8pPr>
            <a:lvl9pPr lvl="8">
              <a:lnSpc>
                <a:spcPct val="125000"/>
              </a:lnSpc>
              <a:spcBef>
                <a:spcPts val="0"/>
              </a:spcBef>
              <a:spcAft>
                <a:spcPts val="0"/>
              </a:spcAft>
              <a:buNone/>
              <a:defRPr b="0">
                <a:solidFill>
                  <a:schemeClr val="accent4"/>
                </a:solidFill>
              </a:defRPr>
            </a:lvl9pPr>
          </a:lstStyle>
          <a:p>
            <a:endParaRPr/>
          </a:p>
        </p:txBody>
      </p:sp>
      <p:sp>
        <p:nvSpPr>
          <p:cNvPr id="405" name="Google Shape;405;p55"/>
          <p:cNvSpPr txBox="1">
            <a:spLocks noGrp="1"/>
          </p:cNvSpPr>
          <p:nvPr>
            <p:ph type="subTitle" idx="22"/>
          </p:nvPr>
        </p:nvSpPr>
        <p:spPr>
          <a:xfrm>
            <a:off x="8586216" y="4579655"/>
            <a:ext cx="4224600" cy="3474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b="0">
                <a:solidFill>
                  <a:schemeClr val="accent4"/>
                </a:solidFill>
              </a:defRPr>
            </a:lvl1pPr>
            <a:lvl2pPr lvl="1">
              <a:lnSpc>
                <a:spcPct val="125000"/>
              </a:lnSpc>
              <a:spcBef>
                <a:spcPts val="0"/>
              </a:spcBef>
              <a:spcAft>
                <a:spcPts val="0"/>
              </a:spcAft>
              <a:buNone/>
              <a:defRPr b="0">
                <a:solidFill>
                  <a:schemeClr val="accent4"/>
                </a:solidFill>
              </a:defRPr>
            </a:lvl2pPr>
            <a:lvl3pPr lvl="2">
              <a:lnSpc>
                <a:spcPct val="125000"/>
              </a:lnSpc>
              <a:spcBef>
                <a:spcPts val="0"/>
              </a:spcBef>
              <a:spcAft>
                <a:spcPts val="0"/>
              </a:spcAft>
              <a:buNone/>
              <a:defRPr b="0">
                <a:solidFill>
                  <a:schemeClr val="accent4"/>
                </a:solidFill>
              </a:defRPr>
            </a:lvl3pPr>
            <a:lvl4pPr lvl="3">
              <a:lnSpc>
                <a:spcPct val="125000"/>
              </a:lnSpc>
              <a:spcBef>
                <a:spcPts val="0"/>
              </a:spcBef>
              <a:spcAft>
                <a:spcPts val="0"/>
              </a:spcAft>
              <a:buNone/>
              <a:defRPr b="0">
                <a:solidFill>
                  <a:schemeClr val="accent4"/>
                </a:solidFill>
              </a:defRPr>
            </a:lvl4pPr>
            <a:lvl5pPr lvl="4">
              <a:lnSpc>
                <a:spcPct val="125000"/>
              </a:lnSpc>
              <a:spcBef>
                <a:spcPts val="0"/>
              </a:spcBef>
              <a:spcAft>
                <a:spcPts val="0"/>
              </a:spcAft>
              <a:buNone/>
              <a:defRPr b="0">
                <a:solidFill>
                  <a:schemeClr val="accent4"/>
                </a:solidFill>
              </a:defRPr>
            </a:lvl5pPr>
            <a:lvl6pPr lvl="5">
              <a:lnSpc>
                <a:spcPct val="125000"/>
              </a:lnSpc>
              <a:spcBef>
                <a:spcPts val="0"/>
              </a:spcBef>
              <a:spcAft>
                <a:spcPts val="0"/>
              </a:spcAft>
              <a:buNone/>
              <a:defRPr b="0">
                <a:solidFill>
                  <a:schemeClr val="accent4"/>
                </a:solidFill>
              </a:defRPr>
            </a:lvl6pPr>
            <a:lvl7pPr lvl="6">
              <a:lnSpc>
                <a:spcPct val="125000"/>
              </a:lnSpc>
              <a:spcBef>
                <a:spcPts val="0"/>
              </a:spcBef>
              <a:spcAft>
                <a:spcPts val="0"/>
              </a:spcAft>
              <a:buNone/>
              <a:defRPr b="0">
                <a:solidFill>
                  <a:schemeClr val="accent4"/>
                </a:solidFill>
              </a:defRPr>
            </a:lvl7pPr>
            <a:lvl8pPr lvl="7">
              <a:lnSpc>
                <a:spcPct val="125000"/>
              </a:lnSpc>
              <a:spcBef>
                <a:spcPts val="0"/>
              </a:spcBef>
              <a:spcAft>
                <a:spcPts val="0"/>
              </a:spcAft>
              <a:buNone/>
              <a:defRPr b="0">
                <a:solidFill>
                  <a:schemeClr val="accent4"/>
                </a:solidFill>
              </a:defRPr>
            </a:lvl8pPr>
            <a:lvl9pPr lvl="8">
              <a:lnSpc>
                <a:spcPct val="125000"/>
              </a:lnSpc>
              <a:spcBef>
                <a:spcPts val="0"/>
              </a:spcBef>
              <a:spcAft>
                <a:spcPts val="0"/>
              </a:spcAft>
              <a:buNone/>
              <a:defRPr b="0">
                <a:solidFill>
                  <a:schemeClr val="accent4"/>
                </a:solidFill>
              </a:defRPr>
            </a:lvl9pPr>
          </a:lstStyle>
          <a:p>
            <a:endParaRPr/>
          </a:p>
        </p:txBody>
      </p:sp>
      <p:sp>
        <p:nvSpPr>
          <p:cNvPr id="406" name="Google Shape;406;p55"/>
          <p:cNvSpPr txBox="1">
            <a:spLocks noGrp="1"/>
          </p:cNvSpPr>
          <p:nvPr>
            <p:ph type="subTitle" idx="23"/>
          </p:nvPr>
        </p:nvSpPr>
        <p:spPr>
          <a:xfrm>
            <a:off x="13405104" y="4579655"/>
            <a:ext cx="4224600" cy="3474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b="0">
                <a:solidFill>
                  <a:schemeClr val="accent4"/>
                </a:solidFill>
              </a:defRPr>
            </a:lvl1pPr>
            <a:lvl2pPr lvl="1">
              <a:lnSpc>
                <a:spcPct val="125000"/>
              </a:lnSpc>
              <a:spcBef>
                <a:spcPts val="0"/>
              </a:spcBef>
              <a:spcAft>
                <a:spcPts val="0"/>
              </a:spcAft>
              <a:buNone/>
              <a:defRPr b="0">
                <a:solidFill>
                  <a:schemeClr val="accent4"/>
                </a:solidFill>
              </a:defRPr>
            </a:lvl2pPr>
            <a:lvl3pPr lvl="2">
              <a:lnSpc>
                <a:spcPct val="125000"/>
              </a:lnSpc>
              <a:spcBef>
                <a:spcPts val="0"/>
              </a:spcBef>
              <a:spcAft>
                <a:spcPts val="0"/>
              </a:spcAft>
              <a:buNone/>
              <a:defRPr b="0">
                <a:solidFill>
                  <a:schemeClr val="accent4"/>
                </a:solidFill>
              </a:defRPr>
            </a:lvl3pPr>
            <a:lvl4pPr lvl="3">
              <a:lnSpc>
                <a:spcPct val="125000"/>
              </a:lnSpc>
              <a:spcBef>
                <a:spcPts val="0"/>
              </a:spcBef>
              <a:spcAft>
                <a:spcPts val="0"/>
              </a:spcAft>
              <a:buNone/>
              <a:defRPr b="0">
                <a:solidFill>
                  <a:schemeClr val="accent4"/>
                </a:solidFill>
              </a:defRPr>
            </a:lvl4pPr>
            <a:lvl5pPr lvl="4">
              <a:lnSpc>
                <a:spcPct val="125000"/>
              </a:lnSpc>
              <a:spcBef>
                <a:spcPts val="0"/>
              </a:spcBef>
              <a:spcAft>
                <a:spcPts val="0"/>
              </a:spcAft>
              <a:buNone/>
              <a:defRPr b="0">
                <a:solidFill>
                  <a:schemeClr val="accent4"/>
                </a:solidFill>
              </a:defRPr>
            </a:lvl5pPr>
            <a:lvl6pPr lvl="5">
              <a:lnSpc>
                <a:spcPct val="125000"/>
              </a:lnSpc>
              <a:spcBef>
                <a:spcPts val="0"/>
              </a:spcBef>
              <a:spcAft>
                <a:spcPts val="0"/>
              </a:spcAft>
              <a:buNone/>
              <a:defRPr b="0">
                <a:solidFill>
                  <a:schemeClr val="accent4"/>
                </a:solidFill>
              </a:defRPr>
            </a:lvl6pPr>
            <a:lvl7pPr lvl="6">
              <a:lnSpc>
                <a:spcPct val="125000"/>
              </a:lnSpc>
              <a:spcBef>
                <a:spcPts val="0"/>
              </a:spcBef>
              <a:spcAft>
                <a:spcPts val="0"/>
              </a:spcAft>
              <a:buNone/>
              <a:defRPr b="0">
                <a:solidFill>
                  <a:schemeClr val="accent4"/>
                </a:solidFill>
              </a:defRPr>
            </a:lvl7pPr>
            <a:lvl8pPr lvl="7">
              <a:lnSpc>
                <a:spcPct val="125000"/>
              </a:lnSpc>
              <a:spcBef>
                <a:spcPts val="0"/>
              </a:spcBef>
              <a:spcAft>
                <a:spcPts val="0"/>
              </a:spcAft>
              <a:buNone/>
              <a:defRPr b="0">
                <a:solidFill>
                  <a:schemeClr val="accent4"/>
                </a:solidFill>
              </a:defRPr>
            </a:lvl8pPr>
            <a:lvl9pPr lvl="8">
              <a:lnSpc>
                <a:spcPct val="125000"/>
              </a:lnSpc>
              <a:spcBef>
                <a:spcPts val="0"/>
              </a:spcBef>
              <a:spcAft>
                <a:spcPts val="0"/>
              </a:spcAft>
              <a:buNone/>
              <a:defRPr b="0">
                <a:solidFill>
                  <a:schemeClr val="accent4"/>
                </a:solidFill>
              </a:defRPr>
            </a:lvl9pPr>
          </a:lstStyle>
          <a:p>
            <a:endParaRPr/>
          </a:p>
        </p:txBody>
      </p:sp>
      <p:sp>
        <p:nvSpPr>
          <p:cNvPr id="407" name="Google Shape;407;p55"/>
          <p:cNvSpPr txBox="1">
            <a:spLocks noGrp="1"/>
          </p:cNvSpPr>
          <p:nvPr>
            <p:ph type="subTitle" idx="24"/>
          </p:nvPr>
        </p:nvSpPr>
        <p:spPr>
          <a:xfrm>
            <a:off x="8586216" y="6317015"/>
            <a:ext cx="4224600" cy="3474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b="0">
                <a:solidFill>
                  <a:schemeClr val="accent4"/>
                </a:solidFill>
              </a:defRPr>
            </a:lvl1pPr>
            <a:lvl2pPr lvl="1">
              <a:lnSpc>
                <a:spcPct val="125000"/>
              </a:lnSpc>
              <a:spcBef>
                <a:spcPts val="0"/>
              </a:spcBef>
              <a:spcAft>
                <a:spcPts val="0"/>
              </a:spcAft>
              <a:buNone/>
              <a:defRPr b="0">
                <a:solidFill>
                  <a:schemeClr val="accent4"/>
                </a:solidFill>
              </a:defRPr>
            </a:lvl2pPr>
            <a:lvl3pPr lvl="2">
              <a:lnSpc>
                <a:spcPct val="125000"/>
              </a:lnSpc>
              <a:spcBef>
                <a:spcPts val="0"/>
              </a:spcBef>
              <a:spcAft>
                <a:spcPts val="0"/>
              </a:spcAft>
              <a:buNone/>
              <a:defRPr b="0">
                <a:solidFill>
                  <a:schemeClr val="accent4"/>
                </a:solidFill>
              </a:defRPr>
            </a:lvl3pPr>
            <a:lvl4pPr lvl="3">
              <a:lnSpc>
                <a:spcPct val="125000"/>
              </a:lnSpc>
              <a:spcBef>
                <a:spcPts val="0"/>
              </a:spcBef>
              <a:spcAft>
                <a:spcPts val="0"/>
              </a:spcAft>
              <a:buNone/>
              <a:defRPr b="0">
                <a:solidFill>
                  <a:schemeClr val="accent4"/>
                </a:solidFill>
              </a:defRPr>
            </a:lvl4pPr>
            <a:lvl5pPr lvl="4">
              <a:lnSpc>
                <a:spcPct val="125000"/>
              </a:lnSpc>
              <a:spcBef>
                <a:spcPts val="0"/>
              </a:spcBef>
              <a:spcAft>
                <a:spcPts val="0"/>
              </a:spcAft>
              <a:buNone/>
              <a:defRPr b="0">
                <a:solidFill>
                  <a:schemeClr val="accent4"/>
                </a:solidFill>
              </a:defRPr>
            </a:lvl5pPr>
            <a:lvl6pPr lvl="5">
              <a:lnSpc>
                <a:spcPct val="125000"/>
              </a:lnSpc>
              <a:spcBef>
                <a:spcPts val="0"/>
              </a:spcBef>
              <a:spcAft>
                <a:spcPts val="0"/>
              </a:spcAft>
              <a:buNone/>
              <a:defRPr b="0">
                <a:solidFill>
                  <a:schemeClr val="accent4"/>
                </a:solidFill>
              </a:defRPr>
            </a:lvl6pPr>
            <a:lvl7pPr lvl="6">
              <a:lnSpc>
                <a:spcPct val="125000"/>
              </a:lnSpc>
              <a:spcBef>
                <a:spcPts val="0"/>
              </a:spcBef>
              <a:spcAft>
                <a:spcPts val="0"/>
              </a:spcAft>
              <a:buNone/>
              <a:defRPr b="0">
                <a:solidFill>
                  <a:schemeClr val="accent4"/>
                </a:solidFill>
              </a:defRPr>
            </a:lvl7pPr>
            <a:lvl8pPr lvl="7">
              <a:lnSpc>
                <a:spcPct val="125000"/>
              </a:lnSpc>
              <a:spcBef>
                <a:spcPts val="0"/>
              </a:spcBef>
              <a:spcAft>
                <a:spcPts val="0"/>
              </a:spcAft>
              <a:buNone/>
              <a:defRPr b="0">
                <a:solidFill>
                  <a:schemeClr val="accent4"/>
                </a:solidFill>
              </a:defRPr>
            </a:lvl8pPr>
            <a:lvl9pPr lvl="8">
              <a:lnSpc>
                <a:spcPct val="125000"/>
              </a:lnSpc>
              <a:spcBef>
                <a:spcPts val="0"/>
              </a:spcBef>
              <a:spcAft>
                <a:spcPts val="0"/>
              </a:spcAft>
              <a:buNone/>
              <a:defRPr b="0">
                <a:solidFill>
                  <a:schemeClr val="accent4"/>
                </a:solidFill>
              </a:defRPr>
            </a:lvl9pPr>
          </a:lstStyle>
          <a:p>
            <a:endParaRPr/>
          </a:p>
        </p:txBody>
      </p:sp>
      <p:sp>
        <p:nvSpPr>
          <p:cNvPr id="408" name="Google Shape;408;p55"/>
          <p:cNvSpPr txBox="1">
            <a:spLocks noGrp="1"/>
          </p:cNvSpPr>
          <p:nvPr>
            <p:ph type="subTitle" idx="25"/>
          </p:nvPr>
        </p:nvSpPr>
        <p:spPr>
          <a:xfrm>
            <a:off x="13405104" y="6317015"/>
            <a:ext cx="4224600" cy="3474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b="0">
                <a:solidFill>
                  <a:schemeClr val="accent4"/>
                </a:solidFill>
              </a:defRPr>
            </a:lvl1pPr>
            <a:lvl2pPr lvl="1">
              <a:lnSpc>
                <a:spcPct val="125000"/>
              </a:lnSpc>
              <a:spcBef>
                <a:spcPts val="0"/>
              </a:spcBef>
              <a:spcAft>
                <a:spcPts val="0"/>
              </a:spcAft>
              <a:buNone/>
              <a:defRPr b="0">
                <a:solidFill>
                  <a:schemeClr val="accent4"/>
                </a:solidFill>
              </a:defRPr>
            </a:lvl2pPr>
            <a:lvl3pPr lvl="2">
              <a:lnSpc>
                <a:spcPct val="125000"/>
              </a:lnSpc>
              <a:spcBef>
                <a:spcPts val="0"/>
              </a:spcBef>
              <a:spcAft>
                <a:spcPts val="0"/>
              </a:spcAft>
              <a:buNone/>
              <a:defRPr b="0">
                <a:solidFill>
                  <a:schemeClr val="accent4"/>
                </a:solidFill>
              </a:defRPr>
            </a:lvl3pPr>
            <a:lvl4pPr lvl="3">
              <a:lnSpc>
                <a:spcPct val="125000"/>
              </a:lnSpc>
              <a:spcBef>
                <a:spcPts val="0"/>
              </a:spcBef>
              <a:spcAft>
                <a:spcPts val="0"/>
              </a:spcAft>
              <a:buNone/>
              <a:defRPr b="0">
                <a:solidFill>
                  <a:schemeClr val="accent4"/>
                </a:solidFill>
              </a:defRPr>
            </a:lvl4pPr>
            <a:lvl5pPr lvl="4">
              <a:lnSpc>
                <a:spcPct val="125000"/>
              </a:lnSpc>
              <a:spcBef>
                <a:spcPts val="0"/>
              </a:spcBef>
              <a:spcAft>
                <a:spcPts val="0"/>
              </a:spcAft>
              <a:buNone/>
              <a:defRPr b="0">
                <a:solidFill>
                  <a:schemeClr val="accent4"/>
                </a:solidFill>
              </a:defRPr>
            </a:lvl5pPr>
            <a:lvl6pPr lvl="5">
              <a:lnSpc>
                <a:spcPct val="125000"/>
              </a:lnSpc>
              <a:spcBef>
                <a:spcPts val="0"/>
              </a:spcBef>
              <a:spcAft>
                <a:spcPts val="0"/>
              </a:spcAft>
              <a:buNone/>
              <a:defRPr b="0">
                <a:solidFill>
                  <a:schemeClr val="accent4"/>
                </a:solidFill>
              </a:defRPr>
            </a:lvl6pPr>
            <a:lvl7pPr lvl="6">
              <a:lnSpc>
                <a:spcPct val="125000"/>
              </a:lnSpc>
              <a:spcBef>
                <a:spcPts val="0"/>
              </a:spcBef>
              <a:spcAft>
                <a:spcPts val="0"/>
              </a:spcAft>
              <a:buNone/>
              <a:defRPr b="0">
                <a:solidFill>
                  <a:schemeClr val="accent4"/>
                </a:solidFill>
              </a:defRPr>
            </a:lvl7pPr>
            <a:lvl8pPr lvl="7">
              <a:lnSpc>
                <a:spcPct val="125000"/>
              </a:lnSpc>
              <a:spcBef>
                <a:spcPts val="0"/>
              </a:spcBef>
              <a:spcAft>
                <a:spcPts val="0"/>
              </a:spcAft>
              <a:buNone/>
              <a:defRPr b="0">
                <a:solidFill>
                  <a:schemeClr val="accent4"/>
                </a:solidFill>
              </a:defRPr>
            </a:lvl8pPr>
            <a:lvl9pPr lvl="8">
              <a:lnSpc>
                <a:spcPct val="125000"/>
              </a:lnSpc>
              <a:spcBef>
                <a:spcPts val="0"/>
              </a:spcBef>
              <a:spcAft>
                <a:spcPts val="0"/>
              </a:spcAft>
              <a:buNone/>
              <a:defRPr b="0">
                <a:solidFill>
                  <a:schemeClr val="accent4"/>
                </a:solidFill>
              </a:defRPr>
            </a:lvl9pPr>
          </a:lstStyle>
          <a:p>
            <a:endParaRPr/>
          </a:p>
        </p:txBody>
      </p:sp>
      <p:sp>
        <p:nvSpPr>
          <p:cNvPr id="409" name="Google Shape;409;p55"/>
          <p:cNvSpPr txBox="1">
            <a:spLocks noGrp="1"/>
          </p:cNvSpPr>
          <p:nvPr>
            <p:ph type="subTitle" idx="26"/>
          </p:nvPr>
        </p:nvSpPr>
        <p:spPr>
          <a:xfrm>
            <a:off x="8586216" y="8054375"/>
            <a:ext cx="4224600" cy="3474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b="0">
                <a:solidFill>
                  <a:schemeClr val="accent4"/>
                </a:solidFill>
              </a:defRPr>
            </a:lvl1pPr>
            <a:lvl2pPr lvl="1">
              <a:lnSpc>
                <a:spcPct val="125000"/>
              </a:lnSpc>
              <a:spcBef>
                <a:spcPts val="0"/>
              </a:spcBef>
              <a:spcAft>
                <a:spcPts val="0"/>
              </a:spcAft>
              <a:buNone/>
              <a:defRPr b="0">
                <a:solidFill>
                  <a:schemeClr val="accent4"/>
                </a:solidFill>
              </a:defRPr>
            </a:lvl2pPr>
            <a:lvl3pPr lvl="2">
              <a:lnSpc>
                <a:spcPct val="125000"/>
              </a:lnSpc>
              <a:spcBef>
                <a:spcPts val="0"/>
              </a:spcBef>
              <a:spcAft>
                <a:spcPts val="0"/>
              </a:spcAft>
              <a:buNone/>
              <a:defRPr b="0">
                <a:solidFill>
                  <a:schemeClr val="accent4"/>
                </a:solidFill>
              </a:defRPr>
            </a:lvl3pPr>
            <a:lvl4pPr lvl="3">
              <a:lnSpc>
                <a:spcPct val="125000"/>
              </a:lnSpc>
              <a:spcBef>
                <a:spcPts val="0"/>
              </a:spcBef>
              <a:spcAft>
                <a:spcPts val="0"/>
              </a:spcAft>
              <a:buNone/>
              <a:defRPr b="0">
                <a:solidFill>
                  <a:schemeClr val="accent4"/>
                </a:solidFill>
              </a:defRPr>
            </a:lvl4pPr>
            <a:lvl5pPr lvl="4">
              <a:lnSpc>
                <a:spcPct val="125000"/>
              </a:lnSpc>
              <a:spcBef>
                <a:spcPts val="0"/>
              </a:spcBef>
              <a:spcAft>
                <a:spcPts val="0"/>
              </a:spcAft>
              <a:buNone/>
              <a:defRPr b="0">
                <a:solidFill>
                  <a:schemeClr val="accent4"/>
                </a:solidFill>
              </a:defRPr>
            </a:lvl5pPr>
            <a:lvl6pPr lvl="5">
              <a:lnSpc>
                <a:spcPct val="125000"/>
              </a:lnSpc>
              <a:spcBef>
                <a:spcPts val="0"/>
              </a:spcBef>
              <a:spcAft>
                <a:spcPts val="0"/>
              </a:spcAft>
              <a:buNone/>
              <a:defRPr b="0">
                <a:solidFill>
                  <a:schemeClr val="accent4"/>
                </a:solidFill>
              </a:defRPr>
            </a:lvl6pPr>
            <a:lvl7pPr lvl="6">
              <a:lnSpc>
                <a:spcPct val="125000"/>
              </a:lnSpc>
              <a:spcBef>
                <a:spcPts val="0"/>
              </a:spcBef>
              <a:spcAft>
                <a:spcPts val="0"/>
              </a:spcAft>
              <a:buNone/>
              <a:defRPr b="0">
                <a:solidFill>
                  <a:schemeClr val="accent4"/>
                </a:solidFill>
              </a:defRPr>
            </a:lvl7pPr>
            <a:lvl8pPr lvl="7">
              <a:lnSpc>
                <a:spcPct val="125000"/>
              </a:lnSpc>
              <a:spcBef>
                <a:spcPts val="0"/>
              </a:spcBef>
              <a:spcAft>
                <a:spcPts val="0"/>
              </a:spcAft>
              <a:buNone/>
              <a:defRPr b="0">
                <a:solidFill>
                  <a:schemeClr val="accent4"/>
                </a:solidFill>
              </a:defRPr>
            </a:lvl8pPr>
            <a:lvl9pPr lvl="8">
              <a:lnSpc>
                <a:spcPct val="125000"/>
              </a:lnSpc>
              <a:spcBef>
                <a:spcPts val="0"/>
              </a:spcBef>
              <a:spcAft>
                <a:spcPts val="0"/>
              </a:spcAft>
              <a:buNone/>
              <a:defRPr b="0">
                <a:solidFill>
                  <a:schemeClr val="accent4"/>
                </a:solidFill>
              </a:defRPr>
            </a:lvl9pPr>
          </a:lstStyle>
          <a:p>
            <a:endParaRPr/>
          </a:p>
        </p:txBody>
      </p:sp>
      <p:sp>
        <p:nvSpPr>
          <p:cNvPr id="410" name="Google Shape;410;p55"/>
          <p:cNvSpPr txBox="1">
            <a:spLocks noGrp="1"/>
          </p:cNvSpPr>
          <p:nvPr>
            <p:ph type="subTitle" idx="27"/>
          </p:nvPr>
        </p:nvSpPr>
        <p:spPr>
          <a:xfrm>
            <a:off x="13405104" y="8054375"/>
            <a:ext cx="4224600" cy="3474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b="0">
                <a:solidFill>
                  <a:schemeClr val="accent4"/>
                </a:solidFill>
              </a:defRPr>
            </a:lvl1pPr>
            <a:lvl2pPr lvl="1">
              <a:lnSpc>
                <a:spcPct val="125000"/>
              </a:lnSpc>
              <a:spcBef>
                <a:spcPts val="0"/>
              </a:spcBef>
              <a:spcAft>
                <a:spcPts val="0"/>
              </a:spcAft>
              <a:buNone/>
              <a:defRPr b="0">
                <a:solidFill>
                  <a:schemeClr val="accent4"/>
                </a:solidFill>
              </a:defRPr>
            </a:lvl2pPr>
            <a:lvl3pPr lvl="2">
              <a:lnSpc>
                <a:spcPct val="125000"/>
              </a:lnSpc>
              <a:spcBef>
                <a:spcPts val="0"/>
              </a:spcBef>
              <a:spcAft>
                <a:spcPts val="0"/>
              </a:spcAft>
              <a:buNone/>
              <a:defRPr b="0">
                <a:solidFill>
                  <a:schemeClr val="accent4"/>
                </a:solidFill>
              </a:defRPr>
            </a:lvl3pPr>
            <a:lvl4pPr lvl="3">
              <a:lnSpc>
                <a:spcPct val="125000"/>
              </a:lnSpc>
              <a:spcBef>
                <a:spcPts val="0"/>
              </a:spcBef>
              <a:spcAft>
                <a:spcPts val="0"/>
              </a:spcAft>
              <a:buNone/>
              <a:defRPr b="0">
                <a:solidFill>
                  <a:schemeClr val="accent4"/>
                </a:solidFill>
              </a:defRPr>
            </a:lvl4pPr>
            <a:lvl5pPr lvl="4">
              <a:lnSpc>
                <a:spcPct val="125000"/>
              </a:lnSpc>
              <a:spcBef>
                <a:spcPts val="0"/>
              </a:spcBef>
              <a:spcAft>
                <a:spcPts val="0"/>
              </a:spcAft>
              <a:buNone/>
              <a:defRPr b="0">
                <a:solidFill>
                  <a:schemeClr val="accent4"/>
                </a:solidFill>
              </a:defRPr>
            </a:lvl5pPr>
            <a:lvl6pPr lvl="5">
              <a:lnSpc>
                <a:spcPct val="125000"/>
              </a:lnSpc>
              <a:spcBef>
                <a:spcPts val="0"/>
              </a:spcBef>
              <a:spcAft>
                <a:spcPts val="0"/>
              </a:spcAft>
              <a:buNone/>
              <a:defRPr b="0">
                <a:solidFill>
                  <a:schemeClr val="accent4"/>
                </a:solidFill>
              </a:defRPr>
            </a:lvl6pPr>
            <a:lvl7pPr lvl="6">
              <a:lnSpc>
                <a:spcPct val="125000"/>
              </a:lnSpc>
              <a:spcBef>
                <a:spcPts val="0"/>
              </a:spcBef>
              <a:spcAft>
                <a:spcPts val="0"/>
              </a:spcAft>
              <a:buNone/>
              <a:defRPr b="0">
                <a:solidFill>
                  <a:schemeClr val="accent4"/>
                </a:solidFill>
              </a:defRPr>
            </a:lvl7pPr>
            <a:lvl8pPr lvl="7">
              <a:lnSpc>
                <a:spcPct val="125000"/>
              </a:lnSpc>
              <a:spcBef>
                <a:spcPts val="0"/>
              </a:spcBef>
              <a:spcAft>
                <a:spcPts val="0"/>
              </a:spcAft>
              <a:buNone/>
              <a:defRPr b="0">
                <a:solidFill>
                  <a:schemeClr val="accent4"/>
                </a:solidFill>
              </a:defRPr>
            </a:lvl8pPr>
            <a:lvl9pPr lvl="8">
              <a:lnSpc>
                <a:spcPct val="125000"/>
              </a:lnSpc>
              <a:spcBef>
                <a:spcPts val="0"/>
              </a:spcBef>
              <a:spcAft>
                <a:spcPts val="0"/>
              </a:spcAft>
              <a:buNone/>
              <a:defRPr b="0">
                <a:solidFill>
                  <a:schemeClr val="accent4"/>
                </a:solidFill>
              </a:defRPr>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17_Mission">
  <p:cSld name="SECTION_HEADER_2_1_2_1_1">
    <p:bg>
      <p:bgPr>
        <a:solidFill>
          <a:schemeClr val="dk1"/>
        </a:solidFill>
        <a:effectLst/>
      </p:bgPr>
    </p:bg>
    <p:spTree>
      <p:nvGrpSpPr>
        <p:cNvPr id="1" name="Shape 411"/>
        <p:cNvGrpSpPr/>
        <p:nvPr/>
      </p:nvGrpSpPr>
      <p:grpSpPr>
        <a:xfrm>
          <a:off x="0" y="0"/>
          <a:ext cx="0" cy="0"/>
          <a:chOff x="0" y="0"/>
          <a:chExt cx="0" cy="0"/>
        </a:xfrm>
      </p:grpSpPr>
      <p:sp>
        <p:nvSpPr>
          <p:cNvPr id="412" name="Google Shape;412;p56"/>
          <p:cNvSpPr txBox="1">
            <a:spLocks noGrp="1"/>
          </p:cNvSpPr>
          <p:nvPr>
            <p:ph type="title"/>
          </p:nvPr>
        </p:nvSpPr>
        <p:spPr>
          <a:xfrm>
            <a:off x="1527048" y="3822192"/>
            <a:ext cx="13377600" cy="4114800"/>
          </a:xfrm>
          <a:prstGeom prst="rect">
            <a:avLst/>
          </a:prstGeom>
        </p:spPr>
        <p:txBody>
          <a:bodyPr spcFirstLastPara="1" wrap="square" lIns="0" tIns="0" rIns="0" bIns="0" anchor="t" anchorCtr="0">
            <a:noAutofit/>
          </a:bodyPr>
          <a:lstStyle>
            <a:lvl1pPr lvl="0">
              <a:lnSpc>
                <a:spcPct val="125000"/>
              </a:lnSpc>
              <a:spcBef>
                <a:spcPts val="0"/>
              </a:spcBef>
              <a:spcAft>
                <a:spcPts val="0"/>
              </a:spcAft>
              <a:buClr>
                <a:schemeClr val="accent4"/>
              </a:buClr>
              <a:buSzPts val="3600"/>
              <a:buNone/>
              <a:defRPr sz="3600">
                <a:solidFill>
                  <a:schemeClr val="accent4"/>
                </a:solidFill>
              </a:defRPr>
            </a:lvl1pPr>
            <a:lvl2pPr lvl="1" algn="ctr">
              <a:lnSpc>
                <a:spcPct val="125000"/>
              </a:lnSpc>
              <a:spcBef>
                <a:spcPts val="0"/>
              </a:spcBef>
              <a:spcAft>
                <a:spcPts val="0"/>
              </a:spcAft>
              <a:buClr>
                <a:schemeClr val="accent4"/>
              </a:buClr>
              <a:buSzPts val="3600"/>
              <a:buNone/>
              <a:defRPr sz="3600">
                <a:solidFill>
                  <a:schemeClr val="accent4"/>
                </a:solidFill>
              </a:defRPr>
            </a:lvl2pPr>
            <a:lvl3pPr lvl="2" algn="ctr">
              <a:lnSpc>
                <a:spcPct val="125000"/>
              </a:lnSpc>
              <a:spcBef>
                <a:spcPts val="0"/>
              </a:spcBef>
              <a:spcAft>
                <a:spcPts val="0"/>
              </a:spcAft>
              <a:buClr>
                <a:schemeClr val="accent4"/>
              </a:buClr>
              <a:buSzPts val="3600"/>
              <a:buNone/>
              <a:defRPr sz="3600">
                <a:solidFill>
                  <a:schemeClr val="accent4"/>
                </a:solidFill>
              </a:defRPr>
            </a:lvl3pPr>
            <a:lvl4pPr lvl="3" algn="ctr">
              <a:lnSpc>
                <a:spcPct val="125000"/>
              </a:lnSpc>
              <a:spcBef>
                <a:spcPts val="0"/>
              </a:spcBef>
              <a:spcAft>
                <a:spcPts val="0"/>
              </a:spcAft>
              <a:buClr>
                <a:schemeClr val="accent4"/>
              </a:buClr>
              <a:buSzPts val="3600"/>
              <a:buNone/>
              <a:defRPr sz="3600">
                <a:solidFill>
                  <a:schemeClr val="accent4"/>
                </a:solidFill>
              </a:defRPr>
            </a:lvl4pPr>
            <a:lvl5pPr lvl="4" algn="ctr">
              <a:lnSpc>
                <a:spcPct val="125000"/>
              </a:lnSpc>
              <a:spcBef>
                <a:spcPts val="0"/>
              </a:spcBef>
              <a:spcAft>
                <a:spcPts val="0"/>
              </a:spcAft>
              <a:buClr>
                <a:schemeClr val="accent4"/>
              </a:buClr>
              <a:buSzPts val="3600"/>
              <a:buNone/>
              <a:defRPr sz="3600">
                <a:solidFill>
                  <a:schemeClr val="accent4"/>
                </a:solidFill>
              </a:defRPr>
            </a:lvl5pPr>
            <a:lvl6pPr lvl="5" algn="ctr">
              <a:lnSpc>
                <a:spcPct val="125000"/>
              </a:lnSpc>
              <a:spcBef>
                <a:spcPts val="0"/>
              </a:spcBef>
              <a:spcAft>
                <a:spcPts val="0"/>
              </a:spcAft>
              <a:buClr>
                <a:schemeClr val="accent4"/>
              </a:buClr>
              <a:buSzPts val="3600"/>
              <a:buNone/>
              <a:defRPr sz="3600">
                <a:solidFill>
                  <a:schemeClr val="accent4"/>
                </a:solidFill>
              </a:defRPr>
            </a:lvl6pPr>
            <a:lvl7pPr lvl="6" algn="ctr">
              <a:lnSpc>
                <a:spcPct val="125000"/>
              </a:lnSpc>
              <a:spcBef>
                <a:spcPts val="0"/>
              </a:spcBef>
              <a:spcAft>
                <a:spcPts val="0"/>
              </a:spcAft>
              <a:buClr>
                <a:schemeClr val="accent4"/>
              </a:buClr>
              <a:buSzPts val="3600"/>
              <a:buNone/>
              <a:defRPr sz="3600">
                <a:solidFill>
                  <a:schemeClr val="accent4"/>
                </a:solidFill>
              </a:defRPr>
            </a:lvl7pPr>
            <a:lvl8pPr lvl="7" algn="ctr">
              <a:lnSpc>
                <a:spcPct val="125000"/>
              </a:lnSpc>
              <a:spcBef>
                <a:spcPts val="0"/>
              </a:spcBef>
              <a:spcAft>
                <a:spcPts val="0"/>
              </a:spcAft>
              <a:buClr>
                <a:schemeClr val="accent4"/>
              </a:buClr>
              <a:buSzPts val="3600"/>
              <a:buNone/>
              <a:defRPr sz="3600">
                <a:solidFill>
                  <a:schemeClr val="accent4"/>
                </a:solidFill>
              </a:defRPr>
            </a:lvl8pPr>
            <a:lvl9pPr lvl="8" algn="ctr">
              <a:lnSpc>
                <a:spcPct val="125000"/>
              </a:lnSpc>
              <a:spcBef>
                <a:spcPts val="0"/>
              </a:spcBef>
              <a:spcAft>
                <a:spcPts val="0"/>
              </a:spcAft>
              <a:buClr>
                <a:schemeClr val="accent4"/>
              </a:buClr>
              <a:buSzPts val="3600"/>
              <a:buNone/>
              <a:defRPr sz="3600">
                <a:solidFill>
                  <a:schemeClr val="accent4"/>
                </a:solidFill>
              </a:defRPr>
            </a:lvl9pPr>
          </a:lstStyle>
          <a:p>
            <a:endParaRPr/>
          </a:p>
        </p:txBody>
      </p:sp>
      <p:sp>
        <p:nvSpPr>
          <p:cNvPr id="413" name="Google Shape;413;p56"/>
          <p:cNvSpPr txBox="1">
            <a:spLocks noGrp="1"/>
          </p:cNvSpPr>
          <p:nvPr>
            <p:ph type="subTitle" idx="1"/>
          </p:nvPr>
        </p:nvSpPr>
        <p:spPr>
          <a:xfrm>
            <a:off x="1527048" y="2999232"/>
            <a:ext cx="13377600" cy="347400"/>
          </a:xfrm>
          <a:prstGeom prst="rect">
            <a:avLst/>
          </a:prstGeom>
        </p:spPr>
        <p:txBody>
          <a:bodyPr spcFirstLastPara="1" wrap="square" lIns="0" tIns="0" rIns="0" bIns="0" anchor="t" anchorCtr="0">
            <a:noAutofit/>
          </a:bodyPr>
          <a:lstStyle>
            <a:lvl1pPr marL="0" marR="0" lvl="0" indent="0" algn="l">
              <a:lnSpc>
                <a:spcPct val="125000"/>
              </a:lnSpc>
              <a:spcBef>
                <a:spcPts val="0"/>
              </a:spcBef>
              <a:spcAft>
                <a:spcPts val="0"/>
              </a:spcAft>
              <a:buNone/>
              <a:defRPr sz="1800">
                <a:solidFill>
                  <a:schemeClr val="accent4"/>
                </a:solidFill>
              </a:defRPr>
            </a:lvl1pPr>
            <a:lvl2pPr lvl="1">
              <a:lnSpc>
                <a:spcPct val="125000"/>
              </a:lnSpc>
              <a:spcBef>
                <a:spcPts val="0"/>
              </a:spcBef>
              <a:spcAft>
                <a:spcPts val="0"/>
              </a:spcAft>
              <a:buNone/>
              <a:defRPr sz="1800">
                <a:solidFill>
                  <a:schemeClr val="accent4"/>
                </a:solidFill>
              </a:defRPr>
            </a:lvl2pPr>
            <a:lvl3pPr lvl="2">
              <a:lnSpc>
                <a:spcPct val="125000"/>
              </a:lnSpc>
              <a:spcBef>
                <a:spcPts val="0"/>
              </a:spcBef>
              <a:spcAft>
                <a:spcPts val="0"/>
              </a:spcAft>
              <a:buNone/>
              <a:defRPr sz="1800">
                <a:solidFill>
                  <a:schemeClr val="accent4"/>
                </a:solidFill>
              </a:defRPr>
            </a:lvl3pPr>
            <a:lvl4pPr lvl="3">
              <a:lnSpc>
                <a:spcPct val="125000"/>
              </a:lnSpc>
              <a:spcBef>
                <a:spcPts val="0"/>
              </a:spcBef>
              <a:spcAft>
                <a:spcPts val="0"/>
              </a:spcAft>
              <a:buNone/>
              <a:defRPr sz="1800">
                <a:solidFill>
                  <a:schemeClr val="accent4"/>
                </a:solidFill>
              </a:defRPr>
            </a:lvl4pPr>
            <a:lvl5pPr lvl="4">
              <a:lnSpc>
                <a:spcPct val="125000"/>
              </a:lnSpc>
              <a:spcBef>
                <a:spcPts val="0"/>
              </a:spcBef>
              <a:spcAft>
                <a:spcPts val="0"/>
              </a:spcAft>
              <a:buNone/>
              <a:defRPr sz="1800">
                <a:solidFill>
                  <a:schemeClr val="accent4"/>
                </a:solidFill>
              </a:defRPr>
            </a:lvl5pPr>
            <a:lvl6pPr lvl="5">
              <a:lnSpc>
                <a:spcPct val="125000"/>
              </a:lnSpc>
              <a:spcBef>
                <a:spcPts val="0"/>
              </a:spcBef>
              <a:spcAft>
                <a:spcPts val="0"/>
              </a:spcAft>
              <a:buNone/>
              <a:defRPr sz="1800">
                <a:solidFill>
                  <a:schemeClr val="accent4"/>
                </a:solidFill>
              </a:defRPr>
            </a:lvl6pPr>
            <a:lvl7pPr lvl="6">
              <a:lnSpc>
                <a:spcPct val="125000"/>
              </a:lnSpc>
              <a:spcBef>
                <a:spcPts val="0"/>
              </a:spcBef>
              <a:spcAft>
                <a:spcPts val="0"/>
              </a:spcAft>
              <a:buNone/>
              <a:defRPr sz="1800">
                <a:solidFill>
                  <a:schemeClr val="accent4"/>
                </a:solidFill>
              </a:defRPr>
            </a:lvl7pPr>
            <a:lvl8pPr lvl="7">
              <a:lnSpc>
                <a:spcPct val="125000"/>
              </a:lnSpc>
              <a:spcBef>
                <a:spcPts val="0"/>
              </a:spcBef>
              <a:spcAft>
                <a:spcPts val="0"/>
              </a:spcAft>
              <a:buNone/>
              <a:defRPr sz="1800">
                <a:solidFill>
                  <a:schemeClr val="accent4"/>
                </a:solidFill>
              </a:defRPr>
            </a:lvl8pPr>
            <a:lvl9pPr lvl="8">
              <a:lnSpc>
                <a:spcPct val="125000"/>
              </a:lnSpc>
              <a:spcBef>
                <a:spcPts val="0"/>
              </a:spcBef>
              <a:spcAft>
                <a:spcPts val="0"/>
              </a:spcAft>
              <a:buNone/>
              <a:defRPr sz="1800">
                <a:solidFill>
                  <a:schemeClr val="accent4"/>
                </a:solidFill>
              </a:defRPr>
            </a:lvl9pPr>
          </a:lstStyle>
          <a:p>
            <a:endParaRPr/>
          </a:p>
        </p:txBody>
      </p:sp>
      <p:sp>
        <p:nvSpPr>
          <p:cNvPr id="414" name="Google Shape;414;p56"/>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accent4"/>
                </a:solidFill>
                <a:latin typeface="Montserrat SemiBold"/>
                <a:ea typeface="Montserrat SemiBold"/>
                <a:cs typeface="Montserrat SemiBold"/>
                <a:sym typeface="Montserrat SemiBold"/>
              </a:rPr>
              <a:t>‹#›</a:t>
            </a:fld>
            <a:endParaRPr sz="900" b="1" i="0" u="none" strike="noStrike" cap="none">
              <a:solidFill>
                <a:schemeClr val="accent4"/>
              </a:solidFill>
              <a:latin typeface="Montserrat SemiBold"/>
              <a:ea typeface="Montserrat SemiBold"/>
              <a:cs typeface="Montserrat SemiBold"/>
              <a:sym typeface="Montserrat SemiBold"/>
            </a:endParaRPr>
          </a:p>
        </p:txBody>
      </p:sp>
      <p:grpSp>
        <p:nvGrpSpPr>
          <p:cNvPr id="415" name="Google Shape;415;p56"/>
          <p:cNvGrpSpPr/>
          <p:nvPr/>
        </p:nvGrpSpPr>
        <p:grpSpPr>
          <a:xfrm>
            <a:off x="744554" y="9667704"/>
            <a:ext cx="757005" cy="151663"/>
            <a:chOff x="3610015" y="6016276"/>
            <a:chExt cx="1701900" cy="341200"/>
          </a:xfrm>
        </p:grpSpPr>
        <p:grpSp>
          <p:nvGrpSpPr>
            <p:cNvPr id="416" name="Google Shape;416;p56"/>
            <p:cNvGrpSpPr/>
            <p:nvPr/>
          </p:nvGrpSpPr>
          <p:grpSpPr>
            <a:xfrm>
              <a:off x="4234632" y="6027258"/>
              <a:ext cx="1077283" cy="330123"/>
              <a:chOff x="4234632" y="6027258"/>
              <a:chExt cx="1077283" cy="330123"/>
            </a:xfrm>
          </p:grpSpPr>
          <p:sp>
            <p:nvSpPr>
              <p:cNvPr id="417" name="Google Shape;417;p56"/>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418" name="Google Shape;418;p56"/>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419" name="Google Shape;419;p56"/>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420" name="Google Shape;420;p56"/>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421" name="Google Shape;421;p56"/>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422" name="Google Shape;422;p56"/>
          <p:cNvSpPr txBox="1">
            <a:spLocks noGrp="1"/>
          </p:cNvSpPr>
          <p:nvPr>
            <p:ph type="subTitle" idx="2"/>
          </p:nvPr>
        </p:nvSpPr>
        <p:spPr>
          <a:xfrm>
            <a:off x="1900251" y="9442550"/>
            <a:ext cx="5556600" cy="420600"/>
          </a:xfrm>
          <a:prstGeom prst="rect">
            <a:avLst/>
          </a:prstGeom>
        </p:spPr>
        <p:txBody>
          <a:bodyPr spcFirstLastPara="1" wrap="square" lIns="0" tIns="0" rIns="0" bIns="0" anchor="b" anchorCtr="0">
            <a:noAutofit/>
          </a:bodyPr>
          <a:lstStyle>
            <a:lvl1pPr marL="0" marR="0" lvl="0" indent="0">
              <a:lnSpc>
                <a:spcPct val="100000"/>
              </a:lnSpc>
              <a:spcBef>
                <a:spcPts val="0"/>
              </a:spcBef>
              <a:spcAft>
                <a:spcPts val="0"/>
              </a:spcAft>
              <a:buNone/>
              <a:defRPr sz="1400" b="0">
                <a:solidFill>
                  <a:schemeClr val="accent4"/>
                </a:solidFill>
              </a:defRPr>
            </a:lvl1pPr>
            <a:lvl2pPr lvl="1">
              <a:lnSpc>
                <a:spcPct val="100000"/>
              </a:lnSpc>
              <a:spcBef>
                <a:spcPts val="0"/>
              </a:spcBef>
              <a:spcAft>
                <a:spcPts val="0"/>
              </a:spcAft>
              <a:buNone/>
              <a:defRPr sz="1400" b="0">
                <a:solidFill>
                  <a:schemeClr val="accent4"/>
                </a:solidFill>
              </a:defRPr>
            </a:lvl2pPr>
            <a:lvl3pPr lvl="2">
              <a:lnSpc>
                <a:spcPct val="100000"/>
              </a:lnSpc>
              <a:spcBef>
                <a:spcPts val="0"/>
              </a:spcBef>
              <a:spcAft>
                <a:spcPts val="0"/>
              </a:spcAft>
              <a:buNone/>
              <a:defRPr sz="1400" b="0">
                <a:solidFill>
                  <a:schemeClr val="accent4"/>
                </a:solidFill>
              </a:defRPr>
            </a:lvl3pPr>
            <a:lvl4pPr lvl="3">
              <a:lnSpc>
                <a:spcPct val="100000"/>
              </a:lnSpc>
              <a:spcBef>
                <a:spcPts val="0"/>
              </a:spcBef>
              <a:spcAft>
                <a:spcPts val="0"/>
              </a:spcAft>
              <a:buNone/>
              <a:defRPr sz="1400" b="0">
                <a:solidFill>
                  <a:schemeClr val="accent4"/>
                </a:solidFill>
              </a:defRPr>
            </a:lvl4pPr>
            <a:lvl5pPr lvl="4">
              <a:lnSpc>
                <a:spcPct val="100000"/>
              </a:lnSpc>
              <a:spcBef>
                <a:spcPts val="0"/>
              </a:spcBef>
              <a:spcAft>
                <a:spcPts val="0"/>
              </a:spcAft>
              <a:buNone/>
              <a:defRPr sz="1400" b="0">
                <a:solidFill>
                  <a:schemeClr val="accent4"/>
                </a:solidFill>
              </a:defRPr>
            </a:lvl5pPr>
            <a:lvl6pPr lvl="5">
              <a:lnSpc>
                <a:spcPct val="100000"/>
              </a:lnSpc>
              <a:spcBef>
                <a:spcPts val="0"/>
              </a:spcBef>
              <a:spcAft>
                <a:spcPts val="0"/>
              </a:spcAft>
              <a:buNone/>
              <a:defRPr sz="1400" b="0">
                <a:solidFill>
                  <a:schemeClr val="accent4"/>
                </a:solidFill>
              </a:defRPr>
            </a:lvl6pPr>
            <a:lvl7pPr lvl="6">
              <a:lnSpc>
                <a:spcPct val="100000"/>
              </a:lnSpc>
              <a:spcBef>
                <a:spcPts val="0"/>
              </a:spcBef>
              <a:spcAft>
                <a:spcPts val="0"/>
              </a:spcAft>
              <a:buNone/>
              <a:defRPr sz="1400" b="0">
                <a:solidFill>
                  <a:schemeClr val="accent4"/>
                </a:solidFill>
              </a:defRPr>
            </a:lvl7pPr>
            <a:lvl8pPr lvl="7">
              <a:lnSpc>
                <a:spcPct val="100000"/>
              </a:lnSpc>
              <a:spcBef>
                <a:spcPts val="0"/>
              </a:spcBef>
              <a:spcAft>
                <a:spcPts val="0"/>
              </a:spcAft>
              <a:buNone/>
              <a:defRPr sz="1400" b="0">
                <a:solidFill>
                  <a:schemeClr val="accent4"/>
                </a:solidFill>
              </a:defRPr>
            </a:lvl8pPr>
            <a:lvl9pPr lvl="8">
              <a:lnSpc>
                <a:spcPct val="100000"/>
              </a:lnSpc>
              <a:spcBef>
                <a:spcPts val="0"/>
              </a:spcBef>
              <a:spcAft>
                <a:spcPts val="0"/>
              </a:spcAft>
              <a:buNone/>
              <a:defRPr sz="1400" b="0">
                <a:solidFill>
                  <a:schemeClr val="accent4"/>
                </a:solidFill>
              </a:defRPr>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20_Quote">
  <p:cSld name="SECTION_HEADER_2_1_2_2_1">
    <p:bg>
      <p:bgPr>
        <a:solidFill>
          <a:schemeClr val="dk1"/>
        </a:solidFill>
        <a:effectLst/>
      </p:bgPr>
    </p:bg>
    <p:spTree>
      <p:nvGrpSpPr>
        <p:cNvPr id="1" name="Shape 423"/>
        <p:cNvGrpSpPr/>
        <p:nvPr/>
      </p:nvGrpSpPr>
      <p:grpSpPr>
        <a:xfrm>
          <a:off x="0" y="0"/>
          <a:ext cx="0" cy="0"/>
          <a:chOff x="0" y="0"/>
          <a:chExt cx="0" cy="0"/>
        </a:xfrm>
      </p:grpSpPr>
      <p:sp>
        <p:nvSpPr>
          <p:cNvPr id="424" name="Google Shape;424;p57"/>
          <p:cNvSpPr txBox="1">
            <a:spLocks noGrp="1"/>
          </p:cNvSpPr>
          <p:nvPr>
            <p:ph type="title"/>
          </p:nvPr>
        </p:nvSpPr>
        <p:spPr>
          <a:xfrm>
            <a:off x="1527048" y="2788920"/>
            <a:ext cx="13377600" cy="4114800"/>
          </a:xfrm>
          <a:prstGeom prst="rect">
            <a:avLst/>
          </a:prstGeom>
        </p:spPr>
        <p:txBody>
          <a:bodyPr spcFirstLastPara="1" wrap="square" lIns="0" tIns="0" rIns="0" bIns="0" anchor="b" anchorCtr="0">
            <a:noAutofit/>
          </a:bodyPr>
          <a:lstStyle>
            <a:lvl1pPr lvl="0">
              <a:lnSpc>
                <a:spcPct val="125000"/>
              </a:lnSpc>
              <a:spcBef>
                <a:spcPts val="0"/>
              </a:spcBef>
              <a:spcAft>
                <a:spcPts val="0"/>
              </a:spcAft>
              <a:buClr>
                <a:schemeClr val="accent4"/>
              </a:buClr>
              <a:buSzPts val="3600"/>
              <a:buNone/>
              <a:defRPr sz="3600">
                <a:solidFill>
                  <a:schemeClr val="accent4"/>
                </a:solidFill>
              </a:defRPr>
            </a:lvl1pPr>
            <a:lvl2pPr lvl="1" algn="ctr">
              <a:lnSpc>
                <a:spcPct val="125000"/>
              </a:lnSpc>
              <a:spcBef>
                <a:spcPts val="0"/>
              </a:spcBef>
              <a:spcAft>
                <a:spcPts val="0"/>
              </a:spcAft>
              <a:buClr>
                <a:schemeClr val="accent4"/>
              </a:buClr>
              <a:buSzPts val="3600"/>
              <a:buNone/>
              <a:defRPr sz="3600">
                <a:solidFill>
                  <a:schemeClr val="accent4"/>
                </a:solidFill>
              </a:defRPr>
            </a:lvl2pPr>
            <a:lvl3pPr lvl="2" algn="ctr">
              <a:lnSpc>
                <a:spcPct val="125000"/>
              </a:lnSpc>
              <a:spcBef>
                <a:spcPts val="0"/>
              </a:spcBef>
              <a:spcAft>
                <a:spcPts val="0"/>
              </a:spcAft>
              <a:buClr>
                <a:schemeClr val="accent4"/>
              </a:buClr>
              <a:buSzPts val="3600"/>
              <a:buNone/>
              <a:defRPr sz="3600">
                <a:solidFill>
                  <a:schemeClr val="accent4"/>
                </a:solidFill>
              </a:defRPr>
            </a:lvl3pPr>
            <a:lvl4pPr lvl="3" algn="ctr">
              <a:lnSpc>
                <a:spcPct val="125000"/>
              </a:lnSpc>
              <a:spcBef>
                <a:spcPts val="0"/>
              </a:spcBef>
              <a:spcAft>
                <a:spcPts val="0"/>
              </a:spcAft>
              <a:buClr>
                <a:schemeClr val="accent4"/>
              </a:buClr>
              <a:buSzPts val="3600"/>
              <a:buNone/>
              <a:defRPr sz="3600">
                <a:solidFill>
                  <a:schemeClr val="accent4"/>
                </a:solidFill>
              </a:defRPr>
            </a:lvl4pPr>
            <a:lvl5pPr lvl="4" algn="ctr">
              <a:lnSpc>
                <a:spcPct val="125000"/>
              </a:lnSpc>
              <a:spcBef>
                <a:spcPts val="0"/>
              </a:spcBef>
              <a:spcAft>
                <a:spcPts val="0"/>
              </a:spcAft>
              <a:buClr>
                <a:schemeClr val="accent4"/>
              </a:buClr>
              <a:buSzPts val="3600"/>
              <a:buNone/>
              <a:defRPr sz="3600">
                <a:solidFill>
                  <a:schemeClr val="accent4"/>
                </a:solidFill>
              </a:defRPr>
            </a:lvl5pPr>
            <a:lvl6pPr lvl="5" algn="ctr">
              <a:lnSpc>
                <a:spcPct val="125000"/>
              </a:lnSpc>
              <a:spcBef>
                <a:spcPts val="0"/>
              </a:spcBef>
              <a:spcAft>
                <a:spcPts val="0"/>
              </a:spcAft>
              <a:buClr>
                <a:schemeClr val="accent4"/>
              </a:buClr>
              <a:buSzPts val="3600"/>
              <a:buNone/>
              <a:defRPr sz="3600">
                <a:solidFill>
                  <a:schemeClr val="accent4"/>
                </a:solidFill>
              </a:defRPr>
            </a:lvl6pPr>
            <a:lvl7pPr lvl="6" algn="ctr">
              <a:lnSpc>
                <a:spcPct val="125000"/>
              </a:lnSpc>
              <a:spcBef>
                <a:spcPts val="0"/>
              </a:spcBef>
              <a:spcAft>
                <a:spcPts val="0"/>
              </a:spcAft>
              <a:buClr>
                <a:schemeClr val="accent4"/>
              </a:buClr>
              <a:buSzPts val="3600"/>
              <a:buNone/>
              <a:defRPr sz="3600">
                <a:solidFill>
                  <a:schemeClr val="accent4"/>
                </a:solidFill>
              </a:defRPr>
            </a:lvl7pPr>
            <a:lvl8pPr lvl="7" algn="ctr">
              <a:lnSpc>
                <a:spcPct val="125000"/>
              </a:lnSpc>
              <a:spcBef>
                <a:spcPts val="0"/>
              </a:spcBef>
              <a:spcAft>
                <a:spcPts val="0"/>
              </a:spcAft>
              <a:buClr>
                <a:schemeClr val="accent4"/>
              </a:buClr>
              <a:buSzPts val="3600"/>
              <a:buNone/>
              <a:defRPr sz="3600">
                <a:solidFill>
                  <a:schemeClr val="accent4"/>
                </a:solidFill>
              </a:defRPr>
            </a:lvl8pPr>
            <a:lvl9pPr lvl="8" algn="ctr">
              <a:lnSpc>
                <a:spcPct val="125000"/>
              </a:lnSpc>
              <a:spcBef>
                <a:spcPts val="0"/>
              </a:spcBef>
              <a:spcAft>
                <a:spcPts val="0"/>
              </a:spcAft>
              <a:buClr>
                <a:schemeClr val="accent4"/>
              </a:buClr>
              <a:buSzPts val="3600"/>
              <a:buNone/>
              <a:defRPr sz="3600">
                <a:solidFill>
                  <a:schemeClr val="accent4"/>
                </a:solidFill>
              </a:defRPr>
            </a:lvl9pPr>
          </a:lstStyle>
          <a:p>
            <a:endParaRPr/>
          </a:p>
        </p:txBody>
      </p:sp>
      <p:sp>
        <p:nvSpPr>
          <p:cNvPr id="425" name="Google Shape;425;p57"/>
          <p:cNvSpPr txBox="1">
            <a:spLocks noGrp="1"/>
          </p:cNvSpPr>
          <p:nvPr>
            <p:ph type="subTitle" idx="1"/>
          </p:nvPr>
        </p:nvSpPr>
        <p:spPr>
          <a:xfrm>
            <a:off x="1527048" y="7543800"/>
            <a:ext cx="13377600" cy="347400"/>
          </a:xfrm>
          <a:prstGeom prst="rect">
            <a:avLst/>
          </a:prstGeom>
        </p:spPr>
        <p:txBody>
          <a:bodyPr spcFirstLastPara="1" wrap="square" lIns="0" tIns="0" rIns="0" bIns="0" anchor="t" anchorCtr="0">
            <a:noAutofit/>
          </a:bodyPr>
          <a:lstStyle>
            <a:lvl1pPr marL="0" marR="0" lvl="0" indent="0" algn="l">
              <a:lnSpc>
                <a:spcPct val="125000"/>
              </a:lnSpc>
              <a:spcBef>
                <a:spcPts val="0"/>
              </a:spcBef>
              <a:spcAft>
                <a:spcPts val="0"/>
              </a:spcAft>
              <a:buNone/>
              <a:defRPr sz="1800">
                <a:solidFill>
                  <a:schemeClr val="accent4"/>
                </a:solidFill>
              </a:defRPr>
            </a:lvl1pPr>
            <a:lvl2pPr lvl="1">
              <a:lnSpc>
                <a:spcPct val="125000"/>
              </a:lnSpc>
              <a:spcBef>
                <a:spcPts val="0"/>
              </a:spcBef>
              <a:spcAft>
                <a:spcPts val="0"/>
              </a:spcAft>
              <a:buNone/>
              <a:defRPr sz="1800">
                <a:solidFill>
                  <a:schemeClr val="accent4"/>
                </a:solidFill>
              </a:defRPr>
            </a:lvl2pPr>
            <a:lvl3pPr lvl="2">
              <a:lnSpc>
                <a:spcPct val="125000"/>
              </a:lnSpc>
              <a:spcBef>
                <a:spcPts val="0"/>
              </a:spcBef>
              <a:spcAft>
                <a:spcPts val="0"/>
              </a:spcAft>
              <a:buNone/>
              <a:defRPr sz="1800">
                <a:solidFill>
                  <a:schemeClr val="accent4"/>
                </a:solidFill>
              </a:defRPr>
            </a:lvl3pPr>
            <a:lvl4pPr lvl="3">
              <a:lnSpc>
                <a:spcPct val="125000"/>
              </a:lnSpc>
              <a:spcBef>
                <a:spcPts val="0"/>
              </a:spcBef>
              <a:spcAft>
                <a:spcPts val="0"/>
              </a:spcAft>
              <a:buNone/>
              <a:defRPr sz="1800">
                <a:solidFill>
                  <a:schemeClr val="accent4"/>
                </a:solidFill>
              </a:defRPr>
            </a:lvl4pPr>
            <a:lvl5pPr lvl="4">
              <a:lnSpc>
                <a:spcPct val="125000"/>
              </a:lnSpc>
              <a:spcBef>
                <a:spcPts val="0"/>
              </a:spcBef>
              <a:spcAft>
                <a:spcPts val="0"/>
              </a:spcAft>
              <a:buNone/>
              <a:defRPr sz="1800">
                <a:solidFill>
                  <a:schemeClr val="accent4"/>
                </a:solidFill>
              </a:defRPr>
            </a:lvl5pPr>
            <a:lvl6pPr lvl="5">
              <a:lnSpc>
                <a:spcPct val="125000"/>
              </a:lnSpc>
              <a:spcBef>
                <a:spcPts val="0"/>
              </a:spcBef>
              <a:spcAft>
                <a:spcPts val="0"/>
              </a:spcAft>
              <a:buNone/>
              <a:defRPr sz="1800">
                <a:solidFill>
                  <a:schemeClr val="accent4"/>
                </a:solidFill>
              </a:defRPr>
            </a:lvl6pPr>
            <a:lvl7pPr lvl="6">
              <a:lnSpc>
                <a:spcPct val="125000"/>
              </a:lnSpc>
              <a:spcBef>
                <a:spcPts val="0"/>
              </a:spcBef>
              <a:spcAft>
                <a:spcPts val="0"/>
              </a:spcAft>
              <a:buNone/>
              <a:defRPr sz="1800">
                <a:solidFill>
                  <a:schemeClr val="accent4"/>
                </a:solidFill>
              </a:defRPr>
            </a:lvl7pPr>
            <a:lvl8pPr lvl="7">
              <a:lnSpc>
                <a:spcPct val="125000"/>
              </a:lnSpc>
              <a:spcBef>
                <a:spcPts val="0"/>
              </a:spcBef>
              <a:spcAft>
                <a:spcPts val="0"/>
              </a:spcAft>
              <a:buNone/>
              <a:defRPr sz="1800">
                <a:solidFill>
                  <a:schemeClr val="accent4"/>
                </a:solidFill>
              </a:defRPr>
            </a:lvl8pPr>
            <a:lvl9pPr lvl="8">
              <a:lnSpc>
                <a:spcPct val="125000"/>
              </a:lnSpc>
              <a:spcBef>
                <a:spcPts val="0"/>
              </a:spcBef>
              <a:spcAft>
                <a:spcPts val="0"/>
              </a:spcAft>
              <a:buNone/>
              <a:defRPr sz="1800">
                <a:solidFill>
                  <a:schemeClr val="accent4"/>
                </a:solidFill>
              </a:defRPr>
            </a:lvl9pPr>
          </a:lstStyle>
          <a:p>
            <a:endParaRPr/>
          </a:p>
        </p:txBody>
      </p:sp>
      <p:sp>
        <p:nvSpPr>
          <p:cNvPr id="426" name="Google Shape;426;p57"/>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accent4"/>
                </a:solidFill>
                <a:latin typeface="Montserrat SemiBold"/>
                <a:ea typeface="Montserrat SemiBold"/>
                <a:cs typeface="Montserrat SemiBold"/>
                <a:sym typeface="Montserrat SemiBold"/>
              </a:rPr>
              <a:t>‹#›</a:t>
            </a:fld>
            <a:endParaRPr sz="900" b="1" i="0" u="none" strike="noStrike" cap="none">
              <a:solidFill>
                <a:schemeClr val="accent4"/>
              </a:solidFill>
              <a:latin typeface="Montserrat SemiBold"/>
              <a:ea typeface="Montserrat SemiBold"/>
              <a:cs typeface="Montserrat SemiBold"/>
              <a:sym typeface="Montserrat SemiBold"/>
            </a:endParaRPr>
          </a:p>
        </p:txBody>
      </p:sp>
      <p:grpSp>
        <p:nvGrpSpPr>
          <p:cNvPr id="427" name="Google Shape;427;p57"/>
          <p:cNvGrpSpPr/>
          <p:nvPr/>
        </p:nvGrpSpPr>
        <p:grpSpPr>
          <a:xfrm>
            <a:off x="744554" y="9667704"/>
            <a:ext cx="757005" cy="151663"/>
            <a:chOff x="3610015" y="6016276"/>
            <a:chExt cx="1701900" cy="341200"/>
          </a:xfrm>
        </p:grpSpPr>
        <p:grpSp>
          <p:nvGrpSpPr>
            <p:cNvPr id="428" name="Google Shape;428;p57"/>
            <p:cNvGrpSpPr/>
            <p:nvPr/>
          </p:nvGrpSpPr>
          <p:grpSpPr>
            <a:xfrm>
              <a:off x="4234632" y="6027258"/>
              <a:ext cx="1077283" cy="330123"/>
              <a:chOff x="4234632" y="6027258"/>
              <a:chExt cx="1077283" cy="330123"/>
            </a:xfrm>
          </p:grpSpPr>
          <p:sp>
            <p:nvSpPr>
              <p:cNvPr id="429" name="Google Shape;429;p57"/>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430" name="Google Shape;430;p57"/>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431" name="Google Shape;431;p57"/>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432" name="Google Shape;432;p57"/>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433" name="Google Shape;433;p57"/>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434" name="Google Shape;434;p57"/>
          <p:cNvSpPr txBox="1">
            <a:spLocks noGrp="1"/>
          </p:cNvSpPr>
          <p:nvPr>
            <p:ph type="subTitle" idx="2"/>
          </p:nvPr>
        </p:nvSpPr>
        <p:spPr>
          <a:xfrm>
            <a:off x="1900251" y="9442550"/>
            <a:ext cx="5556600" cy="420600"/>
          </a:xfrm>
          <a:prstGeom prst="rect">
            <a:avLst/>
          </a:prstGeom>
        </p:spPr>
        <p:txBody>
          <a:bodyPr spcFirstLastPara="1" wrap="square" lIns="0" tIns="0" rIns="0" bIns="0" anchor="b" anchorCtr="0">
            <a:noAutofit/>
          </a:bodyPr>
          <a:lstStyle>
            <a:lvl1pPr marL="0" marR="0" lvl="0" indent="0">
              <a:lnSpc>
                <a:spcPct val="100000"/>
              </a:lnSpc>
              <a:spcBef>
                <a:spcPts val="0"/>
              </a:spcBef>
              <a:spcAft>
                <a:spcPts val="0"/>
              </a:spcAft>
              <a:buNone/>
              <a:defRPr sz="1400" b="0">
                <a:solidFill>
                  <a:schemeClr val="accent4"/>
                </a:solidFill>
              </a:defRPr>
            </a:lvl1pPr>
            <a:lvl2pPr lvl="1">
              <a:lnSpc>
                <a:spcPct val="100000"/>
              </a:lnSpc>
              <a:spcBef>
                <a:spcPts val="0"/>
              </a:spcBef>
              <a:spcAft>
                <a:spcPts val="0"/>
              </a:spcAft>
              <a:buNone/>
              <a:defRPr sz="1400" b="0">
                <a:solidFill>
                  <a:schemeClr val="accent4"/>
                </a:solidFill>
              </a:defRPr>
            </a:lvl2pPr>
            <a:lvl3pPr lvl="2">
              <a:lnSpc>
                <a:spcPct val="100000"/>
              </a:lnSpc>
              <a:spcBef>
                <a:spcPts val="0"/>
              </a:spcBef>
              <a:spcAft>
                <a:spcPts val="0"/>
              </a:spcAft>
              <a:buNone/>
              <a:defRPr sz="1400" b="0">
                <a:solidFill>
                  <a:schemeClr val="accent4"/>
                </a:solidFill>
              </a:defRPr>
            </a:lvl3pPr>
            <a:lvl4pPr lvl="3">
              <a:lnSpc>
                <a:spcPct val="100000"/>
              </a:lnSpc>
              <a:spcBef>
                <a:spcPts val="0"/>
              </a:spcBef>
              <a:spcAft>
                <a:spcPts val="0"/>
              </a:spcAft>
              <a:buNone/>
              <a:defRPr sz="1400" b="0">
                <a:solidFill>
                  <a:schemeClr val="accent4"/>
                </a:solidFill>
              </a:defRPr>
            </a:lvl4pPr>
            <a:lvl5pPr lvl="4">
              <a:lnSpc>
                <a:spcPct val="100000"/>
              </a:lnSpc>
              <a:spcBef>
                <a:spcPts val="0"/>
              </a:spcBef>
              <a:spcAft>
                <a:spcPts val="0"/>
              </a:spcAft>
              <a:buNone/>
              <a:defRPr sz="1400" b="0">
                <a:solidFill>
                  <a:schemeClr val="accent4"/>
                </a:solidFill>
              </a:defRPr>
            </a:lvl5pPr>
            <a:lvl6pPr lvl="5">
              <a:lnSpc>
                <a:spcPct val="100000"/>
              </a:lnSpc>
              <a:spcBef>
                <a:spcPts val="0"/>
              </a:spcBef>
              <a:spcAft>
                <a:spcPts val="0"/>
              </a:spcAft>
              <a:buNone/>
              <a:defRPr sz="1400" b="0">
                <a:solidFill>
                  <a:schemeClr val="accent4"/>
                </a:solidFill>
              </a:defRPr>
            </a:lvl6pPr>
            <a:lvl7pPr lvl="6">
              <a:lnSpc>
                <a:spcPct val="100000"/>
              </a:lnSpc>
              <a:spcBef>
                <a:spcPts val="0"/>
              </a:spcBef>
              <a:spcAft>
                <a:spcPts val="0"/>
              </a:spcAft>
              <a:buNone/>
              <a:defRPr sz="1400" b="0">
                <a:solidFill>
                  <a:schemeClr val="accent4"/>
                </a:solidFill>
              </a:defRPr>
            </a:lvl7pPr>
            <a:lvl8pPr lvl="7">
              <a:lnSpc>
                <a:spcPct val="100000"/>
              </a:lnSpc>
              <a:spcBef>
                <a:spcPts val="0"/>
              </a:spcBef>
              <a:spcAft>
                <a:spcPts val="0"/>
              </a:spcAft>
              <a:buNone/>
              <a:defRPr sz="1400" b="0">
                <a:solidFill>
                  <a:schemeClr val="accent4"/>
                </a:solidFill>
              </a:defRPr>
            </a:lvl8pPr>
            <a:lvl9pPr lvl="8">
              <a:lnSpc>
                <a:spcPct val="100000"/>
              </a:lnSpc>
              <a:spcBef>
                <a:spcPts val="0"/>
              </a:spcBef>
              <a:spcAft>
                <a:spcPts val="0"/>
              </a:spcAft>
              <a:buNone/>
              <a:defRPr sz="1400" b="0">
                <a:solidFill>
                  <a:schemeClr val="accent4"/>
                </a:solidFill>
              </a:defRPr>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23_Section">
  <p:cSld name="SECTION_HEADER_2_3_1">
    <p:bg>
      <p:bgPr>
        <a:solidFill>
          <a:schemeClr val="dk1"/>
        </a:solidFill>
        <a:effectLst/>
      </p:bgPr>
    </p:bg>
    <p:spTree>
      <p:nvGrpSpPr>
        <p:cNvPr id="1" name="Shape 435"/>
        <p:cNvGrpSpPr/>
        <p:nvPr/>
      </p:nvGrpSpPr>
      <p:grpSpPr>
        <a:xfrm>
          <a:off x="0" y="0"/>
          <a:ext cx="0" cy="0"/>
          <a:chOff x="0" y="0"/>
          <a:chExt cx="0" cy="0"/>
        </a:xfrm>
      </p:grpSpPr>
      <p:sp>
        <p:nvSpPr>
          <p:cNvPr id="436" name="Google Shape;436;p58"/>
          <p:cNvSpPr txBox="1">
            <a:spLocks noGrp="1"/>
          </p:cNvSpPr>
          <p:nvPr>
            <p:ph type="ctrTitle"/>
          </p:nvPr>
        </p:nvSpPr>
        <p:spPr>
          <a:xfrm>
            <a:off x="1527048" y="4207788"/>
            <a:ext cx="11964900" cy="1719000"/>
          </a:xfrm>
          <a:prstGeom prst="rect">
            <a:avLst/>
          </a:prstGeom>
        </p:spPr>
        <p:txBody>
          <a:bodyPr spcFirstLastPara="1" wrap="square" lIns="0" tIns="0" rIns="0" bIns="0" anchor="ctr" anchorCtr="0">
            <a:noAutofit/>
          </a:bodyPr>
          <a:lstStyle>
            <a:lvl1pPr lvl="0">
              <a:spcBef>
                <a:spcPts val="0"/>
              </a:spcBef>
              <a:spcAft>
                <a:spcPts val="0"/>
              </a:spcAft>
              <a:buClr>
                <a:schemeClr val="accent4"/>
              </a:buClr>
              <a:buSzPts val="5600"/>
              <a:buNone/>
              <a:defRPr>
                <a:solidFill>
                  <a:schemeClr val="accent4"/>
                </a:solidFill>
              </a:defRPr>
            </a:lvl1pPr>
            <a:lvl2pPr lvl="1">
              <a:spcBef>
                <a:spcPts val="0"/>
              </a:spcBef>
              <a:spcAft>
                <a:spcPts val="0"/>
              </a:spcAft>
              <a:buClr>
                <a:schemeClr val="accent4"/>
              </a:buClr>
              <a:buSzPts val="5600"/>
              <a:buNone/>
              <a:defRPr>
                <a:solidFill>
                  <a:schemeClr val="accent4"/>
                </a:solidFill>
              </a:defRPr>
            </a:lvl2pPr>
            <a:lvl3pPr lvl="2">
              <a:spcBef>
                <a:spcPts val="0"/>
              </a:spcBef>
              <a:spcAft>
                <a:spcPts val="0"/>
              </a:spcAft>
              <a:buClr>
                <a:schemeClr val="accent4"/>
              </a:buClr>
              <a:buSzPts val="5600"/>
              <a:buNone/>
              <a:defRPr>
                <a:solidFill>
                  <a:schemeClr val="accent4"/>
                </a:solidFill>
              </a:defRPr>
            </a:lvl3pPr>
            <a:lvl4pPr lvl="3">
              <a:spcBef>
                <a:spcPts val="0"/>
              </a:spcBef>
              <a:spcAft>
                <a:spcPts val="0"/>
              </a:spcAft>
              <a:buClr>
                <a:schemeClr val="accent4"/>
              </a:buClr>
              <a:buSzPts val="5600"/>
              <a:buNone/>
              <a:defRPr>
                <a:solidFill>
                  <a:schemeClr val="accent4"/>
                </a:solidFill>
              </a:defRPr>
            </a:lvl4pPr>
            <a:lvl5pPr lvl="4">
              <a:spcBef>
                <a:spcPts val="0"/>
              </a:spcBef>
              <a:spcAft>
                <a:spcPts val="0"/>
              </a:spcAft>
              <a:buClr>
                <a:schemeClr val="accent4"/>
              </a:buClr>
              <a:buSzPts val="5600"/>
              <a:buNone/>
              <a:defRPr>
                <a:solidFill>
                  <a:schemeClr val="accent4"/>
                </a:solidFill>
              </a:defRPr>
            </a:lvl5pPr>
            <a:lvl6pPr lvl="5">
              <a:spcBef>
                <a:spcPts val="0"/>
              </a:spcBef>
              <a:spcAft>
                <a:spcPts val="0"/>
              </a:spcAft>
              <a:buClr>
                <a:schemeClr val="accent4"/>
              </a:buClr>
              <a:buSzPts val="5600"/>
              <a:buNone/>
              <a:defRPr>
                <a:solidFill>
                  <a:schemeClr val="accent4"/>
                </a:solidFill>
              </a:defRPr>
            </a:lvl6pPr>
            <a:lvl7pPr lvl="6">
              <a:spcBef>
                <a:spcPts val="0"/>
              </a:spcBef>
              <a:spcAft>
                <a:spcPts val="0"/>
              </a:spcAft>
              <a:buClr>
                <a:schemeClr val="accent4"/>
              </a:buClr>
              <a:buSzPts val="5600"/>
              <a:buNone/>
              <a:defRPr>
                <a:solidFill>
                  <a:schemeClr val="accent4"/>
                </a:solidFill>
              </a:defRPr>
            </a:lvl7pPr>
            <a:lvl8pPr lvl="7">
              <a:spcBef>
                <a:spcPts val="0"/>
              </a:spcBef>
              <a:spcAft>
                <a:spcPts val="0"/>
              </a:spcAft>
              <a:buClr>
                <a:schemeClr val="accent4"/>
              </a:buClr>
              <a:buSzPts val="5600"/>
              <a:buNone/>
              <a:defRPr>
                <a:solidFill>
                  <a:schemeClr val="accent4"/>
                </a:solidFill>
              </a:defRPr>
            </a:lvl8pPr>
            <a:lvl9pPr lvl="8">
              <a:spcBef>
                <a:spcPts val="0"/>
              </a:spcBef>
              <a:spcAft>
                <a:spcPts val="0"/>
              </a:spcAft>
              <a:buClr>
                <a:schemeClr val="accent4"/>
              </a:buClr>
              <a:buSzPts val="5600"/>
              <a:buNone/>
              <a:defRPr>
                <a:solidFill>
                  <a:schemeClr val="accent4"/>
                </a:solidFill>
              </a:defRPr>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26_Section_Gradient_Dark">
  <p:cSld name="SECTION_HEADER_2_3_1_1">
    <p:bg>
      <p:bgPr>
        <a:blipFill>
          <a:blip r:embed="rId2">
            <a:alphaModFix/>
          </a:blip>
          <a:stretch>
            <a:fillRect/>
          </a:stretch>
        </a:blipFill>
        <a:effectLst/>
      </p:bgPr>
    </p:bg>
    <p:spTree>
      <p:nvGrpSpPr>
        <p:cNvPr id="1" name="Shape 437"/>
        <p:cNvGrpSpPr/>
        <p:nvPr/>
      </p:nvGrpSpPr>
      <p:grpSpPr>
        <a:xfrm>
          <a:off x="0" y="0"/>
          <a:ext cx="0" cy="0"/>
          <a:chOff x="0" y="0"/>
          <a:chExt cx="0" cy="0"/>
        </a:xfrm>
      </p:grpSpPr>
      <p:sp>
        <p:nvSpPr>
          <p:cNvPr id="438" name="Google Shape;438;p59"/>
          <p:cNvSpPr txBox="1">
            <a:spLocks noGrp="1"/>
          </p:cNvSpPr>
          <p:nvPr>
            <p:ph type="ctrTitle"/>
          </p:nvPr>
        </p:nvSpPr>
        <p:spPr>
          <a:xfrm>
            <a:off x="1527048" y="4207788"/>
            <a:ext cx="11964900" cy="1719000"/>
          </a:xfrm>
          <a:prstGeom prst="rect">
            <a:avLst/>
          </a:prstGeom>
        </p:spPr>
        <p:txBody>
          <a:bodyPr spcFirstLastPara="1" wrap="square" lIns="0" tIns="0" rIns="0" bIns="0" anchor="ctr" anchorCtr="0">
            <a:noAutofit/>
          </a:bodyPr>
          <a:lstStyle>
            <a:lvl1pPr lvl="0">
              <a:spcBef>
                <a:spcPts val="0"/>
              </a:spcBef>
              <a:spcAft>
                <a:spcPts val="0"/>
              </a:spcAft>
              <a:buClr>
                <a:schemeClr val="accent4"/>
              </a:buClr>
              <a:buSzPts val="5600"/>
              <a:buNone/>
              <a:defRPr>
                <a:solidFill>
                  <a:schemeClr val="accent4"/>
                </a:solidFill>
              </a:defRPr>
            </a:lvl1pPr>
            <a:lvl2pPr lvl="1">
              <a:spcBef>
                <a:spcPts val="0"/>
              </a:spcBef>
              <a:spcAft>
                <a:spcPts val="0"/>
              </a:spcAft>
              <a:buClr>
                <a:schemeClr val="accent4"/>
              </a:buClr>
              <a:buSzPts val="5600"/>
              <a:buNone/>
              <a:defRPr>
                <a:solidFill>
                  <a:schemeClr val="accent4"/>
                </a:solidFill>
              </a:defRPr>
            </a:lvl2pPr>
            <a:lvl3pPr lvl="2">
              <a:spcBef>
                <a:spcPts val="0"/>
              </a:spcBef>
              <a:spcAft>
                <a:spcPts val="0"/>
              </a:spcAft>
              <a:buClr>
                <a:schemeClr val="accent4"/>
              </a:buClr>
              <a:buSzPts val="5600"/>
              <a:buNone/>
              <a:defRPr>
                <a:solidFill>
                  <a:schemeClr val="accent4"/>
                </a:solidFill>
              </a:defRPr>
            </a:lvl3pPr>
            <a:lvl4pPr lvl="3">
              <a:spcBef>
                <a:spcPts val="0"/>
              </a:spcBef>
              <a:spcAft>
                <a:spcPts val="0"/>
              </a:spcAft>
              <a:buClr>
                <a:schemeClr val="accent4"/>
              </a:buClr>
              <a:buSzPts val="5600"/>
              <a:buNone/>
              <a:defRPr>
                <a:solidFill>
                  <a:schemeClr val="accent4"/>
                </a:solidFill>
              </a:defRPr>
            </a:lvl4pPr>
            <a:lvl5pPr lvl="4">
              <a:spcBef>
                <a:spcPts val="0"/>
              </a:spcBef>
              <a:spcAft>
                <a:spcPts val="0"/>
              </a:spcAft>
              <a:buClr>
                <a:schemeClr val="accent4"/>
              </a:buClr>
              <a:buSzPts val="5600"/>
              <a:buNone/>
              <a:defRPr>
                <a:solidFill>
                  <a:schemeClr val="accent4"/>
                </a:solidFill>
              </a:defRPr>
            </a:lvl5pPr>
            <a:lvl6pPr lvl="5">
              <a:spcBef>
                <a:spcPts val="0"/>
              </a:spcBef>
              <a:spcAft>
                <a:spcPts val="0"/>
              </a:spcAft>
              <a:buClr>
                <a:schemeClr val="accent4"/>
              </a:buClr>
              <a:buSzPts val="5600"/>
              <a:buNone/>
              <a:defRPr>
                <a:solidFill>
                  <a:schemeClr val="accent4"/>
                </a:solidFill>
              </a:defRPr>
            </a:lvl6pPr>
            <a:lvl7pPr lvl="6">
              <a:spcBef>
                <a:spcPts val="0"/>
              </a:spcBef>
              <a:spcAft>
                <a:spcPts val="0"/>
              </a:spcAft>
              <a:buClr>
                <a:schemeClr val="accent4"/>
              </a:buClr>
              <a:buSzPts val="5600"/>
              <a:buNone/>
              <a:defRPr>
                <a:solidFill>
                  <a:schemeClr val="accent4"/>
                </a:solidFill>
              </a:defRPr>
            </a:lvl7pPr>
            <a:lvl8pPr lvl="7">
              <a:spcBef>
                <a:spcPts val="0"/>
              </a:spcBef>
              <a:spcAft>
                <a:spcPts val="0"/>
              </a:spcAft>
              <a:buClr>
                <a:schemeClr val="accent4"/>
              </a:buClr>
              <a:buSzPts val="5600"/>
              <a:buNone/>
              <a:defRPr>
                <a:solidFill>
                  <a:schemeClr val="accent4"/>
                </a:solidFill>
              </a:defRPr>
            </a:lvl8pPr>
            <a:lvl9pPr lvl="8">
              <a:spcBef>
                <a:spcPts val="0"/>
              </a:spcBef>
              <a:spcAft>
                <a:spcPts val="0"/>
              </a:spcAft>
              <a:buClr>
                <a:schemeClr val="accent4"/>
              </a:buClr>
              <a:buSzPts val="5600"/>
              <a:buNone/>
              <a:defRPr>
                <a:solidFill>
                  <a:schemeClr val="accent4"/>
                </a:solidFill>
              </a:defRPr>
            </a:lvl9p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26_Section_Gradient_Dark_Saturated">
  <p:cSld name="SECTION_HEADER_2_3_1_1_1">
    <p:bg>
      <p:bgPr>
        <a:blipFill>
          <a:blip r:embed="rId2">
            <a:alphaModFix/>
          </a:blip>
          <a:stretch>
            <a:fillRect/>
          </a:stretch>
        </a:blipFill>
        <a:effectLst/>
      </p:bgPr>
    </p:bg>
    <p:spTree>
      <p:nvGrpSpPr>
        <p:cNvPr id="1" name="Shape 439"/>
        <p:cNvGrpSpPr/>
        <p:nvPr/>
      </p:nvGrpSpPr>
      <p:grpSpPr>
        <a:xfrm>
          <a:off x="0" y="0"/>
          <a:ext cx="0" cy="0"/>
          <a:chOff x="0" y="0"/>
          <a:chExt cx="0" cy="0"/>
        </a:xfrm>
      </p:grpSpPr>
      <p:sp>
        <p:nvSpPr>
          <p:cNvPr id="440" name="Google Shape;440;p60"/>
          <p:cNvSpPr txBox="1">
            <a:spLocks noGrp="1"/>
          </p:cNvSpPr>
          <p:nvPr>
            <p:ph type="ctrTitle"/>
          </p:nvPr>
        </p:nvSpPr>
        <p:spPr>
          <a:xfrm>
            <a:off x="1527048" y="4207788"/>
            <a:ext cx="11964900" cy="1719000"/>
          </a:xfrm>
          <a:prstGeom prst="rect">
            <a:avLst/>
          </a:prstGeom>
        </p:spPr>
        <p:txBody>
          <a:bodyPr spcFirstLastPara="1" wrap="square" lIns="0" tIns="0" rIns="0" bIns="0" anchor="ctr" anchorCtr="0">
            <a:noAutofit/>
          </a:bodyPr>
          <a:lstStyle>
            <a:lvl1pPr lvl="0">
              <a:spcBef>
                <a:spcPts val="0"/>
              </a:spcBef>
              <a:spcAft>
                <a:spcPts val="0"/>
              </a:spcAft>
              <a:buClr>
                <a:schemeClr val="accent4"/>
              </a:buClr>
              <a:buSzPts val="5600"/>
              <a:buNone/>
              <a:defRPr>
                <a:solidFill>
                  <a:schemeClr val="accent4"/>
                </a:solidFill>
              </a:defRPr>
            </a:lvl1pPr>
            <a:lvl2pPr lvl="1">
              <a:spcBef>
                <a:spcPts val="0"/>
              </a:spcBef>
              <a:spcAft>
                <a:spcPts val="0"/>
              </a:spcAft>
              <a:buClr>
                <a:schemeClr val="accent4"/>
              </a:buClr>
              <a:buSzPts val="5600"/>
              <a:buNone/>
              <a:defRPr>
                <a:solidFill>
                  <a:schemeClr val="accent4"/>
                </a:solidFill>
              </a:defRPr>
            </a:lvl2pPr>
            <a:lvl3pPr lvl="2">
              <a:spcBef>
                <a:spcPts val="0"/>
              </a:spcBef>
              <a:spcAft>
                <a:spcPts val="0"/>
              </a:spcAft>
              <a:buClr>
                <a:schemeClr val="accent4"/>
              </a:buClr>
              <a:buSzPts val="5600"/>
              <a:buNone/>
              <a:defRPr>
                <a:solidFill>
                  <a:schemeClr val="accent4"/>
                </a:solidFill>
              </a:defRPr>
            </a:lvl3pPr>
            <a:lvl4pPr lvl="3">
              <a:spcBef>
                <a:spcPts val="0"/>
              </a:spcBef>
              <a:spcAft>
                <a:spcPts val="0"/>
              </a:spcAft>
              <a:buClr>
                <a:schemeClr val="accent4"/>
              </a:buClr>
              <a:buSzPts val="5600"/>
              <a:buNone/>
              <a:defRPr>
                <a:solidFill>
                  <a:schemeClr val="accent4"/>
                </a:solidFill>
              </a:defRPr>
            </a:lvl4pPr>
            <a:lvl5pPr lvl="4">
              <a:spcBef>
                <a:spcPts val="0"/>
              </a:spcBef>
              <a:spcAft>
                <a:spcPts val="0"/>
              </a:spcAft>
              <a:buClr>
                <a:schemeClr val="accent4"/>
              </a:buClr>
              <a:buSzPts val="5600"/>
              <a:buNone/>
              <a:defRPr>
                <a:solidFill>
                  <a:schemeClr val="accent4"/>
                </a:solidFill>
              </a:defRPr>
            </a:lvl5pPr>
            <a:lvl6pPr lvl="5">
              <a:spcBef>
                <a:spcPts val="0"/>
              </a:spcBef>
              <a:spcAft>
                <a:spcPts val="0"/>
              </a:spcAft>
              <a:buClr>
                <a:schemeClr val="accent4"/>
              </a:buClr>
              <a:buSzPts val="5600"/>
              <a:buNone/>
              <a:defRPr>
                <a:solidFill>
                  <a:schemeClr val="accent4"/>
                </a:solidFill>
              </a:defRPr>
            </a:lvl6pPr>
            <a:lvl7pPr lvl="6">
              <a:spcBef>
                <a:spcPts val="0"/>
              </a:spcBef>
              <a:spcAft>
                <a:spcPts val="0"/>
              </a:spcAft>
              <a:buClr>
                <a:schemeClr val="accent4"/>
              </a:buClr>
              <a:buSzPts val="5600"/>
              <a:buNone/>
              <a:defRPr>
                <a:solidFill>
                  <a:schemeClr val="accent4"/>
                </a:solidFill>
              </a:defRPr>
            </a:lvl7pPr>
            <a:lvl8pPr lvl="7">
              <a:spcBef>
                <a:spcPts val="0"/>
              </a:spcBef>
              <a:spcAft>
                <a:spcPts val="0"/>
              </a:spcAft>
              <a:buClr>
                <a:schemeClr val="accent4"/>
              </a:buClr>
              <a:buSzPts val="5600"/>
              <a:buNone/>
              <a:defRPr>
                <a:solidFill>
                  <a:schemeClr val="accent4"/>
                </a:solidFill>
              </a:defRPr>
            </a:lvl8pPr>
            <a:lvl9pPr lvl="8">
              <a:spcBef>
                <a:spcPts val="0"/>
              </a:spcBef>
              <a:spcAft>
                <a:spcPts val="0"/>
              </a:spcAft>
              <a:buClr>
                <a:schemeClr val="accent4"/>
              </a:buClr>
              <a:buSzPts val="5600"/>
              <a:buNone/>
              <a:defRPr>
                <a:solidFill>
                  <a:schemeClr val="accent4"/>
                </a:solidFill>
              </a:defRPr>
            </a:lvl9p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26_Section_Gradient_Light_Saturated">
  <p:cSld name="SECTION_HEADER_2_3_1_1_1_1">
    <p:bg>
      <p:bgPr>
        <a:blipFill>
          <a:blip r:embed="rId2">
            <a:alphaModFix/>
          </a:blip>
          <a:stretch>
            <a:fillRect/>
          </a:stretch>
        </a:blipFill>
        <a:effectLst/>
      </p:bgPr>
    </p:bg>
    <p:spTree>
      <p:nvGrpSpPr>
        <p:cNvPr id="1" name="Shape 441"/>
        <p:cNvGrpSpPr/>
        <p:nvPr/>
      </p:nvGrpSpPr>
      <p:grpSpPr>
        <a:xfrm>
          <a:off x="0" y="0"/>
          <a:ext cx="0" cy="0"/>
          <a:chOff x="0" y="0"/>
          <a:chExt cx="0" cy="0"/>
        </a:xfrm>
      </p:grpSpPr>
      <p:sp>
        <p:nvSpPr>
          <p:cNvPr id="442" name="Google Shape;442;p61"/>
          <p:cNvSpPr txBox="1">
            <a:spLocks noGrp="1"/>
          </p:cNvSpPr>
          <p:nvPr>
            <p:ph type="ctrTitle"/>
          </p:nvPr>
        </p:nvSpPr>
        <p:spPr>
          <a:xfrm>
            <a:off x="1527048" y="4207788"/>
            <a:ext cx="11964900" cy="1719000"/>
          </a:xfrm>
          <a:prstGeom prst="rect">
            <a:avLst/>
          </a:prstGeom>
        </p:spPr>
        <p:txBody>
          <a:bodyPr spcFirstLastPara="1" wrap="square" lIns="0" tIns="0" rIns="0" bIns="0" anchor="ctr" anchorCtr="0">
            <a:noAutofit/>
          </a:bodyPr>
          <a:lstStyle>
            <a:lvl1pPr lvl="0">
              <a:spcBef>
                <a:spcPts val="0"/>
              </a:spcBef>
              <a:spcAft>
                <a:spcPts val="0"/>
              </a:spcAft>
              <a:buClr>
                <a:schemeClr val="accent4"/>
              </a:buClr>
              <a:buSzPts val="5600"/>
              <a:buNone/>
              <a:defRPr>
                <a:solidFill>
                  <a:schemeClr val="accent4"/>
                </a:solidFill>
              </a:defRPr>
            </a:lvl1pPr>
            <a:lvl2pPr lvl="1">
              <a:spcBef>
                <a:spcPts val="0"/>
              </a:spcBef>
              <a:spcAft>
                <a:spcPts val="0"/>
              </a:spcAft>
              <a:buClr>
                <a:schemeClr val="accent4"/>
              </a:buClr>
              <a:buSzPts val="5600"/>
              <a:buNone/>
              <a:defRPr>
                <a:solidFill>
                  <a:schemeClr val="accent4"/>
                </a:solidFill>
              </a:defRPr>
            </a:lvl2pPr>
            <a:lvl3pPr lvl="2">
              <a:spcBef>
                <a:spcPts val="0"/>
              </a:spcBef>
              <a:spcAft>
                <a:spcPts val="0"/>
              </a:spcAft>
              <a:buClr>
                <a:schemeClr val="accent4"/>
              </a:buClr>
              <a:buSzPts val="5600"/>
              <a:buNone/>
              <a:defRPr>
                <a:solidFill>
                  <a:schemeClr val="accent4"/>
                </a:solidFill>
              </a:defRPr>
            </a:lvl3pPr>
            <a:lvl4pPr lvl="3">
              <a:spcBef>
                <a:spcPts val="0"/>
              </a:spcBef>
              <a:spcAft>
                <a:spcPts val="0"/>
              </a:spcAft>
              <a:buClr>
                <a:schemeClr val="accent4"/>
              </a:buClr>
              <a:buSzPts val="5600"/>
              <a:buNone/>
              <a:defRPr>
                <a:solidFill>
                  <a:schemeClr val="accent4"/>
                </a:solidFill>
              </a:defRPr>
            </a:lvl4pPr>
            <a:lvl5pPr lvl="4">
              <a:spcBef>
                <a:spcPts val="0"/>
              </a:spcBef>
              <a:spcAft>
                <a:spcPts val="0"/>
              </a:spcAft>
              <a:buClr>
                <a:schemeClr val="accent4"/>
              </a:buClr>
              <a:buSzPts val="5600"/>
              <a:buNone/>
              <a:defRPr>
                <a:solidFill>
                  <a:schemeClr val="accent4"/>
                </a:solidFill>
              </a:defRPr>
            </a:lvl5pPr>
            <a:lvl6pPr lvl="5">
              <a:spcBef>
                <a:spcPts val="0"/>
              </a:spcBef>
              <a:spcAft>
                <a:spcPts val="0"/>
              </a:spcAft>
              <a:buClr>
                <a:schemeClr val="accent4"/>
              </a:buClr>
              <a:buSzPts val="5600"/>
              <a:buNone/>
              <a:defRPr>
                <a:solidFill>
                  <a:schemeClr val="accent4"/>
                </a:solidFill>
              </a:defRPr>
            </a:lvl6pPr>
            <a:lvl7pPr lvl="6">
              <a:spcBef>
                <a:spcPts val="0"/>
              </a:spcBef>
              <a:spcAft>
                <a:spcPts val="0"/>
              </a:spcAft>
              <a:buClr>
                <a:schemeClr val="accent4"/>
              </a:buClr>
              <a:buSzPts val="5600"/>
              <a:buNone/>
              <a:defRPr>
                <a:solidFill>
                  <a:schemeClr val="accent4"/>
                </a:solidFill>
              </a:defRPr>
            </a:lvl7pPr>
            <a:lvl8pPr lvl="7">
              <a:spcBef>
                <a:spcPts val="0"/>
              </a:spcBef>
              <a:spcAft>
                <a:spcPts val="0"/>
              </a:spcAft>
              <a:buClr>
                <a:schemeClr val="accent4"/>
              </a:buClr>
              <a:buSzPts val="5600"/>
              <a:buNone/>
              <a:defRPr>
                <a:solidFill>
                  <a:schemeClr val="accent4"/>
                </a:solidFill>
              </a:defRPr>
            </a:lvl8pPr>
            <a:lvl9pPr lvl="8">
              <a:spcBef>
                <a:spcPts val="0"/>
              </a:spcBef>
              <a:spcAft>
                <a:spcPts val="0"/>
              </a:spcAft>
              <a:buClr>
                <a:schemeClr val="accent4"/>
              </a:buClr>
              <a:buSzPts val="5600"/>
              <a:buNone/>
              <a:defRPr>
                <a:solidFill>
                  <a:schemeClr val="accent4"/>
                </a:solidFil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623400" y="1111200"/>
            <a:ext cx="5616000" cy="1511400"/>
          </a:xfrm>
          <a:prstGeom prst="rect">
            <a:avLst/>
          </a:prstGeom>
        </p:spPr>
        <p:txBody>
          <a:bodyPr spcFirstLastPara="1" wrap="square" lIns="167625" tIns="167625" rIns="167625" bIns="167625" anchor="b" anchorCtr="0">
            <a:normAutofit/>
          </a:bodyPr>
          <a:lstStyle>
            <a:lvl1pPr lvl="0">
              <a:spcBef>
                <a:spcPts val="0"/>
              </a:spcBef>
              <a:spcAft>
                <a:spcPts val="0"/>
              </a:spcAft>
              <a:buSzPts val="4400"/>
              <a:buNone/>
              <a:defRPr sz="4400"/>
            </a:lvl1pPr>
            <a:lvl2pPr lvl="1">
              <a:spcBef>
                <a:spcPts val="0"/>
              </a:spcBef>
              <a:spcAft>
                <a:spcPts val="0"/>
              </a:spcAft>
              <a:buSzPts val="4400"/>
              <a:buNone/>
              <a:defRPr sz="4400"/>
            </a:lvl2pPr>
            <a:lvl3pPr lvl="2">
              <a:spcBef>
                <a:spcPts val="0"/>
              </a:spcBef>
              <a:spcAft>
                <a:spcPts val="0"/>
              </a:spcAft>
              <a:buSzPts val="4400"/>
              <a:buNone/>
              <a:defRPr sz="4400"/>
            </a:lvl3pPr>
            <a:lvl4pPr lvl="3">
              <a:spcBef>
                <a:spcPts val="0"/>
              </a:spcBef>
              <a:spcAft>
                <a:spcPts val="0"/>
              </a:spcAft>
              <a:buSzPts val="4400"/>
              <a:buNone/>
              <a:defRPr sz="4400"/>
            </a:lvl4pPr>
            <a:lvl5pPr lvl="4">
              <a:spcBef>
                <a:spcPts val="0"/>
              </a:spcBef>
              <a:spcAft>
                <a:spcPts val="0"/>
              </a:spcAft>
              <a:buSzPts val="4400"/>
              <a:buNone/>
              <a:defRPr sz="4400"/>
            </a:lvl5pPr>
            <a:lvl6pPr lvl="5">
              <a:spcBef>
                <a:spcPts val="0"/>
              </a:spcBef>
              <a:spcAft>
                <a:spcPts val="0"/>
              </a:spcAft>
              <a:buSzPts val="4400"/>
              <a:buNone/>
              <a:defRPr sz="4400"/>
            </a:lvl6pPr>
            <a:lvl7pPr lvl="6">
              <a:spcBef>
                <a:spcPts val="0"/>
              </a:spcBef>
              <a:spcAft>
                <a:spcPts val="0"/>
              </a:spcAft>
              <a:buSzPts val="4400"/>
              <a:buNone/>
              <a:defRPr sz="4400"/>
            </a:lvl7pPr>
            <a:lvl8pPr lvl="7">
              <a:spcBef>
                <a:spcPts val="0"/>
              </a:spcBef>
              <a:spcAft>
                <a:spcPts val="0"/>
              </a:spcAft>
              <a:buSzPts val="4400"/>
              <a:buNone/>
              <a:defRPr sz="4400"/>
            </a:lvl8pPr>
            <a:lvl9pPr lvl="8">
              <a:spcBef>
                <a:spcPts val="0"/>
              </a:spcBef>
              <a:spcAft>
                <a:spcPts val="0"/>
              </a:spcAft>
              <a:buSzPts val="4400"/>
              <a:buNone/>
              <a:defRPr sz="4400"/>
            </a:lvl9pPr>
          </a:lstStyle>
          <a:p>
            <a:endParaRPr/>
          </a:p>
        </p:txBody>
      </p:sp>
      <p:sp>
        <p:nvSpPr>
          <p:cNvPr id="30" name="Google Shape;30;p7"/>
          <p:cNvSpPr txBox="1">
            <a:spLocks noGrp="1"/>
          </p:cNvSpPr>
          <p:nvPr>
            <p:ph type="body" idx="1"/>
          </p:nvPr>
        </p:nvSpPr>
        <p:spPr>
          <a:xfrm>
            <a:off x="623400" y="2779200"/>
            <a:ext cx="5616000" cy="6359100"/>
          </a:xfrm>
          <a:prstGeom prst="rect">
            <a:avLst/>
          </a:prstGeom>
        </p:spPr>
        <p:txBody>
          <a:bodyPr spcFirstLastPara="1" wrap="square" lIns="167625" tIns="167625" rIns="167625" bIns="167625" anchor="t" anchorCtr="0">
            <a:normAutofit/>
          </a:bodyPr>
          <a:lstStyle>
            <a:lvl1pPr marL="457200" lvl="0" indent="-368300">
              <a:spcBef>
                <a:spcPts val="0"/>
              </a:spcBef>
              <a:spcAft>
                <a:spcPts val="0"/>
              </a:spcAft>
              <a:buSzPts val="2200"/>
              <a:buChar char="●"/>
              <a:defRPr sz="2200"/>
            </a:lvl1pPr>
            <a:lvl2pPr marL="914400" lvl="1" indent="-368300">
              <a:spcBef>
                <a:spcPts val="0"/>
              </a:spcBef>
              <a:spcAft>
                <a:spcPts val="0"/>
              </a:spcAft>
              <a:buSzPts val="2200"/>
              <a:buChar char="○"/>
              <a:defRPr sz="2200"/>
            </a:lvl2pPr>
            <a:lvl3pPr marL="1371600" lvl="2" indent="-368300">
              <a:spcBef>
                <a:spcPts val="0"/>
              </a:spcBef>
              <a:spcAft>
                <a:spcPts val="0"/>
              </a:spcAft>
              <a:buSzPts val="2200"/>
              <a:buChar char="■"/>
              <a:defRPr sz="2200"/>
            </a:lvl3pPr>
            <a:lvl4pPr marL="1828800" lvl="3" indent="-368300">
              <a:spcBef>
                <a:spcPts val="0"/>
              </a:spcBef>
              <a:spcAft>
                <a:spcPts val="0"/>
              </a:spcAft>
              <a:buSzPts val="2200"/>
              <a:buChar char="●"/>
              <a:defRPr sz="2200"/>
            </a:lvl4pPr>
            <a:lvl5pPr marL="2286000" lvl="4" indent="-368300">
              <a:spcBef>
                <a:spcPts val="0"/>
              </a:spcBef>
              <a:spcAft>
                <a:spcPts val="0"/>
              </a:spcAft>
              <a:buSzPts val="2200"/>
              <a:buChar char="○"/>
              <a:defRPr sz="2200"/>
            </a:lvl5pPr>
            <a:lvl6pPr marL="2743200" lvl="5" indent="-368300">
              <a:spcBef>
                <a:spcPts val="0"/>
              </a:spcBef>
              <a:spcAft>
                <a:spcPts val="0"/>
              </a:spcAft>
              <a:buSzPts val="2200"/>
              <a:buChar char="■"/>
              <a:defRPr sz="2200"/>
            </a:lvl6pPr>
            <a:lvl7pPr marL="3200400" lvl="6" indent="-368300">
              <a:spcBef>
                <a:spcPts val="0"/>
              </a:spcBef>
              <a:spcAft>
                <a:spcPts val="0"/>
              </a:spcAft>
              <a:buSzPts val="2200"/>
              <a:buChar char="●"/>
              <a:defRPr sz="2200"/>
            </a:lvl7pPr>
            <a:lvl8pPr marL="3657600" lvl="7" indent="-368300">
              <a:spcBef>
                <a:spcPts val="0"/>
              </a:spcBef>
              <a:spcAft>
                <a:spcPts val="0"/>
              </a:spcAft>
              <a:buSzPts val="2200"/>
              <a:buChar char="○"/>
              <a:defRPr sz="2200"/>
            </a:lvl8pPr>
            <a:lvl9pPr marL="4114800" lvl="8" indent="-368300">
              <a:spcBef>
                <a:spcPts val="0"/>
              </a:spcBef>
              <a:spcAft>
                <a:spcPts val="0"/>
              </a:spcAft>
              <a:buSzPts val="2200"/>
              <a:buChar char="■"/>
              <a:defRPr sz="2200"/>
            </a:lvl9pPr>
          </a:lstStyle>
          <a:p>
            <a:endParaRPr/>
          </a:p>
        </p:txBody>
      </p:sp>
      <p:sp>
        <p:nvSpPr>
          <p:cNvPr id="31" name="Google Shape;31;p7"/>
          <p:cNvSpPr txBox="1">
            <a:spLocks noGrp="1"/>
          </p:cNvSpPr>
          <p:nvPr>
            <p:ph type="sldNum" idx="12"/>
          </p:nvPr>
        </p:nvSpPr>
        <p:spPr>
          <a:xfrm>
            <a:off x="16944916" y="9326434"/>
            <a:ext cx="1097400" cy="786900"/>
          </a:xfrm>
          <a:prstGeom prst="rect">
            <a:avLst/>
          </a:prstGeom>
        </p:spPr>
        <p:txBody>
          <a:bodyPr spcFirstLastPara="1" wrap="square" lIns="167625" tIns="167625" rIns="167625" bIns="167625" anchor="ctr" anchorCtr="0">
            <a:normAutofit/>
          </a:bodyPr>
          <a:lstStyle>
            <a:lvl1pPr lvl="0">
              <a:buNone/>
              <a:defRPr sz="1833"/>
            </a:lvl1pPr>
            <a:lvl2pPr lvl="1">
              <a:buNone/>
              <a:defRPr sz="1833"/>
            </a:lvl2pPr>
            <a:lvl3pPr lvl="2">
              <a:buNone/>
              <a:defRPr sz="1833"/>
            </a:lvl3pPr>
            <a:lvl4pPr lvl="3">
              <a:buNone/>
              <a:defRPr sz="1833"/>
            </a:lvl4pPr>
            <a:lvl5pPr lvl="4">
              <a:buNone/>
              <a:defRPr sz="1833"/>
            </a:lvl5pPr>
            <a:lvl6pPr lvl="5">
              <a:buNone/>
              <a:defRPr sz="1833"/>
            </a:lvl6pPr>
            <a:lvl7pPr lvl="6">
              <a:buNone/>
              <a:defRPr sz="1833"/>
            </a:lvl7pPr>
            <a:lvl8pPr lvl="7">
              <a:buNone/>
              <a:defRPr sz="1833"/>
            </a:lvl8pPr>
            <a:lvl9pPr lvl="8">
              <a:buNone/>
              <a:defRPr sz="1833"/>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26_Section_Gradient_Light">
  <p:cSld name="SECTION_HEADER_2_3_1_1_1_1_1">
    <p:bg>
      <p:bgPr>
        <a:blipFill>
          <a:blip r:embed="rId2">
            <a:alphaModFix/>
          </a:blip>
          <a:stretch>
            <a:fillRect/>
          </a:stretch>
        </a:blipFill>
        <a:effectLst/>
      </p:bgPr>
    </p:bg>
    <p:spTree>
      <p:nvGrpSpPr>
        <p:cNvPr id="1" name="Shape 443"/>
        <p:cNvGrpSpPr/>
        <p:nvPr/>
      </p:nvGrpSpPr>
      <p:grpSpPr>
        <a:xfrm>
          <a:off x="0" y="0"/>
          <a:ext cx="0" cy="0"/>
          <a:chOff x="0" y="0"/>
          <a:chExt cx="0" cy="0"/>
        </a:xfrm>
      </p:grpSpPr>
      <p:sp>
        <p:nvSpPr>
          <p:cNvPr id="444" name="Google Shape;444;p62"/>
          <p:cNvSpPr txBox="1">
            <a:spLocks noGrp="1"/>
          </p:cNvSpPr>
          <p:nvPr>
            <p:ph type="ctrTitle"/>
          </p:nvPr>
        </p:nvSpPr>
        <p:spPr>
          <a:xfrm>
            <a:off x="1527048" y="4207788"/>
            <a:ext cx="11964900" cy="1719000"/>
          </a:xfrm>
          <a:prstGeom prst="rect">
            <a:avLst/>
          </a:prstGeom>
        </p:spPr>
        <p:txBody>
          <a:bodyPr spcFirstLastPara="1" wrap="square" lIns="0" tIns="0" rIns="0" bIns="0" anchor="ctr" anchorCtr="0">
            <a:noAutofit/>
          </a:bodyPr>
          <a:lstStyle>
            <a:lvl1pPr lvl="0">
              <a:spcBef>
                <a:spcPts val="0"/>
              </a:spcBef>
              <a:spcAft>
                <a:spcPts val="0"/>
              </a:spcAft>
              <a:buSzPts val="5600"/>
              <a:buNone/>
              <a:defRPr/>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29_Text">
  <p:cSld name="TITLE_AND_BODY_1_2">
    <p:bg>
      <p:bgPr>
        <a:solidFill>
          <a:schemeClr val="dk1"/>
        </a:solidFill>
        <a:effectLst/>
      </p:bgPr>
    </p:bg>
    <p:spTree>
      <p:nvGrpSpPr>
        <p:cNvPr id="1" name="Shape 445"/>
        <p:cNvGrpSpPr/>
        <p:nvPr/>
      </p:nvGrpSpPr>
      <p:grpSpPr>
        <a:xfrm>
          <a:off x="0" y="0"/>
          <a:ext cx="0" cy="0"/>
          <a:chOff x="0" y="0"/>
          <a:chExt cx="0" cy="0"/>
        </a:xfrm>
      </p:grpSpPr>
      <p:sp>
        <p:nvSpPr>
          <p:cNvPr id="446" name="Google Shape;446;p63"/>
          <p:cNvSpPr txBox="1">
            <a:spLocks noGrp="1"/>
          </p:cNvSpPr>
          <p:nvPr>
            <p:ph type="title"/>
          </p:nvPr>
        </p:nvSpPr>
        <p:spPr>
          <a:xfrm>
            <a:off x="1527048" y="2532888"/>
            <a:ext cx="14785800" cy="850500"/>
          </a:xfrm>
          <a:prstGeom prst="rect">
            <a:avLst/>
          </a:prstGeom>
        </p:spPr>
        <p:txBody>
          <a:bodyPr spcFirstLastPara="1" wrap="square" lIns="0" tIns="0" rIns="0" bIns="0" anchor="b" anchorCtr="0">
            <a:noAutofit/>
          </a:bodyPr>
          <a:lstStyle>
            <a:lvl1pPr lvl="0">
              <a:spcBef>
                <a:spcPts val="0"/>
              </a:spcBef>
              <a:spcAft>
                <a:spcPts val="0"/>
              </a:spcAft>
              <a:buClr>
                <a:schemeClr val="accent4"/>
              </a:buClr>
              <a:buSzPts val="5600"/>
              <a:buNone/>
              <a:defRPr>
                <a:solidFill>
                  <a:schemeClr val="accent4"/>
                </a:solidFill>
              </a:defRPr>
            </a:lvl1pPr>
            <a:lvl2pPr lvl="1">
              <a:spcBef>
                <a:spcPts val="0"/>
              </a:spcBef>
              <a:spcAft>
                <a:spcPts val="0"/>
              </a:spcAft>
              <a:buClr>
                <a:schemeClr val="accent4"/>
              </a:buClr>
              <a:buSzPts val="5600"/>
              <a:buNone/>
              <a:defRPr>
                <a:solidFill>
                  <a:schemeClr val="accent4"/>
                </a:solidFill>
              </a:defRPr>
            </a:lvl2pPr>
            <a:lvl3pPr lvl="2">
              <a:spcBef>
                <a:spcPts val="0"/>
              </a:spcBef>
              <a:spcAft>
                <a:spcPts val="0"/>
              </a:spcAft>
              <a:buClr>
                <a:schemeClr val="accent4"/>
              </a:buClr>
              <a:buSzPts val="5600"/>
              <a:buNone/>
              <a:defRPr>
                <a:solidFill>
                  <a:schemeClr val="accent4"/>
                </a:solidFill>
              </a:defRPr>
            </a:lvl3pPr>
            <a:lvl4pPr lvl="3">
              <a:spcBef>
                <a:spcPts val="0"/>
              </a:spcBef>
              <a:spcAft>
                <a:spcPts val="0"/>
              </a:spcAft>
              <a:buClr>
                <a:schemeClr val="accent4"/>
              </a:buClr>
              <a:buSzPts val="5600"/>
              <a:buNone/>
              <a:defRPr>
                <a:solidFill>
                  <a:schemeClr val="accent4"/>
                </a:solidFill>
              </a:defRPr>
            </a:lvl4pPr>
            <a:lvl5pPr lvl="4">
              <a:spcBef>
                <a:spcPts val="0"/>
              </a:spcBef>
              <a:spcAft>
                <a:spcPts val="0"/>
              </a:spcAft>
              <a:buClr>
                <a:schemeClr val="accent4"/>
              </a:buClr>
              <a:buSzPts val="5600"/>
              <a:buNone/>
              <a:defRPr>
                <a:solidFill>
                  <a:schemeClr val="accent4"/>
                </a:solidFill>
              </a:defRPr>
            </a:lvl5pPr>
            <a:lvl6pPr lvl="5">
              <a:spcBef>
                <a:spcPts val="0"/>
              </a:spcBef>
              <a:spcAft>
                <a:spcPts val="0"/>
              </a:spcAft>
              <a:buClr>
                <a:schemeClr val="accent4"/>
              </a:buClr>
              <a:buSzPts val="5600"/>
              <a:buNone/>
              <a:defRPr>
                <a:solidFill>
                  <a:schemeClr val="accent4"/>
                </a:solidFill>
              </a:defRPr>
            </a:lvl6pPr>
            <a:lvl7pPr lvl="6">
              <a:spcBef>
                <a:spcPts val="0"/>
              </a:spcBef>
              <a:spcAft>
                <a:spcPts val="0"/>
              </a:spcAft>
              <a:buClr>
                <a:schemeClr val="accent4"/>
              </a:buClr>
              <a:buSzPts val="5600"/>
              <a:buNone/>
              <a:defRPr>
                <a:solidFill>
                  <a:schemeClr val="accent4"/>
                </a:solidFill>
              </a:defRPr>
            </a:lvl7pPr>
            <a:lvl8pPr lvl="7">
              <a:spcBef>
                <a:spcPts val="0"/>
              </a:spcBef>
              <a:spcAft>
                <a:spcPts val="0"/>
              </a:spcAft>
              <a:buClr>
                <a:schemeClr val="accent4"/>
              </a:buClr>
              <a:buSzPts val="5600"/>
              <a:buNone/>
              <a:defRPr>
                <a:solidFill>
                  <a:schemeClr val="accent4"/>
                </a:solidFill>
              </a:defRPr>
            </a:lvl8pPr>
            <a:lvl9pPr lvl="8">
              <a:spcBef>
                <a:spcPts val="0"/>
              </a:spcBef>
              <a:spcAft>
                <a:spcPts val="0"/>
              </a:spcAft>
              <a:buClr>
                <a:schemeClr val="accent4"/>
              </a:buClr>
              <a:buSzPts val="5600"/>
              <a:buNone/>
              <a:defRPr>
                <a:solidFill>
                  <a:schemeClr val="accent4"/>
                </a:solidFill>
              </a:defRPr>
            </a:lvl9pPr>
          </a:lstStyle>
          <a:p>
            <a:endParaRPr/>
          </a:p>
        </p:txBody>
      </p:sp>
      <p:sp>
        <p:nvSpPr>
          <p:cNvPr id="447" name="Google Shape;447;p63"/>
          <p:cNvSpPr txBox="1">
            <a:spLocks noGrp="1"/>
          </p:cNvSpPr>
          <p:nvPr>
            <p:ph type="body" idx="1"/>
          </p:nvPr>
        </p:nvSpPr>
        <p:spPr>
          <a:xfrm>
            <a:off x="1527048" y="4014216"/>
            <a:ext cx="14785800" cy="4617600"/>
          </a:xfrm>
          <a:prstGeom prst="rect">
            <a:avLst/>
          </a:prstGeom>
        </p:spPr>
        <p:txBody>
          <a:bodyPr spcFirstLastPara="1" wrap="square" lIns="0" tIns="0" rIns="0" bIns="0" anchor="t" anchorCtr="0">
            <a:noAutofit/>
          </a:bodyPr>
          <a:lstStyle>
            <a:lvl1pPr marL="457200" lvl="0" indent="-342900">
              <a:spcBef>
                <a:spcPts val="0"/>
              </a:spcBef>
              <a:spcAft>
                <a:spcPts val="0"/>
              </a:spcAft>
              <a:buClr>
                <a:schemeClr val="accent4"/>
              </a:buClr>
              <a:buSzPts val="1800"/>
              <a:buChar char="•"/>
              <a:defRPr>
                <a:solidFill>
                  <a:schemeClr val="accent4"/>
                </a:solidFill>
              </a:defRPr>
            </a:lvl1pPr>
            <a:lvl2pPr marL="914400" lvl="1" indent="-342900">
              <a:spcBef>
                <a:spcPts val="1000"/>
              </a:spcBef>
              <a:spcAft>
                <a:spcPts val="0"/>
              </a:spcAft>
              <a:buClr>
                <a:schemeClr val="accent4"/>
              </a:buClr>
              <a:buSzPts val="1800"/>
              <a:buChar char="﹘"/>
              <a:defRPr>
                <a:solidFill>
                  <a:schemeClr val="accent4"/>
                </a:solidFill>
              </a:defRPr>
            </a:lvl2pPr>
            <a:lvl3pPr marL="1371600" lvl="2" indent="-342900">
              <a:spcBef>
                <a:spcPts val="1000"/>
              </a:spcBef>
              <a:spcAft>
                <a:spcPts val="0"/>
              </a:spcAft>
              <a:buClr>
                <a:schemeClr val="accent4"/>
              </a:buClr>
              <a:buSzPts val="1800"/>
              <a:buChar char="﹘"/>
              <a:defRPr>
                <a:solidFill>
                  <a:schemeClr val="accent4"/>
                </a:solidFill>
              </a:defRPr>
            </a:lvl3pPr>
            <a:lvl4pPr marL="1828800" lvl="3" indent="-342900">
              <a:spcBef>
                <a:spcPts val="1000"/>
              </a:spcBef>
              <a:spcAft>
                <a:spcPts val="0"/>
              </a:spcAft>
              <a:buClr>
                <a:schemeClr val="accent4"/>
              </a:buClr>
              <a:buSzPts val="1800"/>
              <a:buChar char="﹘"/>
              <a:defRPr>
                <a:solidFill>
                  <a:schemeClr val="accent4"/>
                </a:solidFill>
              </a:defRPr>
            </a:lvl4pPr>
            <a:lvl5pPr marL="2286000" lvl="4" indent="-342900">
              <a:spcBef>
                <a:spcPts val="1000"/>
              </a:spcBef>
              <a:spcAft>
                <a:spcPts val="0"/>
              </a:spcAft>
              <a:buClr>
                <a:schemeClr val="accent4"/>
              </a:buClr>
              <a:buSzPts val="1800"/>
              <a:buChar char="﹘"/>
              <a:defRPr>
                <a:solidFill>
                  <a:schemeClr val="accent4"/>
                </a:solidFill>
              </a:defRPr>
            </a:lvl5pPr>
            <a:lvl6pPr marL="2743200" lvl="5" indent="-342900">
              <a:spcBef>
                <a:spcPts val="1000"/>
              </a:spcBef>
              <a:spcAft>
                <a:spcPts val="0"/>
              </a:spcAft>
              <a:buClr>
                <a:schemeClr val="accent4"/>
              </a:buClr>
              <a:buSzPts val="1800"/>
              <a:buChar char="﹘"/>
              <a:defRPr>
                <a:solidFill>
                  <a:schemeClr val="accent4"/>
                </a:solidFill>
              </a:defRPr>
            </a:lvl6pPr>
            <a:lvl7pPr marL="3200400" lvl="6" indent="-342900">
              <a:spcBef>
                <a:spcPts val="1000"/>
              </a:spcBef>
              <a:spcAft>
                <a:spcPts val="0"/>
              </a:spcAft>
              <a:buClr>
                <a:schemeClr val="accent4"/>
              </a:buClr>
              <a:buSzPts val="1800"/>
              <a:buChar char="﹘"/>
              <a:defRPr>
                <a:solidFill>
                  <a:schemeClr val="accent4"/>
                </a:solidFill>
              </a:defRPr>
            </a:lvl7pPr>
            <a:lvl8pPr marL="3657600" lvl="7" indent="-342900">
              <a:spcBef>
                <a:spcPts val="1000"/>
              </a:spcBef>
              <a:spcAft>
                <a:spcPts val="0"/>
              </a:spcAft>
              <a:buClr>
                <a:schemeClr val="accent4"/>
              </a:buClr>
              <a:buSzPts val="1800"/>
              <a:buChar char="﹘"/>
              <a:defRPr>
                <a:solidFill>
                  <a:schemeClr val="accent4"/>
                </a:solidFill>
              </a:defRPr>
            </a:lvl8pPr>
            <a:lvl9pPr marL="4114800" lvl="8" indent="-342900">
              <a:spcBef>
                <a:spcPts val="1000"/>
              </a:spcBef>
              <a:spcAft>
                <a:spcPts val="1000"/>
              </a:spcAft>
              <a:buClr>
                <a:schemeClr val="accent4"/>
              </a:buClr>
              <a:buSzPts val="1800"/>
              <a:buChar char="﹘"/>
              <a:defRPr>
                <a:solidFill>
                  <a:schemeClr val="accent4"/>
                </a:solidFill>
              </a:defRPr>
            </a:lvl9pPr>
          </a:lstStyle>
          <a:p>
            <a:endParaRPr/>
          </a:p>
        </p:txBody>
      </p:sp>
      <p:sp>
        <p:nvSpPr>
          <p:cNvPr id="448" name="Google Shape;448;p63"/>
          <p:cNvSpPr txBox="1">
            <a:spLocks noGrp="1"/>
          </p:cNvSpPr>
          <p:nvPr>
            <p:ph type="subTitle" idx="2"/>
          </p:nvPr>
        </p:nvSpPr>
        <p:spPr>
          <a:xfrm>
            <a:off x="429768" y="429768"/>
            <a:ext cx="7745100" cy="347400"/>
          </a:xfrm>
          <a:prstGeom prst="rect">
            <a:avLst/>
          </a:prstGeom>
        </p:spPr>
        <p:txBody>
          <a:bodyPr spcFirstLastPara="1" wrap="square" lIns="0" tIns="0" rIns="0" bIns="0" anchor="t" anchorCtr="0">
            <a:noAutofit/>
          </a:bodyPr>
          <a:lstStyle>
            <a:lvl1pPr marL="0" marR="0" lvl="0" indent="0" algn="l">
              <a:lnSpc>
                <a:spcPct val="120000"/>
              </a:lnSpc>
              <a:spcBef>
                <a:spcPts val="0"/>
              </a:spcBef>
              <a:spcAft>
                <a:spcPts val="0"/>
              </a:spcAft>
              <a:buNone/>
              <a:defRPr sz="1800">
                <a:solidFill>
                  <a:schemeClr val="accent4"/>
                </a:solidFill>
              </a:defRPr>
            </a:lvl1pPr>
            <a:lvl2pPr lvl="1">
              <a:lnSpc>
                <a:spcPct val="120000"/>
              </a:lnSpc>
              <a:spcBef>
                <a:spcPts val="0"/>
              </a:spcBef>
              <a:spcAft>
                <a:spcPts val="0"/>
              </a:spcAft>
              <a:buNone/>
              <a:defRPr sz="1800">
                <a:solidFill>
                  <a:schemeClr val="accent4"/>
                </a:solidFill>
              </a:defRPr>
            </a:lvl2pPr>
            <a:lvl3pPr lvl="2">
              <a:lnSpc>
                <a:spcPct val="120000"/>
              </a:lnSpc>
              <a:spcBef>
                <a:spcPts val="0"/>
              </a:spcBef>
              <a:spcAft>
                <a:spcPts val="0"/>
              </a:spcAft>
              <a:buNone/>
              <a:defRPr sz="1800">
                <a:solidFill>
                  <a:schemeClr val="accent4"/>
                </a:solidFill>
              </a:defRPr>
            </a:lvl3pPr>
            <a:lvl4pPr lvl="3">
              <a:lnSpc>
                <a:spcPct val="120000"/>
              </a:lnSpc>
              <a:spcBef>
                <a:spcPts val="0"/>
              </a:spcBef>
              <a:spcAft>
                <a:spcPts val="0"/>
              </a:spcAft>
              <a:buNone/>
              <a:defRPr sz="1800">
                <a:solidFill>
                  <a:schemeClr val="accent4"/>
                </a:solidFill>
              </a:defRPr>
            </a:lvl4pPr>
            <a:lvl5pPr lvl="4">
              <a:lnSpc>
                <a:spcPct val="120000"/>
              </a:lnSpc>
              <a:spcBef>
                <a:spcPts val="0"/>
              </a:spcBef>
              <a:spcAft>
                <a:spcPts val="0"/>
              </a:spcAft>
              <a:buNone/>
              <a:defRPr sz="1800">
                <a:solidFill>
                  <a:schemeClr val="accent4"/>
                </a:solidFill>
              </a:defRPr>
            </a:lvl5pPr>
            <a:lvl6pPr lvl="5">
              <a:lnSpc>
                <a:spcPct val="120000"/>
              </a:lnSpc>
              <a:spcBef>
                <a:spcPts val="0"/>
              </a:spcBef>
              <a:spcAft>
                <a:spcPts val="0"/>
              </a:spcAft>
              <a:buNone/>
              <a:defRPr sz="1800">
                <a:solidFill>
                  <a:schemeClr val="accent4"/>
                </a:solidFill>
              </a:defRPr>
            </a:lvl6pPr>
            <a:lvl7pPr lvl="6">
              <a:lnSpc>
                <a:spcPct val="120000"/>
              </a:lnSpc>
              <a:spcBef>
                <a:spcPts val="0"/>
              </a:spcBef>
              <a:spcAft>
                <a:spcPts val="0"/>
              </a:spcAft>
              <a:buNone/>
              <a:defRPr sz="1800">
                <a:solidFill>
                  <a:schemeClr val="accent4"/>
                </a:solidFill>
              </a:defRPr>
            </a:lvl7pPr>
            <a:lvl8pPr lvl="7">
              <a:lnSpc>
                <a:spcPct val="120000"/>
              </a:lnSpc>
              <a:spcBef>
                <a:spcPts val="0"/>
              </a:spcBef>
              <a:spcAft>
                <a:spcPts val="0"/>
              </a:spcAft>
              <a:buNone/>
              <a:defRPr sz="1800">
                <a:solidFill>
                  <a:schemeClr val="accent4"/>
                </a:solidFill>
              </a:defRPr>
            </a:lvl8pPr>
            <a:lvl9pPr lvl="8">
              <a:lnSpc>
                <a:spcPct val="120000"/>
              </a:lnSpc>
              <a:spcBef>
                <a:spcPts val="0"/>
              </a:spcBef>
              <a:spcAft>
                <a:spcPts val="0"/>
              </a:spcAft>
              <a:buNone/>
              <a:defRPr sz="1800">
                <a:solidFill>
                  <a:schemeClr val="accent4"/>
                </a:solidFill>
              </a:defRPr>
            </a:lvl9pPr>
          </a:lstStyle>
          <a:p>
            <a:endParaRPr/>
          </a:p>
        </p:txBody>
      </p:sp>
      <p:sp>
        <p:nvSpPr>
          <p:cNvPr id="449" name="Google Shape;449;p63"/>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accent4"/>
                </a:solidFill>
                <a:latin typeface="Montserrat SemiBold"/>
                <a:ea typeface="Montserrat SemiBold"/>
                <a:cs typeface="Montserrat SemiBold"/>
                <a:sym typeface="Montserrat SemiBold"/>
              </a:rPr>
              <a:t>‹#›</a:t>
            </a:fld>
            <a:endParaRPr sz="900" b="1" i="0" u="none" strike="noStrike" cap="none">
              <a:solidFill>
                <a:schemeClr val="accent4"/>
              </a:solidFill>
              <a:latin typeface="Montserrat SemiBold"/>
              <a:ea typeface="Montserrat SemiBold"/>
              <a:cs typeface="Montserrat SemiBold"/>
              <a:sym typeface="Montserrat SemiBold"/>
            </a:endParaRPr>
          </a:p>
        </p:txBody>
      </p:sp>
      <p:grpSp>
        <p:nvGrpSpPr>
          <p:cNvPr id="450" name="Google Shape;450;p63"/>
          <p:cNvGrpSpPr/>
          <p:nvPr/>
        </p:nvGrpSpPr>
        <p:grpSpPr>
          <a:xfrm>
            <a:off x="744554" y="9667704"/>
            <a:ext cx="757005" cy="151663"/>
            <a:chOff x="3610015" y="6016276"/>
            <a:chExt cx="1701900" cy="341200"/>
          </a:xfrm>
        </p:grpSpPr>
        <p:grpSp>
          <p:nvGrpSpPr>
            <p:cNvPr id="451" name="Google Shape;451;p63"/>
            <p:cNvGrpSpPr/>
            <p:nvPr/>
          </p:nvGrpSpPr>
          <p:grpSpPr>
            <a:xfrm>
              <a:off x="4234632" y="6027258"/>
              <a:ext cx="1077283" cy="330123"/>
              <a:chOff x="4234632" y="6027258"/>
              <a:chExt cx="1077283" cy="330123"/>
            </a:xfrm>
          </p:grpSpPr>
          <p:sp>
            <p:nvSpPr>
              <p:cNvPr id="452" name="Google Shape;452;p63"/>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453" name="Google Shape;453;p63"/>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454" name="Google Shape;454;p63"/>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455" name="Google Shape;455;p63"/>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456" name="Google Shape;456;p63"/>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457" name="Google Shape;457;p63"/>
          <p:cNvSpPr txBox="1">
            <a:spLocks noGrp="1"/>
          </p:cNvSpPr>
          <p:nvPr>
            <p:ph type="subTitle" idx="3"/>
          </p:nvPr>
        </p:nvSpPr>
        <p:spPr>
          <a:xfrm>
            <a:off x="1900251" y="9442550"/>
            <a:ext cx="5556600" cy="420600"/>
          </a:xfrm>
          <a:prstGeom prst="rect">
            <a:avLst/>
          </a:prstGeom>
        </p:spPr>
        <p:txBody>
          <a:bodyPr spcFirstLastPara="1" wrap="square" lIns="0" tIns="0" rIns="0" bIns="0" anchor="b" anchorCtr="0">
            <a:noAutofit/>
          </a:bodyPr>
          <a:lstStyle>
            <a:lvl1pPr marL="0" marR="0" lvl="0" indent="0">
              <a:lnSpc>
                <a:spcPct val="100000"/>
              </a:lnSpc>
              <a:spcBef>
                <a:spcPts val="0"/>
              </a:spcBef>
              <a:spcAft>
                <a:spcPts val="0"/>
              </a:spcAft>
              <a:buNone/>
              <a:defRPr sz="1400" b="0">
                <a:solidFill>
                  <a:schemeClr val="accent4"/>
                </a:solidFill>
              </a:defRPr>
            </a:lvl1pPr>
            <a:lvl2pPr lvl="1">
              <a:lnSpc>
                <a:spcPct val="100000"/>
              </a:lnSpc>
              <a:spcBef>
                <a:spcPts val="0"/>
              </a:spcBef>
              <a:spcAft>
                <a:spcPts val="0"/>
              </a:spcAft>
              <a:buNone/>
              <a:defRPr sz="1400" b="0">
                <a:solidFill>
                  <a:schemeClr val="accent4"/>
                </a:solidFill>
              </a:defRPr>
            </a:lvl2pPr>
            <a:lvl3pPr lvl="2">
              <a:lnSpc>
                <a:spcPct val="100000"/>
              </a:lnSpc>
              <a:spcBef>
                <a:spcPts val="0"/>
              </a:spcBef>
              <a:spcAft>
                <a:spcPts val="0"/>
              </a:spcAft>
              <a:buNone/>
              <a:defRPr sz="1400" b="0">
                <a:solidFill>
                  <a:schemeClr val="accent4"/>
                </a:solidFill>
              </a:defRPr>
            </a:lvl3pPr>
            <a:lvl4pPr lvl="3">
              <a:lnSpc>
                <a:spcPct val="100000"/>
              </a:lnSpc>
              <a:spcBef>
                <a:spcPts val="0"/>
              </a:spcBef>
              <a:spcAft>
                <a:spcPts val="0"/>
              </a:spcAft>
              <a:buNone/>
              <a:defRPr sz="1400" b="0">
                <a:solidFill>
                  <a:schemeClr val="accent4"/>
                </a:solidFill>
              </a:defRPr>
            </a:lvl4pPr>
            <a:lvl5pPr lvl="4">
              <a:lnSpc>
                <a:spcPct val="100000"/>
              </a:lnSpc>
              <a:spcBef>
                <a:spcPts val="0"/>
              </a:spcBef>
              <a:spcAft>
                <a:spcPts val="0"/>
              </a:spcAft>
              <a:buNone/>
              <a:defRPr sz="1400" b="0">
                <a:solidFill>
                  <a:schemeClr val="accent4"/>
                </a:solidFill>
              </a:defRPr>
            </a:lvl5pPr>
            <a:lvl6pPr lvl="5">
              <a:lnSpc>
                <a:spcPct val="100000"/>
              </a:lnSpc>
              <a:spcBef>
                <a:spcPts val="0"/>
              </a:spcBef>
              <a:spcAft>
                <a:spcPts val="0"/>
              </a:spcAft>
              <a:buNone/>
              <a:defRPr sz="1400" b="0">
                <a:solidFill>
                  <a:schemeClr val="accent4"/>
                </a:solidFill>
              </a:defRPr>
            </a:lvl6pPr>
            <a:lvl7pPr lvl="6">
              <a:lnSpc>
                <a:spcPct val="100000"/>
              </a:lnSpc>
              <a:spcBef>
                <a:spcPts val="0"/>
              </a:spcBef>
              <a:spcAft>
                <a:spcPts val="0"/>
              </a:spcAft>
              <a:buNone/>
              <a:defRPr sz="1400" b="0">
                <a:solidFill>
                  <a:schemeClr val="accent4"/>
                </a:solidFill>
              </a:defRPr>
            </a:lvl7pPr>
            <a:lvl8pPr lvl="7">
              <a:lnSpc>
                <a:spcPct val="100000"/>
              </a:lnSpc>
              <a:spcBef>
                <a:spcPts val="0"/>
              </a:spcBef>
              <a:spcAft>
                <a:spcPts val="0"/>
              </a:spcAft>
              <a:buNone/>
              <a:defRPr sz="1400" b="0">
                <a:solidFill>
                  <a:schemeClr val="accent4"/>
                </a:solidFill>
              </a:defRPr>
            </a:lvl8pPr>
            <a:lvl9pPr lvl="8">
              <a:lnSpc>
                <a:spcPct val="100000"/>
              </a:lnSpc>
              <a:spcBef>
                <a:spcPts val="0"/>
              </a:spcBef>
              <a:spcAft>
                <a:spcPts val="0"/>
              </a:spcAft>
              <a:buNone/>
              <a:defRPr sz="1400" b="0">
                <a:solidFill>
                  <a:schemeClr val="accent4"/>
                </a:solidFill>
              </a:defRPr>
            </a:lvl9pPr>
          </a:lstStyle>
          <a:p>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32_Text (Two-Thirds)">
  <p:cSld name="TITLE_AND_BODY_1_1_2">
    <p:bg>
      <p:bgPr>
        <a:solidFill>
          <a:schemeClr val="dk1"/>
        </a:solidFill>
        <a:effectLst/>
      </p:bgPr>
    </p:bg>
    <p:spTree>
      <p:nvGrpSpPr>
        <p:cNvPr id="1" name="Shape 458"/>
        <p:cNvGrpSpPr/>
        <p:nvPr/>
      </p:nvGrpSpPr>
      <p:grpSpPr>
        <a:xfrm>
          <a:off x="0" y="0"/>
          <a:ext cx="0" cy="0"/>
          <a:chOff x="0" y="0"/>
          <a:chExt cx="0" cy="0"/>
        </a:xfrm>
      </p:grpSpPr>
      <p:sp>
        <p:nvSpPr>
          <p:cNvPr id="459" name="Google Shape;459;p64"/>
          <p:cNvSpPr txBox="1">
            <a:spLocks noGrp="1"/>
          </p:cNvSpPr>
          <p:nvPr>
            <p:ph type="subTitle" idx="1"/>
          </p:nvPr>
        </p:nvSpPr>
        <p:spPr>
          <a:xfrm>
            <a:off x="429768" y="429768"/>
            <a:ext cx="7745100" cy="347400"/>
          </a:xfrm>
          <a:prstGeom prst="rect">
            <a:avLst/>
          </a:prstGeom>
        </p:spPr>
        <p:txBody>
          <a:bodyPr spcFirstLastPara="1" wrap="square" lIns="0" tIns="0" rIns="0" bIns="0" anchor="t" anchorCtr="0">
            <a:noAutofit/>
          </a:bodyPr>
          <a:lstStyle>
            <a:lvl1pPr marL="0" marR="0" lvl="0" indent="0" algn="l">
              <a:lnSpc>
                <a:spcPct val="120000"/>
              </a:lnSpc>
              <a:spcBef>
                <a:spcPts val="0"/>
              </a:spcBef>
              <a:spcAft>
                <a:spcPts val="0"/>
              </a:spcAft>
              <a:buNone/>
              <a:defRPr sz="1800">
                <a:solidFill>
                  <a:schemeClr val="accent4"/>
                </a:solidFill>
              </a:defRPr>
            </a:lvl1pPr>
            <a:lvl2pPr lvl="1">
              <a:lnSpc>
                <a:spcPct val="120000"/>
              </a:lnSpc>
              <a:spcBef>
                <a:spcPts val="0"/>
              </a:spcBef>
              <a:spcAft>
                <a:spcPts val="0"/>
              </a:spcAft>
              <a:buNone/>
              <a:defRPr sz="1800">
                <a:solidFill>
                  <a:schemeClr val="accent4"/>
                </a:solidFill>
              </a:defRPr>
            </a:lvl2pPr>
            <a:lvl3pPr lvl="2">
              <a:lnSpc>
                <a:spcPct val="120000"/>
              </a:lnSpc>
              <a:spcBef>
                <a:spcPts val="0"/>
              </a:spcBef>
              <a:spcAft>
                <a:spcPts val="0"/>
              </a:spcAft>
              <a:buNone/>
              <a:defRPr sz="1800">
                <a:solidFill>
                  <a:schemeClr val="accent4"/>
                </a:solidFill>
              </a:defRPr>
            </a:lvl3pPr>
            <a:lvl4pPr lvl="3">
              <a:lnSpc>
                <a:spcPct val="120000"/>
              </a:lnSpc>
              <a:spcBef>
                <a:spcPts val="0"/>
              </a:spcBef>
              <a:spcAft>
                <a:spcPts val="0"/>
              </a:spcAft>
              <a:buNone/>
              <a:defRPr sz="1800">
                <a:solidFill>
                  <a:schemeClr val="accent4"/>
                </a:solidFill>
              </a:defRPr>
            </a:lvl4pPr>
            <a:lvl5pPr lvl="4">
              <a:lnSpc>
                <a:spcPct val="120000"/>
              </a:lnSpc>
              <a:spcBef>
                <a:spcPts val="0"/>
              </a:spcBef>
              <a:spcAft>
                <a:spcPts val="0"/>
              </a:spcAft>
              <a:buNone/>
              <a:defRPr sz="1800">
                <a:solidFill>
                  <a:schemeClr val="accent4"/>
                </a:solidFill>
              </a:defRPr>
            </a:lvl5pPr>
            <a:lvl6pPr lvl="5">
              <a:lnSpc>
                <a:spcPct val="120000"/>
              </a:lnSpc>
              <a:spcBef>
                <a:spcPts val="0"/>
              </a:spcBef>
              <a:spcAft>
                <a:spcPts val="0"/>
              </a:spcAft>
              <a:buNone/>
              <a:defRPr sz="1800">
                <a:solidFill>
                  <a:schemeClr val="accent4"/>
                </a:solidFill>
              </a:defRPr>
            </a:lvl6pPr>
            <a:lvl7pPr lvl="6">
              <a:lnSpc>
                <a:spcPct val="120000"/>
              </a:lnSpc>
              <a:spcBef>
                <a:spcPts val="0"/>
              </a:spcBef>
              <a:spcAft>
                <a:spcPts val="0"/>
              </a:spcAft>
              <a:buNone/>
              <a:defRPr sz="1800">
                <a:solidFill>
                  <a:schemeClr val="accent4"/>
                </a:solidFill>
              </a:defRPr>
            </a:lvl7pPr>
            <a:lvl8pPr lvl="7">
              <a:lnSpc>
                <a:spcPct val="120000"/>
              </a:lnSpc>
              <a:spcBef>
                <a:spcPts val="0"/>
              </a:spcBef>
              <a:spcAft>
                <a:spcPts val="0"/>
              </a:spcAft>
              <a:buNone/>
              <a:defRPr sz="1800">
                <a:solidFill>
                  <a:schemeClr val="accent4"/>
                </a:solidFill>
              </a:defRPr>
            </a:lvl8pPr>
            <a:lvl9pPr lvl="8">
              <a:lnSpc>
                <a:spcPct val="120000"/>
              </a:lnSpc>
              <a:spcBef>
                <a:spcPts val="0"/>
              </a:spcBef>
              <a:spcAft>
                <a:spcPts val="0"/>
              </a:spcAft>
              <a:buNone/>
              <a:defRPr sz="1800">
                <a:solidFill>
                  <a:schemeClr val="accent4"/>
                </a:solidFill>
              </a:defRPr>
            </a:lvl9pPr>
          </a:lstStyle>
          <a:p>
            <a:endParaRPr/>
          </a:p>
        </p:txBody>
      </p:sp>
      <p:sp>
        <p:nvSpPr>
          <p:cNvPr id="460" name="Google Shape;460;p64"/>
          <p:cNvSpPr txBox="1">
            <a:spLocks noGrp="1"/>
          </p:cNvSpPr>
          <p:nvPr>
            <p:ph type="title"/>
          </p:nvPr>
        </p:nvSpPr>
        <p:spPr>
          <a:xfrm>
            <a:off x="1527050" y="2532888"/>
            <a:ext cx="8912400" cy="1710000"/>
          </a:xfrm>
          <a:prstGeom prst="rect">
            <a:avLst/>
          </a:prstGeom>
        </p:spPr>
        <p:txBody>
          <a:bodyPr spcFirstLastPara="1" wrap="square" lIns="0" tIns="0" rIns="0" bIns="0" anchor="b" anchorCtr="0">
            <a:noAutofit/>
          </a:bodyPr>
          <a:lstStyle>
            <a:lvl1pPr lvl="0">
              <a:spcBef>
                <a:spcPts val="0"/>
              </a:spcBef>
              <a:spcAft>
                <a:spcPts val="0"/>
              </a:spcAft>
              <a:buClr>
                <a:schemeClr val="accent4"/>
              </a:buClr>
              <a:buSzPts val="5600"/>
              <a:buNone/>
              <a:defRPr>
                <a:solidFill>
                  <a:schemeClr val="accent4"/>
                </a:solidFill>
              </a:defRPr>
            </a:lvl1pPr>
            <a:lvl2pPr lvl="1">
              <a:spcBef>
                <a:spcPts val="0"/>
              </a:spcBef>
              <a:spcAft>
                <a:spcPts val="0"/>
              </a:spcAft>
              <a:buClr>
                <a:schemeClr val="accent4"/>
              </a:buClr>
              <a:buSzPts val="5600"/>
              <a:buNone/>
              <a:defRPr>
                <a:solidFill>
                  <a:schemeClr val="accent4"/>
                </a:solidFill>
              </a:defRPr>
            </a:lvl2pPr>
            <a:lvl3pPr lvl="2">
              <a:spcBef>
                <a:spcPts val="0"/>
              </a:spcBef>
              <a:spcAft>
                <a:spcPts val="0"/>
              </a:spcAft>
              <a:buClr>
                <a:schemeClr val="accent4"/>
              </a:buClr>
              <a:buSzPts val="5600"/>
              <a:buNone/>
              <a:defRPr>
                <a:solidFill>
                  <a:schemeClr val="accent4"/>
                </a:solidFill>
              </a:defRPr>
            </a:lvl3pPr>
            <a:lvl4pPr lvl="3">
              <a:spcBef>
                <a:spcPts val="0"/>
              </a:spcBef>
              <a:spcAft>
                <a:spcPts val="0"/>
              </a:spcAft>
              <a:buClr>
                <a:schemeClr val="accent4"/>
              </a:buClr>
              <a:buSzPts val="5600"/>
              <a:buNone/>
              <a:defRPr>
                <a:solidFill>
                  <a:schemeClr val="accent4"/>
                </a:solidFill>
              </a:defRPr>
            </a:lvl4pPr>
            <a:lvl5pPr lvl="4">
              <a:spcBef>
                <a:spcPts val="0"/>
              </a:spcBef>
              <a:spcAft>
                <a:spcPts val="0"/>
              </a:spcAft>
              <a:buClr>
                <a:schemeClr val="accent4"/>
              </a:buClr>
              <a:buSzPts val="5600"/>
              <a:buNone/>
              <a:defRPr>
                <a:solidFill>
                  <a:schemeClr val="accent4"/>
                </a:solidFill>
              </a:defRPr>
            </a:lvl5pPr>
            <a:lvl6pPr lvl="5">
              <a:spcBef>
                <a:spcPts val="0"/>
              </a:spcBef>
              <a:spcAft>
                <a:spcPts val="0"/>
              </a:spcAft>
              <a:buClr>
                <a:schemeClr val="accent4"/>
              </a:buClr>
              <a:buSzPts val="5600"/>
              <a:buNone/>
              <a:defRPr>
                <a:solidFill>
                  <a:schemeClr val="accent4"/>
                </a:solidFill>
              </a:defRPr>
            </a:lvl6pPr>
            <a:lvl7pPr lvl="6">
              <a:spcBef>
                <a:spcPts val="0"/>
              </a:spcBef>
              <a:spcAft>
                <a:spcPts val="0"/>
              </a:spcAft>
              <a:buClr>
                <a:schemeClr val="accent4"/>
              </a:buClr>
              <a:buSzPts val="5600"/>
              <a:buNone/>
              <a:defRPr>
                <a:solidFill>
                  <a:schemeClr val="accent4"/>
                </a:solidFill>
              </a:defRPr>
            </a:lvl7pPr>
            <a:lvl8pPr lvl="7">
              <a:spcBef>
                <a:spcPts val="0"/>
              </a:spcBef>
              <a:spcAft>
                <a:spcPts val="0"/>
              </a:spcAft>
              <a:buClr>
                <a:schemeClr val="accent4"/>
              </a:buClr>
              <a:buSzPts val="5600"/>
              <a:buNone/>
              <a:defRPr>
                <a:solidFill>
                  <a:schemeClr val="accent4"/>
                </a:solidFill>
              </a:defRPr>
            </a:lvl8pPr>
            <a:lvl9pPr lvl="8">
              <a:spcBef>
                <a:spcPts val="0"/>
              </a:spcBef>
              <a:spcAft>
                <a:spcPts val="0"/>
              </a:spcAft>
              <a:buClr>
                <a:schemeClr val="accent4"/>
              </a:buClr>
              <a:buSzPts val="5600"/>
              <a:buNone/>
              <a:defRPr>
                <a:solidFill>
                  <a:schemeClr val="accent4"/>
                </a:solidFill>
              </a:defRPr>
            </a:lvl9pPr>
          </a:lstStyle>
          <a:p>
            <a:endParaRPr/>
          </a:p>
        </p:txBody>
      </p:sp>
      <p:sp>
        <p:nvSpPr>
          <p:cNvPr id="461" name="Google Shape;461;p64"/>
          <p:cNvSpPr txBox="1">
            <a:spLocks noGrp="1"/>
          </p:cNvSpPr>
          <p:nvPr>
            <p:ph type="body" idx="2"/>
          </p:nvPr>
        </p:nvSpPr>
        <p:spPr>
          <a:xfrm>
            <a:off x="1527050" y="4864606"/>
            <a:ext cx="8912400" cy="4617600"/>
          </a:xfrm>
          <a:prstGeom prst="rect">
            <a:avLst/>
          </a:prstGeom>
        </p:spPr>
        <p:txBody>
          <a:bodyPr spcFirstLastPara="1" wrap="square" lIns="0" tIns="0" rIns="0" bIns="0" anchor="t" anchorCtr="0">
            <a:noAutofit/>
          </a:bodyPr>
          <a:lstStyle>
            <a:lvl1pPr marL="457200" lvl="0" indent="-342900">
              <a:spcBef>
                <a:spcPts val="0"/>
              </a:spcBef>
              <a:spcAft>
                <a:spcPts val="0"/>
              </a:spcAft>
              <a:buClr>
                <a:schemeClr val="accent4"/>
              </a:buClr>
              <a:buSzPts val="1800"/>
              <a:buChar char="•"/>
              <a:defRPr>
                <a:solidFill>
                  <a:schemeClr val="accent4"/>
                </a:solidFill>
              </a:defRPr>
            </a:lvl1pPr>
            <a:lvl2pPr marL="914400" lvl="1" indent="-342900">
              <a:spcBef>
                <a:spcPts val="1000"/>
              </a:spcBef>
              <a:spcAft>
                <a:spcPts val="0"/>
              </a:spcAft>
              <a:buClr>
                <a:schemeClr val="accent4"/>
              </a:buClr>
              <a:buSzPts val="1800"/>
              <a:buChar char="﹘"/>
              <a:defRPr>
                <a:solidFill>
                  <a:schemeClr val="accent4"/>
                </a:solidFill>
              </a:defRPr>
            </a:lvl2pPr>
            <a:lvl3pPr marL="1371600" lvl="2" indent="-342900">
              <a:spcBef>
                <a:spcPts val="1000"/>
              </a:spcBef>
              <a:spcAft>
                <a:spcPts val="0"/>
              </a:spcAft>
              <a:buClr>
                <a:schemeClr val="accent4"/>
              </a:buClr>
              <a:buSzPts val="1800"/>
              <a:buChar char="﹘"/>
              <a:defRPr>
                <a:solidFill>
                  <a:schemeClr val="accent4"/>
                </a:solidFill>
              </a:defRPr>
            </a:lvl3pPr>
            <a:lvl4pPr marL="1828800" lvl="3" indent="-342900">
              <a:spcBef>
                <a:spcPts val="1000"/>
              </a:spcBef>
              <a:spcAft>
                <a:spcPts val="0"/>
              </a:spcAft>
              <a:buClr>
                <a:schemeClr val="accent4"/>
              </a:buClr>
              <a:buSzPts val="1800"/>
              <a:buChar char="﹘"/>
              <a:defRPr>
                <a:solidFill>
                  <a:schemeClr val="accent4"/>
                </a:solidFill>
              </a:defRPr>
            </a:lvl4pPr>
            <a:lvl5pPr marL="2286000" lvl="4" indent="-342900">
              <a:spcBef>
                <a:spcPts val="1000"/>
              </a:spcBef>
              <a:spcAft>
                <a:spcPts val="0"/>
              </a:spcAft>
              <a:buClr>
                <a:schemeClr val="accent4"/>
              </a:buClr>
              <a:buSzPts val="1800"/>
              <a:buChar char="﹘"/>
              <a:defRPr>
                <a:solidFill>
                  <a:schemeClr val="accent4"/>
                </a:solidFill>
              </a:defRPr>
            </a:lvl5pPr>
            <a:lvl6pPr marL="2743200" lvl="5" indent="-342900">
              <a:spcBef>
                <a:spcPts val="1000"/>
              </a:spcBef>
              <a:spcAft>
                <a:spcPts val="0"/>
              </a:spcAft>
              <a:buClr>
                <a:schemeClr val="accent4"/>
              </a:buClr>
              <a:buSzPts val="1800"/>
              <a:buChar char="﹘"/>
              <a:defRPr>
                <a:solidFill>
                  <a:schemeClr val="accent4"/>
                </a:solidFill>
              </a:defRPr>
            </a:lvl6pPr>
            <a:lvl7pPr marL="3200400" lvl="6" indent="-342900">
              <a:spcBef>
                <a:spcPts val="1000"/>
              </a:spcBef>
              <a:spcAft>
                <a:spcPts val="0"/>
              </a:spcAft>
              <a:buClr>
                <a:schemeClr val="accent4"/>
              </a:buClr>
              <a:buSzPts val="1800"/>
              <a:buChar char="﹘"/>
              <a:defRPr>
                <a:solidFill>
                  <a:schemeClr val="accent4"/>
                </a:solidFill>
              </a:defRPr>
            </a:lvl7pPr>
            <a:lvl8pPr marL="3657600" lvl="7" indent="-342900">
              <a:spcBef>
                <a:spcPts val="1000"/>
              </a:spcBef>
              <a:spcAft>
                <a:spcPts val="0"/>
              </a:spcAft>
              <a:buClr>
                <a:schemeClr val="accent4"/>
              </a:buClr>
              <a:buSzPts val="1800"/>
              <a:buChar char="﹘"/>
              <a:defRPr>
                <a:solidFill>
                  <a:schemeClr val="accent4"/>
                </a:solidFill>
              </a:defRPr>
            </a:lvl8pPr>
            <a:lvl9pPr marL="4114800" lvl="8" indent="-342900">
              <a:spcBef>
                <a:spcPts val="1000"/>
              </a:spcBef>
              <a:spcAft>
                <a:spcPts val="1000"/>
              </a:spcAft>
              <a:buClr>
                <a:schemeClr val="accent4"/>
              </a:buClr>
              <a:buSzPts val="1800"/>
              <a:buChar char="﹘"/>
              <a:defRPr>
                <a:solidFill>
                  <a:schemeClr val="accent4"/>
                </a:solidFill>
              </a:defRPr>
            </a:lvl9pPr>
          </a:lstStyle>
          <a:p>
            <a:endParaRPr/>
          </a:p>
        </p:txBody>
      </p:sp>
      <p:sp>
        <p:nvSpPr>
          <p:cNvPr id="462" name="Google Shape;462;p64"/>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accent4"/>
                </a:solidFill>
                <a:latin typeface="Montserrat SemiBold"/>
                <a:ea typeface="Montserrat SemiBold"/>
                <a:cs typeface="Montserrat SemiBold"/>
                <a:sym typeface="Montserrat SemiBold"/>
              </a:rPr>
              <a:t>‹#›</a:t>
            </a:fld>
            <a:endParaRPr sz="900" b="1" i="0" u="none" strike="noStrike" cap="none">
              <a:solidFill>
                <a:schemeClr val="accent4"/>
              </a:solidFill>
              <a:latin typeface="Montserrat SemiBold"/>
              <a:ea typeface="Montserrat SemiBold"/>
              <a:cs typeface="Montserrat SemiBold"/>
              <a:sym typeface="Montserrat SemiBold"/>
            </a:endParaRPr>
          </a:p>
        </p:txBody>
      </p:sp>
      <p:grpSp>
        <p:nvGrpSpPr>
          <p:cNvPr id="463" name="Google Shape;463;p64"/>
          <p:cNvGrpSpPr/>
          <p:nvPr/>
        </p:nvGrpSpPr>
        <p:grpSpPr>
          <a:xfrm>
            <a:off x="744554" y="9667704"/>
            <a:ext cx="757005" cy="151663"/>
            <a:chOff x="3610015" y="6016276"/>
            <a:chExt cx="1701900" cy="341200"/>
          </a:xfrm>
        </p:grpSpPr>
        <p:grpSp>
          <p:nvGrpSpPr>
            <p:cNvPr id="464" name="Google Shape;464;p64"/>
            <p:cNvGrpSpPr/>
            <p:nvPr/>
          </p:nvGrpSpPr>
          <p:grpSpPr>
            <a:xfrm>
              <a:off x="4234632" y="6027258"/>
              <a:ext cx="1077283" cy="330123"/>
              <a:chOff x="4234632" y="6027258"/>
              <a:chExt cx="1077283" cy="330123"/>
            </a:xfrm>
          </p:grpSpPr>
          <p:sp>
            <p:nvSpPr>
              <p:cNvPr id="465" name="Google Shape;465;p64"/>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466" name="Google Shape;466;p64"/>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467" name="Google Shape;467;p64"/>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468" name="Google Shape;468;p64"/>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469" name="Google Shape;469;p64"/>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470" name="Google Shape;470;p64"/>
          <p:cNvSpPr txBox="1">
            <a:spLocks noGrp="1"/>
          </p:cNvSpPr>
          <p:nvPr>
            <p:ph type="subTitle" idx="3"/>
          </p:nvPr>
        </p:nvSpPr>
        <p:spPr>
          <a:xfrm>
            <a:off x="1900251" y="9442550"/>
            <a:ext cx="5556600" cy="420600"/>
          </a:xfrm>
          <a:prstGeom prst="rect">
            <a:avLst/>
          </a:prstGeom>
        </p:spPr>
        <p:txBody>
          <a:bodyPr spcFirstLastPara="1" wrap="square" lIns="0" tIns="0" rIns="0" bIns="0" anchor="b" anchorCtr="0">
            <a:noAutofit/>
          </a:bodyPr>
          <a:lstStyle>
            <a:lvl1pPr marL="0" marR="0" lvl="0" indent="0">
              <a:lnSpc>
                <a:spcPct val="100000"/>
              </a:lnSpc>
              <a:spcBef>
                <a:spcPts val="0"/>
              </a:spcBef>
              <a:spcAft>
                <a:spcPts val="0"/>
              </a:spcAft>
              <a:buNone/>
              <a:defRPr sz="1400" b="0">
                <a:solidFill>
                  <a:schemeClr val="accent4"/>
                </a:solidFill>
              </a:defRPr>
            </a:lvl1pPr>
            <a:lvl2pPr lvl="1">
              <a:lnSpc>
                <a:spcPct val="100000"/>
              </a:lnSpc>
              <a:spcBef>
                <a:spcPts val="0"/>
              </a:spcBef>
              <a:spcAft>
                <a:spcPts val="0"/>
              </a:spcAft>
              <a:buNone/>
              <a:defRPr sz="1400" b="0">
                <a:solidFill>
                  <a:schemeClr val="accent4"/>
                </a:solidFill>
              </a:defRPr>
            </a:lvl2pPr>
            <a:lvl3pPr lvl="2">
              <a:lnSpc>
                <a:spcPct val="100000"/>
              </a:lnSpc>
              <a:spcBef>
                <a:spcPts val="0"/>
              </a:spcBef>
              <a:spcAft>
                <a:spcPts val="0"/>
              </a:spcAft>
              <a:buNone/>
              <a:defRPr sz="1400" b="0">
                <a:solidFill>
                  <a:schemeClr val="accent4"/>
                </a:solidFill>
              </a:defRPr>
            </a:lvl3pPr>
            <a:lvl4pPr lvl="3">
              <a:lnSpc>
                <a:spcPct val="100000"/>
              </a:lnSpc>
              <a:spcBef>
                <a:spcPts val="0"/>
              </a:spcBef>
              <a:spcAft>
                <a:spcPts val="0"/>
              </a:spcAft>
              <a:buNone/>
              <a:defRPr sz="1400" b="0">
                <a:solidFill>
                  <a:schemeClr val="accent4"/>
                </a:solidFill>
              </a:defRPr>
            </a:lvl4pPr>
            <a:lvl5pPr lvl="4">
              <a:lnSpc>
                <a:spcPct val="100000"/>
              </a:lnSpc>
              <a:spcBef>
                <a:spcPts val="0"/>
              </a:spcBef>
              <a:spcAft>
                <a:spcPts val="0"/>
              </a:spcAft>
              <a:buNone/>
              <a:defRPr sz="1400" b="0">
                <a:solidFill>
                  <a:schemeClr val="accent4"/>
                </a:solidFill>
              </a:defRPr>
            </a:lvl5pPr>
            <a:lvl6pPr lvl="5">
              <a:lnSpc>
                <a:spcPct val="100000"/>
              </a:lnSpc>
              <a:spcBef>
                <a:spcPts val="0"/>
              </a:spcBef>
              <a:spcAft>
                <a:spcPts val="0"/>
              </a:spcAft>
              <a:buNone/>
              <a:defRPr sz="1400" b="0">
                <a:solidFill>
                  <a:schemeClr val="accent4"/>
                </a:solidFill>
              </a:defRPr>
            </a:lvl6pPr>
            <a:lvl7pPr lvl="6">
              <a:lnSpc>
                <a:spcPct val="100000"/>
              </a:lnSpc>
              <a:spcBef>
                <a:spcPts val="0"/>
              </a:spcBef>
              <a:spcAft>
                <a:spcPts val="0"/>
              </a:spcAft>
              <a:buNone/>
              <a:defRPr sz="1400" b="0">
                <a:solidFill>
                  <a:schemeClr val="accent4"/>
                </a:solidFill>
              </a:defRPr>
            </a:lvl7pPr>
            <a:lvl8pPr lvl="7">
              <a:lnSpc>
                <a:spcPct val="100000"/>
              </a:lnSpc>
              <a:spcBef>
                <a:spcPts val="0"/>
              </a:spcBef>
              <a:spcAft>
                <a:spcPts val="0"/>
              </a:spcAft>
              <a:buNone/>
              <a:defRPr sz="1400" b="0">
                <a:solidFill>
                  <a:schemeClr val="accent4"/>
                </a:solidFill>
              </a:defRPr>
            </a:lvl8pPr>
            <a:lvl9pPr lvl="8">
              <a:lnSpc>
                <a:spcPct val="100000"/>
              </a:lnSpc>
              <a:spcBef>
                <a:spcPts val="0"/>
              </a:spcBef>
              <a:spcAft>
                <a:spcPts val="0"/>
              </a:spcAft>
              <a:buNone/>
              <a:defRPr sz="1400" b="0">
                <a:solidFill>
                  <a:schemeClr val="accent4"/>
                </a:solidFill>
              </a:defRPr>
            </a:lvl9pPr>
          </a:lstStyle>
          <a:p>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35_Text (Half)">
  <p:cSld name="TITLE_AND_BODY_2_4">
    <p:bg>
      <p:bgPr>
        <a:solidFill>
          <a:schemeClr val="dk1"/>
        </a:solidFill>
        <a:effectLst/>
      </p:bgPr>
    </p:bg>
    <p:spTree>
      <p:nvGrpSpPr>
        <p:cNvPr id="1" name="Shape 471"/>
        <p:cNvGrpSpPr/>
        <p:nvPr/>
      </p:nvGrpSpPr>
      <p:grpSpPr>
        <a:xfrm>
          <a:off x="0" y="0"/>
          <a:ext cx="0" cy="0"/>
          <a:chOff x="0" y="0"/>
          <a:chExt cx="0" cy="0"/>
        </a:xfrm>
      </p:grpSpPr>
      <p:sp>
        <p:nvSpPr>
          <p:cNvPr id="472" name="Google Shape;472;p65"/>
          <p:cNvSpPr txBox="1">
            <a:spLocks noGrp="1"/>
          </p:cNvSpPr>
          <p:nvPr>
            <p:ph type="title"/>
          </p:nvPr>
        </p:nvSpPr>
        <p:spPr>
          <a:xfrm>
            <a:off x="777240" y="2532888"/>
            <a:ext cx="7745100" cy="1710000"/>
          </a:xfrm>
          <a:prstGeom prst="rect">
            <a:avLst/>
          </a:prstGeom>
        </p:spPr>
        <p:txBody>
          <a:bodyPr spcFirstLastPara="1" wrap="square" lIns="0" tIns="0" rIns="0" bIns="0" anchor="b" anchorCtr="0">
            <a:noAutofit/>
          </a:bodyPr>
          <a:lstStyle>
            <a:lvl1pPr lvl="0">
              <a:spcBef>
                <a:spcPts val="0"/>
              </a:spcBef>
              <a:spcAft>
                <a:spcPts val="0"/>
              </a:spcAft>
              <a:buClr>
                <a:schemeClr val="accent4"/>
              </a:buClr>
              <a:buSzPts val="5600"/>
              <a:buNone/>
              <a:defRPr>
                <a:solidFill>
                  <a:schemeClr val="accent4"/>
                </a:solidFill>
              </a:defRPr>
            </a:lvl1pPr>
            <a:lvl2pPr lvl="1">
              <a:spcBef>
                <a:spcPts val="0"/>
              </a:spcBef>
              <a:spcAft>
                <a:spcPts val="0"/>
              </a:spcAft>
              <a:buClr>
                <a:schemeClr val="accent4"/>
              </a:buClr>
              <a:buSzPts val="5600"/>
              <a:buNone/>
              <a:defRPr>
                <a:solidFill>
                  <a:schemeClr val="accent4"/>
                </a:solidFill>
              </a:defRPr>
            </a:lvl2pPr>
            <a:lvl3pPr lvl="2">
              <a:spcBef>
                <a:spcPts val="0"/>
              </a:spcBef>
              <a:spcAft>
                <a:spcPts val="0"/>
              </a:spcAft>
              <a:buClr>
                <a:schemeClr val="accent4"/>
              </a:buClr>
              <a:buSzPts val="5600"/>
              <a:buNone/>
              <a:defRPr>
                <a:solidFill>
                  <a:schemeClr val="accent4"/>
                </a:solidFill>
              </a:defRPr>
            </a:lvl3pPr>
            <a:lvl4pPr lvl="3">
              <a:spcBef>
                <a:spcPts val="0"/>
              </a:spcBef>
              <a:spcAft>
                <a:spcPts val="0"/>
              </a:spcAft>
              <a:buClr>
                <a:schemeClr val="accent4"/>
              </a:buClr>
              <a:buSzPts val="5600"/>
              <a:buNone/>
              <a:defRPr>
                <a:solidFill>
                  <a:schemeClr val="accent4"/>
                </a:solidFill>
              </a:defRPr>
            </a:lvl4pPr>
            <a:lvl5pPr lvl="4">
              <a:spcBef>
                <a:spcPts val="0"/>
              </a:spcBef>
              <a:spcAft>
                <a:spcPts val="0"/>
              </a:spcAft>
              <a:buClr>
                <a:schemeClr val="accent4"/>
              </a:buClr>
              <a:buSzPts val="5600"/>
              <a:buNone/>
              <a:defRPr>
                <a:solidFill>
                  <a:schemeClr val="accent4"/>
                </a:solidFill>
              </a:defRPr>
            </a:lvl5pPr>
            <a:lvl6pPr lvl="5">
              <a:spcBef>
                <a:spcPts val="0"/>
              </a:spcBef>
              <a:spcAft>
                <a:spcPts val="0"/>
              </a:spcAft>
              <a:buClr>
                <a:schemeClr val="accent4"/>
              </a:buClr>
              <a:buSzPts val="5600"/>
              <a:buNone/>
              <a:defRPr>
                <a:solidFill>
                  <a:schemeClr val="accent4"/>
                </a:solidFill>
              </a:defRPr>
            </a:lvl6pPr>
            <a:lvl7pPr lvl="6">
              <a:spcBef>
                <a:spcPts val="0"/>
              </a:spcBef>
              <a:spcAft>
                <a:spcPts val="0"/>
              </a:spcAft>
              <a:buClr>
                <a:schemeClr val="accent4"/>
              </a:buClr>
              <a:buSzPts val="5600"/>
              <a:buNone/>
              <a:defRPr>
                <a:solidFill>
                  <a:schemeClr val="accent4"/>
                </a:solidFill>
              </a:defRPr>
            </a:lvl7pPr>
            <a:lvl8pPr lvl="7">
              <a:spcBef>
                <a:spcPts val="0"/>
              </a:spcBef>
              <a:spcAft>
                <a:spcPts val="0"/>
              </a:spcAft>
              <a:buClr>
                <a:schemeClr val="accent4"/>
              </a:buClr>
              <a:buSzPts val="5600"/>
              <a:buNone/>
              <a:defRPr>
                <a:solidFill>
                  <a:schemeClr val="accent4"/>
                </a:solidFill>
              </a:defRPr>
            </a:lvl8pPr>
            <a:lvl9pPr lvl="8">
              <a:spcBef>
                <a:spcPts val="0"/>
              </a:spcBef>
              <a:spcAft>
                <a:spcPts val="0"/>
              </a:spcAft>
              <a:buClr>
                <a:schemeClr val="accent4"/>
              </a:buClr>
              <a:buSzPts val="5600"/>
              <a:buNone/>
              <a:defRPr>
                <a:solidFill>
                  <a:schemeClr val="accent4"/>
                </a:solidFill>
              </a:defRPr>
            </a:lvl9pPr>
          </a:lstStyle>
          <a:p>
            <a:endParaRPr/>
          </a:p>
        </p:txBody>
      </p:sp>
      <p:sp>
        <p:nvSpPr>
          <p:cNvPr id="473" name="Google Shape;473;p65"/>
          <p:cNvSpPr txBox="1">
            <a:spLocks noGrp="1"/>
          </p:cNvSpPr>
          <p:nvPr>
            <p:ph type="body" idx="1"/>
          </p:nvPr>
        </p:nvSpPr>
        <p:spPr>
          <a:xfrm>
            <a:off x="777240" y="4864608"/>
            <a:ext cx="7745100" cy="4617600"/>
          </a:xfrm>
          <a:prstGeom prst="rect">
            <a:avLst/>
          </a:prstGeom>
        </p:spPr>
        <p:txBody>
          <a:bodyPr spcFirstLastPara="1" wrap="square" lIns="0" tIns="0" rIns="0" bIns="0" anchor="t" anchorCtr="0">
            <a:noAutofit/>
          </a:bodyPr>
          <a:lstStyle>
            <a:lvl1pPr marL="457200" lvl="0" indent="-342900">
              <a:spcBef>
                <a:spcPts val="0"/>
              </a:spcBef>
              <a:spcAft>
                <a:spcPts val="0"/>
              </a:spcAft>
              <a:buClr>
                <a:schemeClr val="accent4"/>
              </a:buClr>
              <a:buSzPts val="1800"/>
              <a:buChar char="•"/>
              <a:defRPr>
                <a:solidFill>
                  <a:schemeClr val="accent4"/>
                </a:solidFill>
              </a:defRPr>
            </a:lvl1pPr>
            <a:lvl2pPr marL="914400" lvl="1" indent="-342900">
              <a:spcBef>
                <a:spcPts val="1000"/>
              </a:spcBef>
              <a:spcAft>
                <a:spcPts val="0"/>
              </a:spcAft>
              <a:buClr>
                <a:schemeClr val="accent4"/>
              </a:buClr>
              <a:buSzPts val="1800"/>
              <a:buChar char="﹘"/>
              <a:defRPr>
                <a:solidFill>
                  <a:schemeClr val="accent4"/>
                </a:solidFill>
              </a:defRPr>
            </a:lvl2pPr>
            <a:lvl3pPr marL="1371600" lvl="2" indent="-342900">
              <a:spcBef>
                <a:spcPts val="1000"/>
              </a:spcBef>
              <a:spcAft>
                <a:spcPts val="0"/>
              </a:spcAft>
              <a:buClr>
                <a:schemeClr val="accent4"/>
              </a:buClr>
              <a:buSzPts val="1800"/>
              <a:buChar char="﹘"/>
              <a:defRPr>
                <a:solidFill>
                  <a:schemeClr val="accent4"/>
                </a:solidFill>
              </a:defRPr>
            </a:lvl3pPr>
            <a:lvl4pPr marL="1828800" lvl="3" indent="-342900">
              <a:spcBef>
                <a:spcPts val="1000"/>
              </a:spcBef>
              <a:spcAft>
                <a:spcPts val="0"/>
              </a:spcAft>
              <a:buClr>
                <a:schemeClr val="accent4"/>
              </a:buClr>
              <a:buSzPts val="1800"/>
              <a:buChar char="﹘"/>
              <a:defRPr>
                <a:solidFill>
                  <a:schemeClr val="accent4"/>
                </a:solidFill>
              </a:defRPr>
            </a:lvl4pPr>
            <a:lvl5pPr marL="2286000" lvl="4" indent="-342900">
              <a:spcBef>
                <a:spcPts val="1000"/>
              </a:spcBef>
              <a:spcAft>
                <a:spcPts val="0"/>
              </a:spcAft>
              <a:buClr>
                <a:schemeClr val="accent4"/>
              </a:buClr>
              <a:buSzPts val="1800"/>
              <a:buChar char="﹘"/>
              <a:defRPr>
                <a:solidFill>
                  <a:schemeClr val="accent4"/>
                </a:solidFill>
              </a:defRPr>
            </a:lvl5pPr>
            <a:lvl6pPr marL="2743200" lvl="5" indent="-342900">
              <a:spcBef>
                <a:spcPts val="1000"/>
              </a:spcBef>
              <a:spcAft>
                <a:spcPts val="0"/>
              </a:spcAft>
              <a:buClr>
                <a:schemeClr val="accent4"/>
              </a:buClr>
              <a:buSzPts val="1800"/>
              <a:buChar char="﹘"/>
              <a:defRPr>
                <a:solidFill>
                  <a:schemeClr val="accent4"/>
                </a:solidFill>
              </a:defRPr>
            </a:lvl6pPr>
            <a:lvl7pPr marL="3200400" lvl="6" indent="-342900">
              <a:spcBef>
                <a:spcPts val="1000"/>
              </a:spcBef>
              <a:spcAft>
                <a:spcPts val="0"/>
              </a:spcAft>
              <a:buClr>
                <a:schemeClr val="accent4"/>
              </a:buClr>
              <a:buSzPts val="1800"/>
              <a:buChar char="﹘"/>
              <a:defRPr>
                <a:solidFill>
                  <a:schemeClr val="accent4"/>
                </a:solidFill>
              </a:defRPr>
            </a:lvl7pPr>
            <a:lvl8pPr marL="3657600" lvl="7" indent="-342900">
              <a:spcBef>
                <a:spcPts val="1000"/>
              </a:spcBef>
              <a:spcAft>
                <a:spcPts val="0"/>
              </a:spcAft>
              <a:buClr>
                <a:schemeClr val="accent4"/>
              </a:buClr>
              <a:buSzPts val="1800"/>
              <a:buChar char="﹘"/>
              <a:defRPr>
                <a:solidFill>
                  <a:schemeClr val="accent4"/>
                </a:solidFill>
              </a:defRPr>
            </a:lvl8pPr>
            <a:lvl9pPr marL="4114800" lvl="8" indent="-342900">
              <a:spcBef>
                <a:spcPts val="1000"/>
              </a:spcBef>
              <a:spcAft>
                <a:spcPts val="1000"/>
              </a:spcAft>
              <a:buClr>
                <a:schemeClr val="accent4"/>
              </a:buClr>
              <a:buSzPts val="1800"/>
              <a:buChar char="﹘"/>
              <a:defRPr>
                <a:solidFill>
                  <a:schemeClr val="accent4"/>
                </a:solidFill>
              </a:defRPr>
            </a:lvl9pPr>
          </a:lstStyle>
          <a:p>
            <a:endParaRPr/>
          </a:p>
        </p:txBody>
      </p:sp>
      <p:sp>
        <p:nvSpPr>
          <p:cNvPr id="474" name="Google Shape;474;p65"/>
          <p:cNvSpPr txBox="1">
            <a:spLocks noGrp="1"/>
          </p:cNvSpPr>
          <p:nvPr>
            <p:ph type="subTitle" idx="2"/>
          </p:nvPr>
        </p:nvSpPr>
        <p:spPr>
          <a:xfrm>
            <a:off x="429768" y="429768"/>
            <a:ext cx="7745100" cy="347400"/>
          </a:xfrm>
          <a:prstGeom prst="rect">
            <a:avLst/>
          </a:prstGeom>
        </p:spPr>
        <p:txBody>
          <a:bodyPr spcFirstLastPara="1" wrap="square" lIns="0" tIns="0" rIns="0" bIns="0" anchor="t" anchorCtr="0">
            <a:noAutofit/>
          </a:bodyPr>
          <a:lstStyle>
            <a:lvl1pPr marL="0" marR="0" lvl="0" indent="0" algn="l">
              <a:lnSpc>
                <a:spcPct val="120000"/>
              </a:lnSpc>
              <a:spcBef>
                <a:spcPts val="0"/>
              </a:spcBef>
              <a:spcAft>
                <a:spcPts val="0"/>
              </a:spcAft>
              <a:buNone/>
              <a:defRPr sz="1800">
                <a:solidFill>
                  <a:schemeClr val="accent4"/>
                </a:solidFill>
              </a:defRPr>
            </a:lvl1pPr>
            <a:lvl2pPr lvl="1">
              <a:lnSpc>
                <a:spcPct val="120000"/>
              </a:lnSpc>
              <a:spcBef>
                <a:spcPts val="0"/>
              </a:spcBef>
              <a:spcAft>
                <a:spcPts val="0"/>
              </a:spcAft>
              <a:buNone/>
              <a:defRPr sz="1800">
                <a:solidFill>
                  <a:schemeClr val="accent4"/>
                </a:solidFill>
              </a:defRPr>
            </a:lvl2pPr>
            <a:lvl3pPr lvl="2">
              <a:lnSpc>
                <a:spcPct val="120000"/>
              </a:lnSpc>
              <a:spcBef>
                <a:spcPts val="0"/>
              </a:spcBef>
              <a:spcAft>
                <a:spcPts val="0"/>
              </a:spcAft>
              <a:buNone/>
              <a:defRPr sz="1800">
                <a:solidFill>
                  <a:schemeClr val="accent4"/>
                </a:solidFill>
              </a:defRPr>
            </a:lvl3pPr>
            <a:lvl4pPr lvl="3">
              <a:lnSpc>
                <a:spcPct val="120000"/>
              </a:lnSpc>
              <a:spcBef>
                <a:spcPts val="0"/>
              </a:spcBef>
              <a:spcAft>
                <a:spcPts val="0"/>
              </a:spcAft>
              <a:buNone/>
              <a:defRPr sz="1800">
                <a:solidFill>
                  <a:schemeClr val="accent4"/>
                </a:solidFill>
              </a:defRPr>
            </a:lvl4pPr>
            <a:lvl5pPr lvl="4">
              <a:lnSpc>
                <a:spcPct val="120000"/>
              </a:lnSpc>
              <a:spcBef>
                <a:spcPts val="0"/>
              </a:spcBef>
              <a:spcAft>
                <a:spcPts val="0"/>
              </a:spcAft>
              <a:buNone/>
              <a:defRPr sz="1800">
                <a:solidFill>
                  <a:schemeClr val="accent4"/>
                </a:solidFill>
              </a:defRPr>
            </a:lvl5pPr>
            <a:lvl6pPr lvl="5">
              <a:lnSpc>
                <a:spcPct val="120000"/>
              </a:lnSpc>
              <a:spcBef>
                <a:spcPts val="0"/>
              </a:spcBef>
              <a:spcAft>
                <a:spcPts val="0"/>
              </a:spcAft>
              <a:buNone/>
              <a:defRPr sz="1800">
                <a:solidFill>
                  <a:schemeClr val="accent4"/>
                </a:solidFill>
              </a:defRPr>
            </a:lvl6pPr>
            <a:lvl7pPr lvl="6">
              <a:lnSpc>
                <a:spcPct val="120000"/>
              </a:lnSpc>
              <a:spcBef>
                <a:spcPts val="0"/>
              </a:spcBef>
              <a:spcAft>
                <a:spcPts val="0"/>
              </a:spcAft>
              <a:buNone/>
              <a:defRPr sz="1800">
                <a:solidFill>
                  <a:schemeClr val="accent4"/>
                </a:solidFill>
              </a:defRPr>
            </a:lvl7pPr>
            <a:lvl8pPr lvl="7">
              <a:lnSpc>
                <a:spcPct val="120000"/>
              </a:lnSpc>
              <a:spcBef>
                <a:spcPts val="0"/>
              </a:spcBef>
              <a:spcAft>
                <a:spcPts val="0"/>
              </a:spcAft>
              <a:buNone/>
              <a:defRPr sz="1800">
                <a:solidFill>
                  <a:schemeClr val="accent4"/>
                </a:solidFill>
              </a:defRPr>
            </a:lvl8pPr>
            <a:lvl9pPr lvl="8">
              <a:lnSpc>
                <a:spcPct val="120000"/>
              </a:lnSpc>
              <a:spcBef>
                <a:spcPts val="0"/>
              </a:spcBef>
              <a:spcAft>
                <a:spcPts val="0"/>
              </a:spcAft>
              <a:buNone/>
              <a:defRPr sz="1800">
                <a:solidFill>
                  <a:schemeClr val="accent4"/>
                </a:solidFill>
              </a:defRPr>
            </a:lvl9pPr>
          </a:lstStyle>
          <a:p>
            <a:endParaRPr/>
          </a:p>
        </p:txBody>
      </p:sp>
      <p:sp>
        <p:nvSpPr>
          <p:cNvPr id="475" name="Google Shape;475;p65"/>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accent4"/>
                </a:solidFill>
                <a:latin typeface="Montserrat SemiBold"/>
                <a:ea typeface="Montserrat SemiBold"/>
                <a:cs typeface="Montserrat SemiBold"/>
                <a:sym typeface="Montserrat SemiBold"/>
              </a:rPr>
              <a:t>‹#›</a:t>
            </a:fld>
            <a:endParaRPr sz="900" b="1" i="0" u="none" strike="noStrike" cap="none">
              <a:solidFill>
                <a:schemeClr val="accent4"/>
              </a:solidFill>
              <a:latin typeface="Montserrat SemiBold"/>
              <a:ea typeface="Montserrat SemiBold"/>
              <a:cs typeface="Montserrat SemiBold"/>
              <a:sym typeface="Montserrat SemiBold"/>
            </a:endParaRPr>
          </a:p>
        </p:txBody>
      </p:sp>
      <p:grpSp>
        <p:nvGrpSpPr>
          <p:cNvPr id="476" name="Google Shape;476;p65"/>
          <p:cNvGrpSpPr/>
          <p:nvPr/>
        </p:nvGrpSpPr>
        <p:grpSpPr>
          <a:xfrm>
            <a:off x="744554" y="9667704"/>
            <a:ext cx="757005" cy="151663"/>
            <a:chOff x="3610015" y="6016276"/>
            <a:chExt cx="1701900" cy="341200"/>
          </a:xfrm>
        </p:grpSpPr>
        <p:grpSp>
          <p:nvGrpSpPr>
            <p:cNvPr id="477" name="Google Shape;477;p65"/>
            <p:cNvGrpSpPr/>
            <p:nvPr/>
          </p:nvGrpSpPr>
          <p:grpSpPr>
            <a:xfrm>
              <a:off x="4234632" y="6027258"/>
              <a:ext cx="1077283" cy="330123"/>
              <a:chOff x="4234632" y="6027258"/>
              <a:chExt cx="1077283" cy="330123"/>
            </a:xfrm>
          </p:grpSpPr>
          <p:sp>
            <p:nvSpPr>
              <p:cNvPr id="478" name="Google Shape;478;p65"/>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479" name="Google Shape;479;p65"/>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480" name="Google Shape;480;p65"/>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481" name="Google Shape;481;p65"/>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482" name="Google Shape;482;p65"/>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483" name="Google Shape;483;p65"/>
          <p:cNvSpPr txBox="1">
            <a:spLocks noGrp="1"/>
          </p:cNvSpPr>
          <p:nvPr>
            <p:ph type="subTitle" idx="3"/>
          </p:nvPr>
        </p:nvSpPr>
        <p:spPr>
          <a:xfrm>
            <a:off x="1900251" y="9442550"/>
            <a:ext cx="5556600" cy="420600"/>
          </a:xfrm>
          <a:prstGeom prst="rect">
            <a:avLst/>
          </a:prstGeom>
        </p:spPr>
        <p:txBody>
          <a:bodyPr spcFirstLastPara="1" wrap="square" lIns="0" tIns="0" rIns="0" bIns="0" anchor="b" anchorCtr="0">
            <a:noAutofit/>
          </a:bodyPr>
          <a:lstStyle>
            <a:lvl1pPr marL="0" marR="0" lvl="0" indent="0">
              <a:lnSpc>
                <a:spcPct val="100000"/>
              </a:lnSpc>
              <a:spcBef>
                <a:spcPts val="0"/>
              </a:spcBef>
              <a:spcAft>
                <a:spcPts val="0"/>
              </a:spcAft>
              <a:buNone/>
              <a:defRPr sz="1400" b="0">
                <a:solidFill>
                  <a:schemeClr val="accent4"/>
                </a:solidFill>
              </a:defRPr>
            </a:lvl1pPr>
            <a:lvl2pPr lvl="1">
              <a:lnSpc>
                <a:spcPct val="100000"/>
              </a:lnSpc>
              <a:spcBef>
                <a:spcPts val="0"/>
              </a:spcBef>
              <a:spcAft>
                <a:spcPts val="0"/>
              </a:spcAft>
              <a:buNone/>
              <a:defRPr sz="1400" b="0">
                <a:solidFill>
                  <a:schemeClr val="accent4"/>
                </a:solidFill>
              </a:defRPr>
            </a:lvl2pPr>
            <a:lvl3pPr lvl="2">
              <a:lnSpc>
                <a:spcPct val="100000"/>
              </a:lnSpc>
              <a:spcBef>
                <a:spcPts val="0"/>
              </a:spcBef>
              <a:spcAft>
                <a:spcPts val="0"/>
              </a:spcAft>
              <a:buNone/>
              <a:defRPr sz="1400" b="0">
                <a:solidFill>
                  <a:schemeClr val="accent4"/>
                </a:solidFill>
              </a:defRPr>
            </a:lvl3pPr>
            <a:lvl4pPr lvl="3">
              <a:lnSpc>
                <a:spcPct val="100000"/>
              </a:lnSpc>
              <a:spcBef>
                <a:spcPts val="0"/>
              </a:spcBef>
              <a:spcAft>
                <a:spcPts val="0"/>
              </a:spcAft>
              <a:buNone/>
              <a:defRPr sz="1400" b="0">
                <a:solidFill>
                  <a:schemeClr val="accent4"/>
                </a:solidFill>
              </a:defRPr>
            </a:lvl4pPr>
            <a:lvl5pPr lvl="4">
              <a:lnSpc>
                <a:spcPct val="100000"/>
              </a:lnSpc>
              <a:spcBef>
                <a:spcPts val="0"/>
              </a:spcBef>
              <a:spcAft>
                <a:spcPts val="0"/>
              </a:spcAft>
              <a:buNone/>
              <a:defRPr sz="1400" b="0">
                <a:solidFill>
                  <a:schemeClr val="accent4"/>
                </a:solidFill>
              </a:defRPr>
            </a:lvl5pPr>
            <a:lvl6pPr lvl="5">
              <a:lnSpc>
                <a:spcPct val="100000"/>
              </a:lnSpc>
              <a:spcBef>
                <a:spcPts val="0"/>
              </a:spcBef>
              <a:spcAft>
                <a:spcPts val="0"/>
              </a:spcAft>
              <a:buNone/>
              <a:defRPr sz="1400" b="0">
                <a:solidFill>
                  <a:schemeClr val="accent4"/>
                </a:solidFill>
              </a:defRPr>
            </a:lvl6pPr>
            <a:lvl7pPr lvl="6">
              <a:lnSpc>
                <a:spcPct val="100000"/>
              </a:lnSpc>
              <a:spcBef>
                <a:spcPts val="0"/>
              </a:spcBef>
              <a:spcAft>
                <a:spcPts val="0"/>
              </a:spcAft>
              <a:buNone/>
              <a:defRPr sz="1400" b="0">
                <a:solidFill>
                  <a:schemeClr val="accent4"/>
                </a:solidFill>
              </a:defRPr>
            </a:lvl7pPr>
            <a:lvl8pPr lvl="7">
              <a:lnSpc>
                <a:spcPct val="100000"/>
              </a:lnSpc>
              <a:spcBef>
                <a:spcPts val="0"/>
              </a:spcBef>
              <a:spcAft>
                <a:spcPts val="0"/>
              </a:spcAft>
              <a:buNone/>
              <a:defRPr sz="1400" b="0">
                <a:solidFill>
                  <a:schemeClr val="accent4"/>
                </a:solidFill>
              </a:defRPr>
            </a:lvl8pPr>
            <a:lvl9pPr lvl="8">
              <a:lnSpc>
                <a:spcPct val="100000"/>
              </a:lnSpc>
              <a:spcBef>
                <a:spcPts val="0"/>
              </a:spcBef>
              <a:spcAft>
                <a:spcPts val="0"/>
              </a:spcAft>
              <a:buNone/>
              <a:defRPr sz="1400" b="0">
                <a:solidFill>
                  <a:schemeClr val="accent4"/>
                </a:solidFill>
              </a:defRPr>
            </a:lvl9pPr>
          </a:lstStyle>
          <a:p>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38_Text (Third)">
  <p:cSld name="TITLE_AND_BODY_2_1_2">
    <p:bg>
      <p:bgPr>
        <a:solidFill>
          <a:schemeClr val="dk1"/>
        </a:solidFill>
        <a:effectLst/>
      </p:bgPr>
    </p:bg>
    <p:spTree>
      <p:nvGrpSpPr>
        <p:cNvPr id="1" name="Shape 484"/>
        <p:cNvGrpSpPr/>
        <p:nvPr/>
      </p:nvGrpSpPr>
      <p:grpSpPr>
        <a:xfrm>
          <a:off x="0" y="0"/>
          <a:ext cx="0" cy="0"/>
          <a:chOff x="0" y="0"/>
          <a:chExt cx="0" cy="0"/>
        </a:xfrm>
      </p:grpSpPr>
      <p:sp>
        <p:nvSpPr>
          <p:cNvPr id="485" name="Google Shape;485;p66"/>
          <p:cNvSpPr txBox="1">
            <a:spLocks noGrp="1"/>
          </p:cNvSpPr>
          <p:nvPr>
            <p:ph type="title"/>
          </p:nvPr>
        </p:nvSpPr>
        <p:spPr>
          <a:xfrm>
            <a:off x="777240" y="2532888"/>
            <a:ext cx="4928700" cy="2569500"/>
          </a:xfrm>
          <a:prstGeom prst="rect">
            <a:avLst/>
          </a:prstGeom>
        </p:spPr>
        <p:txBody>
          <a:bodyPr spcFirstLastPara="1" wrap="square" lIns="0" tIns="0" rIns="0" bIns="0" anchor="b" anchorCtr="0">
            <a:noAutofit/>
          </a:bodyPr>
          <a:lstStyle>
            <a:lvl1pPr lvl="0">
              <a:spcBef>
                <a:spcPts val="0"/>
              </a:spcBef>
              <a:spcAft>
                <a:spcPts val="0"/>
              </a:spcAft>
              <a:buClr>
                <a:schemeClr val="accent4"/>
              </a:buClr>
              <a:buSzPts val="5600"/>
              <a:buNone/>
              <a:defRPr>
                <a:solidFill>
                  <a:schemeClr val="accent4"/>
                </a:solidFill>
              </a:defRPr>
            </a:lvl1pPr>
            <a:lvl2pPr lvl="1">
              <a:spcBef>
                <a:spcPts val="0"/>
              </a:spcBef>
              <a:spcAft>
                <a:spcPts val="0"/>
              </a:spcAft>
              <a:buClr>
                <a:schemeClr val="accent4"/>
              </a:buClr>
              <a:buSzPts val="5600"/>
              <a:buNone/>
              <a:defRPr>
                <a:solidFill>
                  <a:schemeClr val="accent4"/>
                </a:solidFill>
              </a:defRPr>
            </a:lvl2pPr>
            <a:lvl3pPr lvl="2">
              <a:spcBef>
                <a:spcPts val="0"/>
              </a:spcBef>
              <a:spcAft>
                <a:spcPts val="0"/>
              </a:spcAft>
              <a:buClr>
                <a:schemeClr val="accent4"/>
              </a:buClr>
              <a:buSzPts val="5600"/>
              <a:buNone/>
              <a:defRPr>
                <a:solidFill>
                  <a:schemeClr val="accent4"/>
                </a:solidFill>
              </a:defRPr>
            </a:lvl3pPr>
            <a:lvl4pPr lvl="3">
              <a:spcBef>
                <a:spcPts val="0"/>
              </a:spcBef>
              <a:spcAft>
                <a:spcPts val="0"/>
              </a:spcAft>
              <a:buClr>
                <a:schemeClr val="accent4"/>
              </a:buClr>
              <a:buSzPts val="5600"/>
              <a:buNone/>
              <a:defRPr>
                <a:solidFill>
                  <a:schemeClr val="accent4"/>
                </a:solidFill>
              </a:defRPr>
            </a:lvl4pPr>
            <a:lvl5pPr lvl="4">
              <a:spcBef>
                <a:spcPts val="0"/>
              </a:spcBef>
              <a:spcAft>
                <a:spcPts val="0"/>
              </a:spcAft>
              <a:buClr>
                <a:schemeClr val="accent4"/>
              </a:buClr>
              <a:buSzPts val="5600"/>
              <a:buNone/>
              <a:defRPr>
                <a:solidFill>
                  <a:schemeClr val="accent4"/>
                </a:solidFill>
              </a:defRPr>
            </a:lvl5pPr>
            <a:lvl6pPr lvl="5">
              <a:spcBef>
                <a:spcPts val="0"/>
              </a:spcBef>
              <a:spcAft>
                <a:spcPts val="0"/>
              </a:spcAft>
              <a:buClr>
                <a:schemeClr val="accent4"/>
              </a:buClr>
              <a:buSzPts val="5600"/>
              <a:buNone/>
              <a:defRPr>
                <a:solidFill>
                  <a:schemeClr val="accent4"/>
                </a:solidFill>
              </a:defRPr>
            </a:lvl6pPr>
            <a:lvl7pPr lvl="6">
              <a:spcBef>
                <a:spcPts val="0"/>
              </a:spcBef>
              <a:spcAft>
                <a:spcPts val="0"/>
              </a:spcAft>
              <a:buClr>
                <a:schemeClr val="accent4"/>
              </a:buClr>
              <a:buSzPts val="5600"/>
              <a:buNone/>
              <a:defRPr>
                <a:solidFill>
                  <a:schemeClr val="accent4"/>
                </a:solidFill>
              </a:defRPr>
            </a:lvl7pPr>
            <a:lvl8pPr lvl="7">
              <a:spcBef>
                <a:spcPts val="0"/>
              </a:spcBef>
              <a:spcAft>
                <a:spcPts val="0"/>
              </a:spcAft>
              <a:buClr>
                <a:schemeClr val="accent4"/>
              </a:buClr>
              <a:buSzPts val="5600"/>
              <a:buNone/>
              <a:defRPr>
                <a:solidFill>
                  <a:schemeClr val="accent4"/>
                </a:solidFill>
              </a:defRPr>
            </a:lvl8pPr>
            <a:lvl9pPr lvl="8">
              <a:spcBef>
                <a:spcPts val="0"/>
              </a:spcBef>
              <a:spcAft>
                <a:spcPts val="0"/>
              </a:spcAft>
              <a:buClr>
                <a:schemeClr val="accent4"/>
              </a:buClr>
              <a:buSzPts val="5600"/>
              <a:buNone/>
              <a:defRPr>
                <a:solidFill>
                  <a:schemeClr val="accent4"/>
                </a:solidFill>
              </a:defRPr>
            </a:lvl9pPr>
          </a:lstStyle>
          <a:p>
            <a:endParaRPr/>
          </a:p>
        </p:txBody>
      </p:sp>
      <p:sp>
        <p:nvSpPr>
          <p:cNvPr id="486" name="Google Shape;486;p66"/>
          <p:cNvSpPr txBox="1">
            <a:spLocks noGrp="1"/>
          </p:cNvSpPr>
          <p:nvPr>
            <p:ph type="body" idx="1"/>
          </p:nvPr>
        </p:nvSpPr>
        <p:spPr>
          <a:xfrm>
            <a:off x="777240" y="5742432"/>
            <a:ext cx="4928700" cy="3744300"/>
          </a:xfrm>
          <a:prstGeom prst="rect">
            <a:avLst/>
          </a:prstGeom>
        </p:spPr>
        <p:txBody>
          <a:bodyPr spcFirstLastPara="1" wrap="square" lIns="0" tIns="0" rIns="0" bIns="0" anchor="t" anchorCtr="0">
            <a:noAutofit/>
          </a:bodyPr>
          <a:lstStyle>
            <a:lvl1pPr marL="457200" lvl="0" indent="-342900">
              <a:spcBef>
                <a:spcPts val="0"/>
              </a:spcBef>
              <a:spcAft>
                <a:spcPts val="0"/>
              </a:spcAft>
              <a:buClr>
                <a:schemeClr val="accent4"/>
              </a:buClr>
              <a:buSzPts val="1800"/>
              <a:buChar char="•"/>
              <a:defRPr>
                <a:solidFill>
                  <a:schemeClr val="accent4"/>
                </a:solidFill>
              </a:defRPr>
            </a:lvl1pPr>
            <a:lvl2pPr marL="914400" lvl="1" indent="-342900">
              <a:spcBef>
                <a:spcPts val="1000"/>
              </a:spcBef>
              <a:spcAft>
                <a:spcPts val="0"/>
              </a:spcAft>
              <a:buClr>
                <a:schemeClr val="accent4"/>
              </a:buClr>
              <a:buSzPts val="1800"/>
              <a:buChar char="﹘"/>
              <a:defRPr>
                <a:solidFill>
                  <a:schemeClr val="accent4"/>
                </a:solidFill>
              </a:defRPr>
            </a:lvl2pPr>
            <a:lvl3pPr marL="1371600" lvl="2" indent="-342900">
              <a:spcBef>
                <a:spcPts val="1000"/>
              </a:spcBef>
              <a:spcAft>
                <a:spcPts val="0"/>
              </a:spcAft>
              <a:buClr>
                <a:schemeClr val="accent4"/>
              </a:buClr>
              <a:buSzPts val="1800"/>
              <a:buChar char="﹘"/>
              <a:defRPr>
                <a:solidFill>
                  <a:schemeClr val="accent4"/>
                </a:solidFill>
              </a:defRPr>
            </a:lvl3pPr>
            <a:lvl4pPr marL="1828800" lvl="3" indent="-342900">
              <a:spcBef>
                <a:spcPts val="1000"/>
              </a:spcBef>
              <a:spcAft>
                <a:spcPts val="0"/>
              </a:spcAft>
              <a:buClr>
                <a:schemeClr val="accent4"/>
              </a:buClr>
              <a:buSzPts val="1800"/>
              <a:buChar char="﹘"/>
              <a:defRPr>
                <a:solidFill>
                  <a:schemeClr val="accent4"/>
                </a:solidFill>
              </a:defRPr>
            </a:lvl4pPr>
            <a:lvl5pPr marL="2286000" lvl="4" indent="-342900">
              <a:spcBef>
                <a:spcPts val="1000"/>
              </a:spcBef>
              <a:spcAft>
                <a:spcPts val="0"/>
              </a:spcAft>
              <a:buClr>
                <a:schemeClr val="accent4"/>
              </a:buClr>
              <a:buSzPts val="1800"/>
              <a:buChar char="﹘"/>
              <a:defRPr>
                <a:solidFill>
                  <a:schemeClr val="accent4"/>
                </a:solidFill>
              </a:defRPr>
            </a:lvl5pPr>
            <a:lvl6pPr marL="2743200" lvl="5" indent="-342900">
              <a:spcBef>
                <a:spcPts val="1000"/>
              </a:spcBef>
              <a:spcAft>
                <a:spcPts val="0"/>
              </a:spcAft>
              <a:buClr>
                <a:schemeClr val="accent4"/>
              </a:buClr>
              <a:buSzPts val="1800"/>
              <a:buChar char="﹘"/>
              <a:defRPr>
                <a:solidFill>
                  <a:schemeClr val="accent4"/>
                </a:solidFill>
              </a:defRPr>
            </a:lvl6pPr>
            <a:lvl7pPr marL="3200400" lvl="6" indent="-342900">
              <a:spcBef>
                <a:spcPts val="1000"/>
              </a:spcBef>
              <a:spcAft>
                <a:spcPts val="0"/>
              </a:spcAft>
              <a:buClr>
                <a:schemeClr val="accent4"/>
              </a:buClr>
              <a:buSzPts val="1800"/>
              <a:buChar char="﹘"/>
              <a:defRPr>
                <a:solidFill>
                  <a:schemeClr val="accent4"/>
                </a:solidFill>
              </a:defRPr>
            </a:lvl7pPr>
            <a:lvl8pPr marL="3657600" lvl="7" indent="-342900">
              <a:spcBef>
                <a:spcPts val="1000"/>
              </a:spcBef>
              <a:spcAft>
                <a:spcPts val="0"/>
              </a:spcAft>
              <a:buClr>
                <a:schemeClr val="accent4"/>
              </a:buClr>
              <a:buSzPts val="1800"/>
              <a:buChar char="﹘"/>
              <a:defRPr>
                <a:solidFill>
                  <a:schemeClr val="accent4"/>
                </a:solidFill>
              </a:defRPr>
            </a:lvl8pPr>
            <a:lvl9pPr marL="4114800" lvl="8" indent="-342900">
              <a:spcBef>
                <a:spcPts val="1000"/>
              </a:spcBef>
              <a:spcAft>
                <a:spcPts val="1000"/>
              </a:spcAft>
              <a:buClr>
                <a:schemeClr val="accent4"/>
              </a:buClr>
              <a:buSzPts val="1800"/>
              <a:buChar char="﹘"/>
              <a:defRPr>
                <a:solidFill>
                  <a:schemeClr val="accent4"/>
                </a:solidFill>
              </a:defRPr>
            </a:lvl9pPr>
          </a:lstStyle>
          <a:p>
            <a:endParaRPr/>
          </a:p>
        </p:txBody>
      </p:sp>
      <p:sp>
        <p:nvSpPr>
          <p:cNvPr id="487" name="Google Shape;487;p66"/>
          <p:cNvSpPr txBox="1">
            <a:spLocks noGrp="1"/>
          </p:cNvSpPr>
          <p:nvPr>
            <p:ph type="subTitle" idx="2"/>
          </p:nvPr>
        </p:nvSpPr>
        <p:spPr>
          <a:xfrm>
            <a:off x="429768" y="429768"/>
            <a:ext cx="4928700" cy="347400"/>
          </a:xfrm>
          <a:prstGeom prst="rect">
            <a:avLst/>
          </a:prstGeom>
        </p:spPr>
        <p:txBody>
          <a:bodyPr spcFirstLastPara="1" wrap="square" lIns="0" tIns="0" rIns="0" bIns="0" anchor="t" anchorCtr="0">
            <a:noAutofit/>
          </a:bodyPr>
          <a:lstStyle>
            <a:lvl1pPr marL="0" marR="0" lvl="0" indent="0" algn="l">
              <a:lnSpc>
                <a:spcPct val="120000"/>
              </a:lnSpc>
              <a:spcBef>
                <a:spcPts val="0"/>
              </a:spcBef>
              <a:spcAft>
                <a:spcPts val="0"/>
              </a:spcAft>
              <a:buNone/>
              <a:defRPr sz="1800">
                <a:solidFill>
                  <a:schemeClr val="accent4"/>
                </a:solidFill>
              </a:defRPr>
            </a:lvl1pPr>
            <a:lvl2pPr lvl="1">
              <a:lnSpc>
                <a:spcPct val="120000"/>
              </a:lnSpc>
              <a:spcBef>
                <a:spcPts val="0"/>
              </a:spcBef>
              <a:spcAft>
                <a:spcPts val="0"/>
              </a:spcAft>
              <a:buNone/>
              <a:defRPr sz="1800">
                <a:solidFill>
                  <a:schemeClr val="accent4"/>
                </a:solidFill>
              </a:defRPr>
            </a:lvl2pPr>
            <a:lvl3pPr lvl="2">
              <a:lnSpc>
                <a:spcPct val="120000"/>
              </a:lnSpc>
              <a:spcBef>
                <a:spcPts val="0"/>
              </a:spcBef>
              <a:spcAft>
                <a:spcPts val="0"/>
              </a:spcAft>
              <a:buNone/>
              <a:defRPr sz="1800">
                <a:solidFill>
                  <a:schemeClr val="accent4"/>
                </a:solidFill>
              </a:defRPr>
            </a:lvl3pPr>
            <a:lvl4pPr lvl="3">
              <a:lnSpc>
                <a:spcPct val="120000"/>
              </a:lnSpc>
              <a:spcBef>
                <a:spcPts val="0"/>
              </a:spcBef>
              <a:spcAft>
                <a:spcPts val="0"/>
              </a:spcAft>
              <a:buNone/>
              <a:defRPr sz="1800">
                <a:solidFill>
                  <a:schemeClr val="accent4"/>
                </a:solidFill>
              </a:defRPr>
            </a:lvl4pPr>
            <a:lvl5pPr lvl="4">
              <a:lnSpc>
                <a:spcPct val="120000"/>
              </a:lnSpc>
              <a:spcBef>
                <a:spcPts val="0"/>
              </a:spcBef>
              <a:spcAft>
                <a:spcPts val="0"/>
              </a:spcAft>
              <a:buNone/>
              <a:defRPr sz="1800">
                <a:solidFill>
                  <a:schemeClr val="accent4"/>
                </a:solidFill>
              </a:defRPr>
            </a:lvl5pPr>
            <a:lvl6pPr lvl="5">
              <a:lnSpc>
                <a:spcPct val="120000"/>
              </a:lnSpc>
              <a:spcBef>
                <a:spcPts val="0"/>
              </a:spcBef>
              <a:spcAft>
                <a:spcPts val="0"/>
              </a:spcAft>
              <a:buNone/>
              <a:defRPr sz="1800">
                <a:solidFill>
                  <a:schemeClr val="accent4"/>
                </a:solidFill>
              </a:defRPr>
            </a:lvl6pPr>
            <a:lvl7pPr lvl="6">
              <a:lnSpc>
                <a:spcPct val="120000"/>
              </a:lnSpc>
              <a:spcBef>
                <a:spcPts val="0"/>
              </a:spcBef>
              <a:spcAft>
                <a:spcPts val="0"/>
              </a:spcAft>
              <a:buNone/>
              <a:defRPr sz="1800">
                <a:solidFill>
                  <a:schemeClr val="accent4"/>
                </a:solidFill>
              </a:defRPr>
            </a:lvl7pPr>
            <a:lvl8pPr lvl="7">
              <a:lnSpc>
                <a:spcPct val="120000"/>
              </a:lnSpc>
              <a:spcBef>
                <a:spcPts val="0"/>
              </a:spcBef>
              <a:spcAft>
                <a:spcPts val="0"/>
              </a:spcAft>
              <a:buNone/>
              <a:defRPr sz="1800">
                <a:solidFill>
                  <a:schemeClr val="accent4"/>
                </a:solidFill>
              </a:defRPr>
            </a:lvl8pPr>
            <a:lvl9pPr lvl="8">
              <a:lnSpc>
                <a:spcPct val="120000"/>
              </a:lnSpc>
              <a:spcBef>
                <a:spcPts val="0"/>
              </a:spcBef>
              <a:spcAft>
                <a:spcPts val="0"/>
              </a:spcAft>
              <a:buNone/>
              <a:defRPr sz="1800">
                <a:solidFill>
                  <a:schemeClr val="accent4"/>
                </a:solidFill>
              </a:defRPr>
            </a:lvl9pPr>
          </a:lstStyle>
          <a:p>
            <a:endParaRPr/>
          </a:p>
        </p:txBody>
      </p:sp>
      <p:sp>
        <p:nvSpPr>
          <p:cNvPr id="488" name="Google Shape;488;p66"/>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accent4"/>
                </a:solidFill>
                <a:latin typeface="Montserrat SemiBold"/>
                <a:ea typeface="Montserrat SemiBold"/>
                <a:cs typeface="Montserrat SemiBold"/>
                <a:sym typeface="Montserrat SemiBold"/>
              </a:rPr>
              <a:t>‹#›</a:t>
            </a:fld>
            <a:endParaRPr sz="900" b="1" i="0" u="none" strike="noStrike" cap="none">
              <a:solidFill>
                <a:schemeClr val="accent4"/>
              </a:solidFill>
              <a:latin typeface="Montserrat SemiBold"/>
              <a:ea typeface="Montserrat SemiBold"/>
              <a:cs typeface="Montserrat SemiBold"/>
              <a:sym typeface="Montserrat SemiBold"/>
            </a:endParaRPr>
          </a:p>
        </p:txBody>
      </p:sp>
      <p:grpSp>
        <p:nvGrpSpPr>
          <p:cNvPr id="489" name="Google Shape;489;p66"/>
          <p:cNvGrpSpPr/>
          <p:nvPr/>
        </p:nvGrpSpPr>
        <p:grpSpPr>
          <a:xfrm>
            <a:off x="744554" y="9667704"/>
            <a:ext cx="757005" cy="151663"/>
            <a:chOff x="3610015" y="6016276"/>
            <a:chExt cx="1701900" cy="341200"/>
          </a:xfrm>
        </p:grpSpPr>
        <p:grpSp>
          <p:nvGrpSpPr>
            <p:cNvPr id="490" name="Google Shape;490;p66"/>
            <p:cNvGrpSpPr/>
            <p:nvPr/>
          </p:nvGrpSpPr>
          <p:grpSpPr>
            <a:xfrm>
              <a:off x="4234632" y="6027258"/>
              <a:ext cx="1077283" cy="330123"/>
              <a:chOff x="4234632" y="6027258"/>
              <a:chExt cx="1077283" cy="330123"/>
            </a:xfrm>
          </p:grpSpPr>
          <p:sp>
            <p:nvSpPr>
              <p:cNvPr id="491" name="Google Shape;491;p66"/>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492" name="Google Shape;492;p66"/>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493" name="Google Shape;493;p66"/>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494" name="Google Shape;494;p66"/>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495" name="Google Shape;495;p66"/>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496" name="Google Shape;496;p66"/>
          <p:cNvSpPr txBox="1">
            <a:spLocks noGrp="1"/>
          </p:cNvSpPr>
          <p:nvPr>
            <p:ph type="subTitle" idx="3"/>
          </p:nvPr>
        </p:nvSpPr>
        <p:spPr>
          <a:xfrm>
            <a:off x="1900251" y="9442550"/>
            <a:ext cx="5556600" cy="420600"/>
          </a:xfrm>
          <a:prstGeom prst="rect">
            <a:avLst/>
          </a:prstGeom>
        </p:spPr>
        <p:txBody>
          <a:bodyPr spcFirstLastPara="1" wrap="square" lIns="0" tIns="0" rIns="0" bIns="0" anchor="b" anchorCtr="0">
            <a:noAutofit/>
          </a:bodyPr>
          <a:lstStyle>
            <a:lvl1pPr marL="0" marR="0" lvl="0" indent="0">
              <a:lnSpc>
                <a:spcPct val="100000"/>
              </a:lnSpc>
              <a:spcBef>
                <a:spcPts val="0"/>
              </a:spcBef>
              <a:spcAft>
                <a:spcPts val="0"/>
              </a:spcAft>
              <a:buNone/>
              <a:defRPr sz="1400" b="0">
                <a:solidFill>
                  <a:schemeClr val="accent4"/>
                </a:solidFill>
              </a:defRPr>
            </a:lvl1pPr>
            <a:lvl2pPr lvl="1">
              <a:lnSpc>
                <a:spcPct val="100000"/>
              </a:lnSpc>
              <a:spcBef>
                <a:spcPts val="0"/>
              </a:spcBef>
              <a:spcAft>
                <a:spcPts val="0"/>
              </a:spcAft>
              <a:buNone/>
              <a:defRPr sz="1400" b="0">
                <a:solidFill>
                  <a:schemeClr val="accent4"/>
                </a:solidFill>
              </a:defRPr>
            </a:lvl2pPr>
            <a:lvl3pPr lvl="2">
              <a:lnSpc>
                <a:spcPct val="100000"/>
              </a:lnSpc>
              <a:spcBef>
                <a:spcPts val="0"/>
              </a:spcBef>
              <a:spcAft>
                <a:spcPts val="0"/>
              </a:spcAft>
              <a:buNone/>
              <a:defRPr sz="1400" b="0">
                <a:solidFill>
                  <a:schemeClr val="accent4"/>
                </a:solidFill>
              </a:defRPr>
            </a:lvl3pPr>
            <a:lvl4pPr lvl="3">
              <a:lnSpc>
                <a:spcPct val="100000"/>
              </a:lnSpc>
              <a:spcBef>
                <a:spcPts val="0"/>
              </a:spcBef>
              <a:spcAft>
                <a:spcPts val="0"/>
              </a:spcAft>
              <a:buNone/>
              <a:defRPr sz="1400" b="0">
                <a:solidFill>
                  <a:schemeClr val="accent4"/>
                </a:solidFill>
              </a:defRPr>
            </a:lvl4pPr>
            <a:lvl5pPr lvl="4">
              <a:lnSpc>
                <a:spcPct val="100000"/>
              </a:lnSpc>
              <a:spcBef>
                <a:spcPts val="0"/>
              </a:spcBef>
              <a:spcAft>
                <a:spcPts val="0"/>
              </a:spcAft>
              <a:buNone/>
              <a:defRPr sz="1400" b="0">
                <a:solidFill>
                  <a:schemeClr val="accent4"/>
                </a:solidFill>
              </a:defRPr>
            </a:lvl5pPr>
            <a:lvl6pPr lvl="5">
              <a:lnSpc>
                <a:spcPct val="100000"/>
              </a:lnSpc>
              <a:spcBef>
                <a:spcPts val="0"/>
              </a:spcBef>
              <a:spcAft>
                <a:spcPts val="0"/>
              </a:spcAft>
              <a:buNone/>
              <a:defRPr sz="1400" b="0">
                <a:solidFill>
                  <a:schemeClr val="accent4"/>
                </a:solidFill>
              </a:defRPr>
            </a:lvl6pPr>
            <a:lvl7pPr lvl="6">
              <a:lnSpc>
                <a:spcPct val="100000"/>
              </a:lnSpc>
              <a:spcBef>
                <a:spcPts val="0"/>
              </a:spcBef>
              <a:spcAft>
                <a:spcPts val="0"/>
              </a:spcAft>
              <a:buNone/>
              <a:defRPr sz="1400" b="0">
                <a:solidFill>
                  <a:schemeClr val="accent4"/>
                </a:solidFill>
              </a:defRPr>
            </a:lvl7pPr>
            <a:lvl8pPr lvl="7">
              <a:lnSpc>
                <a:spcPct val="100000"/>
              </a:lnSpc>
              <a:spcBef>
                <a:spcPts val="0"/>
              </a:spcBef>
              <a:spcAft>
                <a:spcPts val="0"/>
              </a:spcAft>
              <a:buNone/>
              <a:defRPr sz="1400" b="0">
                <a:solidFill>
                  <a:schemeClr val="accent4"/>
                </a:solidFill>
              </a:defRPr>
            </a:lvl8pPr>
            <a:lvl9pPr lvl="8">
              <a:lnSpc>
                <a:spcPct val="100000"/>
              </a:lnSpc>
              <a:spcBef>
                <a:spcPts val="0"/>
              </a:spcBef>
              <a:spcAft>
                <a:spcPts val="0"/>
              </a:spcAft>
              <a:buNone/>
              <a:defRPr sz="1400" b="0">
                <a:solidFill>
                  <a:schemeClr val="accent4"/>
                </a:solidFill>
              </a:defRPr>
            </a:lvl9pPr>
          </a:lstStyle>
          <a:p>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41_Columns (Two)">
  <p:cSld name="TITLE_AND_BODY_2_2_2">
    <p:bg>
      <p:bgPr>
        <a:solidFill>
          <a:schemeClr val="dk1"/>
        </a:solidFill>
        <a:effectLst/>
      </p:bgPr>
    </p:bg>
    <p:spTree>
      <p:nvGrpSpPr>
        <p:cNvPr id="1" name="Shape 497"/>
        <p:cNvGrpSpPr/>
        <p:nvPr/>
      </p:nvGrpSpPr>
      <p:grpSpPr>
        <a:xfrm>
          <a:off x="0" y="0"/>
          <a:ext cx="0" cy="0"/>
          <a:chOff x="0" y="0"/>
          <a:chExt cx="0" cy="0"/>
        </a:xfrm>
      </p:grpSpPr>
      <p:sp>
        <p:nvSpPr>
          <p:cNvPr id="498" name="Google Shape;498;p67"/>
          <p:cNvSpPr txBox="1">
            <a:spLocks noGrp="1"/>
          </p:cNvSpPr>
          <p:nvPr>
            <p:ph type="title"/>
          </p:nvPr>
        </p:nvSpPr>
        <p:spPr>
          <a:xfrm>
            <a:off x="1527048" y="2532888"/>
            <a:ext cx="6336900" cy="2569500"/>
          </a:xfrm>
          <a:prstGeom prst="rect">
            <a:avLst/>
          </a:prstGeom>
        </p:spPr>
        <p:txBody>
          <a:bodyPr spcFirstLastPara="1" wrap="square" lIns="0" tIns="0" rIns="0" bIns="0" anchor="b" anchorCtr="0">
            <a:noAutofit/>
          </a:bodyPr>
          <a:lstStyle>
            <a:lvl1pPr lvl="0">
              <a:spcBef>
                <a:spcPts val="0"/>
              </a:spcBef>
              <a:spcAft>
                <a:spcPts val="0"/>
              </a:spcAft>
              <a:buClr>
                <a:schemeClr val="accent4"/>
              </a:buClr>
              <a:buSzPts val="5600"/>
              <a:buNone/>
              <a:defRPr>
                <a:solidFill>
                  <a:schemeClr val="accent4"/>
                </a:solidFill>
              </a:defRPr>
            </a:lvl1pPr>
            <a:lvl2pPr lvl="1">
              <a:spcBef>
                <a:spcPts val="0"/>
              </a:spcBef>
              <a:spcAft>
                <a:spcPts val="0"/>
              </a:spcAft>
              <a:buClr>
                <a:schemeClr val="accent4"/>
              </a:buClr>
              <a:buSzPts val="5600"/>
              <a:buNone/>
              <a:defRPr>
                <a:solidFill>
                  <a:schemeClr val="accent4"/>
                </a:solidFill>
              </a:defRPr>
            </a:lvl2pPr>
            <a:lvl3pPr lvl="2">
              <a:spcBef>
                <a:spcPts val="0"/>
              </a:spcBef>
              <a:spcAft>
                <a:spcPts val="0"/>
              </a:spcAft>
              <a:buClr>
                <a:schemeClr val="accent4"/>
              </a:buClr>
              <a:buSzPts val="5600"/>
              <a:buNone/>
              <a:defRPr>
                <a:solidFill>
                  <a:schemeClr val="accent4"/>
                </a:solidFill>
              </a:defRPr>
            </a:lvl3pPr>
            <a:lvl4pPr lvl="3">
              <a:spcBef>
                <a:spcPts val="0"/>
              </a:spcBef>
              <a:spcAft>
                <a:spcPts val="0"/>
              </a:spcAft>
              <a:buClr>
                <a:schemeClr val="accent4"/>
              </a:buClr>
              <a:buSzPts val="5600"/>
              <a:buNone/>
              <a:defRPr>
                <a:solidFill>
                  <a:schemeClr val="accent4"/>
                </a:solidFill>
              </a:defRPr>
            </a:lvl4pPr>
            <a:lvl5pPr lvl="4">
              <a:spcBef>
                <a:spcPts val="0"/>
              </a:spcBef>
              <a:spcAft>
                <a:spcPts val="0"/>
              </a:spcAft>
              <a:buClr>
                <a:schemeClr val="accent4"/>
              </a:buClr>
              <a:buSzPts val="5600"/>
              <a:buNone/>
              <a:defRPr>
                <a:solidFill>
                  <a:schemeClr val="accent4"/>
                </a:solidFill>
              </a:defRPr>
            </a:lvl5pPr>
            <a:lvl6pPr lvl="5">
              <a:spcBef>
                <a:spcPts val="0"/>
              </a:spcBef>
              <a:spcAft>
                <a:spcPts val="0"/>
              </a:spcAft>
              <a:buClr>
                <a:schemeClr val="accent4"/>
              </a:buClr>
              <a:buSzPts val="5600"/>
              <a:buNone/>
              <a:defRPr>
                <a:solidFill>
                  <a:schemeClr val="accent4"/>
                </a:solidFill>
              </a:defRPr>
            </a:lvl6pPr>
            <a:lvl7pPr lvl="6">
              <a:spcBef>
                <a:spcPts val="0"/>
              </a:spcBef>
              <a:spcAft>
                <a:spcPts val="0"/>
              </a:spcAft>
              <a:buClr>
                <a:schemeClr val="accent4"/>
              </a:buClr>
              <a:buSzPts val="5600"/>
              <a:buNone/>
              <a:defRPr>
                <a:solidFill>
                  <a:schemeClr val="accent4"/>
                </a:solidFill>
              </a:defRPr>
            </a:lvl7pPr>
            <a:lvl8pPr lvl="7">
              <a:spcBef>
                <a:spcPts val="0"/>
              </a:spcBef>
              <a:spcAft>
                <a:spcPts val="0"/>
              </a:spcAft>
              <a:buClr>
                <a:schemeClr val="accent4"/>
              </a:buClr>
              <a:buSzPts val="5600"/>
              <a:buNone/>
              <a:defRPr>
                <a:solidFill>
                  <a:schemeClr val="accent4"/>
                </a:solidFill>
              </a:defRPr>
            </a:lvl8pPr>
            <a:lvl9pPr lvl="8">
              <a:spcBef>
                <a:spcPts val="0"/>
              </a:spcBef>
              <a:spcAft>
                <a:spcPts val="0"/>
              </a:spcAft>
              <a:buClr>
                <a:schemeClr val="accent4"/>
              </a:buClr>
              <a:buSzPts val="5600"/>
              <a:buNone/>
              <a:defRPr>
                <a:solidFill>
                  <a:schemeClr val="accent4"/>
                </a:solidFill>
              </a:defRPr>
            </a:lvl9pPr>
          </a:lstStyle>
          <a:p>
            <a:endParaRPr/>
          </a:p>
        </p:txBody>
      </p:sp>
      <p:sp>
        <p:nvSpPr>
          <p:cNvPr id="499" name="Google Shape;499;p67"/>
          <p:cNvSpPr txBox="1">
            <a:spLocks noGrp="1"/>
          </p:cNvSpPr>
          <p:nvPr>
            <p:ph type="body" idx="1"/>
          </p:nvPr>
        </p:nvSpPr>
        <p:spPr>
          <a:xfrm>
            <a:off x="1527048" y="5751576"/>
            <a:ext cx="6336900" cy="3744300"/>
          </a:xfrm>
          <a:prstGeom prst="rect">
            <a:avLst/>
          </a:prstGeom>
        </p:spPr>
        <p:txBody>
          <a:bodyPr spcFirstLastPara="1" wrap="square" lIns="0" tIns="0" rIns="0" bIns="0" anchor="t" anchorCtr="0">
            <a:noAutofit/>
          </a:bodyPr>
          <a:lstStyle>
            <a:lvl1pPr marL="457200" lvl="0" indent="-342900">
              <a:spcBef>
                <a:spcPts val="0"/>
              </a:spcBef>
              <a:spcAft>
                <a:spcPts val="0"/>
              </a:spcAft>
              <a:buClr>
                <a:schemeClr val="accent4"/>
              </a:buClr>
              <a:buSzPts val="1800"/>
              <a:buChar char="•"/>
              <a:defRPr>
                <a:solidFill>
                  <a:schemeClr val="accent4"/>
                </a:solidFill>
              </a:defRPr>
            </a:lvl1pPr>
            <a:lvl2pPr marL="914400" lvl="1" indent="-342900">
              <a:spcBef>
                <a:spcPts val="1000"/>
              </a:spcBef>
              <a:spcAft>
                <a:spcPts val="0"/>
              </a:spcAft>
              <a:buClr>
                <a:schemeClr val="accent4"/>
              </a:buClr>
              <a:buSzPts val="1800"/>
              <a:buChar char="﹘"/>
              <a:defRPr>
                <a:solidFill>
                  <a:schemeClr val="accent4"/>
                </a:solidFill>
              </a:defRPr>
            </a:lvl2pPr>
            <a:lvl3pPr marL="1371600" lvl="2" indent="-342900">
              <a:spcBef>
                <a:spcPts val="1000"/>
              </a:spcBef>
              <a:spcAft>
                <a:spcPts val="0"/>
              </a:spcAft>
              <a:buClr>
                <a:schemeClr val="accent4"/>
              </a:buClr>
              <a:buSzPts val="1800"/>
              <a:buChar char="﹘"/>
              <a:defRPr>
                <a:solidFill>
                  <a:schemeClr val="accent4"/>
                </a:solidFill>
              </a:defRPr>
            </a:lvl3pPr>
            <a:lvl4pPr marL="1828800" lvl="3" indent="-342900">
              <a:spcBef>
                <a:spcPts val="1000"/>
              </a:spcBef>
              <a:spcAft>
                <a:spcPts val="0"/>
              </a:spcAft>
              <a:buClr>
                <a:schemeClr val="accent4"/>
              </a:buClr>
              <a:buSzPts val="1800"/>
              <a:buChar char="﹘"/>
              <a:defRPr>
                <a:solidFill>
                  <a:schemeClr val="accent4"/>
                </a:solidFill>
              </a:defRPr>
            </a:lvl4pPr>
            <a:lvl5pPr marL="2286000" lvl="4" indent="-342900">
              <a:spcBef>
                <a:spcPts val="1000"/>
              </a:spcBef>
              <a:spcAft>
                <a:spcPts val="0"/>
              </a:spcAft>
              <a:buClr>
                <a:schemeClr val="accent4"/>
              </a:buClr>
              <a:buSzPts val="1800"/>
              <a:buChar char="﹘"/>
              <a:defRPr>
                <a:solidFill>
                  <a:schemeClr val="accent4"/>
                </a:solidFill>
              </a:defRPr>
            </a:lvl5pPr>
            <a:lvl6pPr marL="2743200" lvl="5" indent="-342900">
              <a:spcBef>
                <a:spcPts val="1000"/>
              </a:spcBef>
              <a:spcAft>
                <a:spcPts val="0"/>
              </a:spcAft>
              <a:buClr>
                <a:schemeClr val="accent4"/>
              </a:buClr>
              <a:buSzPts val="1800"/>
              <a:buChar char="﹘"/>
              <a:defRPr>
                <a:solidFill>
                  <a:schemeClr val="accent4"/>
                </a:solidFill>
              </a:defRPr>
            </a:lvl6pPr>
            <a:lvl7pPr marL="3200400" lvl="6" indent="-342900">
              <a:spcBef>
                <a:spcPts val="1000"/>
              </a:spcBef>
              <a:spcAft>
                <a:spcPts val="0"/>
              </a:spcAft>
              <a:buClr>
                <a:schemeClr val="accent4"/>
              </a:buClr>
              <a:buSzPts val="1800"/>
              <a:buChar char="﹘"/>
              <a:defRPr>
                <a:solidFill>
                  <a:schemeClr val="accent4"/>
                </a:solidFill>
              </a:defRPr>
            </a:lvl7pPr>
            <a:lvl8pPr marL="3657600" lvl="7" indent="-342900">
              <a:spcBef>
                <a:spcPts val="1000"/>
              </a:spcBef>
              <a:spcAft>
                <a:spcPts val="0"/>
              </a:spcAft>
              <a:buClr>
                <a:schemeClr val="accent4"/>
              </a:buClr>
              <a:buSzPts val="1800"/>
              <a:buChar char="﹘"/>
              <a:defRPr>
                <a:solidFill>
                  <a:schemeClr val="accent4"/>
                </a:solidFill>
              </a:defRPr>
            </a:lvl8pPr>
            <a:lvl9pPr marL="4114800" lvl="8" indent="-342900">
              <a:spcBef>
                <a:spcPts val="1000"/>
              </a:spcBef>
              <a:spcAft>
                <a:spcPts val="1000"/>
              </a:spcAft>
              <a:buClr>
                <a:schemeClr val="accent4"/>
              </a:buClr>
              <a:buSzPts val="1800"/>
              <a:buChar char="﹘"/>
              <a:defRPr>
                <a:solidFill>
                  <a:schemeClr val="accent4"/>
                </a:solidFill>
              </a:defRPr>
            </a:lvl9pPr>
          </a:lstStyle>
          <a:p>
            <a:endParaRPr/>
          </a:p>
        </p:txBody>
      </p:sp>
      <p:sp>
        <p:nvSpPr>
          <p:cNvPr id="500" name="Google Shape;500;p67"/>
          <p:cNvSpPr txBox="1">
            <a:spLocks noGrp="1"/>
          </p:cNvSpPr>
          <p:nvPr>
            <p:ph type="subTitle" idx="2"/>
          </p:nvPr>
        </p:nvSpPr>
        <p:spPr>
          <a:xfrm>
            <a:off x="429768" y="429768"/>
            <a:ext cx="7745100" cy="347400"/>
          </a:xfrm>
          <a:prstGeom prst="rect">
            <a:avLst/>
          </a:prstGeom>
        </p:spPr>
        <p:txBody>
          <a:bodyPr spcFirstLastPara="1" wrap="square" lIns="0" tIns="0" rIns="0" bIns="0" anchor="t" anchorCtr="0">
            <a:noAutofit/>
          </a:bodyPr>
          <a:lstStyle>
            <a:lvl1pPr marL="0" marR="0" lvl="0" indent="0" algn="l">
              <a:lnSpc>
                <a:spcPct val="120000"/>
              </a:lnSpc>
              <a:spcBef>
                <a:spcPts val="0"/>
              </a:spcBef>
              <a:spcAft>
                <a:spcPts val="0"/>
              </a:spcAft>
              <a:buNone/>
              <a:defRPr sz="1800">
                <a:solidFill>
                  <a:schemeClr val="accent4"/>
                </a:solidFill>
              </a:defRPr>
            </a:lvl1pPr>
            <a:lvl2pPr lvl="1">
              <a:lnSpc>
                <a:spcPct val="120000"/>
              </a:lnSpc>
              <a:spcBef>
                <a:spcPts val="0"/>
              </a:spcBef>
              <a:spcAft>
                <a:spcPts val="0"/>
              </a:spcAft>
              <a:buNone/>
              <a:defRPr sz="1800">
                <a:solidFill>
                  <a:schemeClr val="accent4"/>
                </a:solidFill>
              </a:defRPr>
            </a:lvl2pPr>
            <a:lvl3pPr lvl="2">
              <a:lnSpc>
                <a:spcPct val="120000"/>
              </a:lnSpc>
              <a:spcBef>
                <a:spcPts val="0"/>
              </a:spcBef>
              <a:spcAft>
                <a:spcPts val="0"/>
              </a:spcAft>
              <a:buNone/>
              <a:defRPr sz="1800">
                <a:solidFill>
                  <a:schemeClr val="accent4"/>
                </a:solidFill>
              </a:defRPr>
            </a:lvl3pPr>
            <a:lvl4pPr lvl="3">
              <a:lnSpc>
                <a:spcPct val="120000"/>
              </a:lnSpc>
              <a:spcBef>
                <a:spcPts val="0"/>
              </a:spcBef>
              <a:spcAft>
                <a:spcPts val="0"/>
              </a:spcAft>
              <a:buNone/>
              <a:defRPr sz="1800">
                <a:solidFill>
                  <a:schemeClr val="accent4"/>
                </a:solidFill>
              </a:defRPr>
            </a:lvl4pPr>
            <a:lvl5pPr lvl="4">
              <a:lnSpc>
                <a:spcPct val="120000"/>
              </a:lnSpc>
              <a:spcBef>
                <a:spcPts val="0"/>
              </a:spcBef>
              <a:spcAft>
                <a:spcPts val="0"/>
              </a:spcAft>
              <a:buNone/>
              <a:defRPr sz="1800">
                <a:solidFill>
                  <a:schemeClr val="accent4"/>
                </a:solidFill>
              </a:defRPr>
            </a:lvl5pPr>
            <a:lvl6pPr lvl="5">
              <a:lnSpc>
                <a:spcPct val="120000"/>
              </a:lnSpc>
              <a:spcBef>
                <a:spcPts val="0"/>
              </a:spcBef>
              <a:spcAft>
                <a:spcPts val="0"/>
              </a:spcAft>
              <a:buNone/>
              <a:defRPr sz="1800">
                <a:solidFill>
                  <a:schemeClr val="accent4"/>
                </a:solidFill>
              </a:defRPr>
            </a:lvl6pPr>
            <a:lvl7pPr lvl="6">
              <a:lnSpc>
                <a:spcPct val="120000"/>
              </a:lnSpc>
              <a:spcBef>
                <a:spcPts val="0"/>
              </a:spcBef>
              <a:spcAft>
                <a:spcPts val="0"/>
              </a:spcAft>
              <a:buNone/>
              <a:defRPr sz="1800">
                <a:solidFill>
                  <a:schemeClr val="accent4"/>
                </a:solidFill>
              </a:defRPr>
            </a:lvl7pPr>
            <a:lvl8pPr lvl="7">
              <a:lnSpc>
                <a:spcPct val="120000"/>
              </a:lnSpc>
              <a:spcBef>
                <a:spcPts val="0"/>
              </a:spcBef>
              <a:spcAft>
                <a:spcPts val="0"/>
              </a:spcAft>
              <a:buNone/>
              <a:defRPr sz="1800">
                <a:solidFill>
                  <a:schemeClr val="accent4"/>
                </a:solidFill>
              </a:defRPr>
            </a:lvl8pPr>
            <a:lvl9pPr lvl="8">
              <a:lnSpc>
                <a:spcPct val="120000"/>
              </a:lnSpc>
              <a:spcBef>
                <a:spcPts val="0"/>
              </a:spcBef>
              <a:spcAft>
                <a:spcPts val="0"/>
              </a:spcAft>
              <a:buNone/>
              <a:defRPr sz="1800">
                <a:solidFill>
                  <a:schemeClr val="accent4"/>
                </a:solidFill>
              </a:defRPr>
            </a:lvl9pPr>
          </a:lstStyle>
          <a:p>
            <a:endParaRPr/>
          </a:p>
        </p:txBody>
      </p:sp>
      <p:sp>
        <p:nvSpPr>
          <p:cNvPr id="501" name="Google Shape;501;p67"/>
          <p:cNvSpPr txBox="1">
            <a:spLocks noGrp="1"/>
          </p:cNvSpPr>
          <p:nvPr>
            <p:ph type="title" idx="3"/>
          </p:nvPr>
        </p:nvSpPr>
        <p:spPr>
          <a:xfrm>
            <a:off x="10433304" y="2532888"/>
            <a:ext cx="6336900" cy="2569500"/>
          </a:xfrm>
          <a:prstGeom prst="rect">
            <a:avLst/>
          </a:prstGeom>
        </p:spPr>
        <p:txBody>
          <a:bodyPr spcFirstLastPara="1" wrap="square" lIns="0" tIns="0" rIns="0" bIns="0" anchor="b" anchorCtr="0">
            <a:noAutofit/>
          </a:bodyPr>
          <a:lstStyle>
            <a:lvl1pPr lvl="0">
              <a:spcBef>
                <a:spcPts val="0"/>
              </a:spcBef>
              <a:spcAft>
                <a:spcPts val="0"/>
              </a:spcAft>
              <a:buClr>
                <a:schemeClr val="accent4"/>
              </a:buClr>
              <a:buSzPts val="5600"/>
              <a:buNone/>
              <a:defRPr>
                <a:solidFill>
                  <a:schemeClr val="accent4"/>
                </a:solidFill>
              </a:defRPr>
            </a:lvl1pPr>
            <a:lvl2pPr lvl="1">
              <a:spcBef>
                <a:spcPts val="0"/>
              </a:spcBef>
              <a:spcAft>
                <a:spcPts val="0"/>
              </a:spcAft>
              <a:buClr>
                <a:schemeClr val="accent4"/>
              </a:buClr>
              <a:buSzPts val="5600"/>
              <a:buNone/>
              <a:defRPr>
                <a:solidFill>
                  <a:schemeClr val="accent4"/>
                </a:solidFill>
              </a:defRPr>
            </a:lvl2pPr>
            <a:lvl3pPr lvl="2">
              <a:spcBef>
                <a:spcPts val="0"/>
              </a:spcBef>
              <a:spcAft>
                <a:spcPts val="0"/>
              </a:spcAft>
              <a:buClr>
                <a:schemeClr val="accent4"/>
              </a:buClr>
              <a:buSzPts val="5600"/>
              <a:buNone/>
              <a:defRPr>
                <a:solidFill>
                  <a:schemeClr val="accent4"/>
                </a:solidFill>
              </a:defRPr>
            </a:lvl3pPr>
            <a:lvl4pPr lvl="3">
              <a:spcBef>
                <a:spcPts val="0"/>
              </a:spcBef>
              <a:spcAft>
                <a:spcPts val="0"/>
              </a:spcAft>
              <a:buClr>
                <a:schemeClr val="accent4"/>
              </a:buClr>
              <a:buSzPts val="5600"/>
              <a:buNone/>
              <a:defRPr>
                <a:solidFill>
                  <a:schemeClr val="accent4"/>
                </a:solidFill>
              </a:defRPr>
            </a:lvl4pPr>
            <a:lvl5pPr lvl="4">
              <a:spcBef>
                <a:spcPts val="0"/>
              </a:spcBef>
              <a:spcAft>
                <a:spcPts val="0"/>
              </a:spcAft>
              <a:buClr>
                <a:schemeClr val="accent4"/>
              </a:buClr>
              <a:buSzPts val="5600"/>
              <a:buNone/>
              <a:defRPr>
                <a:solidFill>
                  <a:schemeClr val="accent4"/>
                </a:solidFill>
              </a:defRPr>
            </a:lvl5pPr>
            <a:lvl6pPr lvl="5">
              <a:spcBef>
                <a:spcPts val="0"/>
              </a:spcBef>
              <a:spcAft>
                <a:spcPts val="0"/>
              </a:spcAft>
              <a:buClr>
                <a:schemeClr val="accent4"/>
              </a:buClr>
              <a:buSzPts val="5600"/>
              <a:buNone/>
              <a:defRPr>
                <a:solidFill>
                  <a:schemeClr val="accent4"/>
                </a:solidFill>
              </a:defRPr>
            </a:lvl6pPr>
            <a:lvl7pPr lvl="6">
              <a:spcBef>
                <a:spcPts val="0"/>
              </a:spcBef>
              <a:spcAft>
                <a:spcPts val="0"/>
              </a:spcAft>
              <a:buClr>
                <a:schemeClr val="accent4"/>
              </a:buClr>
              <a:buSzPts val="5600"/>
              <a:buNone/>
              <a:defRPr>
                <a:solidFill>
                  <a:schemeClr val="accent4"/>
                </a:solidFill>
              </a:defRPr>
            </a:lvl7pPr>
            <a:lvl8pPr lvl="7">
              <a:spcBef>
                <a:spcPts val="0"/>
              </a:spcBef>
              <a:spcAft>
                <a:spcPts val="0"/>
              </a:spcAft>
              <a:buClr>
                <a:schemeClr val="accent4"/>
              </a:buClr>
              <a:buSzPts val="5600"/>
              <a:buNone/>
              <a:defRPr>
                <a:solidFill>
                  <a:schemeClr val="accent4"/>
                </a:solidFill>
              </a:defRPr>
            </a:lvl8pPr>
            <a:lvl9pPr lvl="8">
              <a:spcBef>
                <a:spcPts val="0"/>
              </a:spcBef>
              <a:spcAft>
                <a:spcPts val="0"/>
              </a:spcAft>
              <a:buClr>
                <a:schemeClr val="accent4"/>
              </a:buClr>
              <a:buSzPts val="5600"/>
              <a:buNone/>
              <a:defRPr>
                <a:solidFill>
                  <a:schemeClr val="accent4"/>
                </a:solidFill>
              </a:defRPr>
            </a:lvl9pPr>
          </a:lstStyle>
          <a:p>
            <a:endParaRPr/>
          </a:p>
        </p:txBody>
      </p:sp>
      <p:sp>
        <p:nvSpPr>
          <p:cNvPr id="502" name="Google Shape;502;p67"/>
          <p:cNvSpPr txBox="1">
            <a:spLocks noGrp="1"/>
          </p:cNvSpPr>
          <p:nvPr>
            <p:ph type="body" idx="4"/>
          </p:nvPr>
        </p:nvSpPr>
        <p:spPr>
          <a:xfrm>
            <a:off x="10433304" y="5751576"/>
            <a:ext cx="6336900" cy="3744300"/>
          </a:xfrm>
          <a:prstGeom prst="rect">
            <a:avLst/>
          </a:prstGeom>
        </p:spPr>
        <p:txBody>
          <a:bodyPr spcFirstLastPara="1" wrap="square" lIns="0" tIns="0" rIns="0" bIns="0" anchor="t" anchorCtr="0">
            <a:noAutofit/>
          </a:bodyPr>
          <a:lstStyle>
            <a:lvl1pPr marL="457200" lvl="0" indent="-342900">
              <a:spcBef>
                <a:spcPts val="0"/>
              </a:spcBef>
              <a:spcAft>
                <a:spcPts val="0"/>
              </a:spcAft>
              <a:buClr>
                <a:schemeClr val="accent4"/>
              </a:buClr>
              <a:buSzPts val="1800"/>
              <a:buChar char="•"/>
              <a:defRPr>
                <a:solidFill>
                  <a:schemeClr val="accent4"/>
                </a:solidFill>
              </a:defRPr>
            </a:lvl1pPr>
            <a:lvl2pPr marL="914400" lvl="1" indent="-342900">
              <a:spcBef>
                <a:spcPts val="1000"/>
              </a:spcBef>
              <a:spcAft>
                <a:spcPts val="0"/>
              </a:spcAft>
              <a:buClr>
                <a:schemeClr val="accent4"/>
              </a:buClr>
              <a:buSzPts val="1800"/>
              <a:buChar char="﹘"/>
              <a:defRPr>
                <a:solidFill>
                  <a:schemeClr val="accent4"/>
                </a:solidFill>
              </a:defRPr>
            </a:lvl2pPr>
            <a:lvl3pPr marL="1371600" lvl="2" indent="-342900">
              <a:spcBef>
                <a:spcPts val="1000"/>
              </a:spcBef>
              <a:spcAft>
                <a:spcPts val="0"/>
              </a:spcAft>
              <a:buClr>
                <a:schemeClr val="accent4"/>
              </a:buClr>
              <a:buSzPts val="1800"/>
              <a:buChar char="﹘"/>
              <a:defRPr>
                <a:solidFill>
                  <a:schemeClr val="accent4"/>
                </a:solidFill>
              </a:defRPr>
            </a:lvl3pPr>
            <a:lvl4pPr marL="1828800" lvl="3" indent="-342900">
              <a:spcBef>
                <a:spcPts val="1000"/>
              </a:spcBef>
              <a:spcAft>
                <a:spcPts val="0"/>
              </a:spcAft>
              <a:buClr>
                <a:schemeClr val="accent4"/>
              </a:buClr>
              <a:buSzPts val="1800"/>
              <a:buChar char="﹘"/>
              <a:defRPr>
                <a:solidFill>
                  <a:schemeClr val="accent4"/>
                </a:solidFill>
              </a:defRPr>
            </a:lvl4pPr>
            <a:lvl5pPr marL="2286000" lvl="4" indent="-342900">
              <a:spcBef>
                <a:spcPts val="1000"/>
              </a:spcBef>
              <a:spcAft>
                <a:spcPts val="0"/>
              </a:spcAft>
              <a:buClr>
                <a:schemeClr val="accent4"/>
              </a:buClr>
              <a:buSzPts val="1800"/>
              <a:buChar char="﹘"/>
              <a:defRPr>
                <a:solidFill>
                  <a:schemeClr val="accent4"/>
                </a:solidFill>
              </a:defRPr>
            </a:lvl5pPr>
            <a:lvl6pPr marL="2743200" lvl="5" indent="-342900">
              <a:spcBef>
                <a:spcPts val="1000"/>
              </a:spcBef>
              <a:spcAft>
                <a:spcPts val="0"/>
              </a:spcAft>
              <a:buClr>
                <a:schemeClr val="accent4"/>
              </a:buClr>
              <a:buSzPts val="1800"/>
              <a:buChar char="﹘"/>
              <a:defRPr>
                <a:solidFill>
                  <a:schemeClr val="accent4"/>
                </a:solidFill>
              </a:defRPr>
            </a:lvl6pPr>
            <a:lvl7pPr marL="3200400" lvl="6" indent="-342900">
              <a:spcBef>
                <a:spcPts val="1000"/>
              </a:spcBef>
              <a:spcAft>
                <a:spcPts val="0"/>
              </a:spcAft>
              <a:buClr>
                <a:schemeClr val="accent4"/>
              </a:buClr>
              <a:buSzPts val="1800"/>
              <a:buChar char="﹘"/>
              <a:defRPr>
                <a:solidFill>
                  <a:schemeClr val="accent4"/>
                </a:solidFill>
              </a:defRPr>
            </a:lvl7pPr>
            <a:lvl8pPr marL="3657600" lvl="7" indent="-342900">
              <a:spcBef>
                <a:spcPts val="1000"/>
              </a:spcBef>
              <a:spcAft>
                <a:spcPts val="0"/>
              </a:spcAft>
              <a:buClr>
                <a:schemeClr val="accent4"/>
              </a:buClr>
              <a:buSzPts val="1800"/>
              <a:buChar char="﹘"/>
              <a:defRPr>
                <a:solidFill>
                  <a:schemeClr val="accent4"/>
                </a:solidFill>
              </a:defRPr>
            </a:lvl8pPr>
            <a:lvl9pPr marL="4114800" lvl="8" indent="-342900">
              <a:spcBef>
                <a:spcPts val="1000"/>
              </a:spcBef>
              <a:spcAft>
                <a:spcPts val="1000"/>
              </a:spcAft>
              <a:buClr>
                <a:schemeClr val="accent4"/>
              </a:buClr>
              <a:buSzPts val="1800"/>
              <a:buChar char="﹘"/>
              <a:defRPr>
                <a:solidFill>
                  <a:schemeClr val="accent4"/>
                </a:solidFill>
              </a:defRPr>
            </a:lvl9pPr>
          </a:lstStyle>
          <a:p>
            <a:endParaRPr/>
          </a:p>
        </p:txBody>
      </p:sp>
      <p:sp>
        <p:nvSpPr>
          <p:cNvPr id="503" name="Google Shape;503;p67"/>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accent4"/>
                </a:solidFill>
                <a:latin typeface="Montserrat SemiBold"/>
                <a:ea typeface="Montserrat SemiBold"/>
                <a:cs typeface="Montserrat SemiBold"/>
                <a:sym typeface="Montserrat SemiBold"/>
              </a:rPr>
              <a:t>‹#›</a:t>
            </a:fld>
            <a:endParaRPr sz="900" b="1" i="0" u="none" strike="noStrike" cap="none">
              <a:solidFill>
                <a:schemeClr val="accent4"/>
              </a:solidFill>
              <a:latin typeface="Montserrat SemiBold"/>
              <a:ea typeface="Montserrat SemiBold"/>
              <a:cs typeface="Montserrat SemiBold"/>
              <a:sym typeface="Montserrat SemiBold"/>
            </a:endParaRPr>
          </a:p>
        </p:txBody>
      </p:sp>
      <p:grpSp>
        <p:nvGrpSpPr>
          <p:cNvPr id="504" name="Google Shape;504;p67"/>
          <p:cNvGrpSpPr/>
          <p:nvPr/>
        </p:nvGrpSpPr>
        <p:grpSpPr>
          <a:xfrm>
            <a:off x="744554" y="9667704"/>
            <a:ext cx="757005" cy="151663"/>
            <a:chOff x="3610015" y="6016276"/>
            <a:chExt cx="1701900" cy="341200"/>
          </a:xfrm>
        </p:grpSpPr>
        <p:grpSp>
          <p:nvGrpSpPr>
            <p:cNvPr id="505" name="Google Shape;505;p67"/>
            <p:cNvGrpSpPr/>
            <p:nvPr/>
          </p:nvGrpSpPr>
          <p:grpSpPr>
            <a:xfrm>
              <a:off x="4234632" y="6027258"/>
              <a:ext cx="1077283" cy="330123"/>
              <a:chOff x="4234632" y="6027258"/>
              <a:chExt cx="1077283" cy="330123"/>
            </a:xfrm>
          </p:grpSpPr>
          <p:sp>
            <p:nvSpPr>
              <p:cNvPr id="506" name="Google Shape;506;p67"/>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507" name="Google Shape;507;p67"/>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508" name="Google Shape;508;p67"/>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509" name="Google Shape;509;p67"/>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510" name="Google Shape;510;p67"/>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511" name="Google Shape;511;p67"/>
          <p:cNvSpPr txBox="1">
            <a:spLocks noGrp="1"/>
          </p:cNvSpPr>
          <p:nvPr>
            <p:ph type="subTitle" idx="5"/>
          </p:nvPr>
        </p:nvSpPr>
        <p:spPr>
          <a:xfrm>
            <a:off x="1900251" y="9442550"/>
            <a:ext cx="5556600" cy="420600"/>
          </a:xfrm>
          <a:prstGeom prst="rect">
            <a:avLst/>
          </a:prstGeom>
        </p:spPr>
        <p:txBody>
          <a:bodyPr spcFirstLastPara="1" wrap="square" lIns="0" tIns="0" rIns="0" bIns="0" anchor="b" anchorCtr="0">
            <a:noAutofit/>
          </a:bodyPr>
          <a:lstStyle>
            <a:lvl1pPr marL="0" marR="0" lvl="0" indent="0">
              <a:lnSpc>
                <a:spcPct val="100000"/>
              </a:lnSpc>
              <a:spcBef>
                <a:spcPts val="0"/>
              </a:spcBef>
              <a:spcAft>
                <a:spcPts val="0"/>
              </a:spcAft>
              <a:buNone/>
              <a:defRPr sz="1400" b="0">
                <a:solidFill>
                  <a:schemeClr val="accent4"/>
                </a:solidFill>
              </a:defRPr>
            </a:lvl1pPr>
            <a:lvl2pPr lvl="1">
              <a:lnSpc>
                <a:spcPct val="100000"/>
              </a:lnSpc>
              <a:spcBef>
                <a:spcPts val="0"/>
              </a:spcBef>
              <a:spcAft>
                <a:spcPts val="0"/>
              </a:spcAft>
              <a:buNone/>
              <a:defRPr sz="1400" b="0">
                <a:solidFill>
                  <a:schemeClr val="accent4"/>
                </a:solidFill>
              </a:defRPr>
            </a:lvl2pPr>
            <a:lvl3pPr lvl="2">
              <a:lnSpc>
                <a:spcPct val="100000"/>
              </a:lnSpc>
              <a:spcBef>
                <a:spcPts val="0"/>
              </a:spcBef>
              <a:spcAft>
                <a:spcPts val="0"/>
              </a:spcAft>
              <a:buNone/>
              <a:defRPr sz="1400" b="0">
                <a:solidFill>
                  <a:schemeClr val="accent4"/>
                </a:solidFill>
              </a:defRPr>
            </a:lvl3pPr>
            <a:lvl4pPr lvl="3">
              <a:lnSpc>
                <a:spcPct val="100000"/>
              </a:lnSpc>
              <a:spcBef>
                <a:spcPts val="0"/>
              </a:spcBef>
              <a:spcAft>
                <a:spcPts val="0"/>
              </a:spcAft>
              <a:buNone/>
              <a:defRPr sz="1400" b="0">
                <a:solidFill>
                  <a:schemeClr val="accent4"/>
                </a:solidFill>
              </a:defRPr>
            </a:lvl4pPr>
            <a:lvl5pPr lvl="4">
              <a:lnSpc>
                <a:spcPct val="100000"/>
              </a:lnSpc>
              <a:spcBef>
                <a:spcPts val="0"/>
              </a:spcBef>
              <a:spcAft>
                <a:spcPts val="0"/>
              </a:spcAft>
              <a:buNone/>
              <a:defRPr sz="1400" b="0">
                <a:solidFill>
                  <a:schemeClr val="accent4"/>
                </a:solidFill>
              </a:defRPr>
            </a:lvl5pPr>
            <a:lvl6pPr lvl="5">
              <a:lnSpc>
                <a:spcPct val="100000"/>
              </a:lnSpc>
              <a:spcBef>
                <a:spcPts val="0"/>
              </a:spcBef>
              <a:spcAft>
                <a:spcPts val="0"/>
              </a:spcAft>
              <a:buNone/>
              <a:defRPr sz="1400" b="0">
                <a:solidFill>
                  <a:schemeClr val="accent4"/>
                </a:solidFill>
              </a:defRPr>
            </a:lvl6pPr>
            <a:lvl7pPr lvl="6">
              <a:lnSpc>
                <a:spcPct val="100000"/>
              </a:lnSpc>
              <a:spcBef>
                <a:spcPts val="0"/>
              </a:spcBef>
              <a:spcAft>
                <a:spcPts val="0"/>
              </a:spcAft>
              <a:buNone/>
              <a:defRPr sz="1400" b="0">
                <a:solidFill>
                  <a:schemeClr val="accent4"/>
                </a:solidFill>
              </a:defRPr>
            </a:lvl7pPr>
            <a:lvl8pPr lvl="7">
              <a:lnSpc>
                <a:spcPct val="100000"/>
              </a:lnSpc>
              <a:spcBef>
                <a:spcPts val="0"/>
              </a:spcBef>
              <a:spcAft>
                <a:spcPts val="0"/>
              </a:spcAft>
              <a:buNone/>
              <a:defRPr sz="1400" b="0">
                <a:solidFill>
                  <a:schemeClr val="accent4"/>
                </a:solidFill>
              </a:defRPr>
            </a:lvl8pPr>
            <a:lvl9pPr lvl="8">
              <a:lnSpc>
                <a:spcPct val="100000"/>
              </a:lnSpc>
              <a:spcBef>
                <a:spcPts val="0"/>
              </a:spcBef>
              <a:spcAft>
                <a:spcPts val="0"/>
              </a:spcAft>
              <a:buNone/>
              <a:defRPr sz="1400" b="0">
                <a:solidFill>
                  <a:schemeClr val="accent4"/>
                </a:solidFill>
              </a:defRPr>
            </a:lvl9pPr>
          </a:lstStyle>
          <a:p>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44_Columns (Three)">
  <p:cSld name="TITLE_AND_BODY_2_2_1_3">
    <p:bg>
      <p:bgPr>
        <a:solidFill>
          <a:schemeClr val="dk1"/>
        </a:solidFill>
        <a:effectLst/>
      </p:bgPr>
    </p:bg>
    <p:spTree>
      <p:nvGrpSpPr>
        <p:cNvPr id="1" name="Shape 512"/>
        <p:cNvGrpSpPr/>
        <p:nvPr/>
      </p:nvGrpSpPr>
      <p:grpSpPr>
        <a:xfrm>
          <a:off x="0" y="0"/>
          <a:ext cx="0" cy="0"/>
          <a:chOff x="0" y="0"/>
          <a:chExt cx="0" cy="0"/>
        </a:xfrm>
      </p:grpSpPr>
      <p:sp>
        <p:nvSpPr>
          <p:cNvPr id="513" name="Google Shape;513;p68"/>
          <p:cNvSpPr txBox="1">
            <a:spLocks noGrp="1"/>
          </p:cNvSpPr>
          <p:nvPr>
            <p:ph type="title"/>
          </p:nvPr>
        </p:nvSpPr>
        <p:spPr>
          <a:xfrm>
            <a:off x="1161288" y="2505456"/>
            <a:ext cx="4224600" cy="1892700"/>
          </a:xfrm>
          <a:prstGeom prst="rect">
            <a:avLst/>
          </a:prstGeom>
        </p:spPr>
        <p:txBody>
          <a:bodyPr spcFirstLastPara="1" wrap="square" lIns="0" tIns="0" rIns="0" bIns="0" anchor="b" anchorCtr="0">
            <a:noAutofit/>
          </a:bodyPr>
          <a:lstStyle>
            <a:lvl1pPr lvl="0">
              <a:lnSpc>
                <a:spcPct val="115000"/>
              </a:lnSpc>
              <a:spcBef>
                <a:spcPts val="0"/>
              </a:spcBef>
              <a:spcAft>
                <a:spcPts val="0"/>
              </a:spcAft>
              <a:buClr>
                <a:schemeClr val="accent4"/>
              </a:buClr>
              <a:buSzPts val="3600"/>
              <a:buNone/>
              <a:defRPr sz="3600">
                <a:solidFill>
                  <a:schemeClr val="accent4"/>
                </a:solidFill>
              </a:defRPr>
            </a:lvl1pPr>
            <a:lvl2pPr lvl="1">
              <a:lnSpc>
                <a:spcPct val="115000"/>
              </a:lnSpc>
              <a:spcBef>
                <a:spcPts val="0"/>
              </a:spcBef>
              <a:spcAft>
                <a:spcPts val="0"/>
              </a:spcAft>
              <a:buClr>
                <a:schemeClr val="accent4"/>
              </a:buClr>
              <a:buSzPts val="3600"/>
              <a:buNone/>
              <a:defRPr sz="3600">
                <a:solidFill>
                  <a:schemeClr val="accent4"/>
                </a:solidFill>
              </a:defRPr>
            </a:lvl2pPr>
            <a:lvl3pPr lvl="2">
              <a:lnSpc>
                <a:spcPct val="115000"/>
              </a:lnSpc>
              <a:spcBef>
                <a:spcPts val="0"/>
              </a:spcBef>
              <a:spcAft>
                <a:spcPts val="0"/>
              </a:spcAft>
              <a:buClr>
                <a:schemeClr val="accent4"/>
              </a:buClr>
              <a:buSzPts val="3600"/>
              <a:buNone/>
              <a:defRPr sz="3600">
                <a:solidFill>
                  <a:schemeClr val="accent4"/>
                </a:solidFill>
              </a:defRPr>
            </a:lvl3pPr>
            <a:lvl4pPr lvl="3">
              <a:lnSpc>
                <a:spcPct val="115000"/>
              </a:lnSpc>
              <a:spcBef>
                <a:spcPts val="0"/>
              </a:spcBef>
              <a:spcAft>
                <a:spcPts val="0"/>
              </a:spcAft>
              <a:buClr>
                <a:schemeClr val="accent4"/>
              </a:buClr>
              <a:buSzPts val="3600"/>
              <a:buNone/>
              <a:defRPr sz="3600">
                <a:solidFill>
                  <a:schemeClr val="accent4"/>
                </a:solidFill>
              </a:defRPr>
            </a:lvl4pPr>
            <a:lvl5pPr lvl="4">
              <a:lnSpc>
                <a:spcPct val="115000"/>
              </a:lnSpc>
              <a:spcBef>
                <a:spcPts val="0"/>
              </a:spcBef>
              <a:spcAft>
                <a:spcPts val="0"/>
              </a:spcAft>
              <a:buClr>
                <a:schemeClr val="accent4"/>
              </a:buClr>
              <a:buSzPts val="3600"/>
              <a:buNone/>
              <a:defRPr sz="3600">
                <a:solidFill>
                  <a:schemeClr val="accent4"/>
                </a:solidFill>
              </a:defRPr>
            </a:lvl5pPr>
            <a:lvl6pPr lvl="5">
              <a:lnSpc>
                <a:spcPct val="115000"/>
              </a:lnSpc>
              <a:spcBef>
                <a:spcPts val="0"/>
              </a:spcBef>
              <a:spcAft>
                <a:spcPts val="0"/>
              </a:spcAft>
              <a:buClr>
                <a:schemeClr val="accent4"/>
              </a:buClr>
              <a:buSzPts val="3600"/>
              <a:buNone/>
              <a:defRPr sz="3600">
                <a:solidFill>
                  <a:schemeClr val="accent4"/>
                </a:solidFill>
              </a:defRPr>
            </a:lvl6pPr>
            <a:lvl7pPr lvl="6">
              <a:lnSpc>
                <a:spcPct val="115000"/>
              </a:lnSpc>
              <a:spcBef>
                <a:spcPts val="0"/>
              </a:spcBef>
              <a:spcAft>
                <a:spcPts val="0"/>
              </a:spcAft>
              <a:buClr>
                <a:schemeClr val="accent4"/>
              </a:buClr>
              <a:buSzPts val="3600"/>
              <a:buNone/>
              <a:defRPr sz="3600">
                <a:solidFill>
                  <a:schemeClr val="accent4"/>
                </a:solidFill>
              </a:defRPr>
            </a:lvl7pPr>
            <a:lvl8pPr lvl="7">
              <a:lnSpc>
                <a:spcPct val="115000"/>
              </a:lnSpc>
              <a:spcBef>
                <a:spcPts val="0"/>
              </a:spcBef>
              <a:spcAft>
                <a:spcPts val="0"/>
              </a:spcAft>
              <a:buClr>
                <a:schemeClr val="accent4"/>
              </a:buClr>
              <a:buSzPts val="3600"/>
              <a:buNone/>
              <a:defRPr sz="3600">
                <a:solidFill>
                  <a:schemeClr val="accent4"/>
                </a:solidFill>
              </a:defRPr>
            </a:lvl8pPr>
            <a:lvl9pPr lvl="8">
              <a:lnSpc>
                <a:spcPct val="115000"/>
              </a:lnSpc>
              <a:spcBef>
                <a:spcPts val="0"/>
              </a:spcBef>
              <a:spcAft>
                <a:spcPts val="0"/>
              </a:spcAft>
              <a:buClr>
                <a:schemeClr val="accent4"/>
              </a:buClr>
              <a:buSzPts val="3600"/>
              <a:buNone/>
              <a:defRPr sz="3600">
                <a:solidFill>
                  <a:schemeClr val="accent4"/>
                </a:solidFill>
              </a:defRPr>
            </a:lvl9pPr>
          </a:lstStyle>
          <a:p>
            <a:endParaRPr/>
          </a:p>
        </p:txBody>
      </p:sp>
      <p:sp>
        <p:nvSpPr>
          <p:cNvPr id="514" name="Google Shape;514;p68"/>
          <p:cNvSpPr txBox="1">
            <a:spLocks noGrp="1"/>
          </p:cNvSpPr>
          <p:nvPr>
            <p:ph type="body" idx="1"/>
          </p:nvPr>
        </p:nvSpPr>
        <p:spPr>
          <a:xfrm>
            <a:off x="1161288" y="4956048"/>
            <a:ext cx="4224600" cy="4433400"/>
          </a:xfrm>
          <a:prstGeom prst="rect">
            <a:avLst/>
          </a:prstGeom>
        </p:spPr>
        <p:txBody>
          <a:bodyPr spcFirstLastPara="1" wrap="square" lIns="0" tIns="0" rIns="0" bIns="0" anchor="t" anchorCtr="0">
            <a:noAutofit/>
          </a:bodyPr>
          <a:lstStyle>
            <a:lvl1pPr marL="457200" lvl="0" indent="-342900">
              <a:spcBef>
                <a:spcPts val="0"/>
              </a:spcBef>
              <a:spcAft>
                <a:spcPts val="0"/>
              </a:spcAft>
              <a:buClr>
                <a:schemeClr val="accent4"/>
              </a:buClr>
              <a:buSzPts val="1800"/>
              <a:buChar char="•"/>
              <a:defRPr>
                <a:solidFill>
                  <a:schemeClr val="accent4"/>
                </a:solidFill>
              </a:defRPr>
            </a:lvl1pPr>
            <a:lvl2pPr marL="914400" lvl="1" indent="-342900">
              <a:spcBef>
                <a:spcPts val="1000"/>
              </a:spcBef>
              <a:spcAft>
                <a:spcPts val="0"/>
              </a:spcAft>
              <a:buClr>
                <a:schemeClr val="accent4"/>
              </a:buClr>
              <a:buSzPts val="1800"/>
              <a:buChar char="﹘"/>
              <a:defRPr>
                <a:solidFill>
                  <a:schemeClr val="accent4"/>
                </a:solidFill>
              </a:defRPr>
            </a:lvl2pPr>
            <a:lvl3pPr marL="1371600" lvl="2" indent="-342900">
              <a:spcBef>
                <a:spcPts val="1000"/>
              </a:spcBef>
              <a:spcAft>
                <a:spcPts val="0"/>
              </a:spcAft>
              <a:buClr>
                <a:schemeClr val="accent4"/>
              </a:buClr>
              <a:buSzPts val="1800"/>
              <a:buChar char="﹘"/>
              <a:defRPr>
                <a:solidFill>
                  <a:schemeClr val="accent4"/>
                </a:solidFill>
              </a:defRPr>
            </a:lvl3pPr>
            <a:lvl4pPr marL="1828800" lvl="3" indent="-342900">
              <a:spcBef>
                <a:spcPts val="1000"/>
              </a:spcBef>
              <a:spcAft>
                <a:spcPts val="0"/>
              </a:spcAft>
              <a:buClr>
                <a:schemeClr val="accent4"/>
              </a:buClr>
              <a:buSzPts val="1800"/>
              <a:buChar char="﹘"/>
              <a:defRPr>
                <a:solidFill>
                  <a:schemeClr val="accent4"/>
                </a:solidFill>
              </a:defRPr>
            </a:lvl4pPr>
            <a:lvl5pPr marL="2286000" lvl="4" indent="-342900">
              <a:spcBef>
                <a:spcPts val="1000"/>
              </a:spcBef>
              <a:spcAft>
                <a:spcPts val="0"/>
              </a:spcAft>
              <a:buClr>
                <a:schemeClr val="accent4"/>
              </a:buClr>
              <a:buSzPts val="1800"/>
              <a:buChar char="﹘"/>
              <a:defRPr>
                <a:solidFill>
                  <a:schemeClr val="accent4"/>
                </a:solidFill>
              </a:defRPr>
            </a:lvl5pPr>
            <a:lvl6pPr marL="2743200" lvl="5" indent="-342900">
              <a:spcBef>
                <a:spcPts val="1000"/>
              </a:spcBef>
              <a:spcAft>
                <a:spcPts val="0"/>
              </a:spcAft>
              <a:buClr>
                <a:schemeClr val="accent4"/>
              </a:buClr>
              <a:buSzPts val="1800"/>
              <a:buChar char="﹘"/>
              <a:defRPr>
                <a:solidFill>
                  <a:schemeClr val="accent4"/>
                </a:solidFill>
              </a:defRPr>
            </a:lvl6pPr>
            <a:lvl7pPr marL="3200400" lvl="6" indent="-342900">
              <a:spcBef>
                <a:spcPts val="1000"/>
              </a:spcBef>
              <a:spcAft>
                <a:spcPts val="0"/>
              </a:spcAft>
              <a:buClr>
                <a:schemeClr val="accent4"/>
              </a:buClr>
              <a:buSzPts val="1800"/>
              <a:buChar char="﹘"/>
              <a:defRPr>
                <a:solidFill>
                  <a:schemeClr val="accent4"/>
                </a:solidFill>
              </a:defRPr>
            </a:lvl7pPr>
            <a:lvl8pPr marL="3657600" lvl="7" indent="-342900">
              <a:spcBef>
                <a:spcPts val="1000"/>
              </a:spcBef>
              <a:spcAft>
                <a:spcPts val="0"/>
              </a:spcAft>
              <a:buClr>
                <a:schemeClr val="accent4"/>
              </a:buClr>
              <a:buSzPts val="1800"/>
              <a:buChar char="﹘"/>
              <a:defRPr>
                <a:solidFill>
                  <a:schemeClr val="accent4"/>
                </a:solidFill>
              </a:defRPr>
            </a:lvl8pPr>
            <a:lvl9pPr marL="4114800" lvl="8" indent="-342900">
              <a:spcBef>
                <a:spcPts val="1000"/>
              </a:spcBef>
              <a:spcAft>
                <a:spcPts val="1000"/>
              </a:spcAft>
              <a:buClr>
                <a:schemeClr val="accent4"/>
              </a:buClr>
              <a:buSzPts val="1800"/>
              <a:buChar char="﹘"/>
              <a:defRPr>
                <a:solidFill>
                  <a:schemeClr val="accent4"/>
                </a:solidFill>
              </a:defRPr>
            </a:lvl9pPr>
          </a:lstStyle>
          <a:p>
            <a:endParaRPr/>
          </a:p>
        </p:txBody>
      </p:sp>
      <p:sp>
        <p:nvSpPr>
          <p:cNvPr id="515" name="Google Shape;515;p68"/>
          <p:cNvSpPr txBox="1">
            <a:spLocks noGrp="1"/>
          </p:cNvSpPr>
          <p:nvPr>
            <p:ph type="subTitle" idx="2"/>
          </p:nvPr>
        </p:nvSpPr>
        <p:spPr>
          <a:xfrm>
            <a:off x="429768" y="429768"/>
            <a:ext cx="7745100" cy="347400"/>
          </a:xfrm>
          <a:prstGeom prst="rect">
            <a:avLst/>
          </a:prstGeom>
        </p:spPr>
        <p:txBody>
          <a:bodyPr spcFirstLastPara="1" wrap="square" lIns="0" tIns="0" rIns="0" bIns="0" anchor="t" anchorCtr="0">
            <a:noAutofit/>
          </a:bodyPr>
          <a:lstStyle>
            <a:lvl1pPr marL="0" marR="0" lvl="0" indent="0" algn="l">
              <a:lnSpc>
                <a:spcPct val="120000"/>
              </a:lnSpc>
              <a:spcBef>
                <a:spcPts val="0"/>
              </a:spcBef>
              <a:spcAft>
                <a:spcPts val="0"/>
              </a:spcAft>
              <a:buNone/>
              <a:defRPr sz="1800">
                <a:solidFill>
                  <a:schemeClr val="accent4"/>
                </a:solidFill>
              </a:defRPr>
            </a:lvl1pPr>
            <a:lvl2pPr lvl="1">
              <a:lnSpc>
                <a:spcPct val="120000"/>
              </a:lnSpc>
              <a:spcBef>
                <a:spcPts val="0"/>
              </a:spcBef>
              <a:spcAft>
                <a:spcPts val="0"/>
              </a:spcAft>
              <a:buNone/>
              <a:defRPr sz="1800">
                <a:solidFill>
                  <a:schemeClr val="accent4"/>
                </a:solidFill>
              </a:defRPr>
            </a:lvl2pPr>
            <a:lvl3pPr lvl="2">
              <a:lnSpc>
                <a:spcPct val="120000"/>
              </a:lnSpc>
              <a:spcBef>
                <a:spcPts val="0"/>
              </a:spcBef>
              <a:spcAft>
                <a:spcPts val="0"/>
              </a:spcAft>
              <a:buNone/>
              <a:defRPr sz="1800">
                <a:solidFill>
                  <a:schemeClr val="accent4"/>
                </a:solidFill>
              </a:defRPr>
            </a:lvl3pPr>
            <a:lvl4pPr lvl="3">
              <a:lnSpc>
                <a:spcPct val="120000"/>
              </a:lnSpc>
              <a:spcBef>
                <a:spcPts val="0"/>
              </a:spcBef>
              <a:spcAft>
                <a:spcPts val="0"/>
              </a:spcAft>
              <a:buNone/>
              <a:defRPr sz="1800">
                <a:solidFill>
                  <a:schemeClr val="accent4"/>
                </a:solidFill>
              </a:defRPr>
            </a:lvl4pPr>
            <a:lvl5pPr lvl="4">
              <a:lnSpc>
                <a:spcPct val="120000"/>
              </a:lnSpc>
              <a:spcBef>
                <a:spcPts val="0"/>
              </a:spcBef>
              <a:spcAft>
                <a:spcPts val="0"/>
              </a:spcAft>
              <a:buNone/>
              <a:defRPr sz="1800">
                <a:solidFill>
                  <a:schemeClr val="accent4"/>
                </a:solidFill>
              </a:defRPr>
            </a:lvl5pPr>
            <a:lvl6pPr lvl="5">
              <a:lnSpc>
                <a:spcPct val="120000"/>
              </a:lnSpc>
              <a:spcBef>
                <a:spcPts val="0"/>
              </a:spcBef>
              <a:spcAft>
                <a:spcPts val="0"/>
              </a:spcAft>
              <a:buNone/>
              <a:defRPr sz="1800">
                <a:solidFill>
                  <a:schemeClr val="accent4"/>
                </a:solidFill>
              </a:defRPr>
            </a:lvl6pPr>
            <a:lvl7pPr lvl="6">
              <a:lnSpc>
                <a:spcPct val="120000"/>
              </a:lnSpc>
              <a:spcBef>
                <a:spcPts val="0"/>
              </a:spcBef>
              <a:spcAft>
                <a:spcPts val="0"/>
              </a:spcAft>
              <a:buNone/>
              <a:defRPr sz="1800">
                <a:solidFill>
                  <a:schemeClr val="accent4"/>
                </a:solidFill>
              </a:defRPr>
            </a:lvl7pPr>
            <a:lvl8pPr lvl="7">
              <a:lnSpc>
                <a:spcPct val="120000"/>
              </a:lnSpc>
              <a:spcBef>
                <a:spcPts val="0"/>
              </a:spcBef>
              <a:spcAft>
                <a:spcPts val="0"/>
              </a:spcAft>
              <a:buNone/>
              <a:defRPr sz="1800">
                <a:solidFill>
                  <a:schemeClr val="accent4"/>
                </a:solidFill>
              </a:defRPr>
            </a:lvl8pPr>
            <a:lvl9pPr lvl="8">
              <a:lnSpc>
                <a:spcPct val="120000"/>
              </a:lnSpc>
              <a:spcBef>
                <a:spcPts val="0"/>
              </a:spcBef>
              <a:spcAft>
                <a:spcPts val="0"/>
              </a:spcAft>
              <a:buNone/>
              <a:defRPr sz="1800">
                <a:solidFill>
                  <a:schemeClr val="accent4"/>
                </a:solidFill>
              </a:defRPr>
            </a:lvl9pPr>
          </a:lstStyle>
          <a:p>
            <a:endParaRPr/>
          </a:p>
        </p:txBody>
      </p:sp>
      <p:sp>
        <p:nvSpPr>
          <p:cNvPr id="516" name="Google Shape;516;p68"/>
          <p:cNvSpPr txBox="1">
            <a:spLocks noGrp="1"/>
          </p:cNvSpPr>
          <p:nvPr>
            <p:ph type="title" idx="3"/>
          </p:nvPr>
        </p:nvSpPr>
        <p:spPr>
          <a:xfrm>
            <a:off x="7095744" y="2505456"/>
            <a:ext cx="4224600" cy="1892700"/>
          </a:xfrm>
          <a:prstGeom prst="rect">
            <a:avLst/>
          </a:prstGeom>
        </p:spPr>
        <p:txBody>
          <a:bodyPr spcFirstLastPara="1" wrap="square" lIns="0" tIns="0" rIns="0" bIns="0" anchor="b" anchorCtr="0">
            <a:noAutofit/>
          </a:bodyPr>
          <a:lstStyle>
            <a:lvl1pPr lvl="0">
              <a:lnSpc>
                <a:spcPct val="115000"/>
              </a:lnSpc>
              <a:spcBef>
                <a:spcPts val="0"/>
              </a:spcBef>
              <a:spcAft>
                <a:spcPts val="0"/>
              </a:spcAft>
              <a:buClr>
                <a:schemeClr val="accent4"/>
              </a:buClr>
              <a:buSzPts val="3600"/>
              <a:buNone/>
              <a:defRPr sz="3600">
                <a:solidFill>
                  <a:schemeClr val="accent4"/>
                </a:solidFill>
              </a:defRPr>
            </a:lvl1pPr>
            <a:lvl2pPr lvl="1">
              <a:lnSpc>
                <a:spcPct val="115000"/>
              </a:lnSpc>
              <a:spcBef>
                <a:spcPts val="0"/>
              </a:spcBef>
              <a:spcAft>
                <a:spcPts val="0"/>
              </a:spcAft>
              <a:buClr>
                <a:schemeClr val="accent4"/>
              </a:buClr>
              <a:buSzPts val="3600"/>
              <a:buNone/>
              <a:defRPr sz="3600">
                <a:solidFill>
                  <a:schemeClr val="accent4"/>
                </a:solidFill>
              </a:defRPr>
            </a:lvl2pPr>
            <a:lvl3pPr lvl="2">
              <a:lnSpc>
                <a:spcPct val="115000"/>
              </a:lnSpc>
              <a:spcBef>
                <a:spcPts val="0"/>
              </a:spcBef>
              <a:spcAft>
                <a:spcPts val="0"/>
              </a:spcAft>
              <a:buClr>
                <a:schemeClr val="accent4"/>
              </a:buClr>
              <a:buSzPts val="3600"/>
              <a:buNone/>
              <a:defRPr sz="3600">
                <a:solidFill>
                  <a:schemeClr val="accent4"/>
                </a:solidFill>
              </a:defRPr>
            </a:lvl3pPr>
            <a:lvl4pPr lvl="3">
              <a:lnSpc>
                <a:spcPct val="115000"/>
              </a:lnSpc>
              <a:spcBef>
                <a:spcPts val="0"/>
              </a:spcBef>
              <a:spcAft>
                <a:spcPts val="0"/>
              </a:spcAft>
              <a:buClr>
                <a:schemeClr val="accent4"/>
              </a:buClr>
              <a:buSzPts val="3600"/>
              <a:buNone/>
              <a:defRPr sz="3600">
                <a:solidFill>
                  <a:schemeClr val="accent4"/>
                </a:solidFill>
              </a:defRPr>
            </a:lvl4pPr>
            <a:lvl5pPr lvl="4">
              <a:lnSpc>
                <a:spcPct val="115000"/>
              </a:lnSpc>
              <a:spcBef>
                <a:spcPts val="0"/>
              </a:spcBef>
              <a:spcAft>
                <a:spcPts val="0"/>
              </a:spcAft>
              <a:buClr>
                <a:schemeClr val="accent4"/>
              </a:buClr>
              <a:buSzPts val="3600"/>
              <a:buNone/>
              <a:defRPr sz="3600">
                <a:solidFill>
                  <a:schemeClr val="accent4"/>
                </a:solidFill>
              </a:defRPr>
            </a:lvl5pPr>
            <a:lvl6pPr lvl="5">
              <a:lnSpc>
                <a:spcPct val="115000"/>
              </a:lnSpc>
              <a:spcBef>
                <a:spcPts val="0"/>
              </a:spcBef>
              <a:spcAft>
                <a:spcPts val="0"/>
              </a:spcAft>
              <a:buClr>
                <a:schemeClr val="accent4"/>
              </a:buClr>
              <a:buSzPts val="3600"/>
              <a:buNone/>
              <a:defRPr sz="3600">
                <a:solidFill>
                  <a:schemeClr val="accent4"/>
                </a:solidFill>
              </a:defRPr>
            </a:lvl6pPr>
            <a:lvl7pPr lvl="6">
              <a:lnSpc>
                <a:spcPct val="115000"/>
              </a:lnSpc>
              <a:spcBef>
                <a:spcPts val="0"/>
              </a:spcBef>
              <a:spcAft>
                <a:spcPts val="0"/>
              </a:spcAft>
              <a:buClr>
                <a:schemeClr val="accent4"/>
              </a:buClr>
              <a:buSzPts val="3600"/>
              <a:buNone/>
              <a:defRPr sz="3600">
                <a:solidFill>
                  <a:schemeClr val="accent4"/>
                </a:solidFill>
              </a:defRPr>
            </a:lvl7pPr>
            <a:lvl8pPr lvl="7">
              <a:lnSpc>
                <a:spcPct val="115000"/>
              </a:lnSpc>
              <a:spcBef>
                <a:spcPts val="0"/>
              </a:spcBef>
              <a:spcAft>
                <a:spcPts val="0"/>
              </a:spcAft>
              <a:buClr>
                <a:schemeClr val="accent4"/>
              </a:buClr>
              <a:buSzPts val="3600"/>
              <a:buNone/>
              <a:defRPr sz="3600">
                <a:solidFill>
                  <a:schemeClr val="accent4"/>
                </a:solidFill>
              </a:defRPr>
            </a:lvl8pPr>
            <a:lvl9pPr lvl="8">
              <a:lnSpc>
                <a:spcPct val="115000"/>
              </a:lnSpc>
              <a:spcBef>
                <a:spcPts val="0"/>
              </a:spcBef>
              <a:spcAft>
                <a:spcPts val="0"/>
              </a:spcAft>
              <a:buClr>
                <a:schemeClr val="accent4"/>
              </a:buClr>
              <a:buSzPts val="3600"/>
              <a:buNone/>
              <a:defRPr sz="3600">
                <a:solidFill>
                  <a:schemeClr val="accent4"/>
                </a:solidFill>
              </a:defRPr>
            </a:lvl9pPr>
          </a:lstStyle>
          <a:p>
            <a:endParaRPr/>
          </a:p>
        </p:txBody>
      </p:sp>
      <p:sp>
        <p:nvSpPr>
          <p:cNvPr id="517" name="Google Shape;517;p68"/>
          <p:cNvSpPr txBox="1">
            <a:spLocks noGrp="1"/>
          </p:cNvSpPr>
          <p:nvPr>
            <p:ph type="body" idx="4"/>
          </p:nvPr>
        </p:nvSpPr>
        <p:spPr>
          <a:xfrm>
            <a:off x="7095744" y="4956048"/>
            <a:ext cx="4224600" cy="4433400"/>
          </a:xfrm>
          <a:prstGeom prst="rect">
            <a:avLst/>
          </a:prstGeom>
        </p:spPr>
        <p:txBody>
          <a:bodyPr spcFirstLastPara="1" wrap="square" lIns="0" tIns="0" rIns="0" bIns="0" anchor="t" anchorCtr="0">
            <a:noAutofit/>
          </a:bodyPr>
          <a:lstStyle>
            <a:lvl1pPr marL="457200" lvl="0" indent="-342900">
              <a:spcBef>
                <a:spcPts val="0"/>
              </a:spcBef>
              <a:spcAft>
                <a:spcPts val="0"/>
              </a:spcAft>
              <a:buClr>
                <a:schemeClr val="accent4"/>
              </a:buClr>
              <a:buSzPts val="1800"/>
              <a:buChar char="•"/>
              <a:defRPr>
                <a:solidFill>
                  <a:schemeClr val="accent4"/>
                </a:solidFill>
              </a:defRPr>
            </a:lvl1pPr>
            <a:lvl2pPr marL="914400" lvl="1" indent="-342900">
              <a:spcBef>
                <a:spcPts val="1000"/>
              </a:spcBef>
              <a:spcAft>
                <a:spcPts val="0"/>
              </a:spcAft>
              <a:buClr>
                <a:schemeClr val="accent4"/>
              </a:buClr>
              <a:buSzPts val="1800"/>
              <a:buChar char="﹘"/>
              <a:defRPr>
                <a:solidFill>
                  <a:schemeClr val="accent4"/>
                </a:solidFill>
              </a:defRPr>
            </a:lvl2pPr>
            <a:lvl3pPr marL="1371600" lvl="2" indent="-342900">
              <a:spcBef>
                <a:spcPts val="1000"/>
              </a:spcBef>
              <a:spcAft>
                <a:spcPts val="0"/>
              </a:spcAft>
              <a:buClr>
                <a:schemeClr val="accent4"/>
              </a:buClr>
              <a:buSzPts val="1800"/>
              <a:buChar char="﹘"/>
              <a:defRPr>
                <a:solidFill>
                  <a:schemeClr val="accent4"/>
                </a:solidFill>
              </a:defRPr>
            </a:lvl3pPr>
            <a:lvl4pPr marL="1828800" lvl="3" indent="-342900">
              <a:spcBef>
                <a:spcPts val="1000"/>
              </a:spcBef>
              <a:spcAft>
                <a:spcPts val="0"/>
              </a:spcAft>
              <a:buClr>
                <a:schemeClr val="accent4"/>
              </a:buClr>
              <a:buSzPts val="1800"/>
              <a:buChar char="﹘"/>
              <a:defRPr>
                <a:solidFill>
                  <a:schemeClr val="accent4"/>
                </a:solidFill>
              </a:defRPr>
            </a:lvl4pPr>
            <a:lvl5pPr marL="2286000" lvl="4" indent="-342900">
              <a:spcBef>
                <a:spcPts val="1000"/>
              </a:spcBef>
              <a:spcAft>
                <a:spcPts val="0"/>
              </a:spcAft>
              <a:buClr>
                <a:schemeClr val="accent4"/>
              </a:buClr>
              <a:buSzPts val="1800"/>
              <a:buChar char="﹘"/>
              <a:defRPr>
                <a:solidFill>
                  <a:schemeClr val="accent4"/>
                </a:solidFill>
              </a:defRPr>
            </a:lvl5pPr>
            <a:lvl6pPr marL="2743200" lvl="5" indent="-342900">
              <a:spcBef>
                <a:spcPts val="1000"/>
              </a:spcBef>
              <a:spcAft>
                <a:spcPts val="0"/>
              </a:spcAft>
              <a:buClr>
                <a:schemeClr val="accent4"/>
              </a:buClr>
              <a:buSzPts val="1800"/>
              <a:buChar char="﹘"/>
              <a:defRPr>
                <a:solidFill>
                  <a:schemeClr val="accent4"/>
                </a:solidFill>
              </a:defRPr>
            </a:lvl6pPr>
            <a:lvl7pPr marL="3200400" lvl="6" indent="-342900">
              <a:spcBef>
                <a:spcPts val="1000"/>
              </a:spcBef>
              <a:spcAft>
                <a:spcPts val="0"/>
              </a:spcAft>
              <a:buClr>
                <a:schemeClr val="accent4"/>
              </a:buClr>
              <a:buSzPts val="1800"/>
              <a:buChar char="﹘"/>
              <a:defRPr>
                <a:solidFill>
                  <a:schemeClr val="accent4"/>
                </a:solidFill>
              </a:defRPr>
            </a:lvl7pPr>
            <a:lvl8pPr marL="3657600" lvl="7" indent="-342900">
              <a:spcBef>
                <a:spcPts val="1000"/>
              </a:spcBef>
              <a:spcAft>
                <a:spcPts val="0"/>
              </a:spcAft>
              <a:buClr>
                <a:schemeClr val="accent4"/>
              </a:buClr>
              <a:buSzPts val="1800"/>
              <a:buChar char="﹘"/>
              <a:defRPr>
                <a:solidFill>
                  <a:schemeClr val="accent4"/>
                </a:solidFill>
              </a:defRPr>
            </a:lvl8pPr>
            <a:lvl9pPr marL="4114800" lvl="8" indent="-342900">
              <a:spcBef>
                <a:spcPts val="1000"/>
              </a:spcBef>
              <a:spcAft>
                <a:spcPts val="1000"/>
              </a:spcAft>
              <a:buClr>
                <a:schemeClr val="accent4"/>
              </a:buClr>
              <a:buSzPts val="1800"/>
              <a:buChar char="﹘"/>
              <a:defRPr>
                <a:solidFill>
                  <a:schemeClr val="accent4"/>
                </a:solidFill>
              </a:defRPr>
            </a:lvl9pPr>
          </a:lstStyle>
          <a:p>
            <a:endParaRPr/>
          </a:p>
        </p:txBody>
      </p:sp>
      <p:sp>
        <p:nvSpPr>
          <p:cNvPr id="518" name="Google Shape;518;p68"/>
          <p:cNvSpPr txBox="1">
            <a:spLocks noGrp="1"/>
          </p:cNvSpPr>
          <p:nvPr>
            <p:ph type="title" idx="5"/>
          </p:nvPr>
        </p:nvSpPr>
        <p:spPr>
          <a:xfrm>
            <a:off x="13039344" y="2505456"/>
            <a:ext cx="4224600" cy="1892700"/>
          </a:xfrm>
          <a:prstGeom prst="rect">
            <a:avLst/>
          </a:prstGeom>
        </p:spPr>
        <p:txBody>
          <a:bodyPr spcFirstLastPara="1" wrap="square" lIns="0" tIns="0" rIns="0" bIns="0" anchor="b" anchorCtr="0">
            <a:noAutofit/>
          </a:bodyPr>
          <a:lstStyle>
            <a:lvl1pPr lvl="0">
              <a:lnSpc>
                <a:spcPct val="115000"/>
              </a:lnSpc>
              <a:spcBef>
                <a:spcPts val="0"/>
              </a:spcBef>
              <a:spcAft>
                <a:spcPts val="0"/>
              </a:spcAft>
              <a:buClr>
                <a:schemeClr val="accent4"/>
              </a:buClr>
              <a:buSzPts val="3600"/>
              <a:buNone/>
              <a:defRPr sz="3600">
                <a:solidFill>
                  <a:schemeClr val="accent4"/>
                </a:solidFill>
              </a:defRPr>
            </a:lvl1pPr>
            <a:lvl2pPr lvl="1">
              <a:lnSpc>
                <a:spcPct val="115000"/>
              </a:lnSpc>
              <a:spcBef>
                <a:spcPts val="0"/>
              </a:spcBef>
              <a:spcAft>
                <a:spcPts val="0"/>
              </a:spcAft>
              <a:buClr>
                <a:schemeClr val="accent4"/>
              </a:buClr>
              <a:buSzPts val="3600"/>
              <a:buNone/>
              <a:defRPr sz="3600">
                <a:solidFill>
                  <a:schemeClr val="accent4"/>
                </a:solidFill>
              </a:defRPr>
            </a:lvl2pPr>
            <a:lvl3pPr lvl="2">
              <a:lnSpc>
                <a:spcPct val="115000"/>
              </a:lnSpc>
              <a:spcBef>
                <a:spcPts val="0"/>
              </a:spcBef>
              <a:spcAft>
                <a:spcPts val="0"/>
              </a:spcAft>
              <a:buClr>
                <a:schemeClr val="accent4"/>
              </a:buClr>
              <a:buSzPts val="3600"/>
              <a:buNone/>
              <a:defRPr sz="3600">
                <a:solidFill>
                  <a:schemeClr val="accent4"/>
                </a:solidFill>
              </a:defRPr>
            </a:lvl3pPr>
            <a:lvl4pPr lvl="3">
              <a:lnSpc>
                <a:spcPct val="115000"/>
              </a:lnSpc>
              <a:spcBef>
                <a:spcPts val="0"/>
              </a:spcBef>
              <a:spcAft>
                <a:spcPts val="0"/>
              </a:spcAft>
              <a:buClr>
                <a:schemeClr val="accent4"/>
              </a:buClr>
              <a:buSzPts val="3600"/>
              <a:buNone/>
              <a:defRPr sz="3600">
                <a:solidFill>
                  <a:schemeClr val="accent4"/>
                </a:solidFill>
              </a:defRPr>
            </a:lvl4pPr>
            <a:lvl5pPr lvl="4">
              <a:lnSpc>
                <a:spcPct val="115000"/>
              </a:lnSpc>
              <a:spcBef>
                <a:spcPts val="0"/>
              </a:spcBef>
              <a:spcAft>
                <a:spcPts val="0"/>
              </a:spcAft>
              <a:buClr>
                <a:schemeClr val="accent4"/>
              </a:buClr>
              <a:buSzPts val="3600"/>
              <a:buNone/>
              <a:defRPr sz="3600">
                <a:solidFill>
                  <a:schemeClr val="accent4"/>
                </a:solidFill>
              </a:defRPr>
            </a:lvl5pPr>
            <a:lvl6pPr lvl="5">
              <a:lnSpc>
                <a:spcPct val="115000"/>
              </a:lnSpc>
              <a:spcBef>
                <a:spcPts val="0"/>
              </a:spcBef>
              <a:spcAft>
                <a:spcPts val="0"/>
              </a:spcAft>
              <a:buClr>
                <a:schemeClr val="accent4"/>
              </a:buClr>
              <a:buSzPts val="3600"/>
              <a:buNone/>
              <a:defRPr sz="3600">
                <a:solidFill>
                  <a:schemeClr val="accent4"/>
                </a:solidFill>
              </a:defRPr>
            </a:lvl6pPr>
            <a:lvl7pPr lvl="6">
              <a:lnSpc>
                <a:spcPct val="115000"/>
              </a:lnSpc>
              <a:spcBef>
                <a:spcPts val="0"/>
              </a:spcBef>
              <a:spcAft>
                <a:spcPts val="0"/>
              </a:spcAft>
              <a:buClr>
                <a:schemeClr val="accent4"/>
              </a:buClr>
              <a:buSzPts val="3600"/>
              <a:buNone/>
              <a:defRPr sz="3600">
                <a:solidFill>
                  <a:schemeClr val="accent4"/>
                </a:solidFill>
              </a:defRPr>
            </a:lvl7pPr>
            <a:lvl8pPr lvl="7">
              <a:lnSpc>
                <a:spcPct val="115000"/>
              </a:lnSpc>
              <a:spcBef>
                <a:spcPts val="0"/>
              </a:spcBef>
              <a:spcAft>
                <a:spcPts val="0"/>
              </a:spcAft>
              <a:buClr>
                <a:schemeClr val="accent4"/>
              </a:buClr>
              <a:buSzPts val="3600"/>
              <a:buNone/>
              <a:defRPr sz="3600">
                <a:solidFill>
                  <a:schemeClr val="accent4"/>
                </a:solidFill>
              </a:defRPr>
            </a:lvl8pPr>
            <a:lvl9pPr lvl="8">
              <a:lnSpc>
                <a:spcPct val="115000"/>
              </a:lnSpc>
              <a:spcBef>
                <a:spcPts val="0"/>
              </a:spcBef>
              <a:spcAft>
                <a:spcPts val="0"/>
              </a:spcAft>
              <a:buClr>
                <a:schemeClr val="accent4"/>
              </a:buClr>
              <a:buSzPts val="3600"/>
              <a:buNone/>
              <a:defRPr sz="3600">
                <a:solidFill>
                  <a:schemeClr val="accent4"/>
                </a:solidFill>
              </a:defRPr>
            </a:lvl9pPr>
          </a:lstStyle>
          <a:p>
            <a:endParaRPr/>
          </a:p>
        </p:txBody>
      </p:sp>
      <p:sp>
        <p:nvSpPr>
          <p:cNvPr id="519" name="Google Shape;519;p68"/>
          <p:cNvSpPr txBox="1">
            <a:spLocks noGrp="1"/>
          </p:cNvSpPr>
          <p:nvPr>
            <p:ph type="body" idx="6"/>
          </p:nvPr>
        </p:nvSpPr>
        <p:spPr>
          <a:xfrm>
            <a:off x="13039344" y="4956048"/>
            <a:ext cx="4224600" cy="4433400"/>
          </a:xfrm>
          <a:prstGeom prst="rect">
            <a:avLst/>
          </a:prstGeom>
        </p:spPr>
        <p:txBody>
          <a:bodyPr spcFirstLastPara="1" wrap="square" lIns="0" tIns="0" rIns="0" bIns="0" anchor="t" anchorCtr="0">
            <a:noAutofit/>
          </a:bodyPr>
          <a:lstStyle>
            <a:lvl1pPr marL="457200" lvl="0" indent="-342900">
              <a:spcBef>
                <a:spcPts val="0"/>
              </a:spcBef>
              <a:spcAft>
                <a:spcPts val="0"/>
              </a:spcAft>
              <a:buClr>
                <a:schemeClr val="accent4"/>
              </a:buClr>
              <a:buSzPts val="1800"/>
              <a:buChar char="•"/>
              <a:defRPr>
                <a:solidFill>
                  <a:schemeClr val="accent4"/>
                </a:solidFill>
              </a:defRPr>
            </a:lvl1pPr>
            <a:lvl2pPr marL="914400" lvl="1" indent="-342900">
              <a:spcBef>
                <a:spcPts val="1000"/>
              </a:spcBef>
              <a:spcAft>
                <a:spcPts val="0"/>
              </a:spcAft>
              <a:buClr>
                <a:schemeClr val="accent4"/>
              </a:buClr>
              <a:buSzPts val="1800"/>
              <a:buChar char="﹘"/>
              <a:defRPr>
                <a:solidFill>
                  <a:schemeClr val="accent4"/>
                </a:solidFill>
              </a:defRPr>
            </a:lvl2pPr>
            <a:lvl3pPr marL="1371600" lvl="2" indent="-342900">
              <a:spcBef>
                <a:spcPts val="1000"/>
              </a:spcBef>
              <a:spcAft>
                <a:spcPts val="0"/>
              </a:spcAft>
              <a:buClr>
                <a:schemeClr val="accent4"/>
              </a:buClr>
              <a:buSzPts val="1800"/>
              <a:buChar char="﹘"/>
              <a:defRPr>
                <a:solidFill>
                  <a:schemeClr val="accent4"/>
                </a:solidFill>
              </a:defRPr>
            </a:lvl3pPr>
            <a:lvl4pPr marL="1828800" lvl="3" indent="-342900">
              <a:spcBef>
                <a:spcPts val="1000"/>
              </a:spcBef>
              <a:spcAft>
                <a:spcPts val="0"/>
              </a:spcAft>
              <a:buClr>
                <a:schemeClr val="accent4"/>
              </a:buClr>
              <a:buSzPts val="1800"/>
              <a:buChar char="﹘"/>
              <a:defRPr>
                <a:solidFill>
                  <a:schemeClr val="accent4"/>
                </a:solidFill>
              </a:defRPr>
            </a:lvl4pPr>
            <a:lvl5pPr marL="2286000" lvl="4" indent="-342900">
              <a:spcBef>
                <a:spcPts val="1000"/>
              </a:spcBef>
              <a:spcAft>
                <a:spcPts val="0"/>
              </a:spcAft>
              <a:buClr>
                <a:schemeClr val="accent4"/>
              </a:buClr>
              <a:buSzPts val="1800"/>
              <a:buChar char="﹘"/>
              <a:defRPr>
                <a:solidFill>
                  <a:schemeClr val="accent4"/>
                </a:solidFill>
              </a:defRPr>
            </a:lvl5pPr>
            <a:lvl6pPr marL="2743200" lvl="5" indent="-342900">
              <a:spcBef>
                <a:spcPts val="1000"/>
              </a:spcBef>
              <a:spcAft>
                <a:spcPts val="0"/>
              </a:spcAft>
              <a:buClr>
                <a:schemeClr val="accent4"/>
              </a:buClr>
              <a:buSzPts val="1800"/>
              <a:buChar char="﹘"/>
              <a:defRPr>
                <a:solidFill>
                  <a:schemeClr val="accent4"/>
                </a:solidFill>
              </a:defRPr>
            </a:lvl6pPr>
            <a:lvl7pPr marL="3200400" lvl="6" indent="-342900">
              <a:spcBef>
                <a:spcPts val="1000"/>
              </a:spcBef>
              <a:spcAft>
                <a:spcPts val="0"/>
              </a:spcAft>
              <a:buClr>
                <a:schemeClr val="accent4"/>
              </a:buClr>
              <a:buSzPts val="1800"/>
              <a:buChar char="﹘"/>
              <a:defRPr>
                <a:solidFill>
                  <a:schemeClr val="accent4"/>
                </a:solidFill>
              </a:defRPr>
            </a:lvl7pPr>
            <a:lvl8pPr marL="3657600" lvl="7" indent="-342900">
              <a:spcBef>
                <a:spcPts val="1000"/>
              </a:spcBef>
              <a:spcAft>
                <a:spcPts val="0"/>
              </a:spcAft>
              <a:buClr>
                <a:schemeClr val="accent4"/>
              </a:buClr>
              <a:buSzPts val="1800"/>
              <a:buChar char="﹘"/>
              <a:defRPr>
                <a:solidFill>
                  <a:schemeClr val="accent4"/>
                </a:solidFill>
              </a:defRPr>
            </a:lvl8pPr>
            <a:lvl9pPr marL="4114800" lvl="8" indent="-342900">
              <a:spcBef>
                <a:spcPts val="1000"/>
              </a:spcBef>
              <a:spcAft>
                <a:spcPts val="1000"/>
              </a:spcAft>
              <a:buClr>
                <a:schemeClr val="accent4"/>
              </a:buClr>
              <a:buSzPts val="1800"/>
              <a:buChar char="﹘"/>
              <a:defRPr>
                <a:solidFill>
                  <a:schemeClr val="accent4"/>
                </a:solidFill>
              </a:defRPr>
            </a:lvl9pPr>
          </a:lstStyle>
          <a:p>
            <a:endParaRPr/>
          </a:p>
        </p:txBody>
      </p:sp>
      <p:sp>
        <p:nvSpPr>
          <p:cNvPr id="520" name="Google Shape;520;p68"/>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accent4"/>
                </a:solidFill>
                <a:latin typeface="Montserrat SemiBold"/>
                <a:ea typeface="Montserrat SemiBold"/>
                <a:cs typeface="Montserrat SemiBold"/>
                <a:sym typeface="Montserrat SemiBold"/>
              </a:rPr>
              <a:t>‹#›</a:t>
            </a:fld>
            <a:endParaRPr sz="900" b="1" i="0" u="none" strike="noStrike" cap="none">
              <a:solidFill>
                <a:schemeClr val="accent4"/>
              </a:solidFill>
              <a:latin typeface="Montserrat SemiBold"/>
              <a:ea typeface="Montserrat SemiBold"/>
              <a:cs typeface="Montserrat SemiBold"/>
              <a:sym typeface="Montserrat SemiBold"/>
            </a:endParaRPr>
          </a:p>
        </p:txBody>
      </p:sp>
      <p:grpSp>
        <p:nvGrpSpPr>
          <p:cNvPr id="521" name="Google Shape;521;p68"/>
          <p:cNvGrpSpPr/>
          <p:nvPr/>
        </p:nvGrpSpPr>
        <p:grpSpPr>
          <a:xfrm>
            <a:off x="744554" y="9667704"/>
            <a:ext cx="757005" cy="151663"/>
            <a:chOff x="3610015" y="6016276"/>
            <a:chExt cx="1701900" cy="341200"/>
          </a:xfrm>
        </p:grpSpPr>
        <p:grpSp>
          <p:nvGrpSpPr>
            <p:cNvPr id="522" name="Google Shape;522;p68"/>
            <p:cNvGrpSpPr/>
            <p:nvPr/>
          </p:nvGrpSpPr>
          <p:grpSpPr>
            <a:xfrm>
              <a:off x="4234632" y="6027258"/>
              <a:ext cx="1077283" cy="330123"/>
              <a:chOff x="4234632" y="6027258"/>
              <a:chExt cx="1077283" cy="330123"/>
            </a:xfrm>
          </p:grpSpPr>
          <p:sp>
            <p:nvSpPr>
              <p:cNvPr id="523" name="Google Shape;523;p68"/>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524" name="Google Shape;524;p68"/>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525" name="Google Shape;525;p68"/>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526" name="Google Shape;526;p68"/>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527" name="Google Shape;527;p68"/>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528" name="Google Shape;528;p68"/>
          <p:cNvSpPr txBox="1">
            <a:spLocks noGrp="1"/>
          </p:cNvSpPr>
          <p:nvPr>
            <p:ph type="subTitle" idx="7"/>
          </p:nvPr>
        </p:nvSpPr>
        <p:spPr>
          <a:xfrm>
            <a:off x="1900251" y="9442550"/>
            <a:ext cx="5556600" cy="420600"/>
          </a:xfrm>
          <a:prstGeom prst="rect">
            <a:avLst/>
          </a:prstGeom>
        </p:spPr>
        <p:txBody>
          <a:bodyPr spcFirstLastPara="1" wrap="square" lIns="0" tIns="0" rIns="0" bIns="0" anchor="b" anchorCtr="0">
            <a:noAutofit/>
          </a:bodyPr>
          <a:lstStyle>
            <a:lvl1pPr marL="0" marR="0" lvl="0" indent="0">
              <a:lnSpc>
                <a:spcPct val="100000"/>
              </a:lnSpc>
              <a:spcBef>
                <a:spcPts val="0"/>
              </a:spcBef>
              <a:spcAft>
                <a:spcPts val="0"/>
              </a:spcAft>
              <a:buNone/>
              <a:defRPr sz="1400" b="0">
                <a:solidFill>
                  <a:schemeClr val="accent4"/>
                </a:solidFill>
              </a:defRPr>
            </a:lvl1pPr>
            <a:lvl2pPr lvl="1">
              <a:lnSpc>
                <a:spcPct val="100000"/>
              </a:lnSpc>
              <a:spcBef>
                <a:spcPts val="0"/>
              </a:spcBef>
              <a:spcAft>
                <a:spcPts val="0"/>
              </a:spcAft>
              <a:buNone/>
              <a:defRPr sz="1400" b="0">
                <a:solidFill>
                  <a:schemeClr val="accent4"/>
                </a:solidFill>
              </a:defRPr>
            </a:lvl2pPr>
            <a:lvl3pPr lvl="2">
              <a:lnSpc>
                <a:spcPct val="100000"/>
              </a:lnSpc>
              <a:spcBef>
                <a:spcPts val="0"/>
              </a:spcBef>
              <a:spcAft>
                <a:spcPts val="0"/>
              </a:spcAft>
              <a:buNone/>
              <a:defRPr sz="1400" b="0">
                <a:solidFill>
                  <a:schemeClr val="accent4"/>
                </a:solidFill>
              </a:defRPr>
            </a:lvl3pPr>
            <a:lvl4pPr lvl="3">
              <a:lnSpc>
                <a:spcPct val="100000"/>
              </a:lnSpc>
              <a:spcBef>
                <a:spcPts val="0"/>
              </a:spcBef>
              <a:spcAft>
                <a:spcPts val="0"/>
              </a:spcAft>
              <a:buNone/>
              <a:defRPr sz="1400" b="0">
                <a:solidFill>
                  <a:schemeClr val="accent4"/>
                </a:solidFill>
              </a:defRPr>
            </a:lvl4pPr>
            <a:lvl5pPr lvl="4">
              <a:lnSpc>
                <a:spcPct val="100000"/>
              </a:lnSpc>
              <a:spcBef>
                <a:spcPts val="0"/>
              </a:spcBef>
              <a:spcAft>
                <a:spcPts val="0"/>
              </a:spcAft>
              <a:buNone/>
              <a:defRPr sz="1400" b="0">
                <a:solidFill>
                  <a:schemeClr val="accent4"/>
                </a:solidFill>
              </a:defRPr>
            </a:lvl5pPr>
            <a:lvl6pPr lvl="5">
              <a:lnSpc>
                <a:spcPct val="100000"/>
              </a:lnSpc>
              <a:spcBef>
                <a:spcPts val="0"/>
              </a:spcBef>
              <a:spcAft>
                <a:spcPts val="0"/>
              </a:spcAft>
              <a:buNone/>
              <a:defRPr sz="1400" b="0">
                <a:solidFill>
                  <a:schemeClr val="accent4"/>
                </a:solidFill>
              </a:defRPr>
            </a:lvl6pPr>
            <a:lvl7pPr lvl="6">
              <a:lnSpc>
                <a:spcPct val="100000"/>
              </a:lnSpc>
              <a:spcBef>
                <a:spcPts val="0"/>
              </a:spcBef>
              <a:spcAft>
                <a:spcPts val="0"/>
              </a:spcAft>
              <a:buNone/>
              <a:defRPr sz="1400" b="0">
                <a:solidFill>
                  <a:schemeClr val="accent4"/>
                </a:solidFill>
              </a:defRPr>
            </a:lvl7pPr>
            <a:lvl8pPr lvl="7">
              <a:lnSpc>
                <a:spcPct val="100000"/>
              </a:lnSpc>
              <a:spcBef>
                <a:spcPts val="0"/>
              </a:spcBef>
              <a:spcAft>
                <a:spcPts val="0"/>
              </a:spcAft>
              <a:buNone/>
              <a:defRPr sz="1400" b="0">
                <a:solidFill>
                  <a:schemeClr val="accent4"/>
                </a:solidFill>
              </a:defRPr>
            </a:lvl8pPr>
            <a:lvl9pPr lvl="8">
              <a:lnSpc>
                <a:spcPct val="100000"/>
              </a:lnSpc>
              <a:spcBef>
                <a:spcPts val="0"/>
              </a:spcBef>
              <a:spcAft>
                <a:spcPts val="0"/>
              </a:spcAft>
              <a:buNone/>
              <a:defRPr sz="1400" b="0">
                <a:solidFill>
                  <a:schemeClr val="accent4"/>
                </a:solidFill>
              </a:defRPr>
            </a:lvl9pPr>
          </a:lstStyle>
          <a:p>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47_Columns (Four)">
  <p:cSld name="TITLE_AND_BODY_2_2_1_1_1">
    <p:bg>
      <p:bgPr>
        <a:solidFill>
          <a:schemeClr val="dk1"/>
        </a:solidFill>
        <a:effectLst/>
      </p:bgPr>
    </p:bg>
    <p:spTree>
      <p:nvGrpSpPr>
        <p:cNvPr id="1" name="Shape 529"/>
        <p:cNvGrpSpPr/>
        <p:nvPr/>
      </p:nvGrpSpPr>
      <p:grpSpPr>
        <a:xfrm>
          <a:off x="0" y="0"/>
          <a:ext cx="0" cy="0"/>
          <a:chOff x="0" y="0"/>
          <a:chExt cx="0" cy="0"/>
        </a:xfrm>
      </p:grpSpPr>
      <p:sp>
        <p:nvSpPr>
          <p:cNvPr id="530" name="Google Shape;530;p69"/>
          <p:cNvSpPr txBox="1">
            <a:spLocks noGrp="1"/>
          </p:cNvSpPr>
          <p:nvPr>
            <p:ph type="title"/>
          </p:nvPr>
        </p:nvSpPr>
        <p:spPr>
          <a:xfrm>
            <a:off x="1161288" y="2487168"/>
            <a:ext cx="3429000" cy="1892700"/>
          </a:xfrm>
          <a:prstGeom prst="rect">
            <a:avLst/>
          </a:prstGeom>
        </p:spPr>
        <p:txBody>
          <a:bodyPr spcFirstLastPara="1" wrap="square" lIns="0" tIns="0" rIns="0" bIns="0" anchor="b" anchorCtr="0">
            <a:noAutofit/>
          </a:bodyPr>
          <a:lstStyle>
            <a:lvl1pPr lvl="0">
              <a:lnSpc>
                <a:spcPct val="115000"/>
              </a:lnSpc>
              <a:spcBef>
                <a:spcPts val="0"/>
              </a:spcBef>
              <a:spcAft>
                <a:spcPts val="0"/>
              </a:spcAft>
              <a:buClr>
                <a:schemeClr val="accent4"/>
              </a:buClr>
              <a:buSzPts val="3600"/>
              <a:buNone/>
              <a:defRPr sz="3600">
                <a:solidFill>
                  <a:schemeClr val="accent4"/>
                </a:solidFill>
              </a:defRPr>
            </a:lvl1pPr>
            <a:lvl2pPr lvl="1">
              <a:lnSpc>
                <a:spcPct val="115000"/>
              </a:lnSpc>
              <a:spcBef>
                <a:spcPts val="0"/>
              </a:spcBef>
              <a:spcAft>
                <a:spcPts val="0"/>
              </a:spcAft>
              <a:buClr>
                <a:schemeClr val="accent4"/>
              </a:buClr>
              <a:buSzPts val="3600"/>
              <a:buNone/>
              <a:defRPr sz="3600">
                <a:solidFill>
                  <a:schemeClr val="accent4"/>
                </a:solidFill>
              </a:defRPr>
            </a:lvl2pPr>
            <a:lvl3pPr lvl="2">
              <a:lnSpc>
                <a:spcPct val="115000"/>
              </a:lnSpc>
              <a:spcBef>
                <a:spcPts val="0"/>
              </a:spcBef>
              <a:spcAft>
                <a:spcPts val="0"/>
              </a:spcAft>
              <a:buClr>
                <a:schemeClr val="accent4"/>
              </a:buClr>
              <a:buSzPts val="3600"/>
              <a:buNone/>
              <a:defRPr sz="3600">
                <a:solidFill>
                  <a:schemeClr val="accent4"/>
                </a:solidFill>
              </a:defRPr>
            </a:lvl3pPr>
            <a:lvl4pPr lvl="3">
              <a:lnSpc>
                <a:spcPct val="115000"/>
              </a:lnSpc>
              <a:spcBef>
                <a:spcPts val="0"/>
              </a:spcBef>
              <a:spcAft>
                <a:spcPts val="0"/>
              </a:spcAft>
              <a:buClr>
                <a:schemeClr val="accent4"/>
              </a:buClr>
              <a:buSzPts val="3600"/>
              <a:buNone/>
              <a:defRPr sz="3600">
                <a:solidFill>
                  <a:schemeClr val="accent4"/>
                </a:solidFill>
              </a:defRPr>
            </a:lvl4pPr>
            <a:lvl5pPr lvl="4">
              <a:lnSpc>
                <a:spcPct val="115000"/>
              </a:lnSpc>
              <a:spcBef>
                <a:spcPts val="0"/>
              </a:spcBef>
              <a:spcAft>
                <a:spcPts val="0"/>
              </a:spcAft>
              <a:buClr>
                <a:schemeClr val="accent4"/>
              </a:buClr>
              <a:buSzPts val="3600"/>
              <a:buNone/>
              <a:defRPr sz="3600">
                <a:solidFill>
                  <a:schemeClr val="accent4"/>
                </a:solidFill>
              </a:defRPr>
            </a:lvl5pPr>
            <a:lvl6pPr lvl="5">
              <a:lnSpc>
                <a:spcPct val="115000"/>
              </a:lnSpc>
              <a:spcBef>
                <a:spcPts val="0"/>
              </a:spcBef>
              <a:spcAft>
                <a:spcPts val="0"/>
              </a:spcAft>
              <a:buClr>
                <a:schemeClr val="accent4"/>
              </a:buClr>
              <a:buSzPts val="3600"/>
              <a:buNone/>
              <a:defRPr sz="3600">
                <a:solidFill>
                  <a:schemeClr val="accent4"/>
                </a:solidFill>
              </a:defRPr>
            </a:lvl6pPr>
            <a:lvl7pPr lvl="6">
              <a:lnSpc>
                <a:spcPct val="115000"/>
              </a:lnSpc>
              <a:spcBef>
                <a:spcPts val="0"/>
              </a:spcBef>
              <a:spcAft>
                <a:spcPts val="0"/>
              </a:spcAft>
              <a:buClr>
                <a:schemeClr val="accent4"/>
              </a:buClr>
              <a:buSzPts val="3600"/>
              <a:buNone/>
              <a:defRPr sz="3600">
                <a:solidFill>
                  <a:schemeClr val="accent4"/>
                </a:solidFill>
              </a:defRPr>
            </a:lvl7pPr>
            <a:lvl8pPr lvl="7">
              <a:lnSpc>
                <a:spcPct val="115000"/>
              </a:lnSpc>
              <a:spcBef>
                <a:spcPts val="0"/>
              </a:spcBef>
              <a:spcAft>
                <a:spcPts val="0"/>
              </a:spcAft>
              <a:buClr>
                <a:schemeClr val="accent4"/>
              </a:buClr>
              <a:buSzPts val="3600"/>
              <a:buNone/>
              <a:defRPr sz="3600">
                <a:solidFill>
                  <a:schemeClr val="accent4"/>
                </a:solidFill>
              </a:defRPr>
            </a:lvl8pPr>
            <a:lvl9pPr lvl="8">
              <a:lnSpc>
                <a:spcPct val="115000"/>
              </a:lnSpc>
              <a:spcBef>
                <a:spcPts val="0"/>
              </a:spcBef>
              <a:spcAft>
                <a:spcPts val="0"/>
              </a:spcAft>
              <a:buClr>
                <a:schemeClr val="accent4"/>
              </a:buClr>
              <a:buSzPts val="3600"/>
              <a:buNone/>
              <a:defRPr sz="3600">
                <a:solidFill>
                  <a:schemeClr val="accent4"/>
                </a:solidFill>
              </a:defRPr>
            </a:lvl9pPr>
          </a:lstStyle>
          <a:p>
            <a:endParaRPr/>
          </a:p>
        </p:txBody>
      </p:sp>
      <p:sp>
        <p:nvSpPr>
          <p:cNvPr id="531" name="Google Shape;531;p69"/>
          <p:cNvSpPr txBox="1">
            <a:spLocks noGrp="1"/>
          </p:cNvSpPr>
          <p:nvPr>
            <p:ph type="body" idx="1"/>
          </p:nvPr>
        </p:nvSpPr>
        <p:spPr>
          <a:xfrm>
            <a:off x="1161288" y="4782312"/>
            <a:ext cx="3429000" cy="4553700"/>
          </a:xfrm>
          <a:prstGeom prst="rect">
            <a:avLst/>
          </a:prstGeom>
        </p:spPr>
        <p:txBody>
          <a:bodyPr spcFirstLastPara="1" wrap="square" lIns="0" tIns="0" rIns="0" bIns="0" anchor="t" anchorCtr="0">
            <a:noAutofit/>
          </a:bodyPr>
          <a:lstStyle>
            <a:lvl1pPr marL="457200" lvl="0" indent="-342900">
              <a:spcBef>
                <a:spcPts val="0"/>
              </a:spcBef>
              <a:spcAft>
                <a:spcPts val="0"/>
              </a:spcAft>
              <a:buClr>
                <a:schemeClr val="accent4"/>
              </a:buClr>
              <a:buSzPts val="1800"/>
              <a:buChar char="•"/>
              <a:defRPr>
                <a:solidFill>
                  <a:schemeClr val="accent4"/>
                </a:solidFill>
              </a:defRPr>
            </a:lvl1pPr>
            <a:lvl2pPr marL="914400" lvl="1" indent="-342900">
              <a:spcBef>
                <a:spcPts val="1000"/>
              </a:spcBef>
              <a:spcAft>
                <a:spcPts val="0"/>
              </a:spcAft>
              <a:buClr>
                <a:schemeClr val="accent4"/>
              </a:buClr>
              <a:buSzPts val="1800"/>
              <a:buChar char="﹘"/>
              <a:defRPr>
                <a:solidFill>
                  <a:schemeClr val="accent4"/>
                </a:solidFill>
              </a:defRPr>
            </a:lvl2pPr>
            <a:lvl3pPr marL="1371600" lvl="2" indent="-342900">
              <a:spcBef>
                <a:spcPts val="1000"/>
              </a:spcBef>
              <a:spcAft>
                <a:spcPts val="0"/>
              </a:spcAft>
              <a:buClr>
                <a:schemeClr val="accent4"/>
              </a:buClr>
              <a:buSzPts val="1800"/>
              <a:buChar char="﹘"/>
              <a:defRPr>
                <a:solidFill>
                  <a:schemeClr val="accent4"/>
                </a:solidFill>
              </a:defRPr>
            </a:lvl3pPr>
            <a:lvl4pPr marL="1828800" lvl="3" indent="-342900">
              <a:spcBef>
                <a:spcPts val="1000"/>
              </a:spcBef>
              <a:spcAft>
                <a:spcPts val="0"/>
              </a:spcAft>
              <a:buClr>
                <a:schemeClr val="accent4"/>
              </a:buClr>
              <a:buSzPts val="1800"/>
              <a:buChar char="﹘"/>
              <a:defRPr>
                <a:solidFill>
                  <a:schemeClr val="accent4"/>
                </a:solidFill>
              </a:defRPr>
            </a:lvl4pPr>
            <a:lvl5pPr marL="2286000" lvl="4" indent="-342900">
              <a:spcBef>
                <a:spcPts val="1000"/>
              </a:spcBef>
              <a:spcAft>
                <a:spcPts val="0"/>
              </a:spcAft>
              <a:buClr>
                <a:schemeClr val="accent4"/>
              </a:buClr>
              <a:buSzPts val="1800"/>
              <a:buChar char="﹘"/>
              <a:defRPr>
                <a:solidFill>
                  <a:schemeClr val="accent4"/>
                </a:solidFill>
              </a:defRPr>
            </a:lvl5pPr>
            <a:lvl6pPr marL="2743200" lvl="5" indent="-342900">
              <a:spcBef>
                <a:spcPts val="1000"/>
              </a:spcBef>
              <a:spcAft>
                <a:spcPts val="0"/>
              </a:spcAft>
              <a:buClr>
                <a:schemeClr val="accent4"/>
              </a:buClr>
              <a:buSzPts val="1800"/>
              <a:buChar char="﹘"/>
              <a:defRPr>
                <a:solidFill>
                  <a:schemeClr val="accent4"/>
                </a:solidFill>
              </a:defRPr>
            </a:lvl6pPr>
            <a:lvl7pPr marL="3200400" lvl="6" indent="-342900">
              <a:spcBef>
                <a:spcPts val="1000"/>
              </a:spcBef>
              <a:spcAft>
                <a:spcPts val="0"/>
              </a:spcAft>
              <a:buClr>
                <a:schemeClr val="accent4"/>
              </a:buClr>
              <a:buSzPts val="1800"/>
              <a:buChar char="﹘"/>
              <a:defRPr>
                <a:solidFill>
                  <a:schemeClr val="accent4"/>
                </a:solidFill>
              </a:defRPr>
            </a:lvl7pPr>
            <a:lvl8pPr marL="3657600" lvl="7" indent="-342900">
              <a:spcBef>
                <a:spcPts val="1000"/>
              </a:spcBef>
              <a:spcAft>
                <a:spcPts val="0"/>
              </a:spcAft>
              <a:buClr>
                <a:schemeClr val="accent4"/>
              </a:buClr>
              <a:buSzPts val="1800"/>
              <a:buChar char="﹘"/>
              <a:defRPr>
                <a:solidFill>
                  <a:schemeClr val="accent4"/>
                </a:solidFill>
              </a:defRPr>
            </a:lvl8pPr>
            <a:lvl9pPr marL="4114800" lvl="8" indent="-342900">
              <a:spcBef>
                <a:spcPts val="1000"/>
              </a:spcBef>
              <a:spcAft>
                <a:spcPts val="1000"/>
              </a:spcAft>
              <a:buClr>
                <a:schemeClr val="accent4"/>
              </a:buClr>
              <a:buSzPts val="1800"/>
              <a:buChar char="﹘"/>
              <a:defRPr>
                <a:solidFill>
                  <a:schemeClr val="accent4"/>
                </a:solidFill>
              </a:defRPr>
            </a:lvl9pPr>
          </a:lstStyle>
          <a:p>
            <a:endParaRPr/>
          </a:p>
        </p:txBody>
      </p:sp>
      <p:sp>
        <p:nvSpPr>
          <p:cNvPr id="532" name="Google Shape;532;p69"/>
          <p:cNvSpPr txBox="1">
            <a:spLocks noGrp="1"/>
          </p:cNvSpPr>
          <p:nvPr>
            <p:ph type="subTitle" idx="2"/>
          </p:nvPr>
        </p:nvSpPr>
        <p:spPr>
          <a:xfrm>
            <a:off x="429768" y="429768"/>
            <a:ext cx="7745100" cy="347400"/>
          </a:xfrm>
          <a:prstGeom prst="rect">
            <a:avLst/>
          </a:prstGeom>
        </p:spPr>
        <p:txBody>
          <a:bodyPr spcFirstLastPara="1" wrap="square" lIns="0" tIns="0" rIns="0" bIns="0" anchor="t" anchorCtr="0">
            <a:noAutofit/>
          </a:bodyPr>
          <a:lstStyle>
            <a:lvl1pPr marL="0" marR="0" lvl="0" indent="0" algn="l">
              <a:lnSpc>
                <a:spcPct val="120000"/>
              </a:lnSpc>
              <a:spcBef>
                <a:spcPts val="0"/>
              </a:spcBef>
              <a:spcAft>
                <a:spcPts val="0"/>
              </a:spcAft>
              <a:buNone/>
              <a:defRPr sz="1800">
                <a:solidFill>
                  <a:schemeClr val="accent4"/>
                </a:solidFill>
              </a:defRPr>
            </a:lvl1pPr>
            <a:lvl2pPr lvl="1">
              <a:lnSpc>
                <a:spcPct val="120000"/>
              </a:lnSpc>
              <a:spcBef>
                <a:spcPts val="0"/>
              </a:spcBef>
              <a:spcAft>
                <a:spcPts val="0"/>
              </a:spcAft>
              <a:buNone/>
              <a:defRPr sz="1800">
                <a:solidFill>
                  <a:schemeClr val="accent4"/>
                </a:solidFill>
              </a:defRPr>
            </a:lvl2pPr>
            <a:lvl3pPr lvl="2">
              <a:lnSpc>
                <a:spcPct val="120000"/>
              </a:lnSpc>
              <a:spcBef>
                <a:spcPts val="0"/>
              </a:spcBef>
              <a:spcAft>
                <a:spcPts val="0"/>
              </a:spcAft>
              <a:buNone/>
              <a:defRPr sz="1800">
                <a:solidFill>
                  <a:schemeClr val="accent4"/>
                </a:solidFill>
              </a:defRPr>
            </a:lvl3pPr>
            <a:lvl4pPr lvl="3">
              <a:lnSpc>
                <a:spcPct val="120000"/>
              </a:lnSpc>
              <a:spcBef>
                <a:spcPts val="0"/>
              </a:spcBef>
              <a:spcAft>
                <a:spcPts val="0"/>
              </a:spcAft>
              <a:buNone/>
              <a:defRPr sz="1800">
                <a:solidFill>
                  <a:schemeClr val="accent4"/>
                </a:solidFill>
              </a:defRPr>
            </a:lvl4pPr>
            <a:lvl5pPr lvl="4">
              <a:lnSpc>
                <a:spcPct val="120000"/>
              </a:lnSpc>
              <a:spcBef>
                <a:spcPts val="0"/>
              </a:spcBef>
              <a:spcAft>
                <a:spcPts val="0"/>
              </a:spcAft>
              <a:buNone/>
              <a:defRPr sz="1800">
                <a:solidFill>
                  <a:schemeClr val="accent4"/>
                </a:solidFill>
              </a:defRPr>
            </a:lvl5pPr>
            <a:lvl6pPr lvl="5">
              <a:lnSpc>
                <a:spcPct val="120000"/>
              </a:lnSpc>
              <a:spcBef>
                <a:spcPts val="0"/>
              </a:spcBef>
              <a:spcAft>
                <a:spcPts val="0"/>
              </a:spcAft>
              <a:buNone/>
              <a:defRPr sz="1800">
                <a:solidFill>
                  <a:schemeClr val="accent4"/>
                </a:solidFill>
              </a:defRPr>
            </a:lvl6pPr>
            <a:lvl7pPr lvl="6">
              <a:lnSpc>
                <a:spcPct val="120000"/>
              </a:lnSpc>
              <a:spcBef>
                <a:spcPts val="0"/>
              </a:spcBef>
              <a:spcAft>
                <a:spcPts val="0"/>
              </a:spcAft>
              <a:buNone/>
              <a:defRPr sz="1800">
                <a:solidFill>
                  <a:schemeClr val="accent4"/>
                </a:solidFill>
              </a:defRPr>
            </a:lvl7pPr>
            <a:lvl8pPr lvl="7">
              <a:lnSpc>
                <a:spcPct val="120000"/>
              </a:lnSpc>
              <a:spcBef>
                <a:spcPts val="0"/>
              </a:spcBef>
              <a:spcAft>
                <a:spcPts val="0"/>
              </a:spcAft>
              <a:buNone/>
              <a:defRPr sz="1800">
                <a:solidFill>
                  <a:schemeClr val="accent4"/>
                </a:solidFill>
              </a:defRPr>
            </a:lvl8pPr>
            <a:lvl9pPr lvl="8">
              <a:lnSpc>
                <a:spcPct val="120000"/>
              </a:lnSpc>
              <a:spcBef>
                <a:spcPts val="0"/>
              </a:spcBef>
              <a:spcAft>
                <a:spcPts val="0"/>
              </a:spcAft>
              <a:buNone/>
              <a:defRPr sz="1800">
                <a:solidFill>
                  <a:schemeClr val="accent4"/>
                </a:solidFill>
              </a:defRPr>
            </a:lvl9pPr>
          </a:lstStyle>
          <a:p>
            <a:endParaRPr/>
          </a:p>
        </p:txBody>
      </p:sp>
      <p:sp>
        <p:nvSpPr>
          <p:cNvPr id="533" name="Google Shape;533;p69"/>
          <p:cNvSpPr txBox="1">
            <a:spLocks noGrp="1"/>
          </p:cNvSpPr>
          <p:nvPr>
            <p:ph type="title" idx="3"/>
          </p:nvPr>
        </p:nvSpPr>
        <p:spPr>
          <a:xfrm>
            <a:off x="5367528" y="2487168"/>
            <a:ext cx="3429000" cy="1892700"/>
          </a:xfrm>
          <a:prstGeom prst="rect">
            <a:avLst/>
          </a:prstGeom>
        </p:spPr>
        <p:txBody>
          <a:bodyPr spcFirstLastPara="1" wrap="square" lIns="0" tIns="0" rIns="0" bIns="0" anchor="b" anchorCtr="0">
            <a:noAutofit/>
          </a:bodyPr>
          <a:lstStyle>
            <a:lvl1pPr lvl="0">
              <a:lnSpc>
                <a:spcPct val="115000"/>
              </a:lnSpc>
              <a:spcBef>
                <a:spcPts val="0"/>
              </a:spcBef>
              <a:spcAft>
                <a:spcPts val="0"/>
              </a:spcAft>
              <a:buClr>
                <a:schemeClr val="accent4"/>
              </a:buClr>
              <a:buSzPts val="3600"/>
              <a:buNone/>
              <a:defRPr sz="3600">
                <a:solidFill>
                  <a:schemeClr val="accent4"/>
                </a:solidFill>
              </a:defRPr>
            </a:lvl1pPr>
            <a:lvl2pPr lvl="1">
              <a:lnSpc>
                <a:spcPct val="115000"/>
              </a:lnSpc>
              <a:spcBef>
                <a:spcPts val="0"/>
              </a:spcBef>
              <a:spcAft>
                <a:spcPts val="0"/>
              </a:spcAft>
              <a:buClr>
                <a:schemeClr val="accent4"/>
              </a:buClr>
              <a:buSzPts val="3600"/>
              <a:buNone/>
              <a:defRPr sz="3600">
                <a:solidFill>
                  <a:schemeClr val="accent4"/>
                </a:solidFill>
              </a:defRPr>
            </a:lvl2pPr>
            <a:lvl3pPr lvl="2">
              <a:lnSpc>
                <a:spcPct val="115000"/>
              </a:lnSpc>
              <a:spcBef>
                <a:spcPts val="0"/>
              </a:spcBef>
              <a:spcAft>
                <a:spcPts val="0"/>
              </a:spcAft>
              <a:buClr>
                <a:schemeClr val="accent4"/>
              </a:buClr>
              <a:buSzPts val="3600"/>
              <a:buNone/>
              <a:defRPr sz="3600">
                <a:solidFill>
                  <a:schemeClr val="accent4"/>
                </a:solidFill>
              </a:defRPr>
            </a:lvl3pPr>
            <a:lvl4pPr lvl="3">
              <a:lnSpc>
                <a:spcPct val="115000"/>
              </a:lnSpc>
              <a:spcBef>
                <a:spcPts val="0"/>
              </a:spcBef>
              <a:spcAft>
                <a:spcPts val="0"/>
              </a:spcAft>
              <a:buClr>
                <a:schemeClr val="accent4"/>
              </a:buClr>
              <a:buSzPts val="3600"/>
              <a:buNone/>
              <a:defRPr sz="3600">
                <a:solidFill>
                  <a:schemeClr val="accent4"/>
                </a:solidFill>
              </a:defRPr>
            </a:lvl4pPr>
            <a:lvl5pPr lvl="4">
              <a:lnSpc>
                <a:spcPct val="115000"/>
              </a:lnSpc>
              <a:spcBef>
                <a:spcPts val="0"/>
              </a:spcBef>
              <a:spcAft>
                <a:spcPts val="0"/>
              </a:spcAft>
              <a:buClr>
                <a:schemeClr val="accent4"/>
              </a:buClr>
              <a:buSzPts val="3600"/>
              <a:buNone/>
              <a:defRPr sz="3600">
                <a:solidFill>
                  <a:schemeClr val="accent4"/>
                </a:solidFill>
              </a:defRPr>
            </a:lvl5pPr>
            <a:lvl6pPr lvl="5">
              <a:lnSpc>
                <a:spcPct val="115000"/>
              </a:lnSpc>
              <a:spcBef>
                <a:spcPts val="0"/>
              </a:spcBef>
              <a:spcAft>
                <a:spcPts val="0"/>
              </a:spcAft>
              <a:buClr>
                <a:schemeClr val="accent4"/>
              </a:buClr>
              <a:buSzPts val="3600"/>
              <a:buNone/>
              <a:defRPr sz="3600">
                <a:solidFill>
                  <a:schemeClr val="accent4"/>
                </a:solidFill>
              </a:defRPr>
            </a:lvl6pPr>
            <a:lvl7pPr lvl="6">
              <a:lnSpc>
                <a:spcPct val="115000"/>
              </a:lnSpc>
              <a:spcBef>
                <a:spcPts val="0"/>
              </a:spcBef>
              <a:spcAft>
                <a:spcPts val="0"/>
              </a:spcAft>
              <a:buClr>
                <a:schemeClr val="accent4"/>
              </a:buClr>
              <a:buSzPts val="3600"/>
              <a:buNone/>
              <a:defRPr sz="3600">
                <a:solidFill>
                  <a:schemeClr val="accent4"/>
                </a:solidFill>
              </a:defRPr>
            </a:lvl7pPr>
            <a:lvl8pPr lvl="7">
              <a:lnSpc>
                <a:spcPct val="115000"/>
              </a:lnSpc>
              <a:spcBef>
                <a:spcPts val="0"/>
              </a:spcBef>
              <a:spcAft>
                <a:spcPts val="0"/>
              </a:spcAft>
              <a:buClr>
                <a:schemeClr val="accent4"/>
              </a:buClr>
              <a:buSzPts val="3600"/>
              <a:buNone/>
              <a:defRPr sz="3600">
                <a:solidFill>
                  <a:schemeClr val="accent4"/>
                </a:solidFill>
              </a:defRPr>
            </a:lvl8pPr>
            <a:lvl9pPr lvl="8">
              <a:lnSpc>
                <a:spcPct val="115000"/>
              </a:lnSpc>
              <a:spcBef>
                <a:spcPts val="0"/>
              </a:spcBef>
              <a:spcAft>
                <a:spcPts val="0"/>
              </a:spcAft>
              <a:buClr>
                <a:schemeClr val="accent4"/>
              </a:buClr>
              <a:buSzPts val="3600"/>
              <a:buNone/>
              <a:defRPr sz="3600">
                <a:solidFill>
                  <a:schemeClr val="accent4"/>
                </a:solidFill>
              </a:defRPr>
            </a:lvl9pPr>
          </a:lstStyle>
          <a:p>
            <a:endParaRPr/>
          </a:p>
        </p:txBody>
      </p:sp>
      <p:sp>
        <p:nvSpPr>
          <p:cNvPr id="534" name="Google Shape;534;p69"/>
          <p:cNvSpPr txBox="1">
            <a:spLocks noGrp="1"/>
          </p:cNvSpPr>
          <p:nvPr>
            <p:ph type="body" idx="4"/>
          </p:nvPr>
        </p:nvSpPr>
        <p:spPr>
          <a:xfrm>
            <a:off x="5367528" y="4782312"/>
            <a:ext cx="3429000" cy="4553700"/>
          </a:xfrm>
          <a:prstGeom prst="rect">
            <a:avLst/>
          </a:prstGeom>
        </p:spPr>
        <p:txBody>
          <a:bodyPr spcFirstLastPara="1" wrap="square" lIns="0" tIns="0" rIns="0" bIns="0" anchor="t" anchorCtr="0">
            <a:noAutofit/>
          </a:bodyPr>
          <a:lstStyle>
            <a:lvl1pPr marL="457200" lvl="0" indent="-342900">
              <a:spcBef>
                <a:spcPts val="0"/>
              </a:spcBef>
              <a:spcAft>
                <a:spcPts val="0"/>
              </a:spcAft>
              <a:buClr>
                <a:schemeClr val="accent4"/>
              </a:buClr>
              <a:buSzPts val="1800"/>
              <a:buChar char="•"/>
              <a:defRPr>
                <a:solidFill>
                  <a:schemeClr val="accent4"/>
                </a:solidFill>
              </a:defRPr>
            </a:lvl1pPr>
            <a:lvl2pPr marL="914400" lvl="1" indent="-342900">
              <a:spcBef>
                <a:spcPts val="1000"/>
              </a:spcBef>
              <a:spcAft>
                <a:spcPts val="0"/>
              </a:spcAft>
              <a:buClr>
                <a:schemeClr val="accent4"/>
              </a:buClr>
              <a:buSzPts val="1800"/>
              <a:buChar char="﹘"/>
              <a:defRPr>
                <a:solidFill>
                  <a:schemeClr val="accent4"/>
                </a:solidFill>
              </a:defRPr>
            </a:lvl2pPr>
            <a:lvl3pPr marL="1371600" lvl="2" indent="-342900">
              <a:spcBef>
                <a:spcPts val="1000"/>
              </a:spcBef>
              <a:spcAft>
                <a:spcPts val="0"/>
              </a:spcAft>
              <a:buClr>
                <a:schemeClr val="accent4"/>
              </a:buClr>
              <a:buSzPts val="1800"/>
              <a:buChar char="﹘"/>
              <a:defRPr>
                <a:solidFill>
                  <a:schemeClr val="accent4"/>
                </a:solidFill>
              </a:defRPr>
            </a:lvl3pPr>
            <a:lvl4pPr marL="1828800" lvl="3" indent="-342900">
              <a:spcBef>
                <a:spcPts val="1000"/>
              </a:spcBef>
              <a:spcAft>
                <a:spcPts val="0"/>
              </a:spcAft>
              <a:buClr>
                <a:schemeClr val="accent4"/>
              </a:buClr>
              <a:buSzPts val="1800"/>
              <a:buChar char="﹘"/>
              <a:defRPr>
                <a:solidFill>
                  <a:schemeClr val="accent4"/>
                </a:solidFill>
              </a:defRPr>
            </a:lvl4pPr>
            <a:lvl5pPr marL="2286000" lvl="4" indent="-342900">
              <a:spcBef>
                <a:spcPts val="1000"/>
              </a:spcBef>
              <a:spcAft>
                <a:spcPts val="0"/>
              </a:spcAft>
              <a:buClr>
                <a:schemeClr val="accent4"/>
              </a:buClr>
              <a:buSzPts val="1800"/>
              <a:buChar char="﹘"/>
              <a:defRPr>
                <a:solidFill>
                  <a:schemeClr val="accent4"/>
                </a:solidFill>
              </a:defRPr>
            </a:lvl5pPr>
            <a:lvl6pPr marL="2743200" lvl="5" indent="-342900">
              <a:spcBef>
                <a:spcPts val="1000"/>
              </a:spcBef>
              <a:spcAft>
                <a:spcPts val="0"/>
              </a:spcAft>
              <a:buClr>
                <a:schemeClr val="accent4"/>
              </a:buClr>
              <a:buSzPts val="1800"/>
              <a:buChar char="﹘"/>
              <a:defRPr>
                <a:solidFill>
                  <a:schemeClr val="accent4"/>
                </a:solidFill>
              </a:defRPr>
            </a:lvl6pPr>
            <a:lvl7pPr marL="3200400" lvl="6" indent="-342900">
              <a:spcBef>
                <a:spcPts val="1000"/>
              </a:spcBef>
              <a:spcAft>
                <a:spcPts val="0"/>
              </a:spcAft>
              <a:buClr>
                <a:schemeClr val="accent4"/>
              </a:buClr>
              <a:buSzPts val="1800"/>
              <a:buChar char="﹘"/>
              <a:defRPr>
                <a:solidFill>
                  <a:schemeClr val="accent4"/>
                </a:solidFill>
              </a:defRPr>
            </a:lvl7pPr>
            <a:lvl8pPr marL="3657600" lvl="7" indent="-342900">
              <a:spcBef>
                <a:spcPts val="1000"/>
              </a:spcBef>
              <a:spcAft>
                <a:spcPts val="0"/>
              </a:spcAft>
              <a:buClr>
                <a:schemeClr val="accent4"/>
              </a:buClr>
              <a:buSzPts val="1800"/>
              <a:buChar char="﹘"/>
              <a:defRPr>
                <a:solidFill>
                  <a:schemeClr val="accent4"/>
                </a:solidFill>
              </a:defRPr>
            </a:lvl8pPr>
            <a:lvl9pPr marL="4114800" lvl="8" indent="-342900">
              <a:spcBef>
                <a:spcPts val="1000"/>
              </a:spcBef>
              <a:spcAft>
                <a:spcPts val="1000"/>
              </a:spcAft>
              <a:buClr>
                <a:schemeClr val="accent4"/>
              </a:buClr>
              <a:buSzPts val="1800"/>
              <a:buChar char="﹘"/>
              <a:defRPr>
                <a:solidFill>
                  <a:schemeClr val="accent4"/>
                </a:solidFill>
              </a:defRPr>
            </a:lvl9pPr>
          </a:lstStyle>
          <a:p>
            <a:endParaRPr/>
          </a:p>
        </p:txBody>
      </p:sp>
      <p:sp>
        <p:nvSpPr>
          <p:cNvPr id="535" name="Google Shape;535;p69"/>
          <p:cNvSpPr txBox="1">
            <a:spLocks noGrp="1"/>
          </p:cNvSpPr>
          <p:nvPr>
            <p:ph type="title" idx="5"/>
          </p:nvPr>
        </p:nvSpPr>
        <p:spPr>
          <a:xfrm>
            <a:off x="9573768" y="2487168"/>
            <a:ext cx="3429000" cy="1892700"/>
          </a:xfrm>
          <a:prstGeom prst="rect">
            <a:avLst/>
          </a:prstGeom>
        </p:spPr>
        <p:txBody>
          <a:bodyPr spcFirstLastPara="1" wrap="square" lIns="0" tIns="0" rIns="0" bIns="0" anchor="b" anchorCtr="0">
            <a:noAutofit/>
          </a:bodyPr>
          <a:lstStyle>
            <a:lvl1pPr lvl="0">
              <a:lnSpc>
                <a:spcPct val="115000"/>
              </a:lnSpc>
              <a:spcBef>
                <a:spcPts val="0"/>
              </a:spcBef>
              <a:spcAft>
                <a:spcPts val="0"/>
              </a:spcAft>
              <a:buClr>
                <a:schemeClr val="accent4"/>
              </a:buClr>
              <a:buSzPts val="3600"/>
              <a:buNone/>
              <a:defRPr sz="3600">
                <a:solidFill>
                  <a:schemeClr val="accent4"/>
                </a:solidFill>
              </a:defRPr>
            </a:lvl1pPr>
            <a:lvl2pPr lvl="1">
              <a:lnSpc>
                <a:spcPct val="115000"/>
              </a:lnSpc>
              <a:spcBef>
                <a:spcPts val="0"/>
              </a:spcBef>
              <a:spcAft>
                <a:spcPts val="0"/>
              </a:spcAft>
              <a:buClr>
                <a:schemeClr val="accent4"/>
              </a:buClr>
              <a:buSzPts val="3600"/>
              <a:buNone/>
              <a:defRPr sz="3600">
                <a:solidFill>
                  <a:schemeClr val="accent4"/>
                </a:solidFill>
              </a:defRPr>
            </a:lvl2pPr>
            <a:lvl3pPr lvl="2">
              <a:lnSpc>
                <a:spcPct val="115000"/>
              </a:lnSpc>
              <a:spcBef>
                <a:spcPts val="0"/>
              </a:spcBef>
              <a:spcAft>
                <a:spcPts val="0"/>
              </a:spcAft>
              <a:buClr>
                <a:schemeClr val="accent4"/>
              </a:buClr>
              <a:buSzPts val="3600"/>
              <a:buNone/>
              <a:defRPr sz="3600">
                <a:solidFill>
                  <a:schemeClr val="accent4"/>
                </a:solidFill>
              </a:defRPr>
            </a:lvl3pPr>
            <a:lvl4pPr lvl="3">
              <a:lnSpc>
                <a:spcPct val="115000"/>
              </a:lnSpc>
              <a:spcBef>
                <a:spcPts val="0"/>
              </a:spcBef>
              <a:spcAft>
                <a:spcPts val="0"/>
              </a:spcAft>
              <a:buClr>
                <a:schemeClr val="accent4"/>
              </a:buClr>
              <a:buSzPts val="3600"/>
              <a:buNone/>
              <a:defRPr sz="3600">
                <a:solidFill>
                  <a:schemeClr val="accent4"/>
                </a:solidFill>
              </a:defRPr>
            </a:lvl4pPr>
            <a:lvl5pPr lvl="4">
              <a:lnSpc>
                <a:spcPct val="115000"/>
              </a:lnSpc>
              <a:spcBef>
                <a:spcPts val="0"/>
              </a:spcBef>
              <a:spcAft>
                <a:spcPts val="0"/>
              </a:spcAft>
              <a:buClr>
                <a:schemeClr val="accent4"/>
              </a:buClr>
              <a:buSzPts val="3600"/>
              <a:buNone/>
              <a:defRPr sz="3600">
                <a:solidFill>
                  <a:schemeClr val="accent4"/>
                </a:solidFill>
              </a:defRPr>
            </a:lvl5pPr>
            <a:lvl6pPr lvl="5">
              <a:lnSpc>
                <a:spcPct val="115000"/>
              </a:lnSpc>
              <a:spcBef>
                <a:spcPts val="0"/>
              </a:spcBef>
              <a:spcAft>
                <a:spcPts val="0"/>
              </a:spcAft>
              <a:buClr>
                <a:schemeClr val="accent4"/>
              </a:buClr>
              <a:buSzPts val="3600"/>
              <a:buNone/>
              <a:defRPr sz="3600">
                <a:solidFill>
                  <a:schemeClr val="accent4"/>
                </a:solidFill>
              </a:defRPr>
            </a:lvl6pPr>
            <a:lvl7pPr lvl="6">
              <a:lnSpc>
                <a:spcPct val="115000"/>
              </a:lnSpc>
              <a:spcBef>
                <a:spcPts val="0"/>
              </a:spcBef>
              <a:spcAft>
                <a:spcPts val="0"/>
              </a:spcAft>
              <a:buClr>
                <a:schemeClr val="accent4"/>
              </a:buClr>
              <a:buSzPts val="3600"/>
              <a:buNone/>
              <a:defRPr sz="3600">
                <a:solidFill>
                  <a:schemeClr val="accent4"/>
                </a:solidFill>
              </a:defRPr>
            </a:lvl7pPr>
            <a:lvl8pPr lvl="7">
              <a:lnSpc>
                <a:spcPct val="115000"/>
              </a:lnSpc>
              <a:spcBef>
                <a:spcPts val="0"/>
              </a:spcBef>
              <a:spcAft>
                <a:spcPts val="0"/>
              </a:spcAft>
              <a:buClr>
                <a:schemeClr val="accent4"/>
              </a:buClr>
              <a:buSzPts val="3600"/>
              <a:buNone/>
              <a:defRPr sz="3600">
                <a:solidFill>
                  <a:schemeClr val="accent4"/>
                </a:solidFill>
              </a:defRPr>
            </a:lvl8pPr>
            <a:lvl9pPr lvl="8">
              <a:lnSpc>
                <a:spcPct val="115000"/>
              </a:lnSpc>
              <a:spcBef>
                <a:spcPts val="0"/>
              </a:spcBef>
              <a:spcAft>
                <a:spcPts val="0"/>
              </a:spcAft>
              <a:buClr>
                <a:schemeClr val="accent4"/>
              </a:buClr>
              <a:buSzPts val="3600"/>
              <a:buNone/>
              <a:defRPr sz="3600">
                <a:solidFill>
                  <a:schemeClr val="accent4"/>
                </a:solidFill>
              </a:defRPr>
            </a:lvl9pPr>
          </a:lstStyle>
          <a:p>
            <a:endParaRPr/>
          </a:p>
        </p:txBody>
      </p:sp>
      <p:sp>
        <p:nvSpPr>
          <p:cNvPr id="536" name="Google Shape;536;p69"/>
          <p:cNvSpPr txBox="1">
            <a:spLocks noGrp="1"/>
          </p:cNvSpPr>
          <p:nvPr>
            <p:ph type="body" idx="6"/>
          </p:nvPr>
        </p:nvSpPr>
        <p:spPr>
          <a:xfrm>
            <a:off x="9573768" y="4782312"/>
            <a:ext cx="3429000" cy="4553700"/>
          </a:xfrm>
          <a:prstGeom prst="rect">
            <a:avLst/>
          </a:prstGeom>
        </p:spPr>
        <p:txBody>
          <a:bodyPr spcFirstLastPara="1" wrap="square" lIns="0" tIns="0" rIns="0" bIns="0" anchor="t" anchorCtr="0">
            <a:noAutofit/>
          </a:bodyPr>
          <a:lstStyle>
            <a:lvl1pPr marL="457200" lvl="0" indent="-342900">
              <a:spcBef>
                <a:spcPts val="0"/>
              </a:spcBef>
              <a:spcAft>
                <a:spcPts val="0"/>
              </a:spcAft>
              <a:buClr>
                <a:schemeClr val="accent4"/>
              </a:buClr>
              <a:buSzPts val="1800"/>
              <a:buChar char="•"/>
              <a:defRPr>
                <a:solidFill>
                  <a:schemeClr val="accent4"/>
                </a:solidFill>
              </a:defRPr>
            </a:lvl1pPr>
            <a:lvl2pPr marL="914400" lvl="1" indent="-342900">
              <a:spcBef>
                <a:spcPts val="1000"/>
              </a:spcBef>
              <a:spcAft>
                <a:spcPts val="0"/>
              </a:spcAft>
              <a:buClr>
                <a:schemeClr val="accent4"/>
              </a:buClr>
              <a:buSzPts val="1800"/>
              <a:buChar char="﹘"/>
              <a:defRPr>
                <a:solidFill>
                  <a:schemeClr val="accent4"/>
                </a:solidFill>
              </a:defRPr>
            </a:lvl2pPr>
            <a:lvl3pPr marL="1371600" lvl="2" indent="-342900">
              <a:spcBef>
                <a:spcPts val="1000"/>
              </a:spcBef>
              <a:spcAft>
                <a:spcPts val="0"/>
              </a:spcAft>
              <a:buClr>
                <a:schemeClr val="accent4"/>
              </a:buClr>
              <a:buSzPts val="1800"/>
              <a:buChar char="﹘"/>
              <a:defRPr>
                <a:solidFill>
                  <a:schemeClr val="accent4"/>
                </a:solidFill>
              </a:defRPr>
            </a:lvl3pPr>
            <a:lvl4pPr marL="1828800" lvl="3" indent="-342900">
              <a:spcBef>
                <a:spcPts val="1000"/>
              </a:spcBef>
              <a:spcAft>
                <a:spcPts val="0"/>
              </a:spcAft>
              <a:buClr>
                <a:schemeClr val="accent4"/>
              </a:buClr>
              <a:buSzPts val="1800"/>
              <a:buChar char="﹘"/>
              <a:defRPr>
                <a:solidFill>
                  <a:schemeClr val="accent4"/>
                </a:solidFill>
              </a:defRPr>
            </a:lvl4pPr>
            <a:lvl5pPr marL="2286000" lvl="4" indent="-342900">
              <a:spcBef>
                <a:spcPts val="1000"/>
              </a:spcBef>
              <a:spcAft>
                <a:spcPts val="0"/>
              </a:spcAft>
              <a:buClr>
                <a:schemeClr val="accent4"/>
              </a:buClr>
              <a:buSzPts val="1800"/>
              <a:buChar char="﹘"/>
              <a:defRPr>
                <a:solidFill>
                  <a:schemeClr val="accent4"/>
                </a:solidFill>
              </a:defRPr>
            </a:lvl5pPr>
            <a:lvl6pPr marL="2743200" lvl="5" indent="-342900">
              <a:spcBef>
                <a:spcPts val="1000"/>
              </a:spcBef>
              <a:spcAft>
                <a:spcPts val="0"/>
              </a:spcAft>
              <a:buClr>
                <a:schemeClr val="accent4"/>
              </a:buClr>
              <a:buSzPts val="1800"/>
              <a:buChar char="﹘"/>
              <a:defRPr>
                <a:solidFill>
                  <a:schemeClr val="accent4"/>
                </a:solidFill>
              </a:defRPr>
            </a:lvl6pPr>
            <a:lvl7pPr marL="3200400" lvl="6" indent="-342900">
              <a:spcBef>
                <a:spcPts val="1000"/>
              </a:spcBef>
              <a:spcAft>
                <a:spcPts val="0"/>
              </a:spcAft>
              <a:buClr>
                <a:schemeClr val="accent4"/>
              </a:buClr>
              <a:buSzPts val="1800"/>
              <a:buChar char="﹘"/>
              <a:defRPr>
                <a:solidFill>
                  <a:schemeClr val="accent4"/>
                </a:solidFill>
              </a:defRPr>
            </a:lvl7pPr>
            <a:lvl8pPr marL="3657600" lvl="7" indent="-342900">
              <a:spcBef>
                <a:spcPts val="1000"/>
              </a:spcBef>
              <a:spcAft>
                <a:spcPts val="0"/>
              </a:spcAft>
              <a:buClr>
                <a:schemeClr val="accent4"/>
              </a:buClr>
              <a:buSzPts val="1800"/>
              <a:buChar char="﹘"/>
              <a:defRPr>
                <a:solidFill>
                  <a:schemeClr val="accent4"/>
                </a:solidFill>
              </a:defRPr>
            </a:lvl8pPr>
            <a:lvl9pPr marL="4114800" lvl="8" indent="-342900">
              <a:spcBef>
                <a:spcPts val="1000"/>
              </a:spcBef>
              <a:spcAft>
                <a:spcPts val="1000"/>
              </a:spcAft>
              <a:buClr>
                <a:schemeClr val="accent4"/>
              </a:buClr>
              <a:buSzPts val="1800"/>
              <a:buChar char="﹘"/>
              <a:defRPr>
                <a:solidFill>
                  <a:schemeClr val="accent4"/>
                </a:solidFill>
              </a:defRPr>
            </a:lvl9pPr>
          </a:lstStyle>
          <a:p>
            <a:endParaRPr/>
          </a:p>
        </p:txBody>
      </p:sp>
      <p:sp>
        <p:nvSpPr>
          <p:cNvPr id="537" name="Google Shape;537;p69"/>
          <p:cNvSpPr txBox="1">
            <a:spLocks noGrp="1"/>
          </p:cNvSpPr>
          <p:nvPr>
            <p:ph type="title" idx="7"/>
          </p:nvPr>
        </p:nvSpPr>
        <p:spPr>
          <a:xfrm>
            <a:off x="13780008" y="2487168"/>
            <a:ext cx="3429000" cy="1892700"/>
          </a:xfrm>
          <a:prstGeom prst="rect">
            <a:avLst/>
          </a:prstGeom>
        </p:spPr>
        <p:txBody>
          <a:bodyPr spcFirstLastPara="1" wrap="square" lIns="0" tIns="0" rIns="0" bIns="0" anchor="b" anchorCtr="0">
            <a:noAutofit/>
          </a:bodyPr>
          <a:lstStyle>
            <a:lvl1pPr lvl="0">
              <a:lnSpc>
                <a:spcPct val="115000"/>
              </a:lnSpc>
              <a:spcBef>
                <a:spcPts val="0"/>
              </a:spcBef>
              <a:spcAft>
                <a:spcPts val="0"/>
              </a:spcAft>
              <a:buClr>
                <a:schemeClr val="accent4"/>
              </a:buClr>
              <a:buSzPts val="3600"/>
              <a:buNone/>
              <a:defRPr sz="3600">
                <a:solidFill>
                  <a:schemeClr val="accent4"/>
                </a:solidFill>
              </a:defRPr>
            </a:lvl1pPr>
            <a:lvl2pPr lvl="1">
              <a:lnSpc>
                <a:spcPct val="115000"/>
              </a:lnSpc>
              <a:spcBef>
                <a:spcPts val="0"/>
              </a:spcBef>
              <a:spcAft>
                <a:spcPts val="0"/>
              </a:spcAft>
              <a:buClr>
                <a:schemeClr val="accent4"/>
              </a:buClr>
              <a:buSzPts val="3600"/>
              <a:buNone/>
              <a:defRPr sz="3600">
                <a:solidFill>
                  <a:schemeClr val="accent4"/>
                </a:solidFill>
              </a:defRPr>
            </a:lvl2pPr>
            <a:lvl3pPr lvl="2">
              <a:lnSpc>
                <a:spcPct val="115000"/>
              </a:lnSpc>
              <a:spcBef>
                <a:spcPts val="0"/>
              </a:spcBef>
              <a:spcAft>
                <a:spcPts val="0"/>
              </a:spcAft>
              <a:buClr>
                <a:schemeClr val="accent4"/>
              </a:buClr>
              <a:buSzPts val="3600"/>
              <a:buNone/>
              <a:defRPr sz="3600">
                <a:solidFill>
                  <a:schemeClr val="accent4"/>
                </a:solidFill>
              </a:defRPr>
            </a:lvl3pPr>
            <a:lvl4pPr lvl="3">
              <a:lnSpc>
                <a:spcPct val="115000"/>
              </a:lnSpc>
              <a:spcBef>
                <a:spcPts val="0"/>
              </a:spcBef>
              <a:spcAft>
                <a:spcPts val="0"/>
              </a:spcAft>
              <a:buClr>
                <a:schemeClr val="accent4"/>
              </a:buClr>
              <a:buSzPts val="3600"/>
              <a:buNone/>
              <a:defRPr sz="3600">
                <a:solidFill>
                  <a:schemeClr val="accent4"/>
                </a:solidFill>
              </a:defRPr>
            </a:lvl4pPr>
            <a:lvl5pPr lvl="4">
              <a:lnSpc>
                <a:spcPct val="115000"/>
              </a:lnSpc>
              <a:spcBef>
                <a:spcPts val="0"/>
              </a:spcBef>
              <a:spcAft>
                <a:spcPts val="0"/>
              </a:spcAft>
              <a:buClr>
                <a:schemeClr val="accent4"/>
              </a:buClr>
              <a:buSzPts val="3600"/>
              <a:buNone/>
              <a:defRPr sz="3600">
                <a:solidFill>
                  <a:schemeClr val="accent4"/>
                </a:solidFill>
              </a:defRPr>
            </a:lvl5pPr>
            <a:lvl6pPr lvl="5">
              <a:lnSpc>
                <a:spcPct val="115000"/>
              </a:lnSpc>
              <a:spcBef>
                <a:spcPts val="0"/>
              </a:spcBef>
              <a:spcAft>
                <a:spcPts val="0"/>
              </a:spcAft>
              <a:buClr>
                <a:schemeClr val="accent4"/>
              </a:buClr>
              <a:buSzPts val="3600"/>
              <a:buNone/>
              <a:defRPr sz="3600">
                <a:solidFill>
                  <a:schemeClr val="accent4"/>
                </a:solidFill>
              </a:defRPr>
            </a:lvl6pPr>
            <a:lvl7pPr lvl="6">
              <a:lnSpc>
                <a:spcPct val="115000"/>
              </a:lnSpc>
              <a:spcBef>
                <a:spcPts val="0"/>
              </a:spcBef>
              <a:spcAft>
                <a:spcPts val="0"/>
              </a:spcAft>
              <a:buClr>
                <a:schemeClr val="accent4"/>
              </a:buClr>
              <a:buSzPts val="3600"/>
              <a:buNone/>
              <a:defRPr sz="3600">
                <a:solidFill>
                  <a:schemeClr val="accent4"/>
                </a:solidFill>
              </a:defRPr>
            </a:lvl7pPr>
            <a:lvl8pPr lvl="7">
              <a:lnSpc>
                <a:spcPct val="115000"/>
              </a:lnSpc>
              <a:spcBef>
                <a:spcPts val="0"/>
              </a:spcBef>
              <a:spcAft>
                <a:spcPts val="0"/>
              </a:spcAft>
              <a:buClr>
                <a:schemeClr val="accent4"/>
              </a:buClr>
              <a:buSzPts val="3600"/>
              <a:buNone/>
              <a:defRPr sz="3600">
                <a:solidFill>
                  <a:schemeClr val="accent4"/>
                </a:solidFill>
              </a:defRPr>
            </a:lvl8pPr>
            <a:lvl9pPr lvl="8">
              <a:lnSpc>
                <a:spcPct val="115000"/>
              </a:lnSpc>
              <a:spcBef>
                <a:spcPts val="0"/>
              </a:spcBef>
              <a:spcAft>
                <a:spcPts val="0"/>
              </a:spcAft>
              <a:buClr>
                <a:schemeClr val="accent4"/>
              </a:buClr>
              <a:buSzPts val="3600"/>
              <a:buNone/>
              <a:defRPr sz="3600">
                <a:solidFill>
                  <a:schemeClr val="accent4"/>
                </a:solidFill>
              </a:defRPr>
            </a:lvl9pPr>
          </a:lstStyle>
          <a:p>
            <a:endParaRPr/>
          </a:p>
        </p:txBody>
      </p:sp>
      <p:sp>
        <p:nvSpPr>
          <p:cNvPr id="538" name="Google Shape;538;p69"/>
          <p:cNvSpPr txBox="1">
            <a:spLocks noGrp="1"/>
          </p:cNvSpPr>
          <p:nvPr>
            <p:ph type="body" idx="8"/>
          </p:nvPr>
        </p:nvSpPr>
        <p:spPr>
          <a:xfrm>
            <a:off x="13780008" y="4782312"/>
            <a:ext cx="3429000" cy="4553700"/>
          </a:xfrm>
          <a:prstGeom prst="rect">
            <a:avLst/>
          </a:prstGeom>
        </p:spPr>
        <p:txBody>
          <a:bodyPr spcFirstLastPara="1" wrap="square" lIns="0" tIns="0" rIns="0" bIns="0" anchor="t" anchorCtr="0">
            <a:noAutofit/>
          </a:bodyPr>
          <a:lstStyle>
            <a:lvl1pPr marL="457200" lvl="0" indent="-342900">
              <a:spcBef>
                <a:spcPts val="0"/>
              </a:spcBef>
              <a:spcAft>
                <a:spcPts val="0"/>
              </a:spcAft>
              <a:buClr>
                <a:schemeClr val="accent4"/>
              </a:buClr>
              <a:buSzPts val="1800"/>
              <a:buChar char="•"/>
              <a:defRPr>
                <a:solidFill>
                  <a:schemeClr val="accent4"/>
                </a:solidFill>
              </a:defRPr>
            </a:lvl1pPr>
            <a:lvl2pPr marL="914400" lvl="1" indent="-342900">
              <a:spcBef>
                <a:spcPts val="1000"/>
              </a:spcBef>
              <a:spcAft>
                <a:spcPts val="0"/>
              </a:spcAft>
              <a:buClr>
                <a:schemeClr val="accent4"/>
              </a:buClr>
              <a:buSzPts val="1800"/>
              <a:buChar char="﹘"/>
              <a:defRPr>
                <a:solidFill>
                  <a:schemeClr val="accent4"/>
                </a:solidFill>
              </a:defRPr>
            </a:lvl2pPr>
            <a:lvl3pPr marL="1371600" lvl="2" indent="-342900">
              <a:spcBef>
                <a:spcPts val="1000"/>
              </a:spcBef>
              <a:spcAft>
                <a:spcPts val="0"/>
              </a:spcAft>
              <a:buClr>
                <a:schemeClr val="accent4"/>
              </a:buClr>
              <a:buSzPts val="1800"/>
              <a:buChar char="﹘"/>
              <a:defRPr>
                <a:solidFill>
                  <a:schemeClr val="accent4"/>
                </a:solidFill>
              </a:defRPr>
            </a:lvl3pPr>
            <a:lvl4pPr marL="1828800" lvl="3" indent="-342900">
              <a:spcBef>
                <a:spcPts val="1000"/>
              </a:spcBef>
              <a:spcAft>
                <a:spcPts val="0"/>
              </a:spcAft>
              <a:buClr>
                <a:schemeClr val="accent4"/>
              </a:buClr>
              <a:buSzPts val="1800"/>
              <a:buChar char="﹘"/>
              <a:defRPr>
                <a:solidFill>
                  <a:schemeClr val="accent4"/>
                </a:solidFill>
              </a:defRPr>
            </a:lvl4pPr>
            <a:lvl5pPr marL="2286000" lvl="4" indent="-342900">
              <a:spcBef>
                <a:spcPts val="1000"/>
              </a:spcBef>
              <a:spcAft>
                <a:spcPts val="0"/>
              </a:spcAft>
              <a:buClr>
                <a:schemeClr val="accent4"/>
              </a:buClr>
              <a:buSzPts val="1800"/>
              <a:buChar char="﹘"/>
              <a:defRPr>
                <a:solidFill>
                  <a:schemeClr val="accent4"/>
                </a:solidFill>
              </a:defRPr>
            </a:lvl5pPr>
            <a:lvl6pPr marL="2743200" lvl="5" indent="-342900">
              <a:spcBef>
                <a:spcPts val="1000"/>
              </a:spcBef>
              <a:spcAft>
                <a:spcPts val="0"/>
              </a:spcAft>
              <a:buClr>
                <a:schemeClr val="accent4"/>
              </a:buClr>
              <a:buSzPts val="1800"/>
              <a:buChar char="﹘"/>
              <a:defRPr>
                <a:solidFill>
                  <a:schemeClr val="accent4"/>
                </a:solidFill>
              </a:defRPr>
            </a:lvl6pPr>
            <a:lvl7pPr marL="3200400" lvl="6" indent="-342900">
              <a:spcBef>
                <a:spcPts val="1000"/>
              </a:spcBef>
              <a:spcAft>
                <a:spcPts val="0"/>
              </a:spcAft>
              <a:buClr>
                <a:schemeClr val="accent4"/>
              </a:buClr>
              <a:buSzPts val="1800"/>
              <a:buChar char="﹘"/>
              <a:defRPr>
                <a:solidFill>
                  <a:schemeClr val="accent4"/>
                </a:solidFill>
              </a:defRPr>
            </a:lvl7pPr>
            <a:lvl8pPr marL="3657600" lvl="7" indent="-342900">
              <a:spcBef>
                <a:spcPts val="1000"/>
              </a:spcBef>
              <a:spcAft>
                <a:spcPts val="0"/>
              </a:spcAft>
              <a:buClr>
                <a:schemeClr val="accent4"/>
              </a:buClr>
              <a:buSzPts val="1800"/>
              <a:buChar char="﹘"/>
              <a:defRPr>
                <a:solidFill>
                  <a:schemeClr val="accent4"/>
                </a:solidFill>
              </a:defRPr>
            </a:lvl8pPr>
            <a:lvl9pPr marL="4114800" lvl="8" indent="-342900">
              <a:spcBef>
                <a:spcPts val="1000"/>
              </a:spcBef>
              <a:spcAft>
                <a:spcPts val="1000"/>
              </a:spcAft>
              <a:buClr>
                <a:schemeClr val="accent4"/>
              </a:buClr>
              <a:buSzPts val="1800"/>
              <a:buChar char="﹘"/>
              <a:defRPr>
                <a:solidFill>
                  <a:schemeClr val="accent4"/>
                </a:solidFill>
              </a:defRPr>
            </a:lvl9pPr>
          </a:lstStyle>
          <a:p>
            <a:endParaRPr/>
          </a:p>
        </p:txBody>
      </p:sp>
      <p:sp>
        <p:nvSpPr>
          <p:cNvPr id="539" name="Google Shape;539;p69"/>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accent4"/>
                </a:solidFill>
                <a:latin typeface="Montserrat SemiBold"/>
                <a:ea typeface="Montserrat SemiBold"/>
                <a:cs typeface="Montserrat SemiBold"/>
                <a:sym typeface="Montserrat SemiBold"/>
              </a:rPr>
              <a:t>‹#›</a:t>
            </a:fld>
            <a:endParaRPr sz="900" b="1" i="0" u="none" strike="noStrike" cap="none">
              <a:solidFill>
                <a:schemeClr val="accent4"/>
              </a:solidFill>
              <a:latin typeface="Montserrat SemiBold"/>
              <a:ea typeface="Montserrat SemiBold"/>
              <a:cs typeface="Montserrat SemiBold"/>
              <a:sym typeface="Montserrat SemiBold"/>
            </a:endParaRPr>
          </a:p>
        </p:txBody>
      </p:sp>
      <p:grpSp>
        <p:nvGrpSpPr>
          <p:cNvPr id="540" name="Google Shape;540;p69"/>
          <p:cNvGrpSpPr/>
          <p:nvPr/>
        </p:nvGrpSpPr>
        <p:grpSpPr>
          <a:xfrm>
            <a:off x="744554" y="9667704"/>
            <a:ext cx="757005" cy="151663"/>
            <a:chOff x="3610015" y="6016276"/>
            <a:chExt cx="1701900" cy="341200"/>
          </a:xfrm>
        </p:grpSpPr>
        <p:grpSp>
          <p:nvGrpSpPr>
            <p:cNvPr id="541" name="Google Shape;541;p69"/>
            <p:cNvGrpSpPr/>
            <p:nvPr/>
          </p:nvGrpSpPr>
          <p:grpSpPr>
            <a:xfrm>
              <a:off x="4234632" y="6027258"/>
              <a:ext cx="1077283" cy="330123"/>
              <a:chOff x="4234632" y="6027258"/>
              <a:chExt cx="1077283" cy="330123"/>
            </a:xfrm>
          </p:grpSpPr>
          <p:sp>
            <p:nvSpPr>
              <p:cNvPr id="542" name="Google Shape;542;p69"/>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543" name="Google Shape;543;p69"/>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544" name="Google Shape;544;p69"/>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545" name="Google Shape;545;p69"/>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546" name="Google Shape;546;p69"/>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547" name="Google Shape;547;p69"/>
          <p:cNvSpPr txBox="1">
            <a:spLocks noGrp="1"/>
          </p:cNvSpPr>
          <p:nvPr>
            <p:ph type="subTitle" idx="9"/>
          </p:nvPr>
        </p:nvSpPr>
        <p:spPr>
          <a:xfrm>
            <a:off x="1900251" y="9442550"/>
            <a:ext cx="5556600" cy="420600"/>
          </a:xfrm>
          <a:prstGeom prst="rect">
            <a:avLst/>
          </a:prstGeom>
        </p:spPr>
        <p:txBody>
          <a:bodyPr spcFirstLastPara="1" wrap="square" lIns="0" tIns="0" rIns="0" bIns="0" anchor="b" anchorCtr="0">
            <a:noAutofit/>
          </a:bodyPr>
          <a:lstStyle>
            <a:lvl1pPr marL="0" marR="0" lvl="0" indent="0">
              <a:lnSpc>
                <a:spcPct val="100000"/>
              </a:lnSpc>
              <a:spcBef>
                <a:spcPts val="0"/>
              </a:spcBef>
              <a:spcAft>
                <a:spcPts val="0"/>
              </a:spcAft>
              <a:buNone/>
              <a:defRPr sz="1400" b="0">
                <a:solidFill>
                  <a:schemeClr val="accent4"/>
                </a:solidFill>
              </a:defRPr>
            </a:lvl1pPr>
            <a:lvl2pPr lvl="1">
              <a:lnSpc>
                <a:spcPct val="100000"/>
              </a:lnSpc>
              <a:spcBef>
                <a:spcPts val="0"/>
              </a:spcBef>
              <a:spcAft>
                <a:spcPts val="0"/>
              </a:spcAft>
              <a:buNone/>
              <a:defRPr sz="1400" b="0">
                <a:solidFill>
                  <a:schemeClr val="accent4"/>
                </a:solidFill>
              </a:defRPr>
            </a:lvl2pPr>
            <a:lvl3pPr lvl="2">
              <a:lnSpc>
                <a:spcPct val="100000"/>
              </a:lnSpc>
              <a:spcBef>
                <a:spcPts val="0"/>
              </a:spcBef>
              <a:spcAft>
                <a:spcPts val="0"/>
              </a:spcAft>
              <a:buNone/>
              <a:defRPr sz="1400" b="0">
                <a:solidFill>
                  <a:schemeClr val="accent4"/>
                </a:solidFill>
              </a:defRPr>
            </a:lvl3pPr>
            <a:lvl4pPr lvl="3">
              <a:lnSpc>
                <a:spcPct val="100000"/>
              </a:lnSpc>
              <a:spcBef>
                <a:spcPts val="0"/>
              </a:spcBef>
              <a:spcAft>
                <a:spcPts val="0"/>
              </a:spcAft>
              <a:buNone/>
              <a:defRPr sz="1400" b="0">
                <a:solidFill>
                  <a:schemeClr val="accent4"/>
                </a:solidFill>
              </a:defRPr>
            </a:lvl4pPr>
            <a:lvl5pPr lvl="4">
              <a:lnSpc>
                <a:spcPct val="100000"/>
              </a:lnSpc>
              <a:spcBef>
                <a:spcPts val="0"/>
              </a:spcBef>
              <a:spcAft>
                <a:spcPts val="0"/>
              </a:spcAft>
              <a:buNone/>
              <a:defRPr sz="1400" b="0">
                <a:solidFill>
                  <a:schemeClr val="accent4"/>
                </a:solidFill>
              </a:defRPr>
            </a:lvl5pPr>
            <a:lvl6pPr lvl="5">
              <a:lnSpc>
                <a:spcPct val="100000"/>
              </a:lnSpc>
              <a:spcBef>
                <a:spcPts val="0"/>
              </a:spcBef>
              <a:spcAft>
                <a:spcPts val="0"/>
              </a:spcAft>
              <a:buNone/>
              <a:defRPr sz="1400" b="0">
                <a:solidFill>
                  <a:schemeClr val="accent4"/>
                </a:solidFill>
              </a:defRPr>
            </a:lvl6pPr>
            <a:lvl7pPr lvl="6">
              <a:lnSpc>
                <a:spcPct val="100000"/>
              </a:lnSpc>
              <a:spcBef>
                <a:spcPts val="0"/>
              </a:spcBef>
              <a:spcAft>
                <a:spcPts val="0"/>
              </a:spcAft>
              <a:buNone/>
              <a:defRPr sz="1400" b="0">
                <a:solidFill>
                  <a:schemeClr val="accent4"/>
                </a:solidFill>
              </a:defRPr>
            </a:lvl7pPr>
            <a:lvl8pPr lvl="7">
              <a:lnSpc>
                <a:spcPct val="100000"/>
              </a:lnSpc>
              <a:spcBef>
                <a:spcPts val="0"/>
              </a:spcBef>
              <a:spcAft>
                <a:spcPts val="0"/>
              </a:spcAft>
              <a:buNone/>
              <a:defRPr sz="1400" b="0">
                <a:solidFill>
                  <a:schemeClr val="accent4"/>
                </a:solidFill>
              </a:defRPr>
            </a:lvl8pPr>
            <a:lvl9pPr lvl="8">
              <a:lnSpc>
                <a:spcPct val="100000"/>
              </a:lnSpc>
              <a:spcBef>
                <a:spcPts val="0"/>
              </a:spcBef>
              <a:spcAft>
                <a:spcPts val="0"/>
              </a:spcAft>
              <a:buNone/>
              <a:defRPr sz="1400" b="0">
                <a:solidFill>
                  <a:schemeClr val="accent4"/>
                </a:solidFill>
              </a:defRPr>
            </a:lvl9pPr>
          </a:lstStyle>
          <a:p>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50_Points (Two)">
  <p:cSld name="TITLE_AND_BODY_2_2_1_2_2_1">
    <p:bg>
      <p:bgPr>
        <a:solidFill>
          <a:schemeClr val="dk1"/>
        </a:solidFill>
        <a:effectLst/>
      </p:bgPr>
    </p:bg>
    <p:spTree>
      <p:nvGrpSpPr>
        <p:cNvPr id="1" name="Shape 548"/>
        <p:cNvGrpSpPr/>
        <p:nvPr/>
      </p:nvGrpSpPr>
      <p:grpSpPr>
        <a:xfrm>
          <a:off x="0" y="0"/>
          <a:ext cx="0" cy="0"/>
          <a:chOff x="0" y="0"/>
          <a:chExt cx="0" cy="0"/>
        </a:xfrm>
      </p:grpSpPr>
      <p:sp>
        <p:nvSpPr>
          <p:cNvPr id="549" name="Google Shape;549;p70"/>
          <p:cNvSpPr txBox="1">
            <a:spLocks noGrp="1"/>
          </p:cNvSpPr>
          <p:nvPr>
            <p:ph type="title"/>
          </p:nvPr>
        </p:nvSpPr>
        <p:spPr>
          <a:xfrm>
            <a:off x="1517904" y="6364224"/>
            <a:ext cx="6336900" cy="1251000"/>
          </a:xfrm>
          <a:prstGeom prst="rect">
            <a:avLst/>
          </a:prstGeom>
        </p:spPr>
        <p:txBody>
          <a:bodyPr spcFirstLastPara="1" wrap="square" lIns="0" tIns="0" rIns="0" bIns="0" anchor="b" anchorCtr="0">
            <a:noAutofit/>
          </a:bodyPr>
          <a:lstStyle>
            <a:lvl1pPr lvl="0">
              <a:lnSpc>
                <a:spcPct val="115000"/>
              </a:lnSpc>
              <a:spcBef>
                <a:spcPts val="0"/>
              </a:spcBef>
              <a:spcAft>
                <a:spcPts val="0"/>
              </a:spcAft>
              <a:buClr>
                <a:schemeClr val="accent4"/>
              </a:buClr>
              <a:buSzPts val="3600"/>
              <a:buNone/>
              <a:defRPr sz="3600">
                <a:solidFill>
                  <a:schemeClr val="accent4"/>
                </a:solidFill>
              </a:defRPr>
            </a:lvl1pPr>
            <a:lvl2pPr lvl="1">
              <a:lnSpc>
                <a:spcPct val="115000"/>
              </a:lnSpc>
              <a:spcBef>
                <a:spcPts val="0"/>
              </a:spcBef>
              <a:spcAft>
                <a:spcPts val="0"/>
              </a:spcAft>
              <a:buClr>
                <a:schemeClr val="accent4"/>
              </a:buClr>
              <a:buSzPts val="3600"/>
              <a:buNone/>
              <a:defRPr sz="3600">
                <a:solidFill>
                  <a:schemeClr val="accent4"/>
                </a:solidFill>
              </a:defRPr>
            </a:lvl2pPr>
            <a:lvl3pPr lvl="2">
              <a:lnSpc>
                <a:spcPct val="115000"/>
              </a:lnSpc>
              <a:spcBef>
                <a:spcPts val="0"/>
              </a:spcBef>
              <a:spcAft>
                <a:spcPts val="0"/>
              </a:spcAft>
              <a:buClr>
                <a:schemeClr val="accent4"/>
              </a:buClr>
              <a:buSzPts val="3600"/>
              <a:buNone/>
              <a:defRPr sz="3600">
                <a:solidFill>
                  <a:schemeClr val="accent4"/>
                </a:solidFill>
              </a:defRPr>
            </a:lvl3pPr>
            <a:lvl4pPr lvl="3">
              <a:lnSpc>
                <a:spcPct val="115000"/>
              </a:lnSpc>
              <a:spcBef>
                <a:spcPts val="0"/>
              </a:spcBef>
              <a:spcAft>
                <a:spcPts val="0"/>
              </a:spcAft>
              <a:buClr>
                <a:schemeClr val="accent4"/>
              </a:buClr>
              <a:buSzPts val="3600"/>
              <a:buNone/>
              <a:defRPr sz="3600">
                <a:solidFill>
                  <a:schemeClr val="accent4"/>
                </a:solidFill>
              </a:defRPr>
            </a:lvl4pPr>
            <a:lvl5pPr lvl="4">
              <a:lnSpc>
                <a:spcPct val="115000"/>
              </a:lnSpc>
              <a:spcBef>
                <a:spcPts val="0"/>
              </a:spcBef>
              <a:spcAft>
                <a:spcPts val="0"/>
              </a:spcAft>
              <a:buClr>
                <a:schemeClr val="accent4"/>
              </a:buClr>
              <a:buSzPts val="3600"/>
              <a:buNone/>
              <a:defRPr sz="3600">
                <a:solidFill>
                  <a:schemeClr val="accent4"/>
                </a:solidFill>
              </a:defRPr>
            </a:lvl5pPr>
            <a:lvl6pPr lvl="5">
              <a:lnSpc>
                <a:spcPct val="115000"/>
              </a:lnSpc>
              <a:spcBef>
                <a:spcPts val="0"/>
              </a:spcBef>
              <a:spcAft>
                <a:spcPts val="0"/>
              </a:spcAft>
              <a:buClr>
                <a:schemeClr val="accent4"/>
              </a:buClr>
              <a:buSzPts val="3600"/>
              <a:buNone/>
              <a:defRPr sz="3600">
                <a:solidFill>
                  <a:schemeClr val="accent4"/>
                </a:solidFill>
              </a:defRPr>
            </a:lvl6pPr>
            <a:lvl7pPr lvl="6">
              <a:lnSpc>
                <a:spcPct val="115000"/>
              </a:lnSpc>
              <a:spcBef>
                <a:spcPts val="0"/>
              </a:spcBef>
              <a:spcAft>
                <a:spcPts val="0"/>
              </a:spcAft>
              <a:buClr>
                <a:schemeClr val="accent4"/>
              </a:buClr>
              <a:buSzPts val="3600"/>
              <a:buNone/>
              <a:defRPr sz="3600">
                <a:solidFill>
                  <a:schemeClr val="accent4"/>
                </a:solidFill>
              </a:defRPr>
            </a:lvl7pPr>
            <a:lvl8pPr lvl="7">
              <a:lnSpc>
                <a:spcPct val="115000"/>
              </a:lnSpc>
              <a:spcBef>
                <a:spcPts val="0"/>
              </a:spcBef>
              <a:spcAft>
                <a:spcPts val="0"/>
              </a:spcAft>
              <a:buClr>
                <a:schemeClr val="accent4"/>
              </a:buClr>
              <a:buSzPts val="3600"/>
              <a:buNone/>
              <a:defRPr sz="3600">
                <a:solidFill>
                  <a:schemeClr val="accent4"/>
                </a:solidFill>
              </a:defRPr>
            </a:lvl8pPr>
            <a:lvl9pPr lvl="8">
              <a:lnSpc>
                <a:spcPct val="115000"/>
              </a:lnSpc>
              <a:spcBef>
                <a:spcPts val="0"/>
              </a:spcBef>
              <a:spcAft>
                <a:spcPts val="0"/>
              </a:spcAft>
              <a:buClr>
                <a:schemeClr val="accent4"/>
              </a:buClr>
              <a:buSzPts val="3600"/>
              <a:buNone/>
              <a:defRPr sz="3600">
                <a:solidFill>
                  <a:schemeClr val="accent4"/>
                </a:solidFill>
              </a:defRPr>
            </a:lvl9pPr>
          </a:lstStyle>
          <a:p>
            <a:endParaRPr/>
          </a:p>
        </p:txBody>
      </p:sp>
      <p:sp>
        <p:nvSpPr>
          <p:cNvPr id="550" name="Google Shape;550;p70"/>
          <p:cNvSpPr txBox="1">
            <a:spLocks noGrp="1"/>
          </p:cNvSpPr>
          <p:nvPr>
            <p:ph type="body" idx="1"/>
          </p:nvPr>
        </p:nvSpPr>
        <p:spPr>
          <a:xfrm>
            <a:off x="1517904" y="7845553"/>
            <a:ext cx="6336900" cy="1691700"/>
          </a:xfrm>
          <a:prstGeom prst="rect">
            <a:avLst/>
          </a:prstGeom>
        </p:spPr>
        <p:txBody>
          <a:bodyPr spcFirstLastPara="1" wrap="square" lIns="0" tIns="0" rIns="0" bIns="0" anchor="t" anchorCtr="0">
            <a:noAutofit/>
          </a:bodyPr>
          <a:lstStyle>
            <a:lvl1pPr marL="457200" lvl="0" indent="-342900">
              <a:spcBef>
                <a:spcPts val="0"/>
              </a:spcBef>
              <a:spcAft>
                <a:spcPts val="0"/>
              </a:spcAft>
              <a:buClr>
                <a:schemeClr val="accent4"/>
              </a:buClr>
              <a:buSzPts val="1800"/>
              <a:buChar char="•"/>
              <a:defRPr>
                <a:solidFill>
                  <a:schemeClr val="accent4"/>
                </a:solidFill>
              </a:defRPr>
            </a:lvl1pPr>
            <a:lvl2pPr marL="914400" lvl="1" indent="-342900">
              <a:spcBef>
                <a:spcPts val="1000"/>
              </a:spcBef>
              <a:spcAft>
                <a:spcPts val="0"/>
              </a:spcAft>
              <a:buClr>
                <a:schemeClr val="accent4"/>
              </a:buClr>
              <a:buSzPts val="1800"/>
              <a:buChar char="﹘"/>
              <a:defRPr>
                <a:solidFill>
                  <a:schemeClr val="accent4"/>
                </a:solidFill>
              </a:defRPr>
            </a:lvl2pPr>
            <a:lvl3pPr marL="1371600" lvl="2" indent="-342900">
              <a:spcBef>
                <a:spcPts val="1000"/>
              </a:spcBef>
              <a:spcAft>
                <a:spcPts val="0"/>
              </a:spcAft>
              <a:buClr>
                <a:schemeClr val="accent4"/>
              </a:buClr>
              <a:buSzPts val="1800"/>
              <a:buChar char="﹘"/>
              <a:defRPr>
                <a:solidFill>
                  <a:schemeClr val="accent4"/>
                </a:solidFill>
              </a:defRPr>
            </a:lvl3pPr>
            <a:lvl4pPr marL="1828800" lvl="3" indent="-342900">
              <a:spcBef>
                <a:spcPts val="1000"/>
              </a:spcBef>
              <a:spcAft>
                <a:spcPts val="0"/>
              </a:spcAft>
              <a:buClr>
                <a:schemeClr val="accent4"/>
              </a:buClr>
              <a:buSzPts val="1800"/>
              <a:buChar char="﹘"/>
              <a:defRPr>
                <a:solidFill>
                  <a:schemeClr val="accent4"/>
                </a:solidFill>
              </a:defRPr>
            </a:lvl4pPr>
            <a:lvl5pPr marL="2286000" lvl="4" indent="-342900">
              <a:spcBef>
                <a:spcPts val="1000"/>
              </a:spcBef>
              <a:spcAft>
                <a:spcPts val="0"/>
              </a:spcAft>
              <a:buClr>
                <a:schemeClr val="accent4"/>
              </a:buClr>
              <a:buSzPts val="1800"/>
              <a:buChar char="﹘"/>
              <a:defRPr>
                <a:solidFill>
                  <a:schemeClr val="accent4"/>
                </a:solidFill>
              </a:defRPr>
            </a:lvl5pPr>
            <a:lvl6pPr marL="2743200" lvl="5" indent="-342900">
              <a:spcBef>
                <a:spcPts val="1000"/>
              </a:spcBef>
              <a:spcAft>
                <a:spcPts val="0"/>
              </a:spcAft>
              <a:buClr>
                <a:schemeClr val="accent4"/>
              </a:buClr>
              <a:buSzPts val="1800"/>
              <a:buChar char="﹘"/>
              <a:defRPr>
                <a:solidFill>
                  <a:schemeClr val="accent4"/>
                </a:solidFill>
              </a:defRPr>
            </a:lvl6pPr>
            <a:lvl7pPr marL="3200400" lvl="6" indent="-342900">
              <a:spcBef>
                <a:spcPts val="1000"/>
              </a:spcBef>
              <a:spcAft>
                <a:spcPts val="0"/>
              </a:spcAft>
              <a:buClr>
                <a:schemeClr val="accent4"/>
              </a:buClr>
              <a:buSzPts val="1800"/>
              <a:buChar char="﹘"/>
              <a:defRPr>
                <a:solidFill>
                  <a:schemeClr val="accent4"/>
                </a:solidFill>
              </a:defRPr>
            </a:lvl7pPr>
            <a:lvl8pPr marL="3657600" lvl="7" indent="-342900">
              <a:spcBef>
                <a:spcPts val="1000"/>
              </a:spcBef>
              <a:spcAft>
                <a:spcPts val="0"/>
              </a:spcAft>
              <a:buClr>
                <a:schemeClr val="accent4"/>
              </a:buClr>
              <a:buSzPts val="1800"/>
              <a:buChar char="﹘"/>
              <a:defRPr>
                <a:solidFill>
                  <a:schemeClr val="accent4"/>
                </a:solidFill>
              </a:defRPr>
            </a:lvl8pPr>
            <a:lvl9pPr marL="4114800" lvl="8" indent="-342900">
              <a:spcBef>
                <a:spcPts val="1000"/>
              </a:spcBef>
              <a:spcAft>
                <a:spcPts val="1000"/>
              </a:spcAft>
              <a:buClr>
                <a:schemeClr val="accent4"/>
              </a:buClr>
              <a:buSzPts val="1800"/>
              <a:buChar char="﹘"/>
              <a:defRPr>
                <a:solidFill>
                  <a:schemeClr val="accent4"/>
                </a:solidFill>
              </a:defRPr>
            </a:lvl9pPr>
          </a:lstStyle>
          <a:p>
            <a:endParaRPr/>
          </a:p>
        </p:txBody>
      </p:sp>
      <p:sp>
        <p:nvSpPr>
          <p:cNvPr id="551" name="Google Shape;551;p70"/>
          <p:cNvSpPr txBox="1">
            <a:spLocks noGrp="1"/>
          </p:cNvSpPr>
          <p:nvPr>
            <p:ph type="subTitle" idx="2"/>
          </p:nvPr>
        </p:nvSpPr>
        <p:spPr>
          <a:xfrm>
            <a:off x="429768" y="429768"/>
            <a:ext cx="7745100" cy="347400"/>
          </a:xfrm>
          <a:prstGeom prst="rect">
            <a:avLst/>
          </a:prstGeom>
        </p:spPr>
        <p:txBody>
          <a:bodyPr spcFirstLastPara="1" wrap="square" lIns="0" tIns="0" rIns="0" bIns="0" anchor="t" anchorCtr="0">
            <a:noAutofit/>
          </a:bodyPr>
          <a:lstStyle>
            <a:lvl1pPr marL="0" marR="0" lvl="0" indent="0" algn="l">
              <a:lnSpc>
                <a:spcPct val="120000"/>
              </a:lnSpc>
              <a:spcBef>
                <a:spcPts val="0"/>
              </a:spcBef>
              <a:spcAft>
                <a:spcPts val="0"/>
              </a:spcAft>
              <a:buNone/>
              <a:defRPr sz="1800">
                <a:solidFill>
                  <a:schemeClr val="accent4"/>
                </a:solidFill>
              </a:defRPr>
            </a:lvl1pPr>
            <a:lvl2pPr lvl="1">
              <a:lnSpc>
                <a:spcPct val="120000"/>
              </a:lnSpc>
              <a:spcBef>
                <a:spcPts val="0"/>
              </a:spcBef>
              <a:spcAft>
                <a:spcPts val="0"/>
              </a:spcAft>
              <a:buNone/>
              <a:defRPr sz="1800">
                <a:solidFill>
                  <a:schemeClr val="accent4"/>
                </a:solidFill>
              </a:defRPr>
            </a:lvl2pPr>
            <a:lvl3pPr lvl="2">
              <a:lnSpc>
                <a:spcPct val="120000"/>
              </a:lnSpc>
              <a:spcBef>
                <a:spcPts val="0"/>
              </a:spcBef>
              <a:spcAft>
                <a:spcPts val="0"/>
              </a:spcAft>
              <a:buNone/>
              <a:defRPr sz="1800">
                <a:solidFill>
                  <a:schemeClr val="accent4"/>
                </a:solidFill>
              </a:defRPr>
            </a:lvl3pPr>
            <a:lvl4pPr lvl="3">
              <a:lnSpc>
                <a:spcPct val="120000"/>
              </a:lnSpc>
              <a:spcBef>
                <a:spcPts val="0"/>
              </a:spcBef>
              <a:spcAft>
                <a:spcPts val="0"/>
              </a:spcAft>
              <a:buNone/>
              <a:defRPr sz="1800">
                <a:solidFill>
                  <a:schemeClr val="accent4"/>
                </a:solidFill>
              </a:defRPr>
            </a:lvl4pPr>
            <a:lvl5pPr lvl="4">
              <a:lnSpc>
                <a:spcPct val="120000"/>
              </a:lnSpc>
              <a:spcBef>
                <a:spcPts val="0"/>
              </a:spcBef>
              <a:spcAft>
                <a:spcPts val="0"/>
              </a:spcAft>
              <a:buNone/>
              <a:defRPr sz="1800">
                <a:solidFill>
                  <a:schemeClr val="accent4"/>
                </a:solidFill>
              </a:defRPr>
            </a:lvl5pPr>
            <a:lvl6pPr lvl="5">
              <a:lnSpc>
                <a:spcPct val="120000"/>
              </a:lnSpc>
              <a:spcBef>
                <a:spcPts val="0"/>
              </a:spcBef>
              <a:spcAft>
                <a:spcPts val="0"/>
              </a:spcAft>
              <a:buNone/>
              <a:defRPr sz="1800">
                <a:solidFill>
                  <a:schemeClr val="accent4"/>
                </a:solidFill>
              </a:defRPr>
            </a:lvl6pPr>
            <a:lvl7pPr lvl="6">
              <a:lnSpc>
                <a:spcPct val="120000"/>
              </a:lnSpc>
              <a:spcBef>
                <a:spcPts val="0"/>
              </a:spcBef>
              <a:spcAft>
                <a:spcPts val="0"/>
              </a:spcAft>
              <a:buNone/>
              <a:defRPr sz="1800">
                <a:solidFill>
                  <a:schemeClr val="accent4"/>
                </a:solidFill>
              </a:defRPr>
            </a:lvl7pPr>
            <a:lvl8pPr lvl="7">
              <a:lnSpc>
                <a:spcPct val="120000"/>
              </a:lnSpc>
              <a:spcBef>
                <a:spcPts val="0"/>
              </a:spcBef>
              <a:spcAft>
                <a:spcPts val="0"/>
              </a:spcAft>
              <a:buNone/>
              <a:defRPr sz="1800">
                <a:solidFill>
                  <a:schemeClr val="accent4"/>
                </a:solidFill>
              </a:defRPr>
            </a:lvl8pPr>
            <a:lvl9pPr lvl="8">
              <a:lnSpc>
                <a:spcPct val="120000"/>
              </a:lnSpc>
              <a:spcBef>
                <a:spcPts val="0"/>
              </a:spcBef>
              <a:spcAft>
                <a:spcPts val="0"/>
              </a:spcAft>
              <a:buNone/>
              <a:defRPr sz="1800">
                <a:solidFill>
                  <a:schemeClr val="accent4"/>
                </a:solidFill>
              </a:defRPr>
            </a:lvl9pPr>
          </a:lstStyle>
          <a:p>
            <a:endParaRPr/>
          </a:p>
        </p:txBody>
      </p:sp>
      <p:sp>
        <p:nvSpPr>
          <p:cNvPr id="552" name="Google Shape;552;p70"/>
          <p:cNvSpPr txBox="1">
            <a:spLocks noGrp="1"/>
          </p:cNvSpPr>
          <p:nvPr>
            <p:ph type="title" idx="3"/>
          </p:nvPr>
        </p:nvSpPr>
        <p:spPr>
          <a:xfrm>
            <a:off x="10433304" y="6364224"/>
            <a:ext cx="6336900" cy="1251000"/>
          </a:xfrm>
          <a:prstGeom prst="rect">
            <a:avLst/>
          </a:prstGeom>
        </p:spPr>
        <p:txBody>
          <a:bodyPr spcFirstLastPara="1" wrap="square" lIns="0" tIns="0" rIns="0" bIns="0" anchor="b" anchorCtr="0">
            <a:noAutofit/>
          </a:bodyPr>
          <a:lstStyle>
            <a:lvl1pPr lvl="0">
              <a:lnSpc>
                <a:spcPct val="115000"/>
              </a:lnSpc>
              <a:spcBef>
                <a:spcPts val="0"/>
              </a:spcBef>
              <a:spcAft>
                <a:spcPts val="0"/>
              </a:spcAft>
              <a:buClr>
                <a:schemeClr val="accent4"/>
              </a:buClr>
              <a:buSzPts val="3600"/>
              <a:buNone/>
              <a:defRPr sz="3600">
                <a:solidFill>
                  <a:schemeClr val="accent4"/>
                </a:solidFill>
              </a:defRPr>
            </a:lvl1pPr>
            <a:lvl2pPr lvl="1">
              <a:lnSpc>
                <a:spcPct val="115000"/>
              </a:lnSpc>
              <a:spcBef>
                <a:spcPts val="0"/>
              </a:spcBef>
              <a:spcAft>
                <a:spcPts val="0"/>
              </a:spcAft>
              <a:buClr>
                <a:schemeClr val="accent4"/>
              </a:buClr>
              <a:buSzPts val="3600"/>
              <a:buNone/>
              <a:defRPr sz="3600">
                <a:solidFill>
                  <a:schemeClr val="accent4"/>
                </a:solidFill>
              </a:defRPr>
            </a:lvl2pPr>
            <a:lvl3pPr lvl="2">
              <a:lnSpc>
                <a:spcPct val="115000"/>
              </a:lnSpc>
              <a:spcBef>
                <a:spcPts val="0"/>
              </a:spcBef>
              <a:spcAft>
                <a:spcPts val="0"/>
              </a:spcAft>
              <a:buClr>
                <a:schemeClr val="accent4"/>
              </a:buClr>
              <a:buSzPts val="3600"/>
              <a:buNone/>
              <a:defRPr sz="3600">
                <a:solidFill>
                  <a:schemeClr val="accent4"/>
                </a:solidFill>
              </a:defRPr>
            </a:lvl3pPr>
            <a:lvl4pPr lvl="3">
              <a:lnSpc>
                <a:spcPct val="115000"/>
              </a:lnSpc>
              <a:spcBef>
                <a:spcPts val="0"/>
              </a:spcBef>
              <a:spcAft>
                <a:spcPts val="0"/>
              </a:spcAft>
              <a:buClr>
                <a:schemeClr val="accent4"/>
              </a:buClr>
              <a:buSzPts val="3600"/>
              <a:buNone/>
              <a:defRPr sz="3600">
                <a:solidFill>
                  <a:schemeClr val="accent4"/>
                </a:solidFill>
              </a:defRPr>
            </a:lvl4pPr>
            <a:lvl5pPr lvl="4">
              <a:lnSpc>
                <a:spcPct val="115000"/>
              </a:lnSpc>
              <a:spcBef>
                <a:spcPts val="0"/>
              </a:spcBef>
              <a:spcAft>
                <a:spcPts val="0"/>
              </a:spcAft>
              <a:buClr>
                <a:schemeClr val="accent4"/>
              </a:buClr>
              <a:buSzPts val="3600"/>
              <a:buNone/>
              <a:defRPr sz="3600">
                <a:solidFill>
                  <a:schemeClr val="accent4"/>
                </a:solidFill>
              </a:defRPr>
            </a:lvl5pPr>
            <a:lvl6pPr lvl="5">
              <a:lnSpc>
                <a:spcPct val="115000"/>
              </a:lnSpc>
              <a:spcBef>
                <a:spcPts val="0"/>
              </a:spcBef>
              <a:spcAft>
                <a:spcPts val="0"/>
              </a:spcAft>
              <a:buClr>
                <a:schemeClr val="accent4"/>
              </a:buClr>
              <a:buSzPts val="3600"/>
              <a:buNone/>
              <a:defRPr sz="3600">
                <a:solidFill>
                  <a:schemeClr val="accent4"/>
                </a:solidFill>
              </a:defRPr>
            </a:lvl6pPr>
            <a:lvl7pPr lvl="6">
              <a:lnSpc>
                <a:spcPct val="115000"/>
              </a:lnSpc>
              <a:spcBef>
                <a:spcPts val="0"/>
              </a:spcBef>
              <a:spcAft>
                <a:spcPts val="0"/>
              </a:spcAft>
              <a:buClr>
                <a:schemeClr val="accent4"/>
              </a:buClr>
              <a:buSzPts val="3600"/>
              <a:buNone/>
              <a:defRPr sz="3600">
                <a:solidFill>
                  <a:schemeClr val="accent4"/>
                </a:solidFill>
              </a:defRPr>
            </a:lvl7pPr>
            <a:lvl8pPr lvl="7">
              <a:lnSpc>
                <a:spcPct val="115000"/>
              </a:lnSpc>
              <a:spcBef>
                <a:spcPts val="0"/>
              </a:spcBef>
              <a:spcAft>
                <a:spcPts val="0"/>
              </a:spcAft>
              <a:buClr>
                <a:schemeClr val="accent4"/>
              </a:buClr>
              <a:buSzPts val="3600"/>
              <a:buNone/>
              <a:defRPr sz="3600">
                <a:solidFill>
                  <a:schemeClr val="accent4"/>
                </a:solidFill>
              </a:defRPr>
            </a:lvl8pPr>
            <a:lvl9pPr lvl="8">
              <a:lnSpc>
                <a:spcPct val="115000"/>
              </a:lnSpc>
              <a:spcBef>
                <a:spcPts val="0"/>
              </a:spcBef>
              <a:spcAft>
                <a:spcPts val="0"/>
              </a:spcAft>
              <a:buClr>
                <a:schemeClr val="accent4"/>
              </a:buClr>
              <a:buSzPts val="3600"/>
              <a:buNone/>
              <a:defRPr sz="3600">
                <a:solidFill>
                  <a:schemeClr val="accent4"/>
                </a:solidFill>
              </a:defRPr>
            </a:lvl9pPr>
          </a:lstStyle>
          <a:p>
            <a:endParaRPr/>
          </a:p>
        </p:txBody>
      </p:sp>
      <p:sp>
        <p:nvSpPr>
          <p:cNvPr id="553" name="Google Shape;553;p70"/>
          <p:cNvSpPr txBox="1">
            <a:spLocks noGrp="1"/>
          </p:cNvSpPr>
          <p:nvPr>
            <p:ph type="body" idx="4"/>
          </p:nvPr>
        </p:nvSpPr>
        <p:spPr>
          <a:xfrm>
            <a:off x="10433304" y="7845552"/>
            <a:ext cx="6336900" cy="1691700"/>
          </a:xfrm>
          <a:prstGeom prst="rect">
            <a:avLst/>
          </a:prstGeom>
        </p:spPr>
        <p:txBody>
          <a:bodyPr spcFirstLastPara="1" wrap="square" lIns="0" tIns="0" rIns="0" bIns="0" anchor="t" anchorCtr="0">
            <a:noAutofit/>
          </a:bodyPr>
          <a:lstStyle>
            <a:lvl1pPr marL="457200" lvl="0" indent="-342900">
              <a:spcBef>
                <a:spcPts val="0"/>
              </a:spcBef>
              <a:spcAft>
                <a:spcPts val="0"/>
              </a:spcAft>
              <a:buClr>
                <a:schemeClr val="accent4"/>
              </a:buClr>
              <a:buSzPts val="1800"/>
              <a:buChar char="•"/>
              <a:defRPr>
                <a:solidFill>
                  <a:schemeClr val="accent4"/>
                </a:solidFill>
              </a:defRPr>
            </a:lvl1pPr>
            <a:lvl2pPr marL="914400" lvl="1" indent="-342900">
              <a:spcBef>
                <a:spcPts val="1000"/>
              </a:spcBef>
              <a:spcAft>
                <a:spcPts val="0"/>
              </a:spcAft>
              <a:buClr>
                <a:schemeClr val="accent4"/>
              </a:buClr>
              <a:buSzPts val="1800"/>
              <a:buChar char="﹘"/>
              <a:defRPr>
                <a:solidFill>
                  <a:schemeClr val="accent4"/>
                </a:solidFill>
              </a:defRPr>
            </a:lvl2pPr>
            <a:lvl3pPr marL="1371600" lvl="2" indent="-342900">
              <a:spcBef>
                <a:spcPts val="1000"/>
              </a:spcBef>
              <a:spcAft>
                <a:spcPts val="0"/>
              </a:spcAft>
              <a:buClr>
                <a:schemeClr val="accent4"/>
              </a:buClr>
              <a:buSzPts val="1800"/>
              <a:buChar char="﹘"/>
              <a:defRPr>
                <a:solidFill>
                  <a:schemeClr val="accent4"/>
                </a:solidFill>
              </a:defRPr>
            </a:lvl3pPr>
            <a:lvl4pPr marL="1828800" lvl="3" indent="-342900">
              <a:spcBef>
                <a:spcPts val="1000"/>
              </a:spcBef>
              <a:spcAft>
                <a:spcPts val="0"/>
              </a:spcAft>
              <a:buClr>
                <a:schemeClr val="accent4"/>
              </a:buClr>
              <a:buSzPts val="1800"/>
              <a:buChar char="﹘"/>
              <a:defRPr>
                <a:solidFill>
                  <a:schemeClr val="accent4"/>
                </a:solidFill>
              </a:defRPr>
            </a:lvl4pPr>
            <a:lvl5pPr marL="2286000" lvl="4" indent="-342900">
              <a:spcBef>
                <a:spcPts val="1000"/>
              </a:spcBef>
              <a:spcAft>
                <a:spcPts val="0"/>
              </a:spcAft>
              <a:buClr>
                <a:schemeClr val="accent4"/>
              </a:buClr>
              <a:buSzPts val="1800"/>
              <a:buChar char="﹘"/>
              <a:defRPr>
                <a:solidFill>
                  <a:schemeClr val="accent4"/>
                </a:solidFill>
              </a:defRPr>
            </a:lvl5pPr>
            <a:lvl6pPr marL="2743200" lvl="5" indent="-342900">
              <a:spcBef>
                <a:spcPts val="1000"/>
              </a:spcBef>
              <a:spcAft>
                <a:spcPts val="0"/>
              </a:spcAft>
              <a:buClr>
                <a:schemeClr val="accent4"/>
              </a:buClr>
              <a:buSzPts val="1800"/>
              <a:buChar char="﹘"/>
              <a:defRPr>
                <a:solidFill>
                  <a:schemeClr val="accent4"/>
                </a:solidFill>
              </a:defRPr>
            </a:lvl6pPr>
            <a:lvl7pPr marL="3200400" lvl="6" indent="-342900">
              <a:spcBef>
                <a:spcPts val="1000"/>
              </a:spcBef>
              <a:spcAft>
                <a:spcPts val="0"/>
              </a:spcAft>
              <a:buClr>
                <a:schemeClr val="accent4"/>
              </a:buClr>
              <a:buSzPts val="1800"/>
              <a:buChar char="﹘"/>
              <a:defRPr>
                <a:solidFill>
                  <a:schemeClr val="accent4"/>
                </a:solidFill>
              </a:defRPr>
            </a:lvl7pPr>
            <a:lvl8pPr marL="3657600" lvl="7" indent="-342900">
              <a:spcBef>
                <a:spcPts val="1000"/>
              </a:spcBef>
              <a:spcAft>
                <a:spcPts val="0"/>
              </a:spcAft>
              <a:buClr>
                <a:schemeClr val="accent4"/>
              </a:buClr>
              <a:buSzPts val="1800"/>
              <a:buChar char="﹘"/>
              <a:defRPr>
                <a:solidFill>
                  <a:schemeClr val="accent4"/>
                </a:solidFill>
              </a:defRPr>
            </a:lvl8pPr>
            <a:lvl9pPr marL="4114800" lvl="8" indent="-342900">
              <a:spcBef>
                <a:spcPts val="1000"/>
              </a:spcBef>
              <a:spcAft>
                <a:spcPts val="1000"/>
              </a:spcAft>
              <a:buClr>
                <a:schemeClr val="accent4"/>
              </a:buClr>
              <a:buSzPts val="1800"/>
              <a:buChar char="﹘"/>
              <a:defRPr>
                <a:solidFill>
                  <a:schemeClr val="accent4"/>
                </a:solidFill>
              </a:defRPr>
            </a:lvl9pPr>
          </a:lstStyle>
          <a:p>
            <a:endParaRPr/>
          </a:p>
        </p:txBody>
      </p:sp>
      <p:sp>
        <p:nvSpPr>
          <p:cNvPr id="554" name="Google Shape;554;p70"/>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accent4"/>
                </a:solidFill>
                <a:latin typeface="Montserrat SemiBold"/>
                <a:ea typeface="Montserrat SemiBold"/>
                <a:cs typeface="Montserrat SemiBold"/>
                <a:sym typeface="Montserrat SemiBold"/>
              </a:rPr>
              <a:t>‹#›</a:t>
            </a:fld>
            <a:endParaRPr sz="900" b="1" i="0" u="none" strike="noStrike" cap="none">
              <a:solidFill>
                <a:schemeClr val="accent4"/>
              </a:solidFill>
              <a:latin typeface="Montserrat SemiBold"/>
              <a:ea typeface="Montserrat SemiBold"/>
              <a:cs typeface="Montserrat SemiBold"/>
              <a:sym typeface="Montserrat SemiBold"/>
            </a:endParaRPr>
          </a:p>
        </p:txBody>
      </p:sp>
      <p:grpSp>
        <p:nvGrpSpPr>
          <p:cNvPr id="555" name="Google Shape;555;p70"/>
          <p:cNvGrpSpPr/>
          <p:nvPr/>
        </p:nvGrpSpPr>
        <p:grpSpPr>
          <a:xfrm>
            <a:off x="744554" y="9667704"/>
            <a:ext cx="757005" cy="151663"/>
            <a:chOff x="3610015" y="6016276"/>
            <a:chExt cx="1701900" cy="341200"/>
          </a:xfrm>
        </p:grpSpPr>
        <p:grpSp>
          <p:nvGrpSpPr>
            <p:cNvPr id="556" name="Google Shape;556;p70"/>
            <p:cNvGrpSpPr/>
            <p:nvPr/>
          </p:nvGrpSpPr>
          <p:grpSpPr>
            <a:xfrm>
              <a:off x="4234632" y="6027258"/>
              <a:ext cx="1077283" cy="330123"/>
              <a:chOff x="4234632" y="6027258"/>
              <a:chExt cx="1077283" cy="330123"/>
            </a:xfrm>
          </p:grpSpPr>
          <p:sp>
            <p:nvSpPr>
              <p:cNvPr id="557" name="Google Shape;557;p70"/>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558" name="Google Shape;558;p70"/>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559" name="Google Shape;559;p70"/>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560" name="Google Shape;560;p70"/>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561" name="Google Shape;561;p70"/>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562" name="Google Shape;562;p70"/>
          <p:cNvSpPr txBox="1">
            <a:spLocks noGrp="1"/>
          </p:cNvSpPr>
          <p:nvPr>
            <p:ph type="subTitle" idx="5"/>
          </p:nvPr>
        </p:nvSpPr>
        <p:spPr>
          <a:xfrm>
            <a:off x="1900251" y="9442550"/>
            <a:ext cx="5556600" cy="420600"/>
          </a:xfrm>
          <a:prstGeom prst="rect">
            <a:avLst/>
          </a:prstGeom>
        </p:spPr>
        <p:txBody>
          <a:bodyPr spcFirstLastPara="1" wrap="square" lIns="0" tIns="0" rIns="0" bIns="0" anchor="b" anchorCtr="0">
            <a:noAutofit/>
          </a:bodyPr>
          <a:lstStyle>
            <a:lvl1pPr marL="0" marR="0" lvl="0" indent="0">
              <a:lnSpc>
                <a:spcPct val="100000"/>
              </a:lnSpc>
              <a:spcBef>
                <a:spcPts val="0"/>
              </a:spcBef>
              <a:spcAft>
                <a:spcPts val="0"/>
              </a:spcAft>
              <a:buNone/>
              <a:defRPr sz="1400" b="0">
                <a:solidFill>
                  <a:schemeClr val="accent4"/>
                </a:solidFill>
              </a:defRPr>
            </a:lvl1pPr>
            <a:lvl2pPr lvl="1">
              <a:lnSpc>
                <a:spcPct val="100000"/>
              </a:lnSpc>
              <a:spcBef>
                <a:spcPts val="0"/>
              </a:spcBef>
              <a:spcAft>
                <a:spcPts val="0"/>
              </a:spcAft>
              <a:buNone/>
              <a:defRPr sz="1400" b="0">
                <a:solidFill>
                  <a:schemeClr val="accent4"/>
                </a:solidFill>
              </a:defRPr>
            </a:lvl2pPr>
            <a:lvl3pPr lvl="2">
              <a:lnSpc>
                <a:spcPct val="100000"/>
              </a:lnSpc>
              <a:spcBef>
                <a:spcPts val="0"/>
              </a:spcBef>
              <a:spcAft>
                <a:spcPts val="0"/>
              </a:spcAft>
              <a:buNone/>
              <a:defRPr sz="1400" b="0">
                <a:solidFill>
                  <a:schemeClr val="accent4"/>
                </a:solidFill>
              </a:defRPr>
            </a:lvl3pPr>
            <a:lvl4pPr lvl="3">
              <a:lnSpc>
                <a:spcPct val="100000"/>
              </a:lnSpc>
              <a:spcBef>
                <a:spcPts val="0"/>
              </a:spcBef>
              <a:spcAft>
                <a:spcPts val="0"/>
              </a:spcAft>
              <a:buNone/>
              <a:defRPr sz="1400" b="0">
                <a:solidFill>
                  <a:schemeClr val="accent4"/>
                </a:solidFill>
              </a:defRPr>
            </a:lvl4pPr>
            <a:lvl5pPr lvl="4">
              <a:lnSpc>
                <a:spcPct val="100000"/>
              </a:lnSpc>
              <a:spcBef>
                <a:spcPts val="0"/>
              </a:spcBef>
              <a:spcAft>
                <a:spcPts val="0"/>
              </a:spcAft>
              <a:buNone/>
              <a:defRPr sz="1400" b="0">
                <a:solidFill>
                  <a:schemeClr val="accent4"/>
                </a:solidFill>
              </a:defRPr>
            </a:lvl5pPr>
            <a:lvl6pPr lvl="5">
              <a:lnSpc>
                <a:spcPct val="100000"/>
              </a:lnSpc>
              <a:spcBef>
                <a:spcPts val="0"/>
              </a:spcBef>
              <a:spcAft>
                <a:spcPts val="0"/>
              </a:spcAft>
              <a:buNone/>
              <a:defRPr sz="1400" b="0">
                <a:solidFill>
                  <a:schemeClr val="accent4"/>
                </a:solidFill>
              </a:defRPr>
            </a:lvl6pPr>
            <a:lvl7pPr lvl="6">
              <a:lnSpc>
                <a:spcPct val="100000"/>
              </a:lnSpc>
              <a:spcBef>
                <a:spcPts val="0"/>
              </a:spcBef>
              <a:spcAft>
                <a:spcPts val="0"/>
              </a:spcAft>
              <a:buNone/>
              <a:defRPr sz="1400" b="0">
                <a:solidFill>
                  <a:schemeClr val="accent4"/>
                </a:solidFill>
              </a:defRPr>
            </a:lvl7pPr>
            <a:lvl8pPr lvl="7">
              <a:lnSpc>
                <a:spcPct val="100000"/>
              </a:lnSpc>
              <a:spcBef>
                <a:spcPts val="0"/>
              </a:spcBef>
              <a:spcAft>
                <a:spcPts val="0"/>
              </a:spcAft>
              <a:buNone/>
              <a:defRPr sz="1400" b="0">
                <a:solidFill>
                  <a:schemeClr val="accent4"/>
                </a:solidFill>
              </a:defRPr>
            </a:lvl8pPr>
            <a:lvl9pPr lvl="8">
              <a:lnSpc>
                <a:spcPct val="100000"/>
              </a:lnSpc>
              <a:spcBef>
                <a:spcPts val="0"/>
              </a:spcBef>
              <a:spcAft>
                <a:spcPts val="0"/>
              </a:spcAft>
              <a:buNone/>
              <a:defRPr sz="1400" b="0">
                <a:solidFill>
                  <a:schemeClr val="accent4"/>
                </a:solidFill>
              </a:defRPr>
            </a:lvl9pPr>
          </a:lstStyle>
          <a:p>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53_Points (Three)">
  <p:cSld name="TITLE_AND_BODY_2_2_1_2_3">
    <p:bg>
      <p:bgPr>
        <a:solidFill>
          <a:schemeClr val="dk1"/>
        </a:solidFill>
        <a:effectLst/>
      </p:bgPr>
    </p:bg>
    <p:spTree>
      <p:nvGrpSpPr>
        <p:cNvPr id="1" name="Shape 563"/>
        <p:cNvGrpSpPr/>
        <p:nvPr/>
      </p:nvGrpSpPr>
      <p:grpSpPr>
        <a:xfrm>
          <a:off x="0" y="0"/>
          <a:ext cx="0" cy="0"/>
          <a:chOff x="0" y="0"/>
          <a:chExt cx="0" cy="0"/>
        </a:xfrm>
      </p:grpSpPr>
      <p:sp>
        <p:nvSpPr>
          <p:cNvPr id="564" name="Google Shape;564;p71"/>
          <p:cNvSpPr txBox="1">
            <a:spLocks noGrp="1"/>
          </p:cNvSpPr>
          <p:nvPr>
            <p:ph type="title"/>
          </p:nvPr>
        </p:nvSpPr>
        <p:spPr>
          <a:xfrm>
            <a:off x="1161288" y="5897880"/>
            <a:ext cx="4827900" cy="955500"/>
          </a:xfrm>
          <a:prstGeom prst="rect">
            <a:avLst/>
          </a:prstGeom>
        </p:spPr>
        <p:txBody>
          <a:bodyPr spcFirstLastPara="1" wrap="square" lIns="0" tIns="0" rIns="0" bIns="0" anchor="b" anchorCtr="0">
            <a:noAutofit/>
          </a:bodyPr>
          <a:lstStyle>
            <a:lvl1pPr lvl="0">
              <a:lnSpc>
                <a:spcPct val="115000"/>
              </a:lnSpc>
              <a:spcBef>
                <a:spcPts val="0"/>
              </a:spcBef>
              <a:spcAft>
                <a:spcPts val="0"/>
              </a:spcAft>
              <a:buClr>
                <a:schemeClr val="accent4"/>
              </a:buClr>
              <a:buSzPts val="2700"/>
              <a:buNone/>
              <a:defRPr sz="2700">
                <a:solidFill>
                  <a:schemeClr val="accent4"/>
                </a:solidFill>
              </a:defRPr>
            </a:lvl1pPr>
            <a:lvl2pPr lvl="1">
              <a:lnSpc>
                <a:spcPct val="115000"/>
              </a:lnSpc>
              <a:spcBef>
                <a:spcPts val="0"/>
              </a:spcBef>
              <a:spcAft>
                <a:spcPts val="0"/>
              </a:spcAft>
              <a:buClr>
                <a:schemeClr val="accent4"/>
              </a:buClr>
              <a:buSzPts val="2700"/>
              <a:buNone/>
              <a:defRPr sz="2700">
                <a:solidFill>
                  <a:schemeClr val="accent4"/>
                </a:solidFill>
              </a:defRPr>
            </a:lvl2pPr>
            <a:lvl3pPr lvl="2">
              <a:lnSpc>
                <a:spcPct val="115000"/>
              </a:lnSpc>
              <a:spcBef>
                <a:spcPts val="0"/>
              </a:spcBef>
              <a:spcAft>
                <a:spcPts val="0"/>
              </a:spcAft>
              <a:buClr>
                <a:schemeClr val="accent4"/>
              </a:buClr>
              <a:buSzPts val="2700"/>
              <a:buNone/>
              <a:defRPr sz="2700">
                <a:solidFill>
                  <a:schemeClr val="accent4"/>
                </a:solidFill>
              </a:defRPr>
            </a:lvl3pPr>
            <a:lvl4pPr lvl="3">
              <a:lnSpc>
                <a:spcPct val="115000"/>
              </a:lnSpc>
              <a:spcBef>
                <a:spcPts val="0"/>
              </a:spcBef>
              <a:spcAft>
                <a:spcPts val="0"/>
              </a:spcAft>
              <a:buClr>
                <a:schemeClr val="accent4"/>
              </a:buClr>
              <a:buSzPts val="2700"/>
              <a:buNone/>
              <a:defRPr sz="2700">
                <a:solidFill>
                  <a:schemeClr val="accent4"/>
                </a:solidFill>
              </a:defRPr>
            </a:lvl4pPr>
            <a:lvl5pPr lvl="4">
              <a:lnSpc>
                <a:spcPct val="115000"/>
              </a:lnSpc>
              <a:spcBef>
                <a:spcPts val="0"/>
              </a:spcBef>
              <a:spcAft>
                <a:spcPts val="0"/>
              </a:spcAft>
              <a:buClr>
                <a:schemeClr val="accent4"/>
              </a:buClr>
              <a:buSzPts val="2700"/>
              <a:buNone/>
              <a:defRPr sz="2700">
                <a:solidFill>
                  <a:schemeClr val="accent4"/>
                </a:solidFill>
              </a:defRPr>
            </a:lvl5pPr>
            <a:lvl6pPr lvl="5">
              <a:lnSpc>
                <a:spcPct val="115000"/>
              </a:lnSpc>
              <a:spcBef>
                <a:spcPts val="0"/>
              </a:spcBef>
              <a:spcAft>
                <a:spcPts val="0"/>
              </a:spcAft>
              <a:buClr>
                <a:schemeClr val="accent4"/>
              </a:buClr>
              <a:buSzPts val="2700"/>
              <a:buNone/>
              <a:defRPr sz="2700">
                <a:solidFill>
                  <a:schemeClr val="accent4"/>
                </a:solidFill>
              </a:defRPr>
            </a:lvl6pPr>
            <a:lvl7pPr lvl="6">
              <a:lnSpc>
                <a:spcPct val="115000"/>
              </a:lnSpc>
              <a:spcBef>
                <a:spcPts val="0"/>
              </a:spcBef>
              <a:spcAft>
                <a:spcPts val="0"/>
              </a:spcAft>
              <a:buClr>
                <a:schemeClr val="accent4"/>
              </a:buClr>
              <a:buSzPts val="2700"/>
              <a:buNone/>
              <a:defRPr sz="2700">
                <a:solidFill>
                  <a:schemeClr val="accent4"/>
                </a:solidFill>
              </a:defRPr>
            </a:lvl7pPr>
            <a:lvl8pPr lvl="7">
              <a:lnSpc>
                <a:spcPct val="115000"/>
              </a:lnSpc>
              <a:spcBef>
                <a:spcPts val="0"/>
              </a:spcBef>
              <a:spcAft>
                <a:spcPts val="0"/>
              </a:spcAft>
              <a:buClr>
                <a:schemeClr val="accent4"/>
              </a:buClr>
              <a:buSzPts val="2700"/>
              <a:buNone/>
              <a:defRPr sz="2700">
                <a:solidFill>
                  <a:schemeClr val="accent4"/>
                </a:solidFill>
              </a:defRPr>
            </a:lvl8pPr>
            <a:lvl9pPr lvl="8">
              <a:lnSpc>
                <a:spcPct val="115000"/>
              </a:lnSpc>
              <a:spcBef>
                <a:spcPts val="0"/>
              </a:spcBef>
              <a:spcAft>
                <a:spcPts val="0"/>
              </a:spcAft>
              <a:buClr>
                <a:schemeClr val="accent4"/>
              </a:buClr>
              <a:buSzPts val="2700"/>
              <a:buNone/>
              <a:defRPr sz="2700">
                <a:solidFill>
                  <a:schemeClr val="accent4"/>
                </a:solidFill>
              </a:defRPr>
            </a:lvl9pPr>
          </a:lstStyle>
          <a:p>
            <a:endParaRPr/>
          </a:p>
        </p:txBody>
      </p:sp>
      <p:sp>
        <p:nvSpPr>
          <p:cNvPr id="565" name="Google Shape;565;p71"/>
          <p:cNvSpPr txBox="1">
            <a:spLocks noGrp="1"/>
          </p:cNvSpPr>
          <p:nvPr>
            <p:ph type="body" idx="1"/>
          </p:nvPr>
        </p:nvSpPr>
        <p:spPr>
          <a:xfrm>
            <a:off x="1161288" y="7086601"/>
            <a:ext cx="4827900" cy="2315700"/>
          </a:xfrm>
          <a:prstGeom prst="rect">
            <a:avLst/>
          </a:prstGeom>
        </p:spPr>
        <p:txBody>
          <a:bodyPr spcFirstLastPara="1" wrap="square" lIns="0" tIns="0" rIns="0" bIns="0" anchor="t" anchorCtr="0">
            <a:noAutofit/>
          </a:bodyPr>
          <a:lstStyle>
            <a:lvl1pPr marL="457200" lvl="0" indent="-342900">
              <a:spcBef>
                <a:spcPts val="0"/>
              </a:spcBef>
              <a:spcAft>
                <a:spcPts val="0"/>
              </a:spcAft>
              <a:buClr>
                <a:schemeClr val="accent4"/>
              </a:buClr>
              <a:buSzPts val="1800"/>
              <a:buChar char="•"/>
              <a:defRPr>
                <a:solidFill>
                  <a:schemeClr val="accent4"/>
                </a:solidFill>
              </a:defRPr>
            </a:lvl1pPr>
            <a:lvl2pPr marL="914400" lvl="1" indent="-342900">
              <a:spcBef>
                <a:spcPts val="1000"/>
              </a:spcBef>
              <a:spcAft>
                <a:spcPts val="0"/>
              </a:spcAft>
              <a:buClr>
                <a:schemeClr val="accent4"/>
              </a:buClr>
              <a:buSzPts val="1800"/>
              <a:buChar char="﹘"/>
              <a:defRPr>
                <a:solidFill>
                  <a:schemeClr val="accent4"/>
                </a:solidFill>
              </a:defRPr>
            </a:lvl2pPr>
            <a:lvl3pPr marL="1371600" lvl="2" indent="-342900">
              <a:spcBef>
                <a:spcPts val="1000"/>
              </a:spcBef>
              <a:spcAft>
                <a:spcPts val="0"/>
              </a:spcAft>
              <a:buClr>
                <a:schemeClr val="accent4"/>
              </a:buClr>
              <a:buSzPts val="1800"/>
              <a:buChar char="﹘"/>
              <a:defRPr>
                <a:solidFill>
                  <a:schemeClr val="accent4"/>
                </a:solidFill>
              </a:defRPr>
            </a:lvl3pPr>
            <a:lvl4pPr marL="1828800" lvl="3" indent="-342900">
              <a:spcBef>
                <a:spcPts val="1000"/>
              </a:spcBef>
              <a:spcAft>
                <a:spcPts val="0"/>
              </a:spcAft>
              <a:buClr>
                <a:schemeClr val="accent4"/>
              </a:buClr>
              <a:buSzPts val="1800"/>
              <a:buChar char="﹘"/>
              <a:defRPr>
                <a:solidFill>
                  <a:schemeClr val="accent4"/>
                </a:solidFill>
              </a:defRPr>
            </a:lvl4pPr>
            <a:lvl5pPr marL="2286000" lvl="4" indent="-342900">
              <a:spcBef>
                <a:spcPts val="1000"/>
              </a:spcBef>
              <a:spcAft>
                <a:spcPts val="0"/>
              </a:spcAft>
              <a:buClr>
                <a:schemeClr val="accent4"/>
              </a:buClr>
              <a:buSzPts val="1800"/>
              <a:buChar char="﹘"/>
              <a:defRPr>
                <a:solidFill>
                  <a:schemeClr val="accent4"/>
                </a:solidFill>
              </a:defRPr>
            </a:lvl5pPr>
            <a:lvl6pPr marL="2743200" lvl="5" indent="-342900">
              <a:spcBef>
                <a:spcPts val="1000"/>
              </a:spcBef>
              <a:spcAft>
                <a:spcPts val="0"/>
              </a:spcAft>
              <a:buClr>
                <a:schemeClr val="accent4"/>
              </a:buClr>
              <a:buSzPts val="1800"/>
              <a:buChar char="﹘"/>
              <a:defRPr>
                <a:solidFill>
                  <a:schemeClr val="accent4"/>
                </a:solidFill>
              </a:defRPr>
            </a:lvl6pPr>
            <a:lvl7pPr marL="3200400" lvl="6" indent="-342900">
              <a:spcBef>
                <a:spcPts val="1000"/>
              </a:spcBef>
              <a:spcAft>
                <a:spcPts val="0"/>
              </a:spcAft>
              <a:buClr>
                <a:schemeClr val="accent4"/>
              </a:buClr>
              <a:buSzPts val="1800"/>
              <a:buChar char="﹘"/>
              <a:defRPr>
                <a:solidFill>
                  <a:schemeClr val="accent4"/>
                </a:solidFill>
              </a:defRPr>
            </a:lvl7pPr>
            <a:lvl8pPr marL="3657600" lvl="7" indent="-342900">
              <a:spcBef>
                <a:spcPts val="1000"/>
              </a:spcBef>
              <a:spcAft>
                <a:spcPts val="0"/>
              </a:spcAft>
              <a:buClr>
                <a:schemeClr val="accent4"/>
              </a:buClr>
              <a:buSzPts val="1800"/>
              <a:buChar char="﹘"/>
              <a:defRPr>
                <a:solidFill>
                  <a:schemeClr val="accent4"/>
                </a:solidFill>
              </a:defRPr>
            </a:lvl8pPr>
            <a:lvl9pPr marL="4114800" lvl="8" indent="-342900">
              <a:spcBef>
                <a:spcPts val="1000"/>
              </a:spcBef>
              <a:spcAft>
                <a:spcPts val="1000"/>
              </a:spcAft>
              <a:buClr>
                <a:schemeClr val="accent4"/>
              </a:buClr>
              <a:buSzPts val="1800"/>
              <a:buChar char="﹘"/>
              <a:defRPr>
                <a:solidFill>
                  <a:schemeClr val="accent4"/>
                </a:solidFill>
              </a:defRPr>
            </a:lvl9pPr>
          </a:lstStyle>
          <a:p>
            <a:endParaRPr/>
          </a:p>
        </p:txBody>
      </p:sp>
      <p:sp>
        <p:nvSpPr>
          <p:cNvPr id="566" name="Google Shape;566;p71"/>
          <p:cNvSpPr txBox="1">
            <a:spLocks noGrp="1"/>
          </p:cNvSpPr>
          <p:nvPr>
            <p:ph type="subTitle" idx="2"/>
          </p:nvPr>
        </p:nvSpPr>
        <p:spPr>
          <a:xfrm>
            <a:off x="429768" y="429768"/>
            <a:ext cx="7745100" cy="347400"/>
          </a:xfrm>
          <a:prstGeom prst="rect">
            <a:avLst/>
          </a:prstGeom>
        </p:spPr>
        <p:txBody>
          <a:bodyPr spcFirstLastPara="1" wrap="square" lIns="0" tIns="0" rIns="0" bIns="0" anchor="t" anchorCtr="0">
            <a:noAutofit/>
          </a:bodyPr>
          <a:lstStyle>
            <a:lvl1pPr marL="0" marR="0" lvl="0" indent="0" algn="l">
              <a:lnSpc>
                <a:spcPct val="120000"/>
              </a:lnSpc>
              <a:spcBef>
                <a:spcPts val="0"/>
              </a:spcBef>
              <a:spcAft>
                <a:spcPts val="0"/>
              </a:spcAft>
              <a:buNone/>
              <a:defRPr sz="1800">
                <a:solidFill>
                  <a:schemeClr val="accent4"/>
                </a:solidFill>
              </a:defRPr>
            </a:lvl1pPr>
            <a:lvl2pPr lvl="1">
              <a:lnSpc>
                <a:spcPct val="120000"/>
              </a:lnSpc>
              <a:spcBef>
                <a:spcPts val="0"/>
              </a:spcBef>
              <a:spcAft>
                <a:spcPts val="0"/>
              </a:spcAft>
              <a:buNone/>
              <a:defRPr sz="1800">
                <a:solidFill>
                  <a:schemeClr val="accent4"/>
                </a:solidFill>
              </a:defRPr>
            </a:lvl2pPr>
            <a:lvl3pPr lvl="2">
              <a:lnSpc>
                <a:spcPct val="120000"/>
              </a:lnSpc>
              <a:spcBef>
                <a:spcPts val="0"/>
              </a:spcBef>
              <a:spcAft>
                <a:spcPts val="0"/>
              </a:spcAft>
              <a:buNone/>
              <a:defRPr sz="1800">
                <a:solidFill>
                  <a:schemeClr val="accent4"/>
                </a:solidFill>
              </a:defRPr>
            </a:lvl3pPr>
            <a:lvl4pPr lvl="3">
              <a:lnSpc>
                <a:spcPct val="120000"/>
              </a:lnSpc>
              <a:spcBef>
                <a:spcPts val="0"/>
              </a:spcBef>
              <a:spcAft>
                <a:spcPts val="0"/>
              </a:spcAft>
              <a:buNone/>
              <a:defRPr sz="1800">
                <a:solidFill>
                  <a:schemeClr val="accent4"/>
                </a:solidFill>
              </a:defRPr>
            </a:lvl4pPr>
            <a:lvl5pPr lvl="4">
              <a:lnSpc>
                <a:spcPct val="120000"/>
              </a:lnSpc>
              <a:spcBef>
                <a:spcPts val="0"/>
              </a:spcBef>
              <a:spcAft>
                <a:spcPts val="0"/>
              </a:spcAft>
              <a:buNone/>
              <a:defRPr sz="1800">
                <a:solidFill>
                  <a:schemeClr val="accent4"/>
                </a:solidFill>
              </a:defRPr>
            </a:lvl5pPr>
            <a:lvl6pPr lvl="5">
              <a:lnSpc>
                <a:spcPct val="120000"/>
              </a:lnSpc>
              <a:spcBef>
                <a:spcPts val="0"/>
              </a:spcBef>
              <a:spcAft>
                <a:spcPts val="0"/>
              </a:spcAft>
              <a:buNone/>
              <a:defRPr sz="1800">
                <a:solidFill>
                  <a:schemeClr val="accent4"/>
                </a:solidFill>
              </a:defRPr>
            </a:lvl6pPr>
            <a:lvl7pPr lvl="6">
              <a:lnSpc>
                <a:spcPct val="120000"/>
              </a:lnSpc>
              <a:spcBef>
                <a:spcPts val="0"/>
              </a:spcBef>
              <a:spcAft>
                <a:spcPts val="0"/>
              </a:spcAft>
              <a:buNone/>
              <a:defRPr sz="1800">
                <a:solidFill>
                  <a:schemeClr val="accent4"/>
                </a:solidFill>
              </a:defRPr>
            </a:lvl7pPr>
            <a:lvl8pPr lvl="7">
              <a:lnSpc>
                <a:spcPct val="120000"/>
              </a:lnSpc>
              <a:spcBef>
                <a:spcPts val="0"/>
              </a:spcBef>
              <a:spcAft>
                <a:spcPts val="0"/>
              </a:spcAft>
              <a:buNone/>
              <a:defRPr sz="1800">
                <a:solidFill>
                  <a:schemeClr val="accent4"/>
                </a:solidFill>
              </a:defRPr>
            </a:lvl8pPr>
            <a:lvl9pPr lvl="8">
              <a:lnSpc>
                <a:spcPct val="120000"/>
              </a:lnSpc>
              <a:spcBef>
                <a:spcPts val="0"/>
              </a:spcBef>
              <a:spcAft>
                <a:spcPts val="0"/>
              </a:spcAft>
              <a:buNone/>
              <a:defRPr sz="1800">
                <a:solidFill>
                  <a:schemeClr val="accent4"/>
                </a:solidFill>
              </a:defRPr>
            </a:lvl9pPr>
          </a:lstStyle>
          <a:p>
            <a:endParaRPr/>
          </a:p>
        </p:txBody>
      </p:sp>
      <p:sp>
        <p:nvSpPr>
          <p:cNvPr id="567" name="Google Shape;567;p71"/>
          <p:cNvSpPr txBox="1">
            <a:spLocks noGrp="1"/>
          </p:cNvSpPr>
          <p:nvPr>
            <p:ph type="title" idx="3"/>
          </p:nvPr>
        </p:nvSpPr>
        <p:spPr>
          <a:xfrm>
            <a:off x="6729984" y="5897880"/>
            <a:ext cx="4827900" cy="955500"/>
          </a:xfrm>
          <a:prstGeom prst="rect">
            <a:avLst/>
          </a:prstGeom>
        </p:spPr>
        <p:txBody>
          <a:bodyPr spcFirstLastPara="1" wrap="square" lIns="0" tIns="0" rIns="0" bIns="0" anchor="b" anchorCtr="0">
            <a:noAutofit/>
          </a:bodyPr>
          <a:lstStyle>
            <a:lvl1pPr lvl="0">
              <a:lnSpc>
                <a:spcPct val="115000"/>
              </a:lnSpc>
              <a:spcBef>
                <a:spcPts val="0"/>
              </a:spcBef>
              <a:spcAft>
                <a:spcPts val="0"/>
              </a:spcAft>
              <a:buClr>
                <a:schemeClr val="accent4"/>
              </a:buClr>
              <a:buSzPts val="2700"/>
              <a:buNone/>
              <a:defRPr sz="2700">
                <a:solidFill>
                  <a:schemeClr val="accent4"/>
                </a:solidFill>
              </a:defRPr>
            </a:lvl1pPr>
            <a:lvl2pPr lvl="1">
              <a:lnSpc>
                <a:spcPct val="115000"/>
              </a:lnSpc>
              <a:spcBef>
                <a:spcPts val="0"/>
              </a:spcBef>
              <a:spcAft>
                <a:spcPts val="0"/>
              </a:spcAft>
              <a:buClr>
                <a:schemeClr val="accent4"/>
              </a:buClr>
              <a:buSzPts val="2700"/>
              <a:buNone/>
              <a:defRPr sz="2700">
                <a:solidFill>
                  <a:schemeClr val="accent4"/>
                </a:solidFill>
              </a:defRPr>
            </a:lvl2pPr>
            <a:lvl3pPr lvl="2">
              <a:lnSpc>
                <a:spcPct val="115000"/>
              </a:lnSpc>
              <a:spcBef>
                <a:spcPts val="0"/>
              </a:spcBef>
              <a:spcAft>
                <a:spcPts val="0"/>
              </a:spcAft>
              <a:buClr>
                <a:schemeClr val="accent4"/>
              </a:buClr>
              <a:buSzPts val="2700"/>
              <a:buNone/>
              <a:defRPr sz="2700">
                <a:solidFill>
                  <a:schemeClr val="accent4"/>
                </a:solidFill>
              </a:defRPr>
            </a:lvl3pPr>
            <a:lvl4pPr lvl="3">
              <a:lnSpc>
                <a:spcPct val="115000"/>
              </a:lnSpc>
              <a:spcBef>
                <a:spcPts val="0"/>
              </a:spcBef>
              <a:spcAft>
                <a:spcPts val="0"/>
              </a:spcAft>
              <a:buClr>
                <a:schemeClr val="accent4"/>
              </a:buClr>
              <a:buSzPts val="2700"/>
              <a:buNone/>
              <a:defRPr sz="2700">
                <a:solidFill>
                  <a:schemeClr val="accent4"/>
                </a:solidFill>
              </a:defRPr>
            </a:lvl4pPr>
            <a:lvl5pPr lvl="4">
              <a:lnSpc>
                <a:spcPct val="115000"/>
              </a:lnSpc>
              <a:spcBef>
                <a:spcPts val="0"/>
              </a:spcBef>
              <a:spcAft>
                <a:spcPts val="0"/>
              </a:spcAft>
              <a:buClr>
                <a:schemeClr val="accent4"/>
              </a:buClr>
              <a:buSzPts val="2700"/>
              <a:buNone/>
              <a:defRPr sz="2700">
                <a:solidFill>
                  <a:schemeClr val="accent4"/>
                </a:solidFill>
              </a:defRPr>
            </a:lvl5pPr>
            <a:lvl6pPr lvl="5">
              <a:lnSpc>
                <a:spcPct val="115000"/>
              </a:lnSpc>
              <a:spcBef>
                <a:spcPts val="0"/>
              </a:spcBef>
              <a:spcAft>
                <a:spcPts val="0"/>
              </a:spcAft>
              <a:buClr>
                <a:schemeClr val="accent4"/>
              </a:buClr>
              <a:buSzPts val="2700"/>
              <a:buNone/>
              <a:defRPr sz="2700">
                <a:solidFill>
                  <a:schemeClr val="accent4"/>
                </a:solidFill>
              </a:defRPr>
            </a:lvl6pPr>
            <a:lvl7pPr lvl="6">
              <a:lnSpc>
                <a:spcPct val="115000"/>
              </a:lnSpc>
              <a:spcBef>
                <a:spcPts val="0"/>
              </a:spcBef>
              <a:spcAft>
                <a:spcPts val="0"/>
              </a:spcAft>
              <a:buClr>
                <a:schemeClr val="accent4"/>
              </a:buClr>
              <a:buSzPts val="2700"/>
              <a:buNone/>
              <a:defRPr sz="2700">
                <a:solidFill>
                  <a:schemeClr val="accent4"/>
                </a:solidFill>
              </a:defRPr>
            </a:lvl7pPr>
            <a:lvl8pPr lvl="7">
              <a:lnSpc>
                <a:spcPct val="115000"/>
              </a:lnSpc>
              <a:spcBef>
                <a:spcPts val="0"/>
              </a:spcBef>
              <a:spcAft>
                <a:spcPts val="0"/>
              </a:spcAft>
              <a:buClr>
                <a:schemeClr val="accent4"/>
              </a:buClr>
              <a:buSzPts val="2700"/>
              <a:buNone/>
              <a:defRPr sz="2700">
                <a:solidFill>
                  <a:schemeClr val="accent4"/>
                </a:solidFill>
              </a:defRPr>
            </a:lvl8pPr>
            <a:lvl9pPr lvl="8">
              <a:lnSpc>
                <a:spcPct val="115000"/>
              </a:lnSpc>
              <a:spcBef>
                <a:spcPts val="0"/>
              </a:spcBef>
              <a:spcAft>
                <a:spcPts val="0"/>
              </a:spcAft>
              <a:buClr>
                <a:schemeClr val="accent4"/>
              </a:buClr>
              <a:buSzPts val="2700"/>
              <a:buNone/>
              <a:defRPr sz="2700">
                <a:solidFill>
                  <a:schemeClr val="accent4"/>
                </a:solidFill>
              </a:defRPr>
            </a:lvl9pPr>
          </a:lstStyle>
          <a:p>
            <a:endParaRPr/>
          </a:p>
        </p:txBody>
      </p:sp>
      <p:sp>
        <p:nvSpPr>
          <p:cNvPr id="568" name="Google Shape;568;p71"/>
          <p:cNvSpPr txBox="1">
            <a:spLocks noGrp="1"/>
          </p:cNvSpPr>
          <p:nvPr>
            <p:ph type="body" idx="4"/>
          </p:nvPr>
        </p:nvSpPr>
        <p:spPr>
          <a:xfrm>
            <a:off x="6729984" y="7086600"/>
            <a:ext cx="4827900" cy="2315700"/>
          </a:xfrm>
          <a:prstGeom prst="rect">
            <a:avLst/>
          </a:prstGeom>
        </p:spPr>
        <p:txBody>
          <a:bodyPr spcFirstLastPara="1" wrap="square" lIns="0" tIns="0" rIns="0" bIns="0" anchor="t" anchorCtr="0">
            <a:noAutofit/>
          </a:bodyPr>
          <a:lstStyle>
            <a:lvl1pPr marL="457200" lvl="0" indent="-342900">
              <a:spcBef>
                <a:spcPts val="0"/>
              </a:spcBef>
              <a:spcAft>
                <a:spcPts val="0"/>
              </a:spcAft>
              <a:buClr>
                <a:schemeClr val="accent4"/>
              </a:buClr>
              <a:buSzPts val="1800"/>
              <a:buChar char="•"/>
              <a:defRPr>
                <a:solidFill>
                  <a:schemeClr val="accent4"/>
                </a:solidFill>
              </a:defRPr>
            </a:lvl1pPr>
            <a:lvl2pPr marL="914400" lvl="1" indent="-342900">
              <a:spcBef>
                <a:spcPts val="1000"/>
              </a:spcBef>
              <a:spcAft>
                <a:spcPts val="0"/>
              </a:spcAft>
              <a:buClr>
                <a:schemeClr val="accent4"/>
              </a:buClr>
              <a:buSzPts val="1800"/>
              <a:buChar char="﹘"/>
              <a:defRPr>
                <a:solidFill>
                  <a:schemeClr val="accent4"/>
                </a:solidFill>
              </a:defRPr>
            </a:lvl2pPr>
            <a:lvl3pPr marL="1371600" lvl="2" indent="-342900">
              <a:spcBef>
                <a:spcPts val="1000"/>
              </a:spcBef>
              <a:spcAft>
                <a:spcPts val="0"/>
              </a:spcAft>
              <a:buClr>
                <a:schemeClr val="accent4"/>
              </a:buClr>
              <a:buSzPts val="1800"/>
              <a:buChar char="﹘"/>
              <a:defRPr>
                <a:solidFill>
                  <a:schemeClr val="accent4"/>
                </a:solidFill>
              </a:defRPr>
            </a:lvl3pPr>
            <a:lvl4pPr marL="1828800" lvl="3" indent="-342900">
              <a:spcBef>
                <a:spcPts val="1000"/>
              </a:spcBef>
              <a:spcAft>
                <a:spcPts val="0"/>
              </a:spcAft>
              <a:buClr>
                <a:schemeClr val="accent4"/>
              </a:buClr>
              <a:buSzPts val="1800"/>
              <a:buChar char="﹘"/>
              <a:defRPr>
                <a:solidFill>
                  <a:schemeClr val="accent4"/>
                </a:solidFill>
              </a:defRPr>
            </a:lvl4pPr>
            <a:lvl5pPr marL="2286000" lvl="4" indent="-342900">
              <a:spcBef>
                <a:spcPts val="1000"/>
              </a:spcBef>
              <a:spcAft>
                <a:spcPts val="0"/>
              </a:spcAft>
              <a:buClr>
                <a:schemeClr val="accent4"/>
              </a:buClr>
              <a:buSzPts val="1800"/>
              <a:buChar char="﹘"/>
              <a:defRPr>
                <a:solidFill>
                  <a:schemeClr val="accent4"/>
                </a:solidFill>
              </a:defRPr>
            </a:lvl5pPr>
            <a:lvl6pPr marL="2743200" lvl="5" indent="-342900">
              <a:spcBef>
                <a:spcPts val="1000"/>
              </a:spcBef>
              <a:spcAft>
                <a:spcPts val="0"/>
              </a:spcAft>
              <a:buClr>
                <a:schemeClr val="accent4"/>
              </a:buClr>
              <a:buSzPts val="1800"/>
              <a:buChar char="﹘"/>
              <a:defRPr>
                <a:solidFill>
                  <a:schemeClr val="accent4"/>
                </a:solidFill>
              </a:defRPr>
            </a:lvl6pPr>
            <a:lvl7pPr marL="3200400" lvl="6" indent="-342900">
              <a:spcBef>
                <a:spcPts val="1000"/>
              </a:spcBef>
              <a:spcAft>
                <a:spcPts val="0"/>
              </a:spcAft>
              <a:buClr>
                <a:schemeClr val="accent4"/>
              </a:buClr>
              <a:buSzPts val="1800"/>
              <a:buChar char="﹘"/>
              <a:defRPr>
                <a:solidFill>
                  <a:schemeClr val="accent4"/>
                </a:solidFill>
              </a:defRPr>
            </a:lvl7pPr>
            <a:lvl8pPr marL="3657600" lvl="7" indent="-342900">
              <a:spcBef>
                <a:spcPts val="1000"/>
              </a:spcBef>
              <a:spcAft>
                <a:spcPts val="0"/>
              </a:spcAft>
              <a:buClr>
                <a:schemeClr val="accent4"/>
              </a:buClr>
              <a:buSzPts val="1800"/>
              <a:buChar char="﹘"/>
              <a:defRPr>
                <a:solidFill>
                  <a:schemeClr val="accent4"/>
                </a:solidFill>
              </a:defRPr>
            </a:lvl8pPr>
            <a:lvl9pPr marL="4114800" lvl="8" indent="-342900">
              <a:spcBef>
                <a:spcPts val="1000"/>
              </a:spcBef>
              <a:spcAft>
                <a:spcPts val="1000"/>
              </a:spcAft>
              <a:buClr>
                <a:schemeClr val="accent4"/>
              </a:buClr>
              <a:buSzPts val="1800"/>
              <a:buChar char="﹘"/>
              <a:defRPr>
                <a:solidFill>
                  <a:schemeClr val="accent4"/>
                </a:solidFill>
              </a:defRPr>
            </a:lvl9pPr>
          </a:lstStyle>
          <a:p>
            <a:endParaRPr/>
          </a:p>
        </p:txBody>
      </p:sp>
      <p:sp>
        <p:nvSpPr>
          <p:cNvPr id="569" name="Google Shape;569;p71"/>
          <p:cNvSpPr txBox="1">
            <a:spLocks noGrp="1"/>
          </p:cNvSpPr>
          <p:nvPr>
            <p:ph type="title" idx="5"/>
          </p:nvPr>
        </p:nvSpPr>
        <p:spPr>
          <a:xfrm>
            <a:off x="12298680" y="5897880"/>
            <a:ext cx="4827900" cy="955500"/>
          </a:xfrm>
          <a:prstGeom prst="rect">
            <a:avLst/>
          </a:prstGeom>
        </p:spPr>
        <p:txBody>
          <a:bodyPr spcFirstLastPara="1" wrap="square" lIns="0" tIns="0" rIns="0" bIns="0" anchor="b" anchorCtr="0">
            <a:noAutofit/>
          </a:bodyPr>
          <a:lstStyle>
            <a:lvl1pPr lvl="0">
              <a:lnSpc>
                <a:spcPct val="115000"/>
              </a:lnSpc>
              <a:spcBef>
                <a:spcPts val="0"/>
              </a:spcBef>
              <a:spcAft>
                <a:spcPts val="0"/>
              </a:spcAft>
              <a:buClr>
                <a:schemeClr val="accent4"/>
              </a:buClr>
              <a:buSzPts val="2700"/>
              <a:buNone/>
              <a:defRPr sz="2700">
                <a:solidFill>
                  <a:schemeClr val="accent4"/>
                </a:solidFill>
              </a:defRPr>
            </a:lvl1pPr>
            <a:lvl2pPr lvl="1">
              <a:lnSpc>
                <a:spcPct val="115000"/>
              </a:lnSpc>
              <a:spcBef>
                <a:spcPts val="0"/>
              </a:spcBef>
              <a:spcAft>
                <a:spcPts val="0"/>
              </a:spcAft>
              <a:buClr>
                <a:schemeClr val="accent4"/>
              </a:buClr>
              <a:buSzPts val="2700"/>
              <a:buNone/>
              <a:defRPr sz="2700">
                <a:solidFill>
                  <a:schemeClr val="accent4"/>
                </a:solidFill>
              </a:defRPr>
            </a:lvl2pPr>
            <a:lvl3pPr lvl="2">
              <a:lnSpc>
                <a:spcPct val="115000"/>
              </a:lnSpc>
              <a:spcBef>
                <a:spcPts val="0"/>
              </a:spcBef>
              <a:spcAft>
                <a:spcPts val="0"/>
              </a:spcAft>
              <a:buClr>
                <a:schemeClr val="accent4"/>
              </a:buClr>
              <a:buSzPts val="2700"/>
              <a:buNone/>
              <a:defRPr sz="2700">
                <a:solidFill>
                  <a:schemeClr val="accent4"/>
                </a:solidFill>
              </a:defRPr>
            </a:lvl3pPr>
            <a:lvl4pPr lvl="3">
              <a:lnSpc>
                <a:spcPct val="115000"/>
              </a:lnSpc>
              <a:spcBef>
                <a:spcPts val="0"/>
              </a:spcBef>
              <a:spcAft>
                <a:spcPts val="0"/>
              </a:spcAft>
              <a:buClr>
                <a:schemeClr val="accent4"/>
              </a:buClr>
              <a:buSzPts val="2700"/>
              <a:buNone/>
              <a:defRPr sz="2700">
                <a:solidFill>
                  <a:schemeClr val="accent4"/>
                </a:solidFill>
              </a:defRPr>
            </a:lvl4pPr>
            <a:lvl5pPr lvl="4">
              <a:lnSpc>
                <a:spcPct val="115000"/>
              </a:lnSpc>
              <a:spcBef>
                <a:spcPts val="0"/>
              </a:spcBef>
              <a:spcAft>
                <a:spcPts val="0"/>
              </a:spcAft>
              <a:buClr>
                <a:schemeClr val="accent4"/>
              </a:buClr>
              <a:buSzPts val="2700"/>
              <a:buNone/>
              <a:defRPr sz="2700">
                <a:solidFill>
                  <a:schemeClr val="accent4"/>
                </a:solidFill>
              </a:defRPr>
            </a:lvl5pPr>
            <a:lvl6pPr lvl="5">
              <a:lnSpc>
                <a:spcPct val="115000"/>
              </a:lnSpc>
              <a:spcBef>
                <a:spcPts val="0"/>
              </a:spcBef>
              <a:spcAft>
                <a:spcPts val="0"/>
              </a:spcAft>
              <a:buClr>
                <a:schemeClr val="accent4"/>
              </a:buClr>
              <a:buSzPts val="2700"/>
              <a:buNone/>
              <a:defRPr sz="2700">
                <a:solidFill>
                  <a:schemeClr val="accent4"/>
                </a:solidFill>
              </a:defRPr>
            </a:lvl6pPr>
            <a:lvl7pPr lvl="6">
              <a:lnSpc>
                <a:spcPct val="115000"/>
              </a:lnSpc>
              <a:spcBef>
                <a:spcPts val="0"/>
              </a:spcBef>
              <a:spcAft>
                <a:spcPts val="0"/>
              </a:spcAft>
              <a:buClr>
                <a:schemeClr val="accent4"/>
              </a:buClr>
              <a:buSzPts val="2700"/>
              <a:buNone/>
              <a:defRPr sz="2700">
                <a:solidFill>
                  <a:schemeClr val="accent4"/>
                </a:solidFill>
              </a:defRPr>
            </a:lvl7pPr>
            <a:lvl8pPr lvl="7">
              <a:lnSpc>
                <a:spcPct val="115000"/>
              </a:lnSpc>
              <a:spcBef>
                <a:spcPts val="0"/>
              </a:spcBef>
              <a:spcAft>
                <a:spcPts val="0"/>
              </a:spcAft>
              <a:buClr>
                <a:schemeClr val="accent4"/>
              </a:buClr>
              <a:buSzPts val="2700"/>
              <a:buNone/>
              <a:defRPr sz="2700">
                <a:solidFill>
                  <a:schemeClr val="accent4"/>
                </a:solidFill>
              </a:defRPr>
            </a:lvl8pPr>
            <a:lvl9pPr lvl="8">
              <a:lnSpc>
                <a:spcPct val="115000"/>
              </a:lnSpc>
              <a:spcBef>
                <a:spcPts val="0"/>
              </a:spcBef>
              <a:spcAft>
                <a:spcPts val="0"/>
              </a:spcAft>
              <a:buClr>
                <a:schemeClr val="accent4"/>
              </a:buClr>
              <a:buSzPts val="2700"/>
              <a:buNone/>
              <a:defRPr sz="2700">
                <a:solidFill>
                  <a:schemeClr val="accent4"/>
                </a:solidFill>
              </a:defRPr>
            </a:lvl9pPr>
          </a:lstStyle>
          <a:p>
            <a:endParaRPr/>
          </a:p>
        </p:txBody>
      </p:sp>
      <p:sp>
        <p:nvSpPr>
          <p:cNvPr id="570" name="Google Shape;570;p71"/>
          <p:cNvSpPr txBox="1">
            <a:spLocks noGrp="1"/>
          </p:cNvSpPr>
          <p:nvPr>
            <p:ph type="body" idx="6"/>
          </p:nvPr>
        </p:nvSpPr>
        <p:spPr>
          <a:xfrm>
            <a:off x="12298680" y="7086601"/>
            <a:ext cx="4827900" cy="2315700"/>
          </a:xfrm>
          <a:prstGeom prst="rect">
            <a:avLst/>
          </a:prstGeom>
        </p:spPr>
        <p:txBody>
          <a:bodyPr spcFirstLastPara="1" wrap="square" lIns="0" tIns="0" rIns="0" bIns="0" anchor="t" anchorCtr="0">
            <a:noAutofit/>
          </a:bodyPr>
          <a:lstStyle>
            <a:lvl1pPr marL="457200" lvl="0" indent="-342900">
              <a:spcBef>
                <a:spcPts val="0"/>
              </a:spcBef>
              <a:spcAft>
                <a:spcPts val="0"/>
              </a:spcAft>
              <a:buClr>
                <a:schemeClr val="accent4"/>
              </a:buClr>
              <a:buSzPts val="1800"/>
              <a:buChar char="•"/>
              <a:defRPr>
                <a:solidFill>
                  <a:schemeClr val="accent4"/>
                </a:solidFill>
              </a:defRPr>
            </a:lvl1pPr>
            <a:lvl2pPr marL="914400" lvl="1" indent="-342900">
              <a:spcBef>
                <a:spcPts val="1000"/>
              </a:spcBef>
              <a:spcAft>
                <a:spcPts val="0"/>
              </a:spcAft>
              <a:buClr>
                <a:schemeClr val="accent4"/>
              </a:buClr>
              <a:buSzPts val="1800"/>
              <a:buChar char="﹘"/>
              <a:defRPr>
                <a:solidFill>
                  <a:schemeClr val="accent4"/>
                </a:solidFill>
              </a:defRPr>
            </a:lvl2pPr>
            <a:lvl3pPr marL="1371600" lvl="2" indent="-342900">
              <a:spcBef>
                <a:spcPts val="1000"/>
              </a:spcBef>
              <a:spcAft>
                <a:spcPts val="0"/>
              </a:spcAft>
              <a:buClr>
                <a:schemeClr val="accent4"/>
              </a:buClr>
              <a:buSzPts val="1800"/>
              <a:buChar char="﹘"/>
              <a:defRPr>
                <a:solidFill>
                  <a:schemeClr val="accent4"/>
                </a:solidFill>
              </a:defRPr>
            </a:lvl3pPr>
            <a:lvl4pPr marL="1828800" lvl="3" indent="-342900">
              <a:spcBef>
                <a:spcPts val="1000"/>
              </a:spcBef>
              <a:spcAft>
                <a:spcPts val="0"/>
              </a:spcAft>
              <a:buClr>
                <a:schemeClr val="accent4"/>
              </a:buClr>
              <a:buSzPts val="1800"/>
              <a:buChar char="﹘"/>
              <a:defRPr>
                <a:solidFill>
                  <a:schemeClr val="accent4"/>
                </a:solidFill>
              </a:defRPr>
            </a:lvl4pPr>
            <a:lvl5pPr marL="2286000" lvl="4" indent="-342900">
              <a:spcBef>
                <a:spcPts val="1000"/>
              </a:spcBef>
              <a:spcAft>
                <a:spcPts val="0"/>
              </a:spcAft>
              <a:buClr>
                <a:schemeClr val="accent4"/>
              </a:buClr>
              <a:buSzPts val="1800"/>
              <a:buChar char="﹘"/>
              <a:defRPr>
                <a:solidFill>
                  <a:schemeClr val="accent4"/>
                </a:solidFill>
              </a:defRPr>
            </a:lvl5pPr>
            <a:lvl6pPr marL="2743200" lvl="5" indent="-342900">
              <a:spcBef>
                <a:spcPts val="1000"/>
              </a:spcBef>
              <a:spcAft>
                <a:spcPts val="0"/>
              </a:spcAft>
              <a:buClr>
                <a:schemeClr val="accent4"/>
              </a:buClr>
              <a:buSzPts val="1800"/>
              <a:buChar char="﹘"/>
              <a:defRPr>
                <a:solidFill>
                  <a:schemeClr val="accent4"/>
                </a:solidFill>
              </a:defRPr>
            </a:lvl6pPr>
            <a:lvl7pPr marL="3200400" lvl="6" indent="-342900">
              <a:spcBef>
                <a:spcPts val="1000"/>
              </a:spcBef>
              <a:spcAft>
                <a:spcPts val="0"/>
              </a:spcAft>
              <a:buClr>
                <a:schemeClr val="accent4"/>
              </a:buClr>
              <a:buSzPts val="1800"/>
              <a:buChar char="﹘"/>
              <a:defRPr>
                <a:solidFill>
                  <a:schemeClr val="accent4"/>
                </a:solidFill>
              </a:defRPr>
            </a:lvl7pPr>
            <a:lvl8pPr marL="3657600" lvl="7" indent="-342900">
              <a:spcBef>
                <a:spcPts val="1000"/>
              </a:spcBef>
              <a:spcAft>
                <a:spcPts val="0"/>
              </a:spcAft>
              <a:buClr>
                <a:schemeClr val="accent4"/>
              </a:buClr>
              <a:buSzPts val="1800"/>
              <a:buChar char="﹘"/>
              <a:defRPr>
                <a:solidFill>
                  <a:schemeClr val="accent4"/>
                </a:solidFill>
              </a:defRPr>
            </a:lvl8pPr>
            <a:lvl9pPr marL="4114800" lvl="8" indent="-342900">
              <a:spcBef>
                <a:spcPts val="1000"/>
              </a:spcBef>
              <a:spcAft>
                <a:spcPts val="1000"/>
              </a:spcAft>
              <a:buClr>
                <a:schemeClr val="accent4"/>
              </a:buClr>
              <a:buSzPts val="1800"/>
              <a:buChar char="﹘"/>
              <a:defRPr>
                <a:solidFill>
                  <a:schemeClr val="accent4"/>
                </a:solidFill>
              </a:defRPr>
            </a:lvl9pPr>
          </a:lstStyle>
          <a:p>
            <a:endParaRPr/>
          </a:p>
        </p:txBody>
      </p:sp>
      <p:sp>
        <p:nvSpPr>
          <p:cNvPr id="571" name="Google Shape;571;p71"/>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accent4"/>
                </a:solidFill>
                <a:latin typeface="Montserrat SemiBold"/>
                <a:ea typeface="Montserrat SemiBold"/>
                <a:cs typeface="Montserrat SemiBold"/>
                <a:sym typeface="Montserrat SemiBold"/>
              </a:rPr>
              <a:t>‹#›</a:t>
            </a:fld>
            <a:endParaRPr sz="900" b="1" i="0" u="none" strike="noStrike" cap="none">
              <a:solidFill>
                <a:schemeClr val="accent4"/>
              </a:solidFill>
              <a:latin typeface="Montserrat SemiBold"/>
              <a:ea typeface="Montserrat SemiBold"/>
              <a:cs typeface="Montserrat SemiBold"/>
              <a:sym typeface="Montserrat SemiBold"/>
            </a:endParaRPr>
          </a:p>
        </p:txBody>
      </p:sp>
      <p:grpSp>
        <p:nvGrpSpPr>
          <p:cNvPr id="572" name="Google Shape;572;p71"/>
          <p:cNvGrpSpPr/>
          <p:nvPr/>
        </p:nvGrpSpPr>
        <p:grpSpPr>
          <a:xfrm>
            <a:off x="744554" y="9667704"/>
            <a:ext cx="757005" cy="151663"/>
            <a:chOff x="3610015" y="6016276"/>
            <a:chExt cx="1701900" cy="341200"/>
          </a:xfrm>
        </p:grpSpPr>
        <p:grpSp>
          <p:nvGrpSpPr>
            <p:cNvPr id="573" name="Google Shape;573;p71"/>
            <p:cNvGrpSpPr/>
            <p:nvPr/>
          </p:nvGrpSpPr>
          <p:grpSpPr>
            <a:xfrm>
              <a:off x="4234632" y="6027258"/>
              <a:ext cx="1077283" cy="330123"/>
              <a:chOff x="4234632" y="6027258"/>
              <a:chExt cx="1077283" cy="330123"/>
            </a:xfrm>
          </p:grpSpPr>
          <p:sp>
            <p:nvSpPr>
              <p:cNvPr id="574" name="Google Shape;574;p71"/>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575" name="Google Shape;575;p71"/>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576" name="Google Shape;576;p71"/>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577" name="Google Shape;577;p71"/>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578" name="Google Shape;578;p71"/>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579" name="Google Shape;579;p71"/>
          <p:cNvSpPr txBox="1">
            <a:spLocks noGrp="1"/>
          </p:cNvSpPr>
          <p:nvPr>
            <p:ph type="subTitle" idx="7"/>
          </p:nvPr>
        </p:nvSpPr>
        <p:spPr>
          <a:xfrm>
            <a:off x="1900251" y="9442550"/>
            <a:ext cx="5556600" cy="420600"/>
          </a:xfrm>
          <a:prstGeom prst="rect">
            <a:avLst/>
          </a:prstGeom>
        </p:spPr>
        <p:txBody>
          <a:bodyPr spcFirstLastPara="1" wrap="square" lIns="0" tIns="0" rIns="0" bIns="0" anchor="b" anchorCtr="0">
            <a:noAutofit/>
          </a:bodyPr>
          <a:lstStyle>
            <a:lvl1pPr marL="0" marR="0" lvl="0" indent="0">
              <a:lnSpc>
                <a:spcPct val="100000"/>
              </a:lnSpc>
              <a:spcBef>
                <a:spcPts val="0"/>
              </a:spcBef>
              <a:spcAft>
                <a:spcPts val="0"/>
              </a:spcAft>
              <a:buNone/>
              <a:defRPr sz="1400" b="0">
                <a:solidFill>
                  <a:schemeClr val="accent4"/>
                </a:solidFill>
              </a:defRPr>
            </a:lvl1pPr>
            <a:lvl2pPr lvl="1">
              <a:lnSpc>
                <a:spcPct val="100000"/>
              </a:lnSpc>
              <a:spcBef>
                <a:spcPts val="0"/>
              </a:spcBef>
              <a:spcAft>
                <a:spcPts val="0"/>
              </a:spcAft>
              <a:buNone/>
              <a:defRPr sz="1400" b="0">
                <a:solidFill>
                  <a:schemeClr val="accent4"/>
                </a:solidFill>
              </a:defRPr>
            </a:lvl2pPr>
            <a:lvl3pPr lvl="2">
              <a:lnSpc>
                <a:spcPct val="100000"/>
              </a:lnSpc>
              <a:spcBef>
                <a:spcPts val="0"/>
              </a:spcBef>
              <a:spcAft>
                <a:spcPts val="0"/>
              </a:spcAft>
              <a:buNone/>
              <a:defRPr sz="1400" b="0">
                <a:solidFill>
                  <a:schemeClr val="accent4"/>
                </a:solidFill>
              </a:defRPr>
            </a:lvl3pPr>
            <a:lvl4pPr lvl="3">
              <a:lnSpc>
                <a:spcPct val="100000"/>
              </a:lnSpc>
              <a:spcBef>
                <a:spcPts val="0"/>
              </a:spcBef>
              <a:spcAft>
                <a:spcPts val="0"/>
              </a:spcAft>
              <a:buNone/>
              <a:defRPr sz="1400" b="0">
                <a:solidFill>
                  <a:schemeClr val="accent4"/>
                </a:solidFill>
              </a:defRPr>
            </a:lvl4pPr>
            <a:lvl5pPr lvl="4">
              <a:lnSpc>
                <a:spcPct val="100000"/>
              </a:lnSpc>
              <a:spcBef>
                <a:spcPts val="0"/>
              </a:spcBef>
              <a:spcAft>
                <a:spcPts val="0"/>
              </a:spcAft>
              <a:buNone/>
              <a:defRPr sz="1400" b="0">
                <a:solidFill>
                  <a:schemeClr val="accent4"/>
                </a:solidFill>
              </a:defRPr>
            </a:lvl5pPr>
            <a:lvl6pPr lvl="5">
              <a:lnSpc>
                <a:spcPct val="100000"/>
              </a:lnSpc>
              <a:spcBef>
                <a:spcPts val="0"/>
              </a:spcBef>
              <a:spcAft>
                <a:spcPts val="0"/>
              </a:spcAft>
              <a:buNone/>
              <a:defRPr sz="1400" b="0">
                <a:solidFill>
                  <a:schemeClr val="accent4"/>
                </a:solidFill>
              </a:defRPr>
            </a:lvl6pPr>
            <a:lvl7pPr lvl="6">
              <a:lnSpc>
                <a:spcPct val="100000"/>
              </a:lnSpc>
              <a:spcBef>
                <a:spcPts val="0"/>
              </a:spcBef>
              <a:spcAft>
                <a:spcPts val="0"/>
              </a:spcAft>
              <a:buNone/>
              <a:defRPr sz="1400" b="0">
                <a:solidFill>
                  <a:schemeClr val="accent4"/>
                </a:solidFill>
              </a:defRPr>
            </a:lvl7pPr>
            <a:lvl8pPr lvl="7">
              <a:lnSpc>
                <a:spcPct val="100000"/>
              </a:lnSpc>
              <a:spcBef>
                <a:spcPts val="0"/>
              </a:spcBef>
              <a:spcAft>
                <a:spcPts val="0"/>
              </a:spcAft>
              <a:buNone/>
              <a:defRPr sz="1400" b="0">
                <a:solidFill>
                  <a:schemeClr val="accent4"/>
                </a:solidFill>
              </a:defRPr>
            </a:lvl8pPr>
            <a:lvl9pPr lvl="8">
              <a:lnSpc>
                <a:spcPct val="100000"/>
              </a:lnSpc>
              <a:spcBef>
                <a:spcPts val="0"/>
              </a:spcBef>
              <a:spcAft>
                <a:spcPts val="0"/>
              </a:spcAft>
              <a:buNone/>
              <a:defRPr sz="1400" b="0">
                <a:solidFill>
                  <a:schemeClr val="accent4"/>
                </a:solidFil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980500" y="900300"/>
            <a:ext cx="12735600" cy="8181600"/>
          </a:xfrm>
          <a:prstGeom prst="rect">
            <a:avLst/>
          </a:prstGeom>
        </p:spPr>
        <p:txBody>
          <a:bodyPr spcFirstLastPara="1" wrap="square" lIns="167625" tIns="167625" rIns="167625" bIns="167625" anchor="ctr" anchorCtr="0">
            <a:normAutofit/>
          </a:bodyPr>
          <a:lstStyle>
            <a:lvl1pPr lvl="0">
              <a:spcBef>
                <a:spcPts val="0"/>
              </a:spcBef>
              <a:spcAft>
                <a:spcPts val="0"/>
              </a:spcAft>
              <a:buSzPts val="8800"/>
              <a:buNone/>
              <a:defRPr sz="8800"/>
            </a:lvl1pPr>
            <a:lvl2pPr lvl="1">
              <a:spcBef>
                <a:spcPts val="0"/>
              </a:spcBef>
              <a:spcAft>
                <a:spcPts val="0"/>
              </a:spcAft>
              <a:buSzPts val="8800"/>
              <a:buNone/>
              <a:defRPr sz="8800"/>
            </a:lvl2pPr>
            <a:lvl3pPr lvl="2">
              <a:spcBef>
                <a:spcPts val="0"/>
              </a:spcBef>
              <a:spcAft>
                <a:spcPts val="0"/>
              </a:spcAft>
              <a:buSzPts val="8800"/>
              <a:buNone/>
              <a:defRPr sz="8800"/>
            </a:lvl3pPr>
            <a:lvl4pPr lvl="3">
              <a:spcBef>
                <a:spcPts val="0"/>
              </a:spcBef>
              <a:spcAft>
                <a:spcPts val="0"/>
              </a:spcAft>
              <a:buSzPts val="8800"/>
              <a:buNone/>
              <a:defRPr sz="8800"/>
            </a:lvl4pPr>
            <a:lvl5pPr lvl="4">
              <a:spcBef>
                <a:spcPts val="0"/>
              </a:spcBef>
              <a:spcAft>
                <a:spcPts val="0"/>
              </a:spcAft>
              <a:buSzPts val="8800"/>
              <a:buNone/>
              <a:defRPr sz="8800"/>
            </a:lvl5pPr>
            <a:lvl6pPr lvl="5">
              <a:spcBef>
                <a:spcPts val="0"/>
              </a:spcBef>
              <a:spcAft>
                <a:spcPts val="0"/>
              </a:spcAft>
              <a:buSzPts val="8800"/>
              <a:buNone/>
              <a:defRPr sz="8800"/>
            </a:lvl6pPr>
            <a:lvl7pPr lvl="6">
              <a:spcBef>
                <a:spcPts val="0"/>
              </a:spcBef>
              <a:spcAft>
                <a:spcPts val="0"/>
              </a:spcAft>
              <a:buSzPts val="8800"/>
              <a:buNone/>
              <a:defRPr sz="8800"/>
            </a:lvl7pPr>
            <a:lvl8pPr lvl="7">
              <a:spcBef>
                <a:spcPts val="0"/>
              </a:spcBef>
              <a:spcAft>
                <a:spcPts val="0"/>
              </a:spcAft>
              <a:buSzPts val="8800"/>
              <a:buNone/>
              <a:defRPr sz="8800"/>
            </a:lvl8pPr>
            <a:lvl9pPr lvl="8">
              <a:spcBef>
                <a:spcPts val="0"/>
              </a:spcBef>
              <a:spcAft>
                <a:spcPts val="0"/>
              </a:spcAft>
              <a:buSzPts val="8800"/>
              <a:buNone/>
              <a:defRPr sz="8800"/>
            </a:lvl9pPr>
          </a:lstStyle>
          <a:p>
            <a:endParaRPr/>
          </a:p>
        </p:txBody>
      </p:sp>
      <p:sp>
        <p:nvSpPr>
          <p:cNvPr id="34" name="Google Shape;34;p8"/>
          <p:cNvSpPr txBox="1">
            <a:spLocks noGrp="1"/>
          </p:cNvSpPr>
          <p:nvPr>
            <p:ph type="sldNum" idx="12"/>
          </p:nvPr>
        </p:nvSpPr>
        <p:spPr>
          <a:xfrm>
            <a:off x="16944916" y="9326434"/>
            <a:ext cx="1097400" cy="786900"/>
          </a:xfrm>
          <a:prstGeom prst="rect">
            <a:avLst/>
          </a:prstGeom>
        </p:spPr>
        <p:txBody>
          <a:bodyPr spcFirstLastPara="1" wrap="square" lIns="167625" tIns="167625" rIns="167625" bIns="167625" anchor="ctr" anchorCtr="0">
            <a:normAutofit/>
          </a:bodyPr>
          <a:lstStyle>
            <a:lvl1pPr lvl="0">
              <a:buNone/>
              <a:defRPr sz="1833"/>
            </a:lvl1pPr>
            <a:lvl2pPr lvl="1">
              <a:buNone/>
              <a:defRPr sz="1833"/>
            </a:lvl2pPr>
            <a:lvl3pPr lvl="2">
              <a:buNone/>
              <a:defRPr sz="1833"/>
            </a:lvl3pPr>
            <a:lvl4pPr lvl="3">
              <a:buNone/>
              <a:defRPr sz="1833"/>
            </a:lvl4pPr>
            <a:lvl5pPr lvl="4">
              <a:buNone/>
              <a:defRPr sz="1833"/>
            </a:lvl5pPr>
            <a:lvl6pPr lvl="5">
              <a:buNone/>
              <a:defRPr sz="1833"/>
            </a:lvl6pPr>
            <a:lvl7pPr lvl="6">
              <a:buNone/>
              <a:defRPr sz="1833"/>
            </a:lvl7pPr>
            <a:lvl8pPr lvl="7">
              <a:buNone/>
              <a:defRPr sz="1833"/>
            </a:lvl8pPr>
            <a:lvl9pPr lvl="8">
              <a:buNone/>
              <a:defRPr sz="1833"/>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56_Points (Four)">
  <p:cSld name="TITLE_AND_BODY_2_2_1_2_1_2">
    <p:bg>
      <p:bgPr>
        <a:solidFill>
          <a:schemeClr val="dk1"/>
        </a:solidFill>
        <a:effectLst/>
      </p:bgPr>
    </p:bg>
    <p:spTree>
      <p:nvGrpSpPr>
        <p:cNvPr id="1" name="Shape 580"/>
        <p:cNvGrpSpPr/>
        <p:nvPr/>
      </p:nvGrpSpPr>
      <p:grpSpPr>
        <a:xfrm>
          <a:off x="0" y="0"/>
          <a:ext cx="0" cy="0"/>
          <a:chOff x="0" y="0"/>
          <a:chExt cx="0" cy="0"/>
        </a:xfrm>
      </p:grpSpPr>
      <p:sp>
        <p:nvSpPr>
          <p:cNvPr id="581" name="Google Shape;581;p72"/>
          <p:cNvSpPr txBox="1">
            <a:spLocks noGrp="1"/>
          </p:cNvSpPr>
          <p:nvPr>
            <p:ph type="title"/>
          </p:nvPr>
        </p:nvSpPr>
        <p:spPr>
          <a:xfrm>
            <a:off x="1161288" y="5897880"/>
            <a:ext cx="3429000" cy="955500"/>
          </a:xfrm>
          <a:prstGeom prst="rect">
            <a:avLst/>
          </a:prstGeom>
        </p:spPr>
        <p:txBody>
          <a:bodyPr spcFirstLastPara="1" wrap="square" lIns="0" tIns="0" rIns="0" bIns="0" anchor="b" anchorCtr="0">
            <a:noAutofit/>
          </a:bodyPr>
          <a:lstStyle>
            <a:lvl1pPr lvl="0">
              <a:lnSpc>
                <a:spcPct val="115000"/>
              </a:lnSpc>
              <a:spcBef>
                <a:spcPts val="0"/>
              </a:spcBef>
              <a:spcAft>
                <a:spcPts val="0"/>
              </a:spcAft>
              <a:buClr>
                <a:schemeClr val="accent4"/>
              </a:buClr>
              <a:buSzPts val="2700"/>
              <a:buNone/>
              <a:defRPr sz="2700">
                <a:solidFill>
                  <a:schemeClr val="accent4"/>
                </a:solidFill>
              </a:defRPr>
            </a:lvl1pPr>
            <a:lvl2pPr lvl="1">
              <a:lnSpc>
                <a:spcPct val="115000"/>
              </a:lnSpc>
              <a:spcBef>
                <a:spcPts val="0"/>
              </a:spcBef>
              <a:spcAft>
                <a:spcPts val="0"/>
              </a:spcAft>
              <a:buClr>
                <a:schemeClr val="accent4"/>
              </a:buClr>
              <a:buSzPts val="2700"/>
              <a:buNone/>
              <a:defRPr sz="2700">
                <a:solidFill>
                  <a:schemeClr val="accent4"/>
                </a:solidFill>
              </a:defRPr>
            </a:lvl2pPr>
            <a:lvl3pPr lvl="2">
              <a:lnSpc>
                <a:spcPct val="115000"/>
              </a:lnSpc>
              <a:spcBef>
                <a:spcPts val="0"/>
              </a:spcBef>
              <a:spcAft>
                <a:spcPts val="0"/>
              </a:spcAft>
              <a:buClr>
                <a:schemeClr val="accent4"/>
              </a:buClr>
              <a:buSzPts val="2700"/>
              <a:buNone/>
              <a:defRPr sz="2700">
                <a:solidFill>
                  <a:schemeClr val="accent4"/>
                </a:solidFill>
              </a:defRPr>
            </a:lvl3pPr>
            <a:lvl4pPr lvl="3">
              <a:lnSpc>
                <a:spcPct val="115000"/>
              </a:lnSpc>
              <a:spcBef>
                <a:spcPts val="0"/>
              </a:spcBef>
              <a:spcAft>
                <a:spcPts val="0"/>
              </a:spcAft>
              <a:buClr>
                <a:schemeClr val="accent4"/>
              </a:buClr>
              <a:buSzPts val="2700"/>
              <a:buNone/>
              <a:defRPr sz="2700">
                <a:solidFill>
                  <a:schemeClr val="accent4"/>
                </a:solidFill>
              </a:defRPr>
            </a:lvl4pPr>
            <a:lvl5pPr lvl="4">
              <a:lnSpc>
                <a:spcPct val="115000"/>
              </a:lnSpc>
              <a:spcBef>
                <a:spcPts val="0"/>
              </a:spcBef>
              <a:spcAft>
                <a:spcPts val="0"/>
              </a:spcAft>
              <a:buClr>
                <a:schemeClr val="accent4"/>
              </a:buClr>
              <a:buSzPts val="2700"/>
              <a:buNone/>
              <a:defRPr sz="2700">
                <a:solidFill>
                  <a:schemeClr val="accent4"/>
                </a:solidFill>
              </a:defRPr>
            </a:lvl5pPr>
            <a:lvl6pPr lvl="5">
              <a:lnSpc>
                <a:spcPct val="115000"/>
              </a:lnSpc>
              <a:spcBef>
                <a:spcPts val="0"/>
              </a:spcBef>
              <a:spcAft>
                <a:spcPts val="0"/>
              </a:spcAft>
              <a:buClr>
                <a:schemeClr val="accent4"/>
              </a:buClr>
              <a:buSzPts val="2700"/>
              <a:buNone/>
              <a:defRPr sz="2700">
                <a:solidFill>
                  <a:schemeClr val="accent4"/>
                </a:solidFill>
              </a:defRPr>
            </a:lvl6pPr>
            <a:lvl7pPr lvl="6">
              <a:lnSpc>
                <a:spcPct val="115000"/>
              </a:lnSpc>
              <a:spcBef>
                <a:spcPts val="0"/>
              </a:spcBef>
              <a:spcAft>
                <a:spcPts val="0"/>
              </a:spcAft>
              <a:buClr>
                <a:schemeClr val="accent4"/>
              </a:buClr>
              <a:buSzPts val="2700"/>
              <a:buNone/>
              <a:defRPr sz="2700">
                <a:solidFill>
                  <a:schemeClr val="accent4"/>
                </a:solidFill>
              </a:defRPr>
            </a:lvl7pPr>
            <a:lvl8pPr lvl="7">
              <a:lnSpc>
                <a:spcPct val="115000"/>
              </a:lnSpc>
              <a:spcBef>
                <a:spcPts val="0"/>
              </a:spcBef>
              <a:spcAft>
                <a:spcPts val="0"/>
              </a:spcAft>
              <a:buClr>
                <a:schemeClr val="accent4"/>
              </a:buClr>
              <a:buSzPts val="2700"/>
              <a:buNone/>
              <a:defRPr sz="2700">
                <a:solidFill>
                  <a:schemeClr val="accent4"/>
                </a:solidFill>
              </a:defRPr>
            </a:lvl8pPr>
            <a:lvl9pPr lvl="8">
              <a:lnSpc>
                <a:spcPct val="115000"/>
              </a:lnSpc>
              <a:spcBef>
                <a:spcPts val="0"/>
              </a:spcBef>
              <a:spcAft>
                <a:spcPts val="0"/>
              </a:spcAft>
              <a:buClr>
                <a:schemeClr val="accent4"/>
              </a:buClr>
              <a:buSzPts val="2700"/>
              <a:buNone/>
              <a:defRPr sz="2700">
                <a:solidFill>
                  <a:schemeClr val="accent4"/>
                </a:solidFill>
              </a:defRPr>
            </a:lvl9pPr>
          </a:lstStyle>
          <a:p>
            <a:endParaRPr/>
          </a:p>
        </p:txBody>
      </p:sp>
      <p:sp>
        <p:nvSpPr>
          <p:cNvPr id="582" name="Google Shape;582;p72"/>
          <p:cNvSpPr txBox="1">
            <a:spLocks noGrp="1"/>
          </p:cNvSpPr>
          <p:nvPr>
            <p:ph type="body" idx="1"/>
          </p:nvPr>
        </p:nvSpPr>
        <p:spPr>
          <a:xfrm>
            <a:off x="1161288" y="7086600"/>
            <a:ext cx="3429000" cy="2318100"/>
          </a:xfrm>
          <a:prstGeom prst="rect">
            <a:avLst/>
          </a:prstGeom>
        </p:spPr>
        <p:txBody>
          <a:bodyPr spcFirstLastPara="1" wrap="square" lIns="0" tIns="0" rIns="0" bIns="0" anchor="t" anchorCtr="0">
            <a:noAutofit/>
          </a:bodyPr>
          <a:lstStyle>
            <a:lvl1pPr marL="457200" lvl="0" indent="-342900">
              <a:spcBef>
                <a:spcPts val="0"/>
              </a:spcBef>
              <a:spcAft>
                <a:spcPts val="0"/>
              </a:spcAft>
              <a:buClr>
                <a:schemeClr val="accent4"/>
              </a:buClr>
              <a:buSzPts val="1800"/>
              <a:buChar char="•"/>
              <a:defRPr>
                <a:solidFill>
                  <a:schemeClr val="accent4"/>
                </a:solidFill>
              </a:defRPr>
            </a:lvl1pPr>
            <a:lvl2pPr marL="914400" lvl="1" indent="-342900">
              <a:spcBef>
                <a:spcPts val="1000"/>
              </a:spcBef>
              <a:spcAft>
                <a:spcPts val="0"/>
              </a:spcAft>
              <a:buClr>
                <a:schemeClr val="accent4"/>
              </a:buClr>
              <a:buSzPts val="1800"/>
              <a:buChar char="﹘"/>
              <a:defRPr>
                <a:solidFill>
                  <a:schemeClr val="accent4"/>
                </a:solidFill>
              </a:defRPr>
            </a:lvl2pPr>
            <a:lvl3pPr marL="1371600" lvl="2" indent="-342900">
              <a:spcBef>
                <a:spcPts val="1000"/>
              </a:spcBef>
              <a:spcAft>
                <a:spcPts val="0"/>
              </a:spcAft>
              <a:buClr>
                <a:schemeClr val="accent4"/>
              </a:buClr>
              <a:buSzPts val="1800"/>
              <a:buChar char="﹘"/>
              <a:defRPr>
                <a:solidFill>
                  <a:schemeClr val="accent4"/>
                </a:solidFill>
              </a:defRPr>
            </a:lvl3pPr>
            <a:lvl4pPr marL="1828800" lvl="3" indent="-342900">
              <a:spcBef>
                <a:spcPts val="1000"/>
              </a:spcBef>
              <a:spcAft>
                <a:spcPts val="0"/>
              </a:spcAft>
              <a:buClr>
                <a:schemeClr val="accent4"/>
              </a:buClr>
              <a:buSzPts val="1800"/>
              <a:buChar char="﹘"/>
              <a:defRPr>
                <a:solidFill>
                  <a:schemeClr val="accent4"/>
                </a:solidFill>
              </a:defRPr>
            </a:lvl4pPr>
            <a:lvl5pPr marL="2286000" lvl="4" indent="-342900">
              <a:spcBef>
                <a:spcPts val="1000"/>
              </a:spcBef>
              <a:spcAft>
                <a:spcPts val="0"/>
              </a:spcAft>
              <a:buClr>
                <a:schemeClr val="accent4"/>
              </a:buClr>
              <a:buSzPts val="1800"/>
              <a:buChar char="﹘"/>
              <a:defRPr>
                <a:solidFill>
                  <a:schemeClr val="accent4"/>
                </a:solidFill>
              </a:defRPr>
            </a:lvl5pPr>
            <a:lvl6pPr marL="2743200" lvl="5" indent="-342900">
              <a:spcBef>
                <a:spcPts val="1000"/>
              </a:spcBef>
              <a:spcAft>
                <a:spcPts val="0"/>
              </a:spcAft>
              <a:buClr>
                <a:schemeClr val="accent4"/>
              </a:buClr>
              <a:buSzPts val="1800"/>
              <a:buChar char="﹘"/>
              <a:defRPr>
                <a:solidFill>
                  <a:schemeClr val="accent4"/>
                </a:solidFill>
              </a:defRPr>
            </a:lvl6pPr>
            <a:lvl7pPr marL="3200400" lvl="6" indent="-342900">
              <a:spcBef>
                <a:spcPts val="1000"/>
              </a:spcBef>
              <a:spcAft>
                <a:spcPts val="0"/>
              </a:spcAft>
              <a:buClr>
                <a:schemeClr val="accent4"/>
              </a:buClr>
              <a:buSzPts val="1800"/>
              <a:buChar char="﹘"/>
              <a:defRPr>
                <a:solidFill>
                  <a:schemeClr val="accent4"/>
                </a:solidFill>
              </a:defRPr>
            </a:lvl7pPr>
            <a:lvl8pPr marL="3657600" lvl="7" indent="-342900">
              <a:spcBef>
                <a:spcPts val="1000"/>
              </a:spcBef>
              <a:spcAft>
                <a:spcPts val="0"/>
              </a:spcAft>
              <a:buClr>
                <a:schemeClr val="accent4"/>
              </a:buClr>
              <a:buSzPts val="1800"/>
              <a:buChar char="﹘"/>
              <a:defRPr>
                <a:solidFill>
                  <a:schemeClr val="accent4"/>
                </a:solidFill>
              </a:defRPr>
            </a:lvl8pPr>
            <a:lvl9pPr marL="4114800" lvl="8" indent="-342900">
              <a:spcBef>
                <a:spcPts val="1000"/>
              </a:spcBef>
              <a:spcAft>
                <a:spcPts val="1000"/>
              </a:spcAft>
              <a:buClr>
                <a:schemeClr val="accent4"/>
              </a:buClr>
              <a:buSzPts val="1800"/>
              <a:buChar char="﹘"/>
              <a:defRPr>
                <a:solidFill>
                  <a:schemeClr val="accent4"/>
                </a:solidFill>
              </a:defRPr>
            </a:lvl9pPr>
          </a:lstStyle>
          <a:p>
            <a:endParaRPr/>
          </a:p>
        </p:txBody>
      </p:sp>
      <p:sp>
        <p:nvSpPr>
          <p:cNvPr id="583" name="Google Shape;583;p72"/>
          <p:cNvSpPr txBox="1">
            <a:spLocks noGrp="1"/>
          </p:cNvSpPr>
          <p:nvPr>
            <p:ph type="subTitle" idx="2"/>
          </p:nvPr>
        </p:nvSpPr>
        <p:spPr>
          <a:xfrm>
            <a:off x="429768" y="429768"/>
            <a:ext cx="7745100" cy="347400"/>
          </a:xfrm>
          <a:prstGeom prst="rect">
            <a:avLst/>
          </a:prstGeom>
        </p:spPr>
        <p:txBody>
          <a:bodyPr spcFirstLastPara="1" wrap="square" lIns="0" tIns="0" rIns="0" bIns="0" anchor="t" anchorCtr="0">
            <a:noAutofit/>
          </a:bodyPr>
          <a:lstStyle>
            <a:lvl1pPr marL="0" marR="0" lvl="0" indent="0" algn="l">
              <a:lnSpc>
                <a:spcPct val="120000"/>
              </a:lnSpc>
              <a:spcBef>
                <a:spcPts val="0"/>
              </a:spcBef>
              <a:spcAft>
                <a:spcPts val="0"/>
              </a:spcAft>
              <a:buNone/>
              <a:defRPr sz="1800">
                <a:solidFill>
                  <a:schemeClr val="accent4"/>
                </a:solidFill>
              </a:defRPr>
            </a:lvl1pPr>
            <a:lvl2pPr lvl="1">
              <a:lnSpc>
                <a:spcPct val="120000"/>
              </a:lnSpc>
              <a:spcBef>
                <a:spcPts val="0"/>
              </a:spcBef>
              <a:spcAft>
                <a:spcPts val="0"/>
              </a:spcAft>
              <a:buNone/>
              <a:defRPr sz="1800">
                <a:solidFill>
                  <a:schemeClr val="accent4"/>
                </a:solidFill>
              </a:defRPr>
            </a:lvl2pPr>
            <a:lvl3pPr lvl="2">
              <a:lnSpc>
                <a:spcPct val="120000"/>
              </a:lnSpc>
              <a:spcBef>
                <a:spcPts val="0"/>
              </a:spcBef>
              <a:spcAft>
                <a:spcPts val="0"/>
              </a:spcAft>
              <a:buNone/>
              <a:defRPr sz="1800">
                <a:solidFill>
                  <a:schemeClr val="accent4"/>
                </a:solidFill>
              </a:defRPr>
            </a:lvl3pPr>
            <a:lvl4pPr lvl="3">
              <a:lnSpc>
                <a:spcPct val="120000"/>
              </a:lnSpc>
              <a:spcBef>
                <a:spcPts val="0"/>
              </a:spcBef>
              <a:spcAft>
                <a:spcPts val="0"/>
              </a:spcAft>
              <a:buNone/>
              <a:defRPr sz="1800">
                <a:solidFill>
                  <a:schemeClr val="accent4"/>
                </a:solidFill>
              </a:defRPr>
            </a:lvl4pPr>
            <a:lvl5pPr lvl="4">
              <a:lnSpc>
                <a:spcPct val="120000"/>
              </a:lnSpc>
              <a:spcBef>
                <a:spcPts val="0"/>
              </a:spcBef>
              <a:spcAft>
                <a:spcPts val="0"/>
              </a:spcAft>
              <a:buNone/>
              <a:defRPr sz="1800">
                <a:solidFill>
                  <a:schemeClr val="accent4"/>
                </a:solidFill>
              </a:defRPr>
            </a:lvl5pPr>
            <a:lvl6pPr lvl="5">
              <a:lnSpc>
                <a:spcPct val="120000"/>
              </a:lnSpc>
              <a:spcBef>
                <a:spcPts val="0"/>
              </a:spcBef>
              <a:spcAft>
                <a:spcPts val="0"/>
              </a:spcAft>
              <a:buNone/>
              <a:defRPr sz="1800">
                <a:solidFill>
                  <a:schemeClr val="accent4"/>
                </a:solidFill>
              </a:defRPr>
            </a:lvl6pPr>
            <a:lvl7pPr lvl="6">
              <a:lnSpc>
                <a:spcPct val="120000"/>
              </a:lnSpc>
              <a:spcBef>
                <a:spcPts val="0"/>
              </a:spcBef>
              <a:spcAft>
                <a:spcPts val="0"/>
              </a:spcAft>
              <a:buNone/>
              <a:defRPr sz="1800">
                <a:solidFill>
                  <a:schemeClr val="accent4"/>
                </a:solidFill>
              </a:defRPr>
            </a:lvl7pPr>
            <a:lvl8pPr lvl="7">
              <a:lnSpc>
                <a:spcPct val="120000"/>
              </a:lnSpc>
              <a:spcBef>
                <a:spcPts val="0"/>
              </a:spcBef>
              <a:spcAft>
                <a:spcPts val="0"/>
              </a:spcAft>
              <a:buNone/>
              <a:defRPr sz="1800">
                <a:solidFill>
                  <a:schemeClr val="accent4"/>
                </a:solidFill>
              </a:defRPr>
            </a:lvl8pPr>
            <a:lvl9pPr lvl="8">
              <a:lnSpc>
                <a:spcPct val="120000"/>
              </a:lnSpc>
              <a:spcBef>
                <a:spcPts val="0"/>
              </a:spcBef>
              <a:spcAft>
                <a:spcPts val="0"/>
              </a:spcAft>
              <a:buNone/>
              <a:defRPr sz="1800">
                <a:solidFill>
                  <a:schemeClr val="accent4"/>
                </a:solidFill>
              </a:defRPr>
            </a:lvl9pPr>
          </a:lstStyle>
          <a:p>
            <a:endParaRPr/>
          </a:p>
        </p:txBody>
      </p:sp>
      <p:sp>
        <p:nvSpPr>
          <p:cNvPr id="584" name="Google Shape;584;p72"/>
          <p:cNvSpPr txBox="1">
            <a:spLocks noGrp="1"/>
          </p:cNvSpPr>
          <p:nvPr>
            <p:ph type="title" idx="3"/>
          </p:nvPr>
        </p:nvSpPr>
        <p:spPr>
          <a:xfrm>
            <a:off x="5367528" y="5897880"/>
            <a:ext cx="3429000" cy="955500"/>
          </a:xfrm>
          <a:prstGeom prst="rect">
            <a:avLst/>
          </a:prstGeom>
        </p:spPr>
        <p:txBody>
          <a:bodyPr spcFirstLastPara="1" wrap="square" lIns="0" tIns="0" rIns="0" bIns="0" anchor="b" anchorCtr="0">
            <a:noAutofit/>
          </a:bodyPr>
          <a:lstStyle>
            <a:lvl1pPr lvl="0">
              <a:lnSpc>
                <a:spcPct val="115000"/>
              </a:lnSpc>
              <a:spcBef>
                <a:spcPts val="0"/>
              </a:spcBef>
              <a:spcAft>
                <a:spcPts val="0"/>
              </a:spcAft>
              <a:buClr>
                <a:schemeClr val="accent4"/>
              </a:buClr>
              <a:buSzPts val="2700"/>
              <a:buNone/>
              <a:defRPr sz="2700">
                <a:solidFill>
                  <a:schemeClr val="accent4"/>
                </a:solidFill>
              </a:defRPr>
            </a:lvl1pPr>
            <a:lvl2pPr lvl="1">
              <a:lnSpc>
                <a:spcPct val="115000"/>
              </a:lnSpc>
              <a:spcBef>
                <a:spcPts val="0"/>
              </a:spcBef>
              <a:spcAft>
                <a:spcPts val="0"/>
              </a:spcAft>
              <a:buClr>
                <a:schemeClr val="accent4"/>
              </a:buClr>
              <a:buSzPts val="2700"/>
              <a:buNone/>
              <a:defRPr sz="2700">
                <a:solidFill>
                  <a:schemeClr val="accent4"/>
                </a:solidFill>
              </a:defRPr>
            </a:lvl2pPr>
            <a:lvl3pPr lvl="2">
              <a:lnSpc>
                <a:spcPct val="115000"/>
              </a:lnSpc>
              <a:spcBef>
                <a:spcPts val="0"/>
              </a:spcBef>
              <a:spcAft>
                <a:spcPts val="0"/>
              </a:spcAft>
              <a:buClr>
                <a:schemeClr val="accent4"/>
              </a:buClr>
              <a:buSzPts val="2700"/>
              <a:buNone/>
              <a:defRPr sz="2700">
                <a:solidFill>
                  <a:schemeClr val="accent4"/>
                </a:solidFill>
              </a:defRPr>
            </a:lvl3pPr>
            <a:lvl4pPr lvl="3">
              <a:lnSpc>
                <a:spcPct val="115000"/>
              </a:lnSpc>
              <a:spcBef>
                <a:spcPts val="0"/>
              </a:spcBef>
              <a:spcAft>
                <a:spcPts val="0"/>
              </a:spcAft>
              <a:buClr>
                <a:schemeClr val="accent4"/>
              </a:buClr>
              <a:buSzPts val="2700"/>
              <a:buNone/>
              <a:defRPr sz="2700">
                <a:solidFill>
                  <a:schemeClr val="accent4"/>
                </a:solidFill>
              </a:defRPr>
            </a:lvl4pPr>
            <a:lvl5pPr lvl="4">
              <a:lnSpc>
                <a:spcPct val="115000"/>
              </a:lnSpc>
              <a:spcBef>
                <a:spcPts val="0"/>
              </a:spcBef>
              <a:spcAft>
                <a:spcPts val="0"/>
              </a:spcAft>
              <a:buClr>
                <a:schemeClr val="accent4"/>
              </a:buClr>
              <a:buSzPts val="2700"/>
              <a:buNone/>
              <a:defRPr sz="2700">
                <a:solidFill>
                  <a:schemeClr val="accent4"/>
                </a:solidFill>
              </a:defRPr>
            </a:lvl5pPr>
            <a:lvl6pPr lvl="5">
              <a:lnSpc>
                <a:spcPct val="115000"/>
              </a:lnSpc>
              <a:spcBef>
                <a:spcPts val="0"/>
              </a:spcBef>
              <a:spcAft>
                <a:spcPts val="0"/>
              </a:spcAft>
              <a:buClr>
                <a:schemeClr val="accent4"/>
              </a:buClr>
              <a:buSzPts val="2700"/>
              <a:buNone/>
              <a:defRPr sz="2700">
                <a:solidFill>
                  <a:schemeClr val="accent4"/>
                </a:solidFill>
              </a:defRPr>
            </a:lvl6pPr>
            <a:lvl7pPr lvl="6">
              <a:lnSpc>
                <a:spcPct val="115000"/>
              </a:lnSpc>
              <a:spcBef>
                <a:spcPts val="0"/>
              </a:spcBef>
              <a:spcAft>
                <a:spcPts val="0"/>
              </a:spcAft>
              <a:buClr>
                <a:schemeClr val="accent4"/>
              </a:buClr>
              <a:buSzPts val="2700"/>
              <a:buNone/>
              <a:defRPr sz="2700">
                <a:solidFill>
                  <a:schemeClr val="accent4"/>
                </a:solidFill>
              </a:defRPr>
            </a:lvl7pPr>
            <a:lvl8pPr lvl="7">
              <a:lnSpc>
                <a:spcPct val="115000"/>
              </a:lnSpc>
              <a:spcBef>
                <a:spcPts val="0"/>
              </a:spcBef>
              <a:spcAft>
                <a:spcPts val="0"/>
              </a:spcAft>
              <a:buClr>
                <a:schemeClr val="accent4"/>
              </a:buClr>
              <a:buSzPts val="2700"/>
              <a:buNone/>
              <a:defRPr sz="2700">
                <a:solidFill>
                  <a:schemeClr val="accent4"/>
                </a:solidFill>
              </a:defRPr>
            </a:lvl8pPr>
            <a:lvl9pPr lvl="8">
              <a:lnSpc>
                <a:spcPct val="115000"/>
              </a:lnSpc>
              <a:spcBef>
                <a:spcPts val="0"/>
              </a:spcBef>
              <a:spcAft>
                <a:spcPts val="0"/>
              </a:spcAft>
              <a:buClr>
                <a:schemeClr val="accent4"/>
              </a:buClr>
              <a:buSzPts val="2700"/>
              <a:buNone/>
              <a:defRPr sz="2700">
                <a:solidFill>
                  <a:schemeClr val="accent4"/>
                </a:solidFill>
              </a:defRPr>
            </a:lvl9pPr>
          </a:lstStyle>
          <a:p>
            <a:endParaRPr/>
          </a:p>
        </p:txBody>
      </p:sp>
      <p:sp>
        <p:nvSpPr>
          <p:cNvPr id="585" name="Google Shape;585;p72"/>
          <p:cNvSpPr txBox="1">
            <a:spLocks noGrp="1"/>
          </p:cNvSpPr>
          <p:nvPr>
            <p:ph type="body" idx="4"/>
          </p:nvPr>
        </p:nvSpPr>
        <p:spPr>
          <a:xfrm>
            <a:off x="5367528" y="7086600"/>
            <a:ext cx="3429000" cy="2318100"/>
          </a:xfrm>
          <a:prstGeom prst="rect">
            <a:avLst/>
          </a:prstGeom>
        </p:spPr>
        <p:txBody>
          <a:bodyPr spcFirstLastPara="1" wrap="square" lIns="0" tIns="0" rIns="0" bIns="0" anchor="t" anchorCtr="0">
            <a:noAutofit/>
          </a:bodyPr>
          <a:lstStyle>
            <a:lvl1pPr marL="457200" lvl="0" indent="-342900">
              <a:spcBef>
                <a:spcPts val="0"/>
              </a:spcBef>
              <a:spcAft>
                <a:spcPts val="0"/>
              </a:spcAft>
              <a:buClr>
                <a:schemeClr val="accent4"/>
              </a:buClr>
              <a:buSzPts val="1800"/>
              <a:buChar char="•"/>
              <a:defRPr>
                <a:solidFill>
                  <a:schemeClr val="accent4"/>
                </a:solidFill>
              </a:defRPr>
            </a:lvl1pPr>
            <a:lvl2pPr marL="914400" lvl="1" indent="-342900">
              <a:spcBef>
                <a:spcPts val="1000"/>
              </a:spcBef>
              <a:spcAft>
                <a:spcPts val="0"/>
              </a:spcAft>
              <a:buClr>
                <a:schemeClr val="accent4"/>
              </a:buClr>
              <a:buSzPts val="1800"/>
              <a:buChar char="﹘"/>
              <a:defRPr>
                <a:solidFill>
                  <a:schemeClr val="accent4"/>
                </a:solidFill>
              </a:defRPr>
            </a:lvl2pPr>
            <a:lvl3pPr marL="1371600" lvl="2" indent="-342900">
              <a:spcBef>
                <a:spcPts val="1000"/>
              </a:spcBef>
              <a:spcAft>
                <a:spcPts val="0"/>
              </a:spcAft>
              <a:buClr>
                <a:schemeClr val="accent4"/>
              </a:buClr>
              <a:buSzPts val="1800"/>
              <a:buChar char="﹘"/>
              <a:defRPr>
                <a:solidFill>
                  <a:schemeClr val="accent4"/>
                </a:solidFill>
              </a:defRPr>
            </a:lvl3pPr>
            <a:lvl4pPr marL="1828800" lvl="3" indent="-342900">
              <a:spcBef>
                <a:spcPts val="1000"/>
              </a:spcBef>
              <a:spcAft>
                <a:spcPts val="0"/>
              </a:spcAft>
              <a:buClr>
                <a:schemeClr val="accent4"/>
              </a:buClr>
              <a:buSzPts val="1800"/>
              <a:buChar char="﹘"/>
              <a:defRPr>
                <a:solidFill>
                  <a:schemeClr val="accent4"/>
                </a:solidFill>
              </a:defRPr>
            </a:lvl4pPr>
            <a:lvl5pPr marL="2286000" lvl="4" indent="-342900">
              <a:spcBef>
                <a:spcPts val="1000"/>
              </a:spcBef>
              <a:spcAft>
                <a:spcPts val="0"/>
              </a:spcAft>
              <a:buClr>
                <a:schemeClr val="accent4"/>
              </a:buClr>
              <a:buSzPts val="1800"/>
              <a:buChar char="﹘"/>
              <a:defRPr>
                <a:solidFill>
                  <a:schemeClr val="accent4"/>
                </a:solidFill>
              </a:defRPr>
            </a:lvl5pPr>
            <a:lvl6pPr marL="2743200" lvl="5" indent="-342900">
              <a:spcBef>
                <a:spcPts val="1000"/>
              </a:spcBef>
              <a:spcAft>
                <a:spcPts val="0"/>
              </a:spcAft>
              <a:buClr>
                <a:schemeClr val="accent4"/>
              </a:buClr>
              <a:buSzPts val="1800"/>
              <a:buChar char="﹘"/>
              <a:defRPr>
                <a:solidFill>
                  <a:schemeClr val="accent4"/>
                </a:solidFill>
              </a:defRPr>
            </a:lvl6pPr>
            <a:lvl7pPr marL="3200400" lvl="6" indent="-342900">
              <a:spcBef>
                <a:spcPts val="1000"/>
              </a:spcBef>
              <a:spcAft>
                <a:spcPts val="0"/>
              </a:spcAft>
              <a:buClr>
                <a:schemeClr val="accent4"/>
              </a:buClr>
              <a:buSzPts val="1800"/>
              <a:buChar char="﹘"/>
              <a:defRPr>
                <a:solidFill>
                  <a:schemeClr val="accent4"/>
                </a:solidFill>
              </a:defRPr>
            </a:lvl7pPr>
            <a:lvl8pPr marL="3657600" lvl="7" indent="-342900">
              <a:spcBef>
                <a:spcPts val="1000"/>
              </a:spcBef>
              <a:spcAft>
                <a:spcPts val="0"/>
              </a:spcAft>
              <a:buClr>
                <a:schemeClr val="accent4"/>
              </a:buClr>
              <a:buSzPts val="1800"/>
              <a:buChar char="﹘"/>
              <a:defRPr>
                <a:solidFill>
                  <a:schemeClr val="accent4"/>
                </a:solidFill>
              </a:defRPr>
            </a:lvl8pPr>
            <a:lvl9pPr marL="4114800" lvl="8" indent="-342900">
              <a:spcBef>
                <a:spcPts val="1000"/>
              </a:spcBef>
              <a:spcAft>
                <a:spcPts val="1000"/>
              </a:spcAft>
              <a:buClr>
                <a:schemeClr val="accent4"/>
              </a:buClr>
              <a:buSzPts val="1800"/>
              <a:buChar char="﹘"/>
              <a:defRPr>
                <a:solidFill>
                  <a:schemeClr val="accent4"/>
                </a:solidFill>
              </a:defRPr>
            </a:lvl9pPr>
          </a:lstStyle>
          <a:p>
            <a:endParaRPr/>
          </a:p>
        </p:txBody>
      </p:sp>
      <p:sp>
        <p:nvSpPr>
          <p:cNvPr id="586" name="Google Shape;586;p72"/>
          <p:cNvSpPr txBox="1">
            <a:spLocks noGrp="1"/>
          </p:cNvSpPr>
          <p:nvPr>
            <p:ph type="title" idx="5"/>
          </p:nvPr>
        </p:nvSpPr>
        <p:spPr>
          <a:xfrm>
            <a:off x="9573768" y="5897880"/>
            <a:ext cx="3429000" cy="955500"/>
          </a:xfrm>
          <a:prstGeom prst="rect">
            <a:avLst/>
          </a:prstGeom>
        </p:spPr>
        <p:txBody>
          <a:bodyPr spcFirstLastPara="1" wrap="square" lIns="0" tIns="0" rIns="0" bIns="0" anchor="b" anchorCtr="0">
            <a:noAutofit/>
          </a:bodyPr>
          <a:lstStyle>
            <a:lvl1pPr lvl="0">
              <a:lnSpc>
                <a:spcPct val="115000"/>
              </a:lnSpc>
              <a:spcBef>
                <a:spcPts val="0"/>
              </a:spcBef>
              <a:spcAft>
                <a:spcPts val="0"/>
              </a:spcAft>
              <a:buClr>
                <a:schemeClr val="accent4"/>
              </a:buClr>
              <a:buSzPts val="2700"/>
              <a:buNone/>
              <a:defRPr sz="2700">
                <a:solidFill>
                  <a:schemeClr val="accent4"/>
                </a:solidFill>
              </a:defRPr>
            </a:lvl1pPr>
            <a:lvl2pPr lvl="1">
              <a:lnSpc>
                <a:spcPct val="115000"/>
              </a:lnSpc>
              <a:spcBef>
                <a:spcPts val="0"/>
              </a:spcBef>
              <a:spcAft>
                <a:spcPts val="0"/>
              </a:spcAft>
              <a:buClr>
                <a:schemeClr val="accent4"/>
              </a:buClr>
              <a:buSzPts val="2700"/>
              <a:buNone/>
              <a:defRPr sz="2700">
                <a:solidFill>
                  <a:schemeClr val="accent4"/>
                </a:solidFill>
              </a:defRPr>
            </a:lvl2pPr>
            <a:lvl3pPr lvl="2">
              <a:lnSpc>
                <a:spcPct val="115000"/>
              </a:lnSpc>
              <a:spcBef>
                <a:spcPts val="0"/>
              </a:spcBef>
              <a:spcAft>
                <a:spcPts val="0"/>
              </a:spcAft>
              <a:buClr>
                <a:schemeClr val="accent4"/>
              </a:buClr>
              <a:buSzPts val="2700"/>
              <a:buNone/>
              <a:defRPr sz="2700">
                <a:solidFill>
                  <a:schemeClr val="accent4"/>
                </a:solidFill>
              </a:defRPr>
            </a:lvl3pPr>
            <a:lvl4pPr lvl="3">
              <a:lnSpc>
                <a:spcPct val="115000"/>
              </a:lnSpc>
              <a:spcBef>
                <a:spcPts val="0"/>
              </a:spcBef>
              <a:spcAft>
                <a:spcPts val="0"/>
              </a:spcAft>
              <a:buClr>
                <a:schemeClr val="accent4"/>
              </a:buClr>
              <a:buSzPts val="2700"/>
              <a:buNone/>
              <a:defRPr sz="2700">
                <a:solidFill>
                  <a:schemeClr val="accent4"/>
                </a:solidFill>
              </a:defRPr>
            </a:lvl4pPr>
            <a:lvl5pPr lvl="4">
              <a:lnSpc>
                <a:spcPct val="115000"/>
              </a:lnSpc>
              <a:spcBef>
                <a:spcPts val="0"/>
              </a:spcBef>
              <a:spcAft>
                <a:spcPts val="0"/>
              </a:spcAft>
              <a:buClr>
                <a:schemeClr val="accent4"/>
              </a:buClr>
              <a:buSzPts val="2700"/>
              <a:buNone/>
              <a:defRPr sz="2700">
                <a:solidFill>
                  <a:schemeClr val="accent4"/>
                </a:solidFill>
              </a:defRPr>
            </a:lvl5pPr>
            <a:lvl6pPr lvl="5">
              <a:lnSpc>
                <a:spcPct val="115000"/>
              </a:lnSpc>
              <a:spcBef>
                <a:spcPts val="0"/>
              </a:spcBef>
              <a:spcAft>
                <a:spcPts val="0"/>
              </a:spcAft>
              <a:buClr>
                <a:schemeClr val="accent4"/>
              </a:buClr>
              <a:buSzPts val="2700"/>
              <a:buNone/>
              <a:defRPr sz="2700">
                <a:solidFill>
                  <a:schemeClr val="accent4"/>
                </a:solidFill>
              </a:defRPr>
            </a:lvl6pPr>
            <a:lvl7pPr lvl="6">
              <a:lnSpc>
                <a:spcPct val="115000"/>
              </a:lnSpc>
              <a:spcBef>
                <a:spcPts val="0"/>
              </a:spcBef>
              <a:spcAft>
                <a:spcPts val="0"/>
              </a:spcAft>
              <a:buClr>
                <a:schemeClr val="accent4"/>
              </a:buClr>
              <a:buSzPts val="2700"/>
              <a:buNone/>
              <a:defRPr sz="2700">
                <a:solidFill>
                  <a:schemeClr val="accent4"/>
                </a:solidFill>
              </a:defRPr>
            </a:lvl7pPr>
            <a:lvl8pPr lvl="7">
              <a:lnSpc>
                <a:spcPct val="115000"/>
              </a:lnSpc>
              <a:spcBef>
                <a:spcPts val="0"/>
              </a:spcBef>
              <a:spcAft>
                <a:spcPts val="0"/>
              </a:spcAft>
              <a:buClr>
                <a:schemeClr val="accent4"/>
              </a:buClr>
              <a:buSzPts val="2700"/>
              <a:buNone/>
              <a:defRPr sz="2700">
                <a:solidFill>
                  <a:schemeClr val="accent4"/>
                </a:solidFill>
              </a:defRPr>
            </a:lvl8pPr>
            <a:lvl9pPr lvl="8">
              <a:lnSpc>
                <a:spcPct val="115000"/>
              </a:lnSpc>
              <a:spcBef>
                <a:spcPts val="0"/>
              </a:spcBef>
              <a:spcAft>
                <a:spcPts val="0"/>
              </a:spcAft>
              <a:buClr>
                <a:schemeClr val="accent4"/>
              </a:buClr>
              <a:buSzPts val="2700"/>
              <a:buNone/>
              <a:defRPr sz="2700">
                <a:solidFill>
                  <a:schemeClr val="accent4"/>
                </a:solidFill>
              </a:defRPr>
            </a:lvl9pPr>
          </a:lstStyle>
          <a:p>
            <a:endParaRPr/>
          </a:p>
        </p:txBody>
      </p:sp>
      <p:sp>
        <p:nvSpPr>
          <p:cNvPr id="587" name="Google Shape;587;p72"/>
          <p:cNvSpPr txBox="1">
            <a:spLocks noGrp="1"/>
          </p:cNvSpPr>
          <p:nvPr>
            <p:ph type="body" idx="6"/>
          </p:nvPr>
        </p:nvSpPr>
        <p:spPr>
          <a:xfrm>
            <a:off x="9573768" y="7086600"/>
            <a:ext cx="3429000" cy="2318100"/>
          </a:xfrm>
          <a:prstGeom prst="rect">
            <a:avLst/>
          </a:prstGeom>
        </p:spPr>
        <p:txBody>
          <a:bodyPr spcFirstLastPara="1" wrap="square" lIns="0" tIns="0" rIns="0" bIns="0" anchor="t" anchorCtr="0">
            <a:noAutofit/>
          </a:bodyPr>
          <a:lstStyle>
            <a:lvl1pPr marL="457200" lvl="0" indent="-342900">
              <a:spcBef>
                <a:spcPts val="0"/>
              </a:spcBef>
              <a:spcAft>
                <a:spcPts val="0"/>
              </a:spcAft>
              <a:buClr>
                <a:schemeClr val="accent4"/>
              </a:buClr>
              <a:buSzPts val="1800"/>
              <a:buChar char="•"/>
              <a:defRPr>
                <a:solidFill>
                  <a:schemeClr val="accent4"/>
                </a:solidFill>
              </a:defRPr>
            </a:lvl1pPr>
            <a:lvl2pPr marL="914400" lvl="1" indent="-342900">
              <a:spcBef>
                <a:spcPts val="1000"/>
              </a:spcBef>
              <a:spcAft>
                <a:spcPts val="0"/>
              </a:spcAft>
              <a:buClr>
                <a:schemeClr val="accent4"/>
              </a:buClr>
              <a:buSzPts val="1800"/>
              <a:buChar char="﹘"/>
              <a:defRPr>
                <a:solidFill>
                  <a:schemeClr val="accent4"/>
                </a:solidFill>
              </a:defRPr>
            </a:lvl2pPr>
            <a:lvl3pPr marL="1371600" lvl="2" indent="-342900">
              <a:spcBef>
                <a:spcPts val="1000"/>
              </a:spcBef>
              <a:spcAft>
                <a:spcPts val="0"/>
              </a:spcAft>
              <a:buClr>
                <a:schemeClr val="accent4"/>
              </a:buClr>
              <a:buSzPts val="1800"/>
              <a:buChar char="﹘"/>
              <a:defRPr>
                <a:solidFill>
                  <a:schemeClr val="accent4"/>
                </a:solidFill>
              </a:defRPr>
            </a:lvl3pPr>
            <a:lvl4pPr marL="1828800" lvl="3" indent="-342900">
              <a:spcBef>
                <a:spcPts val="1000"/>
              </a:spcBef>
              <a:spcAft>
                <a:spcPts val="0"/>
              </a:spcAft>
              <a:buClr>
                <a:schemeClr val="accent4"/>
              </a:buClr>
              <a:buSzPts val="1800"/>
              <a:buChar char="﹘"/>
              <a:defRPr>
                <a:solidFill>
                  <a:schemeClr val="accent4"/>
                </a:solidFill>
              </a:defRPr>
            </a:lvl4pPr>
            <a:lvl5pPr marL="2286000" lvl="4" indent="-342900">
              <a:spcBef>
                <a:spcPts val="1000"/>
              </a:spcBef>
              <a:spcAft>
                <a:spcPts val="0"/>
              </a:spcAft>
              <a:buClr>
                <a:schemeClr val="accent4"/>
              </a:buClr>
              <a:buSzPts val="1800"/>
              <a:buChar char="﹘"/>
              <a:defRPr>
                <a:solidFill>
                  <a:schemeClr val="accent4"/>
                </a:solidFill>
              </a:defRPr>
            </a:lvl5pPr>
            <a:lvl6pPr marL="2743200" lvl="5" indent="-342900">
              <a:spcBef>
                <a:spcPts val="1000"/>
              </a:spcBef>
              <a:spcAft>
                <a:spcPts val="0"/>
              </a:spcAft>
              <a:buClr>
                <a:schemeClr val="accent4"/>
              </a:buClr>
              <a:buSzPts val="1800"/>
              <a:buChar char="﹘"/>
              <a:defRPr>
                <a:solidFill>
                  <a:schemeClr val="accent4"/>
                </a:solidFill>
              </a:defRPr>
            </a:lvl6pPr>
            <a:lvl7pPr marL="3200400" lvl="6" indent="-342900">
              <a:spcBef>
                <a:spcPts val="1000"/>
              </a:spcBef>
              <a:spcAft>
                <a:spcPts val="0"/>
              </a:spcAft>
              <a:buClr>
                <a:schemeClr val="accent4"/>
              </a:buClr>
              <a:buSzPts val="1800"/>
              <a:buChar char="﹘"/>
              <a:defRPr>
                <a:solidFill>
                  <a:schemeClr val="accent4"/>
                </a:solidFill>
              </a:defRPr>
            </a:lvl7pPr>
            <a:lvl8pPr marL="3657600" lvl="7" indent="-342900">
              <a:spcBef>
                <a:spcPts val="1000"/>
              </a:spcBef>
              <a:spcAft>
                <a:spcPts val="0"/>
              </a:spcAft>
              <a:buClr>
                <a:schemeClr val="accent4"/>
              </a:buClr>
              <a:buSzPts val="1800"/>
              <a:buChar char="﹘"/>
              <a:defRPr>
                <a:solidFill>
                  <a:schemeClr val="accent4"/>
                </a:solidFill>
              </a:defRPr>
            </a:lvl8pPr>
            <a:lvl9pPr marL="4114800" lvl="8" indent="-342900">
              <a:spcBef>
                <a:spcPts val="1000"/>
              </a:spcBef>
              <a:spcAft>
                <a:spcPts val="1000"/>
              </a:spcAft>
              <a:buClr>
                <a:schemeClr val="accent4"/>
              </a:buClr>
              <a:buSzPts val="1800"/>
              <a:buChar char="﹘"/>
              <a:defRPr>
                <a:solidFill>
                  <a:schemeClr val="accent4"/>
                </a:solidFill>
              </a:defRPr>
            </a:lvl9pPr>
          </a:lstStyle>
          <a:p>
            <a:endParaRPr/>
          </a:p>
        </p:txBody>
      </p:sp>
      <p:sp>
        <p:nvSpPr>
          <p:cNvPr id="588" name="Google Shape;588;p72"/>
          <p:cNvSpPr txBox="1">
            <a:spLocks noGrp="1"/>
          </p:cNvSpPr>
          <p:nvPr>
            <p:ph type="title" idx="7"/>
          </p:nvPr>
        </p:nvSpPr>
        <p:spPr>
          <a:xfrm>
            <a:off x="13780008" y="5897880"/>
            <a:ext cx="3429000" cy="955500"/>
          </a:xfrm>
          <a:prstGeom prst="rect">
            <a:avLst/>
          </a:prstGeom>
        </p:spPr>
        <p:txBody>
          <a:bodyPr spcFirstLastPara="1" wrap="square" lIns="0" tIns="0" rIns="0" bIns="0" anchor="b" anchorCtr="0">
            <a:noAutofit/>
          </a:bodyPr>
          <a:lstStyle>
            <a:lvl1pPr lvl="0">
              <a:lnSpc>
                <a:spcPct val="115000"/>
              </a:lnSpc>
              <a:spcBef>
                <a:spcPts val="0"/>
              </a:spcBef>
              <a:spcAft>
                <a:spcPts val="0"/>
              </a:spcAft>
              <a:buClr>
                <a:schemeClr val="accent4"/>
              </a:buClr>
              <a:buSzPts val="2700"/>
              <a:buNone/>
              <a:defRPr sz="2700">
                <a:solidFill>
                  <a:schemeClr val="accent4"/>
                </a:solidFill>
              </a:defRPr>
            </a:lvl1pPr>
            <a:lvl2pPr lvl="1">
              <a:lnSpc>
                <a:spcPct val="115000"/>
              </a:lnSpc>
              <a:spcBef>
                <a:spcPts val="0"/>
              </a:spcBef>
              <a:spcAft>
                <a:spcPts val="0"/>
              </a:spcAft>
              <a:buClr>
                <a:schemeClr val="accent4"/>
              </a:buClr>
              <a:buSzPts val="2700"/>
              <a:buNone/>
              <a:defRPr sz="2700">
                <a:solidFill>
                  <a:schemeClr val="accent4"/>
                </a:solidFill>
              </a:defRPr>
            </a:lvl2pPr>
            <a:lvl3pPr lvl="2">
              <a:lnSpc>
                <a:spcPct val="115000"/>
              </a:lnSpc>
              <a:spcBef>
                <a:spcPts val="0"/>
              </a:spcBef>
              <a:spcAft>
                <a:spcPts val="0"/>
              </a:spcAft>
              <a:buClr>
                <a:schemeClr val="accent4"/>
              </a:buClr>
              <a:buSzPts val="2700"/>
              <a:buNone/>
              <a:defRPr sz="2700">
                <a:solidFill>
                  <a:schemeClr val="accent4"/>
                </a:solidFill>
              </a:defRPr>
            </a:lvl3pPr>
            <a:lvl4pPr lvl="3">
              <a:lnSpc>
                <a:spcPct val="115000"/>
              </a:lnSpc>
              <a:spcBef>
                <a:spcPts val="0"/>
              </a:spcBef>
              <a:spcAft>
                <a:spcPts val="0"/>
              </a:spcAft>
              <a:buClr>
                <a:schemeClr val="accent4"/>
              </a:buClr>
              <a:buSzPts val="2700"/>
              <a:buNone/>
              <a:defRPr sz="2700">
                <a:solidFill>
                  <a:schemeClr val="accent4"/>
                </a:solidFill>
              </a:defRPr>
            </a:lvl4pPr>
            <a:lvl5pPr lvl="4">
              <a:lnSpc>
                <a:spcPct val="115000"/>
              </a:lnSpc>
              <a:spcBef>
                <a:spcPts val="0"/>
              </a:spcBef>
              <a:spcAft>
                <a:spcPts val="0"/>
              </a:spcAft>
              <a:buClr>
                <a:schemeClr val="accent4"/>
              </a:buClr>
              <a:buSzPts val="2700"/>
              <a:buNone/>
              <a:defRPr sz="2700">
                <a:solidFill>
                  <a:schemeClr val="accent4"/>
                </a:solidFill>
              </a:defRPr>
            </a:lvl5pPr>
            <a:lvl6pPr lvl="5">
              <a:lnSpc>
                <a:spcPct val="115000"/>
              </a:lnSpc>
              <a:spcBef>
                <a:spcPts val="0"/>
              </a:spcBef>
              <a:spcAft>
                <a:spcPts val="0"/>
              </a:spcAft>
              <a:buClr>
                <a:schemeClr val="accent4"/>
              </a:buClr>
              <a:buSzPts val="2700"/>
              <a:buNone/>
              <a:defRPr sz="2700">
                <a:solidFill>
                  <a:schemeClr val="accent4"/>
                </a:solidFill>
              </a:defRPr>
            </a:lvl6pPr>
            <a:lvl7pPr lvl="6">
              <a:lnSpc>
                <a:spcPct val="115000"/>
              </a:lnSpc>
              <a:spcBef>
                <a:spcPts val="0"/>
              </a:spcBef>
              <a:spcAft>
                <a:spcPts val="0"/>
              </a:spcAft>
              <a:buClr>
                <a:schemeClr val="accent4"/>
              </a:buClr>
              <a:buSzPts val="2700"/>
              <a:buNone/>
              <a:defRPr sz="2700">
                <a:solidFill>
                  <a:schemeClr val="accent4"/>
                </a:solidFill>
              </a:defRPr>
            </a:lvl7pPr>
            <a:lvl8pPr lvl="7">
              <a:lnSpc>
                <a:spcPct val="115000"/>
              </a:lnSpc>
              <a:spcBef>
                <a:spcPts val="0"/>
              </a:spcBef>
              <a:spcAft>
                <a:spcPts val="0"/>
              </a:spcAft>
              <a:buClr>
                <a:schemeClr val="accent4"/>
              </a:buClr>
              <a:buSzPts val="2700"/>
              <a:buNone/>
              <a:defRPr sz="2700">
                <a:solidFill>
                  <a:schemeClr val="accent4"/>
                </a:solidFill>
              </a:defRPr>
            </a:lvl8pPr>
            <a:lvl9pPr lvl="8">
              <a:lnSpc>
                <a:spcPct val="115000"/>
              </a:lnSpc>
              <a:spcBef>
                <a:spcPts val="0"/>
              </a:spcBef>
              <a:spcAft>
                <a:spcPts val="0"/>
              </a:spcAft>
              <a:buClr>
                <a:schemeClr val="accent4"/>
              </a:buClr>
              <a:buSzPts val="2700"/>
              <a:buNone/>
              <a:defRPr sz="2700">
                <a:solidFill>
                  <a:schemeClr val="accent4"/>
                </a:solidFill>
              </a:defRPr>
            </a:lvl9pPr>
          </a:lstStyle>
          <a:p>
            <a:endParaRPr/>
          </a:p>
        </p:txBody>
      </p:sp>
      <p:sp>
        <p:nvSpPr>
          <p:cNvPr id="589" name="Google Shape;589;p72"/>
          <p:cNvSpPr txBox="1">
            <a:spLocks noGrp="1"/>
          </p:cNvSpPr>
          <p:nvPr>
            <p:ph type="body" idx="8"/>
          </p:nvPr>
        </p:nvSpPr>
        <p:spPr>
          <a:xfrm>
            <a:off x="13780008" y="7086600"/>
            <a:ext cx="3429000" cy="2318100"/>
          </a:xfrm>
          <a:prstGeom prst="rect">
            <a:avLst/>
          </a:prstGeom>
        </p:spPr>
        <p:txBody>
          <a:bodyPr spcFirstLastPara="1" wrap="square" lIns="0" tIns="0" rIns="0" bIns="0" anchor="t" anchorCtr="0">
            <a:noAutofit/>
          </a:bodyPr>
          <a:lstStyle>
            <a:lvl1pPr marL="457200" lvl="0" indent="-342900">
              <a:spcBef>
                <a:spcPts val="0"/>
              </a:spcBef>
              <a:spcAft>
                <a:spcPts val="0"/>
              </a:spcAft>
              <a:buClr>
                <a:schemeClr val="accent4"/>
              </a:buClr>
              <a:buSzPts val="1800"/>
              <a:buChar char="•"/>
              <a:defRPr>
                <a:solidFill>
                  <a:schemeClr val="accent4"/>
                </a:solidFill>
              </a:defRPr>
            </a:lvl1pPr>
            <a:lvl2pPr marL="914400" lvl="1" indent="-342900">
              <a:spcBef>
                <a:spcPts val="1000"/>
              </a:spcBef>
              <a:spcAft>
                <a:spcPts val="0"/>
              </a:spcAft>
              <a:buClr>
                <a:schemeClr val="accent4"/>
              </a:buClr>
              <a:buSzPts val="1800"/>
              <a:buChar char="﹘"/>
              <a:defRPr>
                <a:solidFill>
                  <a:schemeClr val="accent4"/>
                </a:solidFill>
              </a:defRPr>
            </a:lvl2pPr>
            <a:lvl3pPr marL="1371600" lvl="2" indent="-342900">
              <a:spcBef>
                <a:spcPts val="1000"/>
              </a:spcBef>
              <a:spcAft>
                <a:spcPts val="0"/>
              </a:spcAft>
              <a:buClr>
                <a:schemeClr val="accent4"/>
              </a:buClr>
              <a:buSzPts val="1800"/>
              <a:buChar char="﹘"/>
              <a:defRPr>
                <a:solidFill>
                  <a:schemeClr val="accent4"/>
                </a:solidFill>
              </a:defRPr>
            </a:lvl3pPr>
            <a:lvl4pPr marL="1828800" lvl="3" indent="-342900">
              <a:spcBef>
                <a:spcPts val="1000"/>
              </a:spcBef>
              <a:spcAft>
                <a:spcPts val="0"/>
              </a:spcAft>
              <a:buClr>
                <a:schemeClr val="accent4"/>
              </a:buClr>
              <a:buSzPts val="1800"/>
              <a:buChar char="﹘"/>
              <a:defRPr>
                <a:solidFill>
                  <a:schemeClr val="accent4"/>
                </a:solidFill>
              </a:defRPr>
            </a:lvl4pPr>
            <a:lvl5pPr marL="2286000" lvl="4" indent="-342900">
              <a:spcBef>
                <a:spcPts val="1000"/>
              </a:spcBef>
              <a:spcAft>
                <a:spcPts val="0"/>
              </a:spcAft>
              <a:buClr>
                <a:schemeClr val="accent4"/>
              </a:buClr>
              <a:buSzPts val="1800"/>
              <a:buChar char="﹘"/>
              <a:defRPr>
                <a:solidFill>
                  <a:schemeClr val="accent4"/>
                </a:solidFill>
              </a:defRPr>
            </a:lvl5pPr>
            <a:lvl6pPr marL="2743200" lvl="5" indent="-342900">
              <a:spcBef>
                <a:spcPts val="1000"/>
              </a:spcBef>
              <a:spcAft>
                <a:spcPts val="0"/>
              </a:spcAft>
              <a:buClr>
                <a:schemeClr val="accent4"/>
              </a:buClr>
              <a:buSzPts val="1800"/>
              <a:buChar char="﹘"/>
              <a:defRPr>
                <a:solidFill>
                  <a:schemeClr val="accent4"/>
                </a:solidFill>
              </a:defRPr>
            </a:lvl6pPr>
            <a:lvl7pPr marL="3200400" lvl="6" indent="-342900">
              <a:spcBef>
                <a:spcPts val="1000"/>
              </a:spcBef>
              <a:spcAft>
                <a:spcPts val="0"/>
              </a:spcAft>
              <a:buClr>
                <a:schemeClr val="accent4"/>
              </a:buClr>
              <a:buSzPts val="1800"/>
              <a:buChar char="﹘"/>
              <a:defRPr>
                <a:solidFill>
                  <a:schemeClr val="accent4"/>
                </a:solidFill>
              </a:defRPr>
            </a:lvl7pPr>
            <a:lvl8pPr marL="3657600" lvl="7" indent="-342900">
              <a:spcBef>
                <a:spcPts val="1000"/>
              </a:spcBef>
              <a:spcAft>
                <a:spcPts val="0"/>
              </a:spcAft>
              <a:buClr>
                <a:schemeClr val="accent4"/>
              </a:buClr>
              <a:buSzPts val="1800"/>
              <a:buChar char="﹘"/>
              <a:defRPr>
                <a:solidFill>
                  <a:schemeClr val="accent4"/>
                </a:solidFill>
              </a:defRPr>
            </a:lvl8pPr>
            <a:lvl9pPr marL="4114800" lvl="8" indent="-342900">
              <a:spcBef>
                <a:spcPts val="1000"/>
              </a:spcBef>
              <a:spcAft>
                <a:spcPts val="1000"/>
              </a:spcAft>
              <a:buClr>
                <a:schemeClr val="accent4"/>
              </a:buClr>
              <a:buSzPts val="1800"/>
              <a:buChar char="﹘"/>
              <a:defRPr>
                <a:solidFill>
                  <a:schemeClr val="accent4"/>
                </a:solidFill>
              </a:defRPr>
            </a:lvl9pPr>
          </a:lstStyle>
          <a:p>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59_Big Stat">
  <p:cSld name="TITLE_1_3">
    <p:bg>
      <p:bgPr>
        <a:solidFill>
          <a:schemeClr val="dk1"/>
        </a:solidFill>
        <a:effectLst/>
      </p:bgPr>
    </p:bg>
    <p:spTree>
      <p:nvGrpSpPr>
        <p:cNvPr id="1" name="Shape 590"/>
        <p:cNvGrpSpPr/>
        <p:nvPr/>
      </p:nvGrpSpPr>
      <p:grpSpPr>
        <a:xfrm>
          <a:off x="0" y="0"/>
          <a:ext cx="0" cy="0"/>
          <a:chOff x="0" y="0"/>
          <a:chExt cx="0" cy="0"/>
        </a:xfrm>
      </p:grpSpPr>
      <p:sp>
        <p:nvSpPr>
          <p:cNvPr id="591" name="Google Shape;591;p73"/>
          <p:cNvSpPr txBox="1">
            <a:spLocks noGrp="1"/>
          </p:cNvSpPr>
          <p:nvPr>
            <p:ph type="subTitle" idx="1"/>
          </p:nvPr>
        </p:nvSpPr>
        <p:spPr>
          <a:xfrm>
            <a:off x="429768" y="429768"/>
            <a:ext cx="7745100" cy="347400"/>
          </a:xfrm>
          <a:prstGeom prst="rect">
            <a:avLst/>
          </a:prstGeom>
        </p:spPr>
        <p:txBody>
          <a:bodyPr spcFirstLastPara="1" wrap="square" lIns="0" tIns="0" rIns="0" bIns="0" anchor="t" anchorCtr="0">
            <a:noAutofit/>
          </a:bodyPr>
          <a:lstStyle>
            <a:lvl1pPr marL="0" marR="0" lvl="0" indent="0" algn="l">
              <a:lnSpc>
                <a:spcPct val="120000"/>
              </a:lnSpc>
              <a:spcBef>
                <a:spcPts val="0"/>
              </a:spcBef>
              <a:spcAft>
                <a:spcPts val="0"/>
              </a:spcAft>
              <a:buNone/>
              <a:defRPr sz="1800">
                <a:solidFill>
                  <a:schemeClr val="accent4"/>
                </a:solidFill>
              </a:defRPr>
            </a:lvl1pPr>
            <a:lvl2pPr lvl="1">
              <a:lnSpc>
                <a:spcPct val="120000"/>
              </a:lnSpc>
              <a:spcBef>
                <a:spcPts val="0"/>
              </a:spcBef>
              <a:spcAft>
                <a:spcPts val="0"/>
              </a:spcAft>
              <a:buNone/>
              <a:defRPr sz="1800">
                <a:solidFill>
                  <a:schemeClr val="accent4"/>
                </a:solidFill>
              </a:defRPr>
            </a:lvl2pPr>
            <a:lvl3pPr lvl="2">
              <a:lnSpc>
                <a:spcPct val="120000"/>
              </a:lnSpc>
              <a:spcBef>
                <a:spcPts val="0"/>
              </a:spcBef>
              <a:spcAft>
                <a:spcPts val="0"/>
              </a:spcAft>
              <a:buNone/>
              <a:defRPr sz="1800">
                <a:solidFill>
                  <a:schemeClr val="accent4"/>
                </a:solidFill>
              </a:defRPr>
            </a:lvl3pPr>
            <a:lvl4pPr lvl="3">
              <a:lnSpc>
                <a:spcPct val="120000"/>
              </a:lnSpc>
              <a:spcBef>
                <a:spcPts val="0"/>
              </a:spcBef>
              <a:spcAft>
                <a:spcPts val="0"/>
              </a:spcAft>
              <a:buNone/>
              <a:defRPr sz="1800">
                <a:solidFill>
                  <a:schemeClr val="accent4"/>
                </a:solidFill>
              </a:defRPr>
            </a:lvl4pPr>
            <a:lvl5pPr lvl="4">
              <a:lnSpc>
                <a:spcPct val="120000"/>
              </a:lnSpc>
              <a:spcBef>
                <a:spcPts val="0"/>
              </a:spcBef>
              <a:spcAft>
                <a:spcPts val="0"/>
              </a:spcAft>
              <a:buNone/>
              <a:defRPr sz="1800">
                <a:solidFill>
                  <a:schemeClr val="accent4"/>
                </a:solidFill>
              </a:defRPr>
            </a:lvl5pPr>
            <a:lvl6pPr lvl="5">
              <a:lnSpc>
                <a:spcPct val="120000"/>
              </a:lnSpc>
              <a:spcBef>
                <a:spcPts val="0"/>
              </a:spcBef>
              <a:spcAft>
                <a:spcPts val="0"/>
              </a:spcAft>
              <a:buNone/>
              <a:defRPr sz="1800">
                <a:solidFill>
                  <a:schemeClr val="accent4"/>
                </a:solidFill>
              </a:defRPr>
            </a:lvl6pPr>
            <a:lvl7pPr lvl="6">
              <a:lnSpc>
                <a:spcPct val="120000"/>
              </a:lnSpc>
              <a:spcBef>
                <a:spcPts val="0"/>
              </a:spcBef>
              <a:spcAft>
                <a:spcPts val="0"/>
              </a:spcAft>
              <a:buNone/>
              <a:defRPr sz="1800">
                <a:solidFill>
                  <a:schemeClr val="accent4"/>
                </a:solidFill>
              </a:defRPr>
            </a:lvl7pPr>
            <a:lvl8pPr lvl="7">
              <a:lnSpc>
                <a:spcPct val="120000"/>
              </a:lnSpc>
              <a:spcBef>
                <a:spcPts val="0"/>
              </a:spcBef>
              <a:spcAft>
                <a:spcPts val="0"/>
              </a:spcAft>
              <a:buNone/>
              <a:defRPr sz="1800">
                <a:solidFill>
                  <a:schemeClr val="accent4"/>
                </a:solidFill>
              </a:defRPr>
            </a:lvl8pPr>
            <a:lvl9pPr lvl="8">
              <a:lnSpc>
                <a:spcPct val="120000"/>
              </a:lnSpc>
              <a:spcBef>
                <a:spcPts val="0"/>
              </a:spcBef>
              <a:spcAft>
                <a:spcPts val="0"/>
              </a:spcAft>
              <a:buNone/>
              <a:defRPr sz="1800">
                <a:solidFill>
                  <a:schemeClr val="accent4"/>
                </a:solidFill>
              </a:defRPr>
            </a:lvl9pPr>
          </a:lstStyle>
          <a:p>
            <a:endParaRPr/>
          </a:p>
        </p:txBody>
      </p:sp>
      <p:sp>
        <p:nvSpPr>
          <p:cNvPr id="592" name="Google Shape;592;p73"/>
          <p:cNvSpPr txBox="1">
            <a:spLocks noGrp="1"/>
          </p:cNvSpPr>
          <p:nvPr>
            <p:ph type="ctrTitle"/>
          </p:nvPr>
        </p:nvSpPr>
        <p:spPr>
          <a:xfrm>
            <a:off x="1527050" y="3383275"/>
            <a:ext cx="15222600" cy="2201700"/>
          </a:xfrm>
          <a:prstGeom prst="rect">
            <a:avLst/>
          </a:prstGeom>
        </p:spPr>
        <p:txBody>
          <a:bodyPr spcFirstLastPara="1" wrap="square" lIns="0" tIns="0" rIns="0" bIns="0" anchor="b" anchorCtr="0">
            <a:noAutofit/>
          </a:bodyPr>
          <a:lstStyle>
            <a:lvl1pPr lvl="0" algn="ctr">
              <a:spcBef>
                <a:spcPts val="0"/>
              </a:spcBef>
              <a:spcAft>
                <a:spcPts val="0"/>
              </a:spcAft>
              <a:buClr>
                <a:schemeClr val="accent4"/>
              </a:buClr>
              <a:buSzPts val="14600"/>
              <a:buFont typeface="Optimistic Display"/>
              <a:buNone/>
              <a:defRPr sz="14600" b="1">
                <a:solidFill>
                  <a:schemeClr val="accent4"/>
                </a:solidFill>
                <a:latin typeface="Optimistic Display"/>
                <a:ea typeface="Optimistic Display"/>
                <a:cs typeface="Optimistic Display"/>
                <a:sym typeface="Optimistic Display"/>
              </a:defRPr>
            </a:lvl1pPr>
            <a:lvl2pPr lvl="1" algn="ctr">
              <a:spcBef>
                <a:spcPts val="0"/>
              </a:spcBef>
              <a:spcAft>
                <a:spcPts val="0"/>
              </a:spcAft>
              <a:buClr>
                <a:schemeClr val="accent4"/>
              </a:buClr>
              <a:buSzPts val="14600"/>
              <a:buNone/>
              <a:defRPr sz="14600">
                <a:solidFill>
                  <a:schemeClr val="accent4"/>
                </a:solidFill>
              </a:defRPr>
            </a:lvl2pPr>
            <a:lvl3pPr lvl="2" algn="ctr">
              <a:spcBef>
                <a:spcPts val="0"/>
              </a:spcBef>
              <a:spcAft>
                <a:spcPts val="0"/>
              </a:spcAft>
              <a:buClr>
                <a:schemeClr val="accent4"/>
              </a:buClr>
              <a:buSzPts val="14600"/>
              <a:buNone/>
              <a:defRPr sz="14600">
                <a:solidFill>
                  <a:schemeClr val="accent4"/>
                </a:solidFill>
              </a:defRPr>
            </a:lvl3pPr>
            <a:lvl4pPr lvl="3" algn="ctr">
              <a:spcBef>
                <a:spcPts val="0"/>
              </a:spcBef>
              <a:spcAft>
                <a:spcPts val="0"/>
              </a:spcAft>
              <a:buClr>
                <a:schemeClr val="accent4"/>
              </a:buClr>
              <a:buSzPts val="14600"/>
              <a:buNone/>
              <a:defRPr sz="14600">
                <a:solidFill>
                  <a:schemeClr val="accent4"/>
                </a:solidFill>
              </a:defRPr>
            </a:lvl4pPr>
            <a:lvl5pPr lvl="4" algn="ctr">
              <a:spcBef>
                <a:spcPts val="0"/>
              </a:spcBef>
              <a:spcAft>
                <a:spcPts val="0"/>
              </a:spcAft>
              <a:buClr>
                <a:schemeClr val="accent4"/>
              </a:buClr>
              <a:buSzPts val="14600"/>
              <a:buNone/>
              <a:defRPr sz="14600">
                <a:solidFill>
                  <a:schemeClr val="accent4"/>
                </a:solidFill>
              </a:defRPr>
            </a:lvl5pPr>
            <a:lvl6pPr lvl="5" algn="ctr">
              <a:spcBef>
                <a:spcPts val="0"/>
              </a:spcBef>
              <a:spcAft>
                <a:spcPts val="0"/>
              </a:spcAft>
              <a:buClr>
                <a:schemeClr val="accent4"/>
              </a:buClr>
              <a:buSzPts val="14600"/>
              <a:buNone/>
              <a:defRPr sz="14600">
                <a:solidFill>
                  <a:schemeClr val="accent4"/>
                </a:solidFill>
              </a:defRPr>
            </a:lvl6pPr>
            <a:lvl7pPr lvl="6" algn="ctr">
              <a:spcBef>
                <a:spcPts val="0"/>
              </a:spcBef>
              <a:spcAft>
                <a:spcPts val="0"/>
              </a:spcAft>
              <a:buClr>
                <a:schemeClr val="accent4"/>
              </a:buClr>
              <a:buSzPts val="14600"/>
              <a:buNone/>
              <a:defRPr sz="14600">
                <a:solidFill>
                  <a:schemeClr val="accent4"/>
                </a:solidFill>
              </a:defRPr>
            </a:lvl7pPr>
            <a:lvl8pPr lvl="7" algn="ctr">
              <a:spcBef>
                <a:spcPts val="0"/>
              </a:spcBef>
              <a:spcAft>
                <a:spcPts val="0"/>
              </a:spcAft>
              <a:buClr>
                <a:schemeClr val="accent4"/>
              </a:buClr>
              <a:buSzPts val="14600"/>
              <a:buNone/>
              <a:defRPr sz="14600">
                <a:solidFill>
                  <a:schemeClr val="accent4"/>
                </a:solidFill>
              </a:defRPr>
            </a:lvl8pPr>
            <a:lvl9pPr lvl="8" algn="ctr">
              <a:spcBef>
                <a:spcPts val="0"/>
              </a:spcBef>
              <a:spcAft>
                <a:spcPts val="0"/>
              </a:spcAft>
              <a:buClr>
                <a:schemeClr val="accent4"/>
              </a:buClr>
              <a:buSzPts val="14600"/>
              <a:buNone/>
              <a:defRPr sz="14600">
                <a:solidFill>
                  <a:schemeClr val="accent4"/>
                </a:solidFill>
              </a:defRPr>
            </a:lvl9pPr>
          </a:lstStyle>
          <a:p>
            <a:endParaRPr/>
          </a:p>
        </p:txBody>
      </p:sp>
      <p:sp>
        <p:nvSpPr>
          <p:cNvPr id="593" name="Google Shape;593;p73"/>
          <p:cNvSpPr txBox="1">
            <a:spLocks noGrp="1"/>
          </p:cNvSpPr>
          <p:nvPr>
            <p:ph type="subTitle" idx="2"/>
          </p:nvPr>
        </p:nvSpPr>
        <p:spPr>
          <a:xfrm>
            <a:off x="1527158" y="5458973"/>
            <a:ext cx="15222600" cy="347400"/>
          </a:xfrm>
          <a:prstGeom prst="rect">
            <a:avLst/>
          </a:prstGeom>
        </p:spPr>
        <p:txBody>
          <a:bodyPr spcFirstLastPara="1" wrap="square" lIns="0" tIns="0" rIns="0" bIns="0" anchor="t" anchorCtr="0">
            <a:noAutofit/>
          </a:bodyPr>
          <a:lstStyle>
            <a:lvl1pPr marL="0" marR="0" lvl="0" indent="0" algn="ctr">
              <a:lnSpc>
                <a:spcPct val="125000"/>
              </a:lnSpc>
              <a:spcBef>
                <a:spcPts val="0"/>
              </a:spcBef>
              <a:spcAft>
                <a:spcPts val="0"/>
              </a:spcAft>
              <a:buNone/>
              <a:defRPr sz="1800" b="0">
                <a:solidFill>
                  <a:schemeClr val="accent4"/>
                </a:solidFill>
              </a:defRPr>
            </a:lvl1pPr>
            <a:lvl2pPr lvl="1" algn="ctr">
              <a:lnSpc>
                <a:spcPct val="125000"/>
              </a:lnSpc>
              <a:spcBef>
                <a:spcPts val="0"/>
              </a:spcBef>
              <a:spcAft>
                <a:spcPts val="0"/>
              </a:spcAft>
              <a:buNone/>
              <a:defRPr sz="1800" b="0">
                <a:solidFill>
                  <a:schemeClr val="accent4"/>
                </a:solidFill>
              </a:defRPr>
            </a:lvl2pPr>
            <a:lvl3pPr lvl="2" algn="ctr">
              <a:lnSpc>
                <a:spcPct val="125000"/>
              </a:lnSpc>
              <a:spcBef>
                <a:spcPts val="0"/>
              </a:spcBef>
              <a:spcAft>
                <a:spcPts val="0"/>
              </a:spcAft>
              <a:buNone/>
              <a:defRPr sz="1800" b="0">
                <a:solidFill>
                  <a:schemeClr val="accent4"/>
                </a:solidFill>
              </a:defRPr>
            </a:lvl3pPr>
            <a:lvl4pPr lvl="3" algn="ctr">
              <a:lnSpc>
                <a:spcPct val="125000"/>
              </a:lnSpc>
              <a:spcBef>
                <a:spcPts val="0"/>
              </a:spcBef>
              <a:spcAft>
                <a:spcPts val="0"/>
              </a:spcAft>
              <a:buNone/>
              <a:defRPr sz="1800" b="0">
                <a:solidFill>
                  <a:schemeClr val="accent4"/>
                </a:solidFill>
              </a:defRPr>
            </a:lvl4pPr>
            <a:lvl5pPr lvl="4" algn="ctr">
              <a:lnSpc>
                <a:spcPct val="125000"/>
              </a:lnSpc>
              <a:spcBef>
                <a:spcPts val="0"/>
              </a:spcBef>
              <a:spcAft>
                <a:spcPts val="0"/>
              </a:spcAft>
              <a:buNone/>
              <a:defRPr sz="1800" b="0">
                <a:solidFill>
                  <a:schemeClr val="accent4"/>
                </a:solidFill>
              </a:defRPr>
            </a:lvl5pPr>
            <a:lvl6pPr lvl="5" algn="ctr">
              <a:lnSpc>
                <a:spcPct val="125000"/>
              </a:lnSpc>
              <a:spcBef>
                <a:spcPts val="0"/>
              </a:spcBef>
              <a:spcAft>
                <a:spcPts val="0"/>
              </a:spcAft>
              <a:buNone/>
              <a:defRPr sz="1800" b="0">
                <a:solidFill>
                  <a:schemeClr val="accent4"/>
                </a:solidFill>
              </a:defRPr>
            </a:lvl6pPr>
            <a:lvl7pPr lvl="6" algn="ctr">
              <a:lnSpc>
                <a:spcPct val="125000"/>
              </a:lnSpc>
              <a:spcBef>
                <a:spcPts val="0"/>
              </a:spcBef>
              <a:spcAft>
                <a:spcPts val="0"/>
              </a:spcAft>
              <a:buNone/>
              <a:defRPr sz="1800" b="0">
                <a:solidFill>
                  <a:schemeClr val="accent4"/>
                </a:solidFill>
              </a:defRPr>
            </a:lvl7pPr>
            <a:lvl8pPr lvl="7" algn="ctr">
              <a:lnSpc>
                <a:spcPct val="125000"/>
              </a:lnSpc>
              <a:spcBef>
                <a:spcPts val="0"/>
              </a:spcBef>
              <a:spcAft>
                <a:spcPts val="0"/>
              </a:spcAft>
              <a:buNone/>
              <a:defRPr sz="1800" b="0">
                <a:solidFill>
                  <a:schemeClr val="accent4"/>
                </a:solidFill>
              </a:defRPr>
            </a:lvl8pPr>
            <a:lvl9pPr lvl="8" algn="ctr">
              <a:lnSpc>
                <a:spcPct val="125000"/>
              </a:lnSpc>
              <a:spcBef>
                <a:spcPts val="0"/>
              </a:spcBef>
              <a:spcAft>
                <a:spcPts val="0"/>
              </a:spcAft>
              <a:buNone/>
              <a:defRPr sz="1800" b="0">
                <a:solidFill>
                  <a:schemeClr val="accent4"/>
                </a:solidFill>
              </a:defRPr>
            </a:lvl9pPr>
          </a:lstStyle>
          <a:p>
            <a:endParaRPr/>
          </a:p>
        </p:txBody>
      </p:sp>
      <p:sp>
        <p:nvSpPr>
          <p:cNvPr id="594" name="Google Shape;594;p73"/>
          <p:cNvSpPr txBox="1">
            <a:spLocks noGrp="1"/>
          </p:cNvSpPr>
          <p:nvPr>
            <p:ph type="subTitle" idx="3"/>
          </p:nvPr>
        </p:nvSpPr>
        <p:spPr>
          <a:xfrm>
            <a:off x="429765" y="9442550"/>
            <a:ext cx="7041000" cy="420600"/>
          </a:xfrm>
          <a:prstGeom prst="rect">
            <a:avLst/>
          </a:prstGeom>
        </p:spPr>
        <p:txBody>
          <a:bodyPr spcFirstLastPara="1" wrap="square" lIns="0" tIns="0" rIns="0" bIns="0" anchor="b" anchorCtr="0">
            <a:noAutofit/>
          </a:bodyPr>
          <a:lstStyle>
            <a:lvl1pPr marL="0" marR="0" lvl="0" indent="0">
              <a:lnSpc>
                <a:spcPct val="100000"/>
              </a:lnSpc>
              <a:spcBef>
                <a:spcPts val="0"/>
              </a:spcBef>
              <a:spcAft>
                <a:spcPts val="0"/>
              </a:spcAft>
              <a:buNone/>
              <a:defRPr sz="1400" b="0">
                <a:solidFill>
                  <a:schemeClr val="accent4"/>
                </a:solidFill>
              </a:defRPr>
            </a:lvl1pPr>
            <a:lvl2pPr lvl="1">
              <a:lnSpc>
                <a:spcPct val="100000"/>
              </a:lnSpc>
              <a:spcBef>
                <a:spcPts val="0"/>
              </a:spcBef>
              <a:spcAft>
                <a:spcPts val="0"/>
              </a:spcAft>
              <a:buNone/>
              <a:defRPr sz="1400" b="0">
                <a:solidFill>
                  <a:schemeClr val="accent4"/>
                </a:solidFill>
              </a:defRPr>
            </a:lvl2pPr>
            <a:lvl3pPr lvl="2">
              <a:lnSpc>
                <a:spcPct val="100000"/>
              </a:lnSpc>
              <a:spcBef>
                <a:spcPts val="0"/>
              </a:spcBef>
              <a:spcAft>
                <a:spcPts val="0"/>
              </a:spcAft>
              <a:buNone/>
              <a:defRPr sz="1400" b="0">
                <a:solidFill>
                  <a:schemeClr val="accent4"/>
                </a:solidFill>
              </a:defRPr>
            </a:lvl3pPr>
            <a:lvl4pPr lvl="3">
              <a:lnSpc>
                <a:spcPct val="100000"/>
              </a:lnSpc>
              <a:spcBef>
                <a:spcPts val="0"/>
              </a:spcBef>
              <a:spcAft>
                <a:spcPts val="0"/>
              </a:spcAft>
              <a:buNone/>
              <a:defRPr sz="1400" b="0">
                <a:solidFill>
                  <a:schemeClr val="accent4"/>
                </a:solidFill>
              </a:defRPr>
            </a:lvl4pPr>
            <a:lvl5pPr lvl="4">
              <a:lnSpc>
                <a:spcPct val="100000"/>
              </a:lnSpc>
              <a:spcBef>
                <a:spcPts val="0"/>
              </a:spcBef>
              <a:spcAft>
                <a:spcPts val="0"/>
              </a:spcAft>
              <a:buNone/>
              <a:defRPr sz="1400" b="0">
                <a:solidFill>
                  <a:schemeClr val="accent4"/>
                </a:solidFill>
              </a:defRPr>
            </a:lvl5pPr>
            <a:lvl6pPr lvl="5">
              <a:lnSpc>
                <a:spcPct val="100000"/>
              </a:lnSpc>
              <a:spcBef>
                <a:spcPts val="0"/>
              </a:spcBef>
              <a:spcAft>
                <a:spcPts val="0"/>
              </a:spcAft>
              <a:buNone/>
              <a:defRPr sz="1400" b="0">
                <a:solidFill>
                  <a:schemeClr val="accent4"/>
                </a:solidFill>
              </a:defRPr>
            </a:lvl6pPr>
            <a:lvl7pPr lvl="6">
              <a:lnSpc>
                <a:spcPct val="100000"/>
              </a:lnSpc>
              <a:spcBef>
                <a:spcPts val="0"/>
              </a:spcBef>
              <a:spcAft>
                <a:spcPts val="0"/>
              </a:spcAft>
              <a:buNone/>
              <a:defRPr sz="1400" b="0">
                <a:solidFill>
                  <a:schemeClr val="accent4"/>
                </a:solidFill>
              </a:defRPr>
            </a:lvl7pPr>
            <a:lvl8pPr lvl="7">
              <a:lnSpc>
                <a:spcPct val="100000"/>
              </a:lnSpc>
              <a:spcBef>
                <a:spcPts val="0"/>
              </a:spcBef>
              <a:spcAft>
                <a:spcPts val="0"/>
              </a:spcAft>
              <a:buNone/>
              <a:defRPr sz="1400" b="0">
                <a:solidFill>
                  <a:schemeClr val="accent4"/>
                </a:solidFill>
              </a:defRPr>
            </a:lvl8pPr>
            <a:lvl9pPr lvl="8">
              <a:lnSpc>
                <a:spcPct val="100000"/>
              </a:lnSpc>
              <a:spcBef>
                <a:spcPts val="0"/>
              </a:spcBef>
              <a:spcAft>
                <a:spcPts val="0"/>
              </a:spcAft>
              <a:buNone/>
              <a:defRPr sz="1400" b="0">
                <a:solidFill>
                  <a:schemeClr val="accent4"/>
                </a:solidFill>
              </a:defRPr>
            </a:lvl9pPr>
          </a:lstStyle>
          <a:p>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62_Stats (Two)">
  <p:cSld name="TITLE_1_1_2">
    <p:bg>
      <p:bgPr>
        <a:solidFill>
          <a:schemeClr val="dk1"/>
        </a:solidFill>
        <a:effectLst/>
      </p:bgPr>
    </p:bg>
    <p:spTree>
      <p:nvGrpSpPr>
        <p:cNvPr id="1" name="Shape 595"/>
        <p:cNvGrpSpPr/>
        <p:nvPr/>
      </p:nvGrpSpPr>
      <p:grpSpPr>
        <a:xfrm>
          <a:off x="0" y="0"/>
          <a:ext cx="0" cy="0"/>
          <a:chOff x="0" y="0"/>
          <a:chExt cx="0" cy="0"/>
        </a:xfrm>
      </p:grpSpPr>
      <p:sp>
        <p:nvSpPr>
          <p:cNvPr id="596" name="Google Shape;596;p74"/>
          <p:cNvSpPr txBox="1">
            <a:spLocks noGrp="1"/>
          </p:cNvSpPr>
          <p:nvPr>
            <p:ph type="subTitle" idx="1"/>
          </p:nvPr>
        </p:nvSpPr>
        <p:spPr>
          <a:xfrm>
            <a:off x="429768" y="429768"/>
            <a:ext cx="7745100" cy="347400"/>
          </a:xfrm>
          <a:prstGeom prst="rect">
            <a:avLst/>
          </a:prstGeom>
        </p:spPr>
        <p:txBody>
          <a:bodyPr spcFirstLastPara="1" wrap="square" lIns="0" tIns="0" rIns="0" bIns="0" anchor="t" anchorCtr="0">
            <a:noAutofit/>
          </a:bodyPr>
          <a:lstStyle>
            <a:lvl1pPr marL="0" marR="0" lvl="0" indent="0" algn="l">
              <a:lnSpc>
                <a:spcPct val="120000"/>
              </a:lnSpc>
              <a:spcBef>
                <a:spcPts val="0"/>
              </a:spcBef>
              <a:spcAft>
                <a:spcPts val="0"/>
              </a:spcAft>
              <a:buNone/>
              <a:defRPr sz="1800">
                <a:solidFill>
                  <a:schemeClr val="accent4"/>
                </a:solidFill>
              </a:defRPr>
            </a:lvl1pPr>
            <a:lvl2pPr lvl="1">
              <a:lnSpc>
                <a:spcPct val="120000"/>
              </a:lnSpc>
              <a:spcBef>
                <a:spcPts val="0"/>
              </a:spcBef>
              <a:spcAft>
                <a:spcPts val="0"/>
              </a:spcAft>
              <a:buNone/>
              <a:defRPr sz="1800">
                <a:solidFill>
                  <a:schemeClr val="accent4"/>
                </a:solidFill>
              </a:defRPr>
            </a:lvl2pPr>
            <a:lvl3pPr lvl="2">
              <a:lnSpc>
                <a:spcPct val="120000"/>
              </a:lnSpc>
              <a:spcBef>
                <a:spcPts val="0"/>
              </a:spcBef>
              <a:spcAft>
                <a:spcPts val="0"/>
              </a:spcAft>
              <a:buNone/>
              <a:defRPr sz="1800">
                <a:solidFill>
                  <a:schemeClr val="accent4"/>
                </a:solidFill>
              </a:defRPr>
            </a:lvl3pPr>
            <a:lvl4pPr lvl="3">
              <a:lnSpc>
                <a:spcPct val="120000"/>
              </a:lnSpc>
              <a:spcBef>
                <a:spcPts val="0"/>
              </a:spcBef>
              <a:spcAft>
                <a:spcPts val="0"/>
              </a:spcAft>
              <a:buNone/>
              <a:defRPr sz="1800">
                <a:solidFill>
                  <a:schemeClr val="accent4"/>
                </a:solidFill>
              </a:defRPr>
            </a:lvl4pPr>
            <a:lvl5pPr lvl="4">
              <a:lnSpc>
                <a:spcPct val="120000"/>
              </a:lnSpc>
              <a:spcBef>
                <a:spcPts val="0"/>
              </a:spcBef>
              <a:spcAft>
                <a:spcPts val="0"/>
              </a:spcAft>
              <a:buNone/>
              <a:defRPr sz="1800">
                <a:solidFill>
                  <a:schemeClr val="accent4"/>
                </a:solidFill>
              </a:defRPr>
            </a:lvl5pPr>
            <a:lvl6pPr lvl="5">
              <a:lnSpc>
                <a:spcPct val="120000"/>
              </a:lnSpc>
              <a:spcBef>
                <a:spcPts val="0"/>
              </a:spcBef>
              <a:spcAft>
                <a:spcPts val="0"/>
              </a:spcAft>
              <a:buNone/>
              <a:defRPr sz="1800">
                <a:solidFill>
                  <a:schemeClr val="accent4"/>
                </a:solidFill>
              </a:defRPr>
            </a:lvl6pPr>
            <a:lvl7pPr lvl="6">
              <a:lnSpc>
                <a:spcPct val="120000"/>
              </a:lnSpc>
              <a:spcBef>
                <a:spcPts val="0"/>
              </a:spcBef>
              <a:spcAft>
                <a:spcPts val="0"/>
              </a:spcAft>
              <a:buNone/>
              <a:defRPr sz="1800">
                <a:solidFill>
                  <a:schemeClr val="accent4"/>
                </a:solidFill>
              </a:defRPr>
            </a:lvl7pPr>
            <a:lvl8pPr lvl="7">
              <a:lnSpc>
                <a:spcPct val="120000"/>
              </a:lnSpc>
              <a:spcBef>
                <a:spcPts val="0"/>
              </a:spcBef>
              <a:spcAft>
                <a:spcPts val="0"/>
              </a:spcAft>
              <a:buNone/>
              <a:defRPr sz="1800">
                <a:solidFill>
                  <a:schemeClr val="accent4"/>
                </a:solidFill>
              </a:defRPr>
            </a:lvl8pPr>
            <a:lvl9pPr lvl="8">
              <a:lnSpc>
                <a:spcPct val="120000"/>
              </a:lnSpc>
              <a:spcBef>
                <a:spcPts val="0"/>
              </a:spcBef>
              <a:spcAft>
                <a:spcPts val="0"/>
              </a:spcAft>
              <a:buNone/>
              <a:defRPr sz="1800">
                <a:solidFill>
                  <a:schemeClr val="accent4"/>
                </a:solidFill>
              </a:defRPr>
            </a:lvl9pPr>
          </a:lstStyle>
          <a:p>
            <a:endParaRPr/>
          </a:p>
        </p:txBody>
      </p:sp>
      <p:sp>
        <p:nvSpPr>
          <p:cNvPr id="597" name="Google Shape;597;p74"/>
          <p:cNvSpPr txBox="1">
            <a:spLocks noGrp="1"/>
          </p:cNvSpPr>
          <p:nvPr>
            <p:ph type="ctrTitle"/>
          </p:nvPr>
        </p:nvSpPr>
        <p:spPr>
          <a:xfrm>
            <a:off x="1403550" y="3383275"/>
            <a:ext cx="6336900" cy="2201700"/>
          </a:xfrm>
          <a:prstGeom prst="rect">
            <a:avLst/>
          </a:prstGeom>
        </p:spPr>
        <p:txBody>
          <a:bodyPr spcFirstLastPara="1" wrap="square" lIns="0" tIns="0" rIns="0" bIns="0" anchor="b" anchorCtr="0">
            <a:noAutofit/>
          </a:bodyPr>
          <a:lstStyle>
            <a:lvl1pPr lvl="0" algn="ctr">
              <a:spcBef>
                <a:spcPts val="0"/>
              </a:spcBef>
              <a:spcAft>
                <a:spcPts val="0"/>
              </a:spcAft>
              <a:buClr>
                <a:schemeClr val="accent4"/>
              </a:buClr>
              <a:buSzPts val="14600"/>
              <a:buFont typeface="Optimistic Display"/>
              <a:buNone/>
              <a:defRPr sz="14600" b="1">
                <a:solidFill>
                  <a:schemeClr val="accent4"/>
                </a:solidFill>
                <a:latin typeface="Optimistic Display"/>
                <a:ea typeface="Optimistic Display"/>
                <a:cs typeface="Optimistic Display"/>
                <a:sym typeface="Optimistic Display"/>
              </a:defRPr>
            </a:lvl1pPr>
            <a:lvl2pPr lvl="1" algn="ctr">
              <a:spcBef>
                <a:spcPts val="0"/>
              </a:spcBef>
              <a:spcAft>
                <a:spcPts val="0"/>
              </a:spcAft>
              <a:buClr>
                <a:schemeClr val="accent4"/>
              </a:buClr>
              <a:buSzPts val="14600"/>
              <a:buFont typeface="Optimistic Display"/>
              <a:buNone/>
              <a:defRPr sz="14600" b="1">
                <a:solidFill>
                  <a:schemeClr val="accent4"/>
                </a:solidFill>
                <a:latin typeface="Optimistic Display"/>
                <a:ea typeface="Optimistic Display"/>
                <a:cs typeface="Optimistic Display"/>
                <a:sym typeface="Optimistic Display"/>
              </a:defRPr>
            </a:lvl2pPr>
            <a:lvl3pPr lvl="2" algn="ctr">
              <a:spcBef>
                <a:spcPts val="0"/>
              </a:spcBef>
              <a:spcAft>
                <a:spcPts val="0"/>
              </a:spcAft>
              <a:buClr>
                <a:schemeClr val="accent4"/>
              </a:buClr>
              <a:buSzPts val="14600"/>
              <a:buFont typeface="Optimistic Display"/>
              <a:buNone/>
              <a:defRPr sz="14600" b="1">
                <a:solidFill>
                  <a:schemeClr val="accent4"/>
                </a:solidFill>
                <a:latin typeface="Optimistic Display"/>
                <a:ea typeface="Optimistic Display"/>
                <a:cs typeface="Optimistic Display"/>
                <a:sym typeface="Optimistic Display"/>
              </a:defRPr>
            </a:lvl3pPr>
            <a:lvl4pPr lvl="3" algn="ctr">
              <a:spcBef>
                <a:spcPts val="0"/>
              </a:spcBef>
              <a:spcAft>
                <a:spcPts val="0"/>
              </a:spcAft>
              <a:buClr>
                <a:schemeClr val="accent4"/>
              </a:buClr>
              <a:buSzPts val="14600"/>
              <a:buFont typeface="Optimistic Display"/>
              <a:buNone/>
              <a:defRPr sz="14600" b="1">
                <a:solidFill>
                  <a:schemeClr val="accent4"/>
                </a:solidFill>
                <a:latin typeface="Optimistic Display"/>
                <a:ea typeface="Optimistic Display"/>
                <a:cs typeface="Optimistic Display"/>
                <a:sym typeface="Optimistic Display"/>
              </a:defRPr>
            </a:lvl4pPr>
            <a:lvl5pPr lvl="4" algn="ctr">
              <a:spcBef>
                <a:spcPts val="0"/>
              </a:spcBef>
              <a:spcAft>
                <a:spcPts val="0"/>
              </a:spcAft>
              <a:buClr>
                <a:schemeClr val="accent4"/>
              </a:buClr>
              <a:buSzPts val="14600"/>
              <a:buFont typeface="Optimistic Display"/>
              <a:buNone/>
              <a:defRPr sz="14600" b="1">
                <a:solidFill>
                  <a:schemeClr val="accent4"/>
                </a:solidFill>
                <a:latin typeface="Optimistic Display"/>
                <a:ea typeface="Optimistic Display"/>
                <a:cs typeface="Optimistic Display"/>
                <a:sym typeface="Optimistic Display"/>
              </a:defRPr>
            </a:lvl5pPr>
            <a:lvl6pPr lvl="5" algn="ctr">
              <a:spcBef>
                <a:spcPts val="0"/>
              </a:spcBef>
              <a:spcAft>
                <a:spcPts val="0"/>
              </a:spcAft>
              <a:buClr>
                <a:schemeClr val="accent4"/>
              </a:buClr>
              <a:buSzPts val="14600"/>
              <a:buFont typeface="Optimistic Display"/>
              <a:buNone/>
              <a:defRPr sz="14600" b="1">
                <a:solidFill>
                  <a:schemeClr val="accent4"/>
                </a:solidFill>
                <a:latin typeface="Optimistic Display"/>
                <a:ea typeface="Optimistic Display"/>
                <a:cs typeface="Optimistic Display"/>
                <a:sym typeface="Optimistic Display"/>
              </a:defRPr>
            </a:lvl6pPr>
            <a:lvl7pPr lvl="6" algn="ctr">
              <a:spcBef>
                <a:spcPts val="0"/>
              </a:spcBef>
              <a:spcAft>
                <a:spcPts val="0"/>
              </a:spcAft>
              <a:buClr>
                <a:schemeClr val="accent4"/>
              </a:buClr>
              <a:buSzPts val="14600"/>
              <a:buFont typeface="Optimistic Display"/>
              <a:buNone/>
              <a:defRPr sz="14600" b="1">
                <a:solidFill>
                  <a:schemeClr val="accent4"/>
                </a:solidFill>
                <a:latin typeface="Optimistic Display"/>
                <a:ea typeface="Optimistic Display"/>
                <a:cs typeface="Optimistic Display"/>
                <a:sym typeface="Optimistic Display"/>
              </a:defRPr>
            </a:lvl7pPr>
            <a:lvl8pPr lvl="7" algn="ctr">
              <a:spcBef>
                <a:spcPts val="0"/>
              </a:spcBef>
              <a:spcAft>
                <a:spcPts val="0"/>
              </a:spcAft>
              <a:buClr>
                <a:schemeClr val="accent4"/>
              </a:buClr>
              <a:buSzPts val="14600"/>
              <a:buFont typeface="Optimistic Display"/>
              <a:buNone/>
              <a:defRPr sz="14600" b="1">
                <a:solidFill>
                  <a:schemeClr val="accent4"/>
                </a:solidFill>
                <a:latin typeface="Optimistic Display"/>
                <a:ea typeface="Optimistic Display"/>
                <a:cs typeface="Optimistic Display"/>
                <a:sym typeface="Optimistic Display"/>
              </a:defRPr>
            </a:lvl8pPr>
            <a:lvl9pPr lvl="8" algn="ctr">
              <a:spcBef>
                <a:spcPts val="0"/>
              </a:spcBef>
              <a:spcAft>
                <a:spcPts val="0"/>
              </a:spcAft>
              <a:buClr>
                <a:schemeClr val="accent4"/>
              </a:buClr>
              <a:buSzPts val="14600"/>
              <a:buFont typeface="Optimistic Display"/>
              <a:buNone/>
              <a:defRPr sz="14600" b="1">
                <a:solidFill>
                  <a:schemeClr val="accent4"/>
                </a:solidFill>
                <a:latin typeface="Optimistic Display"/>
                <a:ea typeface="Optimistic Display"/>
                <a:cs typeface="Optimistic Display"/>
                <a:sym typeface="Optimistic Display"/>
              </a:defRPr>
            </a:lvl9pPr>
          </a:lstStyle>
          <a:p>
            <a:endParaRPr/>
          </a:p>
        </p:txBody>
      </p:sp>
      <p:sp>
        <p:nvSpPr>
          <p:cNvPr id="598" name="Google Shape;598;p74"/>
          <p:cNvSpPr txBox="1">
            <a:spLocks noGrp="1"/>
          </p:cNvSpPr>
          <p:nvPr>
            <p:ph type="subTitle" idx="2"/>
          </p:nvPr>
        </p:nvSpPr>
        <p:spPr>
          <a:xfrm>
            <a:off x="1403550" y="5458975"/>
            <a:ext cx="6336900" cy="347400"/>
          </a:xfrm>
          <a:prstGeom prst="rect">
            <a:avLst/>
          </a:prstGeom>
        </p:spPr>
        <p:txBody>
          <a:bodyPr spcFirstLastPara="1" wrap="square" lIns="0" tIns="0" rIns="0" bIns="0" anchor="t" anchorCtr="0">
            <a:noAutofit/>
          </a:bodyPr>
          <a:lstStyle>
            <a:lvl1pPr marL="0" marR="0" lvl="0" indent="0" algn="ctr">
              <a:lnSpc>
                <a:spcPct val="125000"/>
              </a:lnSpc>
              <a:spcBef>
                <a:spcPts val="0"/>
              </a:spcBef>
              <a:spcAft>
                <a:spcPts val="0"/>
              </a:spcAft>
              <a:buNone/>
              <a:defRPr sz="1800" b="0">
                <a:solidFill>
                  <a:schemeClr val="accent4"/>
                </a:solidFill>
              </a:defRPr>
            </a:lvl1pPr>
            <a:lvl2pPr lvl="1" algn="ctr">
              <a:lnSpc>
                <a:spcPct val="125000"/>
              </a:lnSpc>
              <a:spcBef>
                <a:spcPts val="0"/>
              </a:spcBef>
              <a:spcAft>
                <a:spcPts val="0"/>
              </a:spcAft>
              <a:buNone/>
              <a:defRPr sz="1800" b="0">
                <a:solidFill>
                  <a:schemeClr val="accent4"/>
                </a:solidFill>
              </a:defRPr>
            </a:lvl2pPr>
            <a:lvl3pPr lvl="2" algn="ctr">
              <a:lnSpc>
                <a:spcPct val="125000"/>
              </a:lnSpc>
              <a:spcBef>
                <a:spcPts val="0"/>
              </a:spcBef>
              <a:spcAft>
                <a:spcPts val="0"/>
              </a:spcAft>
              <a:buNone/>
              <a:defRPr sz="1800" b="0">
                <a:solidFill>
                  <a:schemeClr val="accent4"/>
                </a:solidFill>
              </a:defRPr>
            </a:lvl3pPr>
            <a:lvl4pPr lvl="3" algn="ctr">
              <a:lnSpc>
                <a:spcPct val="125000"/>
              </a:lnSpc>
              <a:spcBef>
                <a:spcPts val="0"/>
              </a:spcBef>
              <a:spcAft>
                <a:spcPts val="0"/>
              </a:spcAft>
              <a:buNone/>
              <a:defRPr sz="1800" b="0">
                <a:solidFill>
                  <a:schemeClr val="accent4"/>
                </a:solidFill>
              </a:defRPr>
            </a:lvl4pPr>
            <a:lvl5pPr lvl="4" algn="ctr">
              <a:lnSpc>
                <a:spcPct val="125000"/>
              </a:lnSpc>
              <a:spcBef>
                <a:spcPts val="0"/>
              </a:spcBef>
              <a:spcAft>
                <a:spcPts val="0"/>
              </a:spcAft>
              <a:buNone/>
              <a:defRPr sz="1800" b="0">
                <a:solidFill>
                  <a:schemeClr val="accent4"/>
                </a:solidFill>
              </a:defRPr>
            </a:lvl5pPr>
            <a:lvl6pPr lvl="5" algn="ctr">
              <a:lnSpc>
                <a:spcPct val="125000"/>
              </a:lnSpc>
              <a:spcBef>
                <a:spcPts val="0"/>
              </a:spcBef>
              <a:spcAft>
                <a:spcPts val="0"/>
              </a:spcAft>
              <a:buNone/>
              <a:defRPr sz="1800" b="0">
                <a:solidFill>
                  <a:schemeClr val="accent4"/>
                </a:solidFill>
              </a:defRPr>
            </a:lvl6pPr>
            <a:lvl7pPr lvl="6" algn="ctr">
              <a:lnSpc>
                <a:spcPct val="125000"/>
              </a:lnSpc>
              <a:spcBef>
                <a:spcPts val="0"/>
              </a:spcBef>
              <a:spcAft>
                <a:spcPts val="0"/>
              </a:spcAft>
              <a:buNone/>
              <a:defRPr sz="1800" b="0">
                <a:solidFill>
                  <a:schemeClr val="accent4"/>
                </a:solidFill>
              </a:defRPr>
            </a:lvl7pPr>
            <a:lvl8pPr lvl="7" algn="ctr">
              <a:lnSpc>
                <a:spcPct val="125000"/>
              </a:lnSpc>
              <a:spcBef>
                <a:spcPts val="0"/>
              </a:spcBef>
              <a:spcAft>
                <a:spcPts val="0"/>
              </a:spcAft>
              <a:buNone/>
              <a:defRPr sz="1800" b="0">
                <a:solidFill>
                  <a:schemeClr val="accent4"/>
                </a:solidFill>
              </a:defRPr>
            </a:lvl8pPr>
            <a:lvl9pPr lvl="8" algn="ctr">
              <a:lnSpc>
                <a:spcPct val="125000"/>
              </a:lnSpc>
              <a:spcBef>
                <a:spcPts val="0"/>
              </a:spcBef>
              <a:spcAft>
                <a:spcPts val="0"/>
              </a:spcAft>
              <a:buNone/>
              <a:defRPr sz="1800" b="0">
                <a:solidFill>
                  <a:schemeClr val="accent4"/>
                </a:solidFill>
              </a:defRPr>
            </a:lvl9pPr>
          </a:lstStyle>
          <a:p>
            <a:endParaRPr/>
          </a:p>
        </p:txBody>
      </p:sp>
      <p:sp>
        <p:nvSpPr>
          <p:cNvPr id="599" name="Google Shape;599;p74"/>
          <p:cNvSpPr txBox="1">
            <a:spLocks noGrp="1"/>
          </p:cNvSpPr>
          <p:nvPr>
            <p:ph type="subTitle" idx="3"/>
          </p:nvPr>
        </p:nvSpPr>
        <p:spPr>
          <a:xfrm>
            <a:off x="429765" y="9442550"/>
            <a:ext cx="7041000" cy="420600"/>
          </a:xfrm>
          <a:prstGeom prst="rect">
            <a:avLst/>
          </a:prstGeom>
        </p:spPr>
        <p:txBody>
          <a:bodyPr spcFirstLastPara="1" wrap="square" lIns="0" tIns="0" rIns="0" bIns="0" anchor="b" anchorCtr="0">
            <a:noAutofit/>
          </a:bodyPr>
          <a:lstStyle>
            <a:lvl1pPr marL="0" marR="0" lvl="0" indent="0">
              <a:lnSpc>
                <a:spcPct val="100000"/>
              </a:lnSpc>
              <a:spcBef>
                <a:spcPts val="0"/>
              </a:spcBef>
              <a:spcAft>
                <a:spcPts val="0"/>
              </a:spcAft>
              <a:buNone/>
              <a:defRPr sz="1400" b="0">
                <a:solidFill>
                  <a:schemeClr val="accent4"/>
                </a:solidFill>
              </a:defRPr>
            </a:lvl1pPr>
            <a:lvl2pPr lvl="1">
              <a:lnSpc>
                <a:spcPct val="100000"/>
              </a:lnSpc>
              <a:spcBef>
                <a:spcPts val="0"/>
              </a:spcBef>
              <a:spcAft>
                <a:spcPts val="0"/>
              </a:spcAft>
              <a:buNone/>
              <a:defRPr sz="1400" b="0">
                <a:solidFill>
                  <a:schemeClr val="accent4"/>
                </a:solidFill>
              </a:defRPr>
            </a:lvl2pPr>
            <a:lvl3pPr lvl="2">
              <a:lnSpc>
                <a:spcPct val="100000"/>
              </a:lnSpc>
              <a:spcBef>
                <a:spcPts val="0"/>
              </a:spcBef>
              <a:spcAft>
                <a:spcPts val="0"/>
              </a:spcAft>
              <a:buNone/>
              <a:defRPr sz="1400" b="0">
                <a:solidFill>
                  <a:schemeClr val="accent4"/>
                </a:solidFill>
              </a:defRPr>
            </a:lvl3pPr>
            <a:lvl4pPr lvl="3">
              <a:lnSpc>
                <a:spcPct val="100000"/>
              </a:lnSpc>
              <a:spcBef>
                <a:spcPts val="0"/>
              </a:spcBef>
              <a:spcAft>
                <a:spcPts val="0"/>
              </a:spcAft>
              <a:buNone/>
              <a:defRPr sz="1400" b="0">
                <a:solidFill>
                  <a:schemeClr val="accent4"/>
                </a:solidFill>
              </a:defRPr>
            </a:lvl4pPr>
            <a:lvl5pPr lvl="4">
              <a:lnSpc>
                <a:spcPct val="100000"/>
              </a:lnSpc>
              <a:spcBef>
                <a:spcPts val="0"/>
              </a:spcBef>
              <a:spcAft>
                <a:spcPts val="0"/>
              </a:spcAft>
              <a:buNone/>
              <a:defRPr sz="1400" b="0">
                <a:solidFill>
                  <a:schemeClr val="accent4"/>
                </a:solidFill>
              </a:defRPr>
            </a:lvl5pPr>
            <a:lvl6pPr lvl="5">
              <a:lnSpc>
                <a:spcPct val="100000"/>
              </a:lnSpc>
              <a:spcBef>
                <a:spcPts val="0"/>
              </a:spcBef>
              <a:spcAft>
                <a:spcPts val="0"/>
              </a:spcAft>
              <a:buNone/>
              <a:defRPr sz="1400" b="0">
                <a:solidFill>
                  <a:schemeClr val="accent4"/>
                </a:solidFill>
              </a:defRPr>
            </a:lvl6pPr>
            <a:lvl7pPr lvl="6">
              <a:lnSpc>
                <a:spcPct val="100000"/>
              </a:lnSpc>
              <a:spcBef>
                <a:spcPts val="0"/>
              </a:spcBef>
              <a:spcAft>
                <a:spcPts val="0"/>
              </a:spcAft>
              <a:buNone/>
              <a:defRPr sz="1400" b="0">
                <a:solidFill>
                  <a:schemeClr val="accent4"/>
                </a:solidFill>
              </a:defRPr>
            </a:lvl7pPr>
            <a:lvl8pPr lvl="7">
              <a:lnSpc>
                <a:spcPct val="100000"/>
              </a:lnSpc>
              <a:spcBef>
                <a:spcPts val="0"/>
              </a:spcBef>
              <a:spcAft>
                <a:spcPts val="0"/>
              </a:spcAft>
              <a:buNone/>
              <a:defRPr sz="1400" b="0">
                <a:solidFill>
                  <a:schemeClr val="accent4"/>
                </a:solidFill>
              </a:defRPr>
            </a:lvl8pPr>
            <a:lvl9pPr lvl="8">
              <a:lnSpc>
                <a:spcPct val="100000"/>
              </a:lnSpc>
              <a:spcBef>
                <a:spcPts val="0"/>
              </a:spcBef>
              <a:spcAft>
                <a:spcPts val="0"/>
              </a:spcAft>
              <a:buNone/>
              <a:defRPr sz="1400" b="0">
                <a:solidFill>
                  <a:schemeClr val="accent4"/>
                </a:solidFill>
              </a:defRPr>
            </a:lvl9pPr>
          </a:lstStyle>
          <a:p>
            <a:endParaRPr/>
          </a:p>
        </p:txBody>
      </p:sp>
      <p:sp>
        <p:nvSpPr>
          <p:cNvPr id="600" name="Google Shape;600;p74"/>
          <p:cNvSpPr txBox="1">
            <a:spLocks noGrp="1"/>
          </p:cNvSpPr>
          <p:nvPr>
            <p:ph type="ctrTitle" idx="4"/>
          </p:nvPr>
        </p:nvSpPr>
        <p:spPr>
          <a:xfrm>
            <a:off x="10547550" y="3383275"/>
            <a:ext cx="6336900" cy="2201700"/>
          </a:xfrm>
          <a:prstGeom prst="rect">
            <a:avLst/>
          </a:prstGeom>
        </p:spPr>
        <p:txBody>
          <a:bodyPr spcFirstLastPara="1" wrap="square" lIns="0" tIns="0" rIns="0" bIns="0" anchor="b" anchorCtr="0">
            <a:noAutofit/>
          </a:bodyPr>
          <a:lstStyle>
            <a:lvl1pPr lvl="0" algn="ctr">
              <a:spcBef>
                <a:spcPts val="0"/>
              </a:spcBef>
              <a:spcAft>
                <a:spcPts val="0"/>
              </a:spcAft>
              <a:buClr>
                <a:schemeClr val="accent4"/>
              </a:buClr>
              <a:buSzPts val="14600"/>
              <a:buFont typeface="Optimistic Display"/>
              <a:buNone/>
              <a:defRPr sz="14600" b="1">
                <a:solidFill>
                  <a:schemeClr val="accent4"/>
                </a:solidFill>
                <a:latin typeface="Optimistic Display"/>
                <a:ea typeface="Optimistic Display"/>
                <a:cs typeface="Optimistic Display"/>
                <a:sym typeface="Optimistic Display"/>
              </a:defRPr>
            </a:lvl1pPr>
            <a:lvl2pPr lvl="1" algn="ctr">
              <a:spcBef>
                <a:spcPts val="0"/>
              </a:spcBef>
              <a:spcAft>
                <a:spcPts val="0"/>
              </a:spcAft>
              <a:buClr>
                <a:schemeClr val="accent4"/>
              </a:buClr>
              <a:buSzPts val="14600"/>
              <a:buFont typeface="Optimistic Display"/>
              <a:buNone/>
              <a:defRPr sz="14600" b="1">
                <a:solidFill>
                  <a:schemeClr val="accent4"/>
                </a:solidFill>
                <a:latin typeface="Optimistic Display"/>
                <a:ea typeface="Optimistic Display"/>
                <a:cs typeface="Optimistic Display"/>
                <a:sym typeface="Optimistic Display"/>
              </a:defRPr>
            </a:lvl2pPr>
            <a:lvl3pPr lvl="2" algn="ctr">
              <a:spcBef>
                <a:spcPts val="0"/>
              </a:spcBef>
              <a:spcAft>
                <a:spcPts val="0"/>
              </a:spcAft>
              <a:buClr>
                <a:schemeClr val="accent4"/>
              </a:buClr>
              <a:buSzPts val="14600"/>
              <a:buFont typeface="Optimistic Display"/>
              <a:buNone/>
              <a:defRPr sz="14600" b="1">
                <a:solidFill>
                  <a:schemeClr val="accent4"/>
                </a:solidFill>
                <a:latin typeface="Optimistic Display"/>
                <a:ea typeface="Optimistic Display"/>
                <a:cs typeface="Optimistic Display"/>
                <a:sym typeface="Optimistic Display"/>
              </a:defRPr>
            </a:lvl3pPr>
            <a:lvl4pPr lvl="3" algn="ctr">
              <a:spcBef>
                <a:spcPts val="0"/>
              </a:spcBef>
              <a:spcAft>
                <a:spcPts val="0"/>
              </a:spcAft>
              <a:buClr>
                <a:schemeClr val="accent4"/>
              </a:buClr>
              <a:buSzPts val="14600"/>
              <a:buFont typeface="Optimistic Display"/>
              <a:buNone/>
              <a:defRPr sz="14600" b="1">
                <a:solidFill>
                  <a:schemeClr val="accent4"/>
                </a:solidFill>
                <a:latin typeface="Optimistic Display"/>
                <a:ea typeface="Optimistic Display"/>
                <a:cs typeface="Optimistic Display"/>
                <a:sym typeface="Optimistic Display"/>
              </a:defRPr>
            </a:lvl4pPr>
            <a:lvl5pPr lvl="4" algn="ctr">
              <a:spcBef>
                <a:spcPts val="0"/>
              </a:spcBef>
              <a:spcAft>
                <a:spcPts val="0"/>
              </a:spcAft>
              <a:buClr>
                <a:schemeClr val="accent4"/>
              </a:buClr>
              <a:buSzPts val="14600"/>
              <a:buFont typeface="Optimistic Display"/>
              <a:buNone/>
              <a:defRPr sz="14600" b="1">
                <a:solidFill>
                  <a:schemeClr val="accent4"/>
                </a:solidFill>
                <a:latin typeface="Optimistic Display"/>
                <a:ea typeface="Optimistic Display"/>
                <a:cs typeface="Optimistic Display"/>
                <a:sym typeface="Optimistic Display"/>
              </a:defRPr>
            </a:lvl5pPr>
            <a:lvl6pPr lvl="5" algn="ctr">
              <a:spcBef>
                <a:spcPts val="0"/>
              </a:spcBef>
              <a:spcAft>
                <a:spcPts val="0"/>
              </a:spcAft>
              <a:buClr>
                <a:schemeClr val="accent4"/>
              </a:buClr>
              <a:buSzPts val="14600"/>
              <a:buFont typeface="Optimistic Display"/>
              <a:buNone/>
              <a:defRPr sz="14600" b="1">
                <a:solidFill>
                  <a:schemeClr val="accent4"/>
                </a:solidFill>
                <a:latin typeface="Optimistic Display"/>
                <a:ea typeface="Optimistic Display"/>
                <a:cs typeface="Optimistic Display"/>
                <a:sym typeface="Optimistic Display"/>
              </a:defRPr>
            </a:lvl6pPr>
            <a:lvl7pPr lvl="6" algn="ctr">
              <a:spcBef>
                <a:spcPts val="0"/>
              </a:spcBef>
              <a:spcAft>
                <a:spcPts val="0"/>
              </a:spcAft>
              <a:buClr>
                <a:schemeClr val="accent4"/>
              </a:buClr>
              <a:buSzPts val="14600"/>
              <a:buFont typeface="Optimistic Display"/>
              <a:buNone/>
              <a:defRPr sz="14600" b="1">
                <a:solidFill>
                  <a:schemeClr val="accent4"/>
                </a:solidFill>
                <a:latin typeface="Optimistic Display"/>
                <a:ea typeface="Optimistic Display"/>
                <a:cs typeface="Optimistic Display"/>
                <a:sym typeface="Optimistic Display"/>
              </a:defRPr>
            </a:lvl7pPr>
            <a:lvl8pPr lvl="7" algn="ctr">
              <a:spcBef>
                <a:spcPts val="0"/>
              </a:spcBef>
              <a:spcAft>
                <a:spcPts val="0"/>
              </a:spcAft>
              <a:buClr>
                <a:schemeClr val="accent4"/>
              </a:buClr>
              <a:buSzPts val="14600"/>
              <a:buFont typeface="Optimistic Display"/>
              <a:buNone/>
              <a:defRPr sz="14600" b="1">
                <a:solidFill>
                  <a:schemeClr val="accent4"/>
                </a:solidFill>
                <a:latin typeface="Optimistic Display"/>
                <a:ea typeface="Optimistic Display"/>
                <a:cs typeface="Optimistic Display"/>
                <a:sym typeface="Optimistic Display"/>
              </a:defRPr>
            </a:lvl8pPr>
            <a:lvl9pPr lvl="8" algn="ctr">
              <a:spcBef>
                <a:spcPts val="0"/>
              </a:spcBef>
              <a:spcAft>
                <a:spcPts val="0"/>
              </a:spcAft>
              <a:buClr>
                <a:schemeClr val="accent4"/>
              </a:buClr>
              <a:buSzPts val="14600"/>
              <a:buFont typeface="Optimistic Display"/>
              <a:buNone/>
              <a:defRPr sz="14600" b="1">
                <a:solidFill>
                  <a:schemeClr val="accent4"/>
                </a:solidFill>
                <a:latin typeface="Optimistic Display"/>
                <a:ea typeface="Optimistic Display"/>
                <a:cs typeface="Optimistic Display"/>
                <a:sym typeface="Optimistic Display"/>
              </a:defRPr>
            </a:lvl9pPr>
          </a:lstStyle>
          <a:p>
            <a:endParaRPr/>
          </a:p>
        </p:txBody>
      </p:sp>
      <p:sp>
        <p:nvSpPr>
          <p:cNvPr id="601" name="Google Shape;601;p74"/>
          <p:cNvSpPr txBox="1">
            <a:spLocks noGrp="1"/>
          </p:cNvSpPr>
          <p:nvPr>
            <p:ph type="subTitle" idx="5"/>
          </p:nvPr>
        </p:nvSpPr>
        <p:spPr>
          <a:xfrm>
            <a:off x="10547550" y="5458975"/>
            <a:ext cx="6336900" cy="347400"/>
          </a:xfrm>
          <a:prstGeom prst="rect">
            <a:avLst/>
          </a:prstGeom>
        </p:spPr>
        <p:txBody>
          <a:bodyPr spcFirstLastPara="1" wrap="square" lIns="0" tIns="0" rIns="0" bIns="0" anchor="t" anchorCtr="0">
            <a:noAutofit/>
          </a:bodyPr>
          <a:lstStyle>
            <a:lvl1pPr marL="0" marR="0" lvl="0" indent="0" algn="ctr">
              <a:lnSpc>
                <a:spcPct val="125000"/>
              </a:lnSpc>
              <a:spcBef>
                <a:spcPts val="0"/>
              </a:spcBef>
              <a:spcAft>
                <a:spcPts val="0"/>
              </a:spcAft>
              <a:buNone/>
              <a:defRPr sz="1800" b="0">
                <a:solidFill>
                  <a:schemeClr val="accent4"/>
                </a:solidFill>
              </a:defRPr>
            </a:lvl1pPr>
            <a:lvl2pPr lvl="1" algn="ctr">
              <a:lnSpc>
                <a:spcPct val="125000"/>
              </a:lnSpc>
              <a:spcBef>
                <a:spcPts val="0"/>
              </a:spcBef>
              <a:spcAft>
                <a:spcPts val="0"/>
              </a:spcAft>
              <a:buNone/>
              <a:defRPr sz="1800" b="0">
                <a:solidFill>
                  <a:schemeClr val="accent4"/>
                </a:solidFill>
              </a:defRPr>
            </a:lvl2pPr>
            <a:lvl3pPr lvl="2" algn="ctr">
              <a:lnSpc>
                <a:spcPct val="125000"/>
              </a:lnSpc>
              <a:spcBef>
                <a:spcPts val="0"/>
              </a:spcBef>
              <a:spcAft>
                <a:spcPts val="0"/>
              </a:spcAft>
              <a:buNone/>
              <a:defRPr sz="1800" b="0">
                <a:solidFill>
                  <a:schemeClr val="accent4"/>
                </a:solidFill>
              </a:defRPr>
            </a:lvl3pPr>
            <a:lvl4pPr lvl="3" algn="ctr">
              <a:lnSpc>
                <a:spcPct val="125000"/>
              </a:lnSpc>
              <a:spcBef>
                <a:spcPts val="0"/>
              </a:spcBef>
              <a:spcAft>
                <a:spcPts val="0"/>
              </a:spcAft>
              <a:buNone/>
              <a:defRPr sz="1800" b="0">
                <a:solidFill>
                  <a:schemeClr val="accent4"/>
                </a:solidFill>
              </a:defRPr>
            </a:lvl4pPr>
            <a:lvl5pPr lvl="4" algn="ctr">
              <a:lnSpc>
                <a:spcPct val="125000"/>
              </a:lnSpc>
              <a:spcBef>
                <a:spcPts val="0"/>
              </a:spcBef>
              <a:spcAft>
                <a:spcPts val="0"/>
              </a:spcAft>
              <a:buNone/>
              <a:defRPr sz="1800" b="0">
                <a:solidFill>
                  <a:schemeClr val="accent4"/>
                </a:solidFill>
              </a:defRPr>
            </a:lvl5pPr>
            <a:lvl6pPr lvl="5" algn="ctr">
              <a:lnSpc>
                <a:spcPct val="125000"/>
              </a:lnSpc>
              <a:spcBef>
                <a:spcPts val="0"/>
              </a:spcBef>
              <a:spcAft>
                <a:spcPts val="0"/>
              </a:spcAft>
              <a:buNone/>
              <a:defRPr sz="1800" b="0">
                <a:solidFill>
                  <a:schemeClr val="accent4"/>
                </a:solidFill>
              </a:defRPr>
            </a:lvl6pPr>
            <a:lvl7pPr lvl="6" algn="ctr">
              <a:lnSpc>
                <a:spcPct val="125000"/>
              </a:lnSpc>
              <a:spcBef>
                <a:spcPts val="0"/>
              </a:spcBef>
              <a:spcAft>
                <a:spcPts val="0"/>
              </a:spcAft>
              <a:buNone/>
              <a:defRPr sz="1800" b="0">
                <a:solidFill>
                  <a:schemeClr val="accent4"/>
                </a:solidFill>
              </a:defRPr>
            </a:lvl7pPr>
            <a:lvl8pPr lvl="7" algn="ctr">
              <a:lnSpc>
                <a:spcPct val="125000"/>
              </a:lnSpc>
              <a:spcBef>
                <a:spcPts val="0"/>
              </a:spcBef>
              <a:spcAft>
                <a:spcPts val="0"/>
              </a:spcAft>
              <a:buNone/>
              <a:defRPr sz="1800" b="0">
                <a:solidFill>
                  <a:schemeClr val="accent4"/>
                </a:solidFill>
              </a:defRPr>
            </a:lvl8pPr>
            <a:lvl9pPr lvl="8" algn="ctr">
              <a:lnSpc>
                <a:spcPct val="125000"/>
              </a:lnSpc>
              <a:spcBef>
                <a:spcPts val="0"/>
              </a:spcBef>
              <a:spcAft>
                <a:spcPts val="0"/>
              </a:spcAft>
              <a:buNone/>
              <a:defRPr sz="1800" b="0">
                <a:solidFill>
                  <a:schemeClr val="accent4"/>
                </a:solidFill>
              </a:defRPr>
            </a:lvl9pPr>
          </a:lstStyle>
          <a:p>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65_Stats (Three)">
  <p:cSld name="TITLE_1_1_1_1">
    <p:bg>
      <p:bgPr>
        <a:solidFill>
          <a:schemeClr val="dk1"/>
        </a:solidFill>
        <a:effectLst/>
      </p:bgPr>
    </p:bg>
    <p:spTree>
      <p:nvGrpSpPr>
        <p:cNvPr id="1" name="Shape 602"/>
        <p:cNvGrpSpPr/>
        <p:nvPr/>
      </p:nvGrpSpPr>
      <p:grpSpPr>
        <a:xfrm>
          <a:off x="0" y="0"/>
          <a:ext cx="0" cy="0"/>
          <a:chOff x="0" y="0"/>
          <a:chExt cx="0" cy="0"/>
        </a:xfrm>
      </p:grpSpPr>
      <p:sp>
        <p:nvSpPr>
          <p:cNvPr id="603" name="Google Shape;603;p75"/>
          <p:cNvSpPr txBox="1">
            <a:spLocks noGrp="1"/>
          </p:cNvSpPr>
          <p:nvPr>
            <p:ph type="subTitle" idx="1"/>
          </p:nvPr>
        </p:nvSpPr>
        <p:spPr>
          <a:xfrm>
            <a:off x="429768" y="429768"/>
            <a:ext cx="7745100" cy="347400"/>
          </a:xfrm>
          <a:prstGeom prst="rect">
            <a:avLst/>
          </a:prstGeom>
        </p:spPr>
        <p:txBody>
          <a:bodyPr spcFirstLastPara="1" wrap="square" lIns="0" tIns="0" rIns="0" bIns="0" anchor="t" anchorCtr="0">
            <a:noAutofit/>
          </a:bodyPr>
          <a:lstStyle>
            <a:lvl1pPr marL="0" marR="0" lvl="0" indent="0" algn="l">
              <a:lnSpc>
                <a:spcPct val="120000"/>
              </a:lnSpc>
              <a:spcBef>
                <a:spcPts val="0"/>
              </a:spcBef>
              <a:spcAft>
                <a:spcPts val="0"/>
              </a:spcAft>
              <a:buNone/>
              <a:defRPr sz="1800">
                <a:solidFill>
                  <a:schemeClr val="accent4"/>
                </a:solidFill>
              </a:defRPr>
            </a:lvl1pPr>
            <a:lvl2pPr lvl="1">
              <a:lnSpc>
                <a:spcPct val="120000"/>
              </a:lnSpc>
              <a:spcBef>
                <a:spcPts val="0"/>
              </a:spcBef>
              <a:spcAft>
                <a:spcPts val="0"/>
              </a:spcAft>
              <a:buNone/>
              <a:defRPr sz="1800">
                <a:solidFill>
                  <a:schemeClr val="accent4"/>
                </a:solidFill>
              </a:defRPr>
            </a:lvl2pPr>
            <a:lvl3pPr lvl="2">
              <a:lnSpc>
                <a:spcPct val="120000"/>
              </a:lnSpc>
              <a:spcBef>
                <a:spcPts val="0"/>
              </a:spcBef>
              <a:spcAft>
                <a:spcPts val="0"/>
              </a:spcAft>
              <a:buNone/>
              <a:defRPr sz="1800">
                <a:solidFill>
                  <a:schemeClr val="accent4"/>
                </a:solidFill>
              </a:defRPr>
            </a:lvl3pPr>
            <a:lvl4pPr lvl="3">
              <a:lnSpc>
                <a:spcPct val="120000"/>
              </a:lnSpc>
              <a:spcBef>
                <a:spcPts val="0"/>
              </a:spcBef>
              <a:spcAft>
                <a:spcPts val="0"/>
              </a:spcAft>
              <a:buNone/>
              <a:defRPr sz="1800">
                <a:solidFill>
                  <a:schemeClr val="accent4"/>
                </a:solidFill>
              </a:defRPr>
            </a:lvl4pPr>
            <a:lvl5pPr lvl="4">
              <a:lnSpc>
                <a:spcPct val="120000"/>
              </a:lnSpc>
              <a:spcBef>
                <a:spcPts val="0"/>
              </a:spcBef>
              <a:spcAft>
                <a:spcPts val="0"/>
              </a:spcAft>
              <a:buNone/>
              <a:defRPr sz="1800">
                <a:solidFill>
                  <a:schemeClr val="accent4"/>
                </a:solidFill>
              </a:defRPr>
            </a:lvl5pPr>
            <a:lvl6pPr lvl="5">
              <a:lnSpc>
                <a:spcPct val="120000"/>
              </a:lnSpc>
              <a:spcBef>
                <a:spcPts val="0"/>
              </a:spcBef>
              <a:spcAft>
                <a:spcPts val="0"/>
              </a:spcAft>
              <a:buNone/>
              <a:defRPr sz="1800">
                <a:solidFill>
                  <a:schemeClr val="accent4"/>
                </a:solidFill>
              </a:defRPr>
            </a:lvl6pPr>
            <a:lvl7pPr lvl="6">
              <a:lnSpc>
                <a:spcPct val="120000"/>
              </a:lnSpc>
              <a:spcBef>
                <a:spcPts val="0"/>
              </a:spcBef>
              <a:spcAft>
                <a:spcPts val="0"/>
              </a:spcAft>
              <a:buNone/>
              <a:defRPr sz="1800">
                <a:solidFill>
                  <a:schemeClr val="accent4"/>
                </a:solidFill>
              </a:defRPr>
            </a:lvl7pPr>
            <a:lvl8pPr lvl="7">
              <a:lnSpc>
                <a:spcPct val="120000"/>
              </a:lnSpc>
              <a:spcBef>
                <a:spcPts val="0"/>
              </a:spcBef>
              <a:spcAft>
                <a:spcPts val="0"/>
              </a:spcAft>
              <a:buNone/>
              <a:defRPr sz="1800">
                <a:solidFill>
                  <a:schemeClr val="accent4"/>
                </a:solidFill>
              </a:defRPr>
            </a:lvl8pPr>
            <a:lvl9pPr lvl="8">
              <a:lnSpc>
                <a:spcPct val="120000"/>
              </a:lnSpc>
              <a:spcBef>
                <a:spcPts val="0"/>
              </a:spcBef>
              <a:spcAft>
                <a:spcPts val="0"/>
              </a:spcAft>
              <a:buNone/>
              <a:defRPr sz="1800">
                <a:solidFill>
                  <a:schemeClr val="accent4"/>
                </a:solidFill>
              </a:defRPr>
            </a:lvl9pPr>
          </a:lstStyle>
          <a:p>
            <a:endParaRPr/>
          </a:p>
        </p:txBody>
      </p:sp>
      <p:sp>
        <p:nvSpPr>
          <p:cNvPr id="604" name="Google Shape;604;p75"/>
          <p:cNvSpPr txBox="1">
            <a:spLocks noGrp="1"/>
          </p:cNvSpPr>
          <p:nvPr>
            <p:ph type="ctrTitle"/>
          </p:nvPr>
        </p:nvSpPr>
        <p:spPr>
          <a:xfrm>
            <a:off x="1527048" y="3950475"/>
            <a:ext cx="4224600" cy="1469700"/>
          </a:xfrm>
          <a:prstGeom prst="rect">
            <a:avLst/>
          </a:prstGeom>
        </p:spPr>
        <p:txBody>
          <a:bodyPr spcFirstLastPara="1" wrap="square" lIns="0" tIns="0" rIns="0" bIns="0" anchor="b" anchorCtr="0">
            <a:noAutofit/>
          </a:bodyPr>
          <a:lstStyle>
            <a:lvl1pPr lvl="0" algn="ctr">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1pPr>
            <a:lvl2pPr lvl="1" algn="ctr">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2pPr>
            <a:lvl3pPr lvl="2" algn="ctr">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3pPr>
            <a:lvl4pPr lvl="3" algn="ctr">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4pPr>
            <a:lvl5pPr lvl="4" algn="ctr">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5pPr>
            <a:lvl6pPr lvl="5" algn="ctr">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6pPr>
            <a:lvl7pPr lvl="6" algn="ctr">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7pPr>
            <a:lvl8pPr lvl="7" algn="ctr">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8pPr>
            <a:lvl9pPr lvl="8" algn="ctr">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9pPr>
          </a:lstStyle>
          <a:p>
            <a:endParaRPr/>
          </a:p>
        </p:txBody>
      </p:sp>
      <p:sp>
        <p:nvSpPr>
          <p:cNvPr id="605" name="Google Shape;605;p75"/>
          <p:cNvSpPr txBox="1">
            <a:spLocks noGrp="1"/>
          </p:cNvSpPr>
          <p:nvPr>
            <p:ph type="subTitle" idx="2"/>
          </p:nvPr>
        </p:nvSpPr>
        <p:spPr>
          <a:xfrm>
            <a:off x="1527148" y="5458975"/>
            <a:ext cx="4224600" cy="347400"/>
          </a:xfrm>
          <a:prstGeom prst="rect">
            <a:avLst/>
          </a:prstGeom>
        </p:spPr>
        <p:txBody>
          <a:bodyPr spcFirstLastPara="1" wrap="square" lIns="0" tIns="0" rIns="0" bIns="0" anchor="t" anchorCtr="0">
            <a:noAutofit/>
          </a:bodyPr>
          <a:lstStyle>
            <a:lvl1pPr marL="0" marR="0" lvl="0" indent="0" algn="ctr">
              <a:lnSpc>
                <a:spcPct val="125000"/>
              </a:lnSpc>
              <a:spcBef>
                <a:spcPts val="0"/>
              </a:spcBef>
              <a:spcAft>
                <a:spcPts val="0"/>
              </a:spcAft>
              <a:buNone/>
              <a:defRPr sz="1800" b="0">
                <a:solidFill>
                  <a:schemeClr val="accent4"/>
                </a:solidFill>
              </a:defRPr>
            </a:lvl1pPr>
            <a:lvl2pPr lvl="1" algn="ctr">
              <a:lnSpc>
                <a:spcPct val="125000"/>
              </a:lnSpc>
              <a:spcBef>
                <a:spcPts val="0"/>
              </a:spcBef>
              <a:spcAft>
                <a:spcPts val="0"/>
              </a:spcAft>
              <a:buNone/>
              <a:defRPr sz="1800" b="0">
                <a:solidFill>
                  <a:schemeClr val="accent4"/>
                </a:solidFill>
              </a:defRPr>
            </a:lvl2pPr>
            <a:lvl3pPr lvl="2" algn="ctr">
              <a:lnSpc>
                <a:spcPct val="125000"/>
              </a:lnSpc>
              <a:spcBef>
                <a:spcPts val="0"/>
              </a:spcBef>
              <a:spcAft>
                <a:spcPts val="0"/>
              </a:spcAft>
              <a:buNone/>
              <a:defRPr sz="1800" b="0">
                <a:solidFill>
                  <a:schemeClr val="accent4"/>
                </a:solidFill>
              </a:defRPr>
            </a:lvl3pPr>
            <a:lvl4pPr lvl="3" algn="ctr">
              <a:lnSpc>
                <a:spcPct val="125000"/>
              </a:lnSpc>
              <a:spcBef>
                <a:spcPts val="0"/>
              </a:spcBef>
              <a:spcAft>
                <a:spcPts val="0"/>
              </a:spcAft>
              <a:buNone/>
              <a:defRPr sz="1800" b="0">
                <a:solidFill>
                  <a:schemeClr val="accent4"/>
                </a:solidFill>
              </a:defRPr>
            </a:lvl4pPr>
            <a:lvl5pPr lvl="4" algn="ctr">
              <a:lnSpc>
                <a:spcPct val="125000"/>
              </a:lnSpc>
              <a:spcBef>
                <a:spcPts val="0"/>
              </a:spcBef>
              <a:spcAft>
                <a:spcPts val="0"/>
              </a:spcAft>
              <a:buNone/>
              <a:defRPr sz="1800" b="0">
                <a:solidFill>
                  <a:schemeClr val="accent4"/>
                </a:solidFill>
              </a:defRPr>
            </a:lvl5pPr>
            <a:lvl6pPr lvl="5" algn="ctr">
              <a:lnSpc>
                <a:spcPct val="125000"/>
              </a:lnSpc>
              <a:spcBef>
                <a:spcPts val="0"/>
              </a:spcBef>
              <a:spcAft>
                <a:spcPts val="0"/>
              </a:spcAft>
              <a:buNone/>
              <a:defRPr sz="1800" b="0">
                <a:solidFill>
                  <a:schemeClr val="accent4"/>
                </a:solidFill>
              </a:defRPr>
            </a:lvl6pPr>
            <a:lvl7pPr lvl="6" algn="ctr">
              <a:lnSpc>
                <a:spcPct val="125000"/>
              </a:lnSpc>
              <a:spcBef>
                <a:spcPts val="0"/>
              </a:spcBef>
              <a:spcAft>
                <a:spcPts val="0"/>
              </a:spcAft>
              <a:buNone/>
              <a:defRPr sz="1800" b="0">
                <a:solidFill>
                  <a:schemeClr val="accent4"/>
                </a:solidFill>
              </a:defRPr>
            </a:lvl7pPr>
            <a:lvl8pPr lvl="7" algn="ctr">
              <a:lnSpc>
                <a:spcPct val="125000"/>
              </a:lnSpc>
              <a:spcBef>
                <a:spcPts val="0"/>
              </a:spcBef>
              <a:spcAft>
                <a:spcPts val="0"/>
              </a:spcAft>
              <a:buNone/>
              <a:defRPr sz="1800" b="0">
                <a:solidFill>
                  <a:schemeClr val="accent4"/>
                </a:solidFill>
              </a:defRPr>
            </a:lvl8pPr>
            <a:lvl9pPr lvl="8" algn="ctr">
              <a:lnSpc>
                <a:spcPct val="125000"/>
              </a:lnSpc>
              <a:spcBef>
                <a:spcPts val="0"/>
              </a:spcBef>
              <a:spcAft>
                <a:spcPts val="0"/>
              </a:spcAft>
              <a:buNone/>
              <a:defRPr sz="1800" b="0">
                <a:solidFill>
                  <a:schemeClr val="accent4"/>
                </a:solidFill>
              </a:defRPr>
            </a:lvl9pPr>
          </a:lstStyle>
          <a:p>
            <a:endParaRPr/>
          </a:p>
        </p:txBody>
      </p:sp>
      <p:sp>
        <p:nvSpPr>
          <p:cNvPr id="606" name="Google Shape;606;p75"/>
          <p:cNvSpPr txBox="1">
            <a:spLocks noGrp="1"/>
          </p:cNvSpPr>
          <p:nvPr>
            <p:ph type="subTitle" idx="3"/>
          </p:nvPr>
        </p:nvSpPr>
        <p:spPr>
          <a:xfrm>
            <a:off x="429765" y="9442550"/>
            <a:ext cx="7041000" cy="420600"/>
          </a:xfrm>
          <a:prstGeom prst="rect">
            <a:avLst/>
          </a:prstGeom>
        </p:spPr>
        <p:txBody>
          <a:bodyPr spcFirstLastPara="1" wrap="square" lIns="0" tIns="0" rIns="0" bIns="0" anchor="b" anchorCtr="0">
            <a:noAutofit/>
          </a:bodyPr>
          <a:lstStyle>
            <a:lvl1pPr marL="0" marR="0" lvl="0" indent="0">
              <a:lnSpc>
                <a:spcPct val="100000"/>
              </a:lnSpc>
              <a:spcBef>
                <a:spcPts val="0"/>
              </a:spcBef>
              <a:spcAft>
                <a:spcPts val="0"/>
              </a:spcAft>
              <a:buNone/>
              <a:defRPr sz="1400" b="0">
                <a:solidFill>
                  <a:schemeClr val="accent4"/>
                </a:solidFill>
              </a:defRPr>
            </a:lvl1pPr>
            <a:lvl2pPr lvl="1">
              <a:lnSpc>
                <a:spcPct val="100000"/>
              </a:lnSpc>
              <a:spcBef>
                <a:spcPts val="0"/>
              </a:spcBef>
              <a:spcAft>
                <a:spcPts val="0"/>
              </a:spcAft>
              <a:buNone/>
              <a:defRPr sz="1400" b="0">
                <a:solidFill>
                  <a:schemeClr val="accent4"/>
                </a:solidFill>
              </a:defRPr>
            </a:lvl2pPr>
            <a:lvl3pPr lvl="2">
              <a:lnSpc>
                <a:spcPct val="100000"/>
              </a:lnSpc>
              <a:spcBef>
                <a:spcPts val="0"/>
              </a:spcBef>
              <a:spcAft>
                <a:spcPts val="0"/>
              </a:spcAft>
              <a:buNone/>
              <a:defRPr sz="1400" b="0">
                <a:solidFill>
                  <a:schemeClr val="accent4"/>
                </a:solidFill>
              </a:defRPr>
            </a:lvl3pPr>
            <a:lvl4pPr lvl="3">
              <a:lnSpc>
                <a:spcPct val="100000"/>
              </a:lnSpc>
              <a:spcBef>
                <a:spcPts val="0"/>
              </a:spcBef>
              <a:spcAft>
                <a:spcPts val="0"/>
              </a:spcAft>
              <a:buNone/>
              <a:defRPr sz="1400" b="0">
                <a:solidFill>
                  <a:schemeClr val="accent4"/>
                </a:solidFill>
              </a:defRPr>
            </a:lvl4pPr>
            <a:lvl5pPr lvl="4">
              <a:lnSpc>
                <a:spcPct val="100000"/>
              </a:lnSpc>
              <a:spcBef>
                <a:spcPts val="0"/>
              </a:spcBef>
              <a:spcAft>
                <a:spcPts val="0"/>
              </a:spcAft>
              <a:buNone/>
              <a:defRPr sz="1400" b="0">
                <a:solidFill>
                  <a:schemeClr val="accent4"/>
                </a:solidFill>
              </a:defRPr>
            </a:lvl5pPr>
            <a:lvl6pPr lvl="5">
              <a:lnSpc>
                <a:spcPct val="100000"/>
              </a:lnSpc>
              <a:spcBef>
                <a:spcPts val="0"/>
              </a:spcBef>
              <a:spcAft>
                <a:spcPts val="0"/>
              </a:spcAft>
              <a:buNone/>
              <a:defRPr sz="1400" b="0">
                <a:solidFill>
                  <a:schemeClr val="accent4"/>
                </a:solidFill>
              </a:defRPr>
            </a:lvl6pPr>
            <a:lvl7pPr lvl="6">
              <a:lnSpc>
                <a:spcPct val="100000"/>
              </a:lnSpc>
              <a:spcBef>
                <a:spcPts val="0"/>
              </a:spcBef>
              <a:spcAft>
                <a:spcPts val="0"/>
              </a:spcAft>
              <a:buNone/>
              <a:defRPr sz="1400" b="0">
                <a:solidFill>
                  <a:schemeClr val="accent4"/>
                </a:solidFill>
              </a:defRPr>
            </a:lvl7pPr>
            <a:lvl8pPr lvl="7">
              <a:lnSpc>
                <a:spcPct val="100000"/>
              </a:lnSpc>
              <a:spcBef>
                <a:spcPts val="0"/>
              </a:spcBef>
              <a:spcAft>
                <a:spcPts val="0"/>
              </a:spcAft>
              <a:buNone/>
              <a:defRPr sz="1400" b="0">
                <a:solidFill>
                  <a:schemeClr val="accent4"/>
                </a:solidFill>
              </a:defRPr>
            </a:lvl8pPr>
            <a:lvl9pPr lvl="8">
              <a:lnSpc>
                <a:spcPct val="100000"/>
              </a:lnSpc>
              <a:spcBef>
                <a:spcPts val="0"/>
              </a:spcBef>
              <a:spcAft>
                <a:spcPts val="0"/>
              </a:spcAft>
              <a:buNone/>
              <a:defRPr sz="1400" b="0">
                <a:solidFill>
                  <a:schemeClr val="accent4"/>
                </a:solidFill>
              </a:defRPr>
            </a:lvl9pPr>
          </a:lstStyle>
          <a:p>
            <a:endParaRPr/>
          </a:p>
        </p:txBody>
      </p:sp>
      <p:sp>
        <p:nvSpPr>
          <p:cNvPr id="607" name="Google Shape;607;p75"/>
          <p:cNvSpPr txBox="1">
            <a:spLocks noGrp="1"/>
          </p:cNvSpPr>
          <p:nvPr>
            <p:ph type="ctrTitle" idx="4"/>
          </p:nvPr>
        </p:nvSpPr>
        <p:spPr>
          <a:xfrm>
            <a:off x="7031650" y="3950696"/>
            <a:ext cx="4224600" cy="1469700"/>
          </a:xfrm>
          <a:prstGeom prst="rect">
            <a:avLst/>
          </a:prstGeom>
        </p:spPr>
        <p:txBody>
          <a:bodyPr spcFirstLastPara="1" wrap="square" lIns="0" tIns="0" rIns="0" bIns="0" anchor="b" anchorCtr="0">
            <a:noAutofit/>
          </a:bodyPr>
          <a:lstStyle>
            <a:lvl1pPr lvl="0" algn="ctr">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1pPr>
            <a:lvl2pPr lvl="1" algn="ctr">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2pPr>
            <a:lvl3pPr lvl="2" algn="ctr">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3pPr>
            <a:lvl4pPr lvl="3" algn="ctr">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4pPr>
            <a:lvl5pPr lvl="4" algn="ctr">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5pPr>
            <a:lvl6pPr lvl="5" algn="ctr">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6pPr>
            <a:lvl7pPr lvl="6" algn="ctr">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7pPr>
            <a:lvl8pPr lvl="7" algn="ctr">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8pPr>
            <a:lvl9pPr lvl="8" algn="ctr">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9pPr>
          </a:lstStyle>
          <a:p>
            <a:endParaRPr/>
          </a:p>
        </p:txBody>
      </p:sp>
      <p:sp>
        <p:nvSpPr>
          <p:cNvPr id="608" name="Google Shape;608;p75"/>
          <p:cNvSpPr txBox="1">
            <a:spLocks noGrp="1"/>
          </p:cNvSpPr>
          <p:nvPr>
            <p:ph type="subTitle" idx="5"/>
          </p:nvPr>
        </p:nvSpPr>
        <p:spPr>
          <a:xfrm>
            <a:off x="7031750" y="5458975"/>
            <a:ext cx="4224600" cy="347400"/>
          </a:xfrm>
          <a:prstGeom prst="rect">
            <a:avLst/>
          </a:prstGeom>
        </p:spPr>
        <p:txBody>
          <a:bodyPr spcFirstLastPara="1" wrap="square" lIns="0" tIns="0" rIns="0" bIns="0" anchor="t" anchorCtr="0">
            <a:noAutofit/>
          </a:bodyPr>
          <a:lstStyle>
            <a:lvl1pPr marL="0" marR="0" lvl="0" indent="0" algn="ctr">
              <a:lnSpc>
                <a:spcPct val="125000"/>
              </a:lnSpc>
              <a:spcBef>
                <a:spcPts val="0"/>
              </a:spcBef>
              <a:spcAft>
                <a:spcPts val="0"/>
              </a:spcAft>
              <a:buNone/>
              <a:defRPr sz="1800" b="0">
                <a:solidFill>
                  <a:schemeClr val="accent4"/>
                </a:solidFill>
              </a:defRPr>
            </a:lvl1pPr>
            <a:lvl2pPr lvl="1" algn="ctr">
              <a:lnSpc>
                <a:spcPct val="125000"/>
              </a:lnSpc>
              <a:spcBef>
                <a:spcPts val="0"/>
              </a:spcBef>
              <a:spcAft>
                <a:spcPts val="0"/>
              </a:spcAft>
              <a:buNone/>
              <a:defRPr sz="1800" b="0">
                <a:solidFill>
                  <a:schemeClr val="accent4"/>
                </a:solidFill>
              </a:defRPr>
            </a:lvl2pPr>
            <a:lvl3pPr lvl="2" algn="ctr">
              <a:lnSpc>
                <a:spcPct val="125000"/>
              </a:lnSpc>
              <a:spcBef>
                <a:spcPts val="0"/>
              </a:spcBef>
              <a:spcAft>
                <a:spcPts val="0"/>
              </a:spcAft>
              <a:buNone/>
              <a:defRPr sz="1800" b="0">
                <a:solidFill>
                  <a:schemeClr val="accent4"/>
                </a:solidFill>
              </a:defRPr>
            </a:lvl3pPr>
            <a:lvl4pPr lvl="3" algn="ctr">
              <a:lnSpc>
                <a:spcPct val="125000"/>
              </a:lnSpc>
              <a:spcBef>
                <a:spcPts val="0"/>
              </a:spcBef>
              <a:spcAft>
                <a:spcPts val="0"/>
              </a:spcAft>
              <a:buNone/>
              <a:defRPr sz="1800" b="0">
                <a:solidFill>
                  <a:schemeClr val="accent4"/>
                </a:solidFill>
              </a:defRPr>
            </a:lvl4pPr>
            <a:lvl5pPr lvl="4" algn="ctr">
              <a:lnSpc>
                <a:spcPct val="125000"/>
              </a:lnSpc>
              <a:spcBef>
                <a:spcPts val="0"/>
              </a:spcBef>
              <a:spcAft>
                <a:spcPts val="0"/>
              </a:spcAft>
              <a:buNone/>
              <a:defRPr sz="1800" b="0">
                <a:solidFill>
                  <a:schemeClr val="accent4"/>
                </a:solidFill>
              </a:defRPr>
            </a:lvl5pPr>
            <a:lvl6pPr lvl="5" algn="ctr">
              <a:lnSpc>
                <a:spcPct val="125000"/>
              </a:lnSpc>
              <a:spcBef>
                <a:spcPts val="0"/>
              </a:spcBef>
              <a:spcAft>
                <a:spcPts val="0"/>
              </a:spcAft>
              <a:buNone/>
              <a:defRPr sz="1800" b="0">
                <a:solidFill>
                  <a:schemeClr val="accent4"/>
                </a:solidFill>
              </a:defRPr>
            </a:lvl6pPr>
            <a:lvl7pPr lvl="6" algn="ctr">
              <a:lnSpc>
                <a:spcPct val="125000"/>
              </a:lnSpc>
              <a:spcBef>
                <a:spcPts val="0"/>
              </a:spcBef>
              <a:spcAft>
                <a:spcPts val="0"/>
              </a:spcAft>
              <a:buNone/>
              <a:defRPr sz="1800" b="0">
                <a:solidFill>
                  <a:schemeClr val="accent4"/>
                </a:solidFill>
              </a:defRPr>
            </a:lvl7pPr>
            <a:lvl8pPr lvl="7" algn="ctr">
              <a:lnSpc>
                <a:spcPct val="125000"/>
              </a:lnSpc>
              <a:spcBef>
                <a:spcPts val="0"/>
              </a:spcBef>
              <a:spcAft>
                <a:spcPts val="0"/>
              </a:spcAft>
              <a:buNone/>
              <a:defRPr sz="1800" b="0">
                <a:solidFill>
                  <a:schemeClr val="accent4"/>
                </a:solidFill>
              </a:defRPr>
            </a:lvl8pPr>
            <a:lvl9pPr lvl="8" algn="ctr">
              <a:lnSpc>
                <a:spcPct val="125000"/>
              </a:lnSpc>
              <a:spcBef>
                <a:spcPts val="0"/>
              </a:spcBef>
              <a:spcAft>
                <a:spcPts val="0"/>
              </a:spcAft>
              <a:buNone/>
              <a:defRPr sz="1800" b="0">
                <a:solidFill>
                  <a:schemeClr val="accent4"/>
                </a:solidFill>
              </a:defRPr>
            </a:lvl9pPr>
          </a:lstStyle>
          <a:p>
            <a:endParaRPr/>
          </a:p>
        </p:txBody>
      </p:sp>
      <p:sp>
        <p:nvSpPr>
          <p:cNvPr id="609" name="Google Shape;609;p75"/>
          <p:cNvSpPr txBox="1">
            <a:spLocks noGrp="1"/>
          </p:cNvSpPr>
          <p:nvPr>
            <p:ph type="ctrTitle" idx="6"/>
          </p:nvPr>
        </p:nvSpPr>
        <p:spPr>
          <a:xfrm>
            <a:off x="12536424" y="3950696"/>
            <a:ext cx="4224600" cy="1469700"/>
          </a:xfrm>
          <a:prstGeom prst="rect">
            <a:avLst/>
          </a:prstGeom>
        </p:spPr>
        <p:txBody>
          <a:bodyPr spcFirstLastPara="1" wrap="square" lIns="0" tIns="0" rIns="0" bIns="0" anchor="b" anchorCtr="0">
            <a:noAutofit/>
          </a:bodyPr>
          <a:lstStyle>
            <a:lvl1pPr lvl="0" algn="ctr">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1pPr>
            <a:lvl2pPr lvl="1" algn="ctr">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2pPr>
            <a:lvl3pPr lvl="2" algn="ctr">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3pPr>
            <a:lvl4pPr lvl="3" algn="ctr">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4pPr>
            <a:lvl5pPr lvl="4" algn="ctr">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5pPr>
            <a:lvl6pPr lvl="5" algn="ctr">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6pPr>
            <a:lvl7pPr lvl="6" algn="ctr">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7pPr>
            <a:lvl8pPr lvl="7" algn="ctr">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8pPr>
            <a:lvl9pPr lvl="8" algn="ctr">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9pPr>
          </a:lstStyle>
          <a:p>
            <a:endParaRPr/>
          </a:p>
        </p:txBody>
      </p:sp>
      <p:sp>
        <p:nvSpPr>
          <p:cNvPr id="610" name="Google Shape;610;p75"/>
          <p:cNvSpPr txBox="1">
            <a:spLocks noGrp="1"/>
          </p:cNvSpPr>
          <p:nvPr>
            <p:ph type="subTitle" idx="7"/>
          </p:nvPr>
        </p:nvSpPr>
        <p:spPr>
          <a:xfrm>
            <a:off x="12536524" y="5458975"/>
            <a:ext cx="4224600" cy="347400"/>
          </a:xfrm>
          <a:prstGeom prst="rect">
            <a:avLst/>
          </a:prstGeom>
        </p:spPr>
        <p:txBody>
          <a:bodyPr spcFirstLastPara="1" wrap="square" lIns="0" tIns="0" rIns="0" bIns="0" anchor="t" anchorCtr="0">
            <a:noAutofit/>
          </a:bodyPr>
          <a:lstStyle>
            <a:lvl1pPr marL="0" marR="0" lvl="0" indent="0" algn="ctr">
              <a:lnSpc>
                <a:spcPct val="125000"/>
              </a:lnSpc>
              <a:spcBef>
                <a:spcPts val="0"/>
              </a:spcBef>
              <a:spcAft>
                <a:spcPts val="0"/>
              </a:spcAft>
              <a:buNone/>
              <a:defRPr sz="1800" b="0">
                <a:solidFill>
                  <a:schemeClr val="accent4"/>
                </a:solidFill>
              </a:defRPr>
            </a:lvl1pPr>
            <a:lvl2pPr lvl="1" algn="ctr">
              <a:lnSpc>
                <a:spcPct val="125000"/>
              </a:lnSpc>
              <a:spcBef>
                <a:spcPts val="0"/>
              </a:spcBef>
              <a:spcAft>
                <a:spcPts val="0"/>
              </a:spcAft>
              <a:buNone/>
              <a:defRPr sz="1800" b="0">
                <a:solidFill>
                  <a:schemeClr val="accent4"/>
                </a:solidFill>
              </a:defRPr>
            </a:lvl2pPr>
            <a:lvl3pPr lvl="2" algn="ctr">
              <a:lnSpc>
                <a:spcPct val="125000"/>
              </a:lnSpc>
              <a:spcBef>
                <a:spcPts val="0"/>
              </a:spcBef>
              <a:spcAft>
                <a:spcPts val="0"/>
              </a:spcAft>
              <a:buNone/>
              <a:defRPr sz="1800" b="0">
                <a:solidFill>
                  <a:schemeClr val="accent4"/>
                </a:solidFill>
              </a:defRPr>
            </a:lvl3pPr>
            <a:lvl4pPr lvl="3" algn="ctr">
              <a:lnSpc>
                <a:spcPct val="125000"/>
              </a:lnSpc>
              <a:spcBef>
                <a:spcPts val="0"/>
              </a:spcBef>
              <a:spcAft>
                <a:spcPts val="0"/>
              </a:spcAft>
              <a:buNone/>
              <a:defRPr sz="1800" b="0">
                <a:solidFill>
                  <a:schemeClr val="accent4"/>
                </a:solidFill>
              </a:defRPr>
            </a:lvl4pPr>
            <a:lvl5pPr lvl="4" algn="ctr">
              <a:lnSpc>
                <a:spcPct val="125000"/>
              </a:lnSpc>
              <a:spcBef>
                <a:spcPts val="0"/>
              </a:spcBef>
              <a:spcAft>
                <a:spcPts val="0"/>
              </a:spcAft>
              <a:buNone/>
              <a:defRPr sz="1800" b="0">
                <a:solidFill>
                  <a:schemeClr val="accent4"/>
                </a:solidFill>
              </a:defRPr>
            </a:lvl5pPr>
            <a:lvl6pPr lvl="5" algn="ctr">
              <a:lnSpc>
                <a:spcPct val="125000"/>
              </a:lnSpc>
              <a:spcBef>
                <a:spcPts val="0"/>
              </a:spcBef>
              <a:spcAft>
                <a:spcPts val="0"/>
              </a:spcAft>
              <a:buNone/>
              <a:defRPr sz="1800" b="0">
                <a:solidFill>
                  <a:schemeClr val="accent4"/>
                </a:solidFill>
              </a:defRPr>
            </a:lvl6pPr>
            <a:lvl7pPr lvl="6" algn="ctr">
              <a:lnSpc>
                <a:spcPct val="125000"/>
              </a:lnSpc>
              <a:spcBef>
                <a:spcPts val="0"/>
              </a:spcBef>
              <a:spcAft>
                <a:spcPts val="0"/>
              </a:spcAft>
              <a:buNone/>
              <a:defRPr sz="1800" b="0">
                <a:solidFill>
                  <a:schemeClr val="accent4"/>
                </a:solidFill>
              </a:defRPr>
            </a:lvl7pPr>
            <a:lvl8pPr lvl="7" algn="ctr">
              <a:lnSpc>
                <a:spcPct val="125000"/>
              </a:lnSpc>
              <a:spcBef>
                <a:spcPts val="0"/>
              </a:spcBef>
              <a:spcAft>
                <a:spcPts val="0"/>
              </a:spcAft>
              <a:buNone/>
              <a:defRPr sz="1800" b="0">
                <a:solidFill>
                  <a:schemeClr val="accent4"/>
                </a:solidFill>
              </a:defRPr>
            </a:lvl8pPr>
            <a:lvl9pPr lvl="8" algn="ctr">
              <a:lnSpc>
                <a:spcPct val="125000"/>
              </a:lnSpc>
              <a:spcBef>
                <a:spcPts val="0"/>
              </a:spcBef>
              <a:spcAft>
                <a:spcPts val="0"/>
              </a:spcAft>
              <a:buNone/>
              <a:defRPr sz="1800" b="0">
                <a:solidFill>
                  <a:schemeClr val="accent4"/>
                </a:solidFill>
              </a:defRPr>
            </a:lvl9pPr>
          </a:lstStyle>
          <a:p>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68_Stat (Half)">
  <p:cSld name="TITLE_1_2_2_4">
    <p:bg>
      <p:bgPr>
        <a:solidFill>
          <a:schemeClr val="dk1"/>
        </a:solidFill>
        <a:effectLst/>
      </p:bgPr>
    </p:bg>
    <p:spTree>
      <p:nvGrpSpPr>
        <p:cNvPr id="1" name="Shape 611"/>
        <p:cNvGrpSpPr/>
        <p:nvPr/>
      </p:nvGrpSpPr>
      <p:grpSpPr>
        <a:xfrm>
          <a:off x="0" y="0"/>
          <a:ext cx="0" cy="0"/>
          <a:chOff x="0" y="0"/>
          <a:chExt cx="0" cy="0"/>
        </a:xfrm>
      </p:grpSpPr>
      <p:sp>
        <p:nvSpPr>
          <p:cNvPr id="612" name="Google Shape;612;p76"/>
          <p:cNvSpPr txBox="1">
            <a:spLocks noGrp="1"/>
          </p:cNvSpPr>
          <p:nvPr>
            <p:ph type="subTitle" idx="1"/>
          </p:nvPr>
        </p:nvSpPr>
        <p:spPr>
          <a:xfrm>
            <a:off x="429768" y="429768"/>
            <a:ext cx="7745100" cy="347400"/>
          </a:xfrm>
          <a:prstGeom prst="rect">
            <a:avLst/>
          </a:prstGeom>
        </p:spPr>
        <p:txBody>
          <a:bodyPr spcFirstLastPara="1" wrap="square" lIns="0" tIns="0" rIns="0" bIns="0" anchor="t" anchorCtr="0">
            <a:noAutofit/>
          </a:bodyPr>
          <a:lstStyle>
            <a:lvl1pPr marL="0" marR="0" lvl="0" indent="0" algn="l">
              <a:lnSpc>
                <a:spcPct val="120000"/>
              </a:lnSpc>
              <a:spcBef>
                <a:spcPts val="0"/>
              </a:spcBef>
              <a:spcAft>
                <a:spcPts val="0"/>
              </a:spcAft>
              <a:buNone/>
              <a:defRPr sz="1800">
                <a:solidFill>
                  <a:schemeClr val="accent4"/>
                </a:solidFill>
              </a:defRPr>
            </a:lvl1pPr>
            <a:lvl2pPr lvl="1">
              <a:lnSpc>
                <a:spcPct val="120000"/>
              </a:lnSpc>
              <a:spcBef>
                <a:spcPts val="0"/>
              </a:spcBef>
              <a:spcAft>
                <a:spcPts val="0"/>
              </a:spcAft>
              <a:buNone/>
              <a:defRPr sz="1800">
                <a:solidFill>
                  <a:schemeClr val="accent4"/>
                </a:solidFill>
              </a:defRPr>
            </a:lvl2pPr>
            <a:lvl3pPr lvl="2">
              <a:lnSpc>
                <a:spcPct val="120000"/>
              </a:lnSpc>
              <a:spcBef>
                <a:spcPts val="0"/>
              </a:spcBef>
              <a:spcAft>
                <a:spcPts val="0"/>
              </a:spcAft>
              <a:buNone/>
              <a:defRPr sz="1800">
                <a:solidFill>
                  <a:schemeClr val="accent4"/>
                </a:solidFill>
              </a:defRPr>
            </a:lvl3pPr>
            <a:lvl4pPr lvl="3">
              <a:lnSpc>
                <a:spcPct val="120000"/>
              </a:lnSpc>
              <a:spcBef>
                <a:spcPts val="0"/>
              </a:spcBef>
              <a:spcAft>
                <a:spcPts val="0"/>
              </a:spcAft>
              <a:buNone/>
              <a:defRPr sz="1800">
                <a:solidFill>
                  <a:schemeClr val="accent4"/>
                </a:solidFill>
              </a:defRPr>
            </a:lvl4pPr>
            <a:lvl5pPr lvl="4">
              <a:lnSpc>
                <a:spcPct val="120000"/>
              </a:lnSpc>
              <a:spcBef>
                <a:spcPts val="0"/>
              </a:spcBef>
              <a:spcAft>
                <a:spcPts val="0"/>
              </a:spcAft>
              <a:buNone/>
              <a:defRPr sz="1800">
                <a:solidFill>
                  <a:schemeClr val="accent4"/>
                </a:solidFill>
              </a:defRPr>
            </a:lvl5pPr>
            <a:lvl6pPr lvl="5">
              <a:lnSpc>
                <a:spcPct val="120000"/>
              </a:lnSpc>
              <a:spcBef>
                <a:spcPts val="0"/>
              </a:spcBef>
              <a:spcAft>
                <a:spcPts val="0"/>
              </a:spcAft>
              <a:buNone/>
              <a:defRPr sz="1800">
                <a:solidFill>
                  <a:schemeClr val="accent4"/>
                </a:solidFill>
              </a:defRPr>
            </a:lvl6pPr>
            <a:lvl7pPr lvl="6">
              <a:lnSpc>
                <a:spcPct val="120000"/>
              </a:lnSpc>
              <a:spcBef>
                <a:spcPts val="0"/>
              </a:spcBef>
              <a:spcAft>
                <a:spcPts val="0"/>
              </a:spcAft>
              <a:buNone/>
              <a:defRPr sz="1800">
                <a:solidFill>
                  <a:schemeClr val="accent4"/>
                </a:solidFill>
              </a:defRPr>
            </a:lvl7pPr>
            <a:lvl8pPr lvl="7">
              <a:lnSpc>
                <a:spcPct val="120000"/>
              </a:lnSpc>
              <a:spcBef>
                <a:spcPts val="0"/>
              </a:spcBef>
              <a:spcAft>
                <a:spcPts val="0"/>
              </a:spcAft>
              <a:buNone/>
              <a:defRPr sz="1800">
                <a:solidFill>
                  <a:schemeClr val="accent4"/>
                </a:solidFill>
              </a:defRPr>
            </a:lvl8pPr>
            <a:lvl9pPr lvl="8">
              <a:lnSpc>
                <a:spcPct val="120000"/>
              </a:lnSpc>
              <a:spcBef>
                <a:spcPts val="0"/>
              </a:spcBef>
              <a:spcAft>
                <a:spcPts val="0"/>
              </a:spcAft>
              <a:buNone/>
              <a:defRPr sz="1800">
                <a:solidFill>
                  <a:schemeClr val="accent4"/>
                </a:solidFill>
              </a:defRPr>
            </a:lvl9pPr>
          </a:lstStyle>
          <a:p>
            <a:endParaRPr/>
          </a:p>
        </p:txBody>
      </p:sp>
      <p:sp>
        <p:nvSpPr>
          <p:cNvPr id="613" name="Google Shape;613;p76"/>
          <p:cNvSpPr txBox="1">
            <a:spLocks noGrp="1"/>
          </p:cNvSpPr>
          <p:nvPr>
            <p:ph type="ctrTitle"/>
          </p:nvPr>
        </p:nvSpPr>
        <p:spPr>
          <a:xfrm>
            <a:off x="1527048" y="3383280"/>
            <a:ext cx="7745100" cy="2203800"/>
          </a:xfrm>
          <a:prstGeom prst="rect">
            <a:avLst/>
          </a:prstGeom>
        </p:spPr>
        <p:txBody>
          <a:bodyPr spcFirstLastPara="1" wrap="square" lIns="0" tIns="0" rIns="0" bIns="0" anchor="b" anchorCtr="0">
            <a:noAutofit/>
          </a:bodyPr>
          <a:lstStyle>
            <a:lvl1pPr lvl="0">
              <a:spcBef>
                <a:spcPts val="0"/>
              </a:spcBef>
              <a:spcAft>
                <a:spcPts val="0"/>
              </a:spcAft>
              <a:buClr>
                <a:schemeClr val="accent4"/>
              </a:buClr>
              <a:buSzPts val="14600"/>
              <a:buFont typeface="Optimistic Display"/>
              <a:buNone/>
              <a:defRPr sz="14600" b="1">
                <a:solidFill>
                  <a:schemeClr val="accent4"/>
                </a:solidFill>
                <a:latin typeface="Optimistic Display"/>
                <a:ea typeface="Optimistic Display"/>
                <a:cs typeface="Optimistic Display"/>
                <a:sym typeface="Optimistic Display"/>
              </a:defRPr>
            </a:lvl1pPr>
            <a:lvl2pPr lvl="1">
              <a:spcBef>
                <a:spcPts val="0"/>
              </a:spcBef>
              <a:spcAft>
                <a:spcPts val="0"/>
              </a:spcAft>
              <a:buClr>
                <a:schemeClr val="accent4"/>
              </a:buClr>
              <a:buSzPts val="14600"/>
              <a:buFont typeface="Optimistic Display"/>
              <a:buNone/>
              <a:defRPr sz="14600" b="1">
                <a:solidFill>
                  <a:schemeClr val="accent4"/>
                </a:solidFill>
                <a:latin typeface="Optimistic Display"/>
                <a:ea typeface="Optimistic Display"/>
                <a:cs typeface="Optimistic Display"/>
                <a:sym typeface="Optimistic Display"/>
              </a:defRPr>
            </a:lvl2pPr>
            <a:lvl3pPr lvl="2">
              <a:spcBef>
                <a:spcPts val="0"/>
              </a:spcBef>
              <a:spcAft>
                <a:spcPts val="0"/>
              </a:spcAft>
              <a:buClr>
                <a:schemeClr val="accent4"/>
              </a:buClr>
              <a:buSzPts val="14600"/>
              <a:buFont typeface="Optimistic Display"/>
              <a:buNone/>
              <a:defRPr sz="14600" b="1">
                <a:solidFill>
                  <a:schemeClr val="accent4"/>
                </a:solidFill>
                <a:latin typeface="Optimistic Display"/>
                <a:ea typeface="Optimistic Display"/>
                <a:cs typeface="Optimistic Display"/>
                <a:sym typeface="Optimistic Display"/>
              </a:defRPr>
            </a:lvl3pPr>
            <a:lvl4pPr lvl="3">
              <a:spcBef>
                <a:spcPts val="0"/>
              </a:spcBef>
              <a:spcAft>
                <a:spcPts val="0"/>
              </a:spcAft>
              <a:buClr>
                <a:schemeClr val="accent4"/>
              </a:buClr>
              <a:buSzPts val="14600"/>
              <a:buFont typeface="Optimistic Display"/>
              <a:buNone/>
              <a:defRPr sz="14600" b="1">
                <a:solidFill>
                  <a:schemeClr val="accent4"/>
                </a:solidFill>
                <a:latin typeface="Optimistic Display"/>
                <a:ea typeface="Optimistic Display"/>
                <a:cs typeface="Optimistic Display"/>
                <a:sym typeface="Optimistic Display"/>
              </a:defRPr>
            </a:lvl4pPr>
            <a:lvl5pPr lvl="4">
              <a:spcBef>
                <a:spcPts val="0"/>
              </a:spcBef>
              <a:spcAft>
                <a:spcPts val="0"/>
              </a:spcAft>
              <a:buClr>
                <a:schemeClr val="accent4"/>
              </a:buClr>
              <a:buSzPts val="14600"/>
              <a:buFont typeface="Optimistic Display"/>
              <a:buNone/>
              <a:defRPr sz="14600" b="1">
                <a:solidFill>
                  <a:schemeClr val="accent4"/>
                </a:solidFill>
                <a:latin typeface="Optimistic Display"/>
                <a:ea typeface="Optimistic Display"/>
                <a:cs typeface="Optimistic Display"/>
                <a:sym typeface="Optimistic Display"/>
              </a:defRPr>
            </a:lvl5pPr>
            <a:lvl6pPr lvl="5">
              <a:spcBef>
                <a:spcPts val="0"/>
              </a:spcBef>
              <a:spcAft>
                <a:spcPts val="0"/>
              </a:spcAft>
              <a:buClr>
                <a:schemeClr val="accent4"/>
              </a:buClr>
              <a:buSzPts val="14600"/>
              <a:buFont typeface="Optimistic Display"/>
              <a:buNone/>
              <a:defRPr sz="14600" b="1">
                <a:solidFill>
                  <a:schemeClr val="accent4"/>
                </a:solidFill>
                <a:latin typeface="Optimistic Display"/>
                <a:ea typeface="Optimistic Display"/>
                <a:cs typeface="Optimistic Display"/>
                <a:sym typeface="Optimistic Display"/>
              </a:defRPr>
            </a:lvl6pPr>
            <a:lvl7pPr lvl="6">
              <a:spcBef>
                <a:spcPts val="0"/>
              </a:spcBef>
              <a:spcAft>
                <a:spcPts val="0"/>
              </a:spcAft>
              <a:buClr>
                <a:schemeClr val="accent4"/>
              </a:buClr>
              <a:buSzPts val="14600"/>
              <a:buFont typeface="Optimistic Display"/>
              <a:buNone/>
              <a:defRPr sz="14600" b="1">
                <a:solidFill>
                  <a:schemeClr val="accent4"/>
                </a:solidFill>
                <a:latin typeface="Optimistic Display"/>
                <a:ea typeface="Optimistic Display"/>
                <a:cs typeface="Optimistic Display"/>
                <a:sym typeface="Optimistic Display"/>
              </a:defRPr>
            </a:lvl7pPr>
            <a:lvl8pPr lvl="7">
              <a:spcBef>
                <a:spcPts val="0"/>
              </a:spcBef>
              <a:spcAft>
                <a:spcPts val="0"/>
              </a:spcAft>
              <a:buClr>
                <a:schemeClr val="accent4"/>
              </a:buClr>
              <a:buSzPts val="14600"/>
              <a:buFont typeface="Optimistic Display"/>
              <a:buNone/>
              <a:defRPr sz="14600" b="1">
                <a:solidFill>
                  <a:schemeClr val="accent4"/>
                </a:solidFill>
                <a:latin typeface="Optimistic Display"/>
                <a:ea typeface="Optimistic Display"/>
                <a:cs typeface="Optimistic Display"/>
                <a:sym typeface="Optimistic Display"/>
              </a:defRPr>
            </a:lvl8pPr>
            <a:lvl9pPr lvl="8">
              <a:spcBef>
                <a:spcPts val="0"/>
              </a:spcBef>
              <a:spcAft>
                <a:spcPts val="0"/>
              </a:spcAft>
              <a:buClr>
                <a:schemeClr val="accent4"/>
              </a:buClr>
              <a:buSzPts val="14600"/>
              <a:buFont typeface="Optimistic Display"/>
              <a:buNone/>
              <a:defRPr sz="14600" b="1">
                <a:solidFill>
                  <a:schemeClr val="accent4"/>
                </a:solidFill>
                <a:latin typeface="Optimistic Display"/>
                <a:ea typeface="Optimistic Display"/>
                <a:cs typeface="Optimistic Display"/>
                <a:sym typeface="Optimistic Display"/>
              </a:defRPr>
            </a:lvl9pPr>
          </a:lstStyle>
          <a:p>
            <a:endParaRPr/>
          </a:p>
        </p:txBody>
      </p:sp>
      <p:sp>
        <p:nvSpPr>
          <p:cNvPr id="614" name="Google Shape;614;p76"/>
          <p:cNvSpPr txBox="1">
            <a:spLocks noGrp="1"/>
          </p:cNvSpPr>
          <p:nvPr>
            <p:ph type="subTitle" idx="2"/>
          </p:nvPr>
        </p:nvSpPr>
        <p:spPr>
          <a:xfrm>
            <a:off x="1527103" y="5458968"/>
            <a:ext cx="7745100" cy="347400"/>
          </a:xfrm>
          <a:prstGeom prst="rect">
            <a:avLst/>
          </a:prstGeom>
        </p:spPr>
        <p:txBody>
          <a:bodyPr spcFirstLastPara="1" wrap="square" lIns="0" tIns="0" rIns="0" bIns="0" anchor="t" anchorCtr="0">
            <a:noAutofit/>
          </a:bodyPr>
          <a:lstStyle>
            <a:lvl1pPr marL="0" marR="0" lvl="0" indent="0" algn="l">
              <a:lnSpc>
                <a:spcPct val="125000"/>
              </a:lnSpc>
              <a:spcBef>
                <a:spcPts val="0"/>
              </a:spcBef>
              <a:spcAft>
                <a:spcPts val="0"/>
              </a:spcAft>
              <a:buNone/>
              <a:defRPr sz="1800" b="0">
                <a:solidFill>
                  <a:schemeClr val="accent4"/>
                </a:solidFill>
              </a:defRPr>
            </a:lvl1pPr>
            <a:lvl2pPr lvl="1">
              <a:lnSpc>
                <a:spcPct val="125000"/>
              </a:lnSpc>
              <a:spcBef>
                <a:spcPts val="0"/>
              </a:spcBef>
              <a:spcAft>
                <a:spcPts val="0"/>
              </a:spcAft>
              <a:buNone/>
              <a:defRPr sz="1800" b="0">
                <a:solidFill>
                  <a:schemeClr val="accent4"/>
                </a:solidFill>
              </a:defRPr>
            </a:lvl2pPr>
            <a:lvl3pPr lvl="2">
              <a:lnSpc>
                <a:spcPct val="125000"/>
              </a:lnSpc>
              <a:spcBef>
                <a:spcPts val="0"/>
              </a:spcBef>
              <a:spcAft>
                <a:spcPts val="0"/>
              </a:spcAft>
              <a:buNone/>
              <a:defRPr sz="1800" b="0">
                <a:solidFill>
                  <a:schemeClr val="accent4"/>
                </a:solidFill>
              </a:defRPr>
            </a:lvl3pPr>
            <a:lvl4pPr lvl="3">
              <a:lnSpc>
                <a:spcPct val="125000"/>
              </a:lnSpc>
              <a:spcBef>
                <a:spcPts val="0"/>
              </a:spcBef>
              <a:spcAft>
                <a:spcPts val="0"/>
              </a:spcAft>
              <a:buNone/>
              <a:defRPr sz="1800" b="0">
                <a:solidFill>
                  <a:schemeClr val="accent4"/>
                </a:solidFill>
              </a:defRPr>
            </a:lvl4pPr>
            <a:lvl5pPr lvl="4">
              <a:lnSpc>
                <a:spcPct val="125000"/>
              </a:lnSpc>
              <a:spcBef>
                <a:spcPts val="0"/>
              </a:spcBef>
              <a:spcAft>
                <a:spcPts val="0"/>
              </a:spcAft>
              <a:buNone/>
              <a:defRPr sz="1800" b="0">
                <a:solidFill>
                  <a:schemeClr val="accent4"/>
                </a:solidFill>
              </a:defRPr>
            </a:lvl5pPr>
            <a:lvl6pPr lvl="5">
              <a:lnSpc>
                <a:spcPct val="125000"/>
              </a:lnSpc>
              <a:spcBef>
                <a:spcPts val="0"/>
              </a:spcBef>
              <a:spcAft>
                <a:spcPts val="0"/>
              </a:spcAft>
              <a:buNone/>
              <a:defRPr sz="1800" b="0">
                <a:solidFill>
                  <a:schemeClr val="accent4"/>
                </a:solidFill>
              </a:defRPr>
            </a:lvl6pPr>
            <a:lvl7pPr lvl="6">
              <a:lnSpc>
                <a:spcPct val="125000"/>
              </a:lnSpc>
              <a:spcBef>
                <a:spcPts val="0"/>
              </a:spcBef>
              <a:spcAft>
                <a:spcPts val="0"/>
              </a:spcAft>
              <a:buNone/>
              <a:defRPr sz="1800" b="0">
                <a:solidFill>
                  <a:schemeClr val="accent4"/>
                </a:solidFill>
              </a:defRPr>
            </a:lvl7pPr>
            <a:lvl8pPr lvl="7">
              <a:lnSpc>
                <a:spcPct val="125000"/>
              </a:lnSpc>
              <a:spcBef>
                <a:spcPts val="0"/>
              </a:spcBef>
              <a:spcAft>
                <a:spcPts val="0"/>
              </a:spcAft>
              <a:buNone/>
              <a:defRPr sz="1800" b="0">
                <a:solidFill>
                  <a:schemeClr val="accent4"/>
                </a:solidFill>
              </a:defRPr>
            </a:lvl8pPr>
            <a:lvl9pPr lvl="8">
              <a:lnSpc>
                <a:spcPct val="125000"/>
              </a:lnSpc>
              <a:spcBef>
                <a:spcPts val="0"/>
              </a:spcBef>
              <a:spcAft>
                <a:spcPts val="0"/>
              </a:spcAft>
              <a:buNone/>
              <a:defRPr sz="1800" b="0">
                <a:solidFill>
                  <a:schemeClr val="accent4"/>
                </a:solidFill>
              </a:defRPr>
            </a:lvl9pPr>
          </a:lstStyle>
          <a:p>
            <a:endParaRPr/>
          </a:p>
        </p:txBody>
      </p:sp>
      <p:sp>
        <p:nvSpPr>
          <p:cNvPr id="615" name="Google Shape;615;p76"/>
          <p:cNvSpPr txBox="1">
            <a:spLocks noGrp="1"/>
          </p:cNvSpPr>
          <p:nvPr>
            <p:ph type="subTitle" idx="3"/>
          </p:nvPr>
        </p:nvSpPr>
        <p:spPr>
          <a:xfrm>
            <a:off x="429765" y="9442550"/>
            <a:ext cx="7041000" cy="420600"/>
          </a:xfrm>
          <a:prstGeom prst="rect">
            <a:avLst/>
          </a:prstGeom>
        </p:spPr>
        <p:txBody>
          <a:bodyPr spcFirstLastPara="1" wrap="square" lIns="0" tIns="0" rIns="0" bIns="0" anchor="b" anchorCtr="0">
            <a:noAutofit/>
          </a:bodyPr>
          <a:lstStyle>
            <a:lvl1pPr marL="0" marR="0" lvl="0" indent="0">
              <a:lnSpc>
                <a:spcPct val="100000"/>
              </a:lnSpc>
              <a:spcBef>
                <a:spcPts val="0"/>
              </a:spcBef>
              <a:spcAft>
                <a:spcPts val="0"/>
              </a:spcAft>
              <a:buNone/>
              <a:defRPr sz="1400" b="0">
                <a:solidFill>
                  <a:schemeClr val="accent4"/>
                </a:solidFill>
              </a:defRPr>
            </a:lvl1pPr>
            <a:lvl2pPr lvl="1">
              <a:lnSpc>
                <a:spcPct val="100000"/>
              </a:lnSpc>
              <a:spcBef>
                <a:spcPts val="0"/>
              </a:spcBef>
              <a:spcAft>
                <a:spcPts val="0"/>
              </a:spcAft>
              <a:buNone/>
              <a:defRPr sz="1400" b="0">
                <a:solidFill>
                  <a:schemeClr val="accent4"/>
                </a:solidFill>
              </a:defRPr>
            </a:lvl2pPr>
            <a:lvl3pPr lvl="2">
              <a:lnSpc>
                <a:spcPct val="100000"/>
              </a:lnSpc>
              <a:spcBef>
                <a:spcPts val="0"/>
              </a:spcBef>
              <a:spcAft>
                <a:spcPts val="0"/>
              </a:spcAft>
              <a:buNone/>
              <a:defRPr sz="1400" b="0">
                <a:solidFill>
                  <a:schemeClr val="accent4"/>
                </a:solidFill>
              </a:defRPr>
            </a:lvl3pPr>
            <a:lvl4pPr lvl="3">
              <a:lnSpc>
                <a:spcPct val="100000"/>
              </a:lnSpc>
              <a:spcBef>
                <a:spcPts val="0"/>
              </a:spcBef>
              <a:spcAft>
                <a:spcPts val="0"/>
              </a:spcAft>
              <a:buNone/>
              <a:defRPr sz="1400" b="0">
                <a:solidFill>
                  <a:schemeClr val="accent4"/>
                </a:solidFill>
              </a:defRPr>
            </a:lvl4pPr>
            <a:lvl5pPr lvl="4">
              <a:lnSpc>
                <a:spcPct val="100000"/>
              </a:lnSpc>
              <a:spcBef>
                <a:spcPts val="0"/>
              </a:spcBef>
              <a:spcAft>
                <a:spcPts val="0"/>
              </a:spcAft>
              <a:buNone/>
              <a:defRPr sz="1400" b="0">
                <a:solidFill>
                  <a:schemeClr val="accent4"/>
                </a:solidFill>
              </a:defRPr>
            </a:lvl5pPr>
            <a:lvl6pPr lvl="5">
              <a:lnSpc>
                <a:spcPct val="100000"/>
              </a:lnSpc>
              <a:spcBef>
                <a:spcPts val="0"/>
              </a:spcBef>
              <a:spcAft>
                <a:spcPts val="0"/>
              </a:spcAft>
              <a:buNone/>
              <a:defRPr sz="1400" b="0">
                <a:solidFill>
                  <a:schemeClr val="accent4"/>
                </a:solidFill>
              </a:defRPr>
            </a:lvl6pPr>
            <a:lvl7pPr lvl="6">
              <a:lnSpc>
                <a:spcPct val="100000"/>
              </a:lnSpc>
              <a:spcBef>
                <a:spcPts val="0"/>
              </a:spcBef>
              <a:spcAft>
                <a:spcPts val="0"/>
              </a:spcAft>
              <a:buNone/>
              <a:defRPr sz="1400" b="0">
                <a:solidFill>
                  <a:schemeClr val="accent4"/>
                </a:solidFill>
              </a:defRPr>
            </a:lvl7pPr>
            <a:lvl8pPr lvl="7">
              <a:lnSpc>
                <a:spcPct val="100000"/>
              </a:lnSpc>
              <a:spcBef>
                <a:spcPts val="0"/>
              </a:spcBef>
              <a:spcAft>
                <a:spcPts val="0"/>
              </a:spcAft>
              <a:buNone/>
              <a:defRPr sz="1400" b="0">
                <a:solidFill>
                  <a:schemeClr val="accent4"/>
                </a:solidFill>
              </a:defRPr>
            </a:lvl8pPr>
            <a:lvl9pPr lvl="8">
              <a:lnSpc>
                <a:spcPct val="100000"/>
              </a:lnSpc>
              <a:spcBef>
                <a:spcPts val="0"/>
              </a:spcBef>
              <a:spcAft>
                <a:spcPts val="0"/>
              </a:spcAft>
              <a:buNone/>
              <a:defRPr sz="1400" b="0">
                <a:solidFill>
                  <a:schemeClr val="accent4"/>
                </a:solidFill>
              </a:defRPr>
            </a:lvl9pPr>
          </a:lstStyle>
          <a:p>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71_Stats (Half)">
  <p:cSld name="TITLE_1_2_6">
    <p:bg>
      <p:bgPr>
        <a:solidFill>
          <a:schemeClr val="dk1"/>
        </a:solidFill>
        <a:effectLst/>
      </p:bgPr>
    </p:bg>
    <p:spTree>
      <p:nvGrpSpPr>
        <p:cNvPr id="1" name="Shape 616"/>
        <p:cNvGrpSpPr/>
        <p:nvPr/>
      </p:nvGrpSpPr>
      <p:grpSpPr>
        <a:xfrm>
          <a:off x="0" y="0"/>
          <a:ext cx="0" cy="0"/>
          <a:chOff x="0" y="0"/>
          <a:chExt cx="0" cy="0"/>
        </a:xfrm>
      </p:grpSpPr>
      <p:sp>
        <p:nvSpPr>
          <p:cNvPr id="617" name="Google Shape;617;p77"/>
          <p:cNvSpPr txBox="1">
            <a:spLocks noGrp="1"/>
          </p:cNvSpPr>
          <p:nvPr>
            <p:ph type="subTitle" idx="1"/>
          </p:nvPr>
        </p:nvSpPr>
        <p:spPr>
          <a:xfrm>
            <a:off x="429768" y="429768"/>
            <a:ext cx="7745100" cy="347400"/>
          </a:xfrm>
          <a:prstGeom prst="rect">
            <a:avLst/>
          </a:prstGeom>
        </p:spPr>
        <p:txBody>
          <a:bodyPr spcFirstLastPara="1" wrap="square" lIns="0" tIns="0" rIns="0" bIns="0" anchor="t" anchorCtr="0">
            <a:noAutofit/>
          </a:bodyPr>
          <a:lstStyle>
            <a:lvl1pPr marL="0" marR="0" lvl="0" indent="0" algn="l">
              <a:lnSpc>
                <a:spcPct val="120000"/>
              </a:lnSpc>
              <a:spcBef>
                <a:spcPts val="0"/>
              </a:spcBef>
              <a:spcAft>
                <a:spcPts val="0"/>
              </a:spcAft>
              <a:buNone/>
              <a:defRPr sz="1800">
                <a:solidFill>
                  <a:schemeClr val="accent4"/>
                </a:solidFill>
              </a:defRPr>
            </a:lvl1pPr>
            <a:lvl2pPr lvl="1">
              <a:lnSpc>
                <a:spcPct val="120000"/>
              </a:lnSpc>
              <a:spcBef>
                <a:spcPts val="0"/>
              </a:spcBef>
              <a:spcAft>
                <a:spcPts val="0"/>
              </a:spcAft>
              <a:buNone/>
              <a:defRPr sz="1800">
                <a:solidFill>
                  <a:schemeClr val="accent4"/>
                </a:solidFill>
              </a:defRPr>
            </a:lvl2pPr>
            <a:lvl3pPr lvl="2">
              <a:lnSpc>
                <a:spcPct val="120000"/>
              </a:lnSpc>
              <a:spcBef>
                <a:spcPts val="0"/>
              </a:spcBef>
              <a:spcAft>
                <a:spcPts val="0"/>
              </a:spcAft>
              <a:buNone/>
              <a:defRPr sz="1800">
                <a:solidFill>
                  <a:schemeClr val="accent4"/>
                </a:solidFill>
              </a:defRPr>
            </a:lvl3pPr>
            <a:lvl4pPr lvl="3">
              <a:lnSpc>
                <a:spcPct val="120000"/>
              </a:lnSpc>
              <a:spcBef>
                <a:spcPts val="0"/>
              </a:spcBef>
              <a:spcAft>
                <a:spcPts val="0"/>
              </a:spcAft>
              <a:buNone/>
              <a:defRPr sz="1800">
                <a:solidFill>
                  <a:schemeClr val="accent4"/>
                </a:solidFill>
              </a:defRPr>
            </a:lvl4pPr>
            <a:lvl5pPr lvl="4">
              <a:lnSpc>
                <a:spcPct val="120000"/>
              </a:lnSpc>
              <a:spcBef>
                <a:spcPts val="0"/>
              </a:spcBef>
              <a:spcAft>
                <a:spcPts val="0"/>
              </a:spcAft>
              <a:buNone/>
              <a:defRPr sz="1800">
                <a:solidFill>
                  <a:schemeClr val="accent4"/>
                </a:solidFill>
              </a:defRPr>
            </a:lvl5pPr>
            <a:lvl6pPr lvl="5">
              <a:lnSpc>
                <a:spcPct val="120000"/>
              </a:lnSpc>
              <a:spcBef>
                <a:spcPts val="0"/>
              </a:spcBef>
              <a:spcAft>
                <a:spcPts val="0"/>
              </a:spcAft>
              <a:buNone/>
              <a:defRPr sz="1800">
                <a:solidFill>
                  <a:schemeClr val="accent4"/>
                </a:solidFill>
              </a:defRPr>
            </a:lvl6pPr>
            <a:lvl7pPr lvl="6">
              <a:lnSpc>
                <a:spcPct val="120000"/>
              </a:lnSpc>
              <a:spcBef>
                <a:spcPts val="0"/>
              </a:spcBef>
              <a:spcAft>
                <a:spcPts val="0"/>
              </a:spcAft>
              <a:buNone/>
              <a:defRPr sz="1800">
                <a:solidFill>
                  <a:schemeClr val="accent4"/>
                </a:solidFill>
              </a:defRPr>
            </a:lvl7pPr>
            <a:lvl8pPr lvl="7">
              <a:lnSpc>
                <a:spcPct val="120000"/>
              </a:lnSpc>
              <a:spcBef>
                <a:spcPts val="0"/>
              </a:spcBef>
              <a:spcAft>
                <a:spcPts val="0"/>
              </a:spcAft>
              <a:buNone/>
              <a:defRPr sz="1800">
                <a:solidFill>
                  <a:schemeClr val="accent4"/>
                </a:solidFill>
              </a:defRPr>
            </a:lvl8pPr>
            <a:lvl9pPr lvl="8">
              <a:lnSpc>
                <a:spcPct val="120000"/>
              </a:lnSpc>
              <a:spcBef>
                <a:spcPts val="0"/>
              </a:spcBef>
              <a:spcAft>
                <a:spcPts val="0"/>
              </a:spcAft>
              <a:buNone/>
              <a:defRPr sz="1800">
                <a:solidFill>
                  <a:schemeClr val="accent4"/>
                </a:solidFill>
              </a:defRPr>
            </a:lvl9pPr>
          </a:lstStyle>
          <a:p>
            <a:endParaRPr/>
          </a:p>
        </p:txBody>
      </p:sp>
      <p:sp>
        <p:nvSpPr>
          <p:cNvPr id="618" name="Google Shape;618;p77"/>
          <p:cNvSpPr txBox="1">
            <a:spLocks noGrp="1"/>
          </p:cNvSpPr>
          <p:nvPr>
            <p:ph type="ctrTitle"/>
          </p:nvPr>
        </p:nvSpPr>
        <p:spPr>
          <a:xfrm>
            <a:off x="1527048" y="2468875"/>
            <a:ext cx="7745100" cy="1476000"/>
          </a:xfrm>
          <a:prstGeom prst="rect">
            <a:avLst/>
          </a:prstGeom>
        </p:spPr>
        <p:txBody>
          <a:bodyPr spcFirstLastPara="1" wrap="square" lIns="0" tIns="0" rIns="0" bIns="0" anchor="b" anchorCtr="0">
            <a:noAutofit/>
          </a:bodyPr>
          <a:lstStyle>
            <a:lvl1pPr lvl="0">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1pPr>
            <a:lvl2pPr lvl="1">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2pPr>
            <a:lvl3pPr lvl="2">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3pPr>
            <a:lvl4pPr lvl="3">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4pPr>
            <a:lvl5pPr lvl="4">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5pPr>
            <a:lvl6pPr lvl="5">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6pPr>
            <a:lvl7pPr lvl="6">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7pPr>
            <a:lvl8pPr lvl="7">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8pPr>
            <a:lvl9pPr lvl="8">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9pPr>
          </a:lstStyle>
          <a:p>
            <a:endParaRPr/>
          </a:p>
        </p:txBody>
      </p:sp>
      <p:sp>
        <p:nvSpPr>
          <p:cNvPr id="619" name="Google Shape;619;p77"/>
          <p:cNvSpPr txBox="1">
            <a:spLocks noGrp="1"/>
          </p:cNvSpPr>
          <p:nvPr>
            <p:ph type="subTitle" idx="2"/>
          </p:nvPr>
        </p:nvSpPr>
        <p:spPr>
          <a:xfrm>
            <a:off x="1527103" y="3970971"/>
            <a:ext cx="7745100" cy="347400"/>
          </a:xfrm>
          <a:prstGeom prst="rect">
            <a:avLst/>
          </a:prstGeom>
        </p:spPr>
        <p:txBody>
          <a:bodyPr spcFirstLastPara="1" wrap="square" lIns="0" tIns="0" rIns="0" bIns="0" anchor="t" anchorCtr="0">
            <a:noAutofit/>
          </a:bodyPr>
          <a:lstStyle>
            <a:lvl1pPr marL="0" marR="0" lvl="0" indent="0" algn="l">
              <a:lnSpc>
                <a:spcPct val="125000"/>
              </a:lnSpc>
              <a:spcBef>
                <a:spcPts val="0"/>
              </a:spcBef>
              <a:spcAft>
                <a:spcPts val="0"/>
              </a:spcAft>
              <a:buNone/>
              <a:defRPr sz="1800" b="0">
                <a:solidFill>
                  <a:schemeClr val="accent4"/>
                </a:solidFill>
              </a:defRPr>
            </a:lvl1pPr>
            <a:lvl2pPr lvl="1">
              <a:lnSpc>
                <a:spcPct val="125000"/>
              </a:lnSpc>
              <a:spcBef>
                <a:spcPts val="0"/>
              </a:spcBef>
              <a:spcAft>
                <a:spcPts val="0"/>
              </a:spcAft>
              <a:buNone/>
              <a:defRPr sz="1800" b="0">
                <a:solidFill>
                  <a:schemeClr val="accent4"/>
                </a:solidFill>
              </a:defRPr>
            </a:lvl2pPr>
            <a:lvl3pPr lvl="2">
              <a:lnSpc>
                <a:spcPct val="125000"/>
              </a:lnSpc>
              <a:spcBef>
                <a:spcPts val="0"/>
              </a:spcBef>
              <a:spcAft>
                <a:spcPts val="0"/>
              </a:spcAft>
              <a:buNone/>
              <a:defRPr sz="1800" b="0">
                <a:solidFill>
                  <a:schemeClr val="accent4"/>
                </a:solidFill>
              </a:defRPr>
            </a:lvl3pPr>
            <a:lvl4pPr lvl="3">
              <a:lnSpc>
                <a:spcPct val="125000"/>
              </a:lnSpc>
              <a:spcBef>
                <a:spcPts val="0"/>
              </a:spcBef>
              <a:spcAft>
                <a:spcPts val="0"/>
              </a:spcAft>
              <a:buNone/>
              <a:defRPr sz="1800" b="0">
                <a:solidFill>
                  <a:schemeClr val="accent4"/>
                </a:solidFill>
              </a:defRPr>
            </a:lvl4pPr>
            <a:lvl5pPr lvl="4">
              <a:lnSpc>
                <a:spcPct val="125000"/>
              </a:lnSpc>
              <a:spcBef>
                <a:spcPts val="0"/>
              </a:spcBef>
              <a:spcAft>
                <a:spcPts val="0"/>
              </a:spcAft>
              <a:buNone/>
              <a:defRPr sz="1800" b="0">
                <a:solidFill>
                  <a:schemeClr val="accent4"/>
                </a:solidFill>
              </a:defRPr>
            </a:lvl5pPr>
            <a:lvl6pPr lvl="5">
              <a:lnSpc>
                <a:spcPct val="125000"/>
              </a:lnSpc>
              <a:spcBef>
                <a:spcPts val="0"/>
              </a:spcBef>
              <a:spcAft>
                <a:spcPts val="0"/>
              </a:spcAft>
              <a:buNone/>
              <a:defRPr sz="1800" b="0">
                <a:solidFill>
                  <a:schemeClr val="accent4"/>
                </a:solidFill>
              </a:defRPr>
            </a:lvl6pPr>
            <a:lvl7pPr lvl="6">
              <a:lnSpc>
                <a:spcPct val="125000"/>
              </a:lnSpc>
              <a:spcBef>
                <a:spcPts val="0"/>
              </a:spcBef>
              <a:spcAft>
                <a:spcPts val="0"/>
              </a:spcAft>
              <a:buNone/>
              <a:defRPr sz="1800" b="0">
                <a:solidFill>
                  <a:schemeClr val="accent4"/>
                </a:solidFill>
              </a:defRPr>
            </a:lvl7pPr>
            <a:lvl8pPr lvl="7">
              <a:lnSpc>
                <a:spcPct val="125000"/>
              </a:lnSpc>
              <a:spcBef>
                <a:spcPts val="0"/>
              </a:spcBef>
              <a:spcAft>
                <a:spcPts val="0"/>
              </a:spcAft>
              <a:buNone/>
              <a:defRPr sz="1800" b="0">
                <a:solidFill>
                  <a:schemeClr val="accent4"/>
                </a:solidFill>
              </a:defRPr>
            </a:lvl8pPr>
            <a:lvl9pPr lvl="8">
              <a:lnSpc>
                <a:spcPct val="125000"/>
              </a:lnSpc>
              <a:spcBef>
                <a:spcPts val="0"/>
              </a:spcBef>
              <a:spcAft>
                <a:spcPts val="0"/>
              </a:spcAft>
              <a:buNone/>
              <a:defRPr sz="1800" b="0">
                <a:solidFill>
                  <a:schemeClr val="accent4"/>
                </a:solidFill>
              </a:defRPr>
            </a:lvl9pPr>
          </a:lstStyle>
          <a:p>
            <a:endParaRPr/>
          </a:p>
        </p:txBody>
      </p:sp>
      <p:sp>
        <p:nvSpPr>
          <p:cNvPr id="620" name="Google Shape;620;p77"/>
          <p:cNvSpPr txBox="1">
            <a:spLocks noGrp="1"/>
          </p:cNvSpPr>
          <p:nvPr>
            <p:ph type="subTitle" idx="3"/>
          </p:nvPr>
        </p:nvSpPr>
        <p:spPr>
          <a:xfrm>
            <a:off x="429765" y="9442550"/>
            <a:ext cx="7041000" cy="420600"/>
          </a:xfrm>
          <a:prstGeom prst="rect">
            <a:avLst/>
          </a:prstGeom>
        </p:spPr>
        <p:txBody>
          <a:bodyPr spcFirstLastPara="1" wrap="square" lIns="0" tIns="0" rIns="0" bIns="0" anchor="b" anchorCtr="0">
            <a:noAutofit/>
          </a:bodyPr>
          <a:lstStyle>
            <a:lvl1pPr marL="0" marR="0" lvl="0" indent="0">
              <a:lnSpc>
                <a:spcPct val="100000"/>
              </a:lnSpc>
              <a:spcBef>
                <a:spcPts val="0"/>
              </a:spcBef>
              <a:spcAft>
                <a:spcPts val="0"/>
              </a:spcAft>
              <a:buNone/>
              <a:defRPr sz="1400" b="0">
                <a:solidFill>
                  <a:schemeClr val="accent4"/>
                </a:solidFill>
              </a:defRPr>
            </a:lvl1pPr>
            <a:lvl2pPr lvl="1">
              <a:lnSpc>
                <a:spcPct val="100000"/>
              </a:lnSpc>
              <a:spcBef>
                <a:spcPts val="0"/>
              </a:spcBef>
              <a:spcAft>
                <a:spcPts val="0"/>
              </a:spcAft>
              <a:buNone/>
              <a:defRPr sz="1400" b="0">
                <a:solidFill>
                  <a:schemeClr val="accent4"/>
                </a:solidFill>
              </a:defRPr>
            </a:lvl2pPr>
            <a:lvl3pPr lvl="2">
              <a:lnSpc>
                <a:spcPct val="100000"/>
              </a:lnSpc>
              <a:spcBef>
                <a:spcPts val="0"/>
              </a:spcBef>
              <a:spcAft>
                <a:spcPts val="0"/>
              </a:spcAft>
              <a:buNone/>
              <a:defRPr sz="1400" b="0">
                <a:solidFill>
                  <a:schemeClr val="accent4"/>
                </a:solidFill>
              </a:defRPr>
            </a:lvl3pPr>
            <a:lvl4pPr lvl="3">
              <a:lnSpc>
                <a:spcPct val="100000"/>
              </a:lnSpc>
              <a:spcBef>
                <a:spcPts val="0"/>
              </a:spcBef>
              <a:spcAft>
                <a:spcPts val="0"/>
              </a:spcAft>
              <a:buNone/>
              <a:defRPr sz="1400" b="0">
                <a:solidFill>
                  <a:schemeClr val="accent4"/>
                </a:solidFill>
              </a:defRPr>
            </a:lvl4pPr>
            <a:lvl5pPr lvl="4">
              <a:lnSpc>
                <a:spcPct val="100000"/>
              </a:lnSpc>
              <a:spcBef>
                <a:spcPts val="0"/>
              </a:spcBef>
              <a:spcAft>
                <a:spcPts val="0"/>
              </a:spcAft>
              <a:buNone/>
              <a:defRPr sz="1400" b="0">
                <a:solidFill>
                  <a:schemeClr val="accent4"/>
                </a:solidFill>
              </a:defRPr>
            </a:lvl5pPr>
            <a:lvl6pPr lvl="5">
              <a:lnSpc>
                <a:spcPct val="100000"/>
              </a:lnSpc>
              <a:spcBef>
                <a:spcPts val="0"/>
              </a:spcBef>
              <a:spcAft>
                <a:spcPts val="0"/>
              </a:spcAft>
              <a:buNone/>
              <a:defRPr sz="1400" b="0">
                <a:solidFill>
                  <a:schemeClr val="accent4"/>
                </a:solidFill>
              </a:defRPr>
            </a:lvl6pPr>
            <a:lvl7pPr lvl="6">
              <a:lnSpc>
                <a:spcPct val="100000"/>
              </a:lnSpc>
              <a:spcBef>
                <a:spcPts val="0"/>
              </a:spcBef>
              <a:spcAft>
                <a:spcPts val="0"/>
              </a:spcAft>
              <a:buNone/>
              <a:defRPr sz="1400" b="0">
                <a:solidFill>
                  <a:schemeClr val="accent4"/>
                </a:solidFill>
              </a:defRPr>
            </a:lvl7pPr>
            <a:lvl8pPr lvl="7">
              <a:lnSpc>
                <a:spcPct val="100000"/>
              </a:lnSpc>
              <a:spcBef>
                <a:spcPts val="0"/>
              </a:spcBef>
              <a:spcAft>
                <a:spcPts val="0"/>
              </a:spcAft>
              <a:buNone/>
              <a:defRPr sz="1400" b="0">
                <a:solidFill>
                  <a:schemeClr val="accent4"/>
                </a:solidFill>
              </a:defRPr>
            </a:lvl8pPr>
            <a:lvl9pPr lvl="8">
              <a:lnSpc>
                <a:spcPct val="100000"/>
              </a:lnSpc>
              <a:spcBef>
                <a:spcPts val="0"/>
              </a:spcBef>
              <a:spcAft>
                <a:spcPts val="0"/>
              </a:spcAft>
              <a:buNone/>
              <a:defRPr sz="1400" b="0">
                <a:solidFill>
                  <a:schemeClr val="accent4"/>
                </a:solidFill>
              </a:defRPr>
            </a:lvl9pPr>
          </a:lstStyle>
          <a:p>
            <a:endParaRPr/>
          </a:p>
        </p:txBody>
      </p:sp>
      <p:sp>
        <p:nvSpPr>
          <p:cNvPr id="621" name="Google Shape;621;p77"/>
          <p:cNvSpPr txBox="1">
            <a:spLocks noGrp="1"/>
          </p:cNvSpPr>
          <p:nvPr>
            <p:ph type="ctrTitle" idx="4"/>
          </p:nvPr>
        </p:nvSpPr>
        <p:spPr>
          <a:xfrm>
            <a:off x="1527048" y="5361701"/>
            <a:ext cx="7745100" cy="1476000"/>
          </a:xfrm>
          <a:prstGeom prst="rect">
            <a:avLst/>
          </a:prstGeom>
        </p:spPr>
        <p:txBody>
          <a:bodyPr spcFirstLastPara="1" wrap="square" lIns="0" tIns="0" rIns="0" bIns="0" anchor="b" anchorCtr="0">
            <a:noAutofit/>
          </a:bodyPr>
          <a:lstStyle>
            <a:lvl1pPr lvl="0">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1pPr>
            <a:lvl2pPr lvl="1">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2pPr>
            <a:lvl3pPr lvl="2">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3pPr>
            <a:lvl4pPr lvl="3">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4pPr>
            <a:lvl5pPr lvl="4">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5pPr>
            <a:lvl6pPr lvl="5">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6pPr>
            <a:lvl7pPr lvl="6">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7pPr>
            <a:lvl8pPr lvl="7">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8pPr>
            <a:lvl9pPr lvl="8">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9pPr>
          </a:lstStyle>
          <a:p>
            <a:endParaRPr/>
          </a:p>
        </p:txBody>
      </p:sp>
      <p:sp>
        <p:nvSpPr>
          <p:cNvPr id="622" name="Google Shape;622;p77"/>
          <p:cNvSpPr txBox="1">
            <a:spLocks noGrp="1"/>
          </p:cNvSpPr>
          <p:nvPr>
            <p:ph type="subTitle" idx="5"/>
          </p:nvPr>
        </p:nvSpPr>
        <p:spPr>
          <a:xfrm>
            <a:off x="1527103" y="6864100"/>
            <a:ext cx="7745100" cy="347400"/>
          </a:xfrm>
          <a:prstGeom prst="rect">
            <a:avLst/>
          </a:prstGeom>
        </p:spPr>
        <p:txBody>
          <a:bodyPr spcFirstLastPara="1" wrap="square" lIns="0" tIns="0" rIns="0" bIns="0" anchor="t" anchorCtr="0">
            <a:noAutofit/>
          </a:bodyPr>
          <a:lstStyle>
            <a:lvl1pPr marL="0" marR="0" lvl="0" indent="0" algn="l">
              <a:lnSpc>
                <a:spcPct val="125000"/>
              </a:lnSpc>
              <a:spcBef>
                <a:spcPts val="0"/>
              </a:spcBef>
              <a:spcAft>
                <a:spcPts val="0"/>
              </a:spcAft>
              <a:buNone/>
              <a:defRPr sz="1800" b="0">
                <a:solidFill>
                  <a:schemeClr val="accent4"/>
                </a:solidFill>
              </a:defRPr>
            </a:lvl1pPr>
            <a:lvl2pPr lvl="1">
              <a:lnSpc>
                <a:spcPct val="125000"/>
              </a:lnSpc>
              <a:spcBef>
                <a:spcPts val="0"/>
              </a:spcBef>
              <a:spcAft>
                <a:spcPts val="0"/>
              </a:spcAft>
              <a:buNone/>
              <a:defRPr sz="1800" b="0">
                <a:solidFill>
                  <a:schemeClr val="accent4"/>
                </a:solidFill>
              </a:defRPr>
            </a:lvl2pPr>
            <a:lvl3pPr lvl="2">
              <a:lnSpc>
                <a:spcPct val="125000"/>
              </a:lnSpc>
              <a:spcBef>
                <a:spcPts val="0"/>
              </a:spcBef>
              <a:spcAft>
                <a:spcPts val="0"/>
              </a:spcAft>
              <a:buNone/>
              <a:defRPr sz="1800" b="0">
                <a:solidFill>
                  <a:schemeClr val="accent4"/>
                </a:solidFill>
              </a:defRPr>
            </a:lvl3pPr>
            <a:lvl4pPr lvl="3">
              <a:lnSpc>
                <a:spcPct val="125000"/>
              </a:lnSpc>
              <a:spcBef>
                <a:spcPts val="0"/>
              </a:spcBef>
              <a:spcAft>
                <a:spcPts val="0"/>
              </a:spcAft>
              <a:buNone/>
              <a:defRPr sz="1800" b="0">
                <a:solidFill>
                  <a:schemeClr val="accent4"/>
                </a:solidFill>
              </a:defRPr>
            </a:lvl4pPr>
            <a:lvl5pPr lvl="4">
              <a:lnSpc>
                <a:spcPct val="125000"/>
              </a:lnSpc>
              <a:spcBef>
                <a:spcPts val="0"/>
              </a:spcBef>
              <a:spcAft>
                <a:spcPts val="0"/>
              </a:spcAft>
              <a:buNone/>
              <a:defRPr sz="1800" b="0">
                <a:solidFill>
                  <a:schemeClr val="accent4"/>
                </a:solidFill>
              </a:defRPr>
            </a:lvl5pPr>
            <a:lvl6pPr lvl="5">
              <a:lnSpc>
                <a:spcPct val="125000"/>
              </a:lnSpc>
              <a:spcBef>
                <a:spcPts val="0"/>
              </a:spcBef>
              <a:spcAft>
                <a:spcPts val="0"/>
              </a:spcAft>
              <a:buNone/>
              <a:defRPr sz="1800" b="0">
                <a:solidFill>
                  <a:schemeClr val="accent4"/>
                </a:solidFill>
              </a:defRPr>
            </a:lvl6pPr>
            <a:lvl7pPr lvl="6">
              <a:lnSpc>
                <a:spcPct val="125000"/>
              </a:lnSpc>
              <a:spcBef>
                <a:spcPts val="0"/>
              </a:spcBef>
              <a:spcAft>
                <a:spcPts val="0"/>
              </a:spcAft>
              <a:buNone/>
              <a:defRPr sz="1800" b="0">
                <a:solidFill>
                  <a:schemeClr val="accent4"/>
                </a:solidFill>
              </a:defRPr>
            </a:lvl7pPr>
            <a:lvl8pPr lvl="7">
              <a:lnSpc>
                <a:spcPct val="125000"/>
              </a:lnSpc>
              <a:spcBef>
                <a:spcPts val="0"/>
              </a:spcBef>
              <a:spcAft>
                <a:spcPts val="0"/>
              </a:spcAft>
              <a:buNone/>
              <a:defRPr sz="1800" b="0">
                <a:solidFill>
                  <a:schemeClr val="accent4"/>
                </a:solidFill>
              </a:defRPr>
            </a:lvl8pPr>
            <a:lvl9pPr lvl="8">
              <a:lnSpc>
                <a:spcPct val="125000"/>
              </a:lnSpc>
              <a:spcBef>
                <a:spcPts val="0"/>
              </a:spcBef>
              <a:spcAft>
                <a:spcPts val="0"/>
              </a:spcAft>
              <a:buNone/>
              <a:defRPr sz="1800" b="0">
                <a:solidFill>
                  <a:schemeClr val="accent4"/>
                </a:solidFill>
              </a:defRPr>
            </a:lvl9pPr>
          </a:lstStyle>
          <a:p>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74_Stat (Third)">
  <p:cSld name="TITLE_1_2_2_1_2">
    <p:bg>
      <p:bgPr>
        <a:solidFill>
          <a:schemeClr val="dk1"/>
        </a:solidFill>
        <a:effectLst/>
      </p:bgPr>
    </p:bg>
    <p:spTree>
      <p:nvGrpSpPr>
        <p:cNvPr id="1" name="Shape 623"/>
        <p:cNvGrpSpPr/>
        <p:nvPr/>
      </p:nvGrpSpPr>
      <p:grpSpPr>
        <a:xfrm>
          <a:off x="0" y="0"/>
          <a:ext cx="0" cy="0"/>
          <a:chOff x="0" y="0"/>
          <a:chExt cx="0" cy="0"/>
        </a:xfrm>
      </p:grpSpPr>
      <p:sp>
        <p:nvSpPr>
          <p:cNvPr id="624" name="Google Shape;624;p78"/>
          <p:cNvSpPr txBox="1">
            <a:spLocks noGrp="1"/>
          </p:cNvSpPr>
          <p:nvPr>
            <p:ph type="subTitle" idx="1"/>
          </p:nvPr>
        </p:nvSpPr>
        <p:spPr>
          <a:xfrm>
            <a:off x="429768" y="429768"/>
            <a:ext cx="4928700" cy="347400"/>
          </a:xfrm>
          <a:prstGeom prst="rect">
            <a:avLst/>
          </a:prstGeom>
        </p:spPr>
        <p:txBody>
          <a:bodyPr spcFirstLastPara="1" wrap="square" lIns="0" tIns="0" rIns="0" bIns="0" anchor="t" anchorCtr="0">
            <a:noAutofit/>
          </a:bodyPr>
          <a:lstStyle>
            <a:lvl1pPr marL="0" marR="0" lvl="0" indent="0" algn="l">
              <a:lnSpc>
                <a:spcPct val="120000"/>
              </a:lnSpc>
              <a:spcBef>
                <a:spcPts val="0"/>
              </a:spcBef>
              <a:spcAft>
                <a:spcPts val="0"/>
              </a:spcAft>
              <a:buNone/>
              <a:defRPr sz="1800">
                <a:solidFill>
                  <a:schemeClr val="accent4"/>
                </a:solidFill>
              </a:defRPr>
            </a:lvl1pPr>
            <a:lvl2pPr lvl="1">
              <a:lnSpc>
                <a:spcPct val="120000"/>
              </a:lnSpc>
              <a:spcBef>
                <a:spcPts val="0"/>
              </a:spcBef>
              <a:spcAft>
                <a:spcPts val="0"/>
              </a:spcAft>
              <a:buNone/>
              <a:defRPr sz="1800">
                <a:solidFill>
                  <a:schemeClr val="accent4"/>
                </a:solidFill>
              </a:defRPr>
            </a:lvl2pPr>
            <a:lvl3pPr lvl="2">
              <a:lnSpc>
                <a:spcPct val="120000"/>
              </a:lnSpc>
              <a:spcBef>
                <a:spcPts val="0"/>
              </a:spcBef>
              <a:spcAft>
                <a:spcPts val="0"/>
              </a:spcAft>
              <a:buNone/>
              <a:defRPr sz="1800">
                <a:solidFill>
                  <a:schemeClr val="accent4"/>
                </a:solidFill>
              </a:defRPr>
            </a:lvl3pPr>
            <a:lvl4pPr lvl="3">
              <a:lnSpc>
                <a:spcPct val="120000"/>
              </a:lnSpc>
              <a:spcBef>
                <a:spcPts val="0"/>
              </a:spcBef>
              <a:spcAft>
                <a:spcPts val="0"/>
              </a:spcAft>
              <a:buNone/>
              <a:defRPr sz="1800">
                <a:solidFill>
                  <a:schemeClr val="accent4"/>
                </a:solidFill>
              </a:defRPr>
            </a:lvl4pPr>
            <a:lvl5pPr lvl="4">
              <a:lnSpc>
                <a:spcPct val="120000"/>
              </a:lnSpc>
              <a:spcBef>
                <a:spcPts val="0"/>
              </a:spcBef>
              <a:spcAft>
                <a:spcPts val="0"/>
              </a:spcAft>
              <a:buNone/>
              <a:defRPr sz="1800">
                <a:solidFill>
                  <a:schemeClr val="accent4"/>
                </a:solidFill>
              </a:defRPr>
            </a:lvl5pPr>
            <a:lvl6pPr lvl="5">
              <a:lnSpc>
                <a:spcPct val="120000"/>
              </a:lnSpc>
              <a:spcBef>
                <a:spcPts val="0"/>
              </a:spcBef>
              <a:spcAft>
                <a:spcPts val="0"/>
              </a:spcAft>
              <a:buNone/>
              <a:defRPr sz="1800">
                <a:solidFill>
                  <a:schemeClr val="accent4"/>
                </a:solidFill>
              </a:defRPr>
            </a:lvl6pPr>
            <a:lvl7pPr lvl="6">
              <a:lnSpc>
                <a:spcPct val="120000"/>
              </a:lnSpc>
              <a:spcBef>
                <a:spcPts val="0"/>
              </a:spcBef>
              <a:spcAft>
                <a:spcPts val="0"/>
              </a:spcAft>
              <a:buNone/>
              <a:defRPr sz="1800">
                <a:solidFill>
                  <a:schemeClr val="accent4"/>
                </a:solidFill>
              </a:defRPr>
            </a:lvl7pPr>
            <a:lvl8pPr lvl="7">
              <a:lnSpc>
                <a:spcPct val="120000"/>
              </a:lnSpc>
              <a:spcBef>
                <a:spcPts val="0"/>
              </a:spcBef>
              <a:spcAft>
                <a:spcPts val="0"/>
              </a:spcAft>
              <a:buNone/>
              <a:defRPr sz="1800">
                <a:solidFill>
                  <a:schemeClr val="accent4"/>
                </a:solidFill>
              </a:defRPr>
            </a:lvl8pPr>
            <a:lvl9pPr lvl="8">
              <a:lnSpc>
                <a:spcPct val="120000"/>
              </a:lnSpc>
              <a:spcBef>
                <a:spcPts val="0"/>
              </a:spcBef>
              <a:spcAft>
                <a:spcPts val="0"/>
              </a:spcAft>
              <a:buNone/>
              <a:defRPr sz="1800">
                <a:solidFill>
                  <a:schemeClr val="accent4"/>
                </a:solidFill>
              </a:defRPr>
            </a:lvl9pPr>
          </a:lstStyle>
          <a:p>
            <a:endParaRPr/>
          </a:p>
        </p:txBody>
      </p:sp>
      <p:sp>
        <p:nvSpPr>
          <p:cNvPr id="625" name="Google Shape;625;p78"/>
          <p:cNvSpPr txBox="1">
            <a:spLocks noGrp="1"/>
          </p:cNvSpPr>
          <p:nvPr>
            <p:ph type="ctrTitle"/>
          </p:nvPr>
        </p:nvSpPr>
        <p:spPr>
          <a:xfrm>
            <a:off x="777240" y="3383280"/>
            <a:ext cx="4928700" cy="2203800"/>
          </a:xfrm>
          <a:prstGeom prst="rect">
            <a:avLst/>
          </a:prstGeom>
        </p:spPr>
        <p:txBody>
          <a:bodyPr spcFirstLastPara="1" wrap="square" lIns="0" tIns="0" rIns="0" bIns="0" anchor="b" anchorCtr="0">
            <a:noAutofit/>
          </a:bodyPr>
          <a:lstStyle>
            <a:lvl1pPr lvl="0">
              <a:spcBef>
                <a:spcPts val="0"/>
              </a:spcBef>
              <a:spcAft>
                <a:spcPts val="0"/>
              </a:spcAft>
              <a:buClr>
                <a:schemeClr val="accent4"/>
              </a:buClr>
              <a:buSzPts val="14600"/>
              <a:buFont typeface="Optimistic Display"/>
              <a:buNone/>
              <a:defRPr sz="14600" b="1">
                <a:solidFill>
                  <a:schemeClr val="accent4"/>
                </a:solidFill>
                <a:latin typeface="Optimistic Display"/>
                <a:ea typeface="Optimistic Display"/>
                <a:cs typeface="Optimistic Display"/>
                <a:sym typeface="Optimistic Display"/>
              </a:defRPr>
            </a:lvl1pPr>
            <a:lvl2pPr lvl="1">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2pPr>
            <a:lvl3pPr lvl="2">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3pPr>
            <a:lvl4pPr lvl="3">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4pPr>
            <a:lvl5pPr lvl="4">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5pPr>
            <a:lvl6pPr lvl="5">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6pPr>
            <a:lvl7pPr lvl="6">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7pPr>
            <a:lvl8pPr lvl="7">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8pPr>
            <a:lvl9pPr lvl="8">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9pPr>
          </a:lstStyle>
          <a:p>
            <a:endParaRPr/>
          </a:p>
        </p:txBody>
      </p:sp>
      <p:sp>
        <p:nvSpPr>
          <p:cNvPr id="626" name="Google Shape;626;p78"/>
          <p:cNvSpPr txBox="1">
            <a:spLocks noGrp="1"/>
          </p:cNvSpPr>
          <p:nvPr>
            <p:ph type="subTitle" idx="2"/>
          </p:nvPr>
        </p:nvSpPr>
        <p:spPr>
          <a:xfrm>
            <a:off x="777275" y="5458968"/>
            <a:ext cx="4928700" cy="347400"/>
          </a:xfrm>
          <a:prstGeom prst="rect">
            <a:avLst/>
          </a:prstGeom>
        </p:spPr>
        <p:txBody>
          <a:bodyPr spcFirstLastPara="1" wrap="square" lIns="0" tIns="0" rIns="0" bIns="0" anchor="t" anchorCtr="0">
            <a:noAutofit/>
          </a:bodyPr>
          <a:lstStyle>
            <a:lvl1pPr marL="0" marR="0" lvl="0" indent="0" algn="l">
              <a:lnSpc>
                <a:spcPct val="125000"/>
              </a:lnSpc>
              <a:spcBef>
                <a:spcPts val="0"/>
              </a:spcBef>
              <a:spcAft>
                <a:spcPts val="0"/>
              </a:spcAft>
              <a:buNone/>
              <a:defRPr sz="1800" b="0">
                <a:solidFill>
                  <a:schemeClr val="accent4"/>
                </a:solidFill>
              </a:defRPr>
            </a:lvl1pPr>
            <a:lvl2pPr lvl="1">
              <a:lnSpc>
                <a:spcPct val="125000"/>
              </a:lnSpc>
              <a:spcBef>
                <a:spcPts val="0"/>
              </a:spcBef>
              <a:spcAft>
                <a:spcPts val="0"/>
              </a:spcAft>
              <a:buNone/>
              <a:defRPr sz="1800" b="0">
                <a:solidFill>
                  <a:schemeClr val="accent4"/>
                </a:solidFill>
              </a:defRPr>
            </a:lvl2pPr>
            <a:lvl3pPr lvl="2">
              <a:lnSpc>
                <a:spcPct val="125000"/>
              </a:lnSpc>
              <a:spcBef>
                <a:spcPts val="0"/>
              </a:spcBef>
              <a:spcAft>
                <a:spcPts val="0"/>
              </a:spcAft>
              <a:buNone/>
              <a:defRPr sz="1800" b="0">
                <a:solidFill>
                  <a:schemeClr val="accent4"/>
                </a:solidFill>
              </a:defRPr>
            </a:lvl3pPr>
            <a:lvl4pPr lvl="3">
              <a:lnSpc>
                <a:spcPct val="125000"/>
              </a:lnSpc>
              <a:spcBef>
                <a:spcPts val="0"/>
              </a:spcBef>
              <a:spcAft>
                <a:spcPts val="0"/>
              </a:spcAft>
              <a:buNone/>
              <a:defRPr sz="1800" b="0">
                <a:solidFill>
                  <a:schemeClr val="accent4"/>
                </a:solidFill>
              </a:defRPr>
            </a:lvl4pPr>
            <a:lvl5pPr lvl="4">
              <a:lnSpc>
                <a:spcPct val="125000"/>
              </a:lnSpc>
              <a:spcBef>
                <a:spcPts val="0"/>
              </a:spcBef>
              <a:spcAft>
                <a:spcPts val="0"/>
              </a:spcAft>
              <a:buNone/>
              <a:defRPr sz="1800" b="0">
                <a:solidFill>
                  <a:schemeClr val="accent4"/>
                </a:solidFill>
              </a:defRPr>
            </a:lvl5pPr>
            <a:lvl6pPr lvl="5">
              <a:lnSpc>
                <a:spcPct val="125000"/>
              </a:lnSpc>
              <a:spcBef>
                <a:spcPts val="0"/>
              </a:spcBef>
              <a:spcAft>
                <a:spcPts val="0"/>
              </a:spcAft>
              <a:buNone/>
              <a:defRPr sz="1800" b="0">
                <a:solidFill>
                  <a:schemeClr val="accent4"/>
                </a:solidFill>
              </a:defRPr>
            </a:lvl6pPr>
            <a:lvl7pPr lvl="6">
              <a:lnSpc>
                <a:spcPct val="125000"/>
              </a:lnSpc>
              <a:spcBef>
                <a:spcPts val="0"/>
              </a:spcBef>
              <a:spcAft>
                <a:spcPts val="0"/>
              </a:spcAft>
              <a:buNone/>
              <a:defRPr sz="1800" b="0">
                <a:solidFill>
                  <a:schemeClr val="accent4"/>
                </a:solidFill>
              </a:defRPr>
            </a:lvl7pPr>
            <a:lvl8pPr lvl="7">
              <a:lnSpc>
                <a:spcPct val="125000"/>
              </a:lnSpc>
              <a:spcBef>
                <a:spcPts val="0"/>
              </a:spcBef>
              <a:spcAft>
                <a:spcPts val="0"/>
              </a:spcAft>
              <a:buNone/>
              <a:defRPr sz="1800" b="0">
                <a:solidFill>
                  <a:schemeClr val="accent4"/>
                </a:solidFill>
              </a:defRPr>
            </a:lvl8pPr>
            <a:lvl9pPr lvl="8">
              <a:lnSpc>
                <a:spcPct val="125000"/>
              </a:lnSpc>
              <a:spcBef>
                <a:spcPts val="0"/>
              </a:spcBef>
              <a:spcAft>
                <a:spcPts val="0"/>
              </a:spcAft>
              <a:buNone/>
              <a:defRPr sz="1800" b="0">
                <a:solidFill>
                  <a:schemeClr val="accent4"/>
                </a:solidFill>
              </a:defRPr>
            </a:lvl9pPr>
          </a:lstStyle>
          <a:p>
            <a:endParaRPr/>
          </a:p>
        </p:txBody>
      </p:sp>
      <p:sp>
        <p:nvSpPr>
          <p:cNvPr id="627" name="Google Shape;627;p78"/>
          <p:cNvSpPr txBox="1">
            <a:spLocks noGrp="1"/>
          </p:cNvSpPr>
          <p:nvPr>
            <p:ph type="subTitle" idx="3"/>
          </p:nvPr>
        </p:nvSpPr>
        <p:spPr>
          <a:xfrm>
            <a:off x="429776" y="9442550"/>
            <a:ext cx="5556600" cy="420600"/>
          </a:xfrm>
          <a:prstGeom prst="rect">
            <a:avLst/>
          </a:prstGeom>
        </p:spPr>
        <p:txBody>
          <a:bodyPr spcFirstLastPara="1" wrap="square" lIns="0" tIns="0" rIns="0" bIns="0" anchor="b" anchorCtr="0">
            <a:noAutofit/>
          </a:bodyPr>
          <a:lstStyle>
            <a:lvl1pPr marL="0" marR="0" lvl="0" indent="0">
              <a:lnSpc>
                <a:spcPct val="100000"/>
              </a:lnSpc>
              <a:spcBef>
                <a:spcPts val="0"/>
              </a:spcBef>
              <a:spcAft>
                <a:spcPts val="0"/>
              </a:spcAft>
              <a:buNone/>
              <a:defRPr sz="1400" b="0">
                <a:solidFill>
                  <a:schemeClr val="accent4"/>
                </a:solidFill>
              </a:defRPr>
            </a:lvl1pPr>
            <a:lvl2pPr lvl="1">
              <a:lnSpc>
                <a:spcPct val="100000"/>
              </a:lnSpc>
              <a:spcBef>
                <a:spcPts val="0"/>
              </a:spcBef>
              <a:spcAft>
                <a:spcPts val="0"/>
              </a:spcAft>
              <a:buNone/>
              <a:defRPr sz="1400" b="0">
                <a:solidFill>
                  <a:schemeClr val="accent4"/>
                </a:solidFill>
              </a:defRPr>
            </a:lvl2pPr>
            <a:lvl3pPr lvl="2">
              <a:lnSpc>
                <a:spcPct val="100000"/>
              </a:lnSpc>
              <a:spcBef>
                <a:spcPts val="0"/>
              </a:spcBef>
              <a:spcAft>
                <a:spcPts val="0"/>
              </a:spcAft>
              <a:buNone/>
              <a:defRPr sz="1400" b="0">
                <a:solidFill>
                  <a:schemeClr val="accent4"/>
                </a:solidFill>
              </a:defRPr>
            </a:lvl3pPr>
            <a:lvl4pPr lvl="3">
              <a:lnSpc>
                <a:spcPct val="100000"/>
              </a:lnSpc>
              <a:spcBef>
                <a:spcPts val="0"/>
              </a:spcBef>
              <a:spcAft>
                <a:spcPts val="0"/>
              </a:spcAft>
              <a:buNone/>
              <a:defRPr sz="1400" b="0">
                <a:solidFill>
                  <a:schemeClr val="accent4"/>
                </a:solidFill>
              </a:defRPr>
            </a:lvl4pPr>
            <a:lvl5pPr lvl="4">
              <a:lnSpc>
                <a:spcPct val="100000"/>
              </a:lnSpc>
              <a:spcBef>
                <a:spcPts val="0"/>
              </a:spcBef>
              <a:spcAft>
                <a:spcPts val="0"/>
              </a:spcAft>
              <a:buNone/>
              <a:defRPr sz="1400" b="0">
                <a:solidFill>
                  <a:schemeClr val="accent4"/>
                </a:solidFill>
              </a:defRPr>
            </a:lvl5pPr>
            <a:lvl6pPr lvl="5">
              <a:lnSpc>
                <a:spcPct val="100000"/>
              </a:lnSpc>
              <a:spcBef>
                <a:spcPts val="0"/>
              </a:spcBef>
              <a:spcAft>
                <a:spcPts val="0"/>
              </a:spcAft>
              <a:buNone/>
              <a:defRPr sz="1400" b="0">
                <a:solidFill>
                  <a:schemeClr val="accent4"/>
                </a:solidFill>
              </a:defRPr>
            </a:lvl6pPr>
            <a:lvl7pPr lvl="6">
              <a:lnSpc>
                <a:spcPct val="100000"/>
              </a:lnSpc>
              <a:spcBef>
                <a:spcPts val="0"/>
              </a:spcBef>
              <a:spcAft>
                <a:spcPts val="0"/>
              </a:spcAft>
              <a:buNone/>
              <a:defRPr sz="1400" b="0">
                <a:solidFill>
                  <a:schemeClr val="accent4"/>
                </a:solidFill>
              </a:defRPr>
            </a:lvl7pPr>
            <a:lvl8pPr lvl="7">
              <a:lnSpc>
                <a:spcPct val="100000"/>
              </a:lnSpc>
              <a:spcBef>
                <a:spcPts val="0"/>
              </a:spcBef>
              <a:spcAft>
                <a:spcPts val="0"/>
              </a:spcAft>
              <a:buNone/>
              <a:defRPr sz="1400" b="0">
                <a:solidFill>
                  <a:schemeClr val="accent4"/>
                </a:solidFill>
              </a:defRPr>
            </a:lvl8pPr>
            <a:lvl9pPr lvl="8">
              <a:lnSpc>
                <a:spcPct val="100000"/>
              </a:lnSpc>
              <a:spcBef>
                <a:spcPts val="0"/>
              </a:spcBef>
              <a:spcAft>
                <a:spcPts val="0"/>
              </a:spcAft>
              <a:buNone/>
              <a:defRPr sz="1400" b="0">
                <a:solidFill>
                  <a:schemeClr val="accent4"/>
                </a:solidFill>
              </a:defRPr>
            </a:lvl9pPr>
          </a:lstStyle>
          <a:p>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77_Stats (Third)">
  <p:cSld name="TITLE_1_2_3_2">
    <p:bg>
      <p:bgPr>
        <a:solidFill>
          <a:schemeClr val="dk1"/>
        </a:solidFill>
        <a:effectLst/>
      </p:bgPr>
    </p:bg>
    <p:spTree>
      <p:nvGrpSpPr>
        <p:cNvPr id="1" name="Shape 628"/>
        <p:cNvGrpSpPr/>
        <p:nvPr/>
      </p:nvGrpSpPr>
      <p:grpSpPr>
        <a:xfrm>
          <a:off x="0" y="0"/>
          <a:ext cx="0" cy="0"/>
          <a:chOff x="0" y="0"/>
          <a:chExt cx="0" cy="0"/>
        </a:xfrm>
      </p:grpSpPr>
      <p:sp>
        <p:nvSpPr>
          <p:cNvPr id="629" name="Google Shape;629;p79"/>
          <p:cNvSpPr txBox="1">
            <a:spLocks noGrp="1"/>
          </p:cNvSpPr>
          <p:nvPr>
            <p:ph type="subTitle" idx="1"/>
          </p:nvPr>
        </p:nvSpPr>
        <p:spPr>
          <a:xfrm>
            <a:off x="429768" y="429768"/>
            <a:ext cx="4928700" cy="347400"/>
          </a:xfrm>
          <a:prstGeom prst="rect">
            <a:avLst/>
          </a:prstGeom>
        </p:spPr>
        <p:txBody>
          <a:bodyPr spcFirstLastPara="1" wrap="square" lIns="0" tIns="0" rIns="0" bIns="0" anchor="t" anchorCtr="0">
            <a:noAutofit/>
          </a:bodyPr>
          <a:lstStyle>
            <a:lvl1pPr marL="0" marR="0" lvl="0" indent="0" algn="l">
              <a:lnSpc>
                <a:spcPct val="120000"/>
              </a:lnSpc>
              <a:spcBef>
                <a:spcPts val="0"/>
              </a:spcBef>
              <a:spcAft>
                <a:spcPts val="0"/>
              </a:spcAft>
              <a:buNone/>
              <a:defRPr sz="1800">
                <a:solidFill>
                  <a:schemeClr val="accent4"/>
                </a:solidFill>
              </a:defRPr>
            </a:lvl1pPr>
            <a:lvl2pPr lvl="1">
              <a:lnSpc>
                <a:spcPct val="120000"/>
              </a:lnSpc>
              <a:spcBef>
                <a:spcPts val="0"/>
              </a:spcBef>
              <a:spcAft>
                <a:spcPts val="0"/>
              </a:spcAft>
              <a:buNone/>
              <a:defRPr sz="1800">
                <a:solidFill>
                  <a:schemeClr val="accent4"/>
                </a:solidFill>
              </a:defRPr>
            </a:lvl2pPr>
            <a:lvl3pPr lvl="2">
              <a:lnSpc>
                <a:spcPct val="120000"/>
              </a:lnSpc>
              <a:spcBef>
                <a:spcPts val="0"/>
              </a:spcBef>
              <a:spcAft>
                <a:spcPts val="0"/>
              </a:spcAft>
              <a:buNone/>
              <a:defRPr sz="1800">
                <a:solidFill>
                  <a:schemeClr val="accent4"/>
                </a:solidFill>
              </a:defRPr>
            </a:lvl3pPr>
            <a:lvl4pPr lvl="3">
              <a:lnSpc>
                <a:spcPct val="120000"/>
              </a:lnSpc>
              <a:spcBef>
                <a:spcPts val="0"/>
              </a:spcBef>
              <a:spcAft>
                <a:spcPts val="0"/>
              </a:spcAft>
              <a:buNone/>
              <a:defRPr sz="1800">
                <a:solidFill>
                  <a:schemeClr val="accent4"/>
                </a:solidFill>
              </a:defRPr>
            </a:lvl4pPr>
            <a:lvl5pPr lvl="4">
              <a:lnSpc>
                <a:spcPct val="120000"/>
              </a:lnSpc>
              <a:spcBef>
                <a:spcPts val="0"/>
              </a:spcBef>
              <a:spcAft>
                <a:spcPts val="0"/>
              </a:spcAft>
              <a:buNone/>
              <a:defRPr sz="1800">
                <a:solidFill>
                  <a:schemeClr val="accent4"/>
                </a:solidFill>
              </a:defRPr>
            </a:lvl5pPr>
            <a:lvl6pPr lvl="5">
              <a:lnSpc>
                <a:spcPct val="120000"/>
              </a:lnSpc>
              <a:spcBef>
                <a:spcPts val="0"/>
              </a:spcBef>
              <a:spcAft>
                <a:spcPts val="0"/>
              </a:spcAft>
              <a:buNone/>
              <a:defRPr sz="1800">
                <a:solidFill>
                  <a:schemeClr val="accent4"/>
                </a:solidFill>
              </a:defRPr>
            </a:lvl6pPr>
            <a:lvl7pPr lvl="6">
              <a:lnSpc>
                <a:spcPct val="120000"/>
              </a:lnSpc>
              <a:spcBef>
                <a:spcPts val="0"/>
              </a:spcBef>
              <a:spcAft>
                <a:spcPts val="0"/>
              </a:spcAft>
              <a:buNone/>
              <a:defRPr sz="1800">
                <a:solidFill>
                  <a:schemeClr val="accent4"/>
                </a:solidFill>
              </a:defRPr>
            </a:lvl7pPr>
            <a:lvl8pPr lvl="7">
              <a:lnSpc>
                <a:spcPct val="120000"/>
              </a:lnSpc>
              <a:spcBef>
                <a:spcPts val="0"/>
              </a:spcBef>
              <a:spcAft>
                <a:spcPts val="0"/>
              </a:spcAft>
              <a:buNone/>
              <a:defRPr sz="1800">
                <a:solidFill>
                  <a:schemeClr val="accent4"/>
                </a:solidFill>
              </a:defRPr>
            </a:lvl8pPr>
            <a:lvl9pPr lvl="8">
              <a:lnSpc>
                <a:spcPct val="120000"/>
              </a:lnSpc>
              <a:spcBef>
                <a:spcPts val="0"/>
              </a:spcBef>
              <a:spcAft>
                <a:spcPts val="0"/>
              </a:spcAft>
              <a:buNone/>
              <a:defRPr sz="1800">
                <a:solidFill>
                  <a:schemeClr val="accent4"/>
                </a:solidFill>
              </a:defRPr>
            </a:lvl9pPr>
          </a:lstStyle>
          <a:p>
            <a:endParaRPr/>
          </a:p>
        </p:txBody>
      </p:sp>
      <p:sp>
        <p:nvSpPr>
          <p:cNvPr id="630" name="Google Shape;630;p79"/>
          <p:cNvSpPr txBox="1">
            <a:spLocks noGrp="1"/>
          </p:cNvSpPr>
          <p:nvPr>
            <p:ph type="ctrTitle"/>
          </p:nvPr>
        </p:nvSpPr>
        <p:spPr>
          <a:xfrm>
            <a:off x="777240" y="2468875"/>
            <a:ext cx="4928700" cy="1476000"/>
          </a:xfrm>
          <a:prstGeom prst="rect">
            <a:avLst/>
          </a:prstGeom>
        </p:spPr>
        <p:txBody>
          <a:bodyPr spcFirstLastPara="1" wrap="square" lIns="0" tIns="0" rIns="0" bIns="0" anchor="b" anchorCtr="0">
            <a:noAutofit/>
          </a:bodyPr>
          <a:lstStyle>
            <a:lvl1pPr lvl="0">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1pPr>
            <a:lvl2pPr lvl="1">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2pPr>
            <a:lvl3pPr lvl="2">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3pPr>
            <a:lvl4pPr lvl="3">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4pPr>
            <a:lvl5pPr lvl="4">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5pPr>
            <a:lvl6pPr lvl="5">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6pPr>
            <a:lvl7pPr lvl="6">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7pPr>
            <a:lvl8pPr lvl="7">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8pPr>
            <a:lvl9pPr lvl="8">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9pPr>
          </a:lstStyle>
          <a:p>
            <a:endParaRPr/>
          </a:p>
        </p:txBody>
      </p:sp>
      <p:sp>
        <p:nvSpPr>
          <p:cNvPr id="631" name="Google Shape;631;p79"/>
          <p:cNvSpPr txBox="1">
            <a:spLocks noGrp="1"/>
          </p:cNvSpPr>
          <p:nvPr>
            <p:ph type="subTitle" idx="2"/>
          </p:nvPr>
        </p:nvSpPr>
        <p:spPr>
          <a:xfrm>
            <a:off x="777275" y="3970971"/>
            <a:ext cx="4928700" cy="347400"/>
          </a:xfrm>
          <a:prstGeom prst="rect">
            <a:avLst/>
          </a:prstGeom>
        </p:spPr>
        <p:txBody>
          <a:bodyPr spcFirstLastPara="1" wrap="square" lIns="0" tIns="0" rIns="0" bIns="0" anchor="t" anchorCtr="0">
            <a:noAutofit/>
          </a:bodyPr>
          <a:lstStyle>
            <a:lvl1pPr marL="0" marR="0" lvl="0" indent="0" algn="l">
              <a:lnSpc>
                <a:spcPct val="125000"/>
              </a:lnSpc>
              <a:spcBef>
                <a:spcPts val="0"/>
              </a:spcBef>
              <a:spcAft>
                <a:spcPts val="0"/>
              </a:spcAft>
              <a:buNone/>
              <a:defRPr sz="1800" b="0">
                <a:solidFill>
                  <a:schemeClr val="accent4"/>
                </a:solidFill>
              </a:defRPr>
            </a:lvl1pPr>
            <a:lvl2pPr lvl="1">
              <a:lnSpc>
                <a:spcPct val="125000"/>
              </a:lnSpc>
              <a:spcBef>
                <a:spcPts val="0"/>
              </a:spcBef>
              <a:spcAft>
                <a:spcPts val="0"/>
              </a:spcAft>
              <a:buNone/>
              <a:defRPr sz="1800" b="0">
                <a:solidFill>
                  <a:schemeClr val="accent4"/>
                </a:solidFill>
              </a:defRPr>
            </a:lvl2pPr>
            <a:lvl3pPr lvl="2">
              <a:lnSpc>
                <a:spcPct val="125000"/>
              </a:lnSpc>
              <a:spcBef>
                <a:spcPts val="0"/>
              </a:spcBef>
              <a:spcAft>
                <a:spcPts val="0"/>
              </a:spcAft>
              <a:buNone/>
              <a:defRPr sz="1800" b="0">
                <a:solidFill>
                  <a:schemeClr val="accent4"/>
                </a:solidFill>
              </a:defRPr>
            </a:lvl3pPr>
            <a:lvl4pPr lvl="3">
              <a:lnSpc>
                <a:spcPct val="125000"/>
              </a:lnSpc>
              <a:spcBef>
                <a:spcPts val="0"/>
              </a:spcBef>
              <a:spcAft>
                <a:spcPts val="0"/>
              </a:spcAft>
              <a:buNone/>
              <a:defRPr sz="1800" b="0">
                <a:solidFill>
                  <a:schemeClr val="accent4"/>
                </a:solidFill>
              </a:defRPr>
            </a:lvl4pPr>
            <a:lvl5pPr lvl="4">
              <a:lnSpc>
                <a:spcPct val="125000"/>
              </a:lnSpc>
              <a:spcBef>
                <a:spcPts val="0"/>
              </a:spcBef>
              <a:spcAft>
                <a:spcPts val="0"/>
              </a:spcAft>
              <a:buNone/>
              <a:defRPr sz="1800" b="0">
                <a:solidFill>
                  <a:schemeClr val="accent4"/>
                </a:solidFill>
              </a:defRPr>
            </a:lvl5pPr>
            <a:lvl6pPr lvl="5">
              <a:lnSpc>
                <a:spcPct val="125000"/>
              </a:lnSpc>
              <a:spcBef>
                <a:spcPts val="0"/>
              </a:spcBef>
              <a:spcAft>
                <a:spcPts val="0"/>
              </a:spcAft>
              <a:buNone/>
              <a:defRPr sz="1800" b="0">
                <a:solidFill>
                  <a:schemeClr val="accent4"/>
                </a:solidFill>
              </a:defRPr>
            </a:lvl6pPr>
            <a:lvl7pPr lvl="6">
              <a:lnSpc>
                <a:spcPct val="125000"/>
              </a:lnSpc>
              <a:spcBef>
                <a:spcPts val="0"/>
              </a:spcBef>
              <a:spcAft>
                <a:spcPts val="0"/>
              </a:spcAft>
              <a:buNone/>
              <a:defRPr sz="1800" b="0">
                <a:solidFill>
                  <a:schemeClr val="accent4"/>
                </a:solidFill>
              </a:defRPr>
            </a:lvl7pPr>
            <a:lvl8pPr lvl="7">
              <a:lnSpc>
                <a:spcPct val="125000"/>
              </a:lnSpc>
              <a:spcBef>
                <a:spcPts val="0"/>
              </a:spcBef>
              <a:spcAft>
                <a:spcPts val="0"/>
              </a:spcAft>
              <a:buNone/>
              <a:defRPr sz="1800" b="0">
                <a:solidFill>
                  <a:schemeClr val="accent4"/>
                </a:solidFill>
              </a:defRPr>
            </a:lvl8pPr>
            <a:lvl9pPr lvl="8">
              <a:lnSpc>
                <a:spcPct val="125000"/>
              </a:lnSpc>
              <a:spcBef>
                <a:spcPts val="0"/>
              </a:spcBef>
              <a:spcAft>
                <a:spcPts val="0"/>
              </a:spcAft>
              <a:buNone/>
              <a:defRPr sz="1800" b="0">
                <a:solidFill>
                  <a:schemeClr val="accent4"/>
                </a:solidFill>
              </a:defRPr>
            </a:lvl9pPr>
          </a:lstStyle>
          <a:p>
            <a:endParaRPr/>
          </a:p>
        </p:txBody>
      </p:sp>
      <p:sp>
        <p:nvSpPr>
          <p:cNvPr id="632" name="Google Shape;632;p79"/>
          <p:cNvSpPr txBox="1">
            <a:spLocks noGrp="1"/>
          </p:cNvSpPr>
          <p:nvPr>
            <p:ph type="subTitle" idx="3"/>
          </p:nvPr>
        </p:nvSpPr>
        <p:spPr>
          <a:xfrm>
            <a:off x="429776" y="9442550"/>
            <a:ext cx="5556600" cy="420600"/>
          </a:xfrm>
          <a:prstGeom prst="rect">
            <a:avLst/>
          </a:prstGeom>
        </p:spPr>
        <p:txBody>
          <a:bodyPr spcFirstLastPara="1" wrap="square" lIns="0" tIns="0" rIns="0" bIns="0" anchor="b" anchorCtr="0">
            <a:noAutofit/>
          </a:bodyPr>
          <a:lstStyle>
            <a:lvl1pPr marL="0" marR="0" lvl="0" indent="0">
              <a:lnSpc>
                <a:spcPct val="100000"/>
              </a:lnSpc>
              <a:spcBef>
                <a:spcPts val="0"/>
              </a:spcBef>
              <a:spcAft>
                <a:spcPts val="0"/>
              </a:spcAft>
              <a:buNone/>
              <a:defRPr sz="1400" b="0">
                <a:solidFill>
                  <a:schemeClr val="accent4"/>
                </a:solidFill>
              </a:defRPr>
            </a:lvl1pPr>
            <a:lvl2pPr lvl="1">
              <a:lnSpc>
                <a:spcPct val="100000"/>
              </a:lnSpc>
              <a:spcBef>
                <a:spcPts val="0"/>
              </a:spcBef>
              <a:spcAft>
                <a:spcPts val="0"/>
              </a:spcAft>
              <a:buNone/>
              <a:defRPr sz="1400" b="0">
                <a:solidFill>
                  <a:schemeClr val="accent4"/>
                </a:solidFill>
              </a:defRPr>
            </a:lvl2pPr>
            <a:lvl3pPr lvl="2">
              <a:lnSpc>
                <a:spcPct val="100000"/>
              </a:lnSpc>
              <a:spcBef>
                <a:spcPts val="0"/>
              </a:spcBef>
              <a:spcAft>
                <a:spcPts val="0"/>
              </a:spcAft>
              <a:buNone/>
              <a:defRPr sz="1400" b="0">
                <a:solidFill>
                  <a:schemeClr val="accent4"/>
                </a:solidFill>
              </a:defRPr>
            </a:lvl3pPr>
            <a:lvl4pPr lvl="3">
              <a:lnSpc>
                <a:spcPct val="100000"/>
              </a:lnSpc>
              <a:spcBef>
                <a:spcPts val="0"/>
              </a:spcBef>
              <a:spcAft>
                <a:spcPts val="0"/>
              </a:spcAft>
              <a:buNone/>
              <a:defRPr sz="1400" b="0">
                <a:solidFill>
                  <a:schemeClr val="accent4"/>
                </a:solidFill>
              </a:defRPr>
            </a:lvl4pPr>
            <a:lvl5pPr lvl="4">
              <a:lnSpc>
                <a:spcPct val="100000"/>
              </a:lnSpc>
              <a:spcBef>
                <a:spcPts val="0"/>
              </a:spcBef>
              <a:spcAft>
                <a:spcPts val="0"/>
              </a:spcAft>
              <a:buNone/>
              <a:defRPr sz="1400" b="0">
                <a:solidFill>
                  <a:schemeClr val="accent4"/>
                </a:solidFill>
              </a:defRPr>
            </a:lvl5pPr>
            <a:lvl6pPr lvl="5">
              <a:lnSpc>
                <a:spcPct val="100000"/>
              </a:lnSpc>
              <a:spcBef>
                <a:spcPts val="0"/>
              </a:spcBef>
              <a:spcAft>
                <a:spcPts val="0"/>
              </a:spcAft>
              <a:buNone/>
              <a:defRPr sz="1400" b="0">
                <a:solidFill>
                  <a:schemeClr val="accent4"/>
                </a:solidFill>
              </a:defRPr>
            </a:lvl6pPr>
            <a:lvl7pPr lvl="6">
              <a:lnSpc>
                <a:spcPct val="100000"/>
              </a:lnSpc>
              <a:spcBef>
                <a:spcPts val="0"/>
              </a:spcBef>
              <a:spcAft>
                <a:spcPts val="0"/>
              </a:spcAft>
              <a:buNone/>
              <a:defRPr sz="1400" b="0">
                <a:solidFill>
                  <a:schemeClr val="accent4"/>
                </a:solidFill>
              </a:defRPr>
            </a:lvl7pPr>
            <a:lvl8pPr lvl="7">
              <a:lnSpc>
                <a:spcPct val="100000"/>
              </a:lnSpc>
              <a:spcBef>
                <a:spcPts val="0"/>
              </a:spcBef>
              <a:spcAft>
                <a:spcPts val="0"/>
              </a:spcAft>
              <a:buNone/>
              <a:defRPr sz="1400" b="0">
                <a:solidFill>
                  <a:schemeClr val="accent4"/>
                </a:solidFill>
              </a:defRPr>
            </a:lvl8pPr>
            <a:lvl9pPr lvl="8">
              <a:lnSpc>
                <a:spcPct val="100000"/>
              </a:lnSpc>
              <a:spcBef>
                <a:spcPts val="0"/>
              </a:spcBef>
              <a:spcAft>
                <a:spcPts val="0"/>
              </a:spcAft>
              <a:buNone/>
              <a:defRPr sz="1400" b="0">
                <a:solidFill>
                  <a:schemeClr val="accent4"/>
                </a:solidFill>
              </a:defRPr>
            </a:lvl9pPr>
          </a:lstStyle>
          <a:p>
            <a:endParaRPr/>
          </a:p>
        </p:txBody>
      </p:sp>
      <p:sp>
        <p:nvSpPr>
          <p:cNvPr id="633" name="Google Shape;633;p79"/>
          <p:cNvSpPr txBox="1">
            <a:spLocks noGrp="1"/>
          </p:cNvSpPr>
          <p:nvPr>
            <p:ph type="ctrTitle" idx="4"/>
          </p:nvPr>
        </p:nvSpPr>
        <p:spPr>
          <a:xfrm>
            <a:off x="777240" y="5361701"/>
            <a:ext cx="4928700" cy="1476000"/>
          </a:xfrm>
          <a:prstGeom prst="rect">
            <a:avLst/>
          </a:prstGeom>
        </p:spPr>
        <p:txBody>
          <a:bodyPr spcFirstLastPara="1" wrap="square" lIns="0" tIns="0" rIns="0" bIns="0" anchor="b" anchorCtr="0">
            <a:noAutofit/>
          </a:bodyPr>
          <a:lstStyle>
            <a:lvl1pPr lvl="0">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1pPr>
            <a:lvl2pPr lvl="1">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2pPr>
            <a:lvl3pPr lvl="2">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3pPr>
            <a:lvl4pPr lvl="3">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4pPr>
            <a:lvl5pPr lvl="4">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5pPr>
            <a:lvl6pPr lvl="5">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6pPr>
            <a:lvl7pPr lvl="6">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7pPr>
            <a:lvl8pPr lvl="7">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8pPr>
            <a:lvl9pPr lvl="8">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9pPr>
          </a:lstStyle>
          <a:p>
            <a:endParaRPr/>
          </a:p>
        </p:txBody>
      </p:sp>
      <p:sp>
        <p:nvSpPr>
          <p:cNvPr id="634" name="Google Shape;634;p79"/>
          <p:cNvSpPr txBox="1">
            <a:spLocks noGrp="1"/>
          </p:cNvSpPr>
          <p:nvPr>
            <p:ph type="subTitle" idx="5"/>
          </p:nvPr>
        </p:nvSpPr>
        <p:spPr>
          <a:xfrm>
            <a:off x="777275" y="6864100"/>
            <a:ext cx="4928700" cy="347400"/>
          </a:xfrm>
          <a:prstGeom prst="rect">
            <a:avLst/>
          </a:prstGeom>
        </p:spPr>
        <p:txBody>
          <a:bodyPr spcFirstLastPara="1" wrap="square" lIns="0" tIns="0" rIns="0" bIns="0" anchor="t" anchorCtr="0">
            <a:noAutofit/>
          </a:bodyPr>
          <a:lstStyle>
            <a:lvl1pPr marL="0" marR="0" lvl="0" indent="0" algn="l">
              <a:lnSpc>
                <a:spcPct val="125000"/>
              </a:lnSpc>
              <a:spcBef>
                <a:spcPts val="0"/>
              </a:spcBef>
              <a:spcAft>
                <a:spcPts val="0"/>
              </a:spcAft>
              <a:buNone/>
              <a:defRPr sz="1800" b="0">
                <a:solidFill>
                  <a:schemeClr val="accent4"/>
                </a:solidFill>
              </a:defRPr>
            </a:lvl1pPr>
            <a:lvl2pPr lvl="1">
              <a:lnSpc>
                <a:spcPct val="125000"/>
              </a:lnSpc>
              <a:spcBef>
                <a:spcPts val="0"/>
              </a:spcBef>
              <a:spcAft>
                <a:spcPts val="0"/>
              </a:spcAft>
              <a:buNone/>
              <a:defRPr sz="1800" b="0">
                <a:solidFill>
                  <a:schemeClr val="accent4"/>
                </a:solidFill>
              </a:defRPr>
            </a:lvl2pPr>
            <a:lvl3pPr lvl="2">
              <a:lnSpc>
                <a:spcPct val="125000"/>
              </a:lnSpc>
              <a:spcBef>
                <a:spcPts val="0"/>
              </a:spcBef>
              <a:spcAft>
                <a:spcPts val="0"/>
              </a:spcAft>
              <a:buNone/>
              <a:defRPr sz="1800" b="0">
                <a:solidFill>
                  <a:schemeClr val="accent4"/>
                </a:solidFill>
              </a:defRPr>
            </a:lvl3pPr>
            <a:lvl4pPr lvl="3">
              <a:lnSpc>
                <a:spcPct val="125000"/>
              </a:lnSpc>
              <a:spcBef>
                <a:spcPts val="0"/>
              </a:spcBef>
              <a:spcAft>
                <a:spcPts val="0"/>
              </a:spcAft>
              <a:buNone/>
              <a:defRPr sz="1800" b="0">
                <a:solidFill>
                  <a:schemeClr val="accent4"/>
                </a:solidFill>
              </a:defRPr>
            </a:lvl4pPr>
            <a:lvl5pPr lvl="4">
              <a:lnSpc>
                <a:spcPct val="125000"/>
              </a:lnSpc>
              <a:spcBef>
                <a:spcPts val="0"/>
              </a:spcBef>
              <a:spcAft>
                <a:spcPts val="0"/>
              </a:spcAft>
              <a:buNone/>
              <a:defRPr sz="1800" b="0">
                <a:solidFill>
                  <a:schemeClr val="accent4"/>
                </a:solidFill>
              </a:defRPr>
            </a:lvl5pPr>
            <a:lvl6pPr lvl="5">
              <a:lnSpc>
                <a:spcPct val="125000"/>
              </a:lnSpc>
              <a:spcBef>
                <a:spcPts val="0"/>
              </a:spcBef>
              <a:spcAft>
                <a:spcPts val="0"/>
              </a:spcAft>
              <a:buNone/>
              <a:defRPr sz="1800" b="0">
                <a:solidFill>
                  <a:schemeClr val="accent4"/>
                </a:solidFill>
              </a:defRPr>
            </a:lvl6pPr>
            <a:lvl7pPr lvl="6">
              <a:lnSpc>
                <a:spcPct val="125000"/>
              </a:lnSpc>
              <a:spcBef>
                <a:spcPts val="0"/>
              </a:spcBef>
              <a:spcAft>
                <a:spcPts val="0"/>
              </a:spcAft>
              <a:buNone/>
              <a:defRPr sz="1800" b="0">
                <a:solidFill>
                  <a:schemeClr val="accent4"/>
                </a:solidFill>
              </a:defRPr>
            </a:lvl7pPr>
            <a:lvl8pPr lvl="7">
              <a:lnSpc>
                <a:spcPct val="125000"/>
              </a:lnSpc>
              <a:spcBef>
                <a:spcPts val="0"/>
              </a:spcBef>
              <a:spcAft>
                <a:spcPts val="0"/>
              </a:spcAft>
              <a:buNone/>
              <a:defRPr sz="1800" b="0">
                <a:solidFill>
                  <a:schemeClr val="accent4"/>
                </a:solidFill>
              </a:defRPr>
            </a:lvl8pPr>
            <a:lvl9pPr lvl="8">
              <a:lnSpc>
                <a:spcPct val="125000"/>
              </a:lnSpc>
              <a:spcBef>
                <a:spcPts val="0"/>
              </a:spcBef>
              <a:spcAft>
                <a:spcPts val="0"/>
              </a:spcAft>
              <a:buNone/>
              <a:defRPr sz="1800" b="0">
                <a:solidFill>
                  <a:schemeClr val="accent4"/>
                </a:solidFill>
              </a:defRPr>
            </a:lvl9pPr>
          </a:lstStyle>
          <a:p>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09_Agenda">
  <p:cSld name="SECTION_HEADER_2_2_3">
    <p:bg>
      <p:bgPr>
        <a:solidFill>
          <a:schemeClr val="accent3"/>
        </a:solidFill>
        <a:effectLst/>
      </p:bgPr>
    </p:bg>
    <p:spTree>
      <p:nvGrpSpPr>
        <p:cNvPr id="1" name="Shape 635"/>
        <p:cNvGrpSpPr/>
        <p:nvPr/>
      </p:nvGrpSpPr>
      <p:grpSpPr>
        <a:xfrm>
          <a:off x="0" y="0"/>
          <a:ext cx="0" cy="0"/>
          <a:chOff x="0" y="0"/>
          <a:chExt cx="0" cy="0"/>
        </a:xfrm>
      </p:grpSpPr>
      <p:sp>
        <p:nvSpPr>
          <p:cNvPr id="636" name="Google Shape;636;p80"/>
          <p:cNvSpPr txBox="1">
            <a:spLocks noGrp="1"/>
          </p:cNvSpPr>
          <p:nvPr>
            <p:ph type="body" idx="1"/>
          </p:nvPr>
        </p:nvSpPr>
        <p:spPr>
          <a:xfrm>
            <a:off x="9372600" y="1828050"/>
            <a:ext cx="7163400" cy="6935700"/>
          </a:xfrm>
          <a:prstGeom prst="rect">
            <a:avLst/>
          </a:prstGeom>
        </p:spPr>
        <p:txBody>
          <a:bodyPr spcFirstLastPara="1" wrap="square" lIns="0" tIns="0" rIns="0" bIns="0" anchor="ctr" anchorCtr="0">
            <a:noAutofit/>
          </a:bodyPr>
          <a:lstStyle>
            <a:lvl1pPr marL="457200" lvl="0" indent="-400050">
              <a:lnSpc>
                <a:spcPct val="115000"/>
              </a:lnSpc>
              <a:spcBef>
                <a:spcPts val="0"/>
              </a:spcBef>
              <a:spcAft>
                <a:spcPts val="0"/>
              </a:spcAft>
              <a:buSzPts val="2700"/>
              <a:buNone/>
              <a:defRPr sz="2700"/>
            </a:lvl1pPr>
            <a:lvl2pPr marL="914400" lvl="1" indent="-400050">
              <a:lnSpc>
                <a:spcPct val="115000"/>
              </a:lnSpc>
              <a:spcBef>
                <a:spcPts val="1800"/>
              </a:spcBef>
              <a:spcAft>
                <a:spcPts val="0"/>
              </a:spcAft>
              <a:buSzPts val="2700"/>
              <a:buAutoNum type="alphaLcPeriod"/>
              <a:defRPr sz="2700"/>
            </a:lvl2pPr>
            <a:lvl3pPr marL="1371600" lvl="2" indent="-400050">
              <a:lnSpc>
                <a:spcPct val="115000"/>
              </a:lnSpc>
              <a:spcBef>
                <a:spcPts val="1800"/>
              </a:spcBef>
              <a:spcAft>
                <a:spcPts val="0"/>
              </a:spcAft>
              <a:buSzPts val="2700"/>
              <a:buAutoNum type="romanLcPeriod"/>
              <a:defRPr sz="2700"/>
            </a:lvl3pPr>
            <a:lvl4pPr marL="1828800" lvl="3" indent="-400050">
              <a:lnSpc>
                <a:spcPct val="115000"/>
              </a:lnSpc>
              <a:spcBef>
                <a:spcPts val="1800"/>
              </a:spcBef>
              <a:spcAft>
                <a:spcPts val="0"/>
              </a:spcAft>
              <a:buSzPts val="2700"/>
              <a:buAutoNum type="arabicPeriod"/>
              <a:defRPr sz="2700"/>
            </a:lvl4pPr>
            <a:lvl5pPr marL="2286000" lvl="4" indent="-400050">
              <a:lnSpc>
                <a:spcPct val="115000"/>
              </a:lnSpc>
              <a:spcBef>
                <a:spcPts val="1800"/>
              </a:spcBef>
              <a:spcAft>
                <a:spcPts val="0"/>
              </a:spcAft>
              <a:buSzPts val="2700"/>
              <a:buAutoNum type="alphaLcPeriod"/>
              <a:defRPr sz="2700"/>
            </a:lvl5pPr>
            <a:lvl6pPr marL="2743200" lvl="5" indent="-400050">
              <a:lnSpc>
                <a:spcPct val="115000"/>
              </a:lnSpc>
              <a:spcBef>
                <a:spcPts val="1800"/>
              </a:spcBef>
              <a:spcAft>
                <a:spcPts val="0"/>
              </a:spcAft>
              <a:buSzPts val="2700"/>
              <a:buAutoNum type="romanLcPeriod"/>
              <a:defRPr sz="2700"/>
            </a:lvl6pPr>
            <a:lvl7pPr marL="3200400" lvl="6" indent="-400050">
              <a:lnSpc>
                <a:spcPct val="115000"/>
              </a:lnSpc>
              <a:spcBef>
                <a:spcPts val="1800"/>
              </a:spcBef>
              <a:spcAft>
                <a:spcPts val="0"/>
              </a:spcAft>
              <a:buSzPts val="2700"/>
              <a:buAutoNum type="arabicPeriod"/>
              <a:defRPr sz="2700"/>
            </a:lvl7pPr>
            <a:lvl8pPr marL="3657600" lvl="7" indent="-400050">
              <a:lnSpc>
                <a:spcPct val="115000"/>
              </a:lnSpc>
              <a:spcBef>
                <a:spcPts val="1800"/>
              </a:spcBef>
              <a:spcAft>
                <a:spcPts val="0"/>
              </a:spcAft>
              <a:buSzPts val="2700"/>
              <a:buAutoNum type="alphaLcPeriod"/>
              <a:defRPr sz="2700"/>
            </a:lvl8pPr>
            <a:lvl9pPr marL="4114800" lvl="8" indent="-400050">
              <a:lnSpc>
                <a:spcPct val="115000"/>
              </a:lnSpc>
              <a:spcBef>
                <a:spcPts val="1800"/>
              </a:spcBef>
              <a:spcAft>
                <a:spcPts val="1800"/>
              </a:spcAft>
              <a:buSzPts val="2700"/>
              <a:buAutoNum type="romanLcPeriod"/>
              <a:defRPr sz="2700"/>
            </a:lvl9pPr>
          </a:lstStyle>
          <a:p>
            <a:endParaRPr/>
          </a:p>
        </p:txBody>
      </p:sp>
      <p:sp>
        <p:nvSpPr>
          <p:cNvPr id="637" name="Google Shape;637;p80"/>
          <p:cNvSpPr txBox="1">
            <a:spLocks noGrp="1"/>
          </p:cNvSpPr>
          <p:nvPr>
            <p:ph type="title"/>
          </p:nvPr>
        </p:nvSpPr>
        <p:spPr>
          <a:xfrm>
            <a:off x="1527048" y="4301688"/>
            <a:ext cx="4224600" cy="1683600"/>
          </a:xfrm>
          <a:prstGeom prst="rect">
            <a:avLst/>
          </a:prstGeom>
        </p:spPr>
        <p:txBody>
          <a:bodyPr spcFirstLastPara="1" wrap="square" lIns="0" tIns="0" rIns="0" bIns="0" anchor="ctr" anchorCtr="0">
            <a:noAutofit/>
          </a:bodyPr>
          <a:lstStyle>
            <a:lvl1pPr lvl="0">
              <a:spcBef>
                <a:spcPts val="0"/>
              </a:spcBef>
              <a:spcAft>
                <a:spcPts val="0"/>
              </a:spcAft>
              <a:buSzPts val="5600"/>
              <a:buNone/>
              <a:defRPr/>
            </a:lvl1pPr>
            <a:lvl2pPr lvl="1" algn="ctr">
              <a:spcBef>
                <a:spcPts val="0"/>
              </a:spcBef>
              <a:spcAft>
                <a:spcPts val="0"/>
              </a:spcAft>
              <a:buSzPts val="5600"/>
              <a:buNone/>
              <a:defRPr/>
            </a:lvl2pPr>
            <a:lvl3pPr lvl="2" algn="ctr">
              <a:spcBef>
                <a:spcPts val="0"/>
              </a:spcBef>
              <a:spcAft>
                <a:spcPts val="0"/>
              </a:spcAft>
              <a:buSzPts val="5600"/>
              <a:buNone/>
              <a:defRPr/>
            </a:lvl3pPr>
            <a:lvl4pPr lvl="3" algn="ctr">
              <a:spcBef>
                <a:spcPts val="0"/>
              </a:spcBef>
              <a:spcAft>
                <a:spcPts val="0"/>
              </a:spcAft>
              <a:buSzPts val="5600"/>
              <a:buNone/>
              <a:defRPr/>
            </a:lvl4pPr>
            <a:lvl5pPr lvl="4" algn="ctr">
              <a:spcBef>
                <a:spcPts val="0"/>
              </a:spcBef>
              <a:spcAft>
                <a:spcPts val="0"/>
              </a:spcAft>
              <a:buSzPts val="5600"/>
              <a:buNone/>
              <a:defRPr/>
            </a:lvl5pPr>
            <a:lvl6pPr lvl="5" algn="ctr">
              <a:spcBef>
                <a:spcPts val="0"/>
              </a:spcBef>
              <a:spcAft>
                <a:spcPts val="0"/>
              </a:spcAft>
              <a:buSzPts val="5600"/>
              <a:buNone/>
              <a:defRPr/>
            </a:lvl6pPr>
            <a:lvl7pPr lvl="6" algn="ctr">
              <a:spcBef>
                <a:spcPts val="0"/>
              </a:spcBef>
              <a:spcAft>
                <a:spcPts val="0"/>
              </a:spcAft>
              <a:buSzPts val="5600"/>
              <a:buNone/>
              <a:defRPr/>
            </a:lvl7pPr>
            <a:lvl8pPr lvl="7" algn="ctr">
              <a:spcBef>
                <a:spcPts val="0"/>
              </a:spcBef>
              <a:spcAft>
                <a:spcPts val="0"/>
              </a:spcAft>
              <a:buSzPts val="5600"/>
              <a:buNone/>
              <a:defRPr/>
            </a:lvl8pPr>
            <a:lvl9pPr lvl="8" algn="ctr">
              <a:spcBef>
                <a:spcPts val="0"/>
              </a:spcBef>
              <a:spcAft>
                <a:spcPts val="0"/>
              </a:spcAft>
              <a:buSzPts val="5600"/>
              <a:buNone/>
              <a:defRPr/>
            </a:lvl9pPr>
          </a:lstStyle>
          <a:p>
            <a:endParaRPr/>
          </a:p>
        </p:txBody>
      </p:sp>
      <p:sp>
        <p:nvSpPr>
          <p:cNvPr id="638" name="Google Shape;638;p80"/>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dk1"/>
                </a:solidFill>
                <a:latin typeface="Montserrat SemiBold"/>
                <a:ea typeface="Montserrat SemiBold"/>
                <a:cs typeface="Montserrat SemiBold"/>
                <a:sym typeface="Montserrat SemiBold"/>
              </a:rPr>
              <a:t>‹#›</a:t>
            </a:fld>
            <a:endParaRPr sz="900" b="1" i="0" u="none" strike="noStrike" cap="none">
              <a:solidFill>
                <a:schemeClr val="dk1"/>
              </a:solidFill>
              <a:latin typeface="Montserrat SemiBold"/>
              <a:ea typeface="Montserrat SemiBold"/>
              <a:cs typeface="Montserrat SemiBold"/>
              <a:sym typeface="Montserrat SemiBold"/>
            </a:endParaRPr>
          </a:p>
        </p:txBody>
      </p:sp>
      <p:grpSp>
        <p:nvGrpSpPr>
          <p:cNvPr id="639" name="Google Shape;639;p80"/>
          <p:cNvGrpSpPr/>
          <p:nvPr/>
        </p:nvGrpSpPr>
        <p:grpSpPr>
          <a:xfrm>
            <a:off x="744554" y="9667704"/>
            <a:ext cx="757005" cy="151663"/>
            <a:chOff x="3610015" y="6016276"/>
            <a:chExt cx="1701900" cy="341200"/>
          </a:xfrm>
        </p:grpSpPr>
        <p:grpSp>
          <p:nvGrpSpPr>
            <p:cNvPr id="640" name="Google Shape;640;p80"/>
            <p:cNvGrpSpPr/>
            <p:nvPr/>
          </p:nvGrpSpPr>
          <p:grpSpPr>
            <a:xfrm>
              <a:off x="4234632" y="6027258"/>
              <a:ext cx="1077283" cy="330123"/>
              <a:chOff x="4234632" y="6027258"/>
              <a:chExt cx="1077283" cy="330123"/>
            </a:xfrm>
          </p:grpSpPr>
          <p:sp>
            <p:nvSpPr>
              <p:cNvPr id="641" name="Google Shape;641;p80"/>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642" name="Google Shape;642;p80"/>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643" name="Google Shape;643;p80"/>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644" name="Google Shape;644;p80"/>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645" name="Google Shape;645;p80"/>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646" name="Google Shape;646;p80"/>
          <p:cNvSpPr txBox="1">
            <a:spLocks noGrp="1"/>
          </p:cNvSpPr>
          <p:nvPr>
            <p:ph type="subTitle" idx="2"/>
          </p:nvPr>
        </p:nvSpPr>
        <p:spPr>
          <a:xfrm>
            <a:off x="1900251" y="9442550"/>
            <a:ext cx="5556600" cy="420600"/>
          </a:xfrm>
          <a:prstGeom prst="rect">
            <a:avLst/>
          </a:prstGeom>
        </p:spPr>
        <p:txBody>
          <a:bodyPr spcFirstLastPara="1" wrap="square" lIns="0" tIns="0" rIns="0" bIns="0" anchor="b" anchorCtr="0">
            <a:noAutofit/>
          </a:bodyPr>
          <a:lstStyle>
            <a:lvl1pPr marL="0" marR="0" lvl="0" indent="0">
              <a:lnSpc>
                <a:spcPct val="100000"/>
              </a:lnSpc>
              <a:spcBef>
                <a:spcPts val="0"/>
              </a:spcBef>
              <a:spcAft>
                <a:spcPts val="0"/>
              </a:spcAft>
              <a:buNone/>
              <a:defRPr sz="1400" b="0"/>
            </a:lvl1pPr>
            <a:lvl2pPr lvl="1">
              <a:lnSpc>
                <a:spcPct val="100000"/>
              </a:lnSpc>
              <a:spcBef>
                <a:spcPts val="0"/>
              </a:spcBef>
              <a:spcAft>
                <a:spcPts val="0"/>
              </a:spcAft>
              <a:buNone/>
              <a:defRPr sz="1400" b="0"/>
            </a:lvl2pPr>
            <a:lvl3pPr lvl="2">
              <a:lnSpc>
                <a:spcPct val="100000"/>
              </a:lnSpc>
              <a:spcBef>
                <a:spcPts val="0"/>
              </a:spcBef>
              <a:spcAft>
                <a:spcPts val="0"/>
              </a:spcAft>
              <a:buNone/>
              <a:defRPr sz="1400" b="0"/>
            </a:lvl3pPr>
            <a:lvl4pPr lvl="3">
              <a:lnSpc>
                <a:spcPct val="100000"/>
              </a:lnSpc>
              <a:spcBef>
                <a:spcPts val="0"/>
              </a:spcBef>
              <a:spcAft>
                <a:spcPts val="0"/>
              </a:spcAft>
              <a:buNone/>
              <a:defRPr sz="1400" b="0"/>
            </a:lvl4pPr>
            <a:lvl5pPr lvl="4">
              <a:lnSpc>
                <a:spcPct val="100000"/>
              </a:lnSpc>
              <a:spcBef>
                <a:spcPts val="0"/>
              </a:spcBef>
              <a:spcAft>
                <a:spcPts val="0"/>
              </a:spcAft>
              <a:buNone/>
              <a:defRPr sz="1400" b="0"/>
            </a:lvl5pPr>
            <a:lvl6pPr lvl="5">
              <a:lnSpc>
                <a:spcPct val="100000"/>
              </a:lnSpc>
              <a:spcBef>
                <a:spcPts val="0"/>
              </a:spcBef>
              <a:spcAft>
                <a:spcPts val="0"/>
              </a:spcAft>
              <a:buNone/>
              <a:defRPr sz="1400" b="0"/>
            </a:lvl6pPr>
            <a:lvl7pPr lvl="6">
              <a:lnSpc>
                <a:spcPct val="100000"/>
              </a:lnSpc>
              <a:spcBef>
                <a:spcPts val="0"/>
              </a:spcBef>
              <a:spcAft>
                <a:spcPts val="0"/>
              </a:spcAft>
              <a:buNone/>
              <a:defRPr sz="1400" b="0"/>
            </a:lvl7pPr>
            <a:lvl8pPr lvl="7">
              <a:lnSpc>
                <a:spcPct val="100000"/>
              </a:lnSpc>
              <a:spcBef>
                <a:spcPts val="0"/>
              </a:spcBef>
              <a:spcAft>
                <a:spcPts val="0"/>
              </a:spcAft>
              <a:buNone/>
              <a:defRPr sz="1400" b="0"/>
            </a:lvl8pPr>
            <a:lvl9pPr lvl="8">
              <a:lnSpc>
                <a:spcPct val="100000"/>
              </a:lnSpc>
              <a:spcBef>
                <a:spcPts val="0"/>
              </a:spcBef>
              <a:spcAft>
                <a:spcPts val="0"/>
              </a:spcAft>
              <a:buNone/>
              <a:defRPr sz="1400" b="0"/>
            </a:lvl9pPr>
          </a:lstStyle>
          <a:p>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15_Schedule">
  <p:cSld name="SECTION_HEADER_2_2_1_2">
    <p:bg>
      <p:bgPr>
        <a:solidFill>
          <a:schemeClr val="accent3"/>
        </a:solidFill>
        <a:effectLst/>
      </p:bgPr>
    </p:bg>
    <p:spTree>
      <p:nvGrpSpPr>
        <p:cNvPr id="1" name="Shape 647"/>
        <p:cNvGrpSpPr/>
        <p:nvPr/>
      </p:nvGrpSpPr>
      <p:grpSpPr>
        <a:xfrm>
          <a:off x="0" y="0"/>
          <a:ext cx="0" cy="0"/>
          <a:chOff x="0" y="0"/>
          <a:chExt cx="0" cy="0"/>
        </a:xfrm>
      </p:grpSpPr>
      <p:sp>
        <p:nvSpPr>
          <p:cNvPr id="648" name="Google Shape;648;p81"/>
          <p:cNvSpPr txBox="1">
            <a:spLocks noGrp="1"/>
          </p:cNvSpPr>
          <p:nvPr>
            <p:ph type="title"/>
          </p:nvPr>
        </p:nvSpPr>
        <p:spPr>
          <a:xfrm>
            <a:off x="1527048" y="4301688"/>
            <a:ext cx="4224600" cy="1683600"/>
          </a:xfrm>
          <a:prstGeom prst="rect">
            <a:avLst/>
          </a:prstGeom>
        </p:spPr>
        <p:txBody>
          <a:bodyPr spcFirstLastPara="1" wrap="square" lIns="0" tIns="0" rIns="0" bIns="0" anchor="ctr" anchorCtr="0">
            <a:noAutofit/>
          </a:bodyPr>
          <a:lstStyle>
            <a:lvl1pPr lvl="0">
              <a:spcBef>
                <a:spcPts val="0"/>
              </a:spcBef>
              <a:spcAft>
                <a:spcPts val="0"/>
              </a:spcAft>
              <a:buSzPts val="5600"/>
              <a:buNone/>
              <a:defRPr/>
            </a:lvl1pPr>
            <a:lvl2pPr lvl="1" algn="ctr">
              <a:spcBef>
                <a:spcPts val="0"/>
              </a:spcBef>
              <a:spcAft>
                <a:spcPts val="0"/>
              </a:spcAft>
              <a:buSzPts val="5600"/>
              <a:buNone/>
              <a:defRPr/>
            </a:lvl2pPr>
            <a:lvl3pPr lvl="2" algn="ctr">
              <a:spcBef>
                <a:spcPts val="0"/>
              </a:spcBef>
              <a:spcAft>
                <a:spcPts val="0"/>
              </a:spcAft>
              <a:buSzPts val="5600"/>
              <a:buNone/>
              <a:defRPr/>
            </a:lvl3pPr>
            <a:lvl4pPr lvl="3" algn="ctr">
              <a:spcBef>
                <a:spcPts val="0"/>
              </a:spcBef>
              <a:spcAft>
                <a:spcPts val="0"/>
              </a:spcAft>
              <a:buSzPts val="5600"/>
              <a:buNone/>
              <a:defRPr/>
            </a:lvl4pPr>
            <a:lvl5pPr lvl="4" algn="ctr">
              <a:spcBef>
                <a:spcPts val="0"/>
              </a:spcBef>
              <a:spcAft>
                <a:spcPts val="0"/>
              </a:spcAft>
              <a:buSzPts val="5600"/>
              <a:buNone/>
              <a:defRPr/>
            </a:lvl5pPr>
            <a:lvl6pPr lvl="5" algn="ctr">
              <a:spcBef>
                <a:spcPts val="0"/>
              </a:spcBef>
              <a:spcAft>
                <a:spcPts val="0"/>
              </a:spcAft>
              <a:buSzPts val="5600"/>
              <a:buNone/>
              <a:defRPr/>
            </a:lvl6pPr>
            <a:lvl7pPr lvl="6" algn="ctr">
              <a:spcBef>
                <a:spcPts val="0"/>
              </a:spcBef>
              <a:spcAft>
                <a:spcPts val="0"/>
              </a:spcAft>
              <a:buSzPts val="5600"/>
              <a:buNone/>
              <a:defRPr/>
            </a:lvl7pPr>
            <a:lvl8pPr lvl="7" algn="ctr">
              <a:spcBef>
                <a:spcPts val="0"/>
              </a:spcBef>
              <a:spcAft>
                <a:spcPts val="0"/>
              </a:spcAft>
              <a:buSzPts val="5600"/>
              <a:buNone/>
              <a:defRPr/>
            </a:lvl8pPr>
            <a:lvl9pPr lvl="8" algn="ctr">
              <a:spcBef>
                <a:spcPts val="0"/>
              </a:spcBef>
              <a:spcAft>
                <a:spcPts val="0"/>
              </a:spcAft>
              <a:buSzPts val="5600"/>
              <a:buNone/>
              <a:defRPr/>
            </a:lvl9pPr>
          </a:lstStyle>
          <a:p>
            <a:endParaRPr/>
          </a:p>
        </p:txBody>
      </p:sp>
      <p:sp>
        <p:nvSpPr>
          <p:cNvPr id="649" name="Google Shape;649;p81"/>
          <p:cNvSpPr txBox="1">
            <a:spLocks noGrp="1"/>
          </p:cNvSpPr>
          <p:nvPr>
            <p:ph type="subTitle" idx="1"/>
          </p:nvPr>
        </p:nvSpPr>
        <p:spPr>
          <a:xfrm>
            <a:off x="8586216" y="2385095"/>
            <a:ext cx="4224600" cy="822900"/>
          </a:xfrm>
          <a:prstGeom prst="rect">
            <a:avLst/>
          </a:prstGeom>
        </p:spPr>
        <p:txBody>
          <a:bodyPr spcFirstLastPara="1" wrap="square" lIns="0" tIns="0" rIns="0" bIns="0" anchor="t" anchorCtr="0">
            <a:noAutofit/>
          </a:bodyPr>
          <a:lstStyle>
            <a:lvl1pPr marL="0" marR="0" lvl="0" indent="0" algn="l">
              <a:lnSpc>
                <a:spcPct val="110000"/>
              </a:lnSpc>
              <a:spcBef>
                <a:spcPts val="0"/>
              </a:spcBef>
              <a:spcAft>
                <a:spcPts val="0"/>
              </a:spcAft>
              <a:buNone/>
              <a:defRPr sz="2700"/>
            </a:lvl1pPr>
            <a:lvl2pPr lvl="1">
              <a:lnSpc>
                <a:spcPct val="110000"/>
              </a:lnSpc>
              <a:spcBef>
                <a:spcPts val="0"/>
              </a:spcBef>
              <a:spcAft>
                <a:spcPts val="0"/>
              </a:spcAft>
              <a:buNone/>
              <a:defRPr sz="2700"/>
            </a:lvl2pPr>
            <a:lvl3pPr lvl="2">
              <a:lnSpc>
                <a:spcPct val="110000"/>
              </a:lnSpc>
              <a:spcBef>
                <a:spcPts val="0"/>
              </a:spcBef>
              <a:spcAft>
                <a:spcPts val="0"/>
              </a:spcAft>
              <a:buNone/>
              <a:defRPr sz="2700"/>
            </a:lvl3pPr>
            <a:lvl4pPr lvl="3">
              <a:lnSpc>
                <a:spcPct val="110000"/>
              </a:lnSpc>
              <a:spcBef>
                <a:spcPts val="0"/>
              </a:spcBef>
              <a:spcAft>
                <a:spcPts val="0"/>
              </a:spcAft>
              <a:buNone/>
              <a:defRPr sz="2700"/>
            </a:lvl4pPr>
            <a:lvl5pPr lvl="4">
              <a:lnSpc>
                <a:spcPct val="110000"/>
              </a:lnSpc>
              <a:spcBef>
                <a:spcPts val="0"/>
              </a:spcBef>
              <a:spcAft>
                <a:spcPts val="0"/>
              </a:spcAft>
              <a:buNone/>
              <a:defRPr sz="2700"/>
            </a:lvl5pPr>
            <a:lvl6pPr lvl="5">
              <a:lnSpc>
                <a:spcPct val="110000"/>
              </a:lnSpc>
              <a:spcBef>
                <a:spcPts val="0"/>
              </a:spcBef>
              <a:spcAft>
                <a:spcPts val="0"/>
              </a:spcAft>
              <a:buNone/>
              <a:defRPr sz="2700"/>
            </a:lvl6pPr>
            <a:lvl7pPr lvl="6">
              <a:lnSpc>
                <a:spcPct val="110000"/>
              </a:lnSpc>
              <a:spcBef>
                <a:spcPts val="0"/>
              </a:spcBef>
              <a:spcAft>
                <a:spcPts val="0"/>
              </a:spcAft>
              <a:buNone/>
              <a:defRPr sz="2700"/>
            </a:lvl7pPr>
            <a:lvl8pPr lvl="7">
              <a:lnSpc>
                <a:spcPct val="110000"/>
              </a:lnSpc>
              <a:spcBef>
                <a:spcPts val="0"/>
              </a:spcBef>
              <a:spcAft>
                <a:spcPts val="0"/>
              </a:spcAft>
              <a:buNone/>
              <a:defRPr sz="2700"/>
            </a:lvl8pPr>
            <a:lvl9pPr lvl="8">
              <a:lnSpc>
                <a:spcPct val="110000"/>
              </a:lnSpc>
              <a:spcBef>
                <a:spcPts val="0"/>
              </a:spcBef>
              <a:spcAft>
                <a:spcPts val="0"/>
              </a:spcAft>
              <a:buNone/>
              <a:defRPr sz="2700"/>
            </a:lvl9pPr>
          </a:lstStyle>
          <a:p>
            <a:endParaRPr/>
          </a:p>
        </p:txBody>
      </p:sp>
      <p:sp>
        <p:nvSpPr>
          <p:cNvPr id="650" name="Google Shape;650;p81"/>
          <p:cNvSpPr txBox="1">
            <a:spLocks noGrp="1"/>
          </p:cNvSpPr>
          <p:nvPr>
            <p:ph type="subTitle" idx="2"/>
          </p:nvPr>
        </p:nvSpPr>
        <p:spPr>
          <a:xfrm>
            <a:off x="13405104" y="2385095"/>
            <a:ext cx="4224600" cy="822900"/>
          </a:xfrm>
          <a:prstGeom prst="rect">
            <a:avLst/>
          </a:prstGeom>
        </p:spPr>
        <p:txBody>
          <a:bodyPr spcFirstLastPara="1" wrap="square" lIns="0" tIns="0" rIns="0" bIns="0" anchor="t" anchorCtr="0">
            <a:noAutofit/>
          </a:bodyPr>
          <a:lstStyle>
            <a:lvl1pPr marL="0" marR="0" lvl="0" indent="0" algn="l">
              <a:lnSpc>
                <a:spcPct val="110000"/>
              </a:lnSpc>
              <a:spcBef>
                <a:spcPts val="0"/>
              </a:spcBef>
              <a:spcAft>
                <a:spcPts val="0"/>
              </a:spcAft>
              <a:buNone/>
              <a:defRPr sz="2700"/>
            </a:lvl1pPr>
            <a:lvl2pPr lvl="1">
              <a:lnSpc>
                <a:spcPct val="110000"/>
              </a:lnSpc>
              <a:spcBef>
                <a:spcPts val="0"/>
              </a:spcBef>
              <a:spcAft>
                <a:spcPts val="0"/>
              </a:spcAft>
              <a:buNone/>
              <a:defRPr sz="2700"/>
            </a:lvl2pPr>
            <a:lvl3pPr lvl="2">
              <a:lnSpc>
                <a:spcPct val="110000"/>
              </a:lnSpc>
              <a:spcBef>
                <a:spcPts val="0"/>
              </a:spcBef>
              <a:spcAft>
                <a:spcPts val="0"/>
              </a:spcAft>
              <a:buNone/>
              <a:defRPr sz="2700"/>
            </a:lvl3pPr>
            <a:lvl4pPr lvl="3">
              <a:lnSpc>
                <a:spcPct val="110000"/>
              </a:lnSpc>
              <a:spcBef>
                <a:spcPts val="0"/>
              </a:spcBef>
              <a:spcAft>
                <a:spcPts val="0"/>
              </a:spcAft>
              <a:buNone/>
              <a:defRPr sz="2700"/>
            </a:lvl4pPr>
            <a:lvl5pPr lvl="4">
              <a:lnSpc>
                <a:spcPct val="110000"/>
              </a:lnSpc>
              <a:spcBef>
                <a:spcPts val="0"/>
              </a:spcBef>
              <a:spcAft>
                <a:spcPts val="0"/>
              </a:spcAft>
              <a:buNone/>
              <a:defRPr sz="2700"/>
            </a:lvl5pPr>
            <a:lvl6pPr lvl="5">
              <a:lnSpc>
                <a:spcPct val="110000"/>
              </a:lnSpc>
              <a:spcBef>
                <a:spcPts val="0"/>
              </a:spcBef>
              <a:spcAft>
                <a:spcPts val="0"/>
              </a:spcAft>
              <a:buNone/>
              <a:defRPr sz="2700"/>
            </a:lvl6pPr>
            <a:lvl7pPr lvl="6">
              <a:lnSpc>
                <a:spcPct val="110000"/>
              </a:lnSpc>
              <a:spcBef>
                <a:spcPts val="0"/>
              </a:spcBef>
              <a:spcAft>
                <a:spcPts val="0"/>
              </a:spcAft>
              <a:buNone/>
              <a:defRPr sz="2700"/>
            </a:lvl7pPr>
            <a:lvl8pPr lvl="7">
              <a:lnSpc>
                <a:spcPct val="110000"/>
              </a:lnSpc>
              <a:spcBef>
                <a:spcPts val="0"/>
              </a:spcBef>
              <a:spcAft>
                <a:spcPts val="0"/>
              </a:spcAft>
              <a:buNone/>
              <a:defRPr sz="2700"/>
            </a:lvl8pPr>
            <a:lvl9pPr lvl="8">
              <a:lnSpc>
                <a:spcPct val="110000"/>
              </a:lnSpc>
              <a:spcBef>
                <a:spcPts val="0"/>
              </a:spcBef>
              <a:spcAft>
                <a:spcPts val="0"/>
              </a:spcAft>
              <a:buNone/>
              <a:defRPr sz="2700"/>
            </a:lvl9pPr>
          </a:lstStyle>
          <a:p>
            <a:endParaRPr/>
          </a:p>
        </p:txBody>
      </p:sp>
      <p:sp>
        <p:nvSpPr>
          <p:cNvPr id="651" name="Google Shape;651;p81"/>
          <p:cNvSpPr txBox="1">
            <a:spLocks noGrp="1"/>
          </p:cNvSpPr>
          <p:nvPr>
            <p:ph type="subTitle" idx="3"/>
          </p:nvPr>
        </p:nvSpPr>
        <p:spPr>
          <a:xfrm>
            <a:off x="8586216" y="2019335"/>
            <a:ext cx="4224600" cy="3474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b="0"/>
            </a:lvl1pPr>
            <a:lvl2pPr lvl="1">
              <a:lnSpc>
                <a:spcPct val="125000"/>
              </a:lnSpc>
              <a:spcBef>
                <a:spcPts val="0"/>
              </a:spcBef>
              <a:spcAft>
                <a:spcPts val="0"/>
              </a:spcAft>
              <a:buNone/>
              <a:defRPr b="0"/>
            </a:lvl2pPr>
            <a:lvl3pPr lvl="2">
              <a:lnSpc>
                <a:spcPct val="125000"/>
              </a:lnSpc>
              <a:spcBef>
                <a:spcPts val="0"/>
              </a:spcBef>
              <a:spcAft>
                <a:spcPts val="0"/>
              </a:spcAft>
              <a:buNone/>
              <a:defRPr b="0"/>
            </a:lvl3pPr>
            <a:lvl4pPr lvl="3">
              <a:lnSpc>
                <a:spcPct val="125000"/>
              </a:lnSpc>
              <a:spcBef>
                <a:spcPts val="0"/>
              </a:spcBef>
              <a:spcAft>
                <a:spcPts val="0"/>
              </a:spcAft>
              <a:buNone/>
              <a:defRPr b="0"/>
            </a:lvl4pPr>
            <a:lvl5pPr lvl="4">
              <a:lnSpc>
                <a:spcPct val="125000"/>
              </a:lnSpc>
              <a:spcBef>
                <a:spcPts val="0"/>
              </a:spcBef>
              <a:spcAft>
                <a:spcPts val="0"/>
              </a:spcAft>
              <a:buNone/>
              <a:defRPr b="0"/>
            </a:lvl5pPr>
            <a:lvl6pPr lvl="5">
              <a:lnSpc>
                <a:spcPct val="125000"/>
              </a:lnSpc>
              <a:spcBef>
                <a:spcPts val="0"/>
              </a:spcBef>
              <a:spcAft>
                <a:spcPts val="0"/>
              </a:spcAft>
              <a:buNone/>
              <a:defRPr b="0"/>
            </a:lvl6pPr>
            <a:lvl7pPr lvl="6">
              <a:lnSpc>
                <a:spcPct val="125000"/>
              </a:lnSpc>
              <a:spcBef>
                <a:spcPts val="0"/>
              </a:spcBef>
              <a:spcAft>
                <a:spcPts val="0"/>
              </a:spcAft>
              <a:buNone/>
              <a:defRPr b="0"/>
            </a:lvl7pPr>
            <a:lvl8pPr lvl="7">
              <a:lnSpc>
                <a:spcPct val="125000"/>
              </a:lnSpc>
              <a:spcBef>
                <a:spcPts val="0"/>
              </a:spcBef>
              <a:spcAft>
                <a:spcPts val="0"/>
              </a:spcAft>
              <a:buNone/>
              <a:defRPr b="0"/>
            </a:lvl8pPr>
            <a:lvl9pPr lvl="8">
              <a:lnSpc>
                <a:spcPct val="125000"/>
              </a:lnSpc>
              <a:spcBef>
                <a:spcPts val="0"/>
              </a:spcBef>
              <a:spcAft>
                <a:spcPts val="0"/>
              </a:spcAft>
              <a:buNone/>
              <a:defRPr b="0"/>
            </a:lvl9pPr>
          </a:lstStyle>
          <a:p>
            <a:endParaRPr/>
          </a:p>
        </p:txBody>
      </p:sp>
      <p:sp>
        <p:nvSpPr>
          <p:cNvPr id="652" name="Google Shape;652;p81"/>
          <p:cNvSpPr txBox="1">
            <a:spLocks noGrp="1"/>
          </p:cNvSpPr>
          <p:nvPr>
            <p:ph type="subTitle" idx="4"/>
          </p:nvPr>
        </p:nvSpPr>
        <p:spPr>
          <a:xfrm>
            <a:off x="13405104" y="2019335"/>
            <a:ext cx="4224600" cy="3474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b="0"/>
            </a:lvl1pPr>
            <a:lvl2pPr lvl="1">
              <a:lnSpc>
                <a:spcPct val="125000"/>
              </a:lnSpc>
              <a:spcBef>
                <a:spcPts val="0"/>
              </a:spcBef>
              <a:spcAft>
                <a:spcPts val="0"/>
              </a:spcAft>
              <a:buNone/>
              <a:defRPr b="0"/>
            </a:lvl2pPr>
            <a:lvl3pPr lvl="2">
              <a:lnSpc>
                <a:spcPct val="125000"/>
              </a:lnSpc>
              <a:spcBef>
                <a:spcPts val="0"/>
              </a:spcBef>
              <a:spcAft>
                <a:spcPts val="0"/>
              </a:spcAft>
              <a:buNone/>
              <a:defRPr b="0"/>
            </a:lvl3pPr>
            <a:lvl4pPr lvl="3">
              <a:lnSpc>
                <a:spcPct val="125000"/>
              </a:lnSpc>
              <a:spcBef>
                <a:spcPts val="0"/>
              </a:spcBef>
              <a:spcAft>
                <a:spcPts val="0"/>
              </a:spcAft>
              <a:buNone/>
              <a:defRPr b="0"/>
            </a:lvl4pPr>
            <a:lvl5pPr lvl="4">
              <a:lnSpc>
                <a:spcPct val="125000"/>
              </a:lnSpc>
              <a:spcBef>
                <a:spcPts val="0"/>
              </a:spcBef>
              <a:spcAft>
                <a:spcPts val="0"/>
              </a:spcAft>
              <a:buNone/>
              <a:defRPr b="0"/>
            </a:lvl5pPr>
            <a:lvl6pPr lvl="5">
              <a:lnSpc>
                <a:spcPct val="125000"/>
              </a:lnSpc>
              <a:spcBef>
                <a:spcPts val="0"/>
              </a:spcBef>
              <a:spcAft>
                <a:spcPts val="0"/>
              </a:spcAft>
              <a:buNone/>
              <a:defRPr b="0"/>
            </a:lvl6pPr>
            <a:lvl7pPr lvl="6">
              <a:lnSpc>
                <a:spcPct val="125000"/>
              </a:lnSpc>
              <a:spcBef>
                <a:spcPts val="0"/>
              </a:spcBef>
              <a:spcAft>
                <a:spcPts val="0"/>
              </a:spcAft>
              <a:buNone/>
              <a:defRPr b="0"/>
            </a:lvl7pPr>
            <a:lvl8pPr lvl="7">
              <a:lnSpc>
                <a:spcPct val="125000"/>
              </a:lnSpc>
              <a:spcBef>
                <a:spcPts val="0"/>
              </a:spcBef>
              <a:spcAft>
                <a:spcPts val="0"/>
              </a:spcAft>
              <a:buNone/>
              <a:defRPr b="0"/>
            </a:lvl8pPr>
            <a:lvl9pPr lvl="8">
              <a:lnSpc>
                <a:spcPct val="125000"/>
              </a:lnSpc>
              <a:spcBef>
                <a:spcPts val="0"/>
              </a:spcBef>
              <a:spcAft>
                <a:spcPts val="0"/>
              </a:spcAft>
              <a:buNone/>
              <a:defRPr b="0"/>
            </a:lvl9pPr>
          </a:lstStyle>
          <a:p>
            <a:endParaRPr/>
          </a:p>
        </p:txBody>
      </p:sp>
      <p:sp>
        <p:nvSpPr>
          <p:cNvPr id="653" name="Google Shape;653;p81"/>
          <p:cNvSpPr txBox="1">
            <a:spLocks noGrp="1"/>
          </p:cNvSpPr>
          <p:nvPr>
            <p:ph type="subTitle" idx="5"/>
          </p:nvPr>
        </p:nvSpPr>
        <p:spPr>
          <a:xfrm>
            <a:off x="8586216" y="4122455"/>
            <a:ext cx="4224600" cy="822900"/>
          </a:xfrm>
          <a:prstGeom prst="rect">
            <a:avLst/>
          </a:prstGeom>
        </p:spPr>
        <p:txBody>
          <a:bodyPr spcFirstLastPara="1" wrap="square" lIns="0" tIns="0" rIns="0" bIns="0" anchor="t" anchorCtr="0">
            <a:noAutofit/>
          </a:bodyPr>
          <a:lstStyle>
            <a:lvl1pPr marL="0" marR="0" lvl="0" indent="0" algn="l">
              <a:lnSpc>
                <a:spcPct val="110000"/>
              </a:lnSpc>
              <a:spcBef>
                <a:spcPts val="0"/>
              </a:spcBef>
              <a:spcAft>
                <a:spcPts val="0"/>
              </a:spcAft>
              <a:buNone/>
              <a:defRPr sz="2700"/>
            </a:lvl1pPr>
            <a:lvl2pPr lvl="1">
              <a:lnSpc>
                <a:spcPct val="110000"/>
              </a:lnSpc>
              <a:spcBef>
                <a:spcPts val="0"/>
              </a:spcBef>
              <a:spcAft>
                <a:spcPts val="0"/>
              </a:spcAft>
              <a:buNone/>
              <a:defRPr sz="2700"/>
            </a:lvl2pPr>
            <a:lvl3pPr lvl="2">
              <a:lnSpc>
                <a:spcPct val="110000"/>
              </a:lnSpc>
              <a:spcBef>
                <a:spcPts val="0"/>
              </a:spcBef>
              <a:spcAft>
                <a:spcPts val="0"/>
              </a:spcAft>
              <a:buNone/>
              <a:defRPr sz="2700"/>
            </a:lvl3pPr>
            <a:lvl4pPr lvl="3">
              <a:lnSpc>
                <a:spcPct val="110000"/>
              </a:lnSpc>
              <a:spcBef>
                <a:spcPts val="0"/>
              </a:spcBef>
              <a:spcAft>
                <a:spcPts val="0"/>
              </a:spcAft>
              <a:buNone/>
              <a:defRPr sz="2700"/>
            </a:lvl4pPr>
            <a:lvl5pPr lvl="4">
              <a:lnSpc>
                <a:spcPct val="110000"/>
              </a:lnSpc>
              <a:spcBef>
                <a:spcPts val="0"/>
              </a:spcBef>
              <a:spcAft>
                <a:spcPts val="0"/>
              </a:spcAft>
              <a:buNone/>
              <a:defRPr sz="2700"/>
            </a:lvl5pPr>
            <a:lvl6pPr lvl="5">
              <a:lnSpc>
                <a:spcPct val="110000"/>
              </a:lnSpc>
              <a:spcBef>
                <a:spcPts val="0"/>
              </a:spcBef>
              <a:spcAft>
                <a:spcPts val="0"/>
              </a:spcAft>
              <a:buNone/>
              <a:defRPr sz="2700"/>
            </a:lvl6pPr>
            <a:lvl7pPr lvl="6">
              <a:lnSpc>
                <a:spcPct val="110000"/>
              </a:lnSpc>
              <a:spcBef>
                <a:spcPts val="0"/>
              </a:spcBef>
              <a:spcAft>
                <a:spcPts val="0"/>
              </a:spcAft>
              <a:buNone/>
              <a:defRPr sz="2700"/>
            </a:lvl7pPr>
            <a:lvl8pPr lvl="7">
              <a:lnSpc>
                <a:spcPct val="110000"/>
              </a:lnSpc>
              <a:spcBef>
                <a:spcPts val="0"/>
              </a:spcBef>
              <a:spcAft>
                <a:spcPts val="0"/>
              </a:spcAft>
              <a:buNone/>
              <a:defRPr sz="2700"/>
            </a:lvl8pPr>
            <a:lvl9pPr lvl="8">
              <a:lnSpc>
                <a:spcPct val="110000"/>
              </a:lnSpc>
              <a:spcBef>
                <a:spcPts val="0"/>
              </a:spcBef>
              <a:spcAft>
                <a:spcPts val="0"/>
              </a:spcAft>
              <a:buNone/>
              <a:defRPr sz="2700"/>
            </a:lvl9pPr>
          </a:lstStyle>
          <a:p>
            <a:endParaRPr/>
          </a:p>
        </p:txBody>
      </p:sp>
      <p:sp>
        <p:nvSpPr>
          <p:cNvPr id="654" name="Google Shape;654;p81"/>
          <p:cNvSpPr txBox="1">
            <a:spLocks noGrp="1"/>
          </p:cNvSpPr>
          <p:nvPr>
            <p:ph type="subTitle" idx="6"/>
          </p:nvPr>
        </p:nvSpPr>
        <p:spPr>
          <a:xfrm>
            <a:off x="13405104" y="4122455"/>
            <a:ext cx="4224600" cy="822900"/>
          </a:xfrm>
          <a:prstGeom prst="rect">
            <a:avLst/>
          </a:prstGeom>
        </p:spPr>
        <p:txBody>
          <a:bodyPr spcFirstLastPara="1" wrap="square" lIns="0" tIns="0" rIns="0" bIns="0" anchor="t" anchorCtr="0">
            <a:noAutofit/>
          </a:bodyPr>
          <a:lstStyle>
            <a:lvl1pPr marL="0" marR="0" lvl="0" indent="0" algn="l">
              <a:lnSpc>
                <a:spcPct val="110000"/>
              </a:lnSpc>
              <a:spcBef>
                <a:spcPts val="0"/>
              </a:spcBef>
              <a:spcAft>
                <a:spcPts val="0"/>
              </a:spcAft>
              <a:buNone/>
              <a:defRPr sz="2700"/>
            </a:lvl1pPr>
            <a:lvl2pPr lvl="1">
              <a:lnSpc>
                <a:spcPct val="110000"/>
              </a:lnSpc>
              <a:spcBef>
                <a:spcPts val="0"/>
              </a:spcBef>
              <a:spcAft>
                <a:spcPts val="0"/>
              </a:spcAft>
              <a:buNone/>
              <a:defRPr sz="2700"/>
            </a:lvl2pPr>
            <a:lvl3pPr lvl="2">
              <a:lnSpc>
                <a:spcPct val="110000"/>
              </a:lnSpc>
              <a:spcBef>
                <a:spcPts val="0"/>
              </a:spcBef>
              <a:spcAft>
                <a:spcPts val="0"/>
              </a:spcAft>
              <a:buNone/>
              <a:defRPr sz="2700"/>
            </a:lvl3pPr>
            <a:lvl4pPr lvl="3">
              <a:lnSpc>
                <a:spcPct val="110000"/>
              </a:lnSpc>
              <a:spcBef>
                <a:spcPts val="0"/>
              </a:spcBef>
              <a:spcAft>
                <a:spcPts val="0"/>
              </a:spcAft>
              <a:buNone/>
              <a:defRPr sz="2700"/>
            </a:lvl4pPr>
            <a:lvl5pPr lvl="4">
              <a:lnSpc>
                <a:spcPct val="110000"/>
              </a:lnSpc>
              <a:spcBef>
                <a:spcPts val="0"/>
              </a:spcBef>
              <a:spcAft>
                <a:spcPts val="0"/>
              </a:spcAft>
              <a:buNone/>
              <a:defRPr sz="2700"/>
            </a:lvl5pPr>
            <a:lvl6pPr lvl="5">
              <a:lnSpc>
                <a:spcPct val="110000"/>
              </a:lnSpc>
              <a:spcBef>
                <a:spcPts val="0"/>
              </a:spcBef>
              <a:spcAft>
                <a:spcPts val="0"/>
              </a:spcAft>
              <a:buNone/>
              <a:defRPr sz="2700"/>
            </a:lvl6pPr>
            <a:lvl7pPr lvl="6">
              <a:lnSpc>
                <a:spcPct val="110000"/>
              </a:lnSpc>
              <a:spcBef>
                <a:spcPts val="0"/>
              </a:spcBef>
              <a:spcAft>
                <a:spcPts val="0"/>
              </a:spcAft>
              <a:buNone/>
              <a:defRPr sz="2700"/>
            </a:lvl7pPr>
            <a:lvl8pPr lvl="7">
              <a:lnSpc>
                <a:spcPct val="110000"/>
              </a:lnSpc>
              <a:spcBef>
                <a:spcPts val="0"/>
              </a:spcBef>
              <a:spcAft>
                <a:spcPts val="0"/>
              </a:spcAft>
              <a:buNone/>
              <a:defRPr sz="2700"/>
            </a:lvl8pPr>
            <a:lvl9pPr lvl="8">
              <a:lnSpc>
                <a:spcPct val="110000"/>
              </a:lnSpc>
              <a:spcBef>
                <a:spcPts val="0"/>
              </a:spcBef>
              <a:spcAft>
                <a:spcPts val="0"/>
              </a:spcAft>
              <a:buNone/>
              <a:defRPr sz="2700"/>
            </a:lvl9pPr>
          </a:lstStyle>
          <a:p>
            <a:endParaRPr/>
          </a:p>
        </p:txBody>
      </p:sp>
      <p:sp>
        <p:nvSpPr>
          <p:cNvPr id="655" name="Google Shape;655;p81"/>
          <p:cNvSpPr txBox="1">
            <a:spLocks noGrp="1"/>
          </p:cNvSpPr>
          <p:nvPr>
            <p:ph type="subTitle" idx="7"/>
          </p:nvPr>
        </p:nvSpPr>
        <p:spPr>
          <a:xfrm>
            <a:off x="8586216" y="3756695"/>
            <a:ext cx="4224600" cy="3474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b="0"/>
            </a:lvl1pPr>
            <a:lvl2pPr lvl="1">
              <a:lnSpc>
                <a:spcPct val="125000"/>
              </a:lnSpc>
              <a:spcBef>
                <a:spcPts val="0"/>
              </a:spcBef>
              <a:spcAft>
                <a:spcPts val="0"/>
              </a:spcAft>
              <a:buNone/>
              <a:defRPr b="0"/>
            </a:lvl2pPr>
            <a:lvl3pPr lvl="2">
              <a:lnSpc>
                <a:spcPct val="125000"/>
              </a:lnSpc>
              <a:spcBef>
                <a:spcPts val="0"/>
              </a:spcBef>
              <a:spcAft>
                <a:spcPts val="0"/>
              </a:spcAft>
              <a:buNone/>
              <a:defRPr b="0"/>
            </a:lvl3pPr>
            <a:lvl4pPr lvl="3">
              <a:lnSpc>
                <a:spcPct val="125000"/>
              </a:lnSpc>
              <a:spcBef>
                <a:spcPts val="0"/>
              </a:spcBef>
              <a:spcAft>
                <a:spcPts val="0"/>
              </a:spcAft>
              <a:buNone/>
              <a:defRPr b="0"/>
            </a:lvl4pPr>
            <a:lvl5pPr lvl="4">
              <a:lnSpc>
                <a:spcPct val="125000"/>
              </a:lnSpc>
              <a:spcBef>
                <a:spcPts val="0"/>
              </a:spcBef>
              <a:spcAft>
                <a:spcPts val="0"/>
              </a:spcAft>
              <a:buNone/>
              <a:defRPr b="0"/>
            </a:lvl5pPr>
            <a:lvl6pPr lvl="5">
              <a:lnSpc>
                <a:spcPct val="125000"/>
              </a:lnSpc>
              <a:spcBef>
                <a:spcPts val="0"/>
              </a:spcBef>
              <a:spcAft>
                <a:spcPts val="0"/>
              </a:spcAft>
              <a:buNone/>
              <a:defRPr b="0"/>
            </a:lvl6pPr>
            <a:lvl7pPr lvl="6">
              <a:lnSpc>
                <a:spcPct val="125000"/>
              </a:lnSpc>
              <a:spcBef>
                <a:spcPts val="0"/>
              </a:spcBef>
              <a:spcAft>
                <a:spcPts val="0"/>
              </a:spcAft>
              <a:buNone/>
              <a:defRPr b="0"/>
            </a:lvl7pPr>
            <a:lvl8pPr lvl="7">
              <a:lnSpc>
                <a:spcPct val="125000"/>
              </a:lnSpc>
              <a:spcBef>
                <a:spcPts val="0"/>
              </a:spcBef>
              <a:spcAft>
                <a:spcPts val="0"/>
              </a:spcAft>
              <a:buNone/>
              <a:defRPr b="0"/>
            </a:lvl8pPr>
            <a:lvl9pPr lvl="8">
              <a:lnSpc>
                <a:spcPct val="125000"/>
              </a:lnSpc>
              <a:spcBef>
                <a:spcPts val="0"/>
              </a:spcBef>
              <a:spcAft>
                <a:spcPts val="0"/>
              </a:spcAft>
              <a:buNone/>
              <a:defRPr b="0"/>
            </a:lvl9pPr>
          </a:lstStyle>
          <a:p>
            <a:endParaRPr/>
          </a:p>
        </p:txBody>
      </p:sp>
      <p:sp>
        <p:nvSpPr>
          <p:cNvPr id="656" name="Google Shape;656;p81"/>
          <p:cNvSpPr txBox="1">
            <a:spLocks noGrp="1"/>
          </p:cNvSpPr>
          <p:nvPr>
            <p:ph type="subTitle" idx="8"/>
          </p:nvPr>
        </p:nvSpPr>
        <p:spPr>
          <a:xfrm>
            <a:off x="13405104" y="3756695"/>
            <a:ext cx="4224600" cy="3474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b="0"/>
            </a:lvl1pPr>
            <a:lvl2pPr lvl="1">
              <a:lnSpc>
                <a:spcPct val="125000"/>
              </a:lnSpc>
              <a:spcBef>
                <a:spcPts val="0"/>
              </a:spcBef>
              <a:spcAft>
                <a:spcPts val="0"/>
              </a:spcAft>
              <a:buNone/>
              <a:defRPr b="0"/>
            </a:lvl2pPr>
            <a:lvl3pPr lvl="2">
              <a:lnSpc>
                <a:spcPct val="125000"/>
              </a:lnSpc>
              <a:spcBef>
                <a:spcPts val="0"/>
              </a:spcBef>
              <a:spcAft>
                <a:spcPts val="0"/>
              </a:spcAft>
              <a:buNone/>
              <a:defRPr b="0"/>
            </a:lvl3pPr>
            <a:lvl4pPr lvl="3">
              <a:lnSpc>
                <a:spcPct val="125000"/>
              </a:lnSpc>
              <a:spcBef>
                <a:spcPts val="0"/>
              </a:spcBef>
              <a:spcAft>
                <a:spcPts val="0"/>
              </a:spcAft>
              <a:buNone/>
              <a:defRPr b="0"/>
            </a:lvl4pPr>
            <a:lvl5pPr lvl="4">
              <a:lnSpc>
                <a:spcPct val="125000"/>
              </a:lnSpc>
              <a:spcBef>
                <a:spcPts val="0"/>
              </a:spcBef>
              <a:spcAft>
                <a:spcPts val="0"/>
              </a:spcAft>
              <a:buNone/>
              <a:defRPr b="0"/>
            </a:lvl5pPr>
            <a:lvl6pPr lvl="5">
              <a:lnSpc>
                <a:spcPct val="125000"/>
              </a:lnSpc>
              <a:spcBef>
                <a:spcPts val="0"/>
              </a:spcBef>
              <a:spcAft>
                <a:spcPts val="0"/>
              </a:spcAft>
              <a:buNone/>
              <a:defRPr b="0"/>
            </a:lvl6pPr>
            <a:lvl7pPr lvl="6">
              <a:lnSpc>
                <a:spcPct val="125000"/>
              </a:lnSpc>
              <a:spcBef>
                <a:spcPts val="0"/>
              </a:spcBef>
              <a:spcAft>
                <a:spcPts val="0"/>
              </a:spcAft>
              <a:buNone/>
              <a:defRPr b="0"/>
            </a:lvl7pPr>
            <a:lvl8pPr lvl="7">
              <a:lnSpc>
                <a:spcPct val="125000"/>
              </a:lnSpc>
              <a:spcBef>
                <a:spcPts val="0"/>
              </a:spcBef>
              <a:spcAft>
                <a:spcPts val="0"/>
              </a:spcAft>
              <a:buNone/>
              <a:defRPr b="0"/>
            </a:lvl8pPr>
            <a:lvl9pPr lvl="8">
              <a:lnSpc>
                <a:spcPct val="125000"/>
              </a:lnSpc>
              <a:spcBef>
                <a:spcPts val="0"/>
              </a:spcBef>
              <a:spcAft>
                <a:spcPts val="0"/>
              </a:spcAft>
              <a:buNone/>
              <a:defRPr b="0"/>
            </a:lvl9pPr>
          </a:lstStyle>
          <a:p>
            <a:endParaRPr/>
          </a:p>
        </p:txBody>
      </p:sp>
      <p:sp>
        <p:nvSpPr>
          <p:cNvPr id="657" name="Google Shape;657;p81"/>
          <p:cNvSpPr txBox="1">
            <a:spLocks noGrp="1"/>
          </p:cNvSpPr>
          <p:nvPr>
            <p:ph type="subTitle" idx="9"/>
          </p:nvPr>
        </p:nvSpPr>
        <p:spPr>
          <a:xfrm>
            <a:off x="8586216" y="5859815"/>
            <a:ext cx="4224600" cy="822900"/>
          </a:xfrm>
          <a:prstGeom prst="rect">
            <a:avLst/>
          </a:prstGeom>
        </p:spPr>
        <p:txBody>
          <a:bodyPr spcFirstLastPara="1" wrap="square" lIns="0" tIns="0" rIns="0" bIns="0" anchor="t" anchorCtr="0">
            <a:noAutofit/>
          </a:bodyPr>
          <a:lstStyle>
            <a:lvl1pPr marL="0" marR="0" lvl="0" indent="0" algn="l">
              <a:lnSpc>
                <a:spcPct val="110000"/>
              </a:lnSpc>
              <a:spcBef>
                <a:spcPts val="0"/>
              </a:spcBef>
              <a:spcAft>
                <a:spcPts val="0"/>
              </a:spcAft>
              <a:buNone/>
              <a:defRPr sz="2700"/>
            </a:lvl1pPr>
            <a:lvl2pPr lvl="1">
              <a:lnSpc>
                <a:spcPct val="110000"/>
              </a:lnSpc>
              <a:spcBef>
                <a:spcPts val="0"/>
              </a:spcBef>
              <a:spcAft>
                <a:spcPts val="0"/>
              </a:spcAft>
              <a:buNone/>
              <a:defRPr sz="2700"/>
            </a:lvl2pPr>
            <a:lvl3pPr lvl="2">
              <a:lnSpc>
                <a:spcPct val="110000"/>
              </a:lnSpc>
              <a:spcBef>
                <a:spcPts val="0"/>
              </a:spcBef>
              <a:spcAft>
                <a:spcPts val="0"/>
              </a:spcAft>
              <a:buNone/>
              <a:defRPr sz="2700"/>
            </a:lvl3pPr>
            <a:lvl4pPr lvl="3">
              <a:lnSpc>
                <a:spcPct val="110000"/>
              </a:lnSpc>
              <a:spcBef>
                <a:spcPts val="0"/>
              </a:spcBef>
              <a:spcAft>
                <a:spcPts val="0"/>
              </a:spcAft>
              <a:buNone/>
              <a:defRPr sz="2700"/>
            </a:lvl4pPr>
            <a:lvl5pPr lvl="4">
              <a:lnSpc>
                <a:spcPct val="110000"/>
              </a:lnSpc>
              <a:spcBef>
                <a:spcPts val="0"/>
              </a:spcBef>
              <a:spcAft>
                <a:spcPts val="0"/>
              </a:spcAft>
              <a:buNone/>
              <a:defRPr sz="2700"/>
            </a:lvl5pPr>
            <a:lvl6pPr lvl="5">
              <a:lnSpc>
                <a:spcPct val="110000"/>
              </a:lnSpc>
              <a:spcBef>
                <a:spcPts val="0"/>
              </a:spcBef>
              <a:spcAft>
                <a:spcPts val="0"/>
              </a:spcAft>
              <a:buNone/>
              <a:defRPr sz="2700"/>
            </a:lvl6pPr>
            <a:lvl7pPr lvl="6">
              <a:lnSpc>
                <a:spcPct val="110000"/>
              </a:lnSpc>
              <a:spcBef>
                <a:spcPts val="0"/>
              </a:spcBef>
              <a:spcAft>
                <a:spcPts val="0"/>
              </a:spcAft>
              <a:buNone/>
              <a:defRPr sz="2700"/>
            </a:lvl7pPr>
            <a:lvl8pPr lvl="7">
              <a:lnSpc>
                <a:spcPct val="110000"/>
              </a:lnSpc>
              <a:spcBef>
                <a:spcPts val="0"/>
              </a:spcBef>
              <a:spcAft>
                <a:spcPts val="0"/>
              </a:spcAft>
              <a:buNone/>
              <a:defRPr sz="2700"/>
            </a:lvl8pPr>
            <a:lvl9pPr lvl="8">
              <a:lnSpc>
                <a:spcPct val="110000"/>
              </a:lnSpc>
              <a:spcBef>
                <a:spcPts val="0"/>
              </a:spcBef>
              <a:spcAft>
                <a:spcPts val="0"/>
              </a:spcAft>
              <a:buNone/>
              <a:defRPr sz="2700"/>
            </a:lvl9pPr>
          </a:lstStyle>
          <a:p>
            <a:endParaRPr/>
          </a:p>
        </p:txBody>
      </p:sp>
      <p:sp>
        <p:nvSpPr>
          <p:cNvPr id="658" name="Google Shape;658;p81"/>
          <p:cNvSpPr txBox="1">
            <a:spLocks noGrp="1"/>
          </p:cNvSpPr>
          <p:nvPr>
            <p:ph type="subTitle" idx="13"/>
          </p:nvPr>
        </p:nvSpPr>
        <p:spPr>
          <a:xfrm>
            <a:off x="13405104" y="5859815"/>
            <a:ext cx="4224600" cy="822900"/>
          </a:xfrm>
          <a:prstGeom prst="rect">
            <a:avLst/>
          </a:prstGeom>
        </p:spPr>
        <p:txBody>
          <a:bodyPr spcFirstLastPara="1" wrap="square" lIns="0" tIns="0" rIns="0" bIns="0" anchor="t" anchorCtr="0">
            <a:noAutofit/>
          </a:bodyPr>
          <a:lstStyle>
            <a:lvl1pPr marL="0" marR="0" lvl="0" indent="0" algn="l">
              <a:lnSpc>
                <a:spcPct val="110000"/>
              </a:lnSpc>
              <a:spcBef>
                <a:spcPts val="0"/>
              </a:spcBef>
              <a:spcAft>
                <a:spcPts val="0"/>
              </a:spcAft>
              <a:buNone/>
              <a:defRPr sz="2700"/>
            </a:lvl1pPr>
            <a:lvl2pPr lvl="1">
              <a:lnSpc>
                <a:spcPct val="110000"/>
              </a:lnSpc>
              <a:spcBef>
                <a:spcPts val="0"/>
              </a:spcBef>
              <a:spcAft>
                <a:spcPts val="0"/>
              </a:spcAft>
              <a:buNone/>
              <a:defRPr sz="2700"/>
            </a:lvl2pPr>
            <a:lvl3pPr lvl="2">
              <a:lnSpc>
                <a:spcPct val="110000"/>
              </a:lnSpc>
              <a:spcBef>
                <a:spcPts val="0"/>
              </a:spcBef>
              <a:spcAft>
                <a:spcPts val="0"/>
              </a:spcAft>
              <a:buNone/>
              <a:defRPr sz="2700"/>
            </a:lvl3pPr>
            <a:lvl4pPr lvl="3">
              <a:lnSpc>
                <a:spcPct val="110000"/>
              </a:lnSpc>
              <a:spcBef>
                <a:spcPts val="0"/>
              </a:spcBef>
              <a:spcAft>
                <a:spcPts val="0"/>
              </a:spcAft>
              <a:buNone/>
              <a:defRPr sz="2700"/>
            </a:lvl4pPr>
            <a:lvl5pPr lvl="4">
              <a:lnSpc>
                <a:spcPct val="110000"/>
              </a:lnSpc>
              <a:spcBef>
                <a:spcPts val="0"/>
              </a:spcBef>
              <a:spcAft>
                <a:spcPts val="0"/>
              </a:spcAft>
              <a:buNone/>
              <a:defRPr sz="2700"/>
            </a:lvl5pPr>
            <a:lvl6pPr lvl="5">
              <a:lnSpc>
                <a:spcPct val="110000"/>
              </a:lnSpc>
              <a:spcBef>
                <a:spcPts val="0"/>
              </a:spcBef>
              <a:spcAft>
                <a:spcPts val="0"/>
              </a:spcAft>
              <a:buNone/>
              <a:defRPr sz="2700"/>
            </a:lvl6pPr>
            <a:lvl7pPr lvl="6">
              <a:lnSpc>
                <a:spcPct val="110000"/>
              </a:lnSpc>
              <a:spcBef>
                <a:spcPts val="0"/>
              </a:spcBef>
              <a:spcAft>
                <a:spcPts val="0"/>
              </a:spcAft>
              <a:buNone/>
              <a:defRPr sz="2700"/>
            </a:lvl7pPr>
            <a:lvl8pPr lvl="7">
              <a:lnSpc>
                <a:spcPct val="110000"/>
              </a:lnSpc>
              <a:spcBef>
                <a:spcPts val="0"/>
              </a:spcBef>
              <a:spcAft>
                <a:spcPts val="0"/>
              </a:spcAft>
              <a:buNone/>
              <a:defRPr sz="2700"/>
            </a:lvl8pPr>
            <a:lvl9pPr lvl="8">
              <a:lnSpc>
                <a:spcPct val="110000"/>
              </a:lnSpc>
              <a:spcBef>
                <a:spcPts val="0"/>
              </a:spcBef>
              <a:spcAft>
                <a:spcPts val="0"/>
              </a:spcAft>
              <a:buNone/>
              <a:defRPr sz="2700"/>
            </a:lvl9pPr>
          </a:lstStyle>
          <a:p>
            <a:endParaRPr/>
          </a:p>
        </p:txBody>
      </p:sp>
      <p:sp>
        <p:nvSpPr>
          <p:cNvPr id="659" name="Google Shape;659;p81"/>
          <p:cNvSpPr txBox="1">
            <a:spLocks noGrp="1"/>
          </p:cNvSpPr>
          <p:nvPr>
            <p:ph type="subTitle" idx="14"/>
          </p:nvPr>
        </p:nvSpPr>
        <p:spPr>
          <a:xfrm>
            <a:off x="8586216" y="5494055"/>
            <a:ext cx="4224600" cy="3474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b="0"/>
            </a:lvl1pPr>
            <a:lvl2pPr lvl="1">
              <a:lnSpc>
                <a:spcPct val="125000"/>
              </a:lnSpc>
              <a:spcBef>
                <a:spcPts val="0"/>
              </a:spcBef>
              <a:spcAft>
                <a:spcPts val="0"/>
              </a:spcAft>
              <a:buNone/>
              <a:defRPr b="0"/>
            </a:lvl2pPr>
            <a:lvl3pPr lvl="2">
              <a:lnSpc>
                <a:spcPct val="125000"/>
              </a:lnSpc>
              <a:spcBef>
                <a:spcPts val="0"/>
              </a:spcBef>
              <a:spcAft>
                <a:spcPts val="0"/>
              </a:spcAft>
              <a:buNone/>
              <a:defRPr b="0"/>
            </a:lvl3pPr>
            <a:lvl4pPr lvl="3">
              <a:lnSpc>
                <a:spcPct val="125000"/>
              </a:lnSpc>
              <a:spcBef>
                <a:spcPts val="0"/>
              </a:spcBef>
              <a:spcAft>
                <a:spcPts val="0"/>
              </a:spcAft>
              <a:buNone/>
              <a:defRPr b="0"/>
            </a:lvl4pPr>
            <a:lvl5pPr lvl="4">
              <a:lnSpc>
                <a:spcPct val="125000"/>
              </a:lnSpc>
              <a:spcBef>
                <a:spcPts val="0"/>
              </a:spcBef>
              <a:spcAft>
                <a:spcPts val="0"/>
              </a:spcAft>
              <a:buNone/>
              <a:defRPr b="0"/>
            </a:lvl5pPr>
            <a:lvl6pPr lvl="5">
              <a:lnSpc>
                <a:spcPct val="125000"/>
              </a:lnSpc>
              <a:spcBef>
                <a:spcPts val="0"/>
              </a:spcBef>
              <a:spcAft>
                <a:spcPts val="0"/>
              </a:spcAft>
              <a:buNone/>
              <a:defRPr b="0"/>
            </a:lvl6pPr>
            <a:lvl7pPr lvl="6">
              <a:lnSpc>
                <a:spcPct val="125000"/>
              </a:lnSpc>
              <a:spcBef>
                <a:spcPts val="0"/>
              </a:spcBef>
              <a:spcAft>
                <a:spcPts val="0"/>
              </a:spcAft>
              <a:buNone/>
              <a:defRPr b="0"/>
            </a:lvl7pPr>
            <a:lvl8pPr lvl="7">
              <a:lnSpc>
                <a:spcPct val="125000"/>
              </a:lnSpc>
              <a:spcBef>
                <a:spcPts val="0"/>
              </a:spcBef>
              <a:spcAft>
                <a:spcPts val="0"/>
              </a:spcAft>
              <a:buNone/>
              <a:defRPr b="0"/>
            </a:lvl8pPr>
            <a:lvl9pPr lvl="8">
              <a:lnSpc>
                <a:spcPct val="125000"/>
              </a:lnSpc>
              <a:spcBef>
                <a:spcPts val="0"/>
              </a:spcBef>
              <a:spcAft>
                <a:spcPts val="0"/>
              </a:spcAft>
              <a:buNone/>
              <a:defRPr b="0"/>
            </a:lvl9pPr>
          </a:lstStyle>
          <a:p>
            <a:endParaRPr/>
          </a:p>
        </p:txBody>
      </p:sp>
      <p:sp>
        <p:nvSpPr>
          <p:cNvPr id="660" name="Google Shape;660;p81"/>
          <p:cNvSpPr txBox="1">
            <a:spLocks noGrp="1"/>
          </p:cNvSpPr>
          <p:nvPr>
            <p:ph type="subTitle" idx="15"/>
          </p:nvPr>
        </p:nvSpPr>
        <p:spPr>
          <a:xfrm>
            <a:off x="13405104" y="5494055"/>
            <a:ext cx="4224600" cy="3474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b="0"/>
            </a:lvl1pPr>
            <a:lvl2pPr lvl="1">
              <a:lnSpc>
                <a:spcPct val="125000"/>
              </a:lnSpc>
              <a:spcBef>
                <a:spcPts val="0"/>
              </a:spcBef>
              <a:spcAft>
                <a:spcPts val="0"/>
              </a:spcAft>
              <a:buNone/>
              <a:defRPr b="0"/>
            </a:lvl2pPr>
            <a:lvl3pPr lvl="2">
              <a:lnSpc>
                <a:spcPct val="125000"/>
              </a:lnSpc>
              <a:spcBef>
                <a:spcPts val="0"/>
              </a:spcBef>
              <a:spcAft>
                <a:spcPts val="0"/>
              </a:spcAft>
              <a:buNone/>
              <a:defRPr b="0"/>
            </a:lvl3pPr>
            <a:lvl4pPr lvl="3">
              <a:lnSpc>
                <a:spcPct val="125000"/>
              </a:lnSpc>
              <a:spcBef>
                <a:spcPts val="0"/>
              </a:spcBef>
              <a:spcAft>
                <a:spcPts val="0"/>
              </a:spcAft>
              <a:buNone/>
              <a:defRPr b="0"/>
            </a:lvl4pPr>
            <a:lvl5pPr lvl="4">
              <a:lnSpc>
                <a:spcPct val="125000"/>
              </a:lnSpc>
              <a:spcBef>
                <a:spcPts val="0"/>
              </a:spcBef>
              <a:spcAft>
                <a:spcPts val="0"/>
              </a:spcAft>
              <a:buNone/>
              <a:defRPr b="0"/>
            </a:lvl5pPr>
            <a:lvl6pPr lvl="5">
              <a:lnSpc>
                <a:spcPct val="125000"/>
              </a:lnSpc>
              <a:spcBef>
                <a:spcPts val="0"/>
              </a:spcBef>
              <a:spcAft>
                <a:spcPts val="0"/>
              </a:spcAft>
              <a:buNone/>
              <a:defRPr b="0"/>
            </a:lvl6pPr>
            <a:lvl7pPr lvl="6">
              <a:lnSpc>
                <a:spcPct val="125000"/>
              </a:lnSpc>
              <a:spcBef>
                <a:spcPts val="0"/>
              </a:spcBef>
              <a:spcAft>
                <a:spcPts val="0"/>
              </a:spcAft>
              <a:buNone/>
              <a:defRPr b="0"/>
            </a:lvl7pPr>
            <a:lvl8pPr lvl="7">
              <a:lnSpc>
                <a:spcPct val="125000"/>
              </a:lnSpc>
              <a:spcBef>
                <a:spcPts val="0"/>
              </a:spcBef>
              <a:spcAft>
                <a:spcPts val="0"/>
              </a:spcAft>
              <a:buNone/>
              <a:defRPr b="0"/>
            </a:lvl8pPr>
            <a:lvl9pPr lvl="8">
              <a:lnSpc>
                <a:spcPct val="125000"/>
              </a:lnSpc>
              <a:spcBef>
                <a:spcPts val="0"/>
              </a:spcBef>
              <a:spcAft>
                <a:spcPts val="0"/>
              </a:spcAft>
              <a:buNone/>
              <a:defRPr b="0"/>
            </a:lvl9pPr>
          </a:lstStyle>
          <a:p>
            <a:endParaRPr/>
          </a:p>
        </p:txBody>
      </p:sp>
      <p:sp>
        <p:nvSpPr>
          <p:cNvPr id="661" name="Google Shape;661;p81"/>
          <p:cNvSpPr txBox="1">
            <a:spLocks noGrp="1"/>
          </p:cNvSpPr>
          <p:nvPr>
            <p:ph type="subTitle" idx="16"/>
          </p:nvPr>
        </p:nvSpPr>
        <p:spPr>
          <a:xfrm>
            <a:off x="8586216" y="7597175"/>
            <a:ext cx="4224600" cy="822900"/>
          </a:xfrm>
          <a:prstGeom prst="rect">
            <a:avLst/>
          </a:prstGeom>
        </p:spPr>
        <p:txBody>
          <a:bodyPr spcFirstLastPara="1" wrap="square" lIns="0" tIns="0" rIns="0" bIns="0" anchor="t" anchorCtr="0">
            <a:noAutofit/>
          </a:bodyPr>
          <a:lstStyle>
            <a:lvl1pPr marL="0" marR="0" lvl="0" indent="0" algn="l">
              <a:lnSpc>
                <a:spcPct val="110000"/>
              </a:lnSpc>
              <a:spcBef>
                <a:spcPts val="0"/>
              </a:spcBef>
              <a:spcAft>
                <a:spcPts val="0"/>
              </a:spcAft>
              <a:buNone/>
              <a:defRPr sz="2700"/>
            </a:lvl1pPr>
            <a:lvl2pPr lvl="1">
              <a:lnSpc>
                <a:spcPct val="110000"/>
              </a:lnSpc>
              <a:spcBef>
                <a:spcPts val="0"/>
              </a:spcBef>
              <a:spcAft>
                <a:spcPts val="0"/>
              </a:spcAft>
              <a:buNone/>
              <a:defRPr sz="2700"/>
            </a:lvl2pPr>
            <a:lvl3pPr lvl="2">
              <a:lnSpc>
                <a:spcPct val="110000"/>
              </a:lnSpc>
              <a:spcBef>
                <a:spcPts val="0"/>
              </a:spcBef>
              <a:spcAft>
                <a:spcPts val="0"/>
              </a:spcAft>
              <a:buNone/>
              <a:defRPr sz="2700"/>
            </a:lvl3pPr>
            <a:lvl4pPr lvl="3">
              <a:lnSpc>
                <a:spcPct val="110000"/>
              </a:lnSpc>
              <a:spcBef>
                <a:spcPts val="0"/>
              </a:spcBef>
              <a:spcAft>
                <a:spcPts val="0"/>
              </a:spcAft>
              <a:buNone/>
              <a:defRPr sz="2700"/>
            </a:lvl4pPr>
            <a:lvl5pPr lvl="4">
              <a:lnSpc>
                <a:spcPct val="110000"/>
              </a:lnSpc>
              <a:spcBef>
                <a:spcPts val="0"/>
              </a:spcBef>
              <a:spcAft>
                <a:spcPts val="0"/>
              </a:spcAft>
              <a:buNone/>
              <a:defRPr sz="2700"/>
            </a:lvl5pPr>
            <a:lvl6pPr lvl="5">
              <a:lnSpc>
                <a:spcPct val="110000"/>
              </a:lnSpc>
              <a:spcBef>
                <a:spcPts val="0"/>
              </a:spcBef>
              <a:spcAft>
                <a:spcPts val="0"/>
              </a:spcAft>
              <a:buNone/>
              <a:defRPr sz="2700"/>
            </a:lvl6pPr>
            <a:lvl7pPr lvl="6">
              <a:lnSpc>
                <a:spcPct val="110000"/>
              </a:lnSpc>
              <a:spcBef>
                <a:spcPts val="0"/>
              </a:spcBef>
              <a:spcAft>
                <a:spcPts val="0"/>
              </a:spcAft>
              <a:buNone/>
              <a:defRPr sz="2700"/>
            </a:lvl7pPr>
            <a:lvl8pPr lvl="7">
              <a:lnSpc>
                <a:spcPct val="110000"/>
              </a:lnSpc>
              <a:spcBef>
                <a:spcPts val="0"/>
              </a:spcBef>
              <a:spcAft>
                <a:spcPts val="0"/>
              </a:spcAft>
              <a:buNone/>
              <a:defRPr sz="2700"/>
            </a:lvl8pPr>
            <a:lvl9pPr lvl="8">
              <a:lnSpc>
                <a:spcPct val="110000"/>
              </a:lnSpc>
              <a:spcBef>
                <a:spcPts val="0"/>
              </a:spcBef>
              <a:spcAft>
                <a:spcPts val="0"/>
              </a:spcAft>
              <a:buNone/>
              <a:defRPr sz="2700"/>
            </a:lvl9pPr>
          </a:lstStyle>
          <a:p>
            <a:endParaRPr/>
          </a:p>
        </p:txBody>
      </p:sp>
      <p:sp>
        <p:nvSpPr>
          <p:cNvPr id="662" name="Google Shape;662;p81"/>
          <p:cNvSpPr txBox="1">
            <a:spLocks noGrp="1"/>
          </p:cNvSpPr>
          <p:nvPr>
            <p:ph type="subTitle" idx="17"/>
          </p:nvPr>
        </p:nvSpPr>
        <p:spPr>
          <a:xfrm>
            <a:off x="13405104" y="7597175"/>
            <a:ext cx="4224600" cy="822900"/>
          </a:xfrm>
          <a:prstGeom prst="rect">
            <a:avLst/>
          </a:prstGeom>
        </p:spPr>
        <p:txBody>
          <a:bodyPr spcFirstLastPara="1" wrap="square" lIns="0" tIns="0" rIns="0" bIns="0" anchor="t" anchorCtr="0">
            <a:noAutofit/>
          </a:bodyPr>
          <a:lstStyle>
            <a:lvl1pPr marL="0" marR="0" lvl="0" indent="0" algn="l">
              <a:lnSpc>
                <a:spcPct val="110000"/>
              </a:lnSpc>
              <a:spcBef>
                <a:spcPts val="0"/>
              </a:spcBef>
              <a:spcAft>
                <a:spcPts val="0"/>
              </a:spcAft>
              <a:buNone/>
              <a:defRPr sz="2700"/>
            </a:lvl1pPr>
            <a:lvl2pPr lvl="1">
              <a:lnSpc>
                <a:spcPct val="110000"/>
              </a:lnSpc>
              <a:spcBef>
                <a:spcPts val="0"/>
              </a:spcBef>
              <a:spcAft>
                <a:spcPts val="0"/>
              </a:spcAft>
              <a:buNone/>
              <a:defRPr sz="2700"/>
            </a:lvl2pPr>
            <a:lvl3pPr lvl="2">
              <a:lnSpc>
                <a:spcPct val="110000"/>
              </a:lnSpc>
              <a:spcBef>
                <a:spcPts val="0"/>
              </a:spcBef>
              <a:spcAft>
                <a:spcPts val="0"/>
              </a:spcAft>
              <a:buNone/>
              <a:defRPr sz="2700"/>
            </a:lvl3pPr>
            <a:lvl4pPr lvl="3">
              <a:lnSpc>
                <a:spcPct val="110000"/>
              </a:lnSpc>
              <a:spcBef>
                <a:spcPts val="0"/>
              </a:spcBef>
              <a:spcAft>
                <a:spcPts val="0"/>
              </a:spcAft>
              <a:buNone/>
              <a:defRPr sz="2700"/>
            </a:lvl4pPr>
            <a:lvl5pPr lvl="4">
              <a:lnSpc>
                <a:spcPct val="110000"/>
              </a:lnSpc>
              <a:spcBef>
                <a:spcPts val="0"/>
              </a:spcBef>
              <a:spcAft>
                <a:spcPts val="0"/>
              </a:spcAft>
              <a:buNone/>
              <a:defRPr sz="2700"/>
            </a:lvl5pPr>
            <a:lvl6pPr lvl="5">
              <a:lnSpc>
                <a:spcPct val="110000"/>
              </a:lnSpc>
              <a:spcBef>
                <a:spcPts val="0"/>
              </a:spcBef>
              <a:spcAft>
                <a:spcPts val="0"/>
              </a:spcAft>
              <a:buNone/>
              <a:defRPr sz="2700"/>
            </a:lvl6pPr>
            <a:lvl7pPr lvl="6">
              <a:lnSpc>
                <a:spcPct val="110000"/>
              </a:lnSpc>
              <a:spcBef>
                <a:spcPts val="0"/>
              </a:spcBef>
              <a:spcAft>
                <a:spcPts val="0"/>
              </a:spcAft>
              <a:buNone/>
              <a:defRPr sz="2700"/>
            </a:lvl7pPr>
            <a:lvl8pPr lvl="7">
              <a:lnSpc>
                <a:spcPct val="110000"/>
              </a:lnSpc>
              <a:spcBef>
                <a:spcPts val="0"/>
              </a:spcBef>
              <a:spcAft>
                <a:spcPts val="0"/>
              </a:spcAft>
              <a:buNone/>
              <a:defRPr sz="2700"/>
            </a:lvl8pPr>
            <a:lvl9pPr lvl="8">
              <a:lnSpc>
                <a:spcPct val="110000"/>
              </a:lnSpc>
              <a:spcBef>
                <a:spcPts val="0"/>
              </a:spcBef>
              <a:spcAft>
                <a:spcPts val="0"/>
              </a:spcAft>
              <a:buNone/>
              <a:defRPr sz="2700"/>
            </a:lvl9pPr>
          </a:lstStyle>
          <a:p>
            <a:endParaRPr/>
          </a:p>
        </p:txBody>
      </p:sp>
      <p:sp>
        <p:nvSpPr>
          <p:cNvPr id="663" name="Google Shape;663;p81"/>
          <p:cNvSpPr txBox="1">
            <a:spLocks noGrp="1"/>
          </p:cNvSpPr>
          <p:nvPr>
            <p:ph type="subTitle" idx="18"/>
          </p:nvPr>
        </p:nvSpPr>
        <p:spPr>
          <a:xfrm>
            <a:off x="8586216" y="7231415"/>
            <a:ext cx="4224600" cy="3474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b="0"/>
            </a:lvl1pPr>
            <a:lvl2pPr lvl="1">
              <a:lnSpc>
                <a:spcPct val="125000"/>
              </a:lnSpc>
              <a:spcBef>
                <a:spcPts val="0"/>
              </a:spcBef>
              <a:spcAft>
                <a:spcPts val="0"/>
              </a:spcAft>
              <a:buNone/>
              <a:defRPr b="0"/>
            </a:lvl2pPr>
            <a:lvl3pPr lvl="2">
              <a:lnSpc>
                <a:spcPct val="125000"/>
              </a:lnSpc>
              <a:spcBef>
                <a:spcPts val="0"/>
              </a:spcBef>
              <a:spcAft>
                <a:spcPts val="0"/>
              </a:spcAft>
              <a:buNone/>
              <a:defRPr b="0"/>
            </a:lvl3pPr>
            <a:lvl4pPr lvl="3">
              <a:lnSpc>
                <a:spcPct val="125000"/>
              </a:lnSpc>
              <a:spcBef>
                <a:spcPts val="0"/>
              </a:spcBef>
              <a:spcAft>
                <a:spcPts val="0"/>
              </a:spcAft>
              <a:buNone/>
              <a:defRPr b="0"/>
            </a:lvl4pPr>
            <a:lvl5pPr lvl="4">
              <a:lnSpc>
                <a:spcPct val="125000"/>
              </a:lnSpc>
              <a:spcBef>
                <a:spcPts val="0"/>
              </a:spcBef>
              <a:spcAft>
                <a:spcPts val="0"/>
              </a:spcAft>
              <a:buNone/>
              <a:defRPr b="0"/>
            </a:lvl5pPr>
            <a:lvl6pPr lvl="5">
              <a:lnSpc>
                <a:spcPct val="125000"/>
              </a:lnSpc>
              <a:spcBef>
                <a:spcPts val="0"/>
              </a:spcBef>
              <a:spcAft>
                <a:spcPts val="0"/>
              </a:spcAft>
              <a:buNone/>
              <a:defRPr b="0"/>
            </a:lvl6pPr>
            <a:lvl7pPr lvl="6">
              <a:lnSpc>
                <a:spcPct val="125000"/>
              </a:lnSpc>
              <a:spcBef>
                <a:spcPts val="0"/>
              </a:spcBef>
              <a:spcAft>
                <a:spcPts val="0"/>
              </a:spcAft>
              <a:buNone/>
              <a:defRPr b="0"/>
            </a:lvl7pPr>
            <a:lvl8pPr lvl="7">
              <a:lnSpc>
                <a:spcPct val="125000"/>
              </a:lnSpc>
              <a:spcBef>
                <a:spcPts val="0"/>
              </a:spcBef>
              <a:spcAft>
                <a:spcPts val="0"/>
              </a:spcAft>
              <a:buNone/>
              <a:defRPr b="0"/>
            </a:lvl8pPr>
            <a:lvl9pPr lvl="8">
              <a:lnSpc>
                <a:spcPct val="125000"/>
              </a:lnSpc>
              <a:spcBef>
                <a:spcPts val="0"/>
              </a:spcBef>
              <a:spcAft>
                <a:spcPts val="0"/>
              </a:spcAft>
              <a:buNone/>
              <a:defRPr b="0"/>
            </a:lvl9pPr>
          </a:lstStyle>
          <a:p>
            <a:endParaRPr/>
          </a:p>
        </p:txBody>
      </p:sp>
      <p:sp>
        <p:nvSpPr>
          <p:cNvPr id="664" name="Google Shape;664;p81"/>
          <p:cNvSpPr txBox="1">
            <a:spLocks noGrp="1"/>
          </p:cNvSpPr>
          <p:nvPr>
            <p:ph type="subTitle" idx="19"/>
          </p:nvPr>
        </p:nvSpPr>
        <p:spPr>
          <a:xfrm>
            <a:off x="13405104" y="7231415"/>
            <a:ext cx="4224600" cy="3474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b="0"/>
            </a:lvl1pPr>
            <a:lvl2pPr lvl="1">
              <a:lnSpc>
                <a:spcPct val="125000"/>
              </a:lnSpc>
              <a:spcBef>
                <a:spcPts val="0"/>
              </a:spcBef>
              <a:spcAft>
                <a:spcPts val="0"/>
              </a:spcAft>
              <a:buNone/>
              <a:defRPr b="0"/>
            </a:lvl2pPr>
            <a:lvl3pPr lvl="2">
              <a:lnSpc>
                <a:spcPct val="125000"/>
              </a:lnSpc>
              <a:spcBef>
                <a:spcPts val="0"/>
              </a:spcBef>
              <a:spcAft>
                <a:spcPts val="0"/>
              </a:spcAft>
              <a:buNone/>
              <a:defRPr b="0"/>
            </a:lvl3pPr>
            <a:lvl4pPr lvl="3">
              <a:lnSpc>
                <a:spcPct val="125000"/>
              </a:lnSpc>
              <a:spcBef>
                <a:spcPts val="0"/>
              </a:spcBef>
              <a:spcAft>
                <a:spcPts val="0"/>
              </a:spcAft>
              <a:buNone/>
              <a:defRPr b="0"/>
            </a:lvl4pPr>
            <a:lvl5pPr lvl="4">
              <a:lnSpc>
                <a:spcPct val="125000"/>
              </a:lnSpc>
              <a:spcBef>
                <a:spcPts val="0"/>
              </a:spcBef>
              <a:spcAft>
                <a:spcPts val="0"/>
              </a:spcAft>
              <a:buNone/>
              <a:defRPr b="0"/>
            </a:lvl5pPr>
            <a:lvl6pPr lvl="5">
              <a:lnSpc>
                <a:spcPct val="125000"/>
              </a:lnSpc>
              <a:spcBef>
                <a:spcPts val="0"/>
              </a:spcBef>
              <a:spcAft>
                <a:spcPts val="0"/>
              </a:spcAft>
              <a:buNone/>
              <a:defRPr b="0"/>
            </a:lvl6pPr>
            <a:lvl7pPr lvl="6">
              <a:lnSpc>
                <a:spcPct val="125000"/>
              </a:lnSpc>
              <a:spcBef>
                <a:spcPts val="0"/>
              </a:spcBef>
              <a:spcAft>
                <a:spcPts val="0"/>
              </a:spcAft>
              <a:buNone/>
              <a:defRPr b="0"/>
            </a:lvl7pPr>
            <a:lvl8pPr lvl="7">
              <a:lnSpc>
                <a:spcPct val="125000"/>
              </a:lnSpc>
              <a:spcBef>
                <a:spcPts val="0"/>
              </a:spcBef>
              <a:spcAft>
                <a:spcPts val="0"/>
              </a:spcAft>
              <a:buNone/>
              <a:defRPr b="0"/>
            </a:lvl8pPr>
            <a:lvl9pPr lvl="8">
              <a:lnSpc>
                <a:spcPct val="125000"/>
              </a:lnSpc>
              <a:spcBef>
                <a:spcPts val="0"/>
              </a:spcBef>
              <a:spcAft>
                <a:spcPts val="0"/>
              </a:spcAft>
              <a:buNone/>
              <a:defRPr b="0"/>
            </a:lvl9pPr>
          </a:lstStyle>
          <a:p>
            <a:endParaRPr/>
          </a:p>
        </p:txBody>
      </p:sp>
      <p:sp>
        <p:nvSpPr>
          <p:cNvPr id="665" name="Google Shape;665;p81"/>
          <p:cNvSpPr txBox="1">
            <a:spLocks noGrp="1"/>
          </p:cNvSpPr>
          <p:nvPr>
            <p:ph type="subTitle" idx="20"/>
          </p:nvPr>
        </p:nvSpPr>
        <p:spPr>
          <a:xfrm>
            <a:off x="8586216" y="2842295"/>
            <a:ext cx="4224600" cy="3474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b="0"/>
            </a:lvl1pPr>
            <a:lvl2pPr lvl="1">
              <a:lnSpc>
                <a:spcPct val="125000"/>
              </a:lnSpc>
              <a:spcBef>
                <a:spcPts val="0"/>
              </a:spcBef>
              <a:spcAft>
                <a:spcPts val="0"/>
              </a:spcAft>
              <a:buNone/>
              <a:defRPr b="0"/>
            </a:lvl2pPr>
            <a:lvl3pPr lvl="2">
              <a:lnSpc>
                <a:spcPct val="125000"/>
              </a:lnSpc>
              <a:spcBef>
                <a:spcPts val="0"/>
              </a:spcBef>
              <a:spcAft>
                <a:spcPts val="0"/>
              </a:spcAft>
              <a:buNone/>
              <a:defRPr b="0"/>
            </a:lvl3pPr>
            <a:lvl4pPr lvl="3">
              <a:lnSpc>
                <a:spcPct val="125000"/>
              </a:lnSpc>
              <a:spcBef>
                <a:spcPts val="0"/>
              </a:spcBef>
              <a:spcAft>
                <a:spcPts val="0"/>
              </a:spcAft>
              <a:buNone/>
              <a:defRPr b="0"/>
            </a:lvl4pPr>
            <a:lvl5pPr lvl="4">
              <a:lnSpc>
                <a:spcPct val="125000"/>
              </a:lnSpc>
              <a:spcBef>
                <a:spcPts val="0"/>
              </a:spcBef>
              <a:spcAft>
                <a:spcPts val="0"/>
              </a:spcAft>
              <a:buNone/>
              <a:defRPr b="0"/>
            </a:lvl5pPr>
            <a:lvl6pPr lvl="5">
              <a:lnSpc>
                <a:spcPct val="125000"/>
              </a:lnSpc>
              <a:spcBef>
                <a:spcPts val="0"/>
              </a:spcBef>
              <a:spcAft>
                <a:spcPts val="0"/>
              </a:spcAft>
              <a:buNone/>
              <a:defRPr b="0"/>
            </a:lvl6pPr>
            <a:lvl7pPr lvl="6">
              <a:lnSpc>
                <a:spcPct val="125000"/>
              </a:lnSpc>
              <a:spcBef>
                <a:spcPts val="0"/>
              </a:spcBef>
              <a:spcAft>
                <a:spcPts val="0"/>
              </a:spcAft>
              <a:buNone/>
              <a:defRPr b="0"/>
            </a:lvl7pPr>
            <a:lvl8pPr lvl="7">
              <a:lnSpc>
                <a:spcPct val="125000"/>
              </a:lnSpc>
              <a:spcBef>
                <a:spcPts val="0"/>
              </a:spcBef>
              <a:spcAft>
                <a:spcPts val="0"/>
              </a:spcAft>
              <a:buNone/>
              <a:defRPr b="0"/>
            </a:lvl8pPr>
            <a:lvl9pPr lvl="8">
              <a:lnSpc>
                <a:spcPct val="125000"/>
              </a:lnSpc>
              <a:spcBef>
                <a:spcPts val="0"/>
              </a:spcBef>
              <a:spcAft>
                <a:spcPts val="0"/>
              </a:spcAft>
              <a:buNone/>
              <a:defRPr b="0"/>
            </a:lvl9pPr>
          </a:lstStyle>
          <a:p>
            <a:endParaRPr/>
          </a:p>
        </p:txBody>
      </p:sp>
      <p:sp>
        <p:nvSpPr>
          <p:cNvPr id="666" name="Google Shape;666;p81"/>
          <p:cNvSpPr txBox="1">
            <a:spLocks noGrp="1"/>
          </p:cNvSpPr>
          <p:nvPr>
            <p:ph type="subTitle" idx="21"/>
          </p:nvPr>
        </p:nvSpPr>
        <p:spPr>
          <a:xfrm>
            <a:off x="13405104" y="2842295"/>
            <a:ext cx="4224600" cy="3474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b="0"/>
            </a:lvl1pPr>
            <a:lvl2pPr lvl="1">
              <a:lnSpc>
                <a:spcPct val="125000"/>
              </a:lnSpc>
              <a:spcBef>
                <a:spcPts val="0"/>
              </a:spcBef>
              <a:spcAft>
                <a:spcPts val="0"/>
              </a:spcAft>
              <a:buNone/>
              <a:defRPr b="0"/>
            </a:lvl2pPr>
            <a:lvl3pPr lvl="2">
              <a:lnSpc>
                <a:spcPct val="125000"/>
              </a:lnSpc>
              <a:spcBef>
                <a:spcPts val="0"/>
              </a:spcBef>
              <a:spcAft>
                <a:spcPts val="0"/>
              </a:spcAft>
              <a:buNone/>
              <a:defRPr b="0"/>
            </a:lvl3pPr>
            <a:lvl4pPr lvl="3">
              <a:lnSpc>
                <a:spcPct val="125000"/>
              </a:lnSpc>
              <a:spcBef>
                <a:spcPts val="0"/>
              </a:spcBef>
              <a:spcAft>
                <a:spcPts val="0"/>
              </a:spcAft>
              <a:buNone/>
              <a:defRPr b="0"/>
            </a:lvl4pPr>
            <a:lvl5pPr lvl="4">
              <a:lnSpc>
                <a:spcPct val="125000"/>
              </a:lnSpc>
              <a:spcBef>
                <a:spcPts val="0"/>
              </a:spcBef>
              <a:spcAft>
                <a:spcPts val="0"/>
              </a:spcAft>
              <a:buNone/>
              <a:defRPr b="0"/>
            </a:lvl5pPr>
            <a:lvl6pPr lvl="5">
              <a:lnSpc>
                <a:spcPct val="125000"/>
              </a:lnSpc>
              <a:spcBef>
                <a:spcPts val="0"/>
              </a:spcBef>
              <a:spcAft>
                <a:spcPts val="0"/>
              </a:spcAft>
              <a:buNone/>
              <a:defRPr b="0"/>
            </a:lvl6pPr>
            <a:lvl7pPr lvl="6">
              <a:lnSpc>
                <a:spcPct val="125000"/>
              </a:lnSpc>
              <a:spcBef>
                <a:spcPts val="0"/>
              </a:spcBef>
              <a:spcAft>
                <a:spcPts val="0"/>
              </a:spcAft>
              <a:buNone/>
              <a:defRPr b="0"/>
            </a:lvl7pPr>
            <a:lvl8pPr lvl="7">
              <a:lnSpc>
                <a:spcPct val="125000"/>
              </a:lnSpc>
              <a:spcBef>
                <a:spcPts val="0"/>
              </a:spcBef>
              <a:spcAft>
                <a:spcPts val="0"/>
              </a:spcAft>
              <a:buNone/>
              <a:defRPr b="0"/>
            </a:lvl8pPr>
            <a:lvl9pPr lvl="8">
              <a:lnSpc>
                <a:spcPct val="125000"/>
              </a:lnSpc>
              <a:spcBef>
                <a:spcPts val="0"/>
              </a:spcBef>
              <a:spcAft>
                <a:spcPts val="0"/>
              </a:spcAft>
              <a:buNone/>
              <a:defRPr b="0"/>
            </a:lvl9pPr>
          </a:lstStyle>
          <a:p>
            <a:endParaRPr/>
          </a:p>
        </p:txBody>
      </p:sp>
      <p:sp>
        <p:nvSpPr>
          <p:cNvPr id="667" name="Google Shape;667;p81"/>
          <p:cNvSpPr txBox="1">
            <a:spLocks noGrp="1"/>
          </p:cNvSpPr>
          <p:nvPr>
            <p:ph type="subTitle" idx="22"/>
          </p:nvPr>
        </p:nvSpPr>
        <p:spPr>
          <a:xfrm>
            <a:off x="8586216" y="4579655"/>
            <a:ext cx="4224600" cy="3474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b="0"/>
            </a:lvl1pPr>
            <a:lvl2pPr lvl="1">
              <a:lnSpc>
                <a:spcPct val="125000"/>
              </a:lnSpc>
              <a:spcBef>
                <a:spcPts val="0"/>
              </a:spcBef>
              <a:spcAft>
                <a:spcPts val="0"/>
              </a:spcAft>
              <a:buNone/>
              <a:defRPr b="0"/>
            </a:lvl2pPr>
            <a:lvl3pPr lvl="2">
              <a:lnSpc>
                <a:spcPct val="125000"/>
              </a:lnSpc>
              <a:spcBef>
                <a:spcPts val="0"/>
              </a:spcBef>
              <a:spcAft>
                <a:spcPts val="0"/>
              </a:spcAft>
              <a:buNone/>
              <a:defRPr b="0"/>
            </a:lvl3pPr>
            <a:lvl4pPr lvl="3">
              <a:lnSpc>
                <a:spcPct val="125000"/>
              </a:lnSpc>
              <a:spcBef>
                <a:spcPts val="0"/>
              </a:spcBef>
              <a:spcAft>
                <a:spcPts val="0"/>
              </a:spcAft>
              <a:buNone/>
              <a:defRPr b="0"/>
            </a:lvl4pPr>
            <a:lvl5pPr lvl="4">
              <a:lnSpc>
                <a:spcPct val="125000"/>
              </a:lnSpc>
              <a:spcBef>
                <a:spcPts val="0"/>
              </a:spcBef>
              <a:spcAft>
                <a:spcPts val="0"/>
              </a:spcAft>
              <a:buNone/>
              <a:defRPr b="0"/>
            </a:lvl5pPr>
            <a:lvl6pPr lvl="5">
              <a:lnSpc>
                <a:spcPct val="125000"/>
              </a:lnSpc>
              <a:spcBef>
                <a:spcPts val="0"/>
              </a:spcBef>
              <a:spcAft>
                <a:spcPts val="0"/>
              </a:spcAft>
              <a:buNone/>
              <a:defRPr b="0"/>
            </a:lvl6pPr>
            <a:lvl7pPr lvl="6">
              <a:lnSpc>
                <a:spcPct val="125000"/>
              </a:lnSpc>
              <a:spcBef>
                <a:spcPts val="0"/>
              </a:spcBef>
              <a:spcAft>
                <a:spcPts val="0"/>
              </a:spcAft>
              <a:buNone/>
              <a:defRPr b="0"/>
            </a:lvl7pPr>
            <a:lvl8pPr lvl="7">
              <a:lnSpc>
                <a:spcPct val="125000"/>
              </a:lnSpc>
              <a:spcBef>
                <a:spcPts val="0"/>
              </a:spcBef>
              <a:spcAft>
                <a:spcPts val="0"/>
              </a:spcAft>
              <a:buNone/>
              <a:defRPr b="0"/>
            </a:lvl8pPr>
            <a:lvl9pPr lvl="8">
              <a:lnSpc>
                <a:spcPct val="125000"/>
              </a:lnSpc>
              <a:spcBef>
                <a:spcPts val="0"/>
              </a:spcBef>
              <a:spcAft>
                <a:spcPts val="0"/>
              </a:spcAft>
              <a:buNone/>
              <a:defRPr b="0"/>
            </a:lvl9pPr>
          </a:lstStyle>
          <a:p>
            <a:endParaRPr/>
          </a:p>
        </p:txBody>
      </p:sp>
      <p:sp>
        <p:nvSpPr>
          <p:cNvPr id="668" name="Google Shape;668;p81"/>
          <p:cNvSpPr txBox="1">
            <a:spLocks noGrp="1"/>
          </p:cNvSpPr>
          <p:nvPr>
            <p:ph type="subTitle" idx="23"/>
          </p:nvPr>
        </p:nvSpPr>
        <p:spPr>
          <a:xfrm>
            <a:off x="13405104" y="4579655"/>
            <a:ext cx="4224600" cy="3474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b="0"/>
            </a:lvl1pPr>
            <a:lvl2pPr lvl="1">
              <a:lnSpc>
                <a:spcPct val="125000"/>
              </a:lnSpc>
              <a:spcBef>
                <a:spcPts val="0"/>
              </a:spcBef>
              <a:spcAft>
                <a:spcPts val="0"/>
              </a:spcAft>
              <a:buNone/>
              <a:defRPr b="0"/>
            </a:lvl2pPr>
            <a:lvl3pPr lvl="2">
              <a:lnSpc>
                <a:spcPct val="125000"/>
              </a:lnSpc>
              <a:spcBef>
                <a:spcPts val="0"/>
              </a:spcBef>
              <a:spcAft>
                <a:spcPts val="0"/>
              </a:spcAft>
              <a:buNone/>
              <a:defRPr b="0"/>
            </a:lvl3pPr>
            <a:lvl4pPr lvl="3">
              <a:lnSpc>
                <a:spcPct val="125000"/>
              </a:lnSpc>
              <a:spcBef>
                <a:spcPts val="0"/>
              </a:spcBef>
              <a:spcAft>
                <a:spcPts val="0"/>
              </a:spcAft>
              <a:buNone/>
              <a:defRPr b="0"/>
            </a:lvl4pPr>
            <a:lvl5pPr lvl="4">
              <a:lnSpc>
                <a:spcPct val="125000"/>
              </a:lnSpc>
              <a:spcBef>
                <a:spcPts val="0"/>
              </a:spcBef>
              <a:spcAft>
                <a:spcPts val="0"/>
              </a:spcAft>
              <a:buNone/>
              <a:defRPr b="0"/>
            </a:lvl5pPr>
            <a:lvl6pPr lvl="5">
              <a:lnSpc>
                <a:spcPct val="125000"/>
              </a:lnSpc>
              <a:spcBef>
                <a:spcPts val="0"/>
              </a:spcBef>
              <a:spcAft>
                <a:spcPts val="0"/>
              </a:spcAft>
              <a:buNone/>
              <a:defRPr b="0"/>
            </a:lvl6pPr>
            <a:lvl7pPr lvl="6">
              <a:lnSpc>
                <a:spcPct val="125000"/>
              </a:lnSpc>
              <a:spcBef>
                <a:spcPts val="0"/>
              </a:spcBef>
              <a:spcAft>
                <a:spcPts val="0"/>
              </a:spcAft>
              <a:buNone/>
              <a:defRPr b="0"/>
            </a:lvl7pPr>
            <a:lvl8pPr lvl="7">
              <a:lnSpc>
                <a:spcPct val="125000"/>
              </a:lnSpc>
              <a:spcBef>
                <a:spcPts val="0"/>
              </a:spcBef>
              <a:spcAft>
                <a:spcPts val="0"/>
              </a:spcAft>
              <a:buNone/>
              <a:defRPr b="0"/>
            </a:lvl8pPr>
            <a:lvl9pPr lvl="8">
              <a:lnSpc>
                <a:spcPct val="125000"/>
              </a:lnSpc>
              <a:spcBef>
                <a:spcPts val="0"/>
              </a:spcBef>
              <a:spcAft>
                <a:spcPts val="0"/>
              </a:spcAft>
              <a:buNone/>
              <a:defRPr b="0"/>
            </a:lvl9pPr>
          </a:lstStyle>
          <a:p>
            <a:endParaRPr/>
          </a:p>
        </p:txBody>
      </p:sp>
      <p:sp>
        <p:nvSpPr>
          <p:cNvPr id="669" name="Google Shape;669;p81"/>
          <p:cNvSpPr txBox="1">
            <a:spLocks noGrp="1"/>
          </p:cNvSpPr>
          <p:nvPr>
            <p:ph type="subTitle" idx="24"/>
          </p:nvPr>
        </p:nvSpPr>
        <p:spPr>
          <a:xfrm>
            <a:off x="8586216" y="6317015"/>
            <a:ext cx="4224600" cy="3474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b="0"/>
            </a:lvl1pPr>
            <a:lvl2pPr lvl="1">
              <a:lnSpc>
                <a:spcPct val="125000"/>
              </a:lnSpc>
              <a:spcBef>
                <a:spcPts val="0"/>
              </a:spcBef>
              <a:spcAft>
                <a:spcPts val="0"/>
              </a:spcAft>
              <a:buNone/>
              <a:defRPr b="0"/>
            </a:lvl2pPr>
            <a:lvl3pPr lvl="2">
              <a:lnSpc>
                <a:spcPct val="125000"/>
              </a:lnSpc>
              <a:spcBef>
                <a:spcPts val="0"/>
              </a:spcBef>
              <a:spcAft>
                <a:spcPts val="0"/>
              </a:spcAft>
              <a:buNone/>
              <a:defRPr b="0"/>
            </a:lvl3pPr>
            <a:lvl4pPr lvl="3">
              <a:lnSpc>
                <a:spcPct val="125000"/>
              </a:lnSpc>
              <a:spcBef>
                <a:spcPts val="0"/>
              </a:spcBef>
              <a:spcAft>
                <a:spcPts val="0"/>
              </a:spcAft>
              <a:buNone/>
              <a:defRPr b="0"/>
            </a:lvl4pPr>
            <a:lvl5pPr lvl="4">
              <a:lnSpc>
                <a:spcPct val="125000"/>
              </a:lnSpc>
              <a:spcBef>
                <a:spcPts val="0"/>
              </a:spcBef>
              <a:spcAft>
                <a:spcPts val="0"/>
              </a:spcAft>
              <a:buNone/>
              <a:defRPr b="0"/>
            </a:lvl5pPr>
            <a:lvl6pPr lvl="5">
              <a:lnSpc>
                <a:spcPct val="125000"/>
              </a:lnSpc>
              <a:spcBef>
                <a:spcPts val="0"/>
              </a:spcBef>
              <a:spcAft>
                <a:spcPts val="0"/>
              </a:spcAft>
              <a:buNone/>
              <a:defRPr b="0"/>
            </a:lvl6pPr>
            <a:lvl7pPr lvl="6">
              <a:lnSpc>
                <a:spcPct val="125000"/>
              </a:lnSpc>
              <a:spcBef>
                <a:spcPts val="0"/>
              </a:spcBef>
              <a:spcAft>
                <a:spcPts val="0"/>
              </a:spcAft>
              <a:buNone/>
              <a:defRPr b="0"/>
            </a:lvl7pPr>
            <a:lvl8pPr lvl="7">
              <a:lnSpc>
                <a:spcPct val="125000"/>
              </a:lnSpc>
              <a:spcBef>
                <a:spcPts val="0"/>
              </a:spcBef>
              <a:spcAft>
                <a:spcPts val="0"/>
              </a:spcAft>
              <a:buNone/>
              <a:defRPr b="0"/>
            </a:lvl8pPr>
            <a:lvl9pPr lvl="8">
              <a:lnSpc>
                <a:spcPct val="125000"/>
              </a:lnSpc>
              <a:spcBef>
                <a:spcPts val="0"/>
              </a:spcBef>
              <a:spcAft>
                <a:spcPts val="0"/>
              </a:spcAft>
              <a:buNone/>
              <a:defRPr b="0"/>
            </a:lvl9pPr>
          </a:lstStyle>
          <a:p>
            <a:endParaRPr/>
          </a:p>
        </p:txBody>
      </p:sp>
      <p:sp>
        <p:nvSpPr>
          <p:cNvPr id="670" name="Google Shape;670;p81"/>
          <p:cNvSpPr txBox="1">
            <a:spLocks noGrp="1"/>
          </p:cNvSpPr>
          <p:nvPr>
            <p:ph type="subTitle" idx="25"/>
          </p:nvPr>
        </p:nvSpPr>
        <p:spPr>
          <a:xfrm>
            <a:off x="13405104" y="6317015"/>
            <a:ext cx="4224600" cy="3474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b="0"/>
            </a:lvl1pPr>
            <a:lvl2pPr lvl="1">
              <a:lnSpc>
                <a:spcPct val="125000"/>
              </a:lnSpc>
              <a:spcBef>
                <a:spcPts val="0"/>
              </a:spcBef>
              <a:spcAft>
                <a:spcPts val="0"/>
              </a:spcAft>
              <a:buNone/>
              <a:defRPr b="0"/>
            </a:lvl2pPr>
            <a:lvl3pPr lvl="2">
              <a:lnSpc>
                <a:spcPct val="125000"/>
              </a:lnSpc>
              <a:spcBef>
                <a:spcPts val="0"/>
              </a:spcBef>
              <a:spcAft>
                <a:spcPts val="0"/>
              </a:spcAft>
              <a:buNone/>
              <a:defRPr b="0"/>
            </a:lvl3pPr>
            <a:lvl4pPr lvl="3">
              <a:lnSpc>
                <a:spcPct val="125000"/>
              </a:lnSpc>
              <a:spcBef>
                <a:spcPts val="0"/>
              </a:spcBef>
              <a:spcAft>
                <a:spcPts val="0"/>
              </a:spcAft>
              <a:buNone/>
              <a:defRPr b="0"/>
            </a:lvl4pPr>
            <a:lvl5pPr lvl="4">
              <a:lnSpc>
                <a:spcPct val="125000"/>
              </a:lnSpc>
              <a:spcBef>
                <a:spcPts val="0"/>
              </a:spcBef>
              <a:spcAft>
                <a:spcPts val="0"/>
              </a:spcAft>
              <a:buNone/>
              <a:defRPr b="0"/>
            </a:lvl5pPr>
            <a:lvl6pPr lvl="5">
              <a:lnSpc>
                <a:spcPct val="125000"/>
              </a:lnSpc>
              <a:spcBef>
                <a:spcPts val="0"/>
              </a:spcBef>
              <a:spcAft>
                <a:spcPts val="0"/>
              </a:spcAft>
              <a:buNone/>
              <a:defRPr b="0"/>
            </a:lvl6pPr>
            <a:lvl7pPr lvl="6">
              <a:lnSpc>
                <a:spcPct val="125000"/>
              </a:lnSpc>
              <a:spcBef>
                <a:spcPts val="0"/>
              </a:spcBef>
              <a:spcAft>
                <a:spcPts val="0"/>
              </a:spcAft>
              <a:buNone/>
              <a:defRPr b="0"/>
            </a:lvl7pPr>
            <a:lvl8pPr lvl="7">
              <a:lnSpc>
                <a:spcPct val="125000"/>
              </a:lnSpc>
              <a:spcBef>
                <a:spcPts val="0"/>
              </a:spcBef>
              <a:spcAft>
                <a:spcPts val="0"/>
              </a:spcAft>
              <a:buNone/>
              <a:defRPr b="0"/>
            </a:lvl8pPr>
            <a:lvl9pPr lvl="8">
              <a:lnSpc>
                <a:spcPct val="125000"/>
              </a:lnSpc>
              <a:spcBef>
                <a:spcPts val="0"/>
              </a:spcBef>
              <a:spcAft>
                <a:spcPts val="0"/>
              </a:spcAft>
              <a:buNone/>
              <a:defRPr b="0"/>
            </a:lvl9pPr>
          </a:lstStyle>
          <a:p>
            <a:endParaRPr/>
          </a:p>
        </p:txBody>
      </p:sp>
      <p:sp>
        <p:nvSpPr>
          <p:cNvPr id="671" name="Google Shape;671;p81"/>
          <p:cNvSpPr txBox="1">
            <a:spLocks noGrp="1"/>
          </p:cNvSpPr>
          <p:nvPr>
            <p:ph type="subTitle" idx="26"/>
          </p:nvPr>
        </p:nvSpPr>
        <p:spPr>
          <a:xfrm>
            <a:off x="8586216" y="8054375"/>
            <a:ext cx="4224600" cy="3474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b="0"/>
            </a:lvl1pPr>
            <a:lvl2pPr lvl="1">
              <a:lnSpc>
                <a:spcPct val="125000"/>
              </a:lnSpc>
              <a:spcBef>
                <a:spcPts val="0"/>
              </a:spcBef>
              <a:spcAft>
                <a:spcPts val="0"/>
              </a:spcAft>
              <a:buNone/>
              <a:defRPr b="0"/>
            </a:lvl2pPr>
            <a:lvl3pPr lvl="2">
              <a:lnSpc>
                <a:spcPct val="125000"/>
              </a:lnSpc>
              <a:spcBef>
                <a:spcPts val="0"/>
              </a:spcBef>
              <a:spcAft>
                <a:spcPts val="0"/>
              </a:spcAft>
              <a:buNone/>
              <a:defRPr b="0"/>
            </a:lvl3pPr>
            <a:lvl4pPr lvl="3">
              <a:lnSpc>
                <a:spcPct val="125000"/>
              </a:lnSpc>
              <a:spcBef>
                <a:spcPts val="0"/>
              </a:spcBef>
              <a:spcAft>
                <a:spcPts val="0"/>
              </a:spcAft>
              <a:buNone/>
              <a:defRPr b="0"/>
            </a:lvl4pPr>
            <a:lvl5pPr lvl="4">
              <a:lnSpc>
                <a:spcPct val="125000"/>
              </a:lnSpc>
              <a:spcBef>
                <a:spcPts val="0"/>
              </a:spcBef>
              <a:spcAft>
                <a:spcPts val="0"/>
              </a:spcAft>
              <a:buNone/>
              <a:defRPr b="0"/>
            </a:lvl5pPr>
            <a:lvl6pPr lvl="5">
              <a:lnSpc>
                <a:spcPct val="125000"/>
              </a:lnSpc>
              <a:spcBef>
                <a:spcPts val="0"/>
              </a:spcBef>
              <a:spcAft>
                <a:spcPts val="0"/>
              </a:spcAft>
              <a:buNone/>
              <a:defRPr b="0"/>
            </a:lvl6pPr>
            <a:lvl7pPr lvl="6">
              <a:lnSpc>
                <a:spcPct val="125000"/>
              </a:lnSpc>
              <a:spcBef>
                <a:spcPts val="0"/>
              </a:spcBef>
              <a:spcAft>
                <a:spcPts val="0"/>
              </a:spcAft>
              <a:buNone/>
              <a:defRPr b="0"/>
            </a:lvl7pPr>
            <a:lvl8pPr lvl="7">
              <a:lnSpc>
                <a:spcPct val="125000"/>
              </a:lnSpc>
              <a:spcBef>
                <a:spcPts val="0"/>
              </a:spcBef>
              <a:spcAft>
                <a:spcPts val="0"/>
              </a:spcAft>
              <a:buNone/>
              <a:defRPr b="0"/>
            </a:lvl8pPr>
            <a:lvl9pPr lvl="8">
              <a:lnSpc>
                <a:spcPct val="125000"/>
              </a:lnSpc>
              <a:spcBef>
                <a:spcPts val="0"/>
              </a:spcBef>
              <a:spcAft>
                <a:spcPts val="0"/>
              </a:spcAft>
              <a:buNone/>
              <a:defRPr b="0"/>
            </a:lvl9pPr>
          </a:lstStyle>
          <a:p>
            <a:endParaRPr/>
          </a:p>
        </p:txBody>
      </p:sp>
      <p:sp>
        <p:nvSpPr>
          <p:cNvPr id="672" name="Google Shape;672;p81"/>
          <p:cNvSpPr txBox="1">
            <a:spLocks noGrp="1"/>
          </p:cNvSpPr>
          <p:nvPr>
            <p:ph type="subTitle" idx="27"/>
          </p:nvPr>
        </p:nvSpPr>
        <p:spPr>
          <a:xfrm>
            <a:off x="13405104" y="8054375"/>
            <a:ext cx="4224600" cy="3474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b="0"/>
            </a:lvl1pPr>
            <a:lvl2pPr lvl="1">
              <a:lnSpc>
                <a:spcPct val="125000"/>
              </a:lnSpc>
              <a:spcBef>
                <a:spcPts val="0"/>
              </a:spcBef>
              <a:spcAft>
                <a:spcPts val="0"/>
              </a:spcAft>
              <a:buNone/>
              <a:defRPr b="0"/>
            </a:lvl2pPr>
            <a:lvl3pPr lvl="2">
              <a:lnSpc>
                <a:spcPct val="125000"/>
              </a:lnSpc>
              <a:spcBef>
                <a:spcPts val="0"/>
              </a:spcBef>
              <a:spcAft>
                <a:spcPts val="0"/>
              </a:spcAft>
              <a:buNone/>
              <a:defRPr b="0"/>
            </a:lvl3pPr>
            <a:lvl4pPr lvl="3">
              <a:lnSpc>
                <a:spcPct val="125000"/>
              </a:lnSpc>
              <a:spcBef>
                <a:spcPts val="0"/>
              </a:spcBef>
              <a:spcAft>
                <a:spcPts val="0"/>
              </a:spcAft>
              <a:buNone/>
              <a:defRPr b="0"/>
            </a:lvl4pPr>
            <a:lvl5pPr lvl="4">
              <a:lnSpc>
                <a:spcPct val="125000"/>
              </a:lnSpc>
              <a:spcBef>
                <a:spcPts val="0"/>
              </a:spcBef>
              <a:spcAft>
                <a:spcPts val="0"/>
              </a:spcAft>
              <a:buNone/>
              <a:defRPr b="0"/>
            </a:lvl5pPr>
            <a:lvl6pPr lvl="5">
              <a:lnSpc>
                <a:spcPct val="125000"/>
              </a:lnSpc>
              <a:spcBef>
                <a:spcPts val="0"/>
              </a:spcBef>
              <a:spcAft>
                <a:spcPts val="0"/>
              </a:spcAft>
              <a:buNone/>
              <a:defRPr b="0"/>
            </a:lvl6pPr>
            <a:lvl7pPr lvl="6">
              <a:lnSpc>
                <a:spcPct val="125000"/>
              </a:lnSpc>
              <a:spcBef>
                <a:spcPts val="0"/>
              </a:spcBef>
              <a:spcAft>
                <a:spcPts val="0"/>
              </a:spcAft>
              <a:buNone/>
              <a:defRPr b="0"/>
            </a:lvl7pPr>
            <a:lvl8pPr lvl="7">
              <a:lnSpc>
                <a:spcPct val="125000"/>
              </a:lnSpc>
              <a:spcBef>
                <a:spcPts val="0"/>
              </a:spcBef>
              <a:spcAft>
                <a:spcPts val="0"/>
              </a:spcAft>
              <a:buNone/>
              <a:defRPr b="0"/>
            </a:lvl8pPr>
            <a:lvl9pPr lvl="8">
              <a:lnSpc>
                <a:spcPct val="125000"/>
              </a:lnSpc>
              <a:spcBef>
                <a:spcPts val="0"/>
              </a:spcBef>
              <a:spcAft>
                <a:spcPts val="0"/>
              </a:spcAft>
              <a:buNone/>
              <a:defRPr b="0"/>
            </a:lvl9pPr>
          </a:lstStyle>
          <a:p>
            <a:endParaRPr/>
          </a:p>
        </p:txBody>
      </p:sp>
      <p:sp>
        <p:nvSpPr>
          <p:cNvPr id="673" name="Google Shape;673;p81"/>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dk1"/>
                </a:solidFill>
                <a:latin typeface="Montserrat SemiBold"/>
                <a:ea typeface="Montserrat SemiBold"/>
                <a:cs typeface="Montserrat SemiBold"/>
                <a:sym typeface="Montserrat SemiBold"/>
              </a:rPr>
              <a:t>‹#›</a:t>
            </a:fld>
            <a:endParaRPr sz="900" b="1" i="0" u="none" strike="noStrike" cap="none">
              <a:solidFill>
                <a:schemeClr val="dk1"/>
              </a:solidFill>
              <a:latin typeface="Montserrat SemiBold"/>
              <a:ea typeface="Montserrat SemiBold"/>
              <a:cs typeface="Montserrat SemiBold"/>
              <a:sym typeface="Montserrat SemiBold"/>
            </a:endParaRPr>
          </a:p>
        </p:txBody>
      </p:sp>
      <p:grpSp>
        <p:nvGrpSpPr>
          <p:cNvPr id="674" name="Google Shape;674;p81"/>
          <p:cNvGrpSpPr/>
          <p:nvPr/>
        </p:nvGrpSpPr>
        <p:grpSpPr>
          <a:xfrm>
            <a:off x="744554" y="9667704"/>
            <a:ext cx="757005" cy="151663"/>
            <a:chOff x="3610015" y="6016276"/>
            <a:chExt cx="1701900" cy="341200"/>
          </a:xfrm>
        </p:grpSpPr>
        <p:grpSp>
          <p:nvGrpSpPr>
            <p:cNvPr id="675" name="Google Shape;675;p81"/>
            <p:cNvGrpSpPr/>
            <p:nvPr/>
          </p:nvGrpSpPr>
          <p:grpSpPr>
            <a:xfrm>
              <a:off x="4234632" y="6027258"/>
              <a:ext cx="1077283" cy="330123"/>
              <a:chOff x="4234632" y="6027258"/>
              <a:chExt cx="1077283" cy="330123"/>
            </a:xfrm>
          </p:grpSpPr>
          <p:sp>
            <p:nvSpPr>
              <p:cNvPr id="676" name="Google Shape;676;p81"/>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677" name="Google Shape;677;p81"/>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678" name="Google Shape;678;p81"/>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679" name="Google Shape;679;p81"/>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680" name="Google Shape;680;p81"/>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681" name="Google Shape;681;p81"/>
          <p:cNvSpPr txBox="1">
            <a:spLocks noGrp="1"/>
          </p:cNvSpPr>
          <p:nvPr>
            <p:ph type="subTitle" idx="28"/>
          </p:nvPr>
        </p:nvSpPr>
        <p:spPr>
          <a:xfrm>
            <a:off x="1900251" y="9442550"/>
            <a:ext cx="5556600" cy="420600"/>
          </a:xfrm>
          <a:prstGeom prst="rect">
            <a:avLst/>
          </a:prstGeom>
        </p:spPr>
        <p:txBody>
          <a:bodyPr spcFirstLastPara="1" wrap="square" lIns="0" tIns="0" rIns="0" bIns="0" anchor="b" anchorCtr="0">
            <a:noAutofit/>
          </a:bodyPr>
          <a:lstStyle>
            <a:lvl1pPr marL="0" marR="0" lvl="0" indent="0">
              <a:lnSpc>
                <a:spcPct val="100000"/>
              </a:lnSpc>
              <a:spcBef>
                <a:spcPts val="0"/>
              </a:spcBef>
              <a:spcAft>
                <a:spcPts val="0"/>
              </a:spcAft>
              <a:buNone/>
              <a:defRPr sz="1400" b="0"/>
            </a:lvl1pPr>
            <a:lvl2pPr lvl="1">
              <a:lnSpc>
                <a:spcPct val="100000"/>
              </a:lnSpc>
              <a:spcBef>
                <a:spcPts val="0"/>
              </a:spcBef>
              <a:spcAft>
                <a:spcPts val="0"/>
              </a:spcAft>
              <a:buNone/>
              <a:defRPr sz="1400" b="0"/>
            </a:lvl2pPr>
            <a:lvl3pPr lvl="2">
              <a:lnSpc>
                <a:spcPct val="100000"/>
              </a:lnSpc>
              <a:spcBef>
                <a:spcPts val="0"/>
              </a:spcBef>
              <a:spcAft>
                <a:spcPts val="0"/>
              </a:spcAft>
              <a:buNone/>
              <a:defRPr sz="1400" b="0"/>
            </a:lvl3pPr>
            <a:lvl4pPr lvl="3">
              <a:lnSpc>
                <a:spcPct val="100000"/>
              </a:lnSpc>
              <a:spcBef>
                <a:spcPts val="0"/>
              </a:spcBef>
              <a:spcAft>
                <a:spcPts val="0"/>
              </a:spcAft>
              <a:buNone/>
              <a:defRPr sz="1400" b="0"/>
            </a:lvl4pPr>
            <a:lvl5pPr lvl="4">
              <a:lnSpc>
                <a:spcPct val="100000"/>
              </a:lnSpc>
              <a:spcBef>
                <a:spcPts val="0"/>
              </a:spcBef>
              <a:spcAft>
                <a:spcPts val="0"/>
              </a:spcAft>
              <a:buNone/>
              <a:defRPr sz="1400" b="0"/>
            </a:lvl5pPr>
            <a:lvl6pPr lvl="5">
              <a:lnSpc>
                <a:spcPct val="100000"/>
              </a:lnSpc>
              <a:spcBef>
                <a:spcPts val="0"/>
              </a:spcBef>
              <a:spcAft>
                <a:spcPts val="0"/>
              </a:spcAft>
              <a:buNone/>
              <a:defRPr sz="1400" b="0"/>
            </a:lvl6pPr>
            <a:lvl7pPr lvl="6">
              <a:lnSpc>
                <a:spcPct val="100000"/>
              </a:lnSpc>
              <a:spcBef>
                <a:spcPts val="0"/>
              </a:spcBef>
              <a:spcAft>
                <a:spcPts val="0"/>
              </a:spcAft>
              <a:buNone/>
              <a:defRPr sz="1400" b="0"/>
            </a:lvl7pPr>
            <a:lvl8pPr lvl="7">
              <a:lnSpc>
                <a:spcPct val="100000"/>
              </a:lnSpc>
              <a:spcBef>
                <a:spcPts val="0"/>
              </a:spcBef>
              <a:spcAft>
                <a:spcPts val="0"/>
              </a:spcAft>
              <a:buNone/>
              <a:defRPr sz="1400" b="0"/>
            </a:lvl8pPr>
            <a:lvl9pPr lvl="8">
              <a:lnSpc>
                <a:spcPct val="100000"/>
              </a:lnSpc>
              <a:spcBef>
                <a:spcPts val="0"/>
              </a:spcBef>
              <a:spcAft>
                <a:spcPts val="0"/>
              </a:spcAft>
              <a:buNone/>
              <a:defRPr sz="1400" b="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9144000" y="-250"/>
            <a:ext cx="9144000" cy="10287000"/>
          </a:xfrm>
          <a:prstGeom prst="rect">
            <a:avLst/>
          </a:prstGeom>
          <a:solidFill>
            <a:schemeClr val="lt2"/>
          </a:solidFill>
          <a:ln>
            <a:noFill/>
          </a:ln>
        </p:spPr>
        <p:txBody>
          <a:bodyPr spcFirstLastPara="1" wrap="square" lIns="167625" tIns="167625" rIns="167625" bIns="1676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531000" y="2466350"/>
            <a:ext cx="8090400" cy="2964600"/>
          </a:xfrm>
          <a:prstGeom prst="rect">
            <a:avLst/>
          </a:prstGeom>
        </p:spPr>
        <p:txBody>
          <a:bodyPr spcFirstLastPara="1" wrap="square" lIns="167625" tIns="167625" rIns="167625" bIns="167625" anchor="b" anchorCtr="0">
            <a:normAutofit/>
          </a:bodyPr>
          <a:lstStyle>
            <a:lvl1pPr lvl="0" algn="ctr">
              <a:spcBef>
                <a:spcPts val="0"/>
              </a:spcBef>
              <a:spcAft>
                <a:spcPts val="0"/>
              </a:spcAft>
              <a:buSzPts val="7700"/>
              <a:buNone/>
              <a:defRPr sz="7700"/>
            </a:lvl1pPr>
            <a:lvl2pPr lvl="1" algn="ctr">
              <a:spcBef>
                <a:spcPts val="0"/>
              </a:spcBef>
              <a:spcAft>
                <a:spcPts val="0"/>
              </a:spcAft>
              <a:buSzPts val="7700"/>
              <a:buNone/>
              <a:defRPr sz="7700"/>
            </a:lvl2pPr>
            <a:lvl3pPr lvl="2" algn="ctr">
              <a:spcBef>
                <a:spcPts val="0"/>
              </a:spcBef>
              <a:spcAft>
                <a:spcPts val="0"/>
              </a:spcAft>
              <a:buSzPts val="7700"/>
              <a:buNone/>
              <a:defRPr sz="7700"/>
            </a:lvl3pPr>
            <a:lvl4pPr lvl="3" algn="ctr">
              <a:spcBef>
                <a:spcPts val="0"/>
              </a:spcBef>
              <a:spcAft>
                <a:spcPts val="0"/>
              </a:spcAft>
              <a:buSzPts val="7700"/>
              <a:buNone/>
              <a:defRPr sz="7700"/>
            </a:lvl4pPr>
            <a:lvl5pPr lvl="4" algn="ctr">
              <a:spcBef>
                <a:spcPts val="0"/>
              </a:spcBef>
              <a:spcAft>
                <a:spcPts val="0"/>
              </a:spcAft>
              <a:buSzPts val="7700"/>
              <a:buNone/>
              <a:defRPr sz="7700"/>
            </a:lvl5pPr>
            <a:lvl6pPr lvl="5" algn="ctr">
              <a:spcBef>
                <a:spcPts val="0"/>
              </a:spcBef>
              <a:spcAft>
                <a:spcPts val="0"/>
              </a:spcAft>
              <a:buSzPts val="7700"/>
              <a:buNone/>
              <a:defRPr sz="7700"/>
            </a:lvl6pPr>
            <a:lvl7pPr lvl="6" algn="ctr">
              <a:spcBef>
                <a:spcPts val="0"/>
              </a:spcBef>
              <a:spcAft>
                <a:spcPts val="0"/>
              </a:spcAft>
              <a:buSzPts val="7700"/>
              <a:buNone/>
              <a:defRPr sz="7700"/>
            </a:lvl7pPr>
            <a:lvl8pPr lvl="7" algn="ctr">
              <a:spcBef>
                <a:spcPts val="0"/>
              </a:spcBef>
              <a:spcAft>
                <a:spcPts val="0"/>
              </a:spcAft>
              <a:buSzPts val="7700"/>
              <a:buNone/>
              <a:defRPr sz="7700"/>
            </a:lvl8pPr>
            <a:lvl9pPr lvl="8" algn="ctr">
              <a:spcBef>
                <a:spcPts val="0"/>
              </a:spcBef>
              <a:spcAft>
                <a:spcPts val="0"/>
              </a:spcAft>
              <a:buSzPts val="7700"/>
              <a:buNone/>
              <a:defRPr sz="7700"/>
            </a:lvl9pPr>
          </a:lstStyle>
          <a:p>
            <a:endParaRPr/>
          </a:p>
        </p:txBody>
      </p:sp>
      <p:sp>
        <p:nvSpPr>
          <p:cNvPr id="38" name="Google Shape;38;p9"/>
          <p:cNvSpPr txBox="1">
            <a:spLocks noGrp="1"/>
          </p:cNvSpPr>
          <p:nvPr>
            <p:ph type="subTitle" idx="1"/>
          </p:nvPr>
        </p:nvSpPr>
        <p:spPr>
          <a:xfrm>
            <a:off x="531000" y="5606150"/>
            <a:ext cx="8090400" cy="2470200"/>
          </a:xfrm>
          <a:prstGeom prst="rect">
            <a:avLst/>
          </a:prstGeom>
        </p:spPr>
        <p:txBody>
          <a:bodyPr spcFirstLastPara="1" wrap="square" lIns="167625" tIns="167625" rIns="167625" bIns="167625" anchor="t" anchorCtr="0">
            <a:normAutofit/>
          </a:bodyPr>
          <a:lstStyle>
            <a:lvl1pPr lvl="0" algn="ctr">
              <a:lnSpc>
                <a:spcPct val="100000"/>
              </a:lnSpc>
              <a:spcBef>
                <a:spcPts val="0"/>
              </a:spcBef>
              <a:spcAft>
                <a:spcPts val="0"/>
              </a:spcAft>
              <a:buSzPts val="3850"/>
              <a:buNone/>
              <a:defRPr sz="3850"/>
            </a:lvl1pPr>
            <a:lvl2pPr lvl="1" algn="ctr">
              <a:lnSpc>
                <a:spcPct val="100000"/>
              </a:lnSpc>
              <a:spcBef>
                <a:spcPts val="0"/>
              </a:spcBef>
              <a:spcAft>
                <a:spcPts val="0"/>
              </a:spcAft>
              <a:buSzPts val="3850"/>
              <a:buNone/>
              <a:defRPr sz="3850"/>
            </a:lvl2pPr>
            <a:lvl3pPr lvl="2" algn="ctr">
              <a:lnSpc>
                <a:spcPct val="100000"/>
              </a:lnSpc>
              <a:spcBef>
                <a:spcPts val="0"/>
              </a:spcBef>
              <a:spcAft>
                <a:spcPts val="0"/>
              </a:spcAft>
              <a:buSzPts val="3850"/>
              <a:buNone/>
              <a:defRPr sz="3850"/>
            </a:lvl3pPr>
            <a:lvl4pPr lvl="3" algn="ctr">
              <a:lnSpc>
                <a:spcPct val="100000"/>
              </a:lnSpc>
              <a:spcBef>
                <a:spcPts val="0"/>
              </a:spcBef>
              <a:spcAft>
                <a:spcPts val="0"/>
              </a:spcAft>
              <a:buSzPts val="3850"/>
              <a:buNone/>
              <a:defRPr sz="3850"/>
            </a:lvl4pPr>
            <a:lvl5pPr lvl="4" algn="ctr">
              <a:lnSpc>
                <a:spcPct val="100000"/>
              </a:lnSpc>
              <a:spcBef>
                <a:spcPts val="0"/>
              </a:spcBef>
              <a:spcAft>
                <a:spcPts val="0"/>
              </a:spcAft>
              <a:buSzPts val="3850"/>
              <a:buNone/>
              <a:defRPr sz="3850"/>
            </a:lvl5pPr>
            <a:lvl6pPr lvl="5" algn="ctr">
              <a:lnSpc>
                <a:spcPct val="100000"/>
              </a:lnSpc>
              <a:spcBef>
                <a:spcPts val="0"/>
              </a:spcBef>
              <a:spcAft>
                <a:spcPts val="0"/>
              </a:spcAft>
              <a:buSzPts val="3850"/>
              <a:buNone/>
              <a:defRPr sz="3850"/>
            </a:lvl6pPr>
            <a:lvl7pPr lvl="6" algn="ctr">
              <a:lnSpc>
                <a:spcPct val="100000"/>
              </a:lnSpc>
              <a:spcBef>
                <a:spcPts val="0"/>
              </a:spcBef>
              <a:spcAft>
                <a:spcPts val="0"/>
              </a:spcAft>
              <a:buSzPts val="3850"/>
              <a:buNone/>
              <a:defRPr sz="3850"/>
            </a:lvl7pPr>
            <a:lvl8pPr lvl="7" algn="ctr">
              <a:lnSpc>
                <a:spcPct val="100000"/>
              </a:lnSpc>
              <a:spcBef>
                <a:spcPts val="0"/>
              </a:spcBef>
              <a:spcAft>
                <a:spcPts val="0"/>
              </a:spcAft>
              <a:buSzPts val="3850"/>
              <a:buNone/>
              <a:defRPr sz="3850"/>
            </a:lvl8pPr>
            <a:lvl9pPr lvl="8" algn="ctr">
              <a:lnSpc>
                <a:spcPct val="100000"/>
              </a:lnSpc>
              <a:spcBef>
                <a:spcPts val="0"/>
              </a:spcBef>
              <a:spcAft>
                <a:spcPts val="0"/>
              </a:spcAft>
              <a:buSzPts val="3850"/>
              <a:buNone/>
              <a:defRPr sz="3850"/>
            </a:lvl9pPr>
          </a:lstStyle>
          <a:p>
            <a:endParaRPr/>
          </a:p>
        </p:txBody>
      </p:sp>
      <p:sp>
        <p:nvSpPr>
          <p:cNvPr id="39" name="Google Shape;39;p9"/>
          <p:cNvSpPr txBox="1">
            <a:spLocks noGrp="1"/>
          </p:cNvSpPr>
          <p:nvPr>
            <p:ph type="body" idx="2"/>
          </p:nvPr>
        </p:nvSpPr>
        <p:spPr>
          <a:xfrm>
            <a:off x="9879000" y="1448150"/>
            <a:ext cx="7674000" cy="7390500"/>
          </a:xfrm>
          <a:prstGeom prst="rect">
            <a:avLst/>
          </a:prstGeom>
        </p:spPr>
        <p:txBody>
          <a:bodyPr spcFirstLastPara="1" wrap="square" lIns="167625" tIns="167625" rIns="167625" bIns="167625" anchor="ctr" anchorCtr="0">
            <a:normAutofit/>
          </a:bodyPr>
          <a:lstStyle>
            <a:lvl1pPr marL="457200" lvl="0" indent="-438150">
              <a:spcBef>
                <a:spcPts val="0"/>
              </a:spcBef>
              <a:spcAft>
                <a:spcPts val="0"/>
              </a:spcAft>
              <a:buSzPts val="3300"/>
              <a:buChar char="●"/>
              <a:defRPr sz="3300"/>
            </a:lvl1pPr>
            <a:lvl2pPr marL="914400" lvl="1" indent="-391584">
              <a:spcBef>
                <a:spcPts val="0"/>
              </a:spcBef>
              <a:spcAft>
                <a:spcPts val="0"/>
              </a:spcAft>
              <a:buSzPts val="2567"/>
              <a:buChar char="○"/>
              <a:defRPr sz="2567"/>
            </a:lvl2pPr>
            <a:lvl3pPr marL="1371600" lvl="2" indent="-391584">
              <a:spcBef>
                <a:spcPts val="0"/>
              </a:spcBef>
              <a:spcAft>
                <a:spcPts val="0"/>
              </a:spcAft>
              <a:buSzPts val="2567"/>
              <a:buChar char="■"/>
              <a:defRPr sz="2567"/>
            </a:lvl3pPr>
            <a:lvl4pPr marL="1828800" lvl="3" indent="-391584">
              <a:spcBef>
                <a:spcPts val="0"/>
              </a:spcBef>
              <a:spcAft>
                <a:spcPts val="0"/>
              </a:spcAft>
              <a:buSzPts val="2567"/>
              <a:buChar char="●"/>
              <a:defRPr sz="2567"/>
            </a:lvl4pPr>
            <a:lvl5pPr marL="2286000" lvl="4" indent="-391583">
              <a:spcBef>
                <a:spcPts val="0"/>
              </a:spcBef>
              <a:spcAft>
                <a:spcPts val="0"/>
              </a:spcAft>
              <a:buSzPts val="2567"/>
              <a:buChar char="○"/>
              <a:defRPr sz="2567"/>
            </a:lvl5pPr>
            <a:lvl6pPr marL="2743200" lvl="5" indent="-391583">
              <a:spcBef>
                <a:spcPts val="0"/>
              </a:spcBef>
              <a:spcAft>
                <a:spcPts val="0"/>
              </a:spcAft>
              <a:buSzPts val="2567"/>
              <a:buChar char="■"/>
              <a:defRPr sz="2567"/>
            </a:lvl6pPr>
            <a:lvl7pPr marL="3200400" lvl="6" indent="-391583">
              <a:spcBef>
                <a:spcPts val="0"/>
              </a:spcBef>
              <a:spcAft>
                <a:spcPts val="0"/>
              </a:spcAft>
              <a:buSzPts val="2567"/>
              <a:buChar char="●"/>
              <a:defRPr sz="2567"/>
            </a:lvl7pPr>
            <a:lvl8pPr marL="3657600" lvl="7" indent="-391583">
              <a:spcBef>
                <a:spcPts val="0"/>
              </a:spcBef>
              <a:spcAft>
                <a:spcPts val="0"/>
              </a:spcAft>
              <a:buSzPts val="2567"/>
              <a:buChar char="○"/>
              <a:defRPr sz="2567"/>
            </a:lvl8pPr>
            <a:lvl9pPr marL="4114800" lvl="8" indent="-391583">
              <a:spcBef>
                <a:spcPts val="0"/>
              </a:spcBef>
              <a:spcAft>
                <a:spcPts val="0"/>
              </a:spcAft>
              <a:buSzPts val="2567"/>
              <a:buChar char="■"/>
              <a:defRPr sz="2567"/>
            </a:lvl9pPr>
          </a:lstStyle>
          <a:p>
            <a:endParaRPr/>
          </a:p>
        </p:txBody>
      </p:sp>
      <p:sp>
        <p:nvSpPr>
          <p:cNvPr id="40" name="Google Shape;40;p9"/>
          <p:cNvSpPr txBox="1">
            <a:spLocks noGrp="1"/>
          </p:cNvSpPr>
          <p:nvPr>
            <p:ph type="sldNum" idx="12"/>
          </p:nvPr>
        </p:nvSpPr>
        <p:spPr>
          <a:xfrm>
            <a:off x="16944916" y="9326434"/>
            <a:ext cx="1097400" cy="786900"/>
          </a:xfrm>
          <a:prstGeom prst="rect">
            <a:avLst/>
          </a:prstGeom>
        </p:spPr>
        <p:txBody>
          <a:bodyPr spcFirstLastPara="1" wrap="square" lIns="167625" tIns="167625" rIns="167625" bIns="167625" anchor="ctr" anchorCtr="0">
            <a:normAutofit/>
          </a:bodyPr>
          <a:lstStyle>
            <a:lvl1pPr lvl="0">
              <a:buNone/>
              <a:defRPr sz="1833"/>
            </a:lvl1pPr>
            <a:lvl2pPr lvl="1">
              <a:buNone/>
              <a:defRPr sz="1833"/>
            </a:lvl2pPr>
            <a:lvl3pPr lvl="2">
              <a:buNone/>
              <a:defRPr sz="1833"/>
            </a:lvl3pPr>
            <a:lvl4pPr lvl="3">
              <a:buNone/>
              <a:defRPr sz="1833"/>
            </a:lvl4pPr>
            <a:lvl5pPr lvl="4">
              <a:buNone/>
              <a:defRPr sz="1833"/>
            </a:lvl5pPr>
            <a:lvl6pPr lvl="5">
              <a:buNone/>
              <a:defRPr sz="1833"/>
            </a:lvl6pPr>
            <a:lvl7pPr lvl="6">
              <a:buNone/>
              <a:defRPr sz="1833"/>
            </a:lvl7pPr>
            <a:lvl8pPr lvl="7">
              <a:buNone/>
              <a:defRPr sz="1833"/>
            </a:lvl8pPr>
            <a:lvl9pPr lvl="8">
              <a:buNone/>
              <a:defRPr sz="1833"/>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18_Mission">
  <p:cSld name="SECTION_HEADER_2_1_2_1_2">
    <p:bg>
      <p:bgPr>
        <a:solidFill>
          <a:schemeClr val="accent3"/>
        </a:solidFill>
        <a:effectLst/>
      </p:bgPr>
    </p:bg>
    <p:spTree>
      <p:nvGrpSpPr>
        <p:cNvPr id="1" name="Shape 682"/>
        <p:cNvGrpSpPr/>
        <p:nvPr/>
      </p:nvGrpSpPr>
      <p:grpSpPr>
        <a:xfrm>
          <a:off x="0" y="0"/>
          <a:ext cx="0" cy="0"/>
          <a:chOff x="0" y="0"/>
          <a:chExt cx="0" cy="0"/>
        </a:xfrm>
      </p:grpSpPr>
      <p:sp>
        <p:nvSpPr>
          <p:cNvPr id="683" name="Google Shape;683;p82"/>
          <p:cNvSpPr txBox="1">
            <a:spLocks noGrp="1"/>
          </p:cNvSpPr>
          <p:nvPr>
            <p:ph type="title"/>
          </p:nvPr>
        </p:nvSpPr>
        <p:spPr>
          <a:xfrm>
            <a:off x="1527048" y="3822192"/>
            <a:ext cx="13377600" cy="4114800"/>
          </a:xfrm>
          <a:prstGeom prst="rect">
            <a:avLst/>
          </a:prstGeom>
        </p:spPr>
        <p:txBody>
          <a:bodyPr spcFirstLastPara="1" wrap="square" lIns="0" tIns="0" rIns="0" bIns="0" anchor="t" anchorCtr="0">
            <a:noAutofit/>
          </a:bodyPr>
          <a:lstStyle>
            <a:lvl1pPr lvl="0">
              <a:lnSpc>
                <a:spcPct val="125000"/>
              </a:lnSpc>
              <a:spcBef>
                <a:spcPts val="0"/>
              </a:spcBef>
              <a:spcAft>
                <a:spcPts val="0"/>
              </a:spcAft>
              <a:buSzPts val="3600"/>
              <a:buNone/>
              <a:defRPr sz="3600"/>
            </a:lvl1pPr>
            <a:lvl2pPr lvl="1" algn="ctr">
              <a:lnSpc>
                <a:spcPct val="125000"/>
              </a:lnSpc>
              <a:spcBef>
                <a:spcPts val="0"/>
              </a:spcBef>
              <a:spcAft>
                <a:spcPts val="0"/>
              </a:spcAft>
              <a:buSzPts val="3600"/>
              <a:buNone/>
              <a:defRPr sz="3600"/>
            </a:lvl2pPr>
            <a:lvl3pPr lvl="2" algn="ctr">
              <a:lnSpc>
                <a:spcPct val="125000"/>
              </a:lnSpc>
              <a:spcBef>
                <a:spcPts val="0"/>
              </a:spcBef>
              <a:spcAft>
                <a:spcPts val="0"/>
              </a:spcAft>
              <a:buSzPts val="3600"/>
              <a:buNone/>
              <a:defRPr sz="3600"/>
            </a:lvl3pPr>
            <a:lvl4pPr lvl="3" algn="ctr">
              <a:lnSpc>
                <a:spcPct val="125000"/>
              </a:lnSpc>
              <a:spcBef>
                <a:spcPts val="0"/>
              </a:spcBef>
              <a:spcAft>
                <a:spcPts val="0"/>
              </a:spcAft>
              <a:buSzPts val="3600"/>
              <a:buNone/>
              <a:defRPr sz="3600"/>
            </a:lvl4pPr>
            <a:lvl5pPr lvl="4" algn="ctr">
              <a:lnSpc>
                <a:spcPct val="125000"/>
              </a:lnSpc>
              <a:spcBef>
                <a:spcPts val="0"/>
              </a:spcBef>
              <a:spcAft>
                <a:spcPts val="0"/>
              </a:spcAft>
              <a:buSzPts val="3600"/>
              <a:buNone/>
              <a:defRPr sz="3600"/>
            </a:lvl5pPr>
            <a:lvl6pPr lvl="5" algn="ctr">
              <a:lnSpc>
                <a:spcPct val="125000"/>
              </a:lnSpc>
              <a:spcBef>
                <a:spcPts val="0"/>
              </a:spcBef>
              <a:spcAft>
                <a:spcPts val="0"/>
              </a:spcAft>
              <a:buSzPts val="3600"/>
              <a:buNone/>
              <a:defRPr sz="3600"/>
            </a:lvl6pPr>
            <a:lvl7pPr lvl="6" algn="ctr">
              <a:lnSpc>
                <a:spcPct val="125000"/>
              </a:lnSpc>
              <a:spcBef>
                <a:spcPts val="0"/>
              </a:spcBef>
              <a:spcAft>
                <a:spcPts val="0"/>
              </a:spcAft>
              <a:buSzPts val="3600"/>
              <a:buNone/>
              <a:defRPr sz="3600"/>
            </a:lvl7pPr>
            <a:lvl8pPr lvl="7" algn="ctr">
              <a:lnSpc>
                <a:spcPct val="125000"/>
              </a:lnSpc>
              <a:spcBef>
                <a:spcPts val="0"/>
              </a:spcBef>
              <a:spcAft>
                <a:spcPts val="0"/>
              </a:spcAft>
              <a:buSzPts val="3600"/>
              <a:buNone/>
              <a:defRPr sz="3600"/>
            </a:lvl8pPr>
            <a:lvl9pPr lvl="8" algn="ctr">
              <a:lnSpc>
                <a:spcPct val="125000"/>
              </a:lnSpc>
              <a:spcBef>
                <a:spcPts val="0"/>
              </a:spcBef>
              <a:spcAft>
                <a:spcPts val="0"/>
              </a:spcAft>
              <a:buSzPts val="3600"/>
              <a:buNone/>
              <a:defRPr sz="3600"/>
            </a:lvl9pPr>
          </a:lstStyle>
          <a:p>
            <a:endParaRPr/>
          </a:p>
        </p:txBody>
      </p:sp>
      <p:sp>
        <p:nvSpPr>
          <p:cNvPr id="684" name="Google Shape;684;p82"/>
          <p:cNvSpPr txBox="1">
            <a:spLocks noGrp="1"/>
          </p:cNvSpPr>
          <p:nvPr>
            <p:ph type="subTitle" idx="1"/>
          </p:nvPr>
        </p:nvSpPr>
        <p:spPr>
          <a:xfrm>
            <a:off x="1527048" y="2999232"/>
            <a:ext cx="13377600" cy="347400"/>
          </a:xfrm>
          <a:prstGeom prst="rect">
            <a:avLst/>
          </a:prstGeom>
        </p:spPr>
        <p:txBody>
          <a:bodyPr spcFirstLastPara="1" wrap="square" lIns="0" tIns="0" rIns="0" bIns="0" anchor="t" anchorCtr="0">
            <a:noAutofit/>
          </a:bodyPr>
          <a:lstStyle>
            <a:lvl1pPr marL="0" marR="0" lvl="0" indent="0" algn="l">
              <a:lnSpc>
                <a:spcPct val="125000"/>
              </a:lnSpc>
              <a:spcBef>
                <a:spcPts val="0"/>
              </a:spcBef>
              <a:spcAft>
                <a:spcPts val="0"/>
              </a:spcAft>
              <a:buNone/>
              <a:defRPr sz="1800"/>
            </a:lvl1pPr>
            <a:lvl2pPr lvl="1">
              <a:lnSpc>
                <a:spcPct val="125000"/>
              </a:lnSpc>
              <a:spcBef>
                <a:spcPts val="0"/>
              </a:spcBef>
              <a:spcAft>
                <a:spcPts val="0"/>
              </a:spcAft>
              <a:buNone/>
              <a:defRPr sz="1800"/>
            </a:lvl2pPr>
            <a:lvl3pPr lvl="2">
              <a:lnSpc>
                <a:spcPct val="125000"/>
              </a:lnSpc>
              <a:spcBef>
                <a:spcPts val="0"/>
              </a:spcBef>
              <a:spcAft>
                <a:spcPts val="0"/>
              </a:spcAft>
              <a:buNone/>
              <a:defRPr sz="1800"/>
            </a:lvl3pPr>
            <a:lvl4pPr lvl="3">
              <a:lnSpc>
                <a:spcPct val="125000"/>
              </a:lnSpc>
              <a:spcBef>
                <a:spcPts val="0"/>
              </a:spcBef>
              <a:spcAft>
                <a:spcPts val="0"/>
              </a:spcAft>
              <a:buNone/>
              <a:defRPr sz="1800"/>
            </a:lvl4pPr>
            <a:lvl5pPr lvl="4">
              <a:lnSpc>
                <a:spcPct val="125000"/>
              </a:lnSpc>
              <a:spcBef>
                <a:spcPts val="0"/>
              </a:spcBef>
              <a:spcAft>
                <a:spcPts val="0"/>
              </a:spcAft>
              <a:buNone/>
              <a:defRPr sz="1800"/>
            </a:lvl5pPr>
            <a:lvl6pPr lvl="5">
              <a:lnSpc>
                <a:spcPct val="125000"/>
              </a:lnSpc>
              <a:spcBef>
                <a:spcPts val="0"/>
              </a:spcBef>
              <a:spcAft>
                <a:spcPts val="0"/>
              </a:spcAft>
              <a:buNone/>
              <a:defRPr sz="1800"/>
            </a:lvl6pPr>
            <a:lvl7pPr lvl="6">
              <a:lnSpc>
                <a:spcPct val="125000"/>
              </a:lnSpc>
              <a:spcBef>
                <a:spcPts val="0"/>
              </a:spcBef>
              <a:spcAft>
                <a:spcPts val="0"/>
              </a:spcAft>
              <a:buNone/>
              <a:defRPr sz="1800"/>
            </a:lvl7pPr>
            <a:lvl8pPr lvl="7">
              <a:lnSpc>
                <a:spcPct val="125000"/>
              </a:lnSpc>
              <a:spcBef>
                <a:spcPts val="0"/>
              </a:spcBef>
              <a:spcAft>
                <a:spcPts val="0"/>
              </a:spcAft>
              <a:buNone/>
              <a:defRPr sz="1800"/>
            </a:lvl8pPr>
            <a:lvl9pPr lvl="8">
              <a:lnSpc>
                <a:spcPct val="125000"/>
              </a:lnSpc>
              <a:spcBef>
                <a:spcPts val="0"/>
              </a:spcBef>
              <a:spcAft>
                <a:spcPts val="0"/>
              </a:spcAft>
              <a:buNone/>
              <a:defRPr sz="1800"/>
            </a:lvl9pPr>
          </a:lstStyle>
          <a:p>
            <a:endParaRPr/>
          </a:p>
        </p:txBody>
      </p:sp>
      <p:sp>
        <p:nvSpPr>
          <p:cNvPr id="685" name="Google Shape;685;p82"/>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dk1"/>
                </a:solidFill>
                <a:latin typeface="Montserrat SemiBold"/>
                <a:ea typeface="Montserrat SemiBold"/>
                <a:cs typeface="Montserrat SemiBold"/>
                <a:sym typeface="Montserrat SemiBold"/>
              </a:rPr>
              <a:t>‹#›</a:t>
            </a:fld>
            <a:endParaRPr sz="900" b="1" i="0" u="none" strike="noStrike" cap="none">
              <a:solidFill>
                <a:schemeClr val="dk1"/>
              </a:solidFill>
              <a:latin typeface="Montserrat SemiBold"/>
              <a:ea typeface="Montserrat SemiBold"/>
              <a:cs typeface="Montserrat SemiBold"/>
              <a:sym typeface="Montserrat SemiBold"/>
            </a:endParaRPr>
          </a:p>
        </p:txBody>
      </p:sp>
      <p:grpSp>
        <p:nvGrpSpPr>
          <p:cNvPr id="686" name="Google Shape;686;p82"/>
          <p:cNvGrpSpPr/>
          <p:nvPr/>
        </p:nvGrpSpPr>
        <p:grpSpPr>
          <a:xfrm>
            <a:off x="744554" y="9667704"/>
            <a:ext cx="757005" cy="151663"/>
            <a:chOff x="3610015" y="6016276"/>
            <a:chExt cx="1701900" cy="341200"/>
          </a:xfrm>
        </p:grpSpPr>
        <p:grpSp>
          <p:nvGrpSpPr>
            <p:cNvPr id="687" name="Google Shape;687;p82"/>
            <p:cNvGrpSpPr/>
            <p:nvPr/>
          </p:nvGrpSpPr>
          <p:grpSpPr>
            <a:xfrm>
              <a:off x="4234632" y="6027258"/>
              <a:ext cx="1077283" cy="330123"/>
              <a:chOff x="4234632" y="6027258"/>
              <a:chExt cx="1077283" cy="330123"/>
            </a:xfrm>
          </p:grpSpPr>
          <p:sp>
            <p:nvSpPr>
              <p:cNvPr id="688" name="Google Shape;688;p82"/>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689" name="Google Shape;689;p82"/>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690" name="Google Shape;690;p82"/>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691" name="Google Shape;691;p82"/>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692" name="Google Shape;692;p82"/>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693" name="Google Shape;693;p82"/>
          <p:cNvSpPr txBox="1">
            <a:spLocks noGrp="1"/>
          </p:cNvSpPr>
          <p:nvPr>
            <p:ph type="subTitle" idx="2"/>
          </p:nvPr>
        </p:nvSpPr>
        <p:spPr>
          <a:xfrm>
            <a:off x="1900251" y="9442550"/>
            <a:ext cx="5556600" cy="420600"/>
          </a:xfrm>
          <a:prstGeom prst="rect">
            <a:avLst/>
          </a:prstGeom>
        </p:spPr>
        <p:txBody>
          <a:bodyPr spcFirstLastPara="1" wrap="square" lIns="0" tIns="0" rIns="0" bIns="0" anchor="b" anchorCtr="0">
            <a:noAutofit/>
          </a:bodyPr>
          <a:lstStyle>
            <a:lvl1pPr marL="0" marR="0" lvl="0" indent="0">
              <a:lnSpc>
                <a:spcPct val="100000"/>
              </a:lnSpc>
              <a:spcBef>
                <a:spcPts val="0"/>
              </a:spcBef>
              <a:spcAft>
                <a:spcPts val="0"/>
              </a:spcAft>
              <a:buNone/>
              <a:defRPr sz="1400" b="0"/>
            </a:lvl1pPr>
            <a:lvl2pPr lvl="1">
              <a:lnSpc>
                <a:spcPct val="100000"/>
              </a:lnSpc>
              <a:spcBef>
                <a:spcPts val="0"/>
              </a:spcBef>
              <a:spcAft>
                <a:spcPts val="0"/>
              </a:spcAft>
              <a:buNone/>
              <a:defRPr sz="1400" b="0"/>
            </a:lvl2pPr>
            <a:lvl3pPr lvl="2">
              <a:lnSpc>
                <a:spcPct val="100000"/>
              </a:lnSpc>
              <a:spcBef>
                <a:spcPts val="0"/>
              </a:spcBef>
              <a:spcAft>
                <a:spcPts val="0"/>
              </a:spcAft>
              <a:buNone/>
              <a:defRPr sz="1400" b="0"/>
            </a:lvl3pPr>
            <a:lvl4pPr lvl="3">
              <a:lnSpc>
                <a:spcPct val="100000"/>
              </a:lnSpc>
              <a:spcBef>
                <a:spcPts val="0"/>
              </a:spcBef>
              <a:spcAft>
                <a:spcPts val="0"/>
              </a:spcAft>
              <a:buNone/>
              <a:defRPr sz="1400" b="0"/>
            </a:lvl4pPr>
            <a:lvl5pPr lvl="4">
              <a:lnSpc>
                <a:spcPct val="100000"/>
              </a:lnSpc>
              <a:spcBef>
                <a:spcPts val="0"/>
              </a:spcBef>
              <a:spcAft>
                <a:spcPts val="0"/>
              </a:spcAft>
              <a:buNone/>
              <a:defRPr sz="1400" b="0"/>
            </a:lvl5pPr>
            <a:lvl6pPr lvl="5">
              <a:lnSpc>
                <a:spcPct val="100000"/>
              </a:lnSpc>
              <a:spcBef>
                <a:spcPts val="0"/>
              </a:spcBef>
              <a:spcAft>
                <a:spcPts val="0"/>
              </a:spcAft>
              <a:buNone/>
              <a:defRPr sz="1400" b="0"/>
            </a:lvl6pPr>
            <a:lvl7pPr lvl="6">
              <a:lnSpc>
                <a:spcPct val="100000"/>
              </a:lnSpc>
              <a:spcBef>
                <a:spcPts val="0"/>
              </a:spcBef>
              <a:spcAft>
                <a:spcPts val="0"/>
              </a:spcAft>
              <a:buNone/>
              <a:defRPr sz="1400" b="0"/>
            </a:lvl7pPr>
            <a:lvl8pPr lvl="7">
              <a:lnSpc>
                <a:spcPct val="100000"/>
              </a:lnSpc>
              <a:spcBef>
                <a:spcPts val="0"/>
              </a:spcBef>
              <a:spcAft>
                <a:spcPts val="0"/>
              </a:spcAft>
              <a:buNone/>
              <a:defRPr sz="1400" b="0"/>
            </a:lvl8pPr>
            <a:lvl9pPr lvl="8">
              <a:lnSpc>
                <a:spcPct val="100000"/>
              </a:lnSpc>
              <a:spcBef>
                <a:spcPts val="0"/>
              </a:spcBef>
              <a:spcAft>
                <a:spcPts val="0"/>
              </a:spcAft>
              <a:buNone/>
              <a:defRPr sz="1400" b="0"/>
            </a:lvl9pPr>
          </a:lstStyle>
          <a:p>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21_Quote">
  <p:cSld name="SECTION_HEADER_2_1_2_2_2">
    <p:bg>
      <p:bgPr>
        <a:solidFill>
          <a:schemeClr val="accent3"/>
        </a:solidFill>
        <a:effectLst/>
      </p:bgPr>
    </p:bg>
    <p:spTree>
      <p:nvGrpSpPr>
        <p:cNvPr id="1" name="Shape 694"/>
        <p:cNvGrpSpPr/>
        <p:nvPr/>
      </p:nvGrpSpPr>
      <p:grpSpPr>
        <a:xfrm>
          <a:off x="0" y="0"/>
          <a:ext cx="0" cy="0"/>
          <a:chOff x="0" y="0"/>
          <a:chExt cx="0" cy="0"/>
        </a:xfrm>
      </p:grpSpPr>
      <p:sp>
        <p:nvSpPr>
          <p:cNvPr id="695" name="Google Shape;695;p83"/>
          <p:cNvSpPr txBox="1">
            <a:spLocks noGrp="1"/>
          </p:cNvSpPr>
          <p:nvPr>
            <p:ph type="title"/>
          </p:nvPr>
        </p:nvSpPr>
        <p:spPr>
          <a:xfrm>
            <a:off x="1527048" y="2788920"/>
            <a:ext cx="13377600" cy="4114800"/>
          </a:xfrm>
          <a:prstGeom prst="rect">
            <a:avLst/>
          </a:prstGeom>
        </p:spPr>
        <p:txBody>
          <a:bodyPr spcFirstLastPara="1" wrap="square" lIns="0" tIns="0" rIns="0" bIns="0" anchor="b" anchorCtr="0">
            <a:noAutofit/>
          </a:bodyPr>
          <a:lstStyle>
            <a:lvl1pPr lvl="0">
              <a:lnSpc>
                <a:spcPct val="125000"/>
              </a:lnSpc>
              <a:spcBef>
                <a:spcPts val="0"/>
              </a:spcBef>
              <a:spcAft>
                <a:spcPts val="0"/>
              </a:spcAft>
              <a:buSzPts val="3600"/>
              <a:buNone/>
              <a:defRPr sz="3600"/>
            </a:lvl1pPr>
            <a:lvl2pPr lvl="1" algn="ctr">
              <a:lnSpc>
                <a:spcPct val="125000"/>
              </a:lnSpc>
              <a:spcBef>
                <a:spcPts val="0"/>
              </a:spcBef>
              <a:spcAft>
                <a:spcPts val="0"/>
              </a:spcAft>
              <a:buSzPts val="3600"/>
              <a:buNone/>
              <a:defRPr sz="3600"/>
            </a:lvl2pPr>
            <a:lvl3pPr lvl="2" algn="ctr">
              <a:lnSpc>
                <a:spcPct val="125000"/>
              </a:lnSpc>
              <a:spcBef>
                <a:spcPts val="0"/>
              </a:spcBef>
              <a:spcAft>
                <a:spcPts val="0"/>
              </a:spcAft>
              <a:buSzPts val="3600"/>
              <a:buNone/>
              <a:defRPr sz="3600"/>
            </a:lvl3pPr>
            <a:lvl4pPr lvl="3" algn="ctr">
              <a:lnSpc>
                <a:spcPct val="125000"/>
              </a:lnSpc>
              <a:spcBef>
                <a:spcPts val="0"/>
              </a:spcBef>
              <a:spcAft>
                <a:spcPts val="0"/>
              </a:spcAft>
              <a:buSzPts val="3600"/>
              <a:buNone/>
              <a:defRPr sz="3600"/>
            </a:lvl4pPr>
            <a:lvl5pPr lvl="4" algn="ctr">
              <a:lnSpc>
                <a:spcPct val="125000"/>
              </a:lnSpc>
              <a:spcBef>
                <a:spcPts val="0"/>
              </a:spcBef>
              <a:spcAft>
                <a:spcPts val="0"/>
              </a:spcAft>
              <a:buSzPts val="3600"/>
              <a:buNone/>
              <a:defRPr sz="3600"/>
            </a:lvl5pPr>
            <a:lvl6pPr lvl="5" algn="ctr">
              <a:lnSpc>
                <a:spcPct val="125000"/>
              </a:lnSpc>
              <a:spcBef>
                <a:spcPts val="0"/>
              </a:spcBef>
              <a:spcAft>
                <a:spcPts val="0"/>
              </a:spcAft>
              <a:buSzPts val="3600"/>
              <a:buNone/>
              <a:defRPr sz="3600"/>
            </a:lvl6pPr>
            <a:lvl7pPr lvl="6" algn="ctr">
              <a:lnSpc>
                <a:spcPct val="125000"/>
              </a:lnSpc>
              <a:spcBef>
                <a:spcPts val="0"/>
              </a:spcBef>
              <a:spcAft>
                <a:spcPts val="0"/>
              </a:spcAft>
              <a:buSzPts val="3600"/>
              <a:buNone/>
              <a:defRPr sz="3600"/>
            </a:lvl7pPr>
            <a:lvl8pPr lvl="7" algn="ctr">
              <a:lnSpc>
                <a:spcPct val="125000"/>
              </a:lnSpc>
              <a:spcBef>
                <a:spcPts val="0"/>
              </a:spcBef>
              <a:spcAft>
                <a:spcPts val="0"/>
              </a:spcAft>
              <a:buSzPts val="3600"/>
              <a:buNone/>
              <a:defRPr sz="3600"/>
            </a:lvl8pPr>
            <a:lvl9pPr lvl="8" algn="ctr">
              <a:lnSpc>
                <a:spcPct val="125000"/>
              </a:lnSpc>
              <a:spcBef>
                <a:spcPts val="0"/>
              </a:spcBef>
              <a:spcAft>
                <a:spcPts val="0"/>
              </a:spcAft>
              <a:buSzPts val="3600"/>
              <a:buNone/>
              <a:defRPr sz="3600"/>
            </a:lvl9pPr>
          </a:lstStyle>
          <a:p>
            <a:endParaRPr/>
          </a:p>
        </p:txBody>
      </p:sp>
      <p:sp>
        <p:nvSpPr>
          <p:cNvPr id="696" name="Google Shape;696;p83"/>
          <p:cNvSpPr txBox="1">
            <a:spLocks noGrp="1"/>
          </p:cNvSpPr>
          <p:nvPr>
            <p:ph type="subTitle" idx="1"/>
          </p:nvPr>
        </p:nvSpPr>
        <p:spPr>
          <a:xfrm>
            <a:off x="1527048" y="7543800"/>
            <a:ext cx="13377600" cy="347400"/>
          </a:xfrm>
          <a:prstGeom prst="rect">
            <a:avLst/>
          </a:prstGeom>
        </p:spPr>
        <p:txBody>
          <a:bodyPr spcFirstLastPara="1" wrap="square" lIns="0" tIns="0" rIns="0" bIns="0" anchor="t" anchorCtr="0">
            <a:noAutofit/>
          </a:bodyPr>
          <a:lstStyle>
            <a:lvl1pPr marL="0" marR="0" lvl="0" indent="0" algn="l">
              <a:lnSpc>
                <a:spcPct val="125000"/>
              </a:lnSpc>
              <a:spcBef>
                <a:spcPts val="0"/>
              </a:spcBef>
              <a:spcAft>
                <a:spcPts val="0"/>
              </a:spcAft>
              <a:buNone/>
              <a:defRPr sz="1800"/>
            </a:lvl1pPr>
            <a:lvl2pPr lvl="1">
              <a:lnSpc>
                <a:spcPct val="125000"/>
              </a:lnSpc>
              <a:spcBef>
                <a:spcPts val="0"/>
              </a:spcBef>
              <a:spcAft>
                <a:spcPts val="0"/>
              </a:spcAft>
              <a:buNone/>
              <a:defRPr sz="1800"/>
            </a:lvl2pPr>
            <a:lvl3pPr lvl="2">
              <a:lnSpc>
                <a:spcPct val="125000"/>
              </a:lnSpc>
              <a:spcBef>
                <a:spcPts val="0"/>
              </a:spcBef>
              <a:spcAft>
                <a:spcPts val="0"/>
              </a:spcAft>
              <a:buNone/>
              <a:defRPr sz="1800"/>
            </a:lvl3pPr>
            <a:lvl4pPr lvl="3">
              <a:lnSpc>
                <a:spcPct val="125000"/>
              </a:lnSpc>
              <a:spcBef>
                <a:spcPts val="0"/>
              </a:spcBef>
              <a:spcAft>
                <a:spcPts val="0"/>
              </a:spcAft>
              <a:buNone/>
              <a:defRPr sz="1800"/>
            </a:lvl4pPr>
            <a:lvl5pPr lvl="4">
              <a:lnSpc>
                <a:spcPct val="125000"/>
              </a:lnSpc>
              <a:spcBef>
                <a:spcPts val="0"/>
              </a:spcBef>
              <a:spcAft>
                <a:spcPts val="0"/>
              </a:spcAft>
              <a:buNone/>
              <a:defRPr sz="1800"/>
            </a:lvl5pPr>
            <a:lvl6pPr lvl="5">
              <a:lnSpc>
                <a:spcPct val="125000"/>
              </a:lnSpc>
              <a:spcBef>
                <a:spcPts val="0"/>
              </a:spcBef>
              <a:spcAft>
                <a:spcPts val="0"/>
              </a:spcAft>
              <a:buNone/>
              <a:defRPr sz="1800"/>
            </a:lvl6pPr>
            <a:lvl7pPr lvl="6">
              <a:lnSpc>
                <a:spcPct val="125000"/>
              </a:lnSpc>
              <a:spcBef>
                <a:spcPts val="0"/>
              </a:spcBef>
              <a:spcAft>
                <a:spcPts val="0"/>
              </a:spcAft>
              <a:buNone/>
              <a:defRPr sz="1800"/>
            </a:lvl7pPr>
            <a:lvl8pPr lvl="7">
              <a:lnSpc>
                <a:spcPct val="125000"/>
              </a:lnSpc>
              <a:spcBef>
                <a:spcPts val="0"/>
              </a:spcBef>
              <a:spcAft>
                <a:spcPts val="0"/>
              </a:spcAft>
              <a:buNone/>
              <a:defRPr sz="1800"/>
            </a:lvl8pPr>
            <a:lvl9pPr lvl="8">
              <a:lnSpc>
                <a:spcPct val="125000"/>
              </a:lnSpc>
              <a:spcBef>
                <a:spcPts val="0"/>
              </a:spcBef>
              <a:spcAft>
                <a:spcPts val="0"/>
              </a:spcAft>
              <a:buNone/>
              <a:defRPr sz="1800"/>
            </a:lvl9pPr>
          </a:lstStyle>
          <a:p>
            <a:endParaRPr/>
          </a:p>
        </p:txBody>
      </p:sp>
      <p:sp>
        <p:nvSpPr>
          <p:cNvPr id="697" name="Google Shape;697;p83"/>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dk1"/>
                </a:solidFill>
                <a:latin typeface="Montserrat SemiBold"/>
                <a:ea typeface="Montserrat SemiBold"/>
                <a:cs typeface="Montserrat SemiBold"/>
                <a:sym typeface="Montserrat SemiBold"/>
              </a:rPr>
              <a:t>‹#›</a:t>
            </a:fld>
            <a:endParaRPr sz="900" b="1" i="0" u="none" strike="noStrike" cap="none">
              <a:solidFill>
                <a:schemeClr val="dk1"/>
              </a:solidFill>
              <a:latin typeface="Montserrat SemiBold"/>
              <a:ea typeface="Montserrat SemiBold"/>
              <a:cs typeface="Montserrat SemiBold"/>
              <a:sym typeface="Montserrat SemiBold"/>
            </a:endParaRPr>
          </a:p>
        </p:txBody>
      </p:sp>
      <p:grpSp>
        <p:nvGrpSpPr>
          <p:cNvPr id="698" name="Google Shape;698;p83"/>
          <p:cNvGrpSpPr/>
          <p:nvPr/>
        </p:nvGrpSpPr>
        <p:grpSpPr>
          <a:xfrm>
            <a:off x="744554" y="9667704"/>
            <a:ext cx="757005" cy="151663"/>
            <a:chOff x="3610015" y="6016276"/>
            <a:chExt cx="1701900" cy="341200"/>
          </a:xfrm>
        </p:grpSpPr>
        <p:grpSp>
          <p:nvGrpSpPr>
            <p:cNvPr id="699" name="Google Shape;699;p83"/>
            <p:cNvGrpSpPr/>
            <p:nvPr/>
          </p:nvGrpSpPr>
          <p:grpSpPr>
            <a:xfrm>
              <a:off x="4234632" y="6027258"/>
              <a:ext cx="1077283" cy="330123"/>
              <a:chOff x="4234632" y="6027258"/>
              <a:chExt cx="1077283" cy="330123"/>
            </a:xfrm>
          </p:grpSpPr>
          <p:sp>
            <p:nvSpPr>
              <p:cNvPr id="700" name="Google Shape;700;p83"/>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701" name="Google Shape;701;p83"/>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702" name="Google Shape;702;p83"/>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703" name="Google Shape;703;p83"/>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704" name="Google Shape;704;p83"/>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705" name="Google Shape;705;p83"/>
          <p:cNvSpPr txBox="1">
            <a:spLocks noGrp="1"/>
          </p:cNvSpPr>
          <p:nvPr>
            <p:ph type="subTitle" idx="2"/>
          </p:nvPr>
        </p:nvSpPr>
        <p:spPr>
          <a:xfrm>
            <a:off x="1900251" y="9442550"/>
            <a:ext cx="5556600" cy="420600"/>
          </a:xfrm>
          <a:prstGeom prst="rect">
            <a:avLst/>
          </a:prstGeom>
        </p:spPr>
        <p:txBody>
          <a:bodyPr spcFirstLastPara="1" wrap="square" lIns="0" tIns="0" rIns="0" bIns="0" anchor="b" anchorCtr="0">
            <a:noAutofit/>
          </a:bodyPr>
          <a:lstStyle>
            <a:lvl1pPr marL="0" marR="0" lvl="0" indent="0">
              <a:lnSpc>
                <a:spcPct val="100000"/>
              </a:lnSpc>
              <a:spcBef>
                <a:spcPts val="0"/>
              </a:spcBef>
              <a:spcAft>
                <a:spcPts val="0"/>
              </a:spcAft>
              <a:buNone/>
              <a:defRPr sz="1400" b="0"/>
            </a:lvl1pPr>
            <a:lvl2pPr lvl="1">
              <a:lnSpc>
                <a:spcPct val="100000"/>
              </a:lnSpc>
              <a:spcBef>
                <a:spcPts val="0"/>
              </a:spcBef>
              <a:spcAft>
                <a:spcPts val="0"/>
              </a:spcAft>
              <a:buNone/>
              <a:defRPr sz="1400" b="0"/>
            </a:lvl2pPr>
            <a:lvl3pPr lvl="2">
              <a:lnSpc>
                <a:spcPct val="100000"/>
              </a:lnSpc>
              <a:spcBef>
                <a:spcPts val="0"/>
              </a:spcBef>
              <a:spcAft>
                <a:spcPts val="0"/>
              </a:spcAft>
              <a:buNone/>
              <a:defRPr sz="1400" b="0"/>
            </a:lvl3pPr>
            <a:lvl4pPr lvl="3">
              <a:lnSpc>
                <a:spcPct val="100000"/>
              </a:lnSpc>
              <a:spcBef>
                <a:spcPts val="0"/>
              </a:spcBef>
              <a:spcAft>
                <a:spcPts val="0"/>
              </a:spcAft>
              <a:buNone/>
              <a:defRPr sz="1400" b="0"/>
            </a:lvl4pPr>
            <a:lvl5pPr lvl="4">
              <a:lnSpc>
                <a:spcPct val="100000"/>
              </a:lnSpc>
              <a:spcBef>
                <a:spcPts val="0"/>
              </a:spcBef>
              <a:spcAft>
                <a:spcPts val="0"/>
              </a:spcAft>
              <a:buNone/>
              <a:defRPr sz="1400" b="0"/>
            </a:lvl5pPr>
            <a:lvl6pPr lvl="5">
              <a:lnSpc>
                <a:spcPct val="100000"/>
              </a:lnSpc>
              <a:spcBef>
                <a:spcPts val="0"/>
              </a:spcBef>
              <a:spcAft>
                <a:spcPts val="0"/>
              </a:spcAft>
              <a:buNone/>
              <a:defRPr sz="1400" b="0"/>
            </a:lvl6pPr>
            <a:lvl7pPr lvl="6">
              <a:lnSpc>
                <a:spcPct val="100000"/>
              </a:lnSpc>
              <a:spcBef>
                <a:spcPts val="0"/>
              </a:spcBef>
              <a:spcAft>
                <a:spcPts val="0"/>
              </a:spcAft>
              <a:buNone/>
              <a:defRPr sz="1400" b="0"/>
            </a:lvl7pPr>
            <a:lvl8pPr lvl="7">
              <a:lnSpc>
                <a:spcPct val="100000"/>
              </a:lnSpc>
              <a:spcBef>
                <a:spcPts val="0"/>
              </a:spcBef>
              <a:spcAft>
                <a:spcPts val="0"/>
              </a:spcAft>
              <a:buNone/>
              <a:defRPr sz="1400" b="0"/>
            </a:lvl8pPr>
            <a:lvl9pPr lvl="8">
              <a:lnSpc>
                <a:spcPct val="100000"/>
              </a:lnSpc>
              <a:spcBef>
                <a:spcPts val="0"/>
              </a:spcBef>
              <a:spcAft>
                <a:spcPts val="0"/>
              </a:spcAft>
              <a:buNone/>
              <a:defRPr sz="1400" b="0"/>
            </a:lvl9pPr>
          </a:lstStyle>
          <a:p>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24_Section">
  <p:cSld name="SECTION_HEADER_2_3_2">
    <p:bg>
      <p:bgPr>
        <a:solidFill>
          <a:schemeClr val="accent3"/>
        </a:solidFill>
        <a:effectLst/>
      </p:bgPr>
    </p:bg>
    <p:spTree>
      <p:nvGrpSpPr>
        <p:cNvPr id="1" name="Shape 706"/>
        <p:cNvGrpSpPr/>
        <p:nvPr/>
      </p:nvGrpSpPr>
      <p:grpSpPr>
        <a:xfrm>
          <a:off x="0" y="0"/>
          <a:ext cx="0" cy="0"/>
          <a:chOff x="0" y="0"/>
          <a:chExt cx="0" cy="0"/>
        </a:xfrm>
      </p:grpSpPr>
      <p:sp>
        <p:nvSpPr>
          <p:cNvPr id="707" name="Google Shape;707;p84"/>
          <p:cNvSpPr txBox="1">
            <a:spLocks noGrp="1"/>
          </p:cNvSpPr>
          <p:nvPr>
            <p:ph type="ctrTitle"/>
          </p:nvPr>
        </p:nvSpPr>
        <p:spPr>
          <a:xfrm>
            <a:off x="1527048" y="4207788"/>
            <a:ext cx="11964900" cy="1719000"/>
          </a:xfrm>
          <a:prstGeom prst="rect">
            <a:avLst/>
          </a:prstGeom>
        </p:spPr>
        <p:txBody>
          <a:bodyPr spcFirstLastPara="1" wrap="square" lIns="0" tIns="0" rIns="0" bIns="0" anchor="ctr" anchorCtr="0">
            <a:noAutofit/>
          </a:bodyPr>
          <a:lstStyle>
            <a:lvl1pPr lvl="0">
              <a:spcBef>
                <a:spcPts val="0"/>
              </a:spcBef>
              <a:spcAft>
                <a:spcPts val="0"/>
              </a:spcAft>
              <a:buSzPts val="5600"/>
              <a:buNone/>
              <a:defRPr/>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a:p>
        </p:txBody>
      </p:sp>
      <p:sp>
        <p:nvSpPr>
          <p:cNvPr id="708" name="Google Shape;708;p84"/>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dk1"/>
                </a:solidFill>
                <a:latin typeface="Montserrat SemiBold"/>
                <a:ea typeface="Montserrat SemiBold"/>
                <a:cs typeface="Montserrat SemiBold"/>
                <a:sym typeface="Montserrat SemiBold"/>
              </a:rPr>
              <a:t>‹#›</a:t>
            </a:fld>
            <a:endParaRPr sz="900" b="1" i="0" u="none" strike="noStrike" cap="none">
              <a:solidFill>
                <a:schemeClr val="dk1"/>
              </a:solidFill>
              <a:latin typeface="Montserrat SemiBold"/>
              <a:ea typeface="Montserrat SemiBold"/>
              <a:cs typeface="Montserrat SemiBold"/>
              <a:sym typeface="Montserrat SemiBold"/>
            </a:endParaRPr>
          </a:p>
        </p:txBody>
      </p:sp>
      <p:grpSp>
        <p:nvGrpSpPr>
          <p:cNvPr id="709" name="Google Shape;709;p84"/>
          <p:cNvGrpSpPr/>
          <p:nvPr/>
        </p:nvGrpSpPr>
        <p:grpSpPr>
          <a:xfrm>
            <a:off x="744554" y="9667704"/>
            <a:ext cx="757005" cy="151663"/>
            <a:chOff x="3610015" y="6016276"/>
            <a:chExt cx="1701900" cy="341200"/>
          </a:xfrm>
        </p:grpSpPr>
        <p:grpSp>
          <p:nvGrpSpPr>
            <p:cNvPr id="710" name="Google Shape;710;p84"/>
            <p:cNvGrpSpPr/>
            <p:nvPr/>
          </p:nvGrpSpPr>
          <p:grpSpPr>
            <a:xfrm>
              <a:off x="4234632" y="6027258"/>
              <a:ext cx="1077283" cy="330123"/>
              <a:chOff x="4234632" y="6027258"/>
              <a:chExt cx="1077283" cy="330123"/>
            </a:xfrm>
          </p:grpSpPr>
          <p:sp>
            <p:nvSpPr>
              <p:cNvPr id="711" name="Google Shape;711;p84"/>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712" name="Google Shape;712;p84"/>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713" name="Google Shape;713;p84"/>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714" name="Google Shape;714;p84"/>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715" name="Google Shape;715;p84"/>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716" name="Google Shape;716;p84"/>
          <p:cNvSpPr txBox="1">
            <a:spLocks noGrp="1"/>
          </p:cNvSpPr>
          <p:nvPr>
            <p:ph type="subTitle" idx="1"/>
          </p:nvPr>
        </p:nvSpPr>
        <p:spPr>
          <a:xfrm>
            <a:off x="1900251" y="9442550"/>
            <a:ext cx="5556600" cy="420600"/>
          </a:xfrm>
          <a:prstGeom prst="rect">
            <a:avLst/>
          </a:prstGeom>
        </p:spPr>
        <p:txBody>
          <a:bodyPr spcFirstLastPara="1" wrap="square" lIns="0" tIns="0" rIns="0" bIns="0" anchor="b" anchorCtr="0">
            <a:noAutofit/>
          </a:bodyPr>
          <a:lstStyle>
            <a:lvl1pPr marL="0" marR="0" lvl="0" indent="0">
              <a:lnSpc>
                <a:spcPct val="100000"/>
              </a:lnSpc>
              <a:spcBef>
                <a:spcPts val="0"/>
              </a:spcBef>
              <a:spcAft>
                <a:spcPts val="0"/>
              </a:spcAft>
              <a:buNone/>
              <a:defRPr sz="1400" b="0"/>
            </a:lvl1pPr>
            <a:lvl2pPr lvl="1">
              <a:lnSpc>
                <a:spcPct val="100000"/>
              </a:lnSpc>
              <a:spcBef>
                <a:spcPts val="0"/>
              </a:spcBef>
              <a:spcAft>
                <a:spcPts val="0"/>
              </a:spcAft>
              <a:buNone/>
              <a:defRPr sz="1400" b="0"/>
            </a:lvl2pPr>
            <a:lvl3pPr lvl="2">
              <a:lnSpc>
                <a:spcPct val="100000"/>
              </a:lnSpc>
              <a:spcBef>
                <a:spcPts val="0"/>
              </a:spcBef>
              <a:spcAft>
                <a:spcPts val="0"/>
              </a:spcAft>
              <a:buNone/>
              <a:defRPr sz="1400" b="0"/>
            </a:lvl3pPr>
            <a:lvl4pPr lvl="3">
              <a:lnSpc>
                <a:spcPct val="100000"/>
              </a:lnSpc>
              <a:spcBef>
                <a:spcPts val="0"/>
              </a:spcBef>
              <a:spcAft>
                <a:spcPts val="0"/>
              </a:spcAft>
              <a:buNone/>
              <a:defRPr sz="1400" b="0"/>
            </a:lvl4pPr>
            <a:lvl5pPr lvl="4">
              <a:lnSpc>
                <a:spcPct val="100000"/>
              </a:lnSpc>
              <a:spcBef>
                <a:spcPts val="0"/>
              </a:spcBef>
              <a:spcAft>
                <a:spcPts val="0"/>
              </a:spcAft>
              <a:buNone/>
              <a:defRPr sz="1400" b="0"/>
            </a:lvl5pPr>
            <a:lvl6pPr lvl="5">
              <a:lnSpc>
                <a:spcPct val="100000"/>
              </a:lnSpc>
              <a:spcBef>
                <a:spcPts val="0"/>
              </a:spcBef>
              <a:spcAft>
                <a:spcPts val="0"/>
              </a:spcAft>
              <a:buNone/>
              <a:defRPr sz="1400" b="0"/>
            </a:lvl6pPr>
            <a:lvl7pPr lvl="6">
              <a:lnSpc>
                <a:spcPct val="100000"/>
              </a:lnSpc>
              <a:spcBef>
                <a:spcPts val="0"/>
              </a:spcBef>
              <a:spcAft>
                <a:spcPts val="0"/>
              </a:spcAft>
              <a:buNone/>
              <a:defRPr sz="1400" b="0"/>
            </a:lvl7pPr>
            <a:lvl8pPr lvl="7">
              <a:lnSpc>
                <a:spcPct val="100000"/>
              </a:lnSpc>
              <a:spcBef>
                <a:spcPts val="0"/>
              </a:spcBef>
              <a:spcAft>
                <a:spcPts val="0"/>
              </a:spcAft>
              <a:buNone/>
              <a:defRPr sz="1400" b="0"/>
            </a:lvl8pPr>
            <a:lvl9pPr lvl="8">
              <a:lnSpc>
                <a:spcPct val="100000"/>
              </a:lnSpc>
              <a:spcBef>
                <a:spcPts val="0"/>
              </a:spcBef>
              <a:spcAft>
                <a:spcPts val="0"/>
              </a:spcAft>
              <a:buNone/>
              <a:defRPr sz="1400" b="0"/>
            </a:lvl9pPr>
          </a:lstStyle>
          <a:p>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30_Text">
  <p:cSld name="TITLE_AND_BODY_1_3">
    <p:bg>
      <p:bgPr>
        <a:solidFill>
          <a:schemeClr val="accent3"/>
        </a:solidFill>
        <a:effectLst/>
      </p:bgPr>
    </p:bg>
    <p:spTree>
      <p:nvGrpSpPr>
        <p:cNvPr id="1" name="Shape 717"/>
        <p:cNvGrpSpPr/>
        <p:nvPr/>
      </p:nvGrpSpPr>
      <p:grpSpPr>
        <a:xfrm>
          <a:off x="0" y="0"/>
          <a:ext cx="0" cy="0"/>
          <a:chOff x="0" y="0"/>
          <a:chExt cx="0" cy="0"/>
        </a:xfrm>
      </p:grpSpPr>
      <p:sp>
        <p:nvSpPr>
          <p:cNvPr id="718" name="Google Shape;718;p85"/>
          <p:cNvSpPr txBox="1">
            <a:spLocks noGrp="1"/>
          </p:cNvSpPr>
          <p:nvPr>
            <p:ph type="title"/>
          </p:nvPr>
        </p:nvSpPr>
        <p:spPr>
          <a:xfrm>
            <a:off x="1527048" y="2532888"/>
            <a:ext cx="14785800" cy="850500"/>
          </a:xfrm>
          <a:prstGeom prst="rect">
            <a:avLst/>
          </a:prstGeom>
        </p:spPr>
        <p:txBody>
          <a:bodyPr spcFirstLastPara="1" wrap="square" lIns="0" tIns="0" rIns="0" bIns="0" anchor="b" anchorCtr="0">
            <a:noAutofit/>
          </a:bodyPr>
          <a:lstStyle>
            <a:lvl1pPr lvl="0">
              <a:spcBef>
                <a:spcPts val="0"/>
              </a:spcBef>
              <a:spcAft>
                <a:spcPts val="0"/>
              </a:spcAft>
              <a:buSzPts val="5600"/>
              <a:buNone/>
              <a:defRPr/>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a:p>
        </p:txBody>
      </p:sp>
      <p:sp>
        <p:nvSpPr>
          <p:cNvPr id="719" name="Google Shape;719;p85"/>
          <p:cNvSpPr txBox="1">
            <a:spLocks noGrp="1"/>
          </p:cNvSpPr>
          <p:nvPr>
            <p:ph type="body" idx="1"/>
          </p:nvPr>
        </p:nvSpPr>
        <p:spPr>
          <a:xfrm>
            <a:off x="1527048" y="4014216"/>
            <a:ext cx="14785800" cy="4617600"/>
          </a:xfrm>
          <a:prstGeom prst="rect">
            <a:avLst/>
          </a:prstGeom>
        </p:spPr>
        <p:txBody>
          <a:bodyPr spcFirstLastPara="1" wrap="square" lIns="0" tIns="0" rIns="0" bIns="0" anchor="t" anchorCtr="0">
            <a:noAutofit/>
          </a:bodyPr>
          <a:lstStyle>
            <a:lvl1pPr marL="457200" lvl="0" indent="-342900">
              <a:spcBef>
                <a:spcPts val="0"/>
              </a:spcBef>
              <a:spcAft>
                <a:spcPts val="0"/>
              </a:spcAft>
              <a:buSzPts val="1800"/>
              <a:buChar char="•"/>
              <a:defRPr/>
            </a:lvl1pPr>
            <a:lvl2pPr marL="914400" lvl="1" indent="-342900">
              <a:spcBef>
                <a:spcPts val="1000"/>
              </a:spcBef>
              <a:spcAft>
                <a:spcPts val="0"/>
              </a:spcAft>
              <a:buSzPts val="1800"/>
              <a:buChar char="﹘"/>
              <a:defRPr/>
            </a:lvl2pPr>
            <a:lvl3pPr marL="1371600" lvl="2" indent="-342900">
              <a:spcBef>
                <a:spcPts val="1000"/>
              </a:spcBef>
              <a:spcAft>
                <a:spcPts val="0"/>
              </a:spcAft>
              <a:buSzPts val="1800"/>
              <a:buChar char="﹘"/>
              <a:defRPr/>
            </a:lvl3pPr>
            <a:lvl4pPr marL="1828800" lvl="3" indent="-342900">
              <a:spcBef>
                <a:spcPts val="1000"/>
              </a:spcBef>
              <a:spcAft>
                <a:spcPts val="0"/>
              </a:spcAft>
              <a:buSzPts val="1800"/>
              <a:buChar char="﹘"/>
              <a:defRPr/>
            </a:lvl4pPr>
            <a:lvl5pPr marL="2286000" lvl="4" indent="-342900">
              <a:spcBef>
                <a:spcPts val="1000"/>
              </a:spcBef>
              <a:spcAft>
                <a:spcPts val="0"/>
              </a:spcAft>
              <a:buSzPts val="1800"/>
              <a:buChar char="﹘"/>
              <a:defRPr/>
            </a:lvl5pPr>
            <a:lvl6pPr marL="2743200" lvl="5" indent="-342900">
              <a:spcBef>
                <a:spcPts val="1000"/>
              </a:spcBef>
              <a:spcAft>
                <a:spcPts val="0"/>
              </a:spcAft>
              <a:buSzPts val="1800"/>
              <a:buChar char="﹘"/>
              <a:defRPr/>
            </a:lvl6pPr>
            <a:lvl7pPr marL="3200400" lvl="6" indent="-342900">
              <a:spcBef>
                <a:spcPts val="1000"/>
              </a:spcBef>
              <a:spcAft>
                <a:spcPts val="0"/>
              </a:spcAft>
              <a:buSzPts val="1800"/>
              <a:buChar char="﹘"/>
              <a:defRPr/>
            </a:lvl7pPr>
            <a:lvl8pPr marL="3657600" lvl="7" indent="-342900">
              <a:spcBef>
                <a:spcPts val="1000"/>
              </a:spcBef>
              <a:spcAft>
                <a:spcPts val="0"/>
              </a:spcAft>
              <a:buSzPts val="1800"/>
              <a:buChar char="﹘"/>
              <a:defRPr/>
            </a:lvl8pPr>
            <a:lvl9pPr marL="4114800" lvl="8" indent="-342900">
              <a:spcBef>
                <a:spcPts val="1000"/>
              </a:spcBef>
              <a:spcAft>
                <a:spcPts val="1000"/>
              </a:spcAft>
              <a:buSzPts val="1800"/>
              <a:buChar char="﹘"/>
              <a:defRPr/>
            </a:lvl9pPr>
          </a:lstStyle>
          <a:p>
            <a:endParaRPr/>
          </a:p>
        </p:txBody>
      </p:sp>
      <p:sp>
        <p:nvSpPr>
          <p:cNvPr id="720" name="Google Shape;720;p85"/>
          <p:cNvSpPr txBox="1">
            <a:spLocks noGrp="1"/>
          </p:cNvSpPr>
          <p:nvPr>
            <p:ph type="subTitle" idx="2"/>
          </p:nvPr>
        </p:nvSpPr>
        <p:spPr>
          <a:xfrm>
            <a:off x="429768" y="429768"/>
            <a:ext cx="7745100" cy="347400"/>
          </a:xfrm>
          <a:prstGeom prst="rect">
            <a:avLst/>
          </a:prstGeom>
        </p:spPr>
        <p:txBody>
          <a:bodyPr spcFirstLastPara="1" wrap="square" lIns="0" tIns="0" rIns="0" bIns="0" anchor="t" anchorCtr="0">
            <a:noAutofit/>
          </a:bodyPr>
          <a:lstStyle>
            <a:lvl1pPr marL="0" marR="0" lvl="0" indent="0" algn="l">
              <a:lnSpc>
                <a:spcPct val="120000"/>
              </a:lnSpc>
              <a:spcBef>
                <a:spcPts val="0"/>
              </a:spcBef>
              <a:spcAft>
                <a:spcPts val="0"/>
              </a:spcAft>
              <a:buNone/>
              <a:defRPr sz="1800"/>
            </a:lvl1pPr>
            <a:lvl2pPr lvl="1">
              <a:lnSpc>
                <a:spcPct val="120000"/>
              </a:lnSpc>
              <a:spcBef>
                <a:spcPts val="0"/>
              </a:spcBef>
              <a:spcAft>
                <a:spcPts val="0"/>
              </a:spcAft>
              <a:buNone/>
              <a:defRPr sz="1800"/>
            </a:lvl2pPr>
            <a:lvl3pPr lvl="2">
              <a:lnSpc>
                <a:spcPct val="120000"/>
              </a:lnSpc>
              <a:spcBef>
                <a:spcPts val="0"/>
              </a:spcBef>
              <a:spcAft>
                <a:spcPts val="0"/>
              </a:spcAft>
              <a:buNone/>
              <a:defRPr sz="1800"/>
            </a:lvl3pPr>
            <a:lvl4pPr lvl="3">
              <a:lnSpc>
                <a:spcPct val="120000"/>
              </a:lnSpc>
              <a:spcBef>
                <a:spcPts val="0"/>
              </a:spcBef>
              <a:spcAft>
                <a:spcPts val="0"/>
              </a:spcAft>
              <a:buNone/>
              <a:defRPr sz="1800"/>
            </a:lvl4pPr>
            <a:lvl5pPr lvl="4">
              <a:lnSpc>
                <a:spcPct val="120000"/>
              </a:lnSpc>
              <a:spcBef>
                <a:spcPts val="0"/>
              </a:spcBef>
              <a:spcAft>
                <a:spcPts val="0"/>
              </a:spcAft>
              <a:buNone/>
              <a:defRPr sz="1800"/>
            </a:lvl5pPr>
            <a:lvl6pPr lvl="5">
              <a:lnSpc>
                <a:spcPct val="120000"/>
              </a:lnSpc>
              <a:spcBef>
                <a:spcPts val="0"/>
              </a:spcBef>
              <a:spcAft>
                <a:spcPts val="0"/>
              </a:spcAft>
              <a:buNone/>
              <a:defRPr sz="1800"/>
            </a:lvl6pPr>
            <a:lvl7pPr lvl="6">
              <a:lnSpc>
                <a:spcPct val="120000"/>
              </a:lnSpc>
              <a:spcBef>
                <a:spcPts val="0"/>
              </a:spcBef>
              <a:spcAft>
                <a:spcPts val="0"/>
              </a:spcAft>
              <a:buNone/>
              <a:defRPr sz="1800"/>
            </a:lvl7pPr>
            <a:lvl8pPr lvl="7">
              <a:lnSpc>
                <a:spcPct val="120000"/>
              </a:lnSpc>
              <a:spcBef>
                <a:spcPts val="0"/>
              </a:spcBef>
              <a:spcAft>
                <a:spcPts val="0"/>
              </a:spcAft>
              <a:buNone/>
              <a:defRPr sz="1800"/>
            </a:lvl8pPr>
            <a:lvl9pPr lvl="8">
              <a:lnSpc>
                <a:spcPct val="120000"/>
              </a:lnSpc>
              <a:spcBef>
                <a:spcPts val="0"/>
              </a:spcBef>
              <a:spcAft>
                <a:spcPts val="0"/>
              </a:spcAft>
              <a:buNone/>
              <a:defRPr sz="1800"/>
            </a:lvl9pPr>
          </a:lstStyle>
          <a:p>
            <a:endParaRPr/>
          </a:p>
        </p:txBody>
      </p:sp>
      <p:sp>
        <p:nvSpPr>
          <p:cNvPr id="721" name="Google Shape;721;p85"/>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dk1"/>
                </a:solidFill>
                <a:latin typeface="Montserrat SemiBold"/>
                <a:ea typeface="Montserrat SemiBold"/>
                <a:cs typeface="Montserrat SemiBold"/>
                <a:sym typeface="Montserrat SemiBold"/>
              </a:rPr>
              <a:t>‹#›</a:t>
            </a:fld>
            <a:endParaRPr sz="900" b="1" i="0" u="none" strike="noStrike" cap="none">
              <a:solidFill>
                <a:schemeClr val="dk1"/>
              </a:solidFill>
              <a:latin typeface="Montserrat SemiBold"/>
              <a:ea typeface="Montserrat SemiBold"/>
              <a:cs typeface="Montserrat SemiBold"/>
              <a:sym typeface="Montserrat SemiBold"/>
            </a:endParaRPr>
          </a:p>
        </p:txBody>
      </p:sp>
      <p:grpSp>
        <p:nvGrpSpPr>
          <p:cNvPr id="722" name="Google Shape;722;p85"/>
          <p:cNvGrpSpPr/>
          <p:nvPr/>
        </p:nvGrpSpPr>
        <p:grpSpPr>
          <a:xfrm>
            <a:off x="744554" y="9667704"/>
            <a:ext cx="757005" cy="151663"/>
            <a:chOff x="3610015" y="6016276"/>
            <a:chExt cx="1701900" cy="341200"/>
          </a:xfrm>
        </p:grpSpPr>
        <p:grpSp>
          <p:nvGrpSpPr>
            <p:cNvPr id="723" name="Google Shape;723;p85"/>
            <p:cNvGrpSpPr/>
            <p:nvPr/>
          </p:nvGrpSpPr>
          <p:grpSpPr>
            <a:xfrm>
              <a:off x="4234632" y="6027258"/>
              <a:ext cx="1077283" cy="330123"/>
              <a:chOff x="4234632" y="6027258"/>
              <a:chExt cx="1077283" cy="330123"/>
            </a:xfrm>
          </p:grpSpPr>
          <p:sp>
            <p:nvSpPr>
              <p:cNvPr id="724" name="Google Shape;724;p85"/>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725" name="Google Shape;725;p85"/>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726" name="Google Shape;726;p85"/>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727" name="Google Shape;727;p85"/>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728" name="Google Shape;728;p85"/>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729" name="Google Shape;729;p85"/>
          <p:cNvSpPr txBox="1">
            <a:spLocks noGrp="1"/>
          </p:cNvSpPr>
          <p:nvPr>
            <p:ph type="subTitle" idx="3"/>
          </p:nvPr>
        </p:nvSpPr>
        <p:spPr>
          <a:xfrm>
            <a:off x="1900251" y="9442550"/>
            <a:ext cx="5556600" cy="420600"/>
          </a:xfrm>
          <a:prstGeom prst="rect">
            <a:avLst/>
          </a:prstGeom>
        </p:spPr>
        <p:txBody>
          <a:bodyPr spcFirstLastPara="1" wrap="square" lIns="0" tIns="0" rIns="0" bIns="0" anchor="b" anchorCtr="0">
            <a:noAutofit/>
          </a:bodyPr>
          <a:lstStyle>
            <a:lvl1pPr marL="0" marR="0" lvl="0" indent="0">
              <a:lnSpc>
                <a:spcPct val="100000"/>
              </a:lnSpc>
              <a:spcBef>
                <a:spcPts val="0"/>
              </a:spcBef>
              <a:spcAft>
                <a:spcPts val="0"/>
              </a:spcAft>
              <a:buNone/>
              <a:defRPr sz="1400" b="0"/>
            </a:lvl1pPr>
            <a:lvl2pPr lvl="1">
              <a:lnSpc>
                <a:spcPct val="100000"/>
              </a:lnSpc>
              <a:spcBef>
                <a:spcPts val="0"/>
              </a:spcBef>
              <a:spcAft>
                <a:spcPts val="0"/>
              </a:spcAft>
              <a:buNone/>
              <a:defRPr sz="1400" b="0"/>
            </a:lvl2pPr>
            <a:lvl3pPr lvl="2">
              <a:lnSpc>
                <a:spcPct val="100000"/>
              </a:lnSpc>
              <a:spcBef>
                <a:spcPts val="0"/>
              </a:spcBef>
              <a:spcAft>
                <a:spcPts val="0"/>
              </a:spcAft>
              <a:buNone/>
              <a:defRPr sz="1400" b="0"/>
            </a:lvl3pPr>
            <a:lvl4pPr lvl="3">
              <a:lnSpc>
                <a:spcPct val="100000"/>
              </a:lnSpc>
              <a:spcBef>
                <a:spcPts val="0"/>
              </a:spcBef>
              <a:spcAft>
                <a:spcPts val="0"/>
              </a:spcAft>
              <a:buNone/>
              <a:defRPr sz="1400" b="0"/>
            </a:lvl4pPr>
            <a:lvl5pPr lvl="4">
              <a:lnSpc>
                <a:spcPct val="100000"/>
              </a:lnSpc>
              <a:spcBef>
                <a:spcPts val="0"/>
              </a:spcBef>
              <a:spcAft>
                <a:spcPts val="0"/>
              </a:spcAft>
              <a:buNone/>
              <a:defRPr sz="1400" b="0"/>
            </a:lvl5pPr>
            <a:lvl6pPr lvl="5">
              <a:lnSpc>
                <a:spcPct val="100000"/>
              </a:lnSpc>
              <a:spcBef>
                <a:spcPts val="0"/>
              </a:spcBef>
              <a:spcAft>
                <a:spcPts val="0"/>
              </a:spcAft>
              <a:buNone/>
              <a:defRPr sz="1400" b="0"/>
            </a:lvl6pPr>
            <a:lvl7pPr lvl="6">
              <a:lnSpc>
                <a:spcPct val="100000"/>
              </a:lnSpc>
              <a:spcBef>
                <a:spcPts val="0"/>
              </a:spcBef>
              <a:spcAft>
                <a:spcPts val="0"/>
              </a:spcAft>
              <a:buNone/>
              <a:defRPr sz="1400" b="0"/>
            </a:lvl7pPr>
            <a:lvl8pPr lvl="7">
              <a:lnSpc>
                <a:spcPct val="100000"/>
              </a:lnSpc>
              <a:spcBef>
                <a:spcPts val="0"/>
              </a:spcBef>
              <a:spcAft>
                <a:spcPts val="0"/>
              </a:spcAft>
              <a:buNone/>
              <a:defRPr sz="1400" b="0"/>
            </a:lvl8pPr>
            <a:lvl9pPr lvl="8">
              <a:lnSpc>
                <a:spcPct val="100000"/>
              </a:lnSpc>
              <a:spcBef>
                <a:spcPts val="0"/>
              </a:spcBef>
              <a:spcAft>
                <a:spcPts val="0"/>
              </a:spcAft>
              <a:buNone/>
              <a:defRPr sz="1400" b="0"/>
            </a:lvl9pPr>
          </a:lstStyle>
          <a:p>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33_Text (Two-Thirds)">
  <p:cSld name="TITLE_AND_BODY_1_1_3">
    <p:bg>
      <p:bgPr>
        <a:solidFill>
          <a:schemeClr val="accent3"/>
        </a:solidFill>
        <a:effectLst/>
      </p:bgPr>
    </p:bg>
    <p:spTree>
      <p:nvGrpSpPr>
        <p:cNvPr id="1" name="Shape 730"/>
        <p:cNvGrpSpPr/>
        <p:nvPr/>
      </p:nvGrpSpPr>
      <p:grpSpPr>
        <a:xfrm>
          <a:off x="0" y="0"/>
          <a:ext cx="0" cy="0"/>
          <a:chOff x="0" y="0"/>
          <a:chExt cx="0" cy="0"/>
        </a:xfrm>
      </p:grpSpPr>
      <p:sp>
        <p:nvSpPr>
          <p:cNvPr id="731" name="Google Shape;731;p86"/>
          <p:cNvSpPr txBox="1">
            <a:spLocks noGrp="1"/>
          </p:cNvSpPr>
          <p:nvPr>
            <p:ph type="subTitle" idx="1"/>
          </p:nvPr>
        </p:nvSpPr>
        <p:spPr>
          <a:xfrm>
            <a:off x="429768" y="429768"/>
            <a:ext cx="7745100" cy="347400"/>
          </a:xfrm>
          <a:prstGeom prst="rect">
            <a:avLst/>
          </a:prstGeom>
        </p:spPr>
        <p:txBody>
          <a:bodyPr spcFirstLastPara="1" wrap="square" lIns="0" tIns="0" rIns="0" bIns="0" anchor="t" anchorCtr="0">
            <a:noAutofit/>
          </a:bodyPr>
          <a:lstStyle>
            <a:lvl1pPr marL="0" marR="0" lvl="0" indent="0" algn="l">
              <a:lnSpc>
                <a:spcPct val="120000"/>
              </a:lnSpc>
              <a:spcBef>
                <a:spcPts val="0"/>
              </a:spcBef>
              <a:spcAft>
                <a:spcPts val="0"/>
              </a:spcAft>
              <a:buNone/>
              <a:defRPr sz="1800"/>
            </a:lvl1pPr>
            <a:lvl2pPr lvl="1">
              <a:lnSpc>
                <a:spcPct val="120000"/>
              </a:lnSpc>
              <a:spcBef>
                <a:spcPts val="0"/>
              </a:spcBef>
              <a:spcAft>
                <a:spcPts val="0"/>
              </a:spcAft>
              <a:buNone/>
              <a:defRPr sz="1800"/>
            </a:lvl2pPr>
            <a:lvl3pPr lvl="2">
              <a:lnSpc>
                <a:spcPct val="120000"/>
              </a:lnSpc>
              <a:spcBef>
                <a:spcPts val="0"/>
              </a:spcBef>
              <a:spcAft>
                <a:spcPts val="0"/>
              </a:spcAft>
              <a:buNone/>
              <a:defRPr sz="1800"/>
            </a:lvl3pPr>
            <a:lvl4pPr lvl="3">
              <a:lnSpc>
                <a:spcPct val="120000"/>
              </a:lnSpc>
              <a:spcBef>
                <a:spcPts val="0"/>
              </a:spcBef>
              <a:spcAft>
                <a:spcPts val="0"/>
              </a:spcAft>
              <a:buNone/>
              <a:defRPr sz="1800"/>
            </a:lvl4pPr>
            <a:lvl5pPr lvl="4">
              <a:lnSpc>
                <a:spcPct val="120000"/>
              </a:lnSpc>
              <a:spcBef>
                <a:spcPts val="0"/>
              </a:spcBef>
              <a:spcAft>
                <a:spcPts val="0"/>
              </a:spcAft>
              <a:buNone/>
              <a:defRPr sz="1800"/>
            </a:lvl5pPr>
            <a:lvl6pPr lvl="5">
              <a:lnSpc>
                <a:spcPct val="120000"/>
              </a:lnSpc>
              <a:spcBef>
                <a:spcPts val="0"/>
              </a:spcBef>
              <a:spcAft>
                <a:spcPts val="0"/>
              </a:spcAft>
              <a:buNone/>
              <a:defRPr sz="1800"/>
            </a:lvl6pPr>
            <a:lvl7pPr lvl="6">
              <a:lnSpc>
                <a:spcPct val="120000"/>
              </a:lnSpc>
              <a:spcBef>
                <a:spcPts val="0"/>
              </a:spcBef>
              <a:spcAft>
                <a:spcPts val="0"/>
              </a:spcAft>
              <a:buNone/>
              <a:defRPr sz="1800"/>
            </a:lvl7pPr>
            <a:lvl8pPr lvl="7">
              <a:lnSpc>
                <a:spcPct val="120000"/>
              </a:lnSpc>
              <a:spcBef>
                <a:spcPts val="0"/>
              </a:spcBef>
              <a:spcAft>
                <a:spcPts val="0"/>
              </a:spcAft>
              <a:buNone/>
              <a:defRPr sz="1800"/>
            </a:lvl8pPr>
            <a:lvl9pPr lvl="8">
              <a:lnSpc>
                <a:spcPct val="120000"/>
              </a:lnSpc>
              <a:spcBef>
                <a:spcPts val="0"/>
              </a:spcBef>
              <a:spcAft>
                <a:spcPts val="0"/>
              </a:spcAft>
              <a:buNone/>
              <a:defRPr sz="1800"/>
            </a:lvl9pPr>
          </a:lstStyle>
          <a:p>
            <a:endParaRPr/>
          </a:p>
        </p:txBody>
      </p:sp>
      <p:sp>
        <p:nvSpPr>
          <p:cNvPr id="732" name="Google Shape;732;p86"/>
          <p:cNvSpPr txBox="1">
            <a:spLocks noGrp="1"/>
          </p:cNvSpPr>
          <p:nvPr>
            <p:ph type="title"/>
          </p:nvPr>
        </p:nvSpPr>
        <p:spPr>
          <a:xfrm>
            <a:off x="1527050" y="2532888"/>
            <a:ext cx="8912400" cy="1710000"/>
          </a:xfrm>
          <a:prstGeom prst="rect">
            <a:avLst/>
          </a:prstGeom>
        </p:spPr>
        <p:txBody>
          <a:bodyPr spcFirstLastPara="1" wrap="square" lIns="0" tIns="0" rIns="0" bIns="0" anchor="b" anchorCtr="0">
            <a:noAutofit/>
          </a:bodyPr>
          <a:lstStyle>
            <a:lvl1pPr lvl="0">
              <a:spcBef>
                <a:spcPts val="0"/>
              </a:spcBef>
              <a:spcAft>
                <a:spcPts val="0"/>
              </a:spcAft>
              <a:buSzPts val="5600"/>
              <a:buNone/>
              <a:defRPr/>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a:p>
        </p:txBody>
      </p:sp>
      <p:sp>
        <p:nvSpPr>
          <p:cNvPr id="733" name="Google Shape;733;p86"/>
          <p:cNvSpPr txBox="1">
            <a:spLocks noGrp="1"/>
          </p:cNvSpPr>
          <p:nvPr>
            <p:ph type="body" idx="2"/>
          </p:nvPr>
        </p:nvSpPr>
        <p:spPr>
          <a:xfrm>
            <a:off x="1527050" y="4864606"/>
            <a:ext cx="8912400" cy="4617600"/>
          </a:xfrm>
          <a:prstGeom prst="rect">
            <a:avLst/>
          </a:prstGeom>
        </p:spPr>
        <p:txBody>
          <a:bodyPr spcFirstLastPara="1" wrap="square" lIns="0" tIns="0" rIns="0" bIns="0" anchor="t" anchorCtr="0">
            <a:noAutofit/>
          </a:bodyPr>
          <a:lstStyle>
            <a:lvl1pPr marL="457200" lvl="0" indent="-342900">
              <a:spcBef>
                <a:spcPts val="0"/>
              </a:spcBef>
              <a:spcAft>
                <a:spcPts val="0"/>
              </a:spcAft>
              <a:buSzPts val="1800"/>
              <a:buChar char="•"/>
              <a:defRPr/>
            </a:lvl1pPr>
            <a:lvl2pPr marL="914400" lvl="1" indent="-342900">
              <a:spcBef>
                <a:spcPts val="1000"/>
              </a:spcBef>
              <a:spcAft>
                <a:spcPts val="0"/>
              </a:spcAft>
              <a:buSzPts val="1800"/>
              <a:buChar char="﹘"/>
              <a:defRPr/>
            </a:lvl2pPr>
            <a:lvl3pPr marL="1371600" lvl="2" indent="-342900">
              <a:spcBef>
                <a:spcPts val="1000"/>
              </a:spcBef>
              <a:spcAft>
                <a:spcPts val="0"/>
              </a:spcAft>
              <a:buSzPts val="1800"/>
              <a:buChar char="﹘"/>
              <a:defRPr/>
            </a:lvl3pPr>
            <a:lvl4pPr marL="1828800" lvl="3" indent="-342900">
              <a:spcBef>
                <a:spcPts val="1000"/>
              </a:spcBef>
              <a:spcAft>
                <a:spcPts val="0"/>
              </a:spcAft>
              <a:buSzPts val="1800"/>
              <a:buChar char="﹘"/>
              <a:defRPr/>
            </a:lvl4pPr>
            <a:lvl5pPr marL="2286000" lvl="4" indent="-342900">
              <a:spcBef>
                <a:spcPts val="1000"/>
              </a:spcBef>
              <a:spcAft>
                <a:spcPts val="0"/>
              </a:spcAft>
              <a:buSzPts val="1800"/>
              <a:buChar char="﹘"/>
              <a:defRPr/>
            </a:lvl5pPr>
            <a:lvl6pPr marL="2743200" lvl="5" indent="-342900">
              <a:spcBef>
                <a:spcPts val="1000"/>
              </a:spcBef>
              <a:spcAft>
                <a:spcPts val="0"/>
              </a:spcAft>
              <a:buSzPts val="1800"/>
              <a:buChar char="﹘"/>
              <a:defRPr/>
            </a:lvl6pPr>
            <a:lvl7pPr marL="3200400" lvl="6" indent="-342900">
              <a:spcBef>
                <a:spcPts val="1000"/>
              </a:spcBef>
              <a:spcAft>
                <a:spcPts val="0"/>
              </a:spcAft>
              <a:buSzPts val="1800"/>
              <a:buChar char="﹘"/>
              <a:defRPr/>
            </a:lvl7pPr>
            <a:lvl8pPr marL="3657600" lvl="7" indent="-342900">
              <a:spcBef>
                <a:spcPts val="1000"/>
              </a:spcBef>
              <a:spcAft>
                <a:spcPts val="0"/>
              </a:spcAft>
              <a:buSzPts val="1800"/>
              <a:buChar char="﹘"/>
              <a:defRPr/>
            </a:lvl8pPr>
            <a:lvl9pPr marL="4114800" lvl="8" indent="-342900">
              <a:spcBef>
                <a:spcPts val="1000"/>
              </a:spcBef>
              <a:spcAft>
                <a:spcPts val="1000"/>
              </a:spcAft>
              <a:buSzPts val="1800"/>
              <a:buChar char="﹘"/>
              <a:defRPr/>
            </a:lvl9pPr>
          </a:lstStyle>
          <a:p>
            <a:endParaRPr/>
          </a:p>
        </p:txBody>
      </p:sp>
      <p:sp>
        <p:nvSpPr>
          <p:cNvPr id="734" name="Google Shape;734;p86"/>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dk1"/>
                </a:solidFill>
                <a:latin typeface="Montserrat SemiBold"/>
                <a:ea typeface="Montserrat SemiBold"/>
                <a:cs typeface="Montserrat SemiBold"/>
                <a:sym typeface="Montserrat SemiBold"/>
              </a:rPr>
              <a:t>‹#›</a:t>
            </a:fld>
            <a:endParaRPr sz="900" b="1" i="0" u="none" strike="noStrike" cap="none">
              <a:solidFill>
                <a:schemeClr val="dk1"/>
              </a:solidFill>
              <a:latin typeface="Montserrat SemiBold"/>
              <a:ea typeface="Montserrat SemiBold"/>
              <a:cs typeface="Montserrat SemiBold"/>
              <a:sym typeface="Montserrat SemiBold"/>
            </a:endParaRPr>
          </a:p>
        </p:txBody>
      </p:sp>
      <p:grpSp>
        <p:nvGrpSpPr>
          <p:cNvPr id="735" name="Google Shape;735;p86"/>
          <p:cNvGrpSpPr/>
          <p:nvPr/>
        </p:nvGrpSpPr>
        <p:grpSpPr>
          <a:xfrm>
            <a:off x="744554" y="9667704"/>
            <a:ext cx="757005" cy="151663"/>
            <a:chOff x="3610015" y="6016276"/>
            <a:chExt cx="1701900" cy="341200"/>
          </a:xfrm>
        </p:grpSpPr>
        <p:grpSp>
          <p:nvGrpSpPr>
            <p:cNvPr id="736" name="Google Shape;736;p86"/>
            <p:cNvGrpSpPr/>
            <p:nvPr/>
          </p:nvGrpSpPr>
          <p:grpSpPr>
            <a:xfrm>
              <a:off x="4234632" y="6027258"/>
              <a:ext cx="1077283" cy="330123"/>
              <a:chOff x="4234632" y="6027258"/>
              <a:chExt cx="1077283" cy="330123"/>
            </a:xfrm>
          </p:grpSpPr>
          <p:sp>
            <p:nvSpPr>
              <p:cNvPr id="737" name="Google Shape;737;p86"/>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738" name="Google Shape;738;p86"/>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739" name="Google Shape;739;p86"/>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740" name="Google Shape;740;p86"/>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741" name="Google Shape;741;p86"/>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742" name="Google Shape;742;p86"/>
          <p:cNvSpPr txBox="1">
            <a:spLocks noGrp="1"/>
          </p:cNvSpPr>
          <p:nvPr>
            <p:ph type="subTitle" idx="3"/>
          </p:nvPr>
        </p:nvSpPr>
        <p:spPr>
          <a:xfrm>
            <a:off x="1900251" y="9442550"/>
            <a:ext cx="5556600" cy="420600"/>
          </a:xfrm>
          <a:prstGeom prst="rect">
            <a:avLst/>
          </a:prstGeom>
        </p:spPr>
        <p:txBody>
          <a:bodyPr spcFirstLastPara="1" wrap="square" lIns="0" tIns="0" rIns="0" bIns="0" anchor="b" anchorCtr="0">
            <a:noAutofit/>
          </a:bodyPr>
          <a:lstStyle>
            <a:lvl1pPr marL="0" marR="0" lvl="0" indent="0">
              <a:lnSpc>
                <a:spcPct val="100000"/>
              </a:lnSpc>
              <a:spcBef>
                <a:spcPts val="0"/>
              </a:spcBef>
              <a:spcAft>
                <a:spcPts val="0"/>
              </a:spcAft>
              <a:buNone/>
              <a:defRPr sz="1400" b="0"/>
            </a:lvl1pPr>
            <a:lvl2pPr lvl="1">
              <a:lnSpc>
                <a:spcPct val="100000"/>
              </a:lnSpc>
              <a:spcBef>
                <a:spcPts val="0"/>
              </a:spcBef>
              <a:spcAft>
                <a:spcPts val="0"/>
              </a:spcAft>
              <a:buNone/>
              <a:defRPr sz="1400" b="0"/>
            </a:lvl2pPr>
            <a:lvl3pPr lvl="2">
              <a:lnSpc>
                <a:spcPct val="100000"/>
              </a:lnSpc>
              <a:spcBef>
                <a:spcPts val="0"/>
              </a:spcBef>
              <a:spcAft>
                <a:spcPts val="0"/>
              </a:spcAft>
              <a:buNone/>
              <a:defRPr sz="1400" b="0"/>
            </a:lvl3pPr>
            <a:lvl4pPr lvl="3">
              <a:lnSpc>
                <a:spcPct val="100000"/>
              </a:lnSpc>
              <a:spcBef>
                <a:spcPts val="0"/>
              </a:spcBef>
              <a:spcAft>
                <a:spcPts val="0"/>
              </a:spcAft>
              <a:buNone/>
              <a:defRPr sz="1400" b="0"/>
            </a:lvl4pPr>
            <a:lvl5pPr lvl="4">
              <a:lnSpc>
                <a:spcPct val="100000"/>
              </a:lnSpc>
              <a:spcBef>
                <a:spcPts val="0"/>
              </a:spcBef>
              <a:spcAft>
                <a:spcPts val="0"/>
              </a:spcAft>
              <a:buNone/>
              <a:defRPr sz="1400" b="0"/>
            </a:lvl5pPr>
            <a:lvl6pPr lvl="5">
              <a:lnSpc>
                <a:spcPct val="100000"/>
              </a:lnSpc>
              <a:spcBef>
                <a:spcPts val="0"/>
              </a:spcBef>
              <a:spcAft>
                <a:spcPts val="0"/>
              </a:spcAft>
              <a:buNone/>
              <a:defRPr sz="1400" b="0"/>
            </a:lvl6pPr>
            <a:lvl7pPr lvl="6">
              <a:lnSpc>
                <a:spcPct val="100000"/>
              </a:lnSpc>
              <a:spcBef>
                <a:spcPts val="0"/>
              </a:spcBef>
              <a:spcAft>
                <a:spcPts val="0"/>
              </a:spcAft>
              <a:buNone/>
              <a:defRPr sz="1400" b="0"/>
            </a:lvl7pPr>
            <a:lvl8pPr lvl="7">
              <a:lnSpc>
                <a:spcPct val="100000"/>
              </a:lnSpc>
              <a:spcBef>
                <a:spcPts val="0"/>
              </a:spcBef>
              <a:spcAft>
                <a:spcPts val="0"/>
              </a:spcAft>
              <a:buNone/>
              <a:defRPr sz="1400" b="0"/>
            </a:lvl8pPr>
            <a:lvl9pPr lvl="8">
              <a:lnSpc>
                <a:spcPct val="100000"/>
              </a:lnSpc>
              <a:spcBef>
                <a:spcPts val="0"/>
              </a:spcBef>
              <a:spcAft>
                <a:spcPts val="0"/>
              </a:spcAft>
              <a:buNone/>
              <a:defRPr sz="1400" b="0"/>
            </a:lvl9pPr>
          </a:lstStyle>
          <a:p>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36_Text (Half)">
  <p:cSld name="TITLE_AND_BODY_2_5">
    <p:bg>
      <p:bgPr>
        <a:solidFill>
          <a:schemeClr val="accent3"/>
        </a:solidFill>
        <a:effectLst/>
      </p:bgPr>
    </p:bg>
    <p:spTree>
      <p:nvGrpSpPr>
        <p:cNvPr id="1" name="Shape 743"/>
        <p:cNvGrpSpPr/>
        <p:nvPr/>
      </p:nvGrpSpPr>
      <p:grpSpPr>
        <a:xfrm>
          <a:off x="0" y="0"/>
          <a:ext cx="0" cy="0"/>
          <a:chOff x="0" y="0"/>
          <a:chExt cx="0" cy="0"/>
        </a:xfrm>
      </p:grpSpPr>
      <p:sp>
        <p:nvSpPr>
          <p:cNvPr id="744" name="Google Shape;744;p87"/>
          <p:cNvSpPr txBox="1">
            <a:spLocks noGrp="1"/>
          </p:cNvSpPr>
          <p:nvPr>
            <p:ph type="title"/>
          </p:nvPr>
        </p:nvSpPr>
        <p:spPr>
          <a:xfrm>
            <a:off x="777240" y="2532888"/>
            <a:ext cx="7745100" cy="1710000"/>
          </a:xfrm>
          <a:prstGeom prst="rect">
            <a:avLst/>
          </a:prstGeom>
        </p:spPr>
        <p:txBody>
          <a:bodyPr spcFirstLastPara="1" wrap="square" lIns="0" tIns="0" rIns="0" bIns="0" anchor="b" anchorCtr="0">
            <a:noAutofit/>
          </a:bodyPr>
          <a:lstStyle>
            <a:lvl1pPr lvl="0">
              <a:spcBef>
                <a:spcPts val="0"/>
              </a:spcBef>
              <a:spcAft>
                <a:spcPts val="0"/>
              </a:spcAft>
              <a:buSzPts val="5600"/>
              <a:buNone/>
              <a:defRPr/>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a:p>
        </p:txBody>
      </p:sp>
      <p:sp>
        <p:nvSpPr>
          <p:cNvPr id="745" name="Google Shape;745;p87"/>
          <p:cNvSpPr txBox="1">
            <a:spLocks noGrp="1"/>
          </p:cNvSpPr>
          <p:nvPr>
            <p:ph type="body" idx="1"/>
          </p:nvPr>
        </p:nvSpPr>
        <p:spPr>
          <a:xfrm>
            <a:off x="777240" y="4864608"/>
            <a:ext cx="7745100" cy="4617600"/>
          </a:xfrm>
          <a:prstGeom prst="rect">
            <a:avLst/>
          </a:prstGeom>
        </p:spPr>
        <p:txBody>
          <a:bodyPr spcFirstLastPara="1" wrap="square" lIns="0" tIns="0" rIns="0" bIns="0" anchor="t" anchorCtr="0">
            <a:noAutofit/>
          </a:bodyPr>
          <a:lstStyle>
            <a:lvl1pPr marL="457200" lvl="0" indent="-342900">
              <a:spcBef>
                <a:spcPts val="0"/>
              </a:spcBef>
              <a:spcAft>
                <a:spcPts val="0"/>
              </a:spcAft>
              <a:buSzPts val="1800"/>
              <a:buChar char="•"/>
              <a:defRPr/>
            </a:lvl1pPr>
            <a:lvl2pPr marL="914400" lvl="1" indent="-342900">
              <a:spcBef>
                <a:spcPts val="1000"/>
              </a:spcBef>
              <a:spcAft>
                <a:spcPts val="0"/>
              </a:spcAft>
              <a:buSzPts val="1800"/>
              <a:buChar char="﹘"/>
              <a:defRPr/>
            </a:lvl2pPr>
            <a:lvl3pPr marL="1371600" lvl="2" indent="-342900">
              <a:spcBef>
                <a:spcPts val="1000"/>
              </a:spcBef>
              <a:spcAft>
                <a:spcPts val="0"/>
              </a:spcAft>
              <a:buSzPts val="1800"/>
              <a:buChar char="﹘"/>
              <a:defRPr/>
            </a:lvl3pPr>
            <a:lvl4pPr marL="1828800" lvl="3" indent="-342900">
              <a:spcBef>
                <a:spcPts val="1000"/>
              </a:spcBef>
              <a:spcAft>
                <a:spcPts val="0"/>
              </a:spcAft>
              <a:buSzPts val="1800"/>
              <a:buChar char="﹘"/>
              <a:defRPr/>
            </a:lvl4pPr>
            <a:lvl5pPr marL="2286000" lvl="4" indent="-342900">
              <a:spcBef>
                <a:spcPts val="1000"/>
              </a:spcBef>
              <a:spcAft>
                <a:spcPts val="0"/>
              </a:spcAft>
              <a:buSzPts val="1800"/>
              <a:buChar char="﹘"/>
              <a:defRPr/>
            </a:lvl5pPr>
            <a:lvl6pPr marL="2743200" lvl="5" indent="-342900">
              <a:spcBef>
                <a:spcPts val="1000"/>
              </a:spcBef>
              <a:spcAft>
                <a:spcPts val="0"/>
              </a:spcAft>
              <a:buSzPts val="1800"/>
              <a:buChar char="﹘"/>
              <a:defRPr/>
            </a:lvl6pPr>
            <a:lvl7pPr marL="3200400" lvl="6" indent="-342900">
              <a:spcBef>
                <a:spcPts val="1000"/>
              </a:spcBef>
              <a:spcAft>
                <a:spcPts val="0"/>
              </a:spcAft>
              <a:buSzPts val="1800"/>
              <a:buChar char="﹘"/>
              <a:defRPr/>
            </a:lvl7pPr>
            <a:lvl8pPr marL="3657600" lvl="7" indent="-342900">
              <a:spcBef>
                <a:spcPts val="1000"/>
              </a:spcBef>
              <a:spcAft>
                <a:spcPts val="0"/>
              </a:spcAft>
              <a:buSzPts val="1800"/>
              <a:buChar char="﹘"/>
              <a:defRPr/>
            </a:lvl8pPr>
            <a:lvl9pPr marL="4114800" lvl="8" indent="-342900">
              <a:spcBef>
                <a:spcPts val="1000"/>
              </a:spcBef>
              <a:spcAft>
                <a:spcPts val="1000"/>
              </a:spcAft>
              <a:buSzPts val="1800"/>
              <a:buChar char="﹘"/>
              <a:defRPr/>
            </a:lvl9pPr>
          </a:lstStyle>
          <a:p>
            <a:endParaRPr/>
          </a:p>
        </p:txBody>
      </p:sp>
      <p:sp>
        <p:nvSpPr>
          <p:cNvPr id="746" name="Google Shape;746;p87"/>
          <p:cNvSpPr txBox="1">
            <a:spLocks noGrp="1"/>
          </p:cNvSpPr>
          <p:nvPr>
            <p:ph type="subTitle" idx="2"/>
          </p:nvPr>
        </p:nvSpPr>
        <p:spPr>
          <a:xfrm>
            <a:off x="429768" y="429768"/>
            <a:ext cx="7745100" cy="347400"/>
          </a:xfrm>
          <a:prstGeom prst="rect">
            <a:avLst/>
          </a:prstGeom>
        </p:spPr>
        <p:txBody>
          <a:bodyPr spcFirstLastPara="1" wrap="square" lIns="0" tIns="0" rIns="0" bIns="0" anchor="t" anchorCtr="0">
            <a:noAutofit/>
          </a:bodyPr>
          <a:lstStyle>
            <a:lvl1pPr marL="0" marR="0" lvl="0" indent="0" algn="l">
              <a:lnSpc>
                <a:spcPct val="120000"/>
              </a:lnSpc>
              <a:spcBef>
                <a:spcPts val="0"/>
              </a:spcBef>
              <a:spcAft>
                <a:spcPts val="0"/>
              </a:spcAft>
              <a:buNone/>
              <a:defRPr sz="1800"/>
            </a:lvl1pPr>
            <a:lvl2pPr lvl="1">
              <a:lnSpc>
                <a:spcPct val="120000"/>
              </a:lnSpc>
              <a:spcBef>
                <a:spcPts val="0"/>
              </a:spcBef>
              <a:spcAft>
                <a:spcPts val="0"/>
              </a:spcAft>
              <a:buNone/>
              <a:defRPr sz="1800"/>
            </a:lvl2pPr>
            <a:lvl3pPr lvl="2">
              <a:lnSpc>
                <a:spcPct val="120000"/>
              </a:lnSpc>
              <a:spcBef>
                <a:spcPts val="0"/>
              </a:spcBef>
              <a:spcAft>
                <a:spcPts val="0"/>
              </a:spcAft>
              <a:buNone/>
              <a:defRPr sz="1800"/>
            </a:lvl3pPr>
            <a:lvl4pPr lvl="3">
              <a:lnSpc>
                <a:spcPct val="120000"/>
              </a:lnSpc>
              <a:spcBef>
                <a:spcPts val="0"/>
              </a:spcBef>
              <a:spcAft>
                <a:spcPts val="0"/>
              </a:spcAft>
              <a:buNone/>
              <a:defRPr sz="1800"/>
            </a:lvl4pPr>
            <a:lvl5pPr lvl="4">
              <a:lnSpc>
                <a:spcPct val="120000"/>
              </a:lnSpc>
              <a:spcBef>
                <a:spcPts val="0"/>
              </a:spcBef>
              <a:spcAft>
                <a:spcPts val="0"/>
              </a:spcAft>
              <a:buNone/>
              <a:defRPr sz="1800"/>
            </a:lvl5pPr>
            <a:lvl6pPr lvl="5">
              <a:lnSpc>
                <a:spcPct val="120000"/>
              </a:lnSpc>
              <a:spcBef>
                <a:spcPts val="0"/>
              </a:spcBef>
              <a:spcAft>
                <a:spcPts val="0"/>
              </a:spcAft>
              <a:buNone/>
              <a:defRPr sz="1800"/>
            </a:lvl6pPr>
            <a:lvl7pPr lvl="6">
              <a:lnSpc>
                <a:spcPct val="120000"/>
              </a:lnSpc>
              <a:spcBef>
                <a:spcPts val="0"/>
              </a:spcBef>
              <a:spcAft>
                <a:spcPts val="0"/>
              </a:spcAft>
              <a:buNone/>
              <a:defRPr sz="1800"/>
            </a:lvl7pPr>
            <a:lvl8pPr lvl="7">
              <a:lnSpc>
                <a:spcPct val="120000"/>
              </a:lnSpc>
              <a:spcBef>
                <a:spcPts val="0"/>
              </a:spcBef>
              <a:spcAft>
                <a:spcPts val="0"/>
              </a:spcAft>
              <a:buNone/>
              <a:defRPr sz="1800"/>
            </a:lvl8pPr>
            <a:lvl9pPr lvl="8">
              <a:lnSpc>
                <a:spcPct val="120000"/>
              </a:lnSpc>
              <a:spcBef>
                <a:spcPts val="0"/>
              </a:spcBef>
              <a:spcAft>
                <a:spcPts val="0"/>
              </a:spcAft>
              <a:buNone/>
              <a:defRPr sz="1800"/>
            </a:lvl9pPr>
          </a:lstStyle>
          <a:p>
            <a:endParaRPr/>
          </a:p>
        </p:txBody>
      </p:sp>
      <p:sp>
        <p:nvSpPr>
          <p:cNvPr id="747" name="Google Shape;747;p87"/>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dk1"/>
                </a:solidFill>
                <a:latin typeface="Montserrat SemiBold"/>
                <a:ea typeface="Montserrat SemiBold"/>
                <a:cs typeface="Montserrat SemiBold"/>
                <a:sym typeface="Montserrat SemiBold"/>
              </a:rPr>
              <a:t>‹#›</a:t>
            </a:fld>
            <a:endParaRPr sz="900" b="1" i="0" u="none" strike="noStrike" cap="none">
              <a:solidFill>
                <a:schemeClr val="dk1"/>
              </a:solidFill>
              <a:latin typeface="Montserrat SemiBold"/>
              <a:ea typeface="Montserrat SemiBold"/>
              <a:cs typeface="Montserrat SemiBold"/>
              <a:sym typeface="Montserrat SemiBold"/>
            </a:endParaRPr>
          </a:p>
        </p:txBody>
      </p:sp>
      <p:grpSp>
        <p:nvGrpSpPr>
          <p:cNvPr id="748" name="Google Shape;748;p87"/>
          <p:cNvGrpSpPr/>
          <p:nvPr/>
        </p:nvGrpSpPr>
        <p:grpSpPr>
          <a:xfrm>
            <a:off x="744554" y="9667704"/>
            <a:ext cx="757005" cy="151663"/>
            <a:chOff x="3610015" y="6016276"/>
            <a:chExt cx="1701900" cy="341200"/>
          </a:xfrm>
        </p:grpSpPr>
        <p:grpSp>
          <p:nvGrpSpPr>
            <p:cNvPr id="749" name="Google Shape;749;p87"/>
            <p:cNvGrpSpPr/>
            <p:nvPr/>
          </p:nvGrpSpPr>
          <p:grpSpPr>
            <a:xfrm>
              <a:off x="4234632" y="6027258"/>
              <a:ext cx="1077283" cy="330123"/>
              <a:chOff x="4234632" y="6027258"/>
              <a:chExt cx="1077283" cy="330123"/>
            </a:xfrm>
          </p:grpSpPr>
          <p:sp>
            <p:nvSpPr>
              <p:cNvPr id="750" name="Google Shape;750;p87"/>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751" name="Google Shape;751;p87"/>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752" name="Google Shape;752;p87"/>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753" name="Google Shape;753;p87"/>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754" name="Google Shape;754;p87"/>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755" name="Google Shape;755;p87"/>
          <p:cNvSpPr txBox="1">
            <a:spLocks noGrp="1"/>
          </p:cNvSpPr>
          <p:nvPr>
            <p:ph type="subTitle" idx="3"/>
          </p:nvPr>
        </p:nvSpPr>
        <p:spPr>
          <a:xfrm>
            <a:off x="1900251" y="9442550"/>
            <a:ext cx="5556600" cy="420600"/>
          </a:xfrm>
          <a:prstGeom prst="rect">
            <a:avLst/>
          </a:prstGeom>
        </p:spPr>
        <p:txBody>
          <a:bodyPr spcFirstLastPara="1" wrap="square" lIns="0" tIns="0" rIns="0" bIns="0" anchor="b" anchorCtr="0">
            <a:noAutofit/>
          </a:bodyPr>
          <a:lstStyle>
            <a:lvl1pPr marL="0" marR="0" lvl="0" indent="0">
              <a:lnSpc>
                <a:spcPct val="100000"/>
              </a:lnSpc>
              <a:spcBef>
                <a:spcPts val="0"/>
              </a:spcBef>
              <a:spcAft>
                <a:spcPts val="0"/>
              </a:spcAft>
              <a:buNone/>
              <a:defRPr sz="1400" b="0"/>
            </a:lvl1pPr>
            <a:lvl2pPr lvl="1">
              <a:lnSpc>
                <a:spcPct val="100000"/>
              </a:lnSpc>
              <a:spcBef>
                <a:spcPts val="0"/>
              </a:spcBef>
              <a:spcAft>
                <a:spcPts val="0"/>
              </a:spcAft>
              <a:buNone/>
              <a:defRPr sz="1400" b="0"/>
            </a:lvl2pPr>
            <a:lvl3pPr lvl="2">
              <a:lnSpc>
                <a:spcPct val="100000"/>
              </a:lnSpc>
              <a:spcBef>
                <a:spcPts val="0"/>
              </a:spcBef>
              <a:spcAft>
                <a:spcPts val="0"/>
              </a:spcAft>
              <a:buNone/>
              <a:defRPr sz="1400" b="0"/>
            </a:lvl3pPr>
            <a:lvl4pPr lvl="3">
              <a:lnSpc>
                <a:spcPct val="100000"/>
              </a:lnSpc>
              <a:spcBef>
                <a:spcPts val="0"/>
              </a:spcBef>
              <a:spcAft>
                <a:spcPts val="0"/>
              </a:spcAft>
              <a:buNone/>
              <a:defRPr sz="1400" b="0"/>
            </a:lvl4pPr>
            <a:lvl5pPr lvl="4">
              <a:lnSpc>
                <a:spcPct val="100000"/>
              </a:lnSpc>
              <a:spcBef>
                <a:spcPts val="0"/>
              </a:spcBef>
              <a:spcAft>
                <a:spcPts val="0"/>
              </a:spcAft>
              <a:buNone/>
              <a:defRPr sz="1400" b="0"/>
            </a:lvl5pPr>
            <a:lvl6pPr lvl="5">
              <a:lnSpc>
                <a:spcPct val="100000"/>
              </a:lnSpc>
              <a:spcBef>
                <a:spcPts val="0"/>
              </a:spcBef>
              <a:spcAft>
                <a:spcPts val="0"/>
              </a:spcAft>
              <a:buNone/>
              <a:defRPr sz="1400" b="0"/>
            </a:lvl6pPr>
            <a:lvl7pPr lvl="6">
              <a:lnSpc>
                <a:spcPct val="100000"/>
              </a:lnSpc>
              <a:spcBef>
                <a:spcPts val="0"/>
              </a:spcBef>
              <a:spcAft>
                <a:spcPts val="0"/>
              </a:spcAft>
              <a:buNone/>
              <a:defRPr sz="1400" b="0"/>
            </a:lvl7pPr>
            <a:lvl8pPr lvl="7">
              <a:lnSpc>
                <a:spcPct val="100000"/>
              </a:lnSpc>
              <a:spcBef>
                <a:spcPts val="0"/>
              </a:spcBef>
              <a:spcAft>
                <a:spcPts val="0"/>
              </a:spcAft>
              <a:buNone/>
              <a:defRPr sz="1400" b="0"/>
            </a:lvl8pPr>
            <a:lvl9pPr lvl="8">
              <a:lnSpc>
                <a:spcPct val="100000"/>
              </a:lnSpc>
              <a:spcBef>
                <a:spcPts val="0"/>
              </a:spcBef>
              <a:spcAft>
                <a:spcPts val="0"/>
              </a:spcAft>
              <a:buNone/>
              <a:defRPr sz="1400" b="0"/>
            </a:lvl9pPr>
          </a:lstStyle>
          <a:p>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39_Text (Third)">
  <p:cSld name="TITLE_AND_BODY_2_1_3">
    <p:bg>
      <p:bgPr>
        <a:solidFill>
          <a:schemeClr val="accent3"/>
        </a:solidFill>
        <a:effectLst/>
      </p:bgPr>
    </p:bg>
    <p:spTree>
      <p:nvGrpSpPr>
        <p:cNvPr id="1" name="Shape 756"/>
        <p:cNvGrpSpPr/>
        <p:nvPr/>
      </p:nvGrpSpPr>
      <p:grpSpPr>
        <a:xfrm>
          <a:off x="0" y="0"/>
          <a:ext cx="0" cy="0"/>
          <a:chOff x="0" y="0"/>
          <a:chExt cx="0" cy="0"/>
        </a:xfrm>
      </p:grpSpPr>
      <p:sp>
        <p:nvSpPr>
          <p:cNvPr id="757" name="Google Shape;757;p88"/>
          <p:cNvSpPr txBox="1">
            <a:spLocks noGrp="1"/>
          </p:cNvSpPr>
          <p:nvPr>
            <p:ph type="title"/>
          </p:nvPr>
        </p:nvSpPr>
        <p:spPr>
          <a:xfrm>
            <a:off x="777240" y="2532888"/>
            <a:ext cx="4928700" cy="2569500"/>
          </a:xfrm>
          <a:prstGeom prst="rect">
            <a:avLst/>
          </a:prstGeom>
        </p:spPr>
        <p:txBody>
          <a:bodyPr spcFirstLastPara="1" wrap="square" lIns="0" tIns="0" rIns="0" bIns="0" anchor="b" anchorCtr="0">
            <a:noAutofit/>
          </a:bodyPr>
          <a:lstStyle>
            <a:lvl1pPr lvl="0">
              <a:spcBef>
                <a:spcPts val="0"/>
              </a:spcBef>
              <a:spcAft>
                <a:spcPts val="0"/>
              </a:spcAft>
              <a:buSzPts val="5600"/>
              <a:buNone/>
              <a:defRPr/>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a:p>
        </p:txBody>
      </p:sp>
      <p:sp>
        <p:nvSpPr>
          <p:cNvPr id="758" name="Google Shape;758;p88"/>
          <p:cNvSpPr txBox="1">
            <a:spLocks noGrp="1"/>
          </p:cNvSpPr>
          <p:nvPr>
            <p:ph type="body" idx="1"/>
          </p:nvPr>
        </p:nvSpPr>
        <p:spPr>
          <a:xfrm>
            <a:off x="777240" y="5742432"/>
            <a:ext cx="4928700" cy="3744300"/>
          </a:xfrm>
          <a:prstGeom prst="rect">
            <a:avLst/>
          </a:prstGeom>
        </p:spPr>
        <p:txBody>
          <a:bodyPr spcFirstLastPara="1" wrap="square" lIns="0" tIns="0" rIns="0" bIns="0" anchor="t" anchorCtr="0">
            <a:noAutofit/>
          </a:bodyPr>
          <a:lstStyle>
            <a:lvl1pPr marL="457200" lvl="0" indent="-342900">
              <a:spcBef>
                <a:spcPts val="0"/>
              </a:spcBef>
              <a:spcAft>
                <a:spcPts val="0"/>
              </a:spcAft>
              <a:buSzPts val="1800"/>
              <a:buChar char="•"/>
              <a:defRPr/>
            </a:lvl1pPr>
            <a:lvl2pPr marL="914400" lvl="1" indent="-342900">
              <a:spcBef>
                <a:spcPts val="1000"/>
              </a:spcBef>
              <a:spcAft>
                <a:spcPts val="0"/>
              </a:spcAft>
              <a:buSzPts val="1800"/>
              <a:buChar char="﹘"/>
              <a:defRPr/>
            </a:lvl2pPr>
            <a:lvl3pPr marL="1371600" lvl="2" indent="-342900">
              <a:spcBef>
                <a:spcPts val="1000"/>
              </a:spcBef>
              <a:spcAft>
                <a:spcPts val="0"/>
              </a:spcAft>
              <a:buSzPts val="1800"/>
              <a:buChar char="﹘"/>
              <a:defRPr/>
            </a:lvl3pPr>
            <a:lvl4pPr marL="1828800" lvl="3" indent="-342900">
              <a:spcBef>
                <a:spcPts val="1000"/>
              </a:spcBef>
              <a:spcAft>
                <a:spcPts val="0"/>
              </a:spcAft>
              <a:buSzPts val="1800"/>
              <a:buChar char="﹘"/>
              <a:defRPr/>
            </a:lvl4pPr>
            <a:lvl5pPr marL="2286000" lvl="4" indent="-342900">
              <a:spcBef>
                <a:spcPts val="1000"/>
              </a:spcBef>
              <a:spcAft>
                <a:spcPts val="0"/>
              </a:spcAft>
              <a:buSzPts val="1800"/>
              <a:buChar char="﹘"/>
              <a:defRPr/>
            </a:lvl5pPr>
            <a:lvl6pPr marL="2743200" lvl="5" indent="-342900">
              <a:spcBef>
                <a:spcPts val="1000"/>
              </a:spcBef>
              <a:spcAft>
                <a:spcPts val="0"/>
              </a:spcAft>
              <a:buSzPts val="1800"/>
              <a:buChar char="﹘"/>
              <a:defRPr/>
            </a:lvl6pPr>
            <a:lvl7pPr marL="3200400" lvl="6" indent="-342900">
              <a:spcBef>
                <a:spcPts val="1000"/>
              </a:spcBef>
              <a:spcAft>
                <a:spcPts val="0"/>
              </a:spcAft>
              <a:buSzPts val="1800"/>
              <a:buChar char="﹘"/>
              <a:defRPr/>
            </a:lvl7pPr>
            <a:lvl8pPr marL="3657600" lvl="7" indent="-342900">
              <a:spcBef>
                <a:spcPts val="1000"/>
              </a:spcBef>
              <a:spcAft>
                <a:spcPts val="0"/>
              </a:spcAft>
              <a:buSzPts val="1800"/>
              <a:buChar char="﹘"/>
              <a:defRPr/>
            </a:lvl8pPr>
            <a:lvl9pPr marL="4114800" lvl="8" indent="-342900">
              <a:spcBef>
                <a:spcPts val="1000"/>
              </a:spcBef>
              <a:spcAft>
                <a:spcPts val="1000"/>
              </a:spcAft>
              <a:buSzPts val="1800"/>
              <a:buChar char="﹘"/>
              <a:defRPr/>
            </a:lvl9pPr>
          </a:lstStyle>
          <a:p>
            <a:endParaRPr/>
          </a:p>
        </p:txBody>
      </p:sp>
      <p:sp>
        <p:nvSpPr>
          <p:cNvPr id="759" name="Google Shape;759;p88"/>
          <p:cNvSpPr txBox="1">
            <a:spLocks noGrp="1"/>
          </p:cNvSpPr>
          <p:nvPr>
            <p:ph type="subTitle" idx="2"/>
          </p:nvPr>
        </p:nvSpPr>
        <p:spPr>
          <a:xfrm>
            <a:off x="429768" y="429768"/>
            <a:ext cx="4928700" cy="347400"/>
          </a:xfrm>
          <a:prstGeom prst="rect">
            <a:avLst/>
          </a:prstGeom>
        </p:spPr>
        <p:txBody>
          <a:bodyPr spcFirstLastPara="1" wrap="square" lIns="0" tIns="0" rIns="0" bIns="0" anchor="t" anchorCtr="0">
            <a:noAutofit/>
          </a:bodyPr>
          <a:lstStyle>
            <a:lvl1pPr marL="0" marR="0" lvl="0" indent="0" algn="l">
              <a:lnSpc>
                <a:spcPct val="120000"/>
              </a:lnSpc>
              <a:spcBef>
                <a:spcPts val="0"/>
              </a:spcBef>
              <a:spcAft>
                <a:spcPts val="0"/>
              </a:spcAft>
              <a:buNone/>
              <a:defRPr sz="1800"/>
            </a:lvl1pPr>
            <a:lvl2pPr lvl="1">
              <a:lnSpc>
                <a:spcPct val="120000"/>
              </a:lnSpc>
              <a:spcBef>
                <a:spcPts val="0"/>
              </a:spcBef>
              <a:spcAft>
                <a:spcPts val="0"/>
              </a:spcAft>
              <a:buNone/>
              <a:defRPr sz="1800"/>
            </a:lvl2pPr>
            <a:lvl3pPr lvl="2">
              <a:lnSpc>
                <a:spcPct val="120000"/>
              </a:lnSpc>
              <a:spcBef>
                <a:spcPts val="0"/>
              </a:spcBef>
              <a:spcAft>
                <a:spcPts val="0"/>
              </a:spcAft>
              <a:buNone/>
              <a:defRPr sz="1800"/>
            </a:lvl3pPr>
            <a:lvl4pPr lvl="3">
              <a:lnSpc>
                <a:spcPct val="120000"/>
              </a:lnSpc>
              <a:spcBef>
                <a:spcPts val="0"/>
              </a:spcBef>
              <a:spcAft>
                <a:spcPts val="0"/>
              </a:spcAft>
              <a:buNone/>
              <a:defRPr sz="1800"/>
            </a:lvl4pPr>
            <a:lvl5pPr lvl="4">
              <a:lnSpc>
                <a:spcPct val="120000"/>
              </a:lnSpc>
              <a:spcBef>
                <a:spcPts val="0"/>
              </a:spcBef>
              <a:spcAft>
                <a:spcPts val="0"/>
              </a:spcAft>
              <a:buNone/>
              <a:defRPr sz="1800"/>
            </a:lvl5pPr>
            <a:lvl6pPr lvl="5">
              <a:lnSpc>
                <a:spcPct val="120000"/>
              </a:lnSpc>
              <a:spcBef>
                <a:spcPts val="0"/>
              </a:spcBef>
              <a:spcAft>
                <a:spcPts val="0"/>
              </a:spcAft>
              <a:buNone/>
              <a:defRPr sz="1800"/>
            </a:lvl6pPr>
            <a:lvl7pPr lvl="6">
              <a:lnSpc>
                <a:spcPct val="120000"/>
              </a:lnSpc>
              <a:spcBef>
                <a:spcPts val="0"/>
              </a:spcBef>
              <a:spcAft>
                <a:spcPts val="0"/>
              </a:spcAft>
              <a:buNone/>
              <a:defRPr sz="1800"/>
            </a:lvl7pPr>
            <a:lvl8pPr lvl="7">
              <a:lnSpc>
                <a:spcPct val="120000"/>
              </a:lnSpc>
              <a:spcBef>
                <a:spcPts val="0"/>
              </a:spcBef>
              <a:spcAft>
                <a:spcPts val="0"/>
              </a:spcAft>
              <a:buNone/>
              <a:defRPr sz="1800"/>
            </a:lvl8pPr>
            <a:lvl9pPr lvl="8">
              <a:lnSpc>
                <a:spcPct val="120000"/>
              </a:lnSpc>
              <a:spcBef>
                <a:spcPts val="0"/>
              </a:spcBef>
              <a:spcAft>
                <a:spcPts val="0"/>
              </a:spcAft>
              <a:buNone/>
              <a:defRPr sz="1800"/>
            </a:lvl9pPr>
          </a:lstStyle>
          <a:p>
            <a:endParaRPr/>
          </a:p>
        </p:txBody>
      </p:sp>
      <p:sp>
        <p:nvSpPr>
          <p:cNvPr id="760" name="Google Shape;760;p88"/>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dk1"/>
                </a:solidFill>
                <a:latin typeface="Montserrat SemiBold"/>
                <a:ea typeface="Montserrat SemiBold"/>
                <a:cs typeface="Montserrat SemiBold"/>
                <a:sym typeface="Montserrat SemiBold"/>
              </a:rPr>
              <a:t>‹#›</a:t>
            </a:fld>
            <a:endParaRPr sz="900" b="1" i="0" u="none" strike="noStrike" cap="none">
              <a:solidFill>
                <a:schemeClr val="dk1"/>
              </a:solidFill>
              <a:latin typeface="Montserrat SemiBold"/>
              <a:ea typeface="Montserrat SemiBold"/>
              <a:cs typeface="Montserrat SemiBold"/>
              <a:sym typeface="Montserrat SemiBold"/>
            </a:endParaRPr>
          </a:p>
        </p:txBody>
      </p:sp>
      <p:grpSp>
        <p:nvGrpSpPr>
          <p:cNvPr id="761" name="Google Shape;761;p88"/>
          <p:cNvGrpSpPr/>
          <p:nvPr/>
        </p:nvGrpSpPr>
        <p:grpSpPr>
          <a:xfrm>
            <a:off x="744554" y="9667704"/>
            <a:ext cx="757005" cy="151663"/>
            <a:chOff x="3610015" y="6016276"/>
            <a:chExt cx="1701900" cy="341200"/>
          </a:xfrm>
        </p:grpSpPr>
        <p:grpSp>
          <p:nvGrpSpPr>
            <p:cNvPr id="762" name="Google Shape;762;p88"/>
            <p:cNvGrpSpPr/>
            <p:nvPr/>
          </p:nvGrpSpPr>
          <p:grpSpPr>
            <a:xfrm>
              <a:off x="4234632" y="6027258"/>
              <a:ext cx="1077283" cy="330123"/>
              <a:chOff x="4234632" y="6027258"/>
              <a:chExt cx="1077283" cy="330123"/>
            </a:xfrm>
          </p:grpSpPr>
          <p:sp>
            <p:nvSpPr>
              <p:cNvPr id="763" name="Google Shape;763;p88"/>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764" name="Google Shape;764;p88"/>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765" name="Google Shape;765;p88"/>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766" name="Google Shape;766;p88"/>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767" name="Google Shape;767;p88"/>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768" name="Google Shape;768;p88"/>
          <p:cNvSpPr txBox="1">
            <a:spLocks noGrp="1"/>
          </p:cNvSpPr>
          <p:nvPr>
            <p:ph type="subTitle" idx="3"/>
          </p:nvPr>
        </p:nvSpPr>
        <p:spPr>
          <a:xfrm>
            <a:off x="1900251" y="9442550"/>
            <a:ext cx="5556600" cy="420600"/>
          </a:xfrm>
          <a:prstGeom prst="rect">
            <a:avLst/>
          </a:prstGeom>
        </p:spPr>
        <p:txBody>
          <a:bodyPr spcFirstLastPara="1" wrap="square" lIns="0" tIns="0" rIns="0" bIns="0" anchor="b" anchorCtr="0">
            <a:noAutofit/>
          </a:bodyPr>
          <a:lstStyle>
            <a:lvl1pPr marL="0" marR="0" lvl="0" indent="0">
              <a:lnSpc>
                <a:spcPct val="100000"/>
              </a:lnSpc>
              <a:spcBef>
                <a:spcPts val="0"/>
              </a:spcBef>
              <a:spcAft>
                <a:spcPts val="0"/>
              </a:spcAft>
              <a:buNone/>
              <a:defRPr sz="1400" b="0"/>
            </a:lvl1pPr>
            <a:lvl2pPr lvl="1">
              <a:lnSpc>
                <a:spcPct val="100000"/>
              </a:lnSpc>
              <a:spcBef>
                <a:spcPts val="0"/>
              </a:spcBef>
              <a:spcAft>
                <a:spcPts val="0"/>
              </a:spcAft>
              <a:buNone/>
              <a:defRPr sz="1400" b="0"/>
            </a:lvl2pPr>
            <a:lvl3pPr lvl="2">
              <a:lnSpc>
                <a:spcPct val="100000"/>
              </a:lnSpc>
              <a:spcBef>
                <a:spcPts val="0"/>
              </a:spcBef>
              <a:spcAft>
                <a:spcPts val="0"/>
              </a:spcAft>
              <a:buNone/>
              <a:defRPr sz="1400" b="0"/>
            </a:lvl3pPr>
            <a:lvl4pPr lvl="3">
              <a:lnSpc>
                <a:spcPct val="100000"/>
              </a:lnSpc>
              <a:spcBef>
                <a:spcPts val="0"/>
              </a:spcBef>
              <a:spcAft>
                <a:spcPts val="0"/>
              </a:spcAft>
              <a:buNone/>
              <a:defRPr sz="1400" b="0"/>
            </a:lvl4pPr>
            <a:lvl5pPr lvl="4">
              <a:lnSpc>
                <a:spcPct val="100000"/>
              </a:lnSpc>
              <a:spcBef>
                <a:spcPts val="0"/>
              </a:spcBef>
              <a:spcAft>
                <a:spcPts val="0"/>
              </a:spcAft>
              <a:buNone/>
              <a:defRPr sz="1400" b="0"/>
            </a:lvl5pPr>
            <a:lvl6pPr lvl="5">
              <a:lnSpc>
                <a:spcPct val="100000"/>
              </a:lnSpc>
              <a:spcBef>
                <a:spcPts val="0"/>
              </a:spcBef>
              <a:spcAft>
                <a:spcPts val="0"/>
              </a:spcAft>
              <a:buNone/>
              <a:defRPr sz="1400" b="0"/>
            </a:lvl6pPr>
            <a:lvl7pPr lvl="6">
              <a:lnSpc>
                <a:spcPct val="100000"/>
              </a:lnSpc>
              <a:spcBef>
                <a:spcPts val="0"/>
              </a:spcBef>
              <a:spcAft>
                <a:spcPts val="0"/>
              </a:spcAft>
              <a:buNone/>
              <a:defRPr sz="1400" b="0"/>
            </a:lvl7pPr>
            <a:lvl8pPr lvl="7">
              <a:lnSpc>
                <a:spcPct val="100000"/>
              </a:lnSpc>
              <a:spcBef>
                <a:spcPts val="0"/>
              </a:spcBef>
              <a:spcAft>
                <a:spcPts val="0"/>
              </a:spcAft>
              <a:buNone/>
              <a:defRPr sz="1400" b="0"/>
            </a:lvl8pPr>
            <a:lvl9pPr lvl="8">
              <a:lnSpc>
                <a:spcPct val="100000"/>
              </a:lnSpc>
              <a:spcBef>
                <a:spcPts val="0"/>
              </a:spcBef>
              <a:spcAft>
                <a:spcPts val="0"/>
              </a:spcAft>
              <a:buNone/>
              <a:defRPr sz="1400" b="0"/>
            </a:lvl9pPr>
          </a:lstStyle>
          <a:p>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42_Columns (Two)">
  <p:cSld name="TITLE_AND_BODY_2_2_3">
    <p:bg>
      <p:bgPr>
        <a:solidFill>
          <a:schemeClr val="accent3"/>
        </a:solidFill>
        <a:effectLst/>
      </p:bgPr>
    </p:bg>
    <p:spTree>
      <p:nvGrpSpPr>
        <p:cNvPr id="1" name="Shape 769"/>
        <p:cNvGrpSpPr/>
        <p:nvPr/>
      </p:nvGrpSpPr>
      <p:grpSpPr>
        <a:xfrm>
          <a:off x="0" y="0"/>
          <a:ext cx="0" cy="0"/>
          <a:chOff x="0" y="0"/>
          <a:chExt cx="0" cy="0"/>
        </a:xfrm>
      </p:grpSpPr>
      <p:sp>
        <p:nvSpPr>
          <p:cNvPr id="770" name="Google Shape;770;p89"/>
          <p:cNvSpPr txBox="1">
            <a:spLocks noGrp="1"/>
          </p:cNvSpPr>
          <p:nvPr>
            <p:ph type="title"/>
          </p:nvPr>
        </p:nvSpPr>
        <p:spPr>
          <a:xfrm>
            <a:off x="1527048" y="2532888"/>
            <a:ext cx="6336900" cy="2569500"/>
          </a:xfrm>
          <a:prstGeom prst="rect">
            <a:avLst/>
          </a:prstGeom>
        </p:spPr>
        <p:txBody>
          <a:bodyPr spcFirstLastPara="1" wrap="square" lIns="0" tIns="0" rIns="0" bIns="0" anchor="b" anchorCtr="0">
            <a:noAutofit/>
          </a:bodyPr>
          <a:lstStyle>
            <a:lvl1pPr lvl="0">
              <a:spcBef>
                <a:spcPts val="0"/>
              </a:spcBef>
              <a:spcAft>
                <a:spcPts val="0"/>
              </a:spcAft>
              <a:buSzPts val="5600"/>
              <a:buNone/>
              <a:defRPr/>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a:p>
        </p:txBody>
      </p:sp>
      <p:sp>
        <p:nvSpPr>
          <p:cNvPr id="771" name="Google Shape;771;p89"/>
          <p:cNvSpPr txBox="1">
            <a:spLocks noGrp="1"/>
          </p:cNvSpPr>
          <p:nvPr>
            <p:ph type="body" idx="1"/>
          </p:nvPr>
        </p:nvSpPr>
        <p:spPr>
          <a:xfrm>
            <a:off x="1527048" y="5751576"/>
            <a:ext cx="6336900" cy="3744300"/>
          </a:xfrm>
          <a:prstGeom prst="rect">
            <a:avLst/>
          </a:prstGeom>
        </p:spPr>
        <p:txBody>
          <a:bodyPr spcFirstLastPara="1" wrap="square" lIns="0" tIns="0" rIns="0" bIns="0" anchor="t" anchorCtr="0">
            <a:noAutofit/>
          </a:bodyPr>
          <a:lstStyle>
            <a:lvl1pPr marL="457200" lvl="0" indent="-342900">
              <a:spcBef>
                <a:spcPts val="0"/>
              </a:spcBef>
              <a:spcAft>
                <a:spcPts val="0"/>
              </a:spcAft>
              <a:buSzPts val="1800"/>
              <a:buChar char="•"/>
              <a:defRPr/>
            </a:lvl1pPr>
            <a:lvl2pPr marL="914400" lvl="1" indent="-342900">
              <a:spcBef>
                <a:spcPts val="1000"/>
              </a:spcBef>
              <a:spcAft>
                <a:spcPts val="0"/>
              </a:spcAft>
              <a:buSzPts val="1800"/>
              <a:buChar char="﹘"/>
              <a:defRPr/>
            </a:lvl2pPr>
            <a:lvl3pPr marL="1371600" lvl="2" indent="-342900">
              <a:spcBef>
                <a:spcPts val="1000"/>
              </a:spcBef>
              <a:spcAft>
                <a:spcPts val="0"/>
              </a:spcAft>
              <a:buSzPts val="1800"/>
              <a:buChar char="﹘"/>
              <a:defRPr/>
            </a:lvl3pPr>
            <a:lvl4pPr marL="1828800" lvl="3" indent="-342900">
              <a:spcBef>
                <a:spcPts val="1000"/>
              </a:spcBef>
              <a:spcAft>
                <a:spcPts val="0"/>
              </a:spcAft>
              <a:buSzPts val="1800"/>
              <a:buChar char="﹘"/>
              <a:defRPr/>
            </a:lvl4pPr>
            <a:lvl5pPr marL="2286000" lvl="4" indent="-342900">
              <a:spcBef>
                <a:spcPts val="1000"/>
              </a:spcBef>
              <a:spcAft>
                <a:spcPts val="0"/>
              </a:spcAft>
              <a:buSzPts val="1800"/>
              <a:buChar char="﹘"/>
              <a:defRPr/>
            </a:lvl5pPr>
            <a:lvl6pPr marL="2743200" lvl="5" indent="-342900">
              <a:spcBef>
                <a:spcPts val="1000"/>
              </a:spcBef>
              <a:spcAft>
                <a:spcPts val="0"/>
              </a:spcAft>
              <a:buSzPts val="1800"/>
              <a:buChar char="﹘"/>
              <a:defRPr/>
            </a:lvl6pPr>
            <a:lvl7pPr marL="3200400" lvl="6" indent="-342900">
              <a:spcBef>
                <a:spcPts val="1000"/>
              </a:spcBef>
              <a:spcAft>
                <a:spcPts val="0"/>
              </a:spcAft>
              <a:buSzPts val="1800"/>
              <a:buChar char="﹘"/>
              <a:defRPr/>
            </a:lvl7pPr>
            <a:lvl8pPr marL="3657600" lvl="7" indent="-342900">
              <a:spcBef>
                <a:spcPts val="1000"/>
              </a:spcBef>
              <a:spcAft>
                <a:spcPts val="0"/>
              </a:spcAft>
              <a:buSzPts val="1800"/>
              <a:buChar char="﹘"/>
              <a:defRPr/>
            </a:lvl8pPr>
            <a:lvl9pPr marL="4114800" lvl="8" indent="-342900">
              <a:spcBef>
                <a:spcPts val="1000"/>
              </a:spcBef>
              <a:spcAft>
                <a:spcPts val="1000"/>
              </a:spcAft>
              <a:buSzPts val="1800"/>
              <a:buChar char="﹘"/>
              <a:defRPr/>
            </a:lvl9pPr>
          </a:lstStyle>
          <a:p>
            <a:endParaRPr/>
          </a:p>
        </p:txBody>
      </p:sp>
      <p:sp>
        <p:nvSpPr>
          <p:cNvPr id="772" name="Google Shape;772;p89"/>
          <p:cNvSpPr txBox="1">
            <a:spLocks noGrp="1"/>
          </p:cNvSpPr>
          <p:nvPr>
            <p:ph type="subTitle" idx="2"/>
          </p:nvPr>
        </p:nvSpPr>
        <p:spPr>
          <a:xfrm>
            <a:off x="429768" y="429768"/>
            <a:ext cx="7745100" cy="347400"/>
          </a:xfrm>
          <a:prstGeom prst="rect">
            <a:avLst/>
          </a:prstGeom>
        </p:spPr>
        <p:txBody>
          <a:bodyPr spcFirstLastPara="1" wrap="square" lIns="0" tIns="0" rIns="0" bIns="0" anchor="t" anchorCtr="0">
            <a:noAutofit/>
          </a:bodyPr>
          <a:lstStyle>
            <a:lvl1pPr marL="0" marR="0" lvl="0" indent="0" algn="l">
              <a:lnSpc>
                <a:spcPct val="120000"/>
              </a:lnSpc>
              <a:spcBef>
                <a:spcPts val="0"/>
              </a:spcBef>
              <a:spcAft>
                <a:spcPts val="0"/>
              </a:spcAft>
              <a:buNone/>
              <a:defRPr sz="1800"/>
            </a:lvl1pPr>
            <a:lvl2pPr lvl="1">
              <a:lnSpc>
                <a:spcPct val="120000"/>
              </a:lnSpc>
              <a:spcBef>
                <a:spcPts val="0"/>
              </a:spcBef>
              <a:spcAft>
                <a:spcPts val="0"/>
              </a:spcAft>
              <a:buNone/>
              <a:defRPr sz="1800"/>
            </a:lvl2pPr>
            <a:lvl3pPr lvl="2">
              <a:lnSpc>
                <a:spcPct val="120000"/>
              </a:lnSpc>
              <a:spcBef>
                <a:spcPts val="0"/>
              </a:spcBef>
              <a:spcAft>
                <a:spcPts val="0"/>
              </a:spcAft>
              <a:buNone/>
              <a:defRPr sz="1800"/>
            </a:lvl3pPr>
            <a:lvl4pPr lvl="3">
              <a:lnSpc>
                <a:spcPct val="120000"/>
              </a:lnSpc>
              <a:spcBef>
                <a:spcPts val="0"/>
              </a:spcBef>
              <a:spcAft>
                <a:spcPts val="0"/>
              </a:spcAft>
              <a:buNone/>
              <a:defRPr sz="1800"/>
            </a:lvl4pPr>
            <a:lvl5pPr lvl="4">
              <a:lnSpc>
                <a:spcPct val="120000"/>
              </a:lnSpc>
              <a:spcBef>
                <a:spcPts val="0"/>
              </a:spcBef>
              <a:spcAft>
                <a:spcPts val="0"/>
              </a:spcAft>
              <a:buNone/>
              <a:defRPr sz="1800"/>
            </a:lvl5pPr>
            <a:lvl6pPr lvl="5">
              <a:lnSpc>
                <a:spcPct val="120000"/>
              </a:lnSpc>
              <a:spcBef>
                <a:spcPts val="0"/>
              </a:spcBef>
              <a:spcAft>
                <a:spcPts val="0"/>
              </a:spcAft>
              <a:buNone/>
              <a:defRPr sz="1800"/>
            </a:lvl6pPr>
            <a:lvl7pPr lvl="6">
              <a:lnSpc>
                <a:spcPct val="120000"/>
              </a:lnSpc>
              <a:spcBef>
                <a:spcPts val="0"/>
              </a:spcBef>
              <a:spcAft>
                <a:spcPts val="0"/>
              </a:spcAft>
              <a:buNone/>
              <a:defRPr sz="1800"/>
            </a:lvl7pPr>
            <a:lvl8pPr lvl="7">
              <a:lnSpc>
                <a:spcPct val="120000"/>
              </a:lnSpc>
              <a:spcBef>
                <a:spcPts val="0"/>
              </a:spcBef>
              <a:spcAft>
                <a:spcPts val="0"/>
              </a:spcAft>
              <a:buNone/>
              <a:defRPr sz="1800"/>
            </a:lvl8pPr>
            <a:lvl9pPr lvl="8">
              <a:lnSpc>
                <a:spcPct val="120000"/>
              </a:lnSpc>
              <a:spcBef>
                <a:spcPts val="0"/>
              </a:spcBef>
              <a:spcAft>
                <a:spcPts val="0"/>
              </a:spcAft>
              <a:buNone/>
              <a:defRPr sz="1800"/>
            </a:lvl9pPr>
          </a:lstStyle>
          <a:p>
            <a:endParaRPr/>
          </a:p>
        </p:txBody>
      </p:sp>
      <p:sp>
        <p:nvSpPr>
          <p:cNvPr id="773" name="Google Shape;773;p89"/>
          <p:cNvSpPr txBox="1">
            <a:spLocks noGrp="1"/>
          </p:cNvSpPr>
          <p:nvPr>
            <p:ph type="title" idx="3"/>
          </p:nvPr>
        </p:nvSpPr>
        <p:spPr>
          <a:xfrm>
            <a:off x="10433304" y="2532888"/>
            <a:ext cx="6336900" cy="2569500"/>
          </a:xfrm>
          <a:prstGeom prst="rect">
            <a:avLst/>
          </a:prstGeom>
        </p:spPr>
        <p:txBody>
          <a:bodyPr spcFirstLastPara="1" wrap="square" lIns="0" tIns="0" rIns="0" bIns="0" anchor="b" anchorCtr="0">
            <a:noAutofit/>
          </a:bodyPr>
          <a:lstStyle>
            <a:lvl1pPr lvl="0">
              <a:spcBef>
                <a:spcPts val="0"/>
              </a:spcBef>
              <a:spcAft>
                <a:spcPts val="0"/>
              </a:spcAft>
              <a:buSzPts val="5600"/>
              <a:buNone/>
              <a:defRPr/>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a:p>
        </p:txBody>
      </p:sp>
      <p:sp>
        <p:nvSpPr>
          <p:cNvPr id="774" name="Google Shape;774;p89"/>
          <p:cNvSpPr txBox="1">
            <a:spLocks noGrp="1"/>
          </p:cNvSpPr>
          <p:nvPr>
            <p:ph type="body" idx="4"/>
          </p:nvPr>
        </p:nvSpPr>
        <p:spPr>
          <a:xfrm>
            <a:off x="10433304" y="5751576"/>
            <a:ext cx="6336900" cy="3744300"/>
          </a:xfrm>
          <a:prstGeom prst="rect">
            <a:avLst/>
          </a:prstGeom>
        </p:spPr>
        <p:txBody>
          <a:bodyPr spcFirstLastPara="1" wrap="square" lIns="0" tIns="0" rIns="0" bIns="0" anchor="t" anchorCtr="0">
            <a:noAutofit/>
          </a:bodyPr>
          <a:lstStyle>
            <a:lvl1pPr marL="457200" lvl="0" indent="-342900">
              <a:spcBef>
                <a:spcPts val="0"/>
              </a:spcBef>
              <a:spcAft>
                <a:spcPts val="0"/>
              </a:spcAft>
              <a:buSzPts val="1800"/>
              <a:buChar char="•"/>
              <a:defRPr/>
            </a:lvl1pPr>
            <a:lvl2pPr marL="914400" lvl="1" indent="-342900">
              <a:spcBef>
                <a:spcPts val="1000"/>
              </a:spcBef>
              <a:spcAft>
                <a:spcPts val="0"/>
              </a:spcAft>
              <a:buSzPts val="1800"/>
              <a:buChar char="﹘"/>
              <a:defRPr/>
            </a:lvl2pPr>
            <a:lvl3pPr marL="1371600" lvl="2" indent="-342900">
              <a:spcBef>
                <a:spcPts val="1000"/>
              </a:spcBef>
              <a:spcAft>
                <a:spcPts val="0"/>
              </a:spcAft>
              <a:buSzPts val="1800"/>
              <a:buChar char="﹘"/>
              <a:defRPr/>
            </a:lvl3pPr>
            <a:lvl4pPr marL="1828800" lvl="3" indent="-342900">
              <a:spcBef>
                <a:spcPts val="1000"/>
              </a:spcBef>
              <a:spcAft>
                <a:spcPts val="0"/>
              </a:spcAft>
              <a:buSzPts val="1800"/>
              <a:buChar char="﹘"/>
              <a:defRPr/>
            </a:lvl4pPr>
            <a:lvl5pPr marL="2286000" lvl="4" indent="-342900">
              <a:spcBef>
                <a:spcPts val="1000"/>
              </a:spcBef>
              <a:spcAft>
                <a:spcPts val="0"/>
              </a:spcAft>
              <a:buSzPts val="1800"/>
              <a:buChar char="﹘"/>
              <a:defRPr/>
            </a:lvl5pPr>
            <a:lvl6pPr marL="2743200" lvl="5" indent="-342900">
              <a:spcBef>
                <a:spcPts val="1000"/>
              </a:spcBef>
              <a:spcAft>
                <a:spcPts val="0"/>
              </a:spcAft>
              <a:buSzPts val="1800"/>
              <a:buChar char="﹘"/>
              <a:defRPr/>
            </a:lvl6pPr>
            <a:lvl7pPr marL="3200400" lvl="6" indent="-342900">
              <a:spcBef>
                <a:spcPts val="1000"/>
              </a:spcBef>
              <a:spcAft>
                <a:spcPts val="0"/>
              </a:spcAft>
              <a:buSzPts val="1800"/>
              <a:buChar char="﹘"/>
              <a:defRPr/>
            </a:lvl7pPr>
            <a:lvl8pPr marL="3657600" lvl="7" indent="-342900">
              <a:spcBef>
                <a:spcPts val="1000"/>
              </a:spcBef>
              <a:spcAft>
                <a:spcPts val="0"/>
              </a:spcAft>
              <a:buSzPts val="1800"/>
              <a:buChar char="﹘"/>
              <a:defRPr/>
            </a:lvl8pPr>
            <a:lvl9pPr marL="4114800" lvl="8" indent="-342900">
              <a:spcBef>
                <a:spcPts val="1000"/>
              </a:spcBef>
              <a:spcAft>
                <a:spcPts val="1000"/>
              </a:spcAft>
              <a:buSzPts val="1800"/>
              <a:buChar char="﹘"/>
              <a:defRPr/>
            </a:lvl9pPr>
          </a:lstStyle>
          <a:p>
            <a:endParaRPr/>
          </a:p>
        </p:txBody>
      </p:sp>
      <p:sp>
        <p:nvSpPr>
          <p:cNvPr id="775" name="Google Shape;775;p89"/>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dk1"/>
                </a:solidFill>
                <a:latin typeface="Montserrat SemiBold"/>
                <a:ea typeface="Montserrat SemiBold"/>
                <a:cs typeface="Montserrat SemiBold"/>
                <a:sym typeface="Montserrat SemiBold"/>
              </a:rPr>
              <a:t>‹#›</a:t>
            </a:fld>
            <a:endParaRPr sz="900" b="1" i="0" u="none" strike="noStrike" cap="none">
              <a:solidFill>
                <a:schemeClr val="dk1"/>
              </a:solidFill>
              <a:latin typeface="Montserrat SemiBold"/>
              <a:ea typeface="Montserrat SemiBold"/>
              <a:cs typeface="Montserrat SemiBold"/>
              <a:sym typeface="Montserrat SemiBold"/>
            </a:endParaRPr>
          </a:p>
        </p:txBody>
      </p:sp>
      <p:grpSp>
        <p:nvGrpSpPr>
          <p:cNvPr id="776" name="Google Shape;776;p89"/>
          <p:cNvGrpSpPr/>
          <p:nvPr/>
        </p:nvGrpSpPr>
        <p:grpSpPr>
          <a:xfrm>
            <a:off x="744554" y="9667704"/>
            <a:ext cx="757005" cy="151663"/>
            <a:chOff x="3610015" y="6016276"/>
            <a:chExt cx="1701900" cy="341200"/>
          </a:xfrm>
        </p:grpSpPr>
        <p:grpSp>
          <p:nvGrpSpPr>
            <p:cNvPr id="777" name="Google Shape;777;p89"/>
            <p:cNvGrpSpPr/>
            <p:nvPr/>
          </p:nvGrpSpPr>
          <p:grpSpPr>
            <a:xfrm>
              <a:off x="4234632" y="6027258"/>
              <a:ext cx="1077283" cy="330123"/>
              <a:chOff x="4234632" y="6027258"/>
              <a:chExt cx="1077283" cy="330123"/>
            </a:xfrm>
          </p:grpSpPr>
          <p:sp>
            <p:nvSpPr>
              <p:cNvPr id="778" name="Google Shape;778;p89"/>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779" name="Google Shape;779;p89"/>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780" name="Google Shape;780;p89"/>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781" name="Google Shape;781;p89"/>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782" name="Google Shape;782;p89"/>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783" name="Google Shape;783;p89"/>
          <p:cNvSpPr txBox="1">
            <a:spLocks noGrp="1"/>
          </p:cNvSpPr>
          <p:nvPr>
            <p:ph type="subTitle" idx="5"/>
          </p:nvPr>
        </p:nvSpPr>
        <p:spPr>
          <a:xfrm>
            <a:off x="1900251" y="9442550"/>
            <a:ext cx="5556600" cy="420600"/>
          </a:xfrm>
          <a:prstGeom prst="rect">
            <a:avLst/>
          </a:prstGeom>
        </p:spPr>
        <p:txBody>
          <a:bodyPr spcFirstLastPara="1" wrap="square" lIns="0" tIns="0" rIns="0" bIns="0" anchor="b" anchorCtr="0">
            <a:noAutofit/>
          </a:bodyPr>
          <a:lstStyle>
            <a:lvl1pPr marL="0" marR="0" lvl="0" indent="0">
              <a:lnSpc>
                <a:spcPct val="100000"/>
              </a:lnSpc>
              <a:spcBef>
                <a:spcPts val="0"/>
              </a:spcBef>
              <a:spcAft>
                <a:spcPts val="0"/>
              </a:spcAft>
              <a:buNone/>
              <a:defRPr sz="1400" b="0"/>
            </a:lvl1pPr>
            <a:lvl2pPr lvl="1">
              <a:lnSpc>
                <a:spcPct val="100000"/>
              </a:lnSpc>
              <a:spcBef>
                <a:spcPts val="0"/>
              </a:spcBef>
              <a:spcAft>
                <a:spcPts val="0"/>
              </a:spcAft>
              <a:buNone/>
              <a:defRPr sz="1400" b="0"/>
            </a:lvl2pPr>
            <a:lvl3pPr lvl="2">
              <a:lnSpc>
                <a:spcPct val="100000"/>
              </a:lnSpc>
              <a:spcBef>
                <a:spcPts val="0"/>
              </a:spcBef>
              <a:spcAft>
                <a:spcPts val="0"/>
              </a:spcAft>
              <a:buNone/>
              <a:defRPr sz="1400" b="0"/>
            </a:lvl3pPr>
            <a:lvl4pPr lvl="3">
              <a:lnSpc>
                <a:spcPct val="100000"/>
              </a:lnSpc>
              <a:spcBef>
                <a:spcPts val="0"/>
              </a:spcBef>
              <a:spcAft>
                <a:spcPts val="0"/>
              </a:spcAft>
              <a:buNone/>
              <a:defRPr sz="1400" b="0"/>
            </a:lvl4pPr>
            <a:lvl5pPr lvl="4">
              <a:lnSpc>
                <a:spcPct val="100000"/>
              </a:lnSpc>
              <a:spcBef>
                <a:spcPts val="0"/>
              </a:spcBef>
              <a:spcAft>
                <a:spcPts val="0"/>
              </a:spcAft>
              <a:buNone/>
              <a:defRPr sz="1400" b="0"/>
            </a:lvl5pPr>
            <a:lvl6pPr lvl="5">
              <a:lnSpc>
                <a:spcPct val="100000"/>
              </a:lnSpc>
              <a:spcBef>
                <a:spcPts val="0"/>
              </a:spcBef>
              <a:spcAft>
                <a:spcPts val="0"/>
              </a:spcAft>
              <a:buNone/>
              <a:defRPr sz="1400" b="0"/>
            </a:lvl6pPr>
            <a:lvl7pPr lvl="6">
              <a:lnSpc>
                <a:spcPct val="100000"/>
              </a:lnSpc>
              <a:spcBef>
                <a:spcPts val="0"/>
              </a:spcBef>
              <a:spcAft>
                <a:spcPts val="0"/>
              </a:spcAft>
              <a:buNone/>
              <a:defRPr sz="1400" b="0"/>
            </a:lvl7pPr>
            <a:lvl8pPr lvl="7">
              <a:lnSpc>
                <a:spcPct val="100000"/>
              </a:lnSpc>
              <a:spcBef>
                <a:spcPts val="0"/>
              </a:spcBef>
              <a:spcAft>
                <a:spcPts val="0"/>
              </a:spcAft>
              <a:buNone/>
              <a:defRPr sz="1400" b="0"/>
            </a:lvl8pPr>
            <a:lvl9pPr lvl="8">
              <a:lnSpc>
                <a:spcPct val="100000"/>
              </a:lnSpc>
              <a:spcBef>
                <a:spcPts val="0"/>
              </a:spcBef>
              <a:spcAft>
                <a:spcPts val="0"/>
              </a:spcAft>
              <a:buNone/>
              <a:defRPr sz="1400" b="0"/>
            </a:lvl9pPr>
          </a:lstStyle>
          <a:p>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45_Columns (Three)">
  <p:cSld name="TITLE_AND_BODY_2_2_1_4">
    <p:bg>
      <p:bgPr>
        <a:solidFill>
          <a:schemeClr val="accent3"/>
        </a:solidFill>
        <a:effectLst/>
      </p:bgPr>
    </p:bg>
    <p:spTree>
      <p:nvGrpSpPr>
        <p:cNvPr id="1" name="Shape 784"/>
        <p:cNvGrpSpPr/>
        <p:nvPr/>
      </p:nvGrpSpPr>
      <p:grpSpPr>
        <a:xfrm>
          <a:off x="0" y="0"/>
          <a:ext cx="0" cy="0"/>
          <a:chOff x="0" y="0"/>
          <a:chExt cx="0" cy="0"/>
        </a:xfrm>
      </p:grpSpPr>
      <p:sp>
        <p:nvSpPr>
          <p:cNvPr id="785" name="Google Shape;785;p90"/>
          <p:cNvSpPr txBox="1">
            <a:spLocks noGrp="1"/>
          </p:cNvSpPr>
          <p:nvPr>
            <p:ph type="title"/>
          </p:nvPr>
        </p:nvSpPr>
        <p:spPr>
          <a:xfrm>
            <a:off x="1161288" y="2505456"/>
            <a:ext cx="4224600" cy="1892700"/>
          </a:xfrm>
          <a:prstGeom prst="rect">
            <a:avLst/>
          </a:prstGeom>
        </p:spPr>
        <p:txBody>
          <a:bodyPr spcFirstLastPara="1" wrap="square" lIns="0" tIns="0" rIns="0" bIns="0" anchor="b" anchorCtr="0">
            <a:noAutofit/>
          </a:bodyPr>
          <a:lstStyle>
            <a:lvl1pPr lvl="0">
              <a:lnSpc>
                <a:spcPct val="115000"/>
              </a:lnSpc>
              <a:spcBef>
                <a:spcPts val="0"/>
              </a:spcBef>
              <a:spcAft>
                <a:spcPts val="0"/>
              </a:spcAft>
              <a:buSzPts val="3600"/>
              <a:buNone/>
              <a:defRPr sz="3600"/>
            </a:lvl1pPr>
            <a:lvl2pPr lvl="1">
              <a:lnSpc>
                <a:spcPct val="115000"/>
              </a:lnSpc>
              <a:spcBef>
                <a:spcPts val="0"/>
              </a:spcBef>
              <a:spcAft>
                <a:spcPts val="0"/>
              </a:spcAft>
              <a:buSzPts val="3600"/>
              <a:buNone/>
              <a:defRPr sz="3600"/>
            </a:lvl2pPr>
            <a:lvl3pPr lvl="2">
              <a:lnSpc>
                <a:spcPct val="115000"/>
              </a:lnSpc>
              <a:spcBef>
                <a:spcPts val="0"/>
              </a:spcBef>
              <a:spcAft>
                <a:spcPts val="0"/>
              </a:spcAft>
              <a:buSzPts val="3600"/>
              <a:buNone/>
              <a:defRPr sz="3600"/>
            </a:lvl3pPr>
            <a:lvl4pPr lvl="3">
              <a:lnSpc>
                <a:spcPct val="115000"/>
              </a:lnSpc>
              <a:spcBef>
                <a:spcPts val="0"/>
              </a:spcBef>
              <a:spcAft>
                <a:spcPts val="0"/>
              </a:spcAft>
              <a:buSzPts val="3600"/>
              <a:buNone/>
              <a:defRPr sz="3600"/>
            </a:lvl4pPr>
            <a:lvl5pPr lvl="4">
              <a:lnSpc>
                <a:spcPct val="115000"/>
              </a:lnSpc>
              <a:spcBef>
                <a:spcPts val="0"/>
              </a:spcBef>
              <a:spcAft>
                <a:spcPts val="0"/>
              </a:spcAft>
              <a:buSzPts val="3600"/>
              <a:buNone/>
              <a:defRPr sz="3600"/>
            </a:lvl5pPr>
            <a:lvl6pPr lvl="5">
              <a:lnSpc>
                <a:spcPct val="115000"/>
              </a:lnSpc>
              <a:spcBef>
                <a:spcPts val="0"/>
              </a:spcBef>
              <a:spcAft>
                <a:spcPts val="0"/>
              </a:spcAft>
              <a:buSzPts val="3600"/>
              <a:buNone/>
              <a:defRPr sz="3600"/>
            </a:lvl6pPr>
            <a:lvl7pPr lvl="6">
              <a:lnSpc>
                <a:spcPct val="115000"/>
              </a:lnSpc>
              <a:spcBef>
                <a:spcPts val="0"/>
              </a:spcBef>
              <a:spcAft>
                <a:spcPts val="0"/>
              </a:spcAft>
              <a:buSzPts val="3600"/>
              <a:buNone/>
              <a:defRPr sz="3600"/>
            </a:lvl7pPr>
            <a:lvl8pPr lvl="7">
              <a:lnSpc>
                <a:spcPct val="115000"/>
              </a:lnSpc>
              <a:spcBef>
                <a:spcPts val="0"/>
              </a:spcBef>
              <a:spcAft>
                <a:spcPts val="0"/>
              </a:spcAft>
              <a:buSzPts val="3600"/>
              <a:buNone/>
              <a:defRPr sz="3600"/>
            </a:lvl8pPr>
            <a:lvl9pPr lvl="8">
              <a:lnSpc>
                <a:spcPct val="115000"/>
              </a:lnSpc>
              <a:spcBef>
                <a:spcPts val="0"/>
              </a:spcBef>
              <a:spcAft>
                <a:spcPts val="0"/>
              </a:spcAft>
              <a:buSzPts val="3600"/>
              <a:buNone/>
              <a:defRPr sz="3600"/>
            </a:lvl9pPr>
          </a:lstStyle>
          <a:p>
            <a:endParaRPr/>
          </a:p>
        </p:txBody>
      </p:sp>
      <p:sp>
        <p:nvSpPr>
          <p:cNvPr id="786" name="Google Shape;786;p90"/>
          <p:cNvSpPr txBox="1">
            <a:spLocks noGrp="1"/>
          </p:cNvSpPr>
          <p:nvPr>
            <p:ph type="body" idx="1"/>
          </p:nvPr>
        </p:nvSpPr>
        <p:spPr>
          <a:xfrm>
            <a:off x="1161288" y="4956048"/>
            <a:ext cx="4224600" cy="4433400"/>
          </a:xfrm>
          <a:prstGeom prst="rect">
            <a:avLst/>
          </a:prstGeom>
        </p:spPr>
        <p:txBody>
          <a:bodyPr spcFirstLastPara="1" wrap="square" lIns="0" tIns="0" rIns="0" bIns="0" anchor="t" anchorCtr="0">
            <a:noAutofit/>
          </a:bodyPr>
          <a:lstStyle>
            <a:lvl1pPr marL="457200" lvl="0" indent="-342900">
              <a:spcBef>
                <a:spcPts val="0"/>
              </a:spcBef>
              <a:spcAft>
                <a:spcPts val="0"/>
              </a:spcAft>
              <a:buSzPts val="1800"/>
              <a:buChar char="•"/>
              <a:defRPr/>
            </a:lvl1pPr>
            <a:lvl2pPr marL="914400" lvl="1" indent="-342900">
              <a:spcBef>
                <a:spcPts val="1000"/>
              </a:spcBef>
              <a:spcAft>
                <a:spcPts val="0"/>
              </a:spcAft>
              <a:buSzPts val="1800"/>
              <a:buChar char="﹘"/>
              <a:defRPr/>
            </a:lvl2pPr>
            <a:lvl3pPr marL="1371600" lvl="2" indent="-342900">
              <a:spcBef>
                <a:spcPts val="1000"/>
              </a:spcBef>
              <a:spcAft>
                <a:spcPts val="0"/>
              </a:spcAft>
              <a:buSzPts val="1800"/>
              <a:buChar char="﹘"/>
              <a:defRPr/>
            </a:lvl3pPr>
            <a:lvl4pPr marL="1828800" lvl="3" indent="-342900">
              <a:spcBef>
                <a:spcPts val="1000"/>
              </a:spcBef>
              <a:spcAft>
                <a:spcPts val="0"/>
              </a:spcAft>
              <a:buSzPts val="1800"/>
              <a:buChar char="﹘"/>
              <a:defRPr/>
            </a:lvl4pPr>
            <a:lvl5pPr marL="2286000" lvl="4" indent="-342900">
              <a:spcBef>
                <a:spcPts val="1000"/>
              </a:spcBef>
              <a:spcAft>
                <a:spcPts val="0"/>
              </a:spcAft>
              <a:buSzPts val="1800"/>
              <a:buChar char="﹘"/>
              <a:defRPr/>
            </a:lvl5pPr>
            <a:lvl6pPr marL="2743200" lvl="5" indent="-342900">
              <a:spcBef>
                <a:spcPts val="1000"/>
              </a:spcBef>
              <a:spcAft>
                <a:spcPts val="0"/>
              </a:spcAft>
              <a:buSzPts val="1800"/>
              <a:buChar char="﹘"/>
              <a:defRPr/>
            </a:lvl6pPr>
            <a:lvl7pPr marL="3200400" lvl="6" indent="-342900">
              <a:spcBef>
                <a:spcPts val="1000"/>
              </a:spcBef>
              <a:spcAft>
                <a:spcPts val="0"/>
              </a:spcAft>
              <a:buSzPts val="1800"/>
              <a:buChar char="﹘"/>
              <a:defRPr/>
            </a:lvl7pPr>
            <a:lvl8pPr marL="3657600" lvl="7" indent="-342900">
              <a:spcBef>
                <a:spcPts val="1000"/>
              </a:spcBef>
              <a:spcAft>
                <a:spcPts val="0"/>
              </a:spcAft>
              <a:buSzPts val="1800"/>
              <a:buChar char="﹘"/>
              <a:defRPr/>
            </a:lvl8pPr>
            <a:lvl9pPr marL="4114800" lvl="8" indent="-342900">
              <a:spcBef>
                <a:spcPts val="1000"/>
              </a:spcBef>
              <a:spcAft>
                <a:spcPts val="1000"/>
              </a:spcAft>
              <a:buSzPts val="1800"/>
              <a:buChar char="﹘"/>
              <a:defRPr/>
            </a:lvl9pPr>
          </a:lstStyle>
          <a:p>
            <a:endParaRPr/>
          </a:p>
        </p:txBody>
      </p:sp>
      <p:sp>
        <p:nvSpPr>
          <p:cNvPr id="787" name="Google Shape;787;p90"/>
          <p:cNvSpPr txBox="1">
            <a:spLocks noGrp="1"/>
          </p:cNvSpPr>
          <p:nvPr>
            <p:ph type="subTitle" idx="2"/>
          </p:nvPr>
        </p:nvSpPr>
        <p:spPr>
          <a:xfrm>
            <a:off x="429768" y="429768"/>
            <a:ext cx="7745100" cy="347400"/>
          </a:xfrm>
          <a:prstGeom prst="rect">
            <a:avLst/>
          </a:prstGeom>
        </p:spPr>
        <p:txBody>
          <a:bodyPr spcFirstLastPara="1" wrap="square" lIns="0" tIns="0" rIns="0" bIns="0" anchor="t" anchorCtr="0">
            <a:noAutofit/>
          </a:bodyPr>
          <a:lstStyle>
            <a:lvl1pPr marL="0" marR="0" lvl="0" indent="0" algn="l">
              <a:lnSpc>
                <a:spcPct val="120000"/>
              </a:lnSpc>
              <a:spcBef>
                <a:spcPts val="0"/>
              </a:spcBef>
              <a:spcAft>
                <a:spcPts val="0"/>
              </a:spcAft>
              <a:buNone/>
              <a:defRPr sz="1800"/>
            </a:lvl1pPr>
            <a:lvl2pPr lvl="1">
              <a:lnSpc>
                <a:spcPct val="120000"/>
              </a:lnSpc>
              <a:spcBef>
                <a:spcPts val="0"/>
              </a:spcBef>
              <a:spcAft>
                <a:spcPts val="0"/>
              </a:spcAft>
              <a:buNone/>
              <a:defRPr sz="1800"/>
            </a:lvl2pPr>
            <a:lvl3pPr lvl="2">
              <a:lnSpc>
                <a:spcPct val="120000"/>
              </a:lnSpc>
              <a:spcBef>
                <a:spcPts val="0"/>
              </a:spcBef>
              <a:spcAft>
                <a:spcPts val="0"/>
              </a:spcAft>
              <a:buNone/>
              <a:defRPr sz="1800"/>
            </a:lvl3pPr>
            <a:lvl4pPr lvl="3">
              <a:lnSpc>
                <a:spcPct val="120000"/>
              </a:lnSpc>
              <a:spcBef>
                <a:spcPts val="0"/>
              </a:spcBef>
              <a:spcAft>
                <a:spcPts val="0"/>
              </a:spcAft>
              <a:buNone/>
              <a:defRPr sz="1800"/>
            </a:lvl4pPr>
            <a:lvl5pPr lvl="4">
              <a:lnSpc>
                <a:spcPct val="120000"/>
              </a:lnSpc>
              <a:spcBef>
                <a:spcPts val="0"/>
              </a:spcBef>
              <a:spcAft>
                <a:spcPts val="0"/>
              </a:spcAft>
              <a:buNone/>
              <a:defRPr sz="1800"/>
            </a:lvl5pPr>
            <a:lvl6pPr lvl="5">
              <a:lnSpc>
                <a:spcPct val="120000"/>
              </a:lnSpc>
              <a:spcBef>
                <a:spcPts val="0"/>
              </a:spcBef>
              <a:spcAft>
                <a:spcPts val="0"/>
              </a:spcAft>
              <a:buNone/>
              <a:defRPr sz="1800"/>
            </a:lvl6pPr>
            <a:lvl7pPr lvl="6">
              <a:lnSpc>
                <a:spcPct val="120000"/>
              </a:lnSpc>
              <a:spcBef>
                <a:spcPts val="0"/>
              </a:spcBef>
              <a:spcAft>
                <a:spcPts val="0"/>
              </a:spcAft>
              <a:buNone/>
              <a:defRPr sz="1800"/>
            </a:lvl7pPr>
            <a:lvl8pPr lvl="7">
              <a:lnSpc>
                <a:spcPct val="120000"/>
              </a:lnSpc>
              <a:spcBef>
                <a:spcPts val="0"/>
              </a:spcBef>
              <a:spcAft>
                <a:spcPts val="0"/>
              </a:spcAft>
              <a:buNone/>
              <a:defRPr sz="1800"/>
            </a:lvl8pPr>
            <a:lvl9pPr lvl="8">
              <a:lnSpc>
                <a:spcPct val="120000"/>
              </a:lnSpc>
              <a:spcBef>
                <a:spcPts val="0"/>
              </a:spcBef>
              <a:spcAft>
                <a:spcPts val="0"/>
              </a:spcAft>
              <a:buNone/>
              <a:defRPr sz="1800"/>
            </a:lvl9pPr>
          </a:lstStyle>
          <a:p>
            <a:endParaRPr/>
          </a:p>
        </p:txBody>
      </p:sp>
      <p:sp>
        <p:nvSpPr>
          <p:cNvPr id="788" name="Google Shape;788;p90"/>
          <p:cNvSpPr txBox="1">
            <a:spLocks noGrp="1"/>
          </p:cNvSpPr>
          <p:nvPr>
            <p:ph type="title" idx="3"/>
          </p:nvPr>
        </p:nvSpPr>
        <p:spPr>
          <a:xfrm>
            <a:off x="7095744" y="2505456"/>
            <a:ext cx="4224600" cy="1892700"/>
          </a:xfrm>
          <a:prstGeom prst="rect">
            <a:avLst/>
          </a:prstGeom>
        </p:spPr>
        <p:txBody>
          <a:bodyPr spcFirstLastPara="1" wrap="square" lIns="0" tIns="0" rIns="0" bIns="0" anchor="b" anchorCtr="0">
            <a:noAutofit/>
          </a:bodyPr>
          <a:lstStyle>
            <a:lvl1pPr lvl="0">
              <a:lnSpc>
                <a:spcPct val="115000"/>
              </a:lnSpc>
              <a:spcBef>
                <a:spcPts val="0"/>
              </a:spcBef>
              <a:spcAft>
                <a:spcPts val="0"/>
              </a:spcAft>
              <a:buSzPts val="3600"/>
              <a:buNone/>
              <a:defRPr sz="3600"/>
            </a:lvl1pPr>
            <a:lvl2pPr lvl="1">
              <a:lnSpc>
                <a:spcPct val="115000"/>
              </a:lnSpc>
              <a:spcBef>
                <a:spcPts val="0"/>
              </a:spcBef>
              <a:spcAft>
                <a:spcPts val="0"/>
              </a:spcAft>
              <a:buSzPts val="3600"/>
              <a:buNone/>
              <a:defRPr sz="3600"/>
            </a:lvl2pPr>
            <a:lvl3pPr lvl="2">
              <a:lnSpc>
                <a:spcPct val="115000"/>
              </a:lnSpc>
              <a:spcBef>
                <a:spcPts val="0"/>
              </a:spcBef>
              <a:spcAft>
                <a:spcPts val="0"/>
              </a:spcAft>
              <a:buSzPts val="3600"/>
              <a:buNone/>
              <a:defRPr sz="3600"/>
            </a:lvl3pPr>
            <a:lvl4pPr lvl="3">
              <a:lnSpc>
                <a:spcPct val="115000"/>
              </a:lnSpc>
              <a:spcBef>
                <a:spcPts val="0"/>
              </a:spcBef>
              <a:spcAft>
                <a:spcPts val="0"/>
              </a:spcAft>
              <a:buSzPts val="3600"/>
              <a:buNone/>
              <a:defRPr sz="3600"/>
            </a:lvl4pPr>
            <a:lvl5pPr lvl="4">
              <a:lnSpc>
                <a:spcPct val="115000"/>
              </a:lnSpc>
              <a:spcBef>
                <a:spcPts val="0"/>
              </a:spcBef>
              <a:spcAft>
                <a:spcPts val="0"/>
              </a:spcAft>
              <a:buSzPts val="3600"/>
              <a:buNone/>
              <a:defRPr sz="3600"/>
            </a:lvl5pPr>
            <a:lvl6pPr lvl="5">
              <a:lnSpc>
                <a:spcPct val="115000"/>
              </a:lnSpc>
              <a:spcBef>
                <a:spcPts val="0"/>
              </a:spcBef>
              <a:spcAft>
                <a:spcPts val="0"/>
              </a:spcAft>
              <a:buSzPts val="3600"/>
              <a:buNone/>
              <a:defRPr sz="3600"/>
            </a:lvl6pPr>
            <a:lvl7pPr lvl="6">
              <a:lnSpc>
                <a:spcPct val="115000"/>
              </a:lnSpc>
              <a:spcBef>
                <a:spcPts val="0"/>
              </a:spcBef>
              <a:spcAft>
                <a:spcPts val="0"/>
              </a:spcAft>
              <a:buSzPts val="3600"/>
              <a:buNone/>
              <a:defRPr sz="3600"/>
            </a:lvl7pPr>
            <a:lvl8pPr lvl="7">
              <a:lnSpc>
                <a:spcPct val="115000"/>
              </a:lnSpc>
              <a:spcBef>
                <a:spcPts val="0"/>
              </a:spcBef>
              <a:spcAft>
                <a:spcPts val="0"/>
              </a:spcAft>
              <a:buSzPts val="3600"/>
              <a:buNone/>
              <a:defRPr sz="3600"/>
            </a:lvl8pPr>
            <a:lvl9pPr lvl="8">
              <a:lnSpc>
                <a:spcPct val="115000"/>
              </a:lnSpc>
              <a:spcBef>
                <a:spcPts val="0"/>
              </a:spcBef>
              <a:spcAft>
                <a:spcPts val="0"/>
              </a:spcAft>
              <a:buSzPts val="3600"/>
              <a:buNone/>
              <a:defRPr sz="3600"/>
            </a:lvl9pPr>
          </a:lstStyle>
          <a:p>
            <a:endParaRPr/>
          </a:p>
        </p:txBody>
      </p:sp>
      <p:sp>
        <p:nvSpPr>
          <p:cNvPr id="789" name="Google Shape;789;p90"/>
          <p:cNvSpPr txBox="1">
            <a:spLocks noGrp="1"/>
          </p:cNvSpPr>
          <p:nvPr>
            <p:ph type="body" idx="4"/>
          </p:nvPr>
        </p:nvSpPr>
        <p:spPr>
          <a:xfrm>
            <a:off x="7095744" y="4956048"/>
            <a:ext cx="4224600" cy="4433400"/>
          </a:xfrm>
          <a:prstGeom prst="rect">
            <a:avLst/>
          </a:prstGeom>
        </p:spPr>
        <p:txBody>
          <a:bodyPr spcFirstLastPara="1" wrap="square" lIns="0" tIns="0" rIns="0" bIns="0" anchor="t" anchorCtr="0">
            <a:noAutofit/>
          </a:bodyPr>
          <a:lstStyle>
            <a:lvl1pPr marL="457200" lvl="0" indent="-342900">
              <a:spcBef>
                <a:spcPts val="0"/>
              </a:spcBef>
              <a:spcAft>
                <a:spcPts val="0"/>
              </a:spcAft>
              <a:buSzPts val="1800"/>
              <a:buChar char="•"/>
              <a:defRPr/>
            </a:lvl1pPr>
            <a:lvl2pPr marL="914400" lvl="1" indent="-342900">
              <a:spcBef>
                <a:spcPts val="1000"/>
              </a:spcBef>
              <a:spcAft>
                <a:spcPts val="0"/>
              </a:spcAft>
              <a:buSzPts val="1800"/>
              <a:buChar char="﹘"/>
              <a:defRPr/>
            </a:lvl2pPr>
            <a:lvl3pPr marL="1371600" lvl="2" indent="-342900">
              <a:spcBef>
                <a:spcPts val="1000"/>
              </a:spcBef>
              <a:spcAft>
                <a:spcPts val="0"/>
              </a:spcAft>
              <a:buSzPts val="1800"/>
              <a:buChar char="﹘"/>
              <a:defRPr/>
            </a:lvl3pPr>
            <a:lvl4pPr marL="1828800" lvl="3" indent="-342900">
              <a:spcBef>
                <a:spcPts val="1000"/>
              </a:spcBef>
              <a:spcAft>
                <a:spcPts val="0"/>
              </a:spcAft>
              <a:buSzPts val="1800"/>
              <a:buChar char="﹘"/>
              <a:defRPr/>
            </a:lvl4pPr>
            <a:lvl5pPr marL="2286000" lvl="4" indent="-342900">
              <a:spcBef>
                <a:spcPts val="1000"/>
              </a:spcBef>
              <a:spcAft>
                <a:spcPts val="0"/>
              </a:spcAft>
              <a:buSzPts val="1800"/>
              <a:buChar char="﹘"/>
              <a:defRPr/>
            </a:lvl5pPr>
            <a:lvl6pPr marL="2743200" lvl="5" indent="-342900">
              <a:spcBef>
                <a:spcPts val="1000"/>
              </a:spcBef>
              <a:spcAft>
                <a:spcPts val="0"/>
              </a:spcAft>
              <a:buSzPts val="1800"/>
              <a:buChar char="﹘"/>
              <a:defRPr/>
            </a:lvl6pPr>
            <a:lvl7pPr marL="3200400" lvl="6" indent="-342900">
              <a:spcBef>
                <a:spcPts val="1000"/>
              </a:spcBef>
              <a:spcAft>
                <a:spcPts val="0"/>
              </a:spcAft>
              <a:buSzPts val="1800"/>
              <a:buChar char="﹘"/>
              <a:defRPr/>
            </a:lvl7pPr>
            <a:lvl8pPr marL="3657600" lvl="7" indent="-342900">
              <a:spcBef>
                <a:spcPts val="1000"/>
              </a:spcBef>
              <a:spcAft>
                <a:spcPts val="0"/>
              </a:spcAft>
              <a:buSzPts val="1800"/>
              <a:buChar char="﹘"/>
              <a:defRPr/>
            </a:lvl8pPr>
            <a:lvl9pPr marL="4114800" lvl="8" indent="-342900">
              <a:spcBef>
                <a:spcPts val="1000"/>
              </a:spcBef>
              <a:spcAft>
                <a:spcPts val="1000"/>
              </a:spcAft>
              <a:buSzPts val="1800"/>
              <a:buChar char="﹘"/>
              <a:defRPr/>
            </a:lvl9pPr>
          </a:lstStyle>
          <a:p>
            <a:endParaRPr/>
          </a:p>
        </p:txBody>
      </p:sp>
      <p:sp>
        <p:nvSpPr>
          <p:cNvPr id="790" name="Google Shape;790;p90"/>
          <p:cNvSpPr txBox="1">
            <a:spLocks noGrp="1"/>
          </p:cNvSpPr>
          <p:nvPr>
            <p:ph type="title" idx="5"/>
          </p:nvPr>
        </p:nvSpPr>
        <p:spPr>
          <a:xfrm>
            <a:off x="13039344" y="2505456"/>
            <a:ext cx="4224600" cy="1892700"/>
          </a:xfrm>
          <a:prstGeom prst="rect">
            <a:avLst/>
          </a:prstGeom>
        </p:spPr>
        <p:txBody>
          <a:bodyPr spcFirstLastPara="1" wrap="square" lIns="0" tIns="0" rIns="0" bIns="0" anchor="b" anchorCtr="0">
            <a:noAutofit/>
          </a:bodyPr>
          <a:lstStyle>
            <a:lvl1pPr lvl="0">
              <a:lnSpc>
                <a:spcPct val="115000"/>
              </a:lnSpc>
              <a:spcBef>
                <a:spcPts val="0"/>
              </a:spcBef>
              <a:spcAft>
                <a:spcPts val="0"/>
              </a:spcAft>
              <a:buSzPts val="3600"/>
              <a:buNone/>
              <a:defRPr sz="3600"/>
            </a:lvl1pPr>
            <a:lvl2pPr lvl="1">
              <a:lnSpc>
                <a:spcPct val="115000"/>
              </a:lnSpc>
              <a:spcBef>
                <a:spcPts val="0"/>
              </a:spcBef>
              <a:spcAft>
                <a:spcPts val="0"/>
              </a:spcAft>
              <a:buSzPts val="3600"/>
              <a:buNone/>
              <a:defRPr sz="3600"/>
            </a:lvl2pPr>
            <a:lvl3pPr lvl="2">
              <a:lnSpc>
                <a:spcPct val="115000"/>
              </a:lnSpc>
              <a:spcBef>
                <a:spcPts val="0"/>
              </a:spcBef>
              <a:spcAft>
                <a:spcPts val="0"/>
              </a:spcAft>
              <a:buSzPts val="3600"/>
              <a:buNone/>
              <a:defRPr sz="3600"/>
            </a:lvl3pPr>
            <a:lvl4pPr lvl="3">
              <a:lnSpc>
                <a:spcPct val="115000"/>
              </a:lnSpc>
              <a:spcBef>
                <a:spcPts val="0"/>
              </a:spcBef>
              <a:spcAft>
                <a:spcPts val="0"/>
              </a:spcAft>
              <a:buSzPts val="3600"/>
              <a:buNone/>
              <a:defRPr sz="3600"/>
            </a:lvl4pPr>
            <a:lvl5pPr lvl="4">
              <a:lnSpc>
                <a:spcPct val="115000"/>
              </a:lnSpc>
              <a:spcBef>
                <a:spcPts val="0"/>
              </a:spcBef>
              <a:spcAft>
                <a:spcPts val="0"/>
              </a:spcAft>
              <a:buSzPts val="3600"/>
              <a:buNone/>
              <a:defRPr sz="3600"/>
            </a:lvl5pPr>
            <a:lvl6pPr lvl="5">
              <a:lnSpc>
                <a:spcPct val="115000"/>
              </a:lnSpc>
              <a:spcBef>
                <a:spcPts val="0"/>
              </a:spcBef>
              <a:spcAft>
                <a:spcPts val="0"/>
              </a:spcAft>
              <a:buSzPts val="3600"/>
              <a:buNone/>
              <a:defRPr sz="3600"/>
            </a:lvl6pPr>
            <a:lvl7pPr lvl="6">
              <a:lnSpc>
                <a:spcPct val="115000"/>
              </a:lnSpc>
              <a:spcBef>
                <a:spcPts val="0"/>
              </a:spcBef>
              <a:spcAft>
                <a:spcPts val="0"/>
              </a:spcAft>
              <a:buSzPts val="3600"/>
              <a:buNone/>
              <a:defRPr sz="3600"/>
            </a:lvl7pPr>
            <a:lvl8pPr lvl="7">
              <a:lnSpc>
                <a:spcPct val="115000"/>
              </a:lnSpc>
              <a:spcBef>
                <a:spcPts val="0"/>
              </a:spcBef>
              <a:spcAft>
                <a:spcPts val="0"/>
              </a:spcAft>
              <a:buSzPts val="3600"/>
              <a:buNone/>
              <a:defRPr sz="3600"/>
            </a:lvl8pPr>
            <a:lvl9pPr lvl="8">
              <a:lnSpc>
                <a:spcPct val="115000"/>
              </a:lnSpc>
              <a:spcBef>
                <a:spcPts val="0"/>
              </a:spcBef>
              <a:spcAft>
                <a:spcPts val="0"/>
              </a:spcAft>
              <a:buSzPts val="3600"/>
              <a:buNone/>
              <a:defRPr sz="3600"/>
            </a:lvl9pPr>
          </a:lstStyle>
          <a:p>
            <a:endParaRPr/>
          </a:p>
        </p:txBody>
      </p:sp>
      <p:sp>
        <p:nvSpPr>
          <p:cNvPr id="791" name="Google Shape;791;p90"/>
          <p:cNvSpPr txBox="1">
            <a:spLocks noGrp="1"/>
          </p:cNvSpPr>
          <p:nvPr>
            <p:ph type="body" idx="6"/>
          </p:nvPr>
        </p:nvSpPr>
        <p:spPr>
          <a:xfrm>
            <a:off x="13039344" y="4956048"/>
            <a:ext cx="4224600" cy="4433400"/>
          </a:xfrm>
          <a:prstGeom prst="rect">
            <a:avLst/>
          </a:prstGeom>
        </p:spPr>
        <p:txBody>
          <a:bodyPr spcFirstLastPara="1" wrap="square" lIns="0" tIns="0" rIns="0" bIns="0" anchor="t" anchorCtr="0">
            <a:noAutofit/>
          </a:bodyPr>
          <a:lstStyle>
            <a:lvl1pPr marL="457200" lvl="0" indent="-342900">
              <a:spcBef>
                <a:spcPts val="0"/>
              </a:spcBef>
              <a:spcAft>
                <a:spcPts val="0"/>
              </a:spcAft>
              <a:buSzPts val="1800"/>
              <a:buChar char="•"/>
              <a:defRPr/>
            </a:lvl1pPr>
            <a:lvl2pPr marL="914400" lvl="1" indent="-342900">
              <a:spcBef>
                <a:spcPts val="1000"/>
              </a:spcBef>
              <a:spcAft>
                <a:spcPts val="0"/>
              </a:spcAft>
              <a:buSzPts val="1800"/>
              <a:buChar char="﹘"/>
              <a:defRPr/>
            </a:lvl2pPr>
            <a:lvl3pPr marL="1371600" lvl="2" indent="-342900">
              <a:spcBef>
                <a:spcPts val="1000"/>
              </a:spcBef>
              <a:spcAft>
                <a:spcPts val="0"/>
              </a:spcAft>
              <a:buSzPts val="1800"/>
              <a:buChar char="﹘"/>
              <a:defRPr/>
            </a:lvl3pPr>
            <a:lvl4pPr marL="1828800" lvl="3" indent="-342900">
              <a:spcBef>
                <a:spcPts val="1000"/>
              </a:spcBef>
              <a:spcAft>
                <a:spcPts val="0"/>
              </a:spcAft>
              <a:buSzPts val="1800"/>
              <a:buChar char="﹘"/>
              <a:defRPr/>
            </a:lvl4pPr>
            <a:lvl5pPr marL="2286000" lvl="4" indent="-342900">
              <a:spcBef>
                <a:spcPts val="1000"/>
              </a:spcBef>
              <a:spcAft>
                <a:spcPts val="0"/>
              </a:spcAft>
              <a:buSzPts val="1800"/>
              <a:buChar char="﹘"/>
              <a:defRPr/>
            </a:lvl5pPr>
            <a:lvl6pPr marL="2743200" lvl="5" indent="-342900">
              <a:spcBef>
                <a:spcPts val="1000"/>
              </a:spcBef>
              <a:spcAft>
                <a:spcPts val="0"/>
              </a:spcAft>
              <a:buSzPts val="1800"/>
              <a:buChar char="﹘"/>
              <a:defRPr/>
            </a:lvl6pPr>
            <a:lvl7pPr marL="3200400" lvl="6" indent="-342900">
              <a:spcBef>
                <a:spcPts val="1000"/>
              </a:spcBef>
              <a:spcAft>
                <a:spcPts val="0"/>
              </a:spcAft>
              <a:buSzPts val="1800"/>
              <a:buChar char="﹘"/>
              <a:defRPr/>
            </a:lvl7pPr>
            <a:lvl8pPr marL="3657600" lvl="7" indent="-342900">
              <a:spcBef>
                <a:spcPts val="1000"/>
              </a:spcBef>
              <a:spcAft>
                <a:spcPts val="0"/>
              </a:spcAft>
              <a:buSzPts val="1800"/>
              <a:buChar char="﹘"/>
              <a:defRPr/>
            </a:lvl8pPr>
            <a:lvl9pPr marL="4114800" lvl="8" indent="-342900">
              <a:spcBef>
                <a:spcPts val="1000"/>
              </a:spcBef>
              <a:spcAft>
                <a:spcPts val="1000"/>
              </a:spcAft>
              <a:buSzPts val="1800"/>
              <a:buChar char="﹘"/>
              <a:defRPr/>
            </a:lvl9pPr>
          </a:lstStyle>
          <a:p>
            <a:endParaRPr/>
          </a:p>
        </p:txBody>
      </p:sp>
      <p:sp>
        <p:nvSpPr>
          <p:cNvPr id="792" name="Google Shape;792;p90"/>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dk1"/>
                </a:solidFill>
                <a:latin typeface="Montserrat SemiBold"/>
                <a:ea typeface="Montserrat SemiBold"/>
                <a:cs typeface="Montserrat SemiBold"/>
                <a:sym typeface="Montserrat SemiBold"/>
              </a:rPr>
              <a:t>‹#›</a:t>
            </a:fld>
            <a:endParaRPr sz="900" b="1" i="0" u="none" strike="noStrike" cap="none">
              <a:solidFill>
                <a:schemeClr val="dk1"/>
              </a:solidFill>
              <a:latin typeface="Montserrat SemiBold"/>
              <a:ea typeface="Montserrat SemiBold"/>
              <a:cs typeface="Montserrat SemiBold"/>
              <a:sym typeface="Montserrat SemiBold"/>
            </a:endParaRPr>
          </a:p>
        </p:txBody>
      </p:sp>
      <p:grpSp>
        <p:nvGrpSpPr>
          <p:cNvPr id="793" name="Google Shape;793;p90"/>
          <p:cNvGrpSpPr/>
          <p:nvPr/>
        </p:nvGrpSpPr>
        <p:grpSpPr>
          <a:xfrm>
            <a:off x="744554" y="9667704"/>
            <a:ext cx="757005" cy="151663"/>
            <a:chOff x="3610015" y="6016276"/>
            <a:chExt cx="1701900" cy="341200"/>
          </a:xfrm>
        </p:grpSpPr>
        <p:grpSp>
          <p:nvGrpSpPr>
            <p:cNvPr id="794" name="Google Shape;794;p90"/>
            <p:cNvGrpSpPr/>
            <p:nvPr/>
          </p:nvGrpSpPr>
          <p:grpSpPr>
            <a:xfrm>
              <a:off x="4234632" y="6027258"/>
              <a:ext cx="1077283" cy="330123"/>
              <a:chOff x="4234632" y="6027258"/>
              <a:chExt cx="1077283" cy="330123"/>
            </a:xfrm>
          </p:grpSpPr>
          <p:sp>
            <p:nvSpPr>
              <p:cNvPr id="795" name="Google Shape;795;p90"/>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796" name="Google Shape;796;p90"/>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797" name="Google Shape;797;p90"/>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798" name="Google Shape;798;p90"/>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799" name="Google Shape;799;p90"/>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800" name="Google Shape;800;p90"/>
          <p:cNvSpPr txBox="1">
            <a:spLocks noGrp="1"/>
          </p:cNvSpPr>
          <p:nvPr>
            <p:ph type="subTitle" idx="7"/>
          </p:nvPr>
        </p:nvSpPr>
        <p:spPr>
          <a:xfrm>
            <a:off x="1900251" y="9442550"/>
            <a:ext cx="5556600" cy="420600"/>
          </a:xfrm>
          <a:prstGeom prst="rect">
            <a:avLst/>
          </a:prstGeom>
        </p:spPr>
        <p:txBody>
          <a:bodyPr spcFirstLastPara="1" wrap="square" lIns="0" tIns="0" rIns="0" bIns="0" anchor="b" anchorCtr="0">
            <a:noAutofit/>
          </a:bodyPr>
          <a:lstStyle>
            <a:lvl1pPr marL="0" marR="0" lvl="0" indent="0">
              <a:lnSpc>
                <a:spcPct val="100000"/>
              </a:lnSpc>
              <a:spcBef>
                <a:spcPts val="0"/>
              </a:spcBef>
              <a:spcAft>
                <a:spcPts val="0"/>
              </a:spcAft>
              <a:buNone/>
              <a:defRPr sz="1400" b="0"/>
            </a:lvl1pPr>
            <a:lvl2pPr lvl="1">
              <a:lnSpc>
                <a:spcPct val="100000"/>
              </a:lnSpc>
              <a:spcBef>
                <a:spcPts val="0"/>
              </a:spcBef>
              <a:spcAft>
                <a:spcPts val="0"/>
              </a:spcAft>
              <a:buNone/>
              <a:defRPr sz="1400" b="0"/>
            </a:lvl2pPr>
            <a:lvl3pPr lvl="2">
              <a:lnSpc>
                <a:spcPct val="100000"/>
              </a:lnSpc>
              <a:spcBef>
                <a:spcPts val="0"/>
              </a:spcBef>
              <a:spcAft>
                <a:spcPts val="0"/>
              </a:spcAft>
              <a:buNone/>
              <a:defRPr sz="1400" b="0"/>
            </a:lvl3pPr>
            <a:lvl4pPr lvl="3">
              <a:lnSpc>
                <a:spcPct val="100000"/>
              </a:lnSpc>
              <a:spcBef>
                <a:spcPts val="0"/>
              </a:spcBef>
              <a:spcAft>
                <a:spcPts val="0"/>
              </a:spcAft>
              <a:buNone/>
              <a:defRPr sz="1400" b="0"/>
            </a:lvl4pPr>
            <a:lvl5pPr lvl="4">
              <a:lnSpc>
                <a:spcPct val="100000"/>
              </a:lnSpc>
              <a:spcBef>
                <a:spcPts val="0"/>
              </a:spcBef>
              <a:spcAft>
                <a:spcPts val="0"/>
              </a:spcAft>
              <a:buNone/>
              <a:defRPr sz="1400" b="0"/>
            </a:lvl5pPr>
            <a:lvl6pPr lvl="5">
              <a:lnSpc>
                <a:spcPct val="100000"/>
              </a:lnSpc>
              <a:spcBef>
                <a:spcPts val="0"/>
              </a:spcBef>
              <a:spcAft>
                <a:spcPts val="0"/>
              </a:spcAft>
              <a:buNone/>
              <a:defRPr sz="1400" b="0"/>
            </a:lvl6pPr>
            <a:lvl7pPr lvl="6">
              <a:lnSpc>
                <a:spcPct val="100000"/>
              </a:lnSpc>
              <a:spcBef>
                <a:spcPts val="0"/>
              </a:spcBef>
              <a:spcAft>
                <a:spcPts val="0"/>
              </a:spcAft>
              <a:buNone/>
              <a:defRPr sz="1400" b="0"/>
            </a:lvl7pPr>
            <a:lvl8pPr lvl="7">
              <a:lnSpc>
                <a:spcPct val="100000"/>
              </a:lnSpc>
              <a:spcBef>
                <a:spcPts val="0"/>
              </a:spcBef>
              <a:spcAft>
                <a:spcPts val="0"/>
              </a:spcAft>
              <a:buNone/>
              <a:defRPr sz="1400" b="0"/>
            </a:lvl8pPr>
            <a:lvl9pPr lvl="8">
              <a:lnSpc>
                <a:spcPct val="100000"/>
              </a:lnSpc>
              <a:spcBef>
                <a:spcPts val="0"/>
              </a:spcBef>
              <a:spcAft>
                <a:spcPts val="0"/>
              </a:spcAft>
              <a:buNone/>
              <a:defRPr sz="1400" b="0"/>
            </a:lvl9pPr>
          </a:lstStyle>
          <a:p>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48_Columns (Four)">
  <p:cSld name="TITLE_AND_BODY_2_2_1_1_2">
    <p:bg>
      <p:bgPr>
        <a:solidFill>
          <a:schemeClr val="accent3"/>
        </a:solidFill>
        <a:effectLst/>
      </p:bgPr>
    </p:bg>
    <p:spTree>
      <p:nvGrpSpPr>
        <p:cNvPr id="1" name="Shape 801"/>
        <p:cNvGrpSpPr/>
        <p:nvPr/>
      </p:nvGrpSpPr>
      <p:grpSpPr>
        <a:xfrm>
          <a:off x="0" y="0"/>
          <a:ext cx="0" cy="0"/>
          <a:chOff x="0" y="0"/>
          <a:chExt cx="0" cy="0"/>
        </a:xfrm>
      </p:grpSpPr>
      <p:sp>
        <p:nvSpPr>
          <p:cNvPr id="802" name="Google Shape;802;p91"/>
          <p:cNvSpPr txBox="1">
            <a:spLocks noGrp="1"/>
          </p:cNvSpPr>
          <p:nvPr>
            <p:ph type="title"/>
          </p:nvPr>
        </p:nvSpPr>
        <p:spPr>
          <a:xfrm>
            <a:off x="1161288" y="2487168"/>
            <a:ext cx="3429000" cy="1892700"/>
          </a:xfrm>
          <a:prstGeom prst="rect">
            <a:avLst/>
          </a:prstGeom>
        </p:spPr>
        <p:txBody>
          <a:bodyPr spcFirstLastPara="1" wrap="square" lIns="0" tIns="0" rIns="0" bIns="0" anchor="b" anchorCtr="0">
            <a:noAutofit/>
          </a:bodyPr>
          <a:lstStyle>
            <a:lvl1pPr lvl="0">
              <a:lnSpc>
                <a:spcPct val="115000"/>
              </a:lnSpc>
              <a:spcBef>
                <a:spcPts val="0"/>
              </a:spcBef>
              <a:spcAft>
                <a:spcPts val="0"/>
              </a:spcAft>
              <a:buSzPts val="3600"/>
              <a:buNone/>
              <a:defRPr sz="3600"/>
            </a:lvl1pPr>
            <a:lvl2pPr lvl="1">
              <a:lnSpc>
                <a:spcPct val="115000"/>
              </a:lnSpc>
              <a:spcBef>
                <a:spcPts val="0"/>
              </a:spcBef>
              <a:spcAft>
                <a:spcPts val="0"/>
              </a:spcAft>
              <a:buSzPts val="3600"/>
              <a:buNone/>
              <a:defRPr sz="3600"/>
            </a:lvl2pPr>
            <a:lvl3pPr lvl="2">
              <a:lnSpc>
                <a:spcPct val="115000"/>
              </a:lnSpc>
              <a:spcBef>
                <a:spcPts val="0"/>
              </a:spcBef>
              <a:spcAft>
                <a:spcPts val="0"/>
              </a:spcAft>
              <a:buSzPts val="3600"/>
              <a:buNone/>
              <a:defRPr sz="3600"/>
            </a:lvl3pPr>
            <a:lvl4pPr lvl="3">
              <a:lnSpc>
                <a:spcPct val="115000"/>
              </a:lnSpc>
              <a:spcBef>
                <a:spcPts val="0"/>
              </a:spcBef>
              <a:spcAft>
                <a:spcPts val="0"/>
              </a:spcAft>
              <a:buSzPts val="3600"/>
              <a:buNone/>
              <a:defRPr sz="3600"/>
            </a:lvl4pPr>
            <a:lvl5pPr lvl="4">
              <a:lnSpc>
                <a:spcPct val="115000"/>
              </a:lnSpc>
              <a:spcBef>
                <a:spcPts val="0"/>
              </a:spcBef>
              <a:spcAft>
                <a:spcPts val="0"/>
              </a:spcAft>
              <a:buSzPts val="3600"/>
              <a:buNone/>
              <a:defRPr sz="3600"/>
            </a:lvl5pPr>
            <a:lvl6pPr lvl="5">
              <a:lnSpc>
                <a:spcPct val="115000"/>
              </a:lnSpc>
              <a:spcBef>
                <a:spcPts val="0"/>
              </a:spcBef>
              <a:spcAft>
                <a:spcPts val="0"/>
              </a:spcAft>
              <a:buSzPts val="3600"/>
              <a:buNone/>
              <a:defRPr sz="3600"/>
            </a:lvl6pPr>
            <a:lvl7pPr lvl="6">
              <a:lnSpc>
                <a:spcPct val="115000"/>
              </a:lnSpc>
              <a:spcBef>
                <a:spcPts val="0"/>
              </a:spcBef>
              <a:spcAft>
                <a:spcPts val="0"/>
              </a:spcAft>
              <a:buSzPts val="3600"/>
              <a:buNone/>
              <a:defRPr sz="3600"/>
            </a:lvl7pPr>
            <a:lvl8pPr lvl="7">
              <a:lnSpc>
                <a:spcPct val="115000"/>
              </a:lnSpc>
              <a:spcBef>
                <a:spcPts val="0"/>
              </a:spcBef>
              <a:spcAft>
                <a:spcPts val="0"/>
              </a:spcAft>
              <a:buSzPts val="3600"/>
              <a:buNone/>
              <a:defRPr sz="3600"/>
            </a:lvl8pPr>
            <a:lvl9pPr lvl="8">
              <a:lnSpc>
                <a:spcPct val="115000"/>
              </a:lnSpc>
              <a:spcBef>
                <a:spcPts val="0"/>
              </a:spcBef>
              <a:spcAft>
                <a:spcPts val="0"/>
              </a:spcAft>
              <a:buSzPts val="3600"/>
              <a:buNone/>
              <a:defRPr sz="3600"/>
            </a:lvl9pPr>
          </a:lstStyle>
          <a:p>
            <a:endParaRPr/>
          </a:p>
        </p:txBody>
      </p:sp>
      <p:sp>
        <p:nvSpPr>
          <p:cNvPr id="803" name="Google Shape;803;p91"/>
          <p:cNvSpPr txBox="1">
            <a:spLocks noGrp="1"/>
          </p:cNvSpPr>
          <p:nvPr>
            <p:ph type="body" idx="1"/>
          </p:nvPr>
        </p:nvSpPr>
        <p:spPr>
          <a:xfrm>
            <a:off x="1161288" y="4782312"/>
            <a:ext cx="3429000" cy="4553700"/>
          </a:xfrm>
          <a:prstGeom prst="rect">
            <a:avLst/>
          </a:prstGeom>
        </p:spPr>
        <p:txBody>
          <a:bodyPr spcFirstLastPara="1" wrap="square" lIns="0" tIns="0" rIns="0" bIns="0" anchor="t" anchorCtr="0">
            <a:noAutofit/>
          </a:bodyPr>
          <a:lstStyle>
            <a:lvl1pPr marL="457200" lvl="0" indent="-342900">
              <a:spcBef>
                <a:spcPts val="0"/>
              </a:spcBef>
              <a:spcAft>
                <a:spcPts val="0"/>
              </a:spcAft>
              <a:buSzPts val="1800"/>
              <a:buChar char="•"/>
              <a:defRPr/>
            </a:lvl1pPr>
            <a:lvl2pPr marL="914400" lvl="1" indent="-342900">
              <a:spcBef>
                <a:spcPts val="1000"/>
              </a:spcBef>
              <a:spcAft>
                <a:spcPts val="0"/>
              </a:spcAft>
              <a:buSzPts val="1800"/>
              <a:buChar char="﹘"/>
              <a:defRPr/>
            </a:lvl2pPr>
            <a:lvl3pPr marL="1371600" lvl="2" indent="-342900">
              <a:spcBef>
                <a:spcPts val="1000"/>
              </a:spcBef>
              <a:spcAft>
                <a:spcPts val="0"/>
              </a:spcAft>
              <a:buSzPts val="1800"/>
              <a:buChar char="﹘"/>
              <a:defRPr/>
            </a:lvl3pPr>
            <a:lvl4pPr marL="1828800" lvl="3" indent="-342900">
              <a:spcBef>
                <a:spcPts val="1000"/>
              </a:spcBef>
              <a:spcAft>
                <a:spcPts val="0"/>
              </a:spcAft>
              <a:buSzPts val="1800"/>
              <a:buChar char="﹘"/>
              <a:defRPr/>
            </a:lvl4pPr>
            <a:lvl5pPr marL="2286000" lvl="4" indent="-342900">
              <a:spcBef>
                <a:spcPts val="1000"/>
              </a:spcBef>
              <a:spcAft>
                <a:spcPts val="0"/>
              </a:spcAft>
              <a:buSzPts val="1800"/>
              <a:buChar char="﹘"/>
              <a:defRPr/>
            </a:lvl5pPr>
            <a:lvl6pPr marL="2743200" lvl="5" indent="-342900">
              <a:spcBef>
                <a:spcPts val="1000"/>
              </a:spcBef>
              <a:spcAft>
                <a:spcPts val="0"/>
              </a:spcAft>
              <a:buSzPts val="1800"/>
              <a:buChar char="﹘"/>
              <a:defRPr/>
            </a:lvl6pPr>
            <a:lvl7pPr marL="3200400" lvl="6" indent="-342900">
              <a:spcBef>
                <a:spcPts val="1000"/>
              </a:spcBef>
              <a:spcAft>
                <a:spcPts val="0"/>
              </a:spcAft>
              <a:buSzPts val="1800"/>
              <a:buChar char="﹘"/>
              <a:defRPr/>
            </a:lvl7pPr>
            <a:lvl8pPr marL="3657600" lvl="7" indent="-342900">
              <a:spcBef>
                <a:spcPts val="1000"/>
              </a:spcBef>
              <a:spcAft>
                <a:spcPts val="0"/>
              </a:spcAft>
              <a:buSzPts val="1800"/>
              <a:buChar char="﹘"/>
              <a:defRPr/>
            </a:lvl8pPr>
            <a:lvl9pPr marL="4114800" lvl="8" indent="-342900">
              <a:spcBef>
                <a:spcPts val="1000"/>
              </a:spcBef>
              <a:spcAft>
                <a:spcPts val="1000"/>
              </a:spcAft>
              <a:buSzPts val="1800"/>
              <a:buChar char="﹘"/>
              <a:defRPr/>
            </a:lvl9pPr>
          </a:lstStyle>
          <a:p>
            <a:endParaRPr/>
          </a:p>
        </p:txBody>
      </p:sp>
      <p:sp>
        <p:nvSpPr>
          <p:cNvPr id="804" name="Google Shape;804;p91"/>
          <p:cNvSpPr txBox="1">
            <a:spLocks noGrp="1"/>
          </p:cNvSpPr>
          <p:nvPr>
            <p:ph type="subTitle" idx="2"/>
          </p:nvPr>
        </p:nvSpPr>
        <p:spPr>
          <a:xfrm>
            <a:off x="429768" y="429768"/>
            <a:ext cx="7745100" cy="347400"/>
          </a:xfrm>
          <a:prstGeom prst="rect">
            <a:avLst/>
          </a:prstGeom>
        </p:spPr>
        <p:txBody>
          <a:bodyPr spcFirstLastPara="1" wrap="square" lIns="0" tIns="0" rIns="0" bIns="0" anchor="t" anchorCtr="0">
            <a:noAutofit/>
          </a:bodyPr>
          <a:lstStyle>
            <a:lvl1pPr marL="0" marR="0" lvl="0" indent="0" algn="l">
              <a:lnSpc>
                <a:spcPct val="120000"/>
              </a:lnSpc>
              <a:spcBef>
                <a:spcPts val="0"/>
              </a:spcBef>
              <a:spcAft>
                <a:spcPts val="0"/>
              </a:spcAft>
              <a:buNone/>
              <a:defRPr sz="1800"/>
            </a:lvl1pPr>
            <a:lvl2pPr lvl="1">
              <a:lnSpc>
                <a:spcPct val="120000"/>
              </a:lnSpc>
              <a:spcBef>
                <a:spcPts val="0"/>
              </a:spcBef>
              <a:spcAft>
                <a:spcPts val="0"/>
              </a:spcAft>
              <a:buNone/>
              <a:defRPr sz="1800"/>
            </a:lvl2pPr>
            <a:lvl3pPr lvl="2">
              <a:lnSpc>
                <a:spcPct val="120000"/>
              </a:lnSpc>
              <a:spcBef>
                <a:spcPts val="0"/>
              </a:spcBef>
              <a:spcAft>
                <a:spcPts val="0"/>
              </a:spcAft>
              <a:buNone/>
              <a:defRPr sz="1800"/>
            </a:lvl3pPr>
            <a:lvl4pPr lvl="3">
              <a:lnSpc>
                <a:spcPct val="120000"/>
              </a:lnSpc>
              <a:spcBef>
                <a:spcPts val="0"/>
              </a:spcBef>
              <a:spcAft>
                <a:spcPts val="0"/>
              </a:spcAft>
              <a:buNone/>
              <a:defRPr sz="1800"/>
            </a:lvl4pPr>
            <a:lvl5pPr lvl="4">
              <a:lnSpc>
                <a:spcPct val="120000"/>
              </a:lnSpc>
              <a:spcBef>
                <a:spcPts val="0"/>
              </a:spcBef>
              <a:spcAft>
                <a:spcPts val="0"/>
              </a:spcAft>
              <a:buNone/>
              <a:defRPr sz="1800"/>
            </a:lvl5pPr>
            <a:lvl6pPr lvl="5">
              <a:lnSpc>
                <a:spcPct val="120000"/>
              </a:lnSpc>
              <a:spcBef>
                <a:spcPts val="0"/>
              </a:spcBef>
              <a:spcAft>
                <a:spcPts val="0"/>
              </a:spcAft>
              <a:buNone/>
              <a:defRPr sz="1800"/>
            </a:lvl6pPr>
            <a:lvl7pPr lvl="6">
              <a:lnSpc>
                <a:spcPct val="120000"/>
              </a:lnSpc>
              <a:spcBef>
                <a:spcPts val="0"/>
              </a:spcBef>
              <a:spcAft>
                <a:spcPts val="0"/>
              </a:spcAft>
              <a:buNone/>
              <a:defRPr sz="1800"/>
            </a:lvl7pPr>
            <a:lvl8pPr lvl="7">
              <a:lnSpc>
                <a:spcPct val="120000"/>
              </a:lnSpc>
              <a:spcBef>
                <a:spcPts val="0"/>
              </a:spcBef>
              <a:spcAft>
                <a:spcPts val="0"/>
              </a:spcAft>
              <a:buNone/>
              <a:defRPr sz="1800"/>
            </a:lvl8pPr>
            <a:lvl9pPr lvl="8">
              <a:lnSpc>
                <a:spcPct val="120000"/>
              </a:lnSpc>
              <a:spcBef>
                <a:spcPts val="0"/>
              </a:spcBef>
              <a:spcAft>
                <a:spcPts val="0"/>
              </a:spcAft>
              <a:buNone/>
              <a:defRPr sz="1800"/>
            </a:lvl9pPr>
          </a:lstStyle>
          <a:p>
            <a:endParaRPr/>
          </a:p>
        </p:txBody>
      </p:sp>
      <p:sp>
        <p:nvSpPr>
          <p:cNvPr id="805" name="Google Shape;805;p91"/>
          <p:cNvSpPr txBox="1">
            <a:spLocks noGrp="1"/>
          </p:cNvSpPr>
          <p:nvPr>
            <p:ph type="title" idx="3"/>
          </p:nvPr>
        </p:nvSpPr>
        <p:spPr>
          <a:xfrm>
            <a:off x="5367528" y="2487168"/>
            <a:ext cx="3429000" cy="1892700"/>
          </a:xfrm>
          <a:prstGeom prst="rect">
            <a:avLst/>
          </a:prstGeom>
        </p:spPr>
        <p:txBody>
          <a:bodyPr spcFirstLastPara="1" wrap="square" lIns="0" tIns="0" rIns="0" bIns="0" anchor="b" anchorCtr="0">
            <a:noAutofit/>
          </a:bodyPr>
          <a:lstStyle>
            <a:lvl1pPr lvl="0">
              <a:lnSpc>
                <a:spcPct val="115000"/>
              </a:lnSpc>
              <a:spcBef>
                <a:spcPts val="0"/>
              </a:spcBef>
              <a:spcAft>
                <a:spcPts val="0"/>
              </a:spcAft>
              <a:buSzPts val="3600"/>
              <a:buNone/>
              <a:defRPr sz="3600"/>
            </a:lvl1pPr>
            <a:lvl2pPr lvl="1">
              <a:lnSpc>
                <a:spcPct val="115000"/>
              </a:lnSpc>
              <a:spcBef>
                <a:spcPts val="0"/>
              </a:spcBef>
              <a:spcAft>
                <a:spcPts val="0"/>
              </a:spcAft>
              <a:buSzPts val="3600"/>
              <a:buNone/>
              <a:defRPr sz="3600"/>
            </a:lvl2pPr>
            <a:lvl3pPr lvl="2">
              <a:lnSpc>
                <a:spcPct val="115000"/>
              </a:lnSpc>
              <a:spcBef>
                <a:spcPts val="0"/>
              </a:spcBef>
              <a:spcAft>
                <a:spcPts val="0"/>
              </a:spcAft>
              <a:buSzPts val="3600"/>
              <a:buNone/>
              <a:defRPr sz="3600"/>
            </a:lvl3pPr>
            <a:lvl4pPr lvl="3">
              <a:lnSpc>
                <a:spcPct val="115000"/>
              </a:lnSpc>
              <a:spcBef>
                <a:spcPts val="0"/>
              </a:spcBef>
              <a:spcAft>
                <a:spcPts val="0"/>
              </a:spcAft>
              <a:buSzPts val="3600"/>
              <a:buNone/>
              <a:defRPr sz="3600"/>
            </a:lvl4pPr>
            <a:lvl5pPr lvl="4">
              <a:lnSpc>
                <a:spcPct val="115000"/>
              </a:lnSpc>
              <a:spcBef>
                <a:spcPts val="0"/>
              </a:spcBef>
              <a:spcAft>
                <a:spcPts val="0"/>
              </a:spcAft>
              <a:buSzPts val="3600"/>
              <a:buNone/>
              <a:defRPr sz="3600"/>
            </a:lvl5pPr>
            <a:lvl6pPr lvl="5">
              <a:lnSpc>
                <a:spcPct val="115000"/>
              </a:lnSpc>
              <a:spcBef>
                <a:spcPts val="0"/>
              </a:spcBef>
              <a:spcAft>
                <a:spcPts val="0"/>
              </a:spcAft>
              <a:buSzPts val="3600"/>
              <a:buNone/>
              <a:defRPr sz="3600"/>
            </a:lvl6pPr>
            <a:lvl7pPr lvl="6">
              <a:lnSpc>
                <a:spcPct val="115000"/>
              </a:lnSpc>
              <a:spcBef>
                <a:spcPts val="0"/>
              </a:spcBef>
              <a:spcAft>
                <a:spcPts val="0"/>
              </a:spcAft>
              <a:buSzPts val="3600"/>
              <a:buNone/>
              <a:defRPr sz="3600"/>
            </a:lvl7pPr>
            <a:lvl8pPr lvl="7">
              <a:lnSpc>
                <a:spcPct val="115000"/>
              </a:lnSpc>
              <a:spcBef>
                <a:spcPts val="0"/>
              </a:spcBef>
              <a:spcAft>
                <a:spcPts val="0"/>
              </a:spcAft>
              <a:buSzPts val="3600"/>
              <a:buNone/>
              <a:defRPr sz="3600"/>
            </a:lvl8pPr>
            <a:lvl9pPr lvl="8">
              <a:lnSpc>
                <a:spcPct val="115000"/>
              </a:lnSpc>
              <a:spcBef>
                <a:spcPts val="0"/>
              </a:spcBef>
              <a:spcAft>
                <a:spcPts val="0"/>
              </a:spcAft>
              <a:buSzPts val="3600"/>
              <a:buNone/>
              <a:defRPr sz="3600"/>
            </a:lvl9pPr>
          </a:lstStyle>
          <a:p>
            <a:endParaRPr/>
          </a:p>
        </p:txBody>
      </p:sp>
      <p:sp>
        <p:nvSpPr>
          <p:cNvPr id="806" name="Google Shape;806;p91"/>
          <p:cNvSpPr txBox="1">
            <a:spLocks noGrp="1"/>
          </p:cNvSpPr>
          <p:nvPr>
            <p:ph type="body" idx="4"/>
          </p:nvPr>
        </p:nvSpPr>
        <p:spPr>
          <a:xfrm>
            <a:off x="5367528" y="4782312"/>
            <a:ext cx="3429000" cy="4553700"/>
          </a:xfrm>
          <a:prstGeom prst="rect">
            <a:avLst/>
          </a:prstGeom>
        </p:spPr>
        <p:txBody>
          <a:bodyPr spcFirstLastPara="1" wrap="square" lIns="0" tIns="0" rIns="0" bIns="0" anchor="t" anchorCtr="0">
            <a:noAutofit/>
          </a:bodyPr>
          <a:lstStyle>
            <a:lvl1pPr marL="457200" lvl="0" indent="-342900">
              <a:spcBef>
                <a:spcPts val="0"/>
              </a:spcBef>
              <a:spcAft>
                <a:spcPts val="0"/>
              </a:spcAft>
              <a:buSzPts val="1800"/>
              <a:buChar char="•"/>
              <a:defRPr/>
            </a:lvl1pPr>
            <a:lvl2pPr marL="914400" lvl="1" indent="-342900">
              <a:spcBef>
                <a:spcPts val="1000"/>
              </a:spcBef>
              <a:spcAft>
                <a:spcPts val="0"/>
              </a:spcAft>
              <a:buSzPts val="1800"/>
              <a:buChar char="﹘"/>
              <a:defRPr/>
            </a:lvl2pPr>
            <a:lvl3pPr marL="1371600" lvl="2" indent="-342900">
              <a:spcBef>
                <a:spcPts val="1000"/>
              </a:spcBef>
              <a:spcAft>
                <a:spcPts val="0"/>
              </a:spcAft>
              <a:buSzPts val="1800"/>
              <a:buChar char="﹘"/>
              <a:defRPr/>
            </a:lvl3pPr>
            <a:lvl4pPr marL="1828800" lvl="3" indent="-342900">
              <a:spcBef>
                <a:spcPts val="1000"/>
              </a:spcBef>
              <a:spcAft>
                <a:spcPts val="0"/>
              </a:spcAft>
              <a:buSzPts val="1800"/>
              <a:buChar char="﹘"/>
              <a:defRPr/>
            </a:lvl4pPr>
            <a:lvl5pPr marL="2286000" lvl="4" indent="-342900">
              <a:spcBef>
                <a:spcPts val="1000"/>
              </a:spcBef>
              <a:spcAft>
                <a:spcPts val="0"/>
              </a:spcAft>
              <a:buSzPts val="1800"/>
              <a:buChar char="﹘"/>
              <a:defRPr/>
            </a:lvl5pPr>
            <a:lvl6pPr marL="2743200" lvl="5" indent="-342900">
              <a:spcBef>
                <a:spcPts val="1000"/>
              </a:spcBef>
              <a:spcAft>
                <a:spcPts val="0"/>
              </a:spcAft>
              <a:buSzPts val="1800"/>
              <a:buChar char="﹘"/>
              <a:defRPr/>
            </a:lvl6pPr>
            <a:lvl7pPr marL="3200400" lvl="6" indent="-342900">
              <a:spcBef>
                <a:spcPts val="1000"/>
              </a:spcBef>
              <a:spcAft>
                <a:spcPts val="0"/>
              </a:spcAft>
              <a:buSzPts val="1800"/>
              <a:buChar char="﹘"/>
              <a:defRPr/>
            </a:lvl7pPr>
            <a:lvl8pPr marL="3657600" lvl="7" indent="-342900">
              <a:spcBef>
                <a:spcPts val="1000"/>
              </a:spcBef>
              <a:spcAft>
                <a:spcPts val="0"/>
              </a:spcAft>
              <a:buSzPts val="1800"/>
              <a:buChar char="﹘"/>
              <a:defRPr/>
            </a:lvl8pPr>
            <a:lvl9pPr marL="4114800" lvl="8" indent="-342900">
              <a:spcBef>
                <a:spcPts val="1000"/>
              </a:spcBef>
              <a:spcAft>
                <a:spcPts val="1000"/>
              </a:spcAft>
              <a:buSzPts val="1800"/>
              <a:buChar char="﹘"/>
              <a:defRPr/>
            </a:lvl9pPr>
          </a:lstStyle>
          <a:p>
            <a:endParaRPr/>
          </a:p>
        </p:txBody>
      </p:sp>
      <p:sp>
        <p:nvSpPr>
          <p:cNvPr id="807" name="Google Shape;807;p91"/>
          <p:cNvSpPr txBox="1">
            <a:spLocks noGrp="1"/>
          </p:cNvSpPr>
          <p:nvPr>
            <p:ph type="title" idx="5"/>
          </p:nvPr>
        </p:nvSpPr>
        <p:spPr>
          <a:xfrm>
            <a:off x="9573768" y="2487168"/>
            <a:ext cx="3429000" cy="1892700"/>
          </a:xfrm>
          <a:prstGeom prst="rect">
            <a:avLst/>
          </a:prstGeom>
        </p:spPr>
        <p:txBody>
          <a:bodyPr spcFirstLastPara="1" wrap="square" lIns="0" tIns="0" rIns="0" bIns="0" anchor="b" anchorCtr="0">
            <a:noAutofit/>
          </a:bodyPr>
          <a:lstStyle>
            <a:lvl1pPr lvl="0">
              <a:lnSpc>
                <a:spcPct val="115000"/>
              </a:lnSpc>
              <a:spcBef>
                <a:spcPts val="0"/>
              </a:spcBef>
              <a:spcAft>
                <a:spcPts val="0"/>
              </a:spcAft>
              <a:buSzPts val="3600"/>
              <a:buNone/>
              <a:defRPr sz="3600"/>
            </a:lvl1pPr>
            <a:lvl2pPr lvl="1">
              <a:lnSpc>
                <a:spcPct val="115000"/>
              </a:lnSpc>
              <a:spcBef>
                <a:spcPts val="0"/>
              </a:spcBef>
              <a:spcAft>
                <a:spcPts val="0"/>
              </a:spcAft>
              <a:buSzPts val="3600"/>
              <a:buNone/>
              <a:defRPr sz="3600"/>
            </a:lvl2pPr>
            <a:lvl3pPr lvl="2">
              <a:lnSpc>
                <a:spcPct val="115000"/>
              </a:lnSpc>
              <a:spcBef>
                <a:spcPts val="0"/>
              </a:spcBef>
              <a:spcAft>
                <a:spcPts val="0"/>
              </a:spcAft>
              <a:buSzPts val="3600"/>
              <a:buNone/>
              <a:defRPr sz="3600"/>
            </a:lvl3pPr>
            <a:lvl4pPr lvl="3">
              <a:lnSpc>
                <a:spcPct val="115000"/>
              </a:lnSpc>
              <a:spcBef>
                <a:spcPts val="0"/>
              </a:spcBef>
              <a:spcAft>
                <a:spcPts val="0"/>
              </a:spcAft>
              <a:buSzPts val="3600"/>
              <a:buNone/>
              <a:defRPr sz="3600"/>
            </a:lvl4pPr>
            <a:lvl5pPr lvl="4">
              <a:lnSpc>
                <a:spcPct val="115000"/>
              </a:lnSpc>
              <a:spcBef>
                <a:spcPts val="0"/>
              </a:spcBef>
              <a:spcAft>
                <a:spcPts val="0"/>
              </a:spcAft>
              <a:buSzPts val="3600"/>
              <a:buNone/>
              <a:defRPr sz="3600"/>
            </a:lvl5pPr>
            <a:lvl6pPr lvl="5">
              <a:lnSpc>
                <a:spcPct val="115000"/>
              </a:lnSpc>
              <a:spcBef>
                <a:spcPts val="0"/>
              </a:spcBef>
              <a:spcAft>
                <a:spcPts val="0"/>
              </a:spcAft>
              <a:buSzPts val="3600"/>
              <a:buNone/>
              <a:defRPr sz="3600"/>
            </a:lvl6pPr>
            <a:lvl7pPr lvl="6">
              <a:lnSpc>
                <a:spcPct val="115000"/>
              </a:lnSpc>
              <a:spcBef>
                <a:spcPts val="0"/>
              </a:spcBef>
              <a:spcAft>
                <a:spcPts val="0"/>
              </a:spcAft>
              <a:buSzPts val="3600"/>
              <a:buNone/>
              <a:defRPr sz="3600"/>
            </a:lvl7pPr>
            <a:lvl8pPr lvl="7">
              <a:lnSpc>
                <a:spcPct val="115000"/>
              </a:lnSpc>
              <a:spcBef>
                <a:spcPts val="0"/>
              </a:spcBef>
              <a:spcAft>
                <a:spcPts val="0"/>
              </a:spcAft>
              <a:buSzPts val="3600"/>
              <a:buNone/>
              <a:defRPr sz="3600"/>
            </a:lvl8pPr>
            <a:lvl9pPr lvl="8">
              <a:lnSpc>
                <a:spcPct val="115000"/>
              </a:lnSpc>
              <a:spcBef>
                <a:spcPts val="0"/>
              </a:spcBef>
              <a:spcAft>
                <a:spcPts val="0"/>
              </a:spcAft>
              <a:buSzPts val="3600"/>
              <a:buNone/>
              <a:defRPr sz="3600"/>
            </a:lvl9pPr>
          </a:lstStyle>
          <a:p>
            <a:endParaRPr/>
          </a:p>
        </p:txBody>
      </p:sp>
      <p:sp>
        <p:nvSpPr>
          <p:cNvPr id="808" name="Google Shape;808;p91"/>
          <p:cNvSpPr txBox="1">
            <a:spLocks noGrp="1"/>
          </p:cNvSpPr>
          <p:nvPr>
            <p:ph type="body" idx="6"/>
          </p:nvPr>
        </p:nvSpPr>
        <p:spPr>
          <a:xfrm>
            <a:off x="9573768" y="4782312"/>
            <a:ext cx="3429000" cy="4553700"/>
          </a:xfrm>
          <a:prstGeom prst="rect">
            <a:avLst/>
          </a:prstGeom>
        </p:spPr>
        <p:txBody>
          <a:bodyPr spcFirstLastPara="1" wrap="square" lIns="0" tIns="0" rIns="0" bIns="0" anchor="t" anchorCtr="0">
            <a:noAutofit/>
          </a:bodyPr>
          <a:lstStyle>
            <a:lvl1pPr marL="457200" lvl="0" indent="-342900">
              <a:spcBef>
                <a:spcPts val="0"/>
              </a:spcBef>
              <a:spcAft>
                <a:spcPts val="0"/>
              </a:spcAft>
              <a:buSzPts val="1800"/>
              <a:buChar char="•"/>
              <a:defRPr/>
            </a:lvl1pPr>
            <a:lvl2pPr marL="914400" lvl="1" indent="-342900">
              <a:spcBef>
                <a:spcPts val="1000"/>
              </a:spcBef>
              <a:spcAft>
                <a:spcPts val="0"/>
              </a:spcAft>
              <a:buSzPts val="1800"/>
              <a:buChar char="﹘"/>
              <a:defRPr/>
            </a:lvl2pPr>
            <a:lvl3pPr marL="1371600" lvl="2" indent="-342900">
              <a:spcBef>
                <a:spcPts val="1000"/>
              </a:spcBef>
              <a:spcAft>
                <a:spcPts val="0"/>
              </a:spcAft>
              <a:buSzPts val="1800"/>
              <a:buChar char="﹘"/>
              <a:defRPr/>
            </a:lvl3pPr>
            <a:lvl4pPr marL="1828800" lvl="3" indent="-342900">
              <a:spcBef>
                <a:spcPts val="1000"/>
              </a:spcBef>
              <a:spcAft>
                <a:spcPts val="0"/>
              </a:spcAft>
              <a:buSzPts val="1800"/>
              <a:buChar char="﹘"/>
              <a:defRPr/>
            </a:lvl4pPr>
            <a:lvl5pPr marL="2286000" lvl="4" indent="-342900">
              <a:spcBef>
                <a:spcPts val="1000"/>
              </a:spcBef>
              <a:spcAft>
                <a:spcPts val="0"/>
              </a:spcAft>
              <a:buSzPts val="1800"/>
              <a:buChar char="﹘"/>
              <a:defRPr/>
            </a:lvl5pPr>
            <a:lvl6pPr marL="2743200" lvl="5" indent="-342900">
              <a:spcBef>
                <a:spcPts val="1000"/>
              </a:spcBef>
              <a:spcAft>
                <a:spcPts val="0"/>
              </a:spcAft>
              <a:buSzPts val="1800"/>
              <a:buChar char="﹘"/>
              <a:defRPr/>
            </a:lvl6pPr>
            <a:lvl7pPr marL="3200400" lvl="6" indent="-342900">
              <a:spcBef>
                <a:spcPts val="1000"/>
              </a:spcBef>
              <a:spcAft>
                <a:spcPts val="0"/>
              </a:spcAft>
              <a:buSzPts val="1800"/>
              <a:buChar char="﹘"/>
              <a:defRPr/>
            </a:lvl7pPr>
            <a:lvl8pPr marL="3657600" lvl="7" indent="-342900">
              <a:spcBef>
                <a:spcPts val="1000"/>
              </a:spcBef>
              <a:spcAft>
                <a:spcPts val="0"/>
              </a:spcAft>
              <a:buSzPts val="1800"/>
              <a:buChar char="﹘"/>
              <a:defRPr/>
            </a:lvl8pPr>
            <a:lvl9pPr marL="4114800" lvl="8" indent="-342900">
              <a:spcBef>
                <a:spcPts val="1000"/>
              </a:spcBef>
              <a:spcAft>
                <a:spcPts val="1000"/>
              </a:spcAft>
              <a:buSzPts val="1800"/>
              <a:buChar char="﹘"/>
              <a:defRPr/>
            </a:lvl9pPr>
          </a:lstStyle>
          <a:p>
            <a:endParaRPr/>
          </a:p>
        </p:txBody>
      </p:sp>
      <p:sp>
        <p:nvSpPr>
          <p:cNvPr id="809" name="Google Shape;809;p91"/>
          <p:cNvSpPr txBox="1">
            <a:spLocks noGrp="1"/>
          </p:cNvSpPr>
          <p:nvPr>
            <p:ph type="title" idx="7"/>
          </p:nvPr>
        </p:nvSpPr>
        <p:spPr>
          <a:xfrm>
            <a:off x="13780008" y="2487168"/>
            <a:ext cx="3429000" cy="1892700"/>
          </a:xfrm>
          <a:prstGeom prst="rect">
            <a:avLst/>
          </a:prstGeom>
        </p:spPr>
        <p:txBody>
          <a:bodyPr spcFirstLastPara="1" wrap="square" lIns="0" tIns="0" rIns="0" bIns="0" anchor="b" anchorCtr="0">
            <a:noAutofit/>
          </a:bodyPr>
          <a:lstStyle>
            <a:lvl1pPr lvl="0">
              <a:lnSpc>
                <a:spcPct val="115000"/>
              </a:lnSpc>
              <a:spcBef>
                <a:spcPts val="0"/>
              </a:spcBef>
              <a:spcAft>
                <a:spcPts val="0"/>
              </a:spcAft>
              <a:buSzPts val="3600"/>
              <a:buNone/>
              <a:defRPr sz="3600"/>
            </a:lvl1pPr>
            <a:lvl2pPr lvl="1">
              <a:lnSpc>
                <a:spcPct val="115000"/>
              </a:lnSpc>
              <a:spcBef>
                <a:spcPts val="0"/>
              </a:spcBef>
              <a:spcAft>
                <a:spcPts val="0"/>
              </a:spcAft>
              <a:buSzPts val="3600"/>
              <a:buNone/>
              <a:defRPr sz="3600"/>
            </a:lvl2pPr>
            <a:lvl3pPr lvl="2">
              <a:lnSpc>
                <a:spcPct val="115000"/>
              </a:lnSpc>
              <a:spcBef>
                <a:spcPts val="0"/>
              </a:spcBef>
              <a:spcAft>
                <a:spcPts val="0"/>
              </a:spcAft>
              <a:buSzPts val="3600"/>
              <a:buNone/>
              <a:defRPr sz="3600"/>
            </a:lvl3pPr>
            <a:lvl4pPr lvl="3">
              <a:lnSpc>
                <a:spcPct val="115000"/>
              </a:lnSpc>
              <a:spcBef>
                <a:spcPts val="0"/>
              </a:spcBef>
              <a:spcAft>
                <a:spcPts val="0"/>
              </a:spcAft>
              <a:buSzPts val="3600"/>
              <a:buNone/>
              <a:defRPr sz="3600"/>
            </a:lvl4pPr>
            <a:lvl5pPr lvl="4">
              <a:lnSpc>
                <a:spcPct val="115000"/>
              </a:lnSpc>
              <a:spcBef>
                <a:spcPts val="0"/>
              </a:spcBef>
              <a:spcAft>
                <a:spcPts val="0"/>
              </a:spcAft>
              <a:buSzPts val="3600"/>
              <a:buNone/>
              <a:defRPr sz="3600"/>
            </a:lvl5pPr>
            <a:lvl6pPr lvl="5">
              <a:lnSpc>
                <a:spcPct val="115000"/>
              </a:lnSpc>
              <a:spcBef>
                <a:spcPts val="0"/>
              </a:spcBef>
              <a:spcAft>
                <a:spcPts val="0"/>
              </a:spcAft>
              <a:buSzPts val="3600"/>
              <a:buNone/>
              <a:defRPr sz="3600"/>
            </a:lvl6pPr>
            <a:lvl7pPr lvl="6">
              <a:lnSpc>
                <a:spcPct val="115000"/>
              </a:lnSpc>
              <a:spcBef>
                <a:spcPts val="0"/>
              </a:spcBef>
              <a:spcAft>
                <a:spcPts val="0"/>
              </a:spcAft>
              <a:buSzPts val="3600"/>
              <a:buNone/>
              <a:defRPr sz="3600"/>
            </a:lvl7pPr>
            <a:lvl8pPr lvl="7">
              <a:lnSpc>
                <a:spcPct val="115000"/>
              </a:lnSpc>
              <a:spcBef>
                <a:spcPts val="0"/>
              </a:spcBef>
              <a:spcAft>
                <a:spcPts val="0"/>
              </a:spcAft>
              <a:buSzPts val="3600"/>
              <a:buNone/>
              <a:defRPr sz="3600"/>
            </a:lvl8pPr>
            <a:lvl9pPr lvl="8">
              <a:lnSpc>
                <a:spcPct val="115000"/>
              </a:lnSpc>
              <a:spcBef>
                <a:spcPts val="0"/>
              </a:spcBef>
              <a:spcAft>
                <a:spcPts val="0"/>
              </a:spcAft>
              <a:buSzPts val="3600"/>
              <a:buNone/>
              <a:defRPr sz="3600"/>
            </a:lvl9pPr>
          </a:lstStyle>
          <a:p>
            <a:endParaRPr/>
          </a:p>
        </p:txBody>
      </p:sp>
      <p:sp>
        <p:nvSpPr>
          <p:cNvPr id="810" name="Google Shape;810;p91"/>
          <p:cNvSpPr txBox="1">
            <a:spLocks noGrp="1"/>
          </p:cNvSpPr>
          <p:nvPr>
            <p:ph type="body" idx="8"/>
          </p:nvPr>
        </p:nvSpPr>
        <p:spPr>
          <a:xfrm>
            <a:off x="13780008" y="4782312"/>
            <a:ext cx="3429000" cy="4553700"/>
          </a:xfrm>
          <a:prstGeom prst="rect">
            <a:avLst/>
          </a:prstGeom>
        </p:spPr>
        <p:txBody>
          <a:bodyPr spcFirstLastPara="1" wrap="square" lIns="0" tIns="0" rIns="0" bIns="0" anchor="t" anchorCtr="0">
            <a:noAutofit/>
          </a:bodyPr>
          <a:lstStyle>
            <a:lvl1pPr marL="457200" lvl="0" indent="-342900">
              <a:spcBef>
                <a:spcPts val="0"/>
              </a:spcBef>
              <a:spcAft>
                <a:spcPts val="0"/>
              </a:spcAft>
              <a:buSzPts val="1800"/>
              <a:buChar char="•"/>
              <a:defRPr/>
            </a:lvl1pPr>
            <a:lvl2pPr marL="914400" lvl="1" indent="-342900">
              <a:spcBef>
                <a:spcPts val="1000"/>
              </a:spcBef>
              <a:spcAft>
                <a:spcPts val="0"/>
              </a:spcAft>
              <a:buSzPts val="1800"/>
              <a:buChar char="﹘"/>
              <a:defRPr/>
            </a:lvl2pPr>
            <a:lvl3pPr marL="1371600" lvl="2" indent="-342900">
              <a:spcBef>
                <a:spcPts val="1000"/>
              </a:spcBef>
              <a:spcAft>
                <a:spcPts val="0"/>
              </a:spcAft>
              <a:buSzPts val="1800"/>
              <a:buChar char="﹘"/>
              <a:defRPr/>
            </a:lvl3pPr>
            <a:lvl4pPr marL="1828800" lvl="3" indent="-342900">
              <a:spcBef>
                <a:spcPts val="1000"/>
              </a:spcBef>
              <a:spcAft>
                <a:spcPts val="0"/>
              </a:spcAft>
              <a:buSzPts val="1800"/>
              <a:buChar char="﹘"/>
              <a:defRPr/>
            </a:lvl4pPr>
            <a:lvl5pPr marL="2286000" lvl="4" indent="-342900">
              <a:spcBef>
                <a:spcPts val="1000"/>
              </a:spcBef>
              <a:spcAft>
                <a:spcPts val="0"/>
              </a:spcAft>
              <a:buSzPts val="1800"/>
              <a:buChar char="﹘"/>
              <a:defRPr/>
            </a:lvl5pPr>
            <a:lvl6pPr marL="2743200" lvl="5" indent="-342900">
              <a:spcBef>
                <a:spcPts val="1000"/>
              </a:spcBef>
              <a:spcAft>
                <a:spcPts val="0"/>
              </a:spcAft>
              <a:buSzPts val="1800"/>
              <a:buChar char="﹘"/>
              <a:defRPr/>
            </a:lvl6pPr>
            <a:lvl7pPr marL="3200400" lvl="6" indent="-342900">
              <a:spcBef>
                <a:spcPts val="1000"/>
              </a:spcBef>
              <a:spcAft>
                <a:spcPts val="0"/>
              </a:spcAft>
              <a:buSzPts val="1800"/>
              <a:buChar char="﹘"/>
              <a:defRPr/>
            </a:lvl7pPr>
            <a:lvl8pPr marL="3657600" lvl="7" indent="-342900">
              <a:spcBef>
                <a:spcPts val="1000"/>
              </a:spcBef>
              <a:spcAft>
                <a:spcPts val="0"/>
              </a:spcAft>
              <a:buSzPts val="1800"/>
              <a:buChar char="﹘"/>
              <a:defRPr/>
            </a:lvl8pPr>
            <a:lvl9pPr marL="4114800" lvl="8" indent="-342900">
              <a:spcBef>
                <a:spcPts val="1000"/>
              </a:spcBef>
              <a:spcAft>
                <a:spcPts val="1000"/>
              </a:spcAft>
              <a:buSzPts val="1800"/>
              <a:buChar char="﹘"/>
              <a:defRPr/>
            </a:lvl9pPr>
          </a:lstStyle>
          <a:p>
            <a:endParaRPr/>
          </a:p>
        </p:txBody>
      </p:sp>
      <p:sp>
        <p:nvSpPr>
          <p:cNvPr id="811" name="Google Shape;811;p91"/>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dk1"/>
                </a:solidFill>
                <a:latin typeface="Montserrat SemiBold"/>
                <a:ea typeface="Montserrat SemiBold"/>
                <a:cs typeface="Montserrat SemiBold"/>
                <a:sym typeface="Montserrat SemiBold"/>
              </a:rPr>
              <a:t>‹#›</a:t>
            </a:fld>
            <a:endParaRPr sz="900" b="1" i="0" u="none" strike="noStrike" cap="none">
              <a:solidFill>
                <a:schemeClr val="dk1"/>
              </a:solidFill>
              <a:latin typeface="Montserrat SemiBold"/>
              <a:ea typeface="Montserrat SemiBold"/>
              <a:cs typeface="Montserrat SemiBold"/>
              <a:sym typeface="Montserrat SemiBold"/>
            </a:endParaRPr>
          </a:p>
        </p:txBody>
      </p:sp>
      <p:grpSp>
        <p:nvGrpSpPr>
          <p:cNvPr id="812" name="Google Shape;812;p91"/>
          <p:cNvGrpSpPr/>
          <p:nvPr/>
        </p:nvGrpSpPr>
        <p:grpSpPr>
          <a:xfrm>
            <a:off x="744554" y="9667704"/>
            <a:ext cx="757005" cy="151663"/>
            <a:chOff x="3610015" y="6016276"/>
            <a:chExt cx="1701900" cy="341200"/>
          </a:xfrm>
        </p:grpSpPr>
        <p:grpSp>
          <p:nvGrpSpPr>
            <p:cNvPr id="813" name="Google Shape;813;p91"/>
            <p:cNvGrpSpPr/>
            <p:nvPr/>
          </p:nvGrpSpPr>
          <p:grpSpPr>
            <a:xfrm>
              <a:off x="4234632" y="6027258"/>
              <a:ext cx="1077283" cy="330123"/>
              <a:chOff x="4234632" y="6027258"/>
              <a:chExt cx="1077283" cy="330123"/>
            </a:xfrm>
          </p:grpSpPr>
          <p:sp>
            <p:nvSpPr>
              <p:cNvPr id="814" name="Google Shape;814;p91"/>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815" name="Google Shape;815;p91"/>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816" name="Google Shape;816;p91"/>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817" name="Google Shape;817;p91"/>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818" name="Google Shape;818;p91"/>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819" name="Google Shape;819;p91"/>
          <p:cNvSpPr txBox="1">
            <a:spLocks noGrp="1"/>
          </p:cNvSpPr>
          <p:nvPr>
            <p:ph type="subTitle" idx="9"/>
          </p:nvPr>
        </p:nvSpPr>
        <p:spPr>
          <a:xfrm>
            <a:off x="1900251" y="9442550"/>
            <a:ext cx="5556600" cy="420600"/>
          </a:xfrm>
          <a:prstGeom prst="rect">
            <a:avLst/>
          </a:prstGeom>
        </p:spPr>
        <p:txBody>
          <a:bodyPr spcFirstLastPara="1" wrap="square" lIns="0" tIns="0" rIns="0" bIns="0" anchor="b" anchorCtr="0">
            <a:noAutofit/>
          </a:bodyPr>
          <a:lstStyle>
            <a:lvl1pPr marL="0" marR="0" lvl="0" indent="0">
              <a:lnSpc>
                <a:spcPct val="100000"/>
              </a:lnSpc>
              <a:spcBef>
                <a:spcPts val="0"/>
              </a:spcBef>
              <a:spcAft>
                <a:spcPts val="0"/>
              </a:spcAft>
              <a:buNone/>
              <a:defRPr sz="1400" b="0"/>
            </a:lvl1pPr>
            <a:lvl2pPr lvl="1">
              <a:lnSpc>
                <a:spcPct val="100000"/>
              </a:lnSpc>
              <a:spcBef>
                <a:spcPts val="0"/>
              </a:spcBef>
              <a:spcAft>
                <a:spcPts val="0"/>
              </a:spcAft>
              <a:buNone/>
              <a:defRPr sz="1400" b="0"/>
            </a:lvl2pPr>
            <a:lvl3pPr lvl="2">
              <a:lnSpc>
                <a:spcPct val="100000"/>
              </a:lnSpc>
              <a:spcBef>
                <a:spcPts val="0"/>
              </a:spcBef>
              <a:spcAft>
                <a:spcPts val="0"/>
              </a:spcAft>
              <a:buNone/>
              <a:defRPr sz="1400" b="0"/>
            </a:lvl3pPr>
            <a:lvl4pPr lvl="3">
              <a:lnSpc>
                <a:spcPct val="100000"/>
              </a:lnSpc>
              <a:spcBef>
                <a:spcPts val="0"/>
              </a:spcBef>
              <a:spcAft>
                <a:spcPts val="0"/>
              </a:spcAft>
              <a:buNone/>
              <a:defRPr sz="1400" b="0"/>
            </a:lvl4pPr>
            <a:lvl5pPr lvl="4">
              <a:lnSpc>
                <a:spcPct val="100000"/>
              </a:lnSpc>
              <a:spcBef>
                <a:spcPts val="0"/>
              </a:spcBef>
              <a:spcAft>
                <a:spcPts val="0"/>
              </a:spcAft>
              <a:buNone/>
              <a:defRPr sz="1400" b="0"/>
            </a:lvl5pPr>
            <a:lvl6pPr lvl="5">
              <a:lnSpc>
                <a:spcPct val="100000"/>
              </a:lnSpc>
              <a:spcBef>
                <a:spcPts val="0"/>
              </a:spcBef>
              <a:spcAft>
                <a:spcPts val="0"/>
              </a:spcAft>
              <a:buNone/>
              <a:defRPr sz="1400" b="0"/>
            </a:lvl6pPr>
            <a:lvl7pPr lvl="6">
              <a:lnSpc>
                <a:spcPct val="100000"/>
              </a:lnSpc>
              <a:spcBef>
                <a:spcPts val="0"/>
              </a:spcBef>
              <a:spcAft>
                <a:spcPts val="0"/>
              </a:spcAft>
              <a:buNone/>
              <a:defRPr sz="1400" b="0"/>
            </a:lvl7pPr>
            <a:lvl8pPr lvl="7">
              <a:lnSpc>
                <a:spcPct val="100000"/>
              </a:lnSpc>
              <a:spcBef>
                <a:spcPts val="0"/>
              </a:spcBef>
              <a:spcAft>
                <a:spcPts val="0"/>
              </a:spcAft>
              <a:buNone/>
              <a:defRPr sz="1400" b="0"/>
            </a:lvl8pPr>
            <a:lvl9pPr lvl="8">
              <a:lnSpc>
                <a:spcPct val="100000"/>
              </a:lnSpc>
              <a:spcBef>
                <a:spcPts val="0"/>
              </a:spcBef>
              <a:spcAft>
                <a:spcPts val="0"/>
              </a:spcAft>
              <a:buNone/>
              <a:defRPr sz="1400" b="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623400" y="8461150"/>
            <a:ext cx="11997600" cy="1210200"/>
          </a:xfrm>
          <a:prstGeom prst="rect">
            <a:avLst/>
          </a:prstGeom>
        </p:spPr>
        <p:txBody>
          <a:bodyPr spcFirstLastPara="1" wrap="square" lIns="167625" tIns="167625" rIns="167625" bIns="167625" anchor="ctr" anchorCtr="0">
            <a:normAutofit/>
          </a:bodyPr>
          <a:lstStyle>
            <a:lvl1pPr marL="457200" lvl="0" indent="-228600">
              <a:lnSpc>
                <a:spcPct val="100000"/>
              </a:lnSpc>
              <a:spcBef>
                <a:spcPts val="0"/>
              </a:spcBef>
              <a:spcAft>
                <a:spcPts val="0"/>
              </a:spcAft>
              <a:buSzPts val="3300"/>
              <a:buNone/>
              <a:defRPr sz="3300"/>
            </a:lvl1pPr>
          </a:lstStyle>
          <a:p>
            <a:endParaRPr/>
          </a:p>
        </p:txBody>
      </p:sp>
      <p:sp>
        <p:nvSpPr>
          <p:cNvPr id="43" name="Google Shape;43;p10"/>
          <p:cNvSpPr txBox="1">
            <a:spLocks noGrp="1"/>
          </p:cNvSpPr>
          <p:nvPr>
            <p:ph type="sldNum" idx="12"/>
          </p:nvPr>
        </p:nvSpPr>
        <p:spPr>
          <a:xfrm>
            <a:off x="16944916" y="9326434"/>
            <a:ext cx="1097400" cy="786900"/>
          </a:xfrm>
          <a:prstGeom prst="rect">
            <a:avLst/>
          </a:prstGeom>
        </p:spPr>
        <p:txBody>
          <a:bodyPr spcFirstLastPara="1" wrap="square" lIns="167625" tIns="167625" rIns="167625" bIns="167625" anchor="ctr" anchorCtr="0">
            <a:normAutofit/>
          </a:bodyPr>
          <a:lstStyle>
            <a:lvl1pPr lvl="0">
              <a:buNone/>
              <a:defRPr sz="1833"/>
            </a:lvl1pPr>
            <a:lvl2pPr lvl="1">
              <a:buNone/>
              <a:defRPr sz="1833"/>
            </a:lvl2pPr>
            <a:lvl3pPr lvl="2">
              <a:buNone/>
              <a:defRPr sz="1833"/>
            </a:lvl3pPr>
            <a:lvl4pPr lvl="3">
              <a:buNone/>
              <a:defRPr sz="1833"/>
            </a:lvl4pPr>
            <a:lvl5pPr lvl="4">
              <a:buNone/>
              <a:defRPr sz="1833"/>
            </a:lvl5pPr>
            <a:lvl6pPr lvl="5">
              <a:buNone/>
              <a:defRPr sz="1833"/>
            </a:lvl6pPr>
            <a:lvl7pPr lvl="6">
              <a:buNone/>
              <a:defRPr sz="1833"/>
            </a:lvl7pPr>
            <a:lvl8pPr lvl="7">
              <a:buNone/>
              <a:defRPr sz="1833"/>
            </a:lvl8pPr>
            <a:lvl9pPr lvl="8">
              <a:buNone/>
              <a:defRPr sz="1833"/>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51_Points (Two)">
  <p:cSld name="TITLE_AND_BODY_2_2_1_2_2_2">
    <p:bg>
      <p:bgPr>
        <a:solidFill>
          <a:schemeClr val="accent3"/>
        </a:solidFill>
        <a:effectLst/>
      </p:bgPr>
    </p:bg>
    <p:spTree>
      <p:nvGrpSpPr>
        <p:cNvPr id="1" name="Shape 820"/>
        <p:cNvGrpSpPr/>
        <p:nvPr/>
      </p:nvGrpSpPr>
      <p:grpSpPr>
        <a:xfrm>
          <a:off x="0" y="0"/>
          <a:ext cx="0" cy="0"/>
          <a:chOff x="0" y="0"/>
          <a:chExt cx="0" cy="0"/>
        </a:xfrm>
      </p:grpSpPr>
      <p:sp>
        <p:nvSpPr>
          <p:cNvPr id="821" name="Google Shape;821;p92"/>
          <p:cNvSpPr txBox="1">
            <a:spLocks noGrp="1"/>
          </p:cNvSpPr>
          <p:nvPr>
            <p:ph type="title"/>
          </p:nvPr>
        </p:nvSpPr>
        <p:spPr>
          <a:xfrm>
            <a:off x="1517904" y="6364224"/>
            <a:ext cx="6336900" cy="1251000"/>
          </a:xfrm>
          <a:prstGeom prst="rect">
            <a:avLst/>
          </a:prstGeom>
        </p:spPr>
        <p:txBody>
          <a:bodyPr spcFirstLastPara="1" wrap="square" lIns="0" tIns="0" rIns="0" bIns="0" anchor="b" anchorCtr="0">
            <a:noAutofit/>
          </a:bodyPr>
          <a:lstStyle>
            <a:lvl1pPr lvl="0">
              <a:lnSpc>
                <a:spcPct val="115000"/>
              </a:lnSpc>
              <a:spcBef>
                <a:spcPts val="0"/>
              </a:spcBef>
              <a:spcAft>
                <a:spcPts val="0"/>
              </a:spcAft>
              <a:buSzPts val="3600"/>
              <a:buNone/>
              <a:defRPr sz="3600"/>
            </a:lvl1pPr>
            <a:lvl2pPr lvl="1">
              <a:lnSpc>
                <a:spcPct val="115000"/>
              </a:lnSpc>
              <a:spcBef>
                <a:spcPts val="0"/>
              </a:spcBef>
              <a:spcAft>
                <a:spcPts val="0"/>
              </a:spcAft>
              <a:buSzPts val="3600"/>
              <a:buNone/>
              <a:defRPr sz="3600"/>
            </a:lvl2pPr>
            <a:lvl3pPr lvl="2">
              <a:lnSpc>
                <a:spcPct val="115000"/>
              </a:lnSpc>
              <a:spcBef>
                <a:spcPts val="0"/>
              </a:spcBef>
              <a:spcAft>
                <a:spcPts val="0"/>
              </a:spcAft>
              <a:buSzPts val="3600"/>
              <a:buNone/>
              <a:defRPr sz="3600"/>
            </a:lvl3pPr>
            <a:lvl4pPr lvl="3">
              <a:lnSpc>
                <a:spcPct val="115000"/>
              </a:lnSpc>
              <a:spcBef>
                <a:spcPts val="0"/>
              </a:spcBef>
              <a:spcAft>
                <a:spcPts val="0"/>
              </a:spcAft>
              <a:buSzPts val="3600"/>
              <a:buNone/>
              <a:defRPr sz="3600"/>
            </a:lvl4pPr>
            <a:lvl5pPr lvl="4">
              <a:lnSpc>
                <a:spcPct val="115000"/>
              </a:lnSpc>
              <a:spcBef>
                <a:spcPts val="0"/>
              </a:spcBef>
              <a:spcAft>
                <a:spcPts val="0"/>
              </a:spcAft>
              <a:buSzPts val="3600"/>
              <a:buNone/>
              <a:defRPr sz="3600"/>
            </a:lvl5pPr>
            <a:lvl6pPr lvl="5">
              <a:lnSpc>
                <a:spcPct val="115000"/>
              </a:lnSpc>
              <a:spcBef>
                <a:spcPts val="0"/>
              </a:spcBef>
              <a:spcAft>
                <a:spcPts val="0"/>
              </a:spcAft>
              <a:buSzPts val="3600"/>
              <a:buNone/>
              <a:defRPr sz="3600"/>
            </a:lvl6pPr>
            <a:lvl7pPr lvl="6">
              <a:lnSpc>
                <a:spcPct val="115000"/>
              </a:lnSpc>
              <a:spcBef>
                <a:spcPts val="0"/>
              </a:spcBef>
              <a:spcAft>
                <a:spcPts val="0"/>
              </a:spcAft>
              <a:buSzPts val="3600"/>
              <a:buNone/>
              <a:defRPr sz="3600"/>
            </a:lvl7pPr>
            <a:lvl8pPr lvl="7">
              <a:lnSpc>
                <a:spcPct val="115000"/>
              </a:lnSpc>
              <a:spcBef>
                <a:spcPts val="0"/>
              </a:spcBef>
              <a:spcAft>
                <a:spcPts val="0"/>
              </a:spcAft>
              <a:buSzPts val="3600"/>
              <a:buNone/>
              <a:defRPr sz="3600"/>
            </a:lvl8pPr>
            <a:lvl9pPr lvl="8">
              <a:lnSpc>
                <a:spcPct val="115000"/>
              </a:lnSpc>
              <a:spcBef>
                <a:spcPts val="0"/>
              </a:spcBef>
              <a:spcAft>
                <a:spcPts val="0"/>
              </a:spcAft>
              <a:buSzPts val="3600"/>
              <a:buNone/>
              <a:defRPr sz="3600"/>
            </a:lvl9pPr>
          </a:lstStyle>
          <a:p>
            <a:endParaRPr/>
          </a:p>
        </p:txBody>
      </p:sp>
      <p:sp>
        <p:nvSpPr>
          <p:cNvPr id="822" name="Google Shape;822;p92"/>
          <p:cNvSpPr txBox="1">
            <a:spLocks noGrp="1"/>
          </p:cNvSpPr>
          <p:nvPr>
            <p:ph type="body" idx="1"/>
          </p:nvPr>
        </p:nvSpPr>
        <p:spPr>
          <a:xfrm>
            <a:off x="1517904" y="7845553"/>
            <a:ext cx="6336900" cy="1691700"/>
          </a:xfrm>
          <a:prstGeom prst="rect">
            <a:avLst/>
          </a:prstGeom>
        </p:spPr>
        <p:txBody>
          <a:bodyPr spcFirstLastPara="1" wrap="square" lIns="0" tIns="0" rIns="0" bIns="0" anchor="t" anchorCtr="0">
            <a:noAutofit/>
          </a:bodyPr>
          <a:lstStyle>
            <a:lvl1pPr marL="457200" lvl="0" indent="-342900">
              <a:spcBef>
                <a:spcPts val="0"/>
              </a:spcBef>
              <a:spcAft>
                <a:spcPts val="0"/>
              </a:spcAft>
              <a:buSzPts val="1800"/>
              <a:buChar char="•"/>
              <a:defRPr/>
            </a:lvl1pPr>
            <a:lvl2pPr marL="914400" lvl="1" indent="-342900">
              <a:spcBef>
                <a:spcPts val="1000"/>
              </a:spcBef>
              <a:spcAft>
                <a:spcPts val="0"/>
              </a:spcAft>
              <a:buSzPts val="1800"/>
              <a:buChar char="﹘"/>
              <a:defRPr/>
            </a:lvl2pPr>
            <a:lvl3pPr marL="1371600" lvl="2" indent="-342900">
              <a:spcBef>
                <a:spcPts val="1000"/>
              </a:spcBef>
              <a:spcAft>
                <a:spcPts val="0"/>
              </a:spcAft>
              <a:buSzPts val="1800"/>
              <a:buChar char="﹘"/>
              <a:defRPr/>
            </a:lvl3pPr>
            <a:lvl4pPr marL="1828800" lvl="3" indent="-342900">
              <a:spcBef>
                <a:spcPts val="1000"/>
              </a:spcBef>
              <a:spcAft>
                <a:spcPts val="0"/>
              </a:spcAft>
              <a:buSzPts val="1800"/>
              <a:buChar char="﹘"/>
              <a:defRPr/>
            </a:lvl4pPr>
            <a:lvl5pPr marL="2286000" lvl="4" indent="-342900">
              <a:spcBef>
                <a:spcPts val="1000"/>
              </a:spcBef>
              <a:spcAft>
                <a:spcPts val="0"/>
              </a:spcAft>
              <a:buSzPts val="1800"/>
              <a:buChar char="﹘"/>
              <a:defRPr/>
            </a:lvl5pPr>
            <a:lvl6pPr marL="2743200" lvl="5" indent="-342900">
              <a:spcBef>
                <a:spcPts val="1000"/>
              </a:spcBef>
              <a:spcAft>
                <a:spcPts val="0"/>
              </a:spcAft>
              <a:buSzPts val="1800"/>
              <a:buChar char="﹘"/>
              <a:defRPr/>
            </a:lvl6pPr>
            <a:lvl7pPr marL="3200400" lvl="6" indent="-342900">
              <a:spcBef>
                <a:spcPts val="1000"/>
              </a:spcBef>
              <a:spcAft>
                <a:spcPts val="0"/>
              </a:spcAft>
              <a:buSzPts val="1800"/>
              <a:buChar char="﹘"/>
              <a:defRPr/>
            </a:lvl7pPr>
            <a:lvl8pPr marL="3657600" lvl="7" indent="-342900">
              <a:spcBef>
                <a:spcPts val="1000"/>
              </a:spcBef>
              <a:spcAft>
                <a:spcPts val="0"/>
              </a:spcAft>
              <a:buSzPts val="1800"/>
              <a:buChar char="﹘"/>
              <a:defRPr/>
            </a:lvl8pPr>
            <a:lvl9pPr marL="4114800" lvl="8" indent="-342900">
              <a:spcBef>
                <a:spcPts val="1000"/>
              </a:spcBef>
              <a:spcAft>
                <a:spcPts val="1000"/>
              </a:spcAft>
              <a:buSzPts val="1800"/>
              <a:buChar char="﹘"/>
              <a:defRPr/>
            </a:lvl9pPr>
          </a:lstStyle>
          <a:p>
            <a:endParaRPr/>
          </a:p>
        </p:txBody>
      </p:sp>
      <p:sp>
        <p:nvSpPr>
          <p:cNvPr id="823" name="Google Shape;823;p92"/>
          <p:cNvSpPr txBox="1">
            <a:spLocks noGrp="1"/>
          </p:cNvSpPr>
          <p:nvPr>
            <p:ph type="subTitle" idx="2"/>
          </p:nvPr>
        </p:nvSpPr>
        <p:spPr>
          <a:xfrm>
            <a:off x="429768" y="429768"/>
            <a:ext cx="7745100" cy="347400"/>
          </a:xfrm>
          <a:prstGeom prst="rect">
            <a:avLst/>
          </a:prstGeom>
        </p:spPr>
        <p:txBody>
          <a:bodyPr spcFirstLastPara="1" wrap="square" lIns="0" tIns="0" rIns="0" bIns="0" anchor="t" anchorCtr="0">
            <a:noAutofit/>
          </a:bodyPr>
          <a:lstStyle>
            <a:lvl1pPr marL="0" marR="0" lvl="0" indent="0" algn="l">
              <a:lnSpc>
                <a:spcPct val="120000"/>
              </a:lnSpc>
              <a:spcBef>
                <a:spcPts val="0"/>
              </a:spcBef>
              <a:spcAft>
                <a:spcPts val="0"/>
              </a:spcAft>
              <a:buNone/>
              <a:defRPr sz="1800"/>
            </a:lvl1pPr>
            <a:lvl2pPr lvl="1">
              <a:lnSpc>
                <a:spcPct val="120000"/>
              </a:lnSpc>
              <a:spcBef>
                <a:spcPts val="0"/>
              </a:spcBef>
              <a:spcAft>
                <a:spcPts val="0"/>
              </a:spcAft>
              <a:buNone/>
              <a:defRPr sz="1800"/>
            </a:lvl2pPr>
            <a:lvl3pPr lvl="2">
              <a:lnSpc>
                <a:spcPct val="120000"/>
              </a:lnSpc>
              <a:spcBef>
                <a:spcPts val="0"/>
              </a:spcBef>
              <a:spcAft>
                <a:spcPts val="0"/>
              </a:spcAft>
              <a:buNone/>
              <a:defRPr sz="1800"/>
            </a:lvl3pPr>
            <a:lvl4pPr lvl="3">
              <a:lnSpc>
                <a:spcPct val="120000"/>
              </a:lnSpc>
              <a:spcBef>
                <a:spcPts val="0"/>
              </a:spcBef>
              <a:spcAft>
                <a:spcPts val="0"/>
              </a:spcAft>
              <a:buNone/>
              <a:defRPr sz="1800"/>
            </a:lvl4pPr>
            <a:lvl5pPr lvl="4">
              <a:lnSpc>
                <a:spcPct val="120000"/>
              </a:lnSpc>
              <a:spcBef>
                <a:spcPts val="0"/>
              </a:spcBef>
              <a:spcAft>
                <a:spcPts val="0"/>
              </a:spcAft>
              <a:buNone/>
              <a:defRPr sz="1800"/>
            </a:lvl5pPr>
            <a:lvl6pPr lvl="5">
              <a:lnSpc>
                <a:spcPct val="120000"/>
              </a:lnSpc>
              <a:spcBef>
                <a:spcPts val="0"/>
              </a:spcBef>
              <a:spcAft>
                <a:spcPts val="0"/>
              </a:spcAft>
              <a:buNone/>
              <a:defRPr sz="1800"/>
            </a:lvl6pPr>
            <a:lvl7pPr lvl="6">
              <a:lnSpc>
                <a:spcPct val="120000"/>
              </a:lnSpc>
              <a:spcBef>
                <a:spcPts val="0"/>
              </a:spcBef>
              <a:spcAft>
                <a:spcPts val="0"/>
              </a:spcAft>
              <a:buNone/>
              <a:defRPr sz="1800"/>
            </a:lvl7pPr>
            <a:lvl8pPr lvl="7">
              <a:lnSpc>
                <a:spcPct val="120000"/>
              </a:lnSpc>
              <a:spcBef>
                <a:spcPts val="0"/>
              </a:spcBef>
              <a:spcAft>
                <a:spcPts val="0"/>
              </a:spcAft>
              <a:buNone/>
              <a:defRPr sz="1800"/>
            </a:lvl8pPr>
            <a:lvl9pPr lvl="8">
              <a:lnSpc>
                <a:spcPct val="120000"/>
              </a:lnSpc>
              <a:spcBef>
                <a:spcPts val="0"/>
              </a:spcBef>
              <a:spcAft>
                <a:spcPts val="0"/>
              </a:spcAft>
              <a:buNone/>
              <a:defRPr sz="1800"/>
            </a:lvl9pPr>
          </a:lstStyle>
          <a:p>
            <a:endParaRPr/>
          </a:p>
        </p:txBody>
      </p:sp>
      <p:sp>
        <p:nvSpPr>
          <p:cNvPr id="824" name="Google Shape;824;p92"/>
          <p:cNvSpPr txBox="1">
            <a:spLocks noGrp="1"/>
          </p:cNvSpPr>
          <p:nvPr>
            <p:ph type="title" idx="3"/>
          </p:nvPr>
        </p:nvSpPr>
        <p:spPr>
          <a:xfrm>
            <a:off x="10433304" y="6364224"/>
            <a:ext cx="6336900" cy="1251000"/>
          </a:xfrm>
          <a:prstGeom prst="rect">
            <a:avLst/>
          </a:prstGeom>
        </p:spPr>
        <p:txBody>
          <a:bodyPr spcFirstLastPara="1" wrap="square" lIns="0" tIns="0" rIns="0" bIns="0" anchor="b" anchorCtr="0">
            <a:noAutofit/>
          </a:bodyPr>
          <a:lstStyle>
            <a:lvl1pPr lvl="0">
              <a:lnSpc>
                <a:spcPct val="115000"/>
              </a:lnSpc>
              <a:spcBef>
                <a:spcPts val="0"/>
              </a:spcBef>
              <a:spcAft>
                <a:spcPts val="0"/>
              </a:spcAft>
              <a:buSzPts val="3600"/>
              <a:buNone/>
              <a:defRPr sz="3600"/>
            </a:lvl1pPr>
            <a:lvl2pPr lvl="1">
              <a:lnSpc>
                <a:spcPct val="115000"/>
              </a:lnSpc>
              <a:spcBef>
                <a:spcPts val="0"/>
              </a:spcBef>
              <a:spcAft>
                <a:spcPts val="0"/>
              </a:spcAft>
              <a:buSzPts val="3600"/>
              <a:buNone/>
              <a:defRPr sz="3600"/>
            </a:lvl2pPr>
            <a:lvl3pPr lvl="2">
              <a:lnSpc>
                <a:spcPct val="115000"/>
              </a:lnSpc>
              <a:spcBef>
                <a:spcPts val="0"/>
              </a:spcBef>
              <a:spcAft>
                <a:spcPts val="0"/>
              </a:spcAft>
              <a:buSzPts val="3600"/>
              <a:buNone/>
              <a:defRPr sz="3600"/>
            </a:lvl3pPr>
            <a:lvl4pPr lvl="3">
              <a:lnSpc>
                <a:spcPct val="115000"/>
              </a:lnSpc>
              <a:spcBef>
                <a:spcPts val="0"/>
              </a:spcBef>
              <a:spcAft>
                <a:spcPts val="0"/>
              </a:spcAft>
              <a:buSzPts val="3600"/>
              <a:buNone/>
              <a:defRPr sz="3600"/>
            </a:lvl4pPr>
            <a:lvl5pPr lvl="4">
              <a:lnSpc>
                <a:spcPct val="115000"/>
              </a:lnSpc>
              <a:spcBef>
                <a:spcPts val="0"/>
              </a:spcBef>
              <a:spcAft>
                <a:spcPts val="0"/>
              </a:spcAft>
              <a:buSzPts val="3600"/>
              <a:buNone/>
              <a:defRPr sz="3600"/>
            </a:lvl5pPr>
            <a:lvl6pPr lvl="5">
              <a:lnSpc>
                <a:spcPct val="115000"/>
              </a:lnSpc>
              <a:spcBef>
                <a:spcPts val="0"/>
              </a:spcBef>
              <a:spcAft>
                <a:spcPts val="0"/>
              </a:spcAft>
              <a:buSzPts val="3600"/>
              <a:buNone/>
              <a:defRPr sz="3600"/>
            </a:lvl6pPr>
            <a:lvl7pPr lvl="6">
              <a:lnSpc>
                <a:spcPct val="115000"/>
              </a:lnSpc>
              <a:spcBef>
                <a:spcPts val="0"/>
              </a:spcBef>
              <a:spcAft>
                <a:spcPts val="0"/>
              </a:spcAft>
              <a:buSzPts val="3600"/>
              <a:buNone/>
              <a:defRPr sz="3600"/>
            </a:lvl7pPr>
            <a:lvl8pPr lvl="7">
              <a:lnSpc>
                <a:spcPct val="115000"/>
              </a:lnSpc>
              <a:spcBef>
                <a:spcPts val="0"/>
              </a:spcBef>
              <a:spcAft>
                <a:spcPts val="0"/>
              </a:spcAft>
              <a:buSzPts val="3600"/>
              <a:buNone/>
              <a:defRPr sz="3600"/>
            </a:lvl8pPr>
            <a:lvl9pPr lvl="8">
              <a:lnSpc>
                <a:spcPct val="115000"/>
              </a:lnSpc>
              <a:spcBef>
                <a:spcPts val="0"/>
              </a:spcBef>
              <a:spcAft>
                <a:spcPts val="0"/>
              </a:spcAft>
              <a:buSzPts val="3600"/>
              <a:buNone/>
              <a:defRPr sz="3600"/>
            </a:lvl9pPr>
          </a:lstStyle>
          <a:p>
            <a:endParaRPr/>
          </a:p>
        </p:txBody>
      </p:sp>
      <p:sp>
        <p:nvSpPr>
          <p:cNvPr id="825" name="Google Shape;825;p92"/>
          <p:cNvSpPr txBox="1">
            <a:spLocks noGrp="1"/>
          </p:cNvSpPr>
          <p:nvPr>
            <p:ph type="body" idx="4"/>
          </p:nvPr>
        </p:nvSpPr>
        <p:spPr>
          <a:xfrm>
            <a:off x="10433304" y="7845552"/>
            <a:ext cx="6336900" cy="1691700"/>
          </a:xfrm>
          <a:prstGeom prst="rect">
            <a:avLst/>
          </a:prstGeom>
        </p:spPr>
        <p:txBody>
          <a:bodyPr spcFirstLastPara="1" wrap="square" lIns="0" tIns="0" rIns="0" bIns="0" anchor="t" anchorCtr="0">
            <a:noAutofit/>
          </a:bodyPr>
          <a:lstStyle>
            <a:lvl1pPr marL="457200" lvl="0" indent="-342900">
              <a:spcBef>
                <a:spcPts val="0"/>
              </a:spcBef>
              <a:spcAft>
                <a:spcPts val="0"/>
              </a:spcAft>
              <a:buSzPts val="1800"/>
              <a:buChar char="•"/>
              <a:defRPr/>
            </a:lvl1pPr>
            <a:lvl2pPr marL="914400" lvl="1" indent="-342900">
              <a:spcBef>
                <a:spcPts val="1000"/>
              </a:spcBef>
              <a:spcAft>
                <a:spcPts val="0"/>
              </a:spcAft>
              <a:buSzPts val="1800"/>
              <a:buChar char="﹘"/>
              <a:defRPr/>
            </a:lvl2pPr>
            <a:lvl3pPr marL="1371600" lvl="2" indent="-342900">
              <a:spcBef>
                <a:spcPts val="1000"/>
              </a:spcBef>
              <a:spcAft>
                <a:spcPts val="0"/>
              </a:spcAft>
              <a:buSzPts val="1800"/>
              <a:buChar char="﹘"/>
              <a:defRPr/>
            </a:lvl3pPr>
            <a:lvl4pPr marL="1828800" lvl="3" indent="-342900">
              <a:spcBef>
                <a:spcPts val="1000"/>
              </a:spcBef>
              <a:spcAft>
                <a:spcPts val="0"/>
              </a:spcAft>
              <a:buSzPts val="1800"/>
              <a:buChar char="﹘"/>
              <a:defRPr/>
            </a:lvl4pPr>
            <a:lvl5pPr marL="2286000" lvl="4" indent="-342900">
              <a:spcBef>
                <a:spcPts val="1000"/>
              </a:spcBef>
              <a:spcAft>
                <a:spcPts val="0"/>
              </a:spcAft>
              <a:buSzPts val="1800"/>
              <a:buChar char="﹘"/>
              <a:defRPr/>
            </a:lvl5pPr>
            <a:lvl6pPr marL="2743200" lvl="5" indent="-342900">
              <a:spcBef>
                <a:spcPts val="1000"/>
              </a:spcBef>
              <a:spcAft>
                <a:spcPts val="0"/>
              </a:spcAft>
              <a:buSzPts val="1800"/>
              <a:buChar char="﹘"/>
              <a:defRPr/>
            </a:lvl6pPr>
            <a:lvl7pPr marL="3200400" lvl="6" indent="-342900">
              <a:spcBef>
                <a:spcPts val="1000"/>
              </a:spcBef>
              <a:spcAft>
                <a:spcPts val="0"/>
              </a:spcAft>
              <a:buSzPts val="1800"/>
              <a:buChar char="﹘"/>
              <a:defRPr/>
            </a:lvl7pPr>
            <a:lvl8pPr marL="3657600" lvl="7" indent="-342900">
              <a:spcBef>
                <a:spcPts val="1000"/>
              </a:spcBef>
              <a:spcAft>
                <a:spcPts val="0"/>
              </a:spcAft>
              <a:buSzPts val="1800"/>
              <a:buChar char="﹘"/>
              <a:defRPr/>
            </a:lvl8pPr>
            <a:lvl9pPr marL="4114800" lvl="8" indent="-342900">
              <a:spcBef>
                <a:spcPts val="1000"/>
              </a:spcBef>
              <a:spcAft>
                <a:spcPts val="1000"/>
              </a:spcAft>
              <a:buSzPts val="1800"/>
              <a:buChar char="﹘"/>
              <a:defRPr/>
            </a:lvl9pPr>
          </a:lstStyle>
          <a:p>
            <a:endParaRPr/>
          </a:p>
        </p:txBody>
      </p:sp>
      <p:sp>
        <p:nvSpPr>
          <p:cNvPr id="826" name="Google Shape;826;p92"/>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dk1"/>
                </a:solidFill>
                <a:latin typeface="Montserrat SemiBold"/>
                <a:ea typeface="Montserrat SemiBold"/>
                <a:cs typeface="Montserrat SemiBold"/>
                <a:sym typeface="Montserrat SemiBold"/>
              </a:rPr>
              <a:t>‹#›</a:t>
            </a:fld>
            <a:endParaRPr sz="900" b="1" i="0" u="none" strike="noStrike" cap="none">
              <a:solidFill>
                <a:schemeClr val="dk1"/>
              </a:solidFill>
              <a:latin typeface="Montserrat SemiBold"/>
              <a:ea typeface="Montserrat SemiBold"/>
              <a:cs typeface="Montserrat SemiBold"/>
              <a:sym typeface="Montserrat SemiBold"/>
            </a:endParaRPr>
          </a:p>
        </p:txBody>
      </p:sp>
      <p:grpSp>
        <p:nvGrpSpPr>
          <p:cNvPr id="827" name="Google Shape;827;p92"/>
          <p:cNvGrpSpPr/>
          <p:nvPr/>
        </p:nvGrpSpPr>
        <p:grpSpPr>
          <a:xfrm>
            <a:off x="744554" y="9667704"/>
            <a:ext cx="757005" cy="151663"/>
            <a:chOff x="3610015" y="6016276"/>
            <a:chExt cx="1701900" cy="341200"/>
          </a:xfrm>
        </p:grpSpPr>
        <p:grpSp>
          <p:nvGrpSpPr>
            <p:cNvPr id="828" name="Google Shape;828;p92"/>
            <p:cNvGrpSpPr/>
            <p:nvPr/>
          </p:nvGrpSpPr>
          <p:grpSpPr>
            <a:xfrm>
              <a:off x="4234632" y="6027258"/>
              <a:ext cx="1077283" cy="330123"/>
              <a:chOff x="4234632" y="6027258"/>
              <a:chExt cx="1077283" cy="330123"/>
            </a:xfrm>
          </p:grpSpPr>
          <p:sp>
            <p:nvSpPr>
              <p:cNvPr id="829" name="Google Shape;829;p92"/>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830" name="Google Shape;830;p92"/>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831" name="Google Shape;831;p92"/>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832" name="Google Shape;832;p92"/>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833" name="Google Shape;833;p92"/>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834" name="Google Shape;834;p92"/>
          <p:cNvSpPr txBox="1">
            <a:spLocks noGrp="1"/>
          </p:cNvSpPr>
          <p:nvPr>
            <p:ph type="subTitle" idx="5"/>
          </p:nvPr>
        </p:nvSpPr>
        <p:spPr>
          <a:xfrm>
            <a:off x="1900251" y="9442550"/>
            <a:ext cx="5556600" cy="420600"/>
          </a:xfrm>
          <a:prstGeom prst="rect">
            <a:avLst/>
          </a:prstGeom>
        </p:spPr>
        <p:txBody>
          <a:bodyPr spcFirstLastPara="1" wrap="square" lIns="0" tIns="0" rIns="0" bIns="0" anchor="b" anchorCtr="0">
            <a:noAutofit/>
          </a:bodyPr>
          <a:lstStyle>
            <a:lvl1pPr marL="0" marR="0" lvl="0" indent="0">
              <a:lnSpc>
                <a:spcPct val="100000"/>
              </a:lnSpc>
              <a:spcBef>
                <a:spcPts val="0"/>
              </a:spcBef>
              <a:spcAft>
                <a:spcPts val="0"/>
              </a:spcAft>
              <a:buNone/>
              <a:defRPr sz="1400" b="0"/>
            </a:lvl1pPr>
            <a:lvl2pPr lvl="1">
              <a:lnSpc>
                <a:spcPct val="100000"/>
              </a:lnSpc>
              <a:spcBef>
                <a:spcPts val="0"/>
              </a:spcBef>
              <a:spcAft>
                <a:spcPts val="0"/>
              </a:spcAft>
              <a:buNone/>
              <a:defRPr sz="1400" b="0"/>
            </a:lvl2pPr>
            <a:lvl3pPr lvl="2">
              <a:lnSpc>
                <a:spcPct val="100000"/>
              </a:lnSpc>
              <a:spcBef>
                <a:spcPts val="0"/>
              </a:spcBef>
              <a:spcAft>
                <a:spcPts val="0"/>
              </a:spcAft>
              <a:buNone/>
              <a:defRPr sz="1400" b="0"/>
            </a:lvl3pPr>
            <a:lvl4pPr lvl="3">
              <a:lnSpc>
                <a:spcPct val="100000"/>
              </a:lnSpc>
              <a:spcBef>
                <a:spcPts val="0"/>
              </a:spcBef>
              <a:spcAft>
                <a:spcPts val="0"/>
              </a:spcAft>
              <a:buNone/>
              <a:defRPr sz="1400" b="0"/>
            </a:lvl4pPr>
            <a:lvl5pPr lvl="4">
              <a:lnSpc>
                <a:spcPct val="100000"/>
              </a:lnSpc>
              <a:spcBef>
                <a:spcPts val="0"/>
              </a:spcBef>
              <a:spcAft>
                <a:spcPts val="0"/>
              </a:spcAft>
              <a:buNone/>
              <a:defRPr sz="1400" b="0"/>
            </a:lvl5pPr>
            <a:lvl6pPr lvl="5">
              <a:lnSpc>
                <a:spcPct val="100000"/>
              </a:lnSpc>
              <a:spcBef>
                <a:spcPts val="0"/>
              </a:spcBef>
              <a:spcAft>
                <a:spcPts val="0"/>
              </a:spcAft>
              <a:buNone/>
              <a:defRPr sz="1400" b="0"/>
            </a:lvl6pPr>
            <a:lvl7pPr lvl="6">
              <a:lnSpc>
                <a:spcPct val="100000"/>
              </a:lnSpc>
              <a:spcBef>
                <a:spcPts val="0"/>
              </a:spcBef>
              <a:spcAft>
                <a:spcPts val="0"/>
              </a:spcAft>
              <a:buNone/>
              <a:defRPr sz="1400" b="0"/>
            </a:lvl7pPr>
            <a:lvl8pPr lvl="7">
              <a:lnSpc>
                <a:spcPct val="100000"/>
              </a:lnSpc>
              <a:spcBef>
                <a:spcPts val="0"/>
              </a:spcBef>
              <a:spcAft>
                <a:spcPts val="0"/>
              </a:spcAft>
              <a:buNone/>
              <a:defRPr sz="1400" b="0"/>
            </a:lvl8pPr>
            <a:lvl9pPr lvl="8">
              <a:lnSpc>
                <a:spcPct val="100000"/>
              </a:lnSpc>
              <a:spcBef>
                <a:spcPts val="0"/>
              </a:spcBef>
              <a:spcAft>
                <a:spcPts val="0"/>
              </a:spcAft>
              <a:buNone/>
              <a:defRPr sz="1400" b="0"/>
            </a:lvl9pPr>
          </a:lstStyle>
          <a:p>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54_Points (Three)">
  <p:cSld name="TITLE_AND_BODY_2_2_1_2_4">
    <p:bg>
      <p:bgPr>
        <a:solidFill>
          <a:schemeClr val="accent3"/>
        </a:solidFill>
        <a:effectLst/>
      </p:bgPr>
    </p:bg>
    <p:spTree>
      <p:nvGrpSpPr>
        <p:cNvPr id="1" name="Shape 835"/>
        <p:cNvGrpSpPr/>
        <p:nvPr/>
      </p:nvGrpSpPr>
      <p:grpSpPr>
        <a:xfrm>
          <a:off x="0" y="0"/>
          <a:ext cx="0" cy="0"/>
          <a:chOff x="0" y="0"/>
          <a:chExt cx="0" cy="0"/>
        </a:xfrm>
      </p:grpSpPr>
      <p:sp>
        <p:nvSpPr>
          <p:cNvPr id="836" name="Google Shape;836;p93"/>
          <p:cNvSpPr txBox="1">
            <a:spLocks noGrp="1"/>
          </p:cNvSpPr>
          <p:nvPr>
            <p:ph type="title"/>
          </p:nvPr>
        </p:nvSpPr>
        <p:spPr>
          <a:xfrm>
            <a:off x="1161288" y="5897880"/>
            <a:ext cx="4827900" cy="955500"/>
          </a:xfrm>
          <a:prstGeom prst="rect">
            <a:avLst/>
          </a:prstGeom>
        </p:spPr>
        <p:txBody>
          <a:bodyPr spcFirstLastPara="1" wrap="square" lIns="0" tIns="0" rIns="0" bIns="0" anchor="b" anchorCtr="0">
            <a:noAutofit/>
          </a:bodyPr>
          <a:lstStyle>
            <a:lvl1pPr lvl="0">
              <a:lnSpc>
                <a:spcPct val="115000"/>
              </a:lnSpc>
              <a:spcBef>
                <a:spcPts val="0"/>
              </a:spcBef>
              <a:spcAft>
                <a:spcPts val="0"/>
              </a:spcAft>
              <a:buSzPts val="2700"/>
              <a:buNone/>
              <a:defRPr sz="2700"/>
            </a:lvl1pPr>
            <a:lvl2pPr lvl="1">
              <a:lnSpc>
                <a:spcPct val="115000"/>
              </a:lnSpc>
              <a:spcBef>
                <a:spcPts val="0"/>
              </a:spcBef>
              <a:spcAft>
                <a:spcPts val="0"/>
              </a:spcAft>
              <a:buSzPts val="2700"/>
              <a:buNone/>
              <a:defRPr sz="2700"/>
            </a:lvl2pPr>
            <a:lvl3pPr lvl="2">
              <a:lnSpc>
                <a:spcPct val="115000"/>
              </a:lnSpc>
              <a:spcBef>
                <a:spcPts val="0"/>
              </a:spcBef>
              <a:spcAft>
                <a:spcPts val="0"/>
              </a:spcAft>
              <a:buSzPts val="2700"/>
              <a:buNone/>
              <a:defRPr sz="2700"/>
            </a:lvl3pPr>
            <a:lvl4pPr lvl="3">
              <a:lnSpc>
                <a:spcPct val="115000"/>
              </a:lnSpc>
              <a:spcBef>
                <a:spcPts val="0"/>
              </a:spcBef>
              <a:spcAft>
                <a:spcPts val="0"/>
              </a:spcAft>
              <a:buSzPts val="2700"/>
              <a:buNone/>
              <a:defRPr sz="2700"/>
            </a:lvl4pPr>
            <a:lvl5pPr lvl="4">
              <a:lnSpc>
                <a:spcPct val="115000"/>
              </a:lnSpc>
              <a:spcBef>
                <a:spcPts val="0"/>
              </a:spcBef>
              <a:spcAft>
                <a:spcPts val="0"/>
              </a:spcAft>
              <a:buSzPts val="2700"/>
              <a:buNone/>
              <a:defRPr sz="2700"/>
            </a:lvl5pPr>
            <a:lvl6pPr lvl="5">
              <a:lnSpc>
                <a:spcPct val="115000"/>
              </a:lnSpc>
              <a:spcBef>
                <a:spcPts val="0"/>
              </a:spcBef>
              <a:spcAft>
                <a:spcPts val="0"/>
              </a:spcAft>
              <a:buSzPts val="2700"/>
              <a:buNone/>
              <a:defRPr sz="2700"/>
            </a:lvl6pPr>
            <a:lvl7pPr lvl="6">
              <a:lnSpc>
                <a:spcPct val="115000"/>
              </a:lnSpc>
              <a:spcBef>
                <a:spcPts val="0"/>
              </a:spcBef>
              <a:spcAft>
                <a:spcPts val="0"/>
              </a:spcAft>
              <a:buSzPts val="2700"/>
              <a:buNone/>
              <a:defRPr sz="2700"/>
            </a:lvl7pPr>
            <a:lvl8pPr lvl="7">
              <a:lnSpc>
                <a:spcPct val="115000"/>
              </a:lnSpc>
              <a:spcBef>
                <a:spcPts val="0"/>
              </a:spcBef>
              <a:spcAft>
                <a:spcPts val="0"/>
              </a:spcAft>
              <a:buSzPts val="2700"/>
              <a:buNone/>
              <a:defRPr sz="2700"/>
            </a:lvl8pPr>
            <a:lvl9pPr lvl="8">
              <a:lnSpc>
                <a:spcPct val="115000"/>
              </a:lnSpc>
              <a:spcBef>
                <a:spcPts val="0"/>
              </a:spcBef>
              <a:spcAft>
                <a:spcPts val="0"/>
              </a:spcAft>
              <a:buSzPts val="2700"/>
              <a:buNone/>
              <a:defRPr sz="2700"/>
            </a:lvl9pPr>
          </a:lstStyle>
          <a:p>
            <a:endParaRPr/>
          </a:p>
        </p:txBody>
      </p:sp>
      <p:sp>
        <p:nvSpPr>
          <p:cNvPr id="837" name="Google Shape;837;p93"/>
          <p:cNvSpPr txBox="1">
            <a:spLocks noGrp="1"/>
          </p:cNvSpPr>
          <p:nvPr>
            <p:ph type="body" idx="1"/>
          </p:nvPr>
        </p:nvSpPr>
        <p:spPr>
          <a:xfrm>
            <a:off x="1161288" y="7086601"/>
            <a:ext cx="4827900" cy="2315700"/>
          </a:xfrm>
          <a:prstGeom prst="rect">
            <a:avLst/>
          </a:prstGeom>
        </p:spPr>
        <p:txBody>
          <a:bodyPr spcFirstLastPara="1" wrap="square" lIns="0" tIns="0" rIns="0" bIns="0" anchor="t" anchorCtr="0">
            <a:noAutofit/>
          </a:bodyPr>
          <a:lstStyle>
            <a:lvl1pPr marL="457200" lvl="0" indent="-342900">
              <a:spcBef>
                <a:spcPts val="0"/>
              </a:spcBef>
              <a:spcAft>
                <a:spcPts val="0"/>
              </a:spcAft>
              <a:buSzPts val="1800"/>
              <a:buChar char="•"/>
              <a:defRPr/>
            </a:lvl1pPr>
            <a:lvl2pPr marL="914400" lvl="1" indent="-342900">
              <a:spcBef>
                <a:spcPts val="1000"/>
              </a:spcBef>
              <a:spcAft>
                <a:spcPts val="0"/>
              </a:spcAft>
              <a:buSzPts val="1800"/>
              <a:buChar char="﹘"/>
              <a:defRPr/>
            </a:lvl2pPr>
            <a:lvl3pPr marL="1371600" lvl="2" indent="-342900">
              <a:spcBef>
                <a:spcPts val="1000"/>
              </a:spcBef>
              <a:spcAft>
                <a:spcPts val="0"/>
              </a:spcAft>
              <a:buSzPts val="1800"/>
              <a:buChar char="﹘"/>
              <a:defRPr/>
            </a:lvl3pPr>
            <a:lvl4pPr marL="1828800" lvl="3" indent="-342900">
              <a:spcBef>
                <a:spcPts val="1000"/>
              </a:spcBef>
              <a:spcAft>
                <a:spcPts val="0"/>
              </a:spcAft>
              <a:buSzPts val="1800"/>
              <a:buChar char="﹘"/>
              <a:defRPr/>
            </a:lvl4pPr>
            <a:lvl5pPr marL="2286000" lvl="4" indent="-342900">
              <a:spcBef>
                <a:spcPts val="1000"/>
              </a:spcBef>
              <a:spcAft>
                <a:spcPts val="0"/>
              </a:spcAft>
              <a:buSzPts val="1800"/>
              <a:buChar char="﹘"/>
              <a:defRPr/>
            </a:lvl5pPr>
            <a:lvl6pPr marL="2743200" lvl="5" indent="-342900">
              <a:spcBef>
                <a:spcPts val="1000"/>
              </a:spcBef>
              <a:spcAft>
                <a:spcPts val="0"/>
              </a:spcAft>
              <a:buSzPts val="1800"/>
              <a:buChar char="﹘"/>
              <a:defRPr/>
            </a:lvl6pPr>
            <a:lvl7pPr marL="3200400" lvl="6" indent="-342900">
              <a:spcBef>
                <a:spcPts val="1000"/>
              </a:spcBef>
              <a:spcAft>
                <a:spcPts val="0"/>
              </a:spcAft>
              <a:buSzPts val="1800"/>
              <a:buChar char="﹘"/>
              <a:defRPr/>
            </a:lvl7pPr>
            <a:lvl8pPr marL="3657600" lvl="7" indent="-342900">
              <a:spcBef>
                <a:spcPts val="1000"/>
              </a:spcBef>
              <a:spcAft>
                <a:spcPts val="0"/>
              </a:spcAft>
              <a:buSzPts val="1800"/>
              <a:buChar char="﹘"/>
              <a:defRPr/>
            </a:lvl8pPr>
            <a:lvl9pPr marL="4114800" lvl="8" indent="-342900">
              <a:spcBef>
                <a:spcPts val="1000"/>
              </a:spcBef>
              <a:spcAft>
                <a:spcPts val="1000"/>
              </a:spcAft>
              <a:buSzPts val="1800"/>
              <a:buChar char="﹘"/>
              <a:defRPr/>
            </a:lvl9pPr>
          </a:lstStyle>
          <a:p>
            <a:endParaRPr/>
          </a:p>
        </p:txBody>
      </p:sp>
      <p:sp>
        <p:nvSpPr>
          <p:cNvPr id="838" name="Google Shape;838;p93"/>
          <p:cNvSpPr txBox="1">
            <a:spLocks noGrp="1"/>
          </p:cNvSpPr>
          <p:nvPr>
            <p:ph type="subTitle" idx="2"/>
          </p:nvPr>
        </p:nvSpPr>
        <p:spPr>
          <a:xfrm>
            <a:off x="429768" y="429768"/>
            <a:ext cx="7745100" cy="347400"/>
          </a:xfrm>
          <a:prstGeom prst="rect">
            <a:avLst/>
          </a:prstGeom>
        </p:spPr>
        <p:txBody>
          <a:bodyPr spcFirstLastPara="1" wrap="square" lIns="0" tIns="0" rIns="0" bIns="0" anchor="t" anchorCtr="0">
            <a:noAutofit/>
          </a:bodyPr>
          <a:lstStyle>
            <a:lvl1pPr marL="0" marR="0" lvl="0" indent="0" algn="l">
              <a:lnSpc>
                <a:spcPct val="120000"/>
              </a:lnSpc>
              <a:spcBef>
                <a:spcPts val="0"/>
              </a:spcBef>
              <a:spcAft>
                <a:spcPts val="0"/>
              </a:spcAft>
              <a:buNone/>
              <a:defRPr sz="1800"/>
            </a:lvl1pPr>
            <a:lvl2pPr lvl="1">
              <a:lnSpc>
                <a:spcPct val="120000"/>
              </a:lnSpc>
              <a:spcBef>
                <a:spcPts val="0"/>
              </a:spcBef>
              <a:spcAft>
                <a:spcPts val="0"/>
              </a:spcAft>
              <a:buNone/>
              <a:defRPr sz="1800"/>
            </a:lvl2pPr>
            <a:lvl3pPr lvl="2">
              <a:lnSpc>
                <a:spcPct val="120000"/>
              </a:lnSpc>
              <a:spcBef>
                <a:spcPts val="0"/>
              </a:spcBef>
              <a:spcAft>
                <a:spcPts val="0"/>
              </a:spcAft>
              <a:buNone/>
              <a:defRPr sz="1800"/>
            </a:lvl3pPr>
            <a:lvl4pPr lvl="3">
              <a:lnSpc>
                <a:spcPct val="120000"/>
              </a:lnSpc>
              <a:spcBef>
                <a:spcPts val="0"/>
              </a:spcBef>
              <a:spcAft>
                <a:spcPts val="0"/>
              </a:spcAft>
              <a:buNone/>
              <a:defRPr sz="1800"/>
            </a:lvl4pPr>
            <a:lvl5pPr lvl="4">
              <a:lnSpc>
                <a:spcPct val="120000"/>
              </a:lnSpc>
              <a:spcBef>
                <a:spcPts val="0"/>
              </a:spcBef>
              <a:spcAft>
                <a:spcPts val="0"/>
              </a:spcAft>
              <a:buNone/>
              <a:defRPr sz="1800"/>
            </a:lvl5pPr>
            <a:lvl6pPr lvl="5">
              <a:lnSpc>
                <a:spcPct val="120000"/>
              </a:lnSpc>
              <a:spcBef>
                <a:spcPts val="0"/>
              </a:spcBef>
              <a:spcAft>
                <a:spcPts val="0"/>
              </a:spcAft>
              <a:buNone/>
              <a:defRPr sz="1800"/>
            </a:lvl6pPr>
            <a:lvl7pPr lvl="6">
              <a:lnSpc>
                <a:spcPct val="120000"/>
              </a:lnSpc>
              <a:spcBef>
                <a:spcPts val="0"/>
              </a:spcBef>
              <a:spcAft>
                <a:spcPts val="0"/>
              </a:spcAft>
              <a:buNone/>
              <a:defRPr sz="1800"/>
            </a:lvl7pPr>
            <a:lvl8pPr lvl="7">
              <a:lnSpc>
                <a:spcPct val="120000"/>
              </a:lnSpc>
              <a:spcBef>
                <a:spcPts val="0"/>
              </a:spcBef>
              <a:spcAft>
                <a:spcPts val="0"/>
              </a:spcAft>
              <a:buNone/>
              <a:defRPr sz="1800"/>
            </a:lvl8pPr>
            <a:lvl9pPr lvl="8">
              <a:lnSpc>
                <a:spcPct val="120000"/>
              </a:lnSpc>
              <a:spcBef>
                <a:spcPts val="0"/>
              </a:spcBef>
              <a:spcAft>
                <a:spcPts val="0"/>
              </a:spcAft>
              <a:buNone/>
              <a:defRPr sz="1800"/>
            </a:lvl9pPr>
          </a:lstStyle>
          <a:p>
            <a:endParaRPr/>
          </a:p>
        </p:txBody>
      </p:sp>
      <p:sp>
        <p:nvSpPr>
          <p:cNvPr id="839" name="Google Shape;839;p93"/>
          <p:cNvSpPr txBox="1">
            <a:spLocks noGrp="1"/>
          </p:cNvSpPr>
          <p:nvPr>
            <p:ph type="title" idx="3"/>
          </p:nvPr>
        </p:nvSpPr>
        <p:spPr>
          <a:xfrm>
            <a:off x="6729984" y="5897880"/>
            <a:ext cx="4827900" cy="955500"/>
          </a:xfrm>
          <a:prstGeom prst="rect">
            <a:avLst/>
          </a:prstGeom>
        </p:spPr>
        <p:txBody>
          <a:bodyPr spcFirstLastPara="1" wrap="square" lIns="0" tIns="0" rIns="0" bIns="0" anchor="b" anchorCtr="0">
            <a:noAutofit/>
          </a:bodyPr>
          <a:lstStyle>
            <a:lvl1pPr lvl="0">
              <a:lnSpc>
                <a:spcPct val="115000"/>
              </a:lnSpc>
              <a:spcBef>
                <a:spcPts val="0"/>
              </a:spcBef>
              <a:spcAft>
                <a:spcPts val="0"/>
              </a:spcAft>
              <a:buSzPts val="2700"/>
              <a:buNone/>
              <a:defRPr sz="2700"/>
            </a:lvl1pPr>
            <a:lvl2pPr lvl="1">
              <a:lnSpc>
                <a:spcPct val="115000"/>
              </a:lnSpc>
              <a:spcBef>
                <a:spcPts val="0"/>
              </a:spcBef>
              <a:spcAft>
                <a:spcPts val="0"/>
              </a:spcAft>
              <a:buSzPts val="2700"/>
              <a:buNone/>
              <a:defRPr sz="2700"/>
            </a:lvl2pPr>
            <a:lvl3pPr lvl="2">
              <a:lnSpc>
                <a:spcPct val="115000"/>
              </a:lnSpc>
              <a:spcBef>
                <a:spcPts val="0"/>
              </a:spcBef>
              <a:spcAft>
                <a:spcPts val="0"/>
              </a:spcAft>
              <a:buSzPts val="2700"/>
              <a:buNone/>
              <a:defRPr sz="2700"/>
            </a:lvl3pPr>
            <a:lvl4pPr lvl="3">
              <a:lnSpc>
                <a:spcPct val="115000"/>
              </a:lnSpc>
              <a:spcBef>
                <a:spcPts val="0"/>
              </a:spcBef>
              <a:spcAft>
                <a:spcPts val="0"/>
              </a:spcAft>
              <a:buSzPts val="2700"/>
              <a:buNone/>
              <a:defRPr sz="2700"/>
            </a:lvl4pPr>
            <a:lvl5pPr lvl="4">
              <a:lnSpc>
                <a:spcPct val="115000"/>
              </a:lnSpc>
              <a:spcBef>
                <a:spcPts val="0"/>
              </a:spcBef>
              <a:spcAft>
                <a:spcPts val="0"/>
              </a:spcAft>
              <a:buSzPts val="2700"/>
              <a:buNone/>
              <a:defRPr sz="2700"/>
            </a:lvl5pPr>
            <a:lvl6pPr lvl="5">
              <a:lnSpc>
                <a:spcPct val="115000"/>
              </a:lnSpc>
              <a:spcBef>
                <a:spcPts val="0"/>
              </a:spcBef>
              <a:spcAft>
                <a:spcPts val="0"/>
              </a:spcAft>
              <a:buSzPts val="2700"/>
              <a:buNone/>
              <a:defRPr sz="2700"/>
            </a:lvl6pPr>
            <a:lvl7pPr lvl="6">
              <a:lnSpc>
                <a:spcPct val="115000"/>
              </a:lnSpc>
              <a:spcBef>
                <a:spcPts val="0"/>
              </a:spcBef>
              <a:spcAft>
                <a:spcPts val="0"/>
              </a:spcAft>
              <a:buSzPts val="2700"/>
              <a:buNone/>
              <a:defRPr sz="2700"/>
            </a:lvl7pPr>
            <a:lvl8pPr lvl="7">
              <a:lnSpc>
                <a:spcPct val="115000"/>
              </a:lnSpc>
              <a:spcBef>
                <a:spcPts val="0"/>
              </a:spcBef>
              <a:spcAft>
                <a:spcPts val="0"/>
              </a:spcAft>
              <a:buSzPts val="2700"/>
              <a:buNone/>
              <a:defRPr sz="2700"/>
            </a:lvl8pPr>
            <a:lvl9pPr lvl="8">
              <a:lnSpc>
                <a:spcPct val="115000"/>
              </a:lnSpc>
              <a:spcBef>
                <a:spcPts val="0"/>
              </a:spcBef>
              <a:spcAft>
                <a:spcPts val="0"/>
              </a:spcAft>
              <a:buSzPts val="2700"/>
              <a:buNone/>
              <a:defRPr sz="2700"/>
            </a:lvl9pPr>
          </a:lstStyle>
          <a:p>
            <a:endParaRPr/>
          </a:p>
        </p:txBody>
      </p:sp>
      <p:sp>
        <p:nvSpPr>
          <p:cNvPr id="840" name="Google Shape;840;p93"/>
          <p:cNvSpPr txBox="1">
            <a:spLocks noGrp="1"/>
          </p:cNvSpPr>
          <p:nvPr>
            <p:ph type="body" idx="4"/>
          </p:nvPr>
        </p:nvSpPr>
        <p:spPr>
          <a:xfrm>
            <a:off x="6729984" y="7086600"/>
            <a:ext cx="4827900" cy="2315700"/>
          </a:xfrm>
          <a:prstGeom prst="rect">
            <a:avLst/>
          </a:prstGeom>
        </p:spPr>
        <p:txBody>
          <a:bodyPr spcFirstLastPara="1" wrap="square" lIns="0" tIns="0" rIns="0" bIns="0" anchor="t" anchorCtr="0">
            <a:noAutofit/>
          </a:bodyPr>
          <a:lstStyle>
            <a:lvl1pPr marL="457200" lvl="0" indent="-342900">
              <a:spcBef>
                <a:spcPts val="0"/>
              </a:spcBef>
              <a:spcAft>
                <a:spcPts val="0"/>
              </a:spcAft>
              <a:buSzPts val="1800"/>
              <a:buChar char="•"/>
              <a:defRPr/>
            </a:lvl1pPr>
            <a:lvl2pPr marL="914400" lvl="1" indent="-342900">
              <a:spcBef>
                <a:spcPts val="1000"/>
              </a:spcBef>
              <a:spcAft>
                <a:spcPts val="0"/>
              </a:spcAft>
              <a:buSzPts val="1800"/>
              <a:buChar char="﹘"/>
              <a:defRPr/>
            </a:lvl2pPr>
            <a:lvl3pPr marL="1371600" lvl="2" indent="-342900">
              <a:spcBef>
                <a:spcPts val="1000"/>
              </a:spcBef>
              <a:spcAft>
                <a:spcPts val="0"/>
              </a:spcAft>
              <a:buSzPts val="1800"/>
              <a:buChar char="﹘"/>
              <a:defRPr/>
            </a:lvl3pPr>
            <a:lvl4pPr marL="1828800" lvl="3" indent="-342900">
              <a:spcBef>
                <a:spcPts val="1000"/>
              </a:spcBef>
              <a:spcAft>
                <a:spcPts val="0"/>
              </a:spcAft>
              <a:buSzPts val="1800"/>
              <a:buChar char="﹘"/>
              <a:defRPr/>
            </a:lvl4pPr>
            <a:lvl5pPr marL="2286000" lvl="4" indent="-342900">
              <a:spcBef>
                <a:spcPts val="1000"/>
              </a:spcBef>
              <a:spcAft>
                <a:spcPts val="0"/>
              </a:spcAft>
              <a:buSzPts val="1800"/>
              <a:buChar char="﹘"/>
              <a:defRPr/>
            </a:lvl5pPr>
            <a:lvl6pPr marL="2743200" lvl="5" indent="-342900">
              <a:spcBef>
                <a:spcPts val="1000"/>
              </a:spcBef>
              <a:spcAft>
                <a:spcPts val="0"/>
              </a:spcAft>
              <a:buSzPts val="1800"/>
              <a:buChar char="﹘"/>
              <a:defRPr/>
            </a:lvl6pPr>
            <a:lvl7pPr marL="3200400" lvl="6" indent="-342900">
              <a:spcBef>
                <a:spcPts val="1000"/>
              </a:spcBef>
              <a:spcAft>
                <a:spcPts val="0"/>
              </a:spcAft>
              <a:buSzPts val="1800"/>
              <a:buChar char="﹘"/>
              <a:defRPr/>
            </a:lvl7pPr>
            <a:lvl8pPr marL="3657600" lvl="7" indent="-342900">
              <a:spcBef>
                <a:spcPts val="1000"/>
              </a:spcBef>
              <a:spcAft>
                <a:spcPts val="0"/>
              </a:spcAft>
              <a:buSzPts val="1800"/>
              <a:buChar char="﹘"/>
              <a:defRPr/>
            </a:lvl8pPr>
            <a:lvl9pPr marL="4114800" lvl="8" indent="-342900">
              <a:spcBef>
                <a:spcPts val="1000"/>
              </a:spcBef>
              <a:spcAft>
                <a:spcPts val="1000"/>
              </a:spcAft>
              <a:buSzPts val="1800"/>
              <a:buChar char="﹘"/>
              <a:defRPr/>
            </a:lvl9pPr>
          </a:lstStyle>
          <a:p>
            <a:endParaRPr/>
          </a:p>
        </p:txBody>
      </p:sp>
      <p:sp>
        <p:nvSpPr>
          <p:cNvPr id="841" name="Google Shape;841;p93"/>
          <p:cNvSpPr txBox="1">
            <a:spLocks noGrp="1"/>
          </p:cNvSpPr>
          <p:nvPr>
            <p:ph type="title" idx="5"/>
          </p:nvPr>
        </p:nvSpPr>
        <p:spPr>
          <a:xfrm>
            <a:off x="12298680" y="5897880"/>
            <a:ext cx="4827900" cy="955500"/>
          </a:xfrm>
          <a:prstGeom prst="rect">
            <a:avLst/>
          </a:prstGeom>
        </p:spPr>
        <p:txBody>
          <a:bodyPr spcFirstLastPara="1" wrap="square" lIns="0" tIns="0" rIns="0" bIns="0" anchor="b" anchorCtr="0">
            <a:noAutofit/>
          </a:bodyPr>
          <a:lstStyle>
            <a:lvl1pPr lvl="0">
              <a:lnSpc>
                <a:spcPct val="115000"/>
              </a:lnSpc>
              <a:spcBef>
                <a:spcPts val="0"/>
              </a:spcBef>
              <a:spcAft>
                <a:spcPts val="0"/>
              </a:spcAft>
              <a:buSzPts val="2700"/>
              <a:buNone/>
              <a:defRPr sz="2700"/>
            </a:lvl1pPr>
            <a:lvl2pPr lvl="1">
              <a:lnSpc>
                <a:spcPct val="115000"/>
              </a:lnSpc>
              <a:spcBef>
                <a:spcPts val="0"/>
              </a:spcBef>
              <a:spcAft>
                <a:spcPts val="0"/>
              </a:spcAft>
              <a:buSzPts val="2700"/>
              <a:buNone/>
              <a:defRPr sz="2700"/>
            </a:lvl2pPr>
            <a:lvl3pPr lvl="2">
              <a:lnSpc>
                <a:spcPct val="115000"/>
              </a:lnSpc>
              <a:spcBef>
                <a:spcPts val="0"/>
              </a:spcBef>
              <a:spcAft>
                <a:spcPts val="0"/>
              </a:spcAft>
              <a:buSzPts val="2700"/>
              <a:buNone/>
              <a:defRPr sz="2700"/>
            </a:lvl3pPr>
            <a:lvl4pPr lvl="3">
              <a:lnSpc>
                <a:spcPct val="115000"/>
              </a:lnSpc>
              <a:spcBef>
                <a:spcPts val="0"/>
              </a:spcBef>
              <a:spcAft>
                <a:spcPts val="0"/>
              </a:spcAft>
              <a:buSzPts val="2700"/>
              <a:buNone/>
              <a:defRPr sz="2700"/>
            </a:lvl4pPr>
            <a:lvl5pPr lvl="4">
              <a:lnSpc>
                <a:spcPct val="115000"/>
              </a:lnSpc>
              <a:spcBef>
                <a:spcPts val="0"/>
              </a:spcBef>
              <a:spcAft>
                <a:spcPts val="0"/>
              </a:spcAft>
              <a:buSzPts val="2700"/>
              <a:buNone/>
              <a:defRPr sz="2700"/>
            </a:lvl5pPr>
            <a:lvl6pPr lvl="5">
              <a:lnSpc>
                <a:spcPct val="115000"/>
              </a:lnSpc>
              <a:spcBef>
                <a:spcPts val="0"/>
              </a:spcBef>
              <a:spcAft>
                <a:spcPts val="0"/>
              </a:spcAft>
              <a:buSzPts val="2700"/>
              <a:buNone/>
              <a:defRPr sz="2700"/>
            </a:lvl6pPr>
            <a:lvl7pPr lvl="6">
              <a:lnSpc>
                <a:spcPct val="115000"/>
              </a:lnSpc>
              <a:spcBef>
                <a:spcPts val="0"/>
              </a:spcBef>
              <a:spcAft>
                <a:spcPts val="0"/>
              </a:spcAft>
              <a:buSzPts val="2700"/>
              <a:buNone/>
              <a:defRPr sz="2700"/>
            </a:lvl7pPr>
            <a:lvl8pPr lvl="7">
              <a:lnSpc>
                <a:spcPct val="115000"/>
              </a:lnSpc>
              <a:spcBef>
                <a:spcPts val="0"/>
              </a:spcBef>
              <a:spcAft>
                <a:spcPts val="0"/>
              </a:spcAft>
              <a:buSzPts val="2700"/>
              <a:buNone/>
              <a:defRPr sz="2700"/>
            </a:lvl8pPr>
            <a:lvl9pPr lvl="8">
              <a:lnSpc>
                <a:spcPct val="115000"/>
              </a:lnSpc>
              <a:spcBef>
                <a:spcPts val="0"/>
              </a:spcBef>
              <a:spcAft>
                <a:spcPts val="0"/>
              </a:spcAft>
              <a:buSzPts val="2700"/>
              <a:buNone/>
              <a:defRPr sz="2700"/>
            </a:lvl9pPr>
          </a:lstStyle>
          <a:p>
            <a:endParaRPr/>
          </a:p>
        </p:txBody>
      </p:sp>
      <p:sp>
        <p:nvSpPr>
          <p:cNvPr id="842" name="Google Shape;842;p93"/>
          <p:cNvSpPr txBox="1">
            <a:spLocks noGrp="1"/>
          </p:cNvSpPr>
          <p:nvPr>
            <p:ph type="body" idx="6"/>
          </p:nvPr>
        </p:nvSpPr>
        <p:spPr>
          <a:xfrm>
            <a:off x="12298680" y="7086601"/>
            <a:ext cx="4827900" cy="2315700"/>
          </a:xfrm>
          <a:prstGeom prst="rect">
            <a:avLst/>
          </a:prstGeom>
        </p:spPr>
        <p:txBody>
          <a:bodyPr spcFirstLastPara="1" wrap="square" lIns="0" tIns="0" rIns="0" bIns="0" anchor="t" anchorCtr="0">
            <a:noAutofit/>
          </a:bodyPr>
          <a:lstStyle>
            <a:lvl1pPr marL="457200" lvl="0" indent="-342900">
              <a:spcBef>
                <a:spcPts val="0"/>
              </a:spcBef>
              <a:spcAft>
                <a:spcPts val="0"/>
              </a:spcAft>
              <a:buSzPts val="1800"/>
              <a:buChar char="•"/>
              <a:defRPr/>
            </a:lvl1pPr>
            <a:lvl2pPr marL="914400" lvl="1" indent="-342900">
              <a:spcBef>
                <a:spcPts val="1000"/>
              </a:spcBef>
              <a:spcAft>
                <a:spcPts val="0"/>
              </a:spcAft>
              <a:buSzPts val="1800"/>
              <a:buChar char="﹘"/>
              <a:defRPr/>
            </a:lvl2pPr>
            <a:lvl3pPr marL="1371600" lvl="2" indent="-342900">
              <a:spcBef>
                <a:spcPts val="1000"/>
              </a:spcBef>
              <a:spcAft>
                <a:spcPts val="0"/>
              </a:spcAft>
              <a:buSzPts val="1800"/>
              <a:buChar char="﹘"/>
              <a:defRPr/>
            </a:lvl3pPr>
            <a:lvl4pPr marL="1828800" lvl="3" indent="-342900">
              <a:spcBef>
                <a:spcPts val="1000"/>
              </a:spcBef>
              <a:spcAft>
                <a:spcPts val="0"/>
              </a:spcAft>
              <a:buSzPts val="1800"/>
              <a:buChar char="﹘"/>
              <a:defRPr/>
            </a:lvl4pPr>
            <a:lvl5pPr marL="2286000" lvl="4" indent="-342900">
              <a:spcBef>
                <a:spcPts val="1000"/>
              </a:spcBef>
              <a:spcAft>
                <a:spcPts val="0"/>
              </a:spcAft>
              <a:buSzPts val="1800"/>
              <a:buChar char="﹘"/>
              <a:defRPr/>
            </a:lvl5pPr>
            <a:lvl6pPr marL="2743200" lvl="5" indent="-342900">
              <a:spcBef>
                <a:spcPts val="1000"/>
              </a:spcBef>
              <a:spcAft>
                <a:spcPts val="0"/>
              </a:spcAft>
              <a:buSzPts val="1800"/>
              <a:buChar char="﹘"/>
              <a:defRPr/>
            </a:lvl6pPr>
            <a:lvl7pPr marL="3200400" lvl="6" indent="-342900">
              <a:spcBef>
                <a:spcPts val="1000"/>
              </a:spcBef>
              <a:spcAft>
                <a:spcPts val="0"/>
              </a:spcAft>
              <a:buSzPts val="1800"/>
              <a:buChar char="﹘"/>
              <a:defRPr/>
            </a:lvl7pPr>
            <a:lvl8pPr marL="3657600" lvl="7" indent="-342900">
              <a:spcBef>
                <a:spcPts val="1000"/>
              </a:spcBef>
              <a:spcAft>
                <a:spcPts val="0"/>
              </a:spcAft>
              <a:buSzPts val="1800"/>
              <a:buChar char="﹘"/>
              <a:defRPr/>
            </a:lvl8pPr>
            <a:lvl9pPr marL="4114800" lvl="8" indent="-342900">
              <a:spcBef>
                <a:spcPts val="1000"/>
              </a:spcBef>
              <a:spcAft>
                <a:spcPts val="1000"/>
              </a:spcAft>
              <a:buSzPts val="1800"/>
              <a:buChar char="﹘"/>
              <a:defRPr/>
            </a:lvl9pPr>
          </a:lstStyle>
          <a:p>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57_Points (Four)">
  <p:cSld name="TITLE_AND_BODY_2_2_1_2_1_3">
    <p:bg>
      <p:bgPr>
        <a:solidFill>
          <a:schemeClr val="accent3"/>
        </a:solidFill>
        <a:effectLst/>
      </p:bgPr>
    </p:bg>
    <p:spTree>
      <p:nvGrpSpPr>
        <p:cNvPr id="1" name="Shape 843"/>
        <p:cNvGrpSpPr/>
        <p:nvPr/>
      </p:nvGrpSpPr>
      <p:grpSpPr>
        <a:xfrm>
          <a:off x="0" y="0"/>
          <a:ext cx="0" cy="0"/>
          <a:chOff x="0" y="0"/>
          <a:chExt cx="0" cy="0"/>
        </a:xfrm>
      </p:grpSpPr>
      <p:sp>
        <p:nvSpPr>
          <p:cNvPr id="844" name="Google Shape;844;p94"/>
          <p:cNvSpPr txBox="1">
            <a:spLocks noGrp="1"/>
          </p:cNvSpPr>
          <p:nvPr>
            <p:ph type="title"/>
          </p:nvPr>
        </p:nvSpPr>
        <p:spPr>
          <a:xfrm>
            <a:off x="1161288" y="5897880"/>
            <a:ext cx="3429000" cy="955500"/>
          </a:xfrm>
          <a:prstGeom prst="rect">
            <a:avLst/>
          </a:prstGeom>
        </p:spPr>
        <p:txBody>
          <a:bodyPr spcFirstLastPara="1" wrap="square" lIns="0" tIns="0" rIns="0" bIns="0" anchor="b" anchorCtr="0">
            <a:noAutofit/>
          </a:bodyPr>
          <a:lstStyle>
            <a:lvl1pPr lvl="0">
              <a:lnSpc>
                <a:spcPct val="115000"/>
              </a:lnSpc>
              <a:spcBef>
                <a:spcPts val="0"/>
              </a:spcBef>
              <a:spcAft>
                <a:spcPts val="0"/>
              </a:spcAft>
              <a:buSzPts val="2700"/>
              <a:buNone/>
              <a:defRPr sz="2700"/>
            </a:lvl1pPr>
            <a:lvl2pPr lvl="1">
              <a:lnSpc>
                <a:spcPct val="115000"/>
              </a:lnSpc>
              <a:spcBef>
                <a:spcPts val="0"/>
              </a:spcBef>
              <a:spcAft>
                <a:spcPts val="0"/>
              </a:spcAft>
              <a:buSzPts val="2700"/>
              <a:buNone/>
              <a:defRPr sz="2700"/>
            </a:lvl2pPr>
            <a:lvl3pPr lvl="2">
              <a:lnSpc>
                <a:spcPct val="115000"/>
              </a:lnSpc>
              <a:spcBef>
                <a:spcPts val="0"/>
              </a:spcBef>
              <a:spcAft>
                <a:spcPts val="0"/>
              </a:spcAft>
              <a:buSzPts val="2700"/>
              <a:buNone/>
              <a:defRPr sz="2700"/>
            </a:lvl3pPr>
            <a:lvl4pPr lvl="3">
              <a:lnSpc>
                <a:spcPct val="115000"/>
              </a:lnSpc>
              <a:spcBef>
                <a:spcPts val="0"/>
              </a:spcBef>
              <a:spcAft>
                <a:spcPts val="0"/>
              </a:spcAft>
              <a:buSzPts val="2700"/>
              <a:buNone/>
              <a:defRPr sz="2700"/>
            </a:lvl4pPr>
            <a:lvl5pPr lvl="4">
              <a:lnSpc>
                <a:spcPct val="115000"/>
              </a:lnSpc>
              <a:spcBef>
                <a:spcPts val="0"/>
              </a:spcBef>
              <a:spcAft>
                <a:spcPts val="0"/>
              </a:spcAft>
              <a:buSzPts val="2700"/>
              <a:buNone/>
              <a:defRPr sz="2700"/>
            </a:lvl5pPr>
            <a:lvl6pPr lvl="5">
              <a:lnSpc>
                <a:spcPct val="115000"/>
              </a:lnSpc>
              <a:spcBef>
                <a:spcPts val="0"/>
              </a:spcBef>
              <a:spcAft>
                <a:spcPts val="0"/>
              </a:spcAft>
              <a:buSzPts val="2700"/>
              <a:buNone/>
              <a:defRPr sz="2700"/>
            </a:lvl6pPr>
            <a:lvl7pPr lvl="6">
              <a:lnSpc>
                <a:spcPct val="115000"/>
              </a:lnSpc>
              <a:spcBef>
                <a:spcPts val="0"/>
              </a:spcBef>
              <a:spcAft>
                <a:spcPts val="0"/>
              </a:spcAft>
              <a:buSzPts val="2700"/>
              <a:buNone/>
              <a:defRPr sz="2700"/>
            </a:lvl7pPr>
            <a:lvl8pPr lvl="7">
              <a:lnSpc>
                <a:spcPct val="115000"/>
              </a:lnSpc>
              <a:spcBef>
                <a:spcPts val="0"/>
              </a:spcBef>
              <a:spcAft>
                <a:spcPts val="0"/>
              </a:spcAft>
              <a:buSzPts val="2700"/>
              <a:buNone/>
              <a:defRPr sz="2700"/>
            </a:lvl8pPr>
            <a:lvl9pPr lvl="8">
              <a:lnSpc>
                <a:spcPct val="115000"/>
              </a:lnSpc>
              <a:spcBef>
                <a:spcPts val="0"/>
              </a:spcBef>
              <a:spcAft>
                <a:spcPts val="0"/>
              </a:spcAft>
              <a:buSzPts val="2700"/>
              <a:buNone/>
              <a:defRPr sz="2700"/>
            </a:lvl9pPr>
          </a:lstStyle>
          <a:p>
            <a:endParaRPr/>
          </a:p>
        </p:txBody>
      </p:sp>
      <p:sp>
        <p:nvSpPr>
          <p:cNvPr id="845" name="Google Shape;845;p94"/>
          <p:cNvSpPr txBox="1">
            <a:spLocks noGrp="1"/>
          </p:cNvSpPr>
          <p:nvPr>
            <p:ph type="body" idx="1"/>
          </p:nvPr>
        </p:nvSpPr>
        <p:spPr>
          <a:xfrm>
            <a:off x="1161288" y="7086600"/>
            <a:ext cx="3429000" cy="2318100"/>
          </a:xfrm>
          <a:prstGeom prst="rect">
            <a:avLst/>
          </a:prstGeom>
        </p:spPr>
        <p:txBody>
          <a:bodyPr spcFirstLastPara="1" wrap="square" lIns="0" tIns="0" rIns="0" bIns="0" anchor="t" anchorCtr="0">
            <a:noAutofit/>
          </a:bodyPr>
          <a:lstStyle>
            <a:lvl1pPr marL="457200" lvl="0" indent="-342900">
              <a:spcBef>
                <a:spcPts val="0"/>
              </a:spcBef>
              <a:spcAft>
                <a:spcPts val="0"/>
              </a:spcAft>
              <a:buSzPts val="1800"/>
              <a:buChar char="•"/>
              <a:defRPr/>
            </a:lvl1pPr>
            <a:lvl2pPr marL="914400" lvl="1" indent="-342900">
              <a:spcBef>
                <a:spcPts val="1000"/>
              </a:spcBef>
              <a:spcAft>
                <a:spcPts val="0"/>
              </a:spcAft>
              <a:buSzPts val="1800"/>
              <a:buChar char="﹘"/>
              <a:defRPr/>
            </a:lvl2pPr>
            <a:lvl3pPr marL="1371600" lvl="2" indent="-342900">
              <a:spcBef>
                <a:spcPts val="1000"/>
              </a:spcBef>
              <a:spcAft>
                <a:spcPts val="0"/>
              </a:spcAft>
              <a:buSzPts val="1800"/>
              <a:buChar char="﹘"/>
              <a:defRPr/>
            </a:lvl3pPr>
            <a:lvl4pPr marL="1828800" lvl="3" indent="-342900">
              <a:spcBef>
                <a:spcPts val="1000"/>
              </a:spcBef>
              <a:spcAft>
                <a:spcPts val="0"/>
              </a:spcAft>
              <a:buSzPts val="1800"/>
              <a:buChar char="﹘"/>
              <a:defRPr/>
            </a:lvl4pPr>
            <a:lvl5pPr marL="2286000" lvl="4" indent="-342900">
              <a:spcBef>
                <a:spcPts val="1000"/>
              </a:spcBef>
              <a:spcAft>
                <a:spcPts val="0"/>
              </a:spcAft>
              <a:buSzPts val="1800"/>
              <a:buChar char="﹘"/>
              <a:defRPr/>
            </a:lvl5pPr>
            <a:lvl6pPr marL="2743200" lvl="5" indent="-342900">
              <a:spcBef>
                <a:spcPts val="1000"/>
              </a:spcBef>
              <a:spcAft>
                <a:spcPts val="0"/>
              </a:spcAft>
              <a:buSzPts val="1800"/>
              <a:buChar char="﹘"/>
              <a:defRPr/>
            </a:lvl6pPr>
            <a:lvl7pPr marL="3200400" lvl="6" indent="-342900">
              <a:spcBef>
                <a:spcPts val="1000"/>
              </a:spcBef>
              <a:spcAft>
                <a:spcPts val="0"/>
              </a:spcAft>
              <a:buSzPts val="1800"/>
              <a:buChar char="﹘"/>
              <a:defRPr/>
            </a:lvl7pPr>
            <a:lvl8pPr marL="3657600" lvl="7" indent="-342900">
              <a:spcBef>
                <a:spcPts val="1000"/>
              </a:spcBef>
              <a:spcAft>
                <a:spcPts val="0"/>
              </a:spcAft>
              <a:buSzPts val="1800"/>
              <a:buChar char="﹘"/>
              <a:defRPr/>
            </a:lvl8pPr>
            <a:lvl9pPr marL="4114800" lvl="8" indent="-342900">
              <a:spcBef>
                <a:spcPts val="1000"/>
              </a:spcBef>
              <a:spcAft>
                <a:spcPts val="1000"/>
              </a:spcAft>
              <a:buSzPts val="1800"/>
              <a:buChar char="﹘"/>
              <a:defRPr/>
            </a:lvl9pPr>
          </a:lstStyle>
          <a:p>
            <a:endParaRPr/>
          </a:p>
        </p:txBody>
      </p:sp>
      <p:sp>
        <p:nvSpPr>
          <p:cNvPr id="846" name="Google Shape;846;p94"/>
          <p:cNvSpPr txBox="1">
            <a:spLocks noGrp="1"/>
          </p:cNvSpPr>
          <p:nvPr>
            <p:ph type="subTitle" idx="2"/>
          </p:nvPr>
        </p:nvSpPr>
        <p:spPr>
          <a:xfrm>
            <a:off x="429768" y="429768"/>
            <a:ext cx="7745100" cy="347400"/>
          </a:xfrm>
          <a:prstGeom prst="rect">
            <a:avLst/>
          </a:prstGeom>
        </p:spPr>
        <p:txBody>
          <a:bodyPr spcFirstLastPara="1" wrap="square" lIns="0" tIns="0" rIns="0" bIns="0" anchor="t" anchorCtr="0">
            <a:noAutofit/>
          </a:bodyPr>
          <a:lstStyle>
            <a:lvl1pPr marL="0" marR="0" lvl="0" indent="0" algn="l">
              <a:lnSpc>
                <a:spcPct val="120000"/>
              </a:lnSpc>
              <a:spcBef>
                <a:spcPts val="0"/>
              </a:spcBef>
              <a:spcAft>
                <a:spcPts val="0"/>
              </a:spcAft>
              <a:buNone/>
              <a:defRPr sz="1800"/>
            </a:lvl1pPr>
            <a:lvl2pPr lvl="1">
              <a:lnSpc>
                <a:spcPct val="120000"/>
              </a:lnSpc>
              <a:spcBef>
                <a:spcPts val="0"/>
              </a:spcBef>
              <a:spcAft>
                <a:spcPts val="0"/>
              </a:spcAft>
              <a:buNone/>
              <a:defRPr sz="1800"/>
            </a:lvl2pPr>
            <a:lvl3pPr lvl="2">
              <a:lnSpc>
                <a:spcPct val="120000"/>
              </a:lnSpc>
              <a:spcBef>
                <a:spcPts val="0"/>
              </a:spcBef>
              <a:spcAft>
                <a:spcPts val="0"/>
              </a:spcAft>
              <a:buNone/>
              <a:defRPr sz="1800"/>
            </a:lvl3pPr>
            <a:lvl4pPr lvl="3">
              <a:lnSpc>
                <a:spcPct val="120000"/>
              </a:lnSpc>
              <a:spcBef>
                <a:spcPts val="0"/>
              </a:spcBef>
              <a:spcAft>
                <a:spcPts val="0"/>
              </a:spcAft>
              <a:buNone/>
              <a:defRPr sz="1800"/>
            </a:lvl4pPr>
            <a:lvl5pPr lvl="4">
              <a:lnSpc>
                <a:spcPct val="120000"/>
              </a:lnSpc>
              <a:spcBef>
                <a:spcPts val="0"/>
              </a:spcBef>
              <a:spcAft>
                <a:spcPts val="0"/>
              </a:spcAft>
              <a:buNone/>
              <a:defRPr sz="1800"/>
            </a:lvl5pPr>
            <a:lvl6pPr lvl="5">
              <a:lnSpc>
                <a:spcPct val="120000"/>
              </a:lnSpc>
              <a:spcBef>
                <a:spcPts val="0"/>
              </a:spcBef>
              <a:spcAft>
                <a:spcPts val="0"/>
              </a:spcAft>
              <a:buNone/>
              <a:defRPr sz="1800"/>
            </a:lvl6pPr>
            <a:lvl7pPr lvl="6">
              <a:lnSpc>
                <a:spcPct val="120000"/>
              </a:lnSpc>
              <a:spcBef>
                <a:spcPts val="0"/>
              </a:spcBef>
              <a:spcAft>
                <a:spcPts val="0"/>
              </a:spcAft>
              <a:buNone/>
              <a:defRPr sz="1800"/>
            </a:lvl7pPr>
            <a:lvl8pPr lvl="7">
              <a:lnSpc>
                <a:spcPct val="120000"/>
              </a:lnSpc>
              <a:spcBef>
                <a:spcPts val="0"/>
              </a:spcBef>
              <a:spcAft>
                <a:spcPts val="0"/>
              </a:spcAft>
              <a:buNone/>
              <a:defRPr sz="1800"/>
            </a:lvl8pPr>
            <a:lvl9pPr lvl="8">
              <a:lnSpc>
                <a:spcPct val="120000"/>
              </a:lnSpc>
              <a:spcBef>
                <a:spcPts val="0"/>
              </a:spcBef>
              <a:spcAft>
                <a:spcPts val="0"/>
              </a:spcAft>
              <a:buNone/>
              <a:defRPr sz="1800"/>
            </a:lvl9pPr>
          </a:lstStyle>
          <a:p>
            <a:endParaRPr/>
          </a:p>
        </p:txBody>
      </p:sp>
      <p:sp>
        <p:nvSpPr>
          <p:cNvPr id="847" name="Google Shape;847;p94"/>
          <p:cNvSpPr txBox="1">
            <a:spLocks noGrp="1"/>
          </p:cNvSpPr>
          <p:nvPr>
            <p:ph type="title" idx="3"/>
          </p:nvPr>
        </p:nvSpPr>
        <p:spPr>
          <a:xfrm>
            <a:off x="5367528" y="5897880"/>
            <a:ext cx="3429000" cy="955500"/>
          </a:xfrm>
          <a:prstGeom prst="rect">
            <a:avLst/>
          </a:prstGeom>
        </p:spPr>
        <p:txBody>
          <a:bodyPr spcFirstLastPara="1" wrap="square" lIns="0" tIns="0" rIns="0" bIns="0" anchor="b" anchorCtr="0">
            <a:noAutofit/>
          </a:bodyPr>
          <a:lstStyle>
            <a:lvl1pPr lvl="0">
              <a:lnSpc>
                <a:spcPct val="115000"/>
              </a:lnSpc>
              <a:spcBef>
                <a:spcPts val="0"/>
              </a:spcBef>
              <a:spcAft>
                <a:spcPts val="0"/>
              </a:spcAft>
              <a:buSzPts val="2700"/>
              <a:buNone/>
              <a:defRPr sz="2700"/>
            </a:lvl1pPr>
            <a:lvl2pPr lvl="1">
              <a:lnSpc>
                <a:spcPct val="115000"/>
              </a:lnSpc>
              <a:spcBef>
                <a:spcPts val="0"/>
              </a:spcBef>
              <a:spcAft>
                <a:spcPts val="0"/>
              </a:spcAft>
              <a:buSzPts val="2700"/>
              <a:buNone/>
              <a:defRPr sz="2700"/>
            </a:lvl2pPr>
            <a:lvl3pPr lvl="2">
              <a:lnSpc>
                <a:spcPct val="115000"/>
              </a:lnSpc>
              <a:spcBef>
                <a:spcPts val="0"/>
              </a:spcBef>
              <a:spcAft>
                <a:spcPts val="0"/>
              </a:spcAft>
              <a:buSzPts val="2700"/>
              <a:buNone/>
              <a:defRPr sz="2700"/>
            </a:lvl3pPr>
            <a:lvl4pPr lvl="3">
              <a:lnSpc>
                <a:spcPct val="115000"/>
              </a:lnSpc>
              <a:spcBef>
                <a:spcPts val="0"/>
              </a:spcBef>
              <a:spcAft>
                <a:spcPts val="0"/>
              </a:spcAft>
              <a:buSzPts val="2700"/>
              <a:buNone/>
              <a:defRPr sz="2700"/>
            </a:lvl4pPr>
            <a:lvl5pPr lvl="4">
              <a:lnSpc>
                <a:spcPct val="115000"/>
              </a:lnSpc>
              <a:spcBef>
                <a:spcPts val="0"/>
              </a:spcBef>
              <a:spcAft>
                <a:spcPts val="0"/>
              </a:spcAft>
              <a:buSzPts val="2700"/>
              <a:buNone/>
              <a:defRPr sz="2700"/>
            </a:lvl5pPr>
            <a:lvl6pPr lvl="5">
              <a:lnSpc>
                <a:spcPct val="115000"/>
              </a:lnSpc>
              <a:spcBef>
                <a:spcPts val="0"/>
              </a:spcBef>
              <a:spcAft>
                <a:spcPts val="0"/>
              </a:spcAft>
              <a:buSzPts val="2700"/>
              <a:buNone/>
              <a:defRPr sz="2700"/>
            </a:lvl6pPr>
            <a:lvl7pPr lvl="6">
              <a:lnSpc>
                <a:spcPct val="115000"/>
              </a:lnSpc>
              <a:spcBef>
                <a:spcPts val="0"/>
              </a:spcBef>
              <a:spcAft>
                <a:spcPts val="0"/>
              </a:spcAft>
              <a:buSzPts val="2700"/>
              <a:buNone/>
              <a:defRPr sz="2700"/>
            </a:lvl7pPr>
            <a:lvl8pPr lvl="7">
              <a:lnSpc>
                <a:spcPct val="115000"/>
              </a:lnSpc>
              <a:spcBef>
                <a:spcPts val="0"/>
              </a:spcBef>
              <a:spcAft>
                <a:spcPts val="0"/>
              </a:spcAft>
              <a:buSzPts val="2700"/>
              <a:buNone/>
              <a:defRPr sz="2700"/>
            </a:lvl8pPr>
            <a:lvl9pPr lvl="8">
              <a:lnSpc>
                <a:spcPct val="115000"/>
              </a:lnSpc>
              <a:spcBef>
                <a:spcPts val="0"/>
              </a:spcBef>
              <a:spcAft>
                <a:spcPts val="0"/>
              </a:spcAft>
              <a:buSzPts val="2700"/>
              <a:buNone/>
              <a:defRPr sz="2700"/>
            </a:lvl9pPr>
          </a:lstStyle>
          <a:p>
            <a:endParaRPr/>
          </a:p>
        </p:txBody>
      </p:sp>
      <p:sp>
        <p:nvSpPr>
          <p:cNvPr id="848" name="Google Shape;848;p94"/>
          <p:cNvSpPr txBox="1">
            <a:spLocks noGrp="1"/>
          </p:cNvSpPr>
          <p:nvPr>
            <p:ph type="body" idx="4"/>
          </p:nvPr>
        </p:nvSpPr>
        <p:spPr>
          <a:xfrm>
            <a:off x="5367528" y="7086600"/>
            <a:ext cx="3429000" cy="2318100"/>
          </a:xfrm>
          <a:prstGeom prst="rect">
            <a:avLst/>
          </a:prstGeom>
        </p:spPr>
        <p:txBody>
          <a:bodyPr spcFirstLastPara="1" wrap="square" lIns="0" tIns="0" rIns="0" bIns="0" anchor="t" anchorCtr="0">
            <a:noAutofit/>
          </a:bodyPr>
          <a:lstStyle>
            <a:lvl1pPr marL="457200" lvl="0" indent="-342900">
              <a:spcBef>
                <a:spcPts val="0"/>
              </a:spcBef>
              <a:spcAft>
                <a:spcPts val="0"/>
              </a:spcAft>
              <a:buSzPts val="1800"/>
              <a:buChar char="•"/>
              <a:defRPr/>
            </a:lvl1pPr>
            <a:lvl2pPr marL="914400" lvl="1" indent="-342900">
              <a:spcBef>
                <a:spcPts val="1000"/>
              </a:spcBef>
              <a:spcAft>
                <a:spcPts val="0"/>
              </a:spcAft>
              <a:buSzPts val="1800"/>
              <a:buChar char="﹘"/>
              <a:defRPr/>
            </a:lvl2pPr>
            <a:lvl3pPr marL="1371600" lvl="2" indent="-342900">
              <a:spcBef>
                <a:spcPts val="1000"/>
              </a:spcBef>
              <a:spcAft>
                <a:spcPts val="0"/>
              </a:spcAft>
              <a:buSzPts val="1800"/>
              <a:buChar char="﹘"/>
              <a:defRPr/>
            </a:lvl3pPr>
            <a:lvl4pPr marL="1828800" lvl="3" indent="-342900">
              <a:spcBef>
                <a:spcPts val="1000"/>
              </a:spcBef>
              <a:spcAft>
                <a:spcPts val="0"/>
              </a:spcAft>
              <a:buSzPts val="1800"/>
              <a:buChar char="﹘"/>
              <a:defRPr/>
            </a:lvl4pPr>
            <a:lvl5pPr marL="2286000" lvl="4" indent="-342900">
              <a:spcBef>
                <a:spcPts val="1000"/>
              </a:spcBef>
              <a:spcAft>
                <a:spcPts val="0"/>
              </a:spcAft>
              <a:buSzPts val="1800"/>
              <a:buChar char="﹘"/>
              <a:defRPr/>
            </a:lvl5pPr>
            <a:lvl6pPr marL="2743200" lvl="5" indent="-342900">
              <a:spcBef>
                <a:spcPts val="1000"/>
              </a:spcBef>
              <a:spcAft>
                <a:spcPts val="0"/>
              </a:spcAft>
              <a:buSzPts val="1800"/>
              <a:buChar char="﹘"/>
              <a:defRPr/>
            </a:lvl6pPr>
            <a:lvl7pPr marL="3200400" lvl="6" indent="-342900">
              <a:spcBef>
                <a:spcPts val="1000"/>
              </a:spcBef>
              <a:spcAft>
                <a:spcPts val="0"/>
              </a:spcAft>
              <a:buSzPts val="1800"/>
              <a:buChar char="﹘"/>
              <a:defRPr/>
            </a:lvl7pPr>
            <a:lvl8pPr marL="3657600" lvl="7" indent="-342900">
              <a:spcBef>
                <a:spcPts val="1000"/>
              </a:spcBef>
              <a:spcAft>
                <a:spcPts val="0"/>
              </a:spcAft>
              <a:buSzPts val="1800"/>
              <a:buChar char="﹘"/>
              <a:defRPr/>
            </a:lvl8pPr>
            <a:lvl9pPr marL="4114800" lvl="8" indent="-342900">
              <a:spcBef>
                <a:spcPts val="1000"/>
              </a:spcBef>
              <a:spcAft>
                <a:spcPts val="1000"/>
              </a:spcAft>
              <a:buSzPts val="1800"/>
              <a:buChar char="﹘"/>
              <a:defRPr/>
            </a:lvl9pPr>
          </a:lstStyle>
          <a:p>
            <a:endParaRPr/>
          </a:p>
        </p:txBody>
      </p:sp>
      <p:sp>
        <p:nvSpPr>
          <p:cNvPr id="849" name="Google Shape;849;p94"/>
          <p:cNvSpPr txBox="1">
            <a:spLocks noGrp="1"/>
          </p:cNvSpPr>
          <p:nvPr>
            <p:ph type="title" idx="5"/>
          </p:nvPr>
        </p:nvSpPr>
        <p:spPr>
          <a:xfrm>
            <a:off x="9573768" y="5897880"/>
            <a:ext cx="3429000" cy="955500"/>
          </a:xfrm>
          <a:prstGeom prst="rect">
            <a:avLst/>
          </a:prstGeom>
        </p:spPr>
        <p:txBody>
          <a:bodyPr spcFirstLastPara="1" wrap="square" lIns="0" tIns="0" rIns="0" bIns="0" anchor="b" anchorCtr="0">
            <a:noAutofit/>
          </a:bodyPr>
          <a:lstStyle>
            <a:lvl1pPr lvl="0">
              <a:lnSpc>
                <a:spcPct val="115000"/>
              </a:lnSpc>
              <a:spcBef>
                <a:spcPts val="0"/>
              </a:spcBef>
              <a:spcAft>
                <a:spcPts val="0"/>
              </a:spcAft>
              <a:buSzPts val="2700"/>
              <a:buNone/>
              <a:defRPr sz="2700"/>
            </a:lvl1pPr>
            <a:lvl2pPr lvl="1">
              <a:lnSpc>
                <a:spcPct val="115000"/>
              </a:lnSpc>
              <a:spcBef>
                <a:spcPts val="0"/>
              </a:spcBef>
              <a:spcAft>
                <a:spcPts val="0"/>
              </a:spcAft>
              <a:buSzPts val="2700"/>
              <a:buNone/>
              <a:defRPr sz="2700"/>
            </a:lvl2pPr>
            <a:lvl3pPr lvl="2">
              <a:lnSpc>
                <a:spcPct val="115000"/>
              </a:lnSpc>
              <a:spcBef>
                <a:spcPts val="0"/>
              </a:spcBef>
              <a:spcAft>
                <a:spcPts val="0"/>
              </a:spcAft>
              <a:buSzPts val="2700"/>
              <a:buNone/>
              <a:defRPr sz="2700"/>
            </a:lvl3pPr>
            <a:lvl4pPr lvl="3">
              <a:lnSpc>
                <a:spcPct val="115000"/>
              </a:lnSpc>
              <a:spcBef>
                <a:spcPts val="0"/>
              </a:spcBef>
              <a:spcAft>
                <a:spcPts val="0"/>
              </a:spcAft>
              <a:buSzPts val="2700"/>
              <a:buNone/>
              <a:defRPr sz="2700"/>
            </a:lvl4pPr>
            <a:lvl5pPr lvl="4">
              <a:lnSpc>
                <a:spcPct val="115000"/>
              </a:lnSpc>
              <a:spcBef>
                <a:spcPts val="0"/>
              </a:spcBef>
              <a:spcAft>
                <a:spcPts val="0"/>
              </a:spcAft>
              <a:buSzPts val="2700"/>
              <a:buNone/>
              <a:defRPr sz="2700"/>
            </a:lvl5pPr>
            <a:lvl6pPr lvl="5">
              <a:lnSpc>
                <a:spcPct val="115000"/>
              </a:lnSpc>
              <a:spcBef>
                <a:spcPts val="0"/>
              </a:spcBef>
              <a:spcAft>
                <a:spcPts val="0"/>
              </a:spcAft>
              <a:buSzPts val="2700"/>
              <a:buNone/>
              <a:defRPr sz="2700"/>
            </a:lvl6pPr>
            <a:lvl7pPr lvl="6">
              <a:lnSpc>
                <a:spcPct val="115000"/>
              </a:lnSpc>
              <a:spcBef>
                <a:spcPts val="0"/>
              </a:spcBef>
              <a:spcAft>
                <a:spcPts val="0"/>
              </a:spcAft>
              <a:buSzPts val="2700"/>
              <a:buNone/>
              <a:defRPr sz="2700"/>
            </a:lvl7pPr>
            <a:lvl8pPr lvl="7">
              <a:lnSpc>
                <a:spcPct val="115000"/>
              </a:lnSpc>
              <a:spcBef>
                <a:spcPts val="0"/>
              </a:spcBef>
              <a:spcAft>
                <a:spcPts val="0"/>
              </a:spcAft>
              <a:buSzPts val="2700"/>
              <a:buNone/>
              <a:defRPr sz="2700"/>
            </a:lvl8pPr>
            <a:lvl9pPr lvl="8">
              <a:lnSpc>
                <a:spcPct val="115000"/>
              </a:lnSpc>
              <a:spcBef>
                <a:spcPts val="0"/>
              </a:spcBef>
              <a:spcAft>
                <a:spcPts val="0"/>
              </a:spcAft>
              <a:buSzPts val="2700"/>
              <a:buNone/>
              <a:defRPr sz="2700"/>
            </a:lvl9pPr>
          </a:lstStyle>
          <a:p>
            <a:endParaRPr/>
          </a:p>
        </p:txBody>
      </p:sp>
      <p:sp>
        <p:nvSpPr>
          <p:cNvPr id="850" name="Google Shape;850;p94"/>
          <p:cNvSpPr txBox="1">
            <a:spLocks noGrp="1"/>
          </p:cNvSpPr>
          <p:nvPr>
            <p:ph type="body" idx="6"/>
          </p:nvPr>
        </p:nvSpPr>
        <p:spPr>
          <a:xfrm>
            <a:off x="9573768" y="7086600"/>
            <a:ext cx="3429000" cy="2318100"/>
          </a:xfrm>
          <a:prstGeom prst="rect">
            <a:avLst/>
          </a:prstGeom>
        </p:spPr>
        <p:txBody>
          <a:bodyPr spcFirstLastPara="1" wrap="square" lIns="0" tIns="0" rIns="0" bIns="0" anchor="t" anchorCtr="0">
            <a:noAutofit/>
          </a:bodyPr>
          <a:lstStyle>
            <a:lvl1pPr marL="457200" lvl="0" indent="-342900">
              <a:spcBef>
                <a:spcPts val="0"/>
              </a:spcBef>
              <a:spcAft>
                <a:spcPts val="0"/>
              </a:spcAft>
              <a:buSzPts val="1800"/>
              <a:buChar char="•"/>
              <a:defRPr/>
            </a:lvl1pPr>
            <a:lvl2pPr marL="914400" lvl="1" indent="-342900">
              <a:spcBef>
                <a:spcPts val="1000"/>
              </a:spcBef>
              <a:spcAft>
                <a:spcPts val="0"/>
              </a:spcAft>
              <a:buSzPts val="1800"/>
              <a:buChar char="﹘"/>
              <a:defRPr/>
            </a:lvl2pPr>
            <a:lvl3pPr marL="1371600" lvl="2" indent="-342900">
              <a:spcBef>
                <a:spcPts val="1000"/>
              </a:spcBef>
              <a:spcAft>
                <a:spcPts val="0"/>
              </a:spcAft>
              <a:buSzPts val="1800"/>
              <a:buChar char="﹘"/>
              <a:defRPr/>
            </a:lvl3pPr>
            <a:lvl4pPr marL="1828800" lvl="3" indent="-342900">
              <a:spcBef>
                <a:spcPts val="1000"/>
              </a:spcBef>
              <a:spcAft>
                <a:spcPts val="0"/>
              </a:spcAft>
              <a:buSzPts val="1800"/>
              <a:buChar char="﹘"/>
              <a:defRPr/>
            </a:lvl4pPr>
            <a:lvl5pPr marL="2286000" lvl="4" indent="-342900">
              <a:spcBef>
                <a:spcPts val="1000"/>
              </a:spcBef>
              <a:spcAft>
                <a:spcPts val="0"/>
              </a:spcAft>
              <a:buSzPts val="1800"/>
              <a:buChar char="﹘"/>
              <a:defRPr/>
            </a:lvl5pPr>
            <a:lvl6pPr marL="2743200" lvl="5" indent="-342900">
              <a:spcBef>
                <a:spcPts val="1000"/>
              </a:spcBef>
              <a:spcAft>
                <a:spcPts val="0"/>
              </a:spcAft>
              <a:buSzPts val="1800"/>
              <a:buChar char="﹘"/>
              <a:defRPr/>
            </a:lvl6pPr>
            <a:lvl7pPr marL="3200400" lvl="6" indent="-342900">
              <a:spcBef>
                <a:spcPts val="1000"/>
              </a:spcBef>
              <a:spcAft>
                <a:spcPts val="0"/>
              </a:spcAft>
              <a:buSzPts val="1800"/>
              <a:buChar char="﹘"/>
              <a:defRPr/>
            </a:lvl7pPr>
            <a:lvl8pPr marL="3657600" lvl="7" indent="-342900">
              <a:spcBef>
                <a:spcPts val="1000"/>
              </a:spcBef>
              <a:spcAft>
                <a:spcPts val="0"/>
              </a:spcAft>
              <a:buSzPts val="1800"/>
              <a:buChar char="﹘"/>
              <a:defRPr/>
            </a:lvl8pPr>
            <a:lvl9pPr marL="4114800" lvl="8" indent="-342900">
              <a:spcBef>
                <a:spcPts val="1000"/>
              </a:spcBef>
              <a:spcAft>
                <a:spcPts val="1000"/>
              </a:spcAft>
              <a:buSzPts val="1800"/>
              <a:buChar char="﹘"/>
              <a:defRPr/>
            </a:lvl9pPr>
          </a:lstStyle>
          <a:p>
            <a:endParaRPr/>
          </a:p>
        </p:txBody>
      </p:sp>
      <p:sp>
        <p:nvSpPr>
          <p:cNvPr id="851" name="Google Shape;851;p94"/>
          <p:cNvSpPr txBox="1">
            <a:spLocks noGrp="1"/>
          </p:cNvSpPr>
          <p:nvPr>
            <p:ph type="title" idx="7"/>
          </p:nvPr>
        </p:nvSpPr>
        <p:spPr>
          <a:xfrm>
            <a:off x="13780008" y="5897880"/>
            <a:ext cx="3429000" cy="955500"/>
          </a:xfrm>
          <a:prstGeom prst="rect">
            <a:avLst/>
          </a:prstGeom>
        </p:spPr>
        <p:txBody>
          <a:bodyPr spcFirstLastPara="1" wrap="square" lIns="0" tIns="0" rIns="0" bIns="0" anchor="b" anchorCtr="0">
            <a:noAutofit/>
          </a:bodyPr>
          <a:lstStyle>
            <a:lvl1pPr lvl="0">
              <a:lnSpc>
                <a:spcPct val="115000"/>
              </a:lnSpc>
              <a:spcBef>
                <a:spcPts val="0"/>
              </a:spcBef>
              <a:spcAft>
                <a:spcPts val="0"/>
              </a:spcAft>
              <a:buSzPts val="2700"/>
              <a:buNone/>
              <a:defRPr sz="2700"/>
            </a:lvl1pPr>
            <a:lvl2pPr lvl="1">
              <a:lnSpc>
                <a:spcPct val="115000"/>
              </a:lnSpc>
              <a:spcBef>
                <a:spcPts val="0"/>
              </a:spcBef>
              <a:spcAft>
                <a:spcPts val="0"/>
              </a:spcAft>
              <a:buSzPts val="2700"/>
              <a:buNone/>
              <a:defRPr sz="2700"/>
            </a:lvl2pPr>
            <a:lvl3pPr lvl="2">
              <a:lnSpc>
                <a:spcPct val="115000"/>
              </a:lnSpc>
              <a:spcBef>
                <a:spcPts val="0"/>
              </a:spcBef>
              <a:spcAft>
                <a:spcPts val="0"/>
              </a:spcAft>
              <a:buSzPts val="2700"/>
              <a:buNone/>
              <a:defRPr sz="2700"/>
            </a:lvl3pPr>
            <a:lvl4pPr lvl="3">
              <a:lnSpc>
                <a:spcPct val="115000"/>
              </a:lnSpc>
              <a:spcBef>
                <a:spcPts val="0"/>
              </a:spcBef>
              <a:spcAft>
                <a:spcPts val="0"/>
              </a:spcAft>
              <a:buSzPts val="2700"/>
              <a:buNone/>
              <a:defRPr sz="2700"/>
            </a:lvl4pPr>
            <a:lvl5pPr lvl="4">
              <a:lnSpc>
                <a:spcPct val="115000"/>
              </a:lnSpc>
              <a:spcBef>
                <a:spcPts val="0"/>
              </a:spcBef>
              <a:spcAft>
                <a:spcPts val="0"/>
              </a:spcAft>
              <a:buSzPts val="2700"/>
              <a:buNone/>
              <a:defRPr sz="2700"/>
            </a:lvl5pPr>
            <a:lvl6pPr lvl="5">
              <a:lnSpc>
                <a:spcPct val="115000"/>
              </a:lnSpc>
              <a:spcBef>
                <a:spcPts val="0"/>
              </a:spcBef>
              <a:spcAft>
                <a:spcPts val="0"/>
              </a:spcAft>
              <a:buSzPts val="2700"/>
              <a:buNone/>
              <a:defRPr sz="2700"/>
            </a:lvl6pPr>
            <a:lvl7pPr lvl="6">
              <a:lnSpc>
                <a:spcPct val="115000"/>
              </a:lnSpc>
              <a:spcBef>
                <a:spcPts val="0"/>
              </a:spcBef>
              <a:spcAft>
                <a:spcPts val="0"/>
              </a:spcAft>
              <a:buSzPts val="2700"/>
              <a:buNone/>
              <a:defRPr sz="2700"/>
            </a:lvl7pPr>
            <a:lvl8pPr lvl="7">
              <a:lnSpc>
                <a:spcPct val="115000"/>
              </a:lnSpc>
              <a:spcBef>
                <a:spcPts val="0"/>
              </a:spcBef>
              <a:spcAft>
                <a:spcPts val="0"/>
              </a:spcAft>
              <a:buSzPts val="2700"/>
              <a:buNone/>
              <a:defRPr sz="2700"/>
            </a:lvl8pPr>
            <a:lvl9pPr lvl="8">
              <a:lnSpc>
                <a:spcPct val="115000"/>
              </a:lnSpc>
              <a:spcBef>
                <a:spcPts val="0"/>
              </a:spcBef>
              <a:spcAft>
                <a:spcPts val="0"/>
              </a:spcAft>
              <a:buSzPts val="2700"/>
              <a:buNone/>
              <a:defRPr sz="2700"/>
            </a:lvl9pPr>
          </a:lstStyle>
          <a:p>
            <a:endParaRPr/>
          </a:p>
        </p:txBody>
      </p:sp>
      <p:sp>
        <p:nvSpPr>
          <p:cNvPr id="852" name="Google Shape;852;p94"/>
          <p:cNvSpPr txBox="1">
            <a:spLocks noGrp="1"/>
          </p:cNvSpPr>
          <p:nvPr>
            <p:ph type="body" idx="8"/>
          </p:nvPr>
        </p:nvSpPr>
        <p:spPr>
          <a:xfrm>
            <a:off x="13780008" y="7086600"/>
            <a:ext cx="3429000" cy="2318100"/>
          </a:xfrm>
          <a:prstGeom prst="rect">
            <a:avLst/>
          </a:prstGeom>
        </p:spPr>
        <p:txBody>
          <a:bodyPr spcFirstLastPara="1" wrap="square" lIns="0" tIns="0" rIns="0" bIns="0" anchor="t" anchorCtr="0">
            <a:noAutofit/>
          </a:bodyPr>
          <a:lstStyle>
            <a:lvl1pPr marL="457200" lvl="0" indent="-342900">
              <a:spcBef>
                <a:spcPts val="0"/>
              </a:spcBef>
              <a:spcAft>
                <a:spcPts val="0"/>
              </a:spcAft>
              <a:buSzPts val="1800"/>
              <a:buChar char="•"/>
              <a:defRPr/>
            </a:lvl1pPr>
            <a:lvl2pPr marL="914400" lvl="1" indent="-342900">
              <a:spcBef>
                <a:spcPts val="1000"/>
              </a:spcBef>
              <a:spcAft>
                <a:spcPts val="0"/>
              </a:spcAft>
              <a:buSzPts val="1800"/>
              <a:buChar char="﹘"/>
              <a:defRPr/>
            </a:lvl2pPr>
            <a:lvl3pPr marL="1371600" lvl="2" indent="-342900">
              <a:spcBef>
                <a:spcPts val="1000"/>
              </a:spcBef>
              <a:spcAft>
                <a:spcPts val="0"/>
              </a:spcAft>
              <a:buSzPts val="1800"/>
              <a:buChar char="﹘"/>
              <a:defRPr/>
            </a:lvl3pPr>
            <a:lvl4pPr marL="1828800" lvl="3" indent="-342900">
              <a:spcBef>
                <a:spcPts val="1000"/>
              </a:spcBef>
              <a:spcAft>
                <a:spcPts val="0"/>
              </a:spcAft>
              <a:buSzPts val="1800"/>
              <a:buChar char="﹘"/>
              <a:defRPr/>
            </a:lvl4pPr>
            <a:lvl5pPr marL="2286000" lvl="4" indent="-342900">
              <a:spcBef>
                <a:spcPts val="1000"/>
              </a:spcBef>
              <a:spcAft>
                <a:spcPts val="0"/>
              </a:spcAft>
              <a:buSzPts val="1800"/>
              <a:buChar char="﹘"/>
              <a:defRPr/>
            </a:lvl5pPr>
            <a:lvl6pPr marL="2743200" lvl="5" indent="-342900">
              <a:spcBef>
                <a:spcPts val="1000"/>
              </a:spcBef>
              <a:spcAft>
                <a:spcPts val="0"/>
              </a:spcAft>
              <a:buSzPts val="1800"/>
              <a:buChar char="﹘"/>
              <a:defRPr/>
            </a:lvl6pPr>
            <a:lvl7pPr marL="3200400" lvl="6" indent="-342900">
              <a:spcBef>
                <a:spcPts val="1000"/>
              </a:spcBef>
              <a:spcAft>
                <a:spcPts val="0"/>
              </a:spcAft>
              <a:buSzPts val="1800"/>
              <a:buChar char="﹘"/>
              <a:defRPr/>
            </a:lvl7pPr>
            <a:lvl8pPr marL="3657600" lvl="7" indent="-342900">
              <a:spcBef>
                <a:spcPts val="1000"/>
              </a:spcBef>
              <a:spcAft>
                <a:spcPts val="0"/>
              </a:spcAft>
              <a:buSzPts val="1800"/>
              <a:buChar char="﹘"/>
              <a:defRPr/>
            </a:lvl8pPr>
            <a:lvl9pPr marL="4114800" lvl="8" indent="-342900">
              <a:spcBef>
                <a:spcPts val="1000"/>
              </a:spcBef>
              <a:spcAft>
                <a:spcPts val="1000"/>
              </a:spcAft>
              <a:buSzPts val="1800"/>
              <a:buChar char="﹘"/>
              <a:defRPr/>
            </a:lvl9pPr>
          </a:lstStyle>
          <a:p>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60_Big Stat">
  <p:cSld name="TITLE_1_4">
    <p:bg>
      <p:bgPr>
        <a:solidFill>
          <a:schemeClr val="accent3"/>
        </a:solidFill>
        <a:effectLst/>
      </p:bgPr>
    </p:bg>
    <p:spTree>
      <p:nvGrpSpPr>
        <p:cNvPr id="1" name="Shape 853"/>
        <p:cNvGrpSpPr/>
        <p:nvPr/>
      </p:nvGrpSpPr>
      <p:grpSpPr>
        <a:xfrm>
          <a:off x="0" y="0"/>
          <a:ext cx="0" cy="0"/>
          <a:chOff x="0" y="0"/>
          <a:chExt cx="0" cy="0"/>
        </a:xfrm>
      </p:grpSpPr>
      <p:sp>
        <p:nvSpPr>
          <p:cNvPr id="854" name="Google Shape;854;p95"/>
          <p:cNvSpPr txBox="1">
            <a:spLocks noGrp="1"/>
          </p:cNvSpPr>
          <p:nvPr>
            <p:ph type="subTitle" idx="1"/>
          </p:nvPr>
        </p:nvSpPr>
        <p:spPr>
          <a:xfrm>
            <a:off x="429768" y="429768"/>
            <a:ext cx="7745100" cy="347400"/>
          </a:xfrm>
          <a:prstGeom prst="rect">
            <a:avLst/>
          </a:prstGeom>
        </p:spPr>
        <p:txBody>
          <a:bodyPr spcFirstLastPara="1" wrap="square" lIns="0" tIns="0" rIns="0" bIns="0" anchor="t" anchorCtr="0">
            <a:noAutofit/>
          </a:bodyPr>
          <a:lstStyle>
            <a:lvl1pPr marL="0" marR="0" lvl="0" indent="0" algn="l">
              <a:lnSpc>
                <a:spcPct val="120000"/>
              </a:lnSpc>
              <a:spcBef>
                <a:spcPts val="0"/>
              </a:spcBef>
              <a:spcAft>
                <a:spcPts val="0"/>
              </a:spcAft>
              <a:buNone/>
              <a:defRPr sz="1800"/>
            </a:lvl1pPr>
            <a:lvl2pPr lvl="1">
              <a:lnSpc>
                <a:spcPct val="120000"/>
              </a:lnSpc>
              <a:spcBef>
                <a:spcPts val="0"/>
              </a:spcBef>
              <a:spcAft>
                <a:spcPts val="0"/>
              </a:spcAft>
              <a:buNone/>
              <a:defRPr sz="1800"/>
            </a:lvl2pPr>
            <a:lvl3pPr lvl="2">
              <a:lnSpc>
                <a:spcPct val="120000"/>
              </a:lnSpc>
              <a:spcBef>
                <a:spcPts val="0"/>
              </a:spcBef>
              <a:spcAft>
                <a:spcPts val="0"/>
              </a:spcAft>
              <a:buNone/>
              <a:defRPr sz="1800"/>
            </a:lvl3pPr>
            <a:lvl4pPr lvl="3">
              <a:lnSpc>
                <a:spcPct val="120000"/>
              </a:lnSpc>
              <a:spcBef>
                <a:spcPts val="0"/>
              </a:spcBef>
              <a:spcAft>
                <a:spcPts val="0"/>
              </a:spcAft>
              <a:buNone/>
              <a:defRPr sz="1800"/>
            </a:lvl4pPr>
            <a:lvl5pPr lvl="4">
              <a:lnSpc>
                <a:spcPct val="120000"/>
              </a:lnSpc>
              <a:spcBef>
                <a:spcPts val="0"/>
              </a:spcBef>
              <a:spcAft>
                <a:spcPts val="0"/>
              </a:spcAft>
              <a:buNone/>
              <a:defRPr sz="1800"/>
            </a:lvl5pPr>
            <a:lvl6pPr lvl="5">
              <a:lnSpc>
                <a:spcPct val="120000"/>
              </a:lnSpc>
              <a:spcBef>
                <a:spcPts val="0"/>
              </a:spcBef>
              <a:spcAft>
                <a:spcPts val="0"/>
              </a:spcAft>
              <a:buNone/>
              <a:defRPr sz="1800"/>
            </a:lvl6pPr>
            <a:lvl7pPr lvl="6">
              <a:lnSpc>
                <a:spcPct val="120000"/>
              </a:lnSpc>
              <a:spcBef>
                <a:spcPts val="0"/>
              </a:spcBef>
              <a:spcAft>
                <a:spcPts val="0"/>
              </a:spcAft>
              <a:buNone/>
              <a:defRPr sz="1800"/>
            </a:lvl7pPr>
            <a:lvl8pPr lvl="7">
              <a:lnSpc>
                <a:spcPct val="120000"/>
              </a:lnSpc>
              <a:spcBef>
                <a:spcPts val="0"/>
              </a:spcBef>
              <a:spcAft>
                <a:spcPts val="0"/>
              </a:spcAft>
              <a:buNone/>
              <a:defRPr sz="1800"/>
            </a:lvl8pPr>
            <a:lvl9pPr lvl="8">
              <a:lnSpc>
                <a:spcPct val="120000"/>
              </a:lnSpc>
              <a:spcBef>
                <a:spcPts val="0"/>
              </a:spcBef>
              <a:spcAft>
                <a:spcPts val="0"/>
              </a:spcAft>
              <a:buNone/>
              <a:defRPr sz="1800"/>
            </a:lvl9pPr>
          </a:lstStyle>
          <a:p>
            <a:endParaRPr/>
          </a:p>
        </p:txBody>
      </p:sp>
      <p:sp>
        <p:nvSpPr>
          <p:cNvPr id="855" name="Google Shape;855;p95"/>
          <p:cNvSpPr txBox="1">
            <a:spLocks noGrp="1"/>
          </p:cNvSpPr>
          <p:nvPr>
            <p:ph type="ctrTitle"/>
          </p:nvPr>
        </p:nvSpPr>
        <p:spPr>
          <a:xfrm>
            <a:off x="1527050" y="3383275"/>
            <a:ext cx="15222600" cy="2201700"/>
          </a:xfrm>
          <a:prstGeom prst="rect">
            <a:avLst/>
          </a:prstGeom>
        </p:spPr>
        <p:txBody>
          <a:bodyPr spcFirstLastPara="1" wrap="square" lIns="0" tIns="0" rIns="0" bIns="0" anchor="b" anchorCtr="0">
            <a:noAutofit/>
          </a:bodyPr>
          <a:lstStyle>
            <a:lvl1pPr lvl="0" algn="ctr">
              <a:spcBef>
                <a:spcPts val="0"/>
              </a:spcBef>
              <a:spcAft>
                <a:spcPts val="0"/>
              </a:spcAft>
              <a:buSzPts val="14600"/>
              <a:buFont typeface="Optimistic Display"/>
              <a:buNone/>
              <a:defRPr sz="14600" b="1">
                <a:latin typeface="Optimistic Display"/>
                <a:ea typeface="Optimistic Display"/>
                <a:cs typeface="Optimistic Display"/>
                <a:sym typeface="Optimistic Display"/>
              </a:defRPr>
            </a:lvl1pPr>
            <a:lvl2pPr lvl="1" algn="ctr">
              <a:spcBef>
                <a:spcPts val="0"/>
              </a:spcBef>
              <a:spcAft>
                <a:spcPts val="0"/>
              </a:spcAft>
              <a:buSzPts val="14600"/>
              <a:buFont typeface="Optimistic Display"/>
              <a:buNone/>
              <a:defRPr sz="14600" b="1">
                <a:latin typeface="Optimistic Display"/>
                <a:ea typeface="Optimistic Display"/>
                <a:cs typeface="Optimistic Display"/>
                <a:sym typeface="Optimistic Display"/>
              </a:defRPr>
            </a:lvl2pPr>
            <a:lvl3pPr lvl="2" algn="ctr">
              <a:spcBef>
                <a:spcPts val="0"/>
              </a:spcBef>
              <a:spcAft>
                <a:spcPts val="0"/>
              </a:spcAft>
              <a:buSzPts val="14600"/>
              <a:buFont typeface="Optimistic Display"/>
              <a:buNone/>
              <a:defRPr sz="14600" b="1">
                <a:latin typeface="Optimistic Display"/>
                <a:ea typeface="Optimistic Display"/>
                <a:cs typeface="Optimistic Display"/>
                <a:sym typeface="Optimistic Display"/>
              </a:defRPr>
            </a:lvl3pPr>
            <a:lvl4pPr lvl="3" algn="ctr">
              <a:spcBef>
                <a:spcPts val="0"/>
              </a:spcBef>
              <a:spcAft>
                <a:spcPts val="0"/>
              </a:spcAft>
              <a:buSzPts val="14600"/>
              <a:buFont typeface="Optimistic Display"/>
              <a:buNone/>
              <a:defRPr sz="14600" b="1">
                <a:latin typeface="Optimistic Display"/>
                <a:ea typeface="Optimistic Display"/>
                <a:cs typeface="Optimistic Display"/>
                <a:sym typeface="Optimistic Display"/>
              </a:defRPr>
            </a:lvl4pPr>
            <a:lvl5pPr lvl="4" algn="ctr">
              <a:spcBef>
                <a:spcPts val="0"/>
              </a:spcBef>
              <a:spcAft>
                <a:spcPts val="0"/>
              </a:spcAft>
              <a:buSzPts val="14600"/>
              <a:buFont typeface="Optimistic Display"/>
              <a:buNone/>
              <a:defRPr sz="14600" b="1">
                <a:latin typeface="Optimistic Display"/>
                <a:ea typeface="Optimistic Display"/>
                <a:cs typeface="Optimistic Display"/>
                <a:sym typeface="Optimistic Display"/>
              </a:defRPr>
            </a:lvl5pPr>
            <a:lvl6pPr lvl="5" algn="ctr">
              <a:spcBef>
                <a:spcPts val="0"/>
              </a:spcBef>
              <a:spcAft>
                <a:spcPts val="0"/>
              </a:spcAft>
              <a:buSzPts val="14600"/>
              <a:buFont typeface="Optimistic Display"/>
              <a:buNone/>
              <a:defRPr sz="14600" b="1">
                <a:latin typeface="Optimistic Display"/>
                <a:ea typeface="Optimistic Display"/>
                <a:cs typeface="Optimistic Display"/>
                <a:sym typeface="Optimistic Display"/>
              </a:defRPr>
            </a:lvl6pPr>
            <a:lvl7pPr lvl="6" algn="ctr">
              <a:spcBef>
                <a:spcPts val="0"/>
              </a:spcBef>
              <a:spcAft>
                <a:spcPts val="0"/>
              </a:spcAft>
              <a:buSzPts val="14600"/>
              <a:buFont typeface="Optimistic Display"/>
              <a:buNone/>
              <a:defRPr sz="14600" b="1">
                <a:latin typeface="Optimistic Display"/>
                <a:ea typeface="Optimistic Display"/>
                <a:cs typeface="Optimistic Display"/>
                <a:sym typeface="Optimistic Display"/>
              </a:defRPr>
            </a:lvl7pPr>
            <a:lvl8pPr lvl="7" algn="ctr">
              <a:spcBef>
                <a:spcPts val="0"/>
              </a:spcBef>
              <a:spcAft>
                <a:spcPts val="0"/>
              </a:spcAft>
              <a:buSzPts val="14600"/>
              <a:buFont typeface="Optimistic Display"/>
              <a:buNone/>
              <a:defRPr sz="14600" b="1">
                <a:latin typeface="Optimistic Display"/>
                <a:ea typeface="Optimistic Display"/>
                <a:cs typeface="Optimistic Display"/>
                <a:sym typeface="Optimistic Display"/>
              </a:defRPr>
            </a:lvl8pPr>
            <a:lvl9pPr lvl="8" algn="ctr">
              <a:spcBef>
                <a:spcPts val="0"/>
              </a:spcBef>
              <a:spcAft>
                <a:spcPts val="0"/>
              </a:spcAft>
              <a:buSzPts val="14600"/>
              <a:buFont typeface="Optimistic Display"/>
              <a:buNone/>
              <a:defRPr sz="14600" b="1">
                <a:latin typeface="Optimistic Display"/>
                <a:ea typeface="Optimistic Display"/>
                <a:cs typeface="Optimistic Display"/>
                <a:sym typeface="Optimistic Display"/>
              </a:defRPr>
            </a:lvl9pPr>
          </a:lstStyle>
          <a:p>
            <a:endParaRPr/>
          </a:p>
        </p:txBody>
      </p:sp>
      <p:sp>
        <p:nvSpPr>
          <p:cNvPr id="856" name="Google Shape;856;p95"/>
          <p:cNvSpPr txBox="1">
            <a:spLocks noGrp="1"/>
          </p:cNvSpPr>
          <p:nvPr>
            <p:ph type="subTitle" idx="2"/>
          </p:nvPr>
        </p:nvSpPr>
        <p:spPr>
          <a:xfrm>
            <a:off x="1527050" y="5458973"/>
            <a:ext cx="15222600" cy="347400"/>
          </a:xfrm>
          <a:prstGeom prst="rect">
            <a:avLst/>
          </a:prstGeom>
        </p:spPr>
        <p:txBody>
          <a:bodyPr spcFirstLastPara="1" wrap="square" lIns="0" tIns="0" rIns="0" bIns="0" anchor="t" anchorCtr="0">
            <a:noAutofit/>
          </a:bodyPr>
          <a:lstStyle>
            <a:lvl1pPr marL="0" marR="0" lvl="0" indent="0" algn="ctr">
              <a:lnSpc>
                <a:spcPct val="125000"/>
              </a:lnSpc>
              <a:spcBef>
                <a:spcPts val="0"/>
              </a:spcBef>
              <a:spcAft>
                <a:spcPts val="0"/>
              </a:spcAft>
              <a:buNone/>
              <a:defRPr sz="1800" b="0"/>
            </a:lvl1pPr>
            <a:lvl2pPr lvl="1" algn="ctr">
              <a:lnSpc>
                <a:spcPct val="125000"/>
              </a:lnSpc>
              <a:spcBef>
                <a:spcPts val="0"/>
              </a:spcBef>
              <a:spcAft>
                <a:spcPts val="0"/>
              </a:spcAft>
              <a:buNone/>
              <a:defRPr sz="1800" b="0"/>
            </a:lvl2pPr>
            <a:lvl3pPr lvl="2" algn="ctr">
              <a:lnSpc>
                <a:spcPct val="125000"/>
              </a:lnSpc>
              <a:spcBef>
                <a:spcPts val="0"/>
              </a:spcBef>
              <a:spcAft>
                <a:spcPts val="0"/>
              </a:spcAft>
              <a:buNone/>
              <a:defRPr sz="1800" b="0"/>
            </a:lvl3pPr>
            <a:lvl4pPr lvl="3" algn="ctr">
              <a:lnSpc>
                <a:spcPct val="125000"/>
              </a:lnSpc>
              <a:spcBef>
                <a:spcPts val="0"/>
              </a:spcBef>
              <a:spcAft>
                <a:spcPts val="0"/>
              </a:spcAft>
              <a:buNone/>
              <a:defRPr sz="1800" b="0"/>
            </a:lvl4pPr>
            <a:lvl5pPr lvl="4" algn="ctr">
              <a:lnSpc>
                <a:spcPct val="125000"/>
              </a:lnSpc>
              <a:spcBef>
                <a:spcPts val="0"/>
              </a:spcBef>
              <a:spcAft>
                <a:spcPts val="0"/>
              </a:spcAft>
              <a:buNone/>
              <a:defRPr sz="1800" b="0"/>
            </a:lvl5pPr>
            <a:lvl6pPr lvl="5" algn="ctr">
              <a:lnSpc>
                <a:spcPct val="125000"/>
              </a:lnSpc>
              <a:spcBef>
                <a:spcPts val="0"/>
              </a:spcBef>
              <a:spcAft>
                <a:spcPts val="0"/>
              </a:spcAft>
              <a:buNone/>
              <a:defRPr sz="1800" b="0"/>
            </a:lvl6pPr>
            <a:lvl7pPr lvl="6" algn="ctr">
              <a:lnSpc>
                <a:spcPct val="125000"/>
              </a:lnSpc>
              <a:spcBef>
                <a:spcPts val="0"/>
              </a:spcBef>
              <a:spcAft>
                <a:spcPts val="0"/>
              </a:spcAft>
              <a:buNone/>
              <a:defRPr sz="1800" b="0"/>
            </a:lvl7pPr>
            <a:lvl8pPr lvl="7" algn="ctr">
              <a:lnSpc>
                <a:spcPct val="125000"/>
              </a:lnSpc>
              <a:spcBef>
                <a:spcPts val="0"/>
              </a:spcBef>
              <a:spcAft>
                <a:spcPts val="0"/>
              </a:spcAft>
              <a:buNone/>
              <a:defRPr sz="1800" b="0"/>
            </a:lvl8pPr>
            <a:lvl9pPr lvl="8" algn="ctr">
              <a:lnSpc>
                <a:spcPct val="125000"/>
              </a:lnSpc>
              <a:spcBef>
                <a:spcPts val="0"/>
              </a:spcBef>
              <a:spcAft>
                <a:spcPts val="0"/>
              </a:spcAft>
              <a:buNone/>
              <a:defRPr sz="1800" b="0"/>
            </a:lvl9pPr>
          </a:lstStyle>
          <a:p>
            <a:endParaRPr/>
          </a:p>
        </p:txBody>
      </p:sp>
      <p:sp>
        <p:nvSpPr>
          <p:cNvPr id="857" name="Google Shape;857;p95"/>
          <p:cNvSpPr txBox="1">
            <a:spLocks noGrp="1"/>
          </p:cNvSpPr>
          <p:nvPr>
            <p:ph type="subTitle" idx="3"/>
          </p:nvPr>
        </p:nvSpPr>
        <p:spPr>
          <a:xfrm>
            <a:off x="429765" y="9442550"/>
            <a:ext cx="7041000" cy="420600"/>
          </a:xfrm>
          <a:prstGeom prst="rect">
            <a:avLst/>
          </a:prstGeom>
        </p:spPr>
        <p:txBody>
          <a:bodyPr spcFirstLastPara="1" wrap="square" lIns="0" tIns="0" rIns="0" bIns="0" anchor="b" anchorCtr="0">
            <a:noAutofit/>
          </a:bodyPr>
          <a:lstStyle>
            <a:lvl1pPr marL="0" marR="0" lvl="0" indent="0">
              <a:lnSpc>
                <a:spcPct val="100000"/>
              </a:lnSpc>
              <a:spcBef>
                <a:spcPts val="0"/>
              </a:spcBef>
              <a:spcAft>
                <a:spcPts val="0"/>
              </a:spcAft>
              <a:buNone/>
              <a:defRPr sz="1400" b="0"/>
            </a:lvl1pPr>
            <a:lvl2pPr lvl="1">
              <a:lnSpc>
                <a:spcPct val="100000"/>
              </a:lnSpc>
              <a:spcBef>
                <a:spcPts val="0"/>
              </a:spcBef>
              <a:spcAft>
                <a:spcPts val="0"/>
              </a:spcAft>
              <a:buNone/>
              <a:defRPr sz="1400" b="0"/>
            </a:lvl2pPr>
            <a:lvl3pPr lvl="2">
              <a:lnSpc>
                <a:spcPct val="100000"/>
              </a:lnSpc>
              <a:spcBef>
                <a:spcPts val="0"/>
              </a:spcBef>
              <a:spcAft>
                <a:spcPts val="0"/>
              </a:spcAft>
              <a:buNone/>
              <a:defRPr sz="1400" b="0"/>
            </a:lvl3pPr>
            <a:lvl4pPr lvl="3">
              <a:lnSpc>
                <a:spcPct val="100000"/>
              </a:lnSpc>
              <a:spcBef>
                <a:spcPts val="0"/>
              </a:spcBef>
              <a:spcAft>
                <a:spcPts val="0"/>
              </a:spcAft>
              <a:buNone/>
              <a:defRPr sz="1400" b="0"/>
            </a:lvl4pPr>
            <a:lvl5pPr lvl="4">
              <a:lnSpc>
                <a:spcPct val="100000"/>
              </a:lnSpc>
              <a:spcBef>
                <a:spcPts val="0"/>
              </a:spcBef>
              <a:spcAft>
                <a:spcPts val="0"/>
              </a:spcAft>
              <a:buNone/>
              <a:defRPr sz="1400" b="0"/>
            </a:lvl5pPr>
            <a:lvl6pPr lvl="5">
              <a:lnSpc>
                <a:spcPct val="100000"/>
              </a:lnSpc>
              <a:spcBef>
                <a:spcPts val="0"/>
              </a:spcBef>
              <a:spcAft>
                <a:spcPts val="0"/>
              </a:spcAft>
              <a:buNone/>
              <a:defRPr sz="1400" b="0"/>
            </a:lvl6pPr>
            <a:lvl7pPr lvl="6">
              <a:lnSpc>
                <a:spcPct val="100000"/>
              </a:lnSpc>
              <a:spcBef>
                <a:spcPts val="0"/>
              </a:spcBef>
              <a:spcAft>
                <a:spcPts val="0"/>
              </a:spcAft>
              <a:buNone/>
              <a:defRPr sz="1400" b="0"/>
            </a:lvl7pPr>
            <a:lvl8pPr lvl="7">
              <a:lnSpc>
                <a:spcPct val="100000"/>
              </a:lnSpc>
              <a:spcBef>
                <a:spcPts val="0"/>
              </a:spcBef>
              <a:spcAft>
                <a:spcPts val="0"/>
              </a:spcAft>
              <a:buNone/>
              <a:defRPr sz="1400" b="0"/>
            </a:lvl8pPr>
            <a:lvl9pPr lvl="8">
              <a:lnSpc>
                <a:spcPct val="100000"/>
              </a:lnSpc>
              <a:spcBef>
                <a:spcPts val="0"/>
              </a:spcBef>
              <a:spcAft>
                <a:spcPts val="0"/>
              </a:spcAft>
              <a:buNone/>
              <a:defRPr sz="1400" b="0"/>
            </a:lvl9pPr>
          </a:lstStyle>
          <a:p>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63_Stats (Two)">
  <p:cSld name="TITLE_1_1_3">
    <p:bg>
      <p:bgPr>
        <a:solidFill>
          <a:schemeClr val="accent3"/>
        </a:solidFill>
        <a:effectLst/>
      </p:bgPr>
    </p:bg>
    <p:spTree>
      <p:nvGrpSpPr>
        <p:cNvPr id="1" name="Shape 858"/>
        <p:cNvGrpSpPr/>
        <p:nvPr/>
      </p:nvGrpSpPr>
      <p:grpSpPr>
        <a:xfrm>
          <a:off x="0" y="0"/>
          <a:ext cx="0" cy="0"/>
          <a:chOff x="0" y="0"/>
          <a:chExt cx="0" cy="0"/>
        </a:xfrm>
      </p:grpSpPr>
      <p:sp>
        <p:nvSpPr>
          <p:cNvPr id="859" name="Google Shape;859;p96"/>
          <p:cNvSpPr txBox="1">
            <a:spLocks noGrp="1"/>
          </p:cNvSpPr>
          <p:nvPr>
            <p:ph type="subTitle" idx="1"/>
          </p:nvPr>
        </p:nvSpPr>
        <p:spPr>
          <a:xfrm>
            <a:off x="429768" y="429768"/>
            <a:ext cx="7745100" cy="347400"/>
          </a:xfrm>
          <a:prstGeom prst="rect">
            <a:avLst/>
          </a:prstGeom>
        </p:spPr>
        <p:txBody>
          <a:bodyPr spcFirstLastPara="1" wrap="square" lIns="0" tIns="0" rIns="0" bIns="0" anchor="t" anchorCtr="0">
            <a:noAutofit/>
          </a:bodyPr>
          <a:lstStyle>
            <a:lvl1pPr marL="0" marR="0" lvl="0" indent="0" algn="l">
              <a:lnSpc>
                <a:spcPct val="120000"/>
              </a:lnSpc>
              <a:spcBef>
                <a:spcPts val="0"/>
              </a:spcBef>
              <a:spcAft>
                <a:spcPts val="0"/>
              </a:spcAft>
              <a:buNone/>
              <a:defRPr sz="1800"/>
            </a:lvl1pPr>
            <a:lvl2pPr lvl="1">
              <a:lnSpc>
                <a:spcPct val="120000"/>
              </a:lnSpc>
              <a:spcBef>
                <a:spcPts val="0"/>
              </a:spcBef>
              <a:spcAft>
                <a:spcPts val="0"/>
              </a:spcAft>
              <a:buNone/>
              <a:defRPr sz="1800"/>
            </a:lvl2pPr>
            <a:lvl3pPr lvl="2">
              <a:lnSpc>
                <a:spcPct val="120000"/>
              </a:lnSpc>
              <a:spcBef>
                <a:spcPts val="0"/>
              </a:spcBef>
              <a:spcAft>
                <a:spcPts val="0"/>
              </a:spcAft>
              <a:buNone/>
              <a:defRPr sz="1800"/>
            </a:lvl3pPr>
            <a:lvl4pPr lvl="3">
              <a:lnSpc>
                <a:spcPct val="120000"/>
              </a:lnSpc>
              <a:spcBef>
                <a:spcPts val="0"/>
              </a:spcBef>
              <a:spcAft>
                <a:spcPts val="0"/>
              </a:spcAft>
              <a:buNone/>
              <a:defRPr sz="1800"/>
            </a:lvl4pPr>
            <a:lvl5pPr lvl="4">
              <a:lnSpc>
                <a:spcPct val="120000"/>
              </a:lnSpc>
              <a:spcBef>
                <a:spcPts val="0"/>
              </a:spcBef>
              <a:spcAft>
                <a:spcPts val="0"/>
              </a:spcAft>
              <a:buNone/>
              <a:defRPr sz="1800"/>
            </a:lvl5pPr>
            <a:lvl6pPr lvl="5">
              <a:lnSpc>
                <a:spcPct val="120000"/>
              </a:lnSpc>
              <a:spcBef>
                <a:spcPts val="0"/>
              </a:spcBef>
              <a:spcAft>
                <a:spcPts val="0"/>
              </a:spcAft>
              <a:buNone/>
              <a:defRPr sz="1800"/>
            </a:lvl6pPr>
            <a:lvl7pPr lvl="6">
              <a:lnSpc>
                <a:spcPct val="120000"/>
              </a:lnSpc>
              <a:spcBef>
                <a:spcPts val="0"/>
              </a:spcBef>
              <a:spcAft>
                <a:spcPts val="0"/>
              </a:spcAft>
              <a:buNone/>
              <a:defRPr sz="1800"/>
            </a:lvl7pPr>
            <a:lvl8pPr lvl="7">
              <a:lnSpc>
                <a:spcPct val="120000"/>
              </a:lnSpc>
              <a:spcBef>
                <a:spcPts val="0"/>
              </a:spcBef>
              <a:spcAft>
                <a:spcPts val="0"/>
              </a:spcAft>
              <a:buNone/>
              <a:defRPr sz="1800"/>
            </a:lvl8pPr>
            <a:lvl9pPr lvl="8">
              <a:lnSpc>
                <a:spcPct val="120000"/>
              </a:lnSpc>
              <a:spcBef>
                <a:spcPts val="0"/>
              </a:spcBef>
              <a:spcAft>
                <a:spcPts val="0"/>
              </a:spcAft>
              <a:buNone/>
              <a:defRPr sz="1800"/>
            </a:lvl9pPr>
          </a:lstStyle>
          <a:p>
            <a:endParaRPr/>
          </a:p>
        </p:txBody>
      </p:sp>
      <p:sp>
        <p:nvSpPr>
          <p:cNvPr id="860" name="Google Shape;860;p96"/>
          <p:cNvSpPr txBox="1">
            <a:spLocks noGrp="1"/>
          </p:cNvSpPr>
          <p:nvPr>
            <p:ph type="ctrTitle"/>
          </p:nvPr>
        </p:nvSpPr>
        <p:spPr>
          <a:xfrm>
            <a:off x="1403550" y="3383275"/>
            <a:ext cx="6336900" cy="2201700"/>
          </a:xfrm>
          <a:prstGeom prst="rect">
            <a:avLst/>
          </a:prstGeom>
        </p:spPr>
        <p:txBody>
          <a:bodyPr spcFirstLastPara="1" wrap="square" lIns="0" tIns="0" rIns="0" bIns="0" anchor="b" anchorCtr="0">
            <a:noAutofit/>
          </a:bodyPr>
          <a:lstStyle>
            <a:lvl1pPr lvl="0" algn="ctr">
              <a:spcBef>
                <a:spcPts val="0"/>
              </a:spcBef>
              <a:spcAft>
                <a:spcPts val="0"/>
              </a:spcAft>
              <a:buSzPts val="14600"/>
              <a:buFont typeface="Optimistic Display"/>
              <a:buNone/>
              <a:defRPr sz="14600" b="1">
                <a:latin typeface="Optimistic Display"/>
                <a:ea typeface="Optimistic Display"/>
                <a:cs typeface="Optimistic Display"/>
                <a:sym typeface="Optimistic Display"/>
              </a:defRPr>
            </a:lvl1pPr>
            <a:lvl2pPr lvl="1" algn="ctr">
              <a:spcBef>
                <a:spcPts val="0"/>
              </a:spcBef>
              <a:spcAft>
                <a:spcPts val="0"/>
              </a:spcAft>
              <a:buSzPts val="14600"/>
              <a:buFont typeface="Optimistic Display"/>
              <a:buNone/>
              <a:defRPr sz="14600" b="1">
                <a:latin typeface="Optimistic Display"/>
                <a:ea typeface="Optimistic Display"/>
                <a:cs typeface="Optimistic Display"/>
                <a:sym typeface="Optimistic Display"/>
              </a:defRPr>
            </a:lvl2pPr>
            <a:lvl3pPr lvl="2" algn="ctr">
              <a:spcBef>
                <a:spcPts val="0"/>
              </a:spcBef>
              <a:spcAft>
                <a:spcPts val="0"/>
              </a:spcAft>
              <a:buSzPts val="14600"/>
              <a:buFont typeface="Optimistic Display"/>
              <a:buNone/>
              <a:defRPr sz="14600" b="1">
                <a:latin typeface="Optimistic Display"/>
                <a:ea typeface="Optimistic Display"/>
                <a:cs typeface="Optimistic Display"/>
                <a:sym typeface="Optimistic Display"/>
              </a:defRPr>
            </a:lvl3pPr>
            <a:lvl4pPr lvl="3" algn="ctr">
              <a:spcBef>
                <a:spcPts val="0"/>
              </a:spcBef>
              <a:spcAft>
                <a:spcPts val="0"/>
              </a:spcAft>
              <a:buSzPts val="14600"/>
              <a:buFont typeface="Optimistic Display"/>
              <a:buNone/>
              <a:defRPr sz="14600" b="1">
                <a:latin typeface="Optimistic Display"/>
                <a:ea typeface="Optimistic Display"/>
                <a:cs typeface="Optimistic Display"/>
                <a:sym typeface="Optimistic Display"/>
              </a:defRPr>
            </a:lvl4pPr>
            <a:lvl5pPr lvl="4" algn="ctr">
              <a:spcBef>
                <a:spcPts val="0"/>
              </a:spcBef>
              <a:spcAft>
                <a:spcPts val="0"/>
              </a:spcAft>
              <a:buSzPts val="14600"/>
              <a:buFont typeface="Optimistic Display"/>
              <a:buNone/>
              <a:defRPr sz="14600" b="1">
                <a:latin typeface="Optimistic Display"/>
                <a:ea typeface="Optimistic Display"/>
                <a:cs typeface="Optimistic Display"/>
                <a:sym typeface="Optimistic Display"/>
              </a:defRPr>
            </a:lvl5pPr>
            <a:lvl6pPr lvl="5" algn="ctr">
              <a:spcBef>
                <a:spcPts val="0"/>
              </a:spcBef>
              <a:spcAft>
                <a:spcPts val="0"/>
              </a:spcAft>
              <a:buSzPts val="14600"/>
              <a:buFont typeface="Optimistic Display"/>
              <a:buNone/>
              <a:defRPr sz="14600" b="1">
                <a:latin typeface="Optimistic Display"/>
                <a:ea typeface="Optimistic Display"/>
                <a:cs typeface="Optimistic Display"/>
                <a:sym typeface="Optimistic Display"/>
              </a:defRPr>
            </a:lvl6pPr>
            <a:lvl7pPr lvl="6" algn="ctr">
              <a:spcBef>
                <a:spcPts val="0"/>
              </a:spcBef>
              <a:spcAft>
                <a:spcPts val="0"/>
              </a:spcAft>
              <a:buSzPts val="14600"/>
              <a:buFont typeface="Optimistic Display"/>
              <a:buNone/>
              <a:defRPr sz="14600" b="1">
                <a:latin typeface="Optimistic Display"/>
                <a:ea typeface="Optimistic Display"/>
                <a:cs typeface="Optimistic Display"/>
                <a:sym typeface="Optimistic Display"/>
              </a:defRPr>
            </a:lvl7pPr>
            <a:lvl8pPr lvl="7" algn="ctr">
              <a:spcBef>
                <a:spcPts val="0"/>
              </a:spcBef>
              <a:spcAft>
                <a:spcPts val="0"/>
              </a:spcAft>
              <a:buSzPts val="14600"/>
              <a:buFont typeface="Optimistic Display"/>
              <a:buNone/>
              <a:defRPr sz="14600" b="1">
                <a:latin typeface="Optimistic Display"/>
                <a:ea typeface="Optimistic Display"/>
                <a:cs typeface="Optimistic Display"/>
                <a:sym typeface="Optimistic Display"/>
              </a:defRPr>
            </a:lvl8pPr>
            <a:lvl9pPr lvl="8" algn="ctr">
              <a:spcBef>
                <a:spcPts val="0"/>
              </a:spcBef>
              <a:spcAft>
                <a:spcPts val="0"/>
              </a:spcAft>
              <a:buSzPts val="14600"/>
              <a:buFont typeface="Optimistic Display"/>
              <a:buNone/>
              <a:defRPr sz="14600" b="1">
                <a:latin typeface="Optimistic Display"/>
                <a:ea typeface="Optimistic Display"/>
                <a:cs typeface="Optimistic Display"/>
                <a:sym typeface="Optimistic Display"/>
              </a:defRPr>
            </a:lvl9pPr>
          </a:lstStyle>
          <a:p>
            <a:endParaRPr/>
          </a:p>
        </p:txBody>
      </p:sp>
      <p:sp>
        <p:nvSpPr>
          <p:cNvPr id="861" name="Google Shape;861;p96"/>
          <p:cNvSpPr txBox="1">
            <a:spLocks noGrp="1"/>
          </p:cNvSpPr>
          <p:nvPr>
            <p:ph type="subTitle" idx="2"/>
          </p:nvPr>
        </p:nvSpPr>
        <p:spPr>
          <a:xfrm>
            <a:off x="1403550" y="5458975"/>
            <a:ext cx="6336900" cy="347400"/>
          </a:xfrm>
          <a:prstGeom prst="rect">
            <a:avLst/>
          </a:prstGeom>
        </p:spPr>
        <p:txBody>
          <a:bodyPr spcFirstLastPara="1" wrap="square" lIns="0" tIns="0" rIns="0" bIns="0" anchor="t" anchorCtr="0">
            <a:noAutofit/>
          </a:bodyPr>
          <a:lstStyle>
            <a:lvl1pPr marL="0" marR="0" lvl="0" indent="0" algn="ctr">
              <a:lnSpc>
                <a:spcPct val="125000"/>
              </a:lnSpc>
              <a:spcBef>
                <a:spcPts val="0"/>
              </a:spcBef>
              <a:spcAft>
                <a:spcPts val="0"/>
              </a:spcAft>
              <a:buNone/>
              <a:defRPr sz="1800" b="0"/>
            </a:lvl1pPr>
            <a:lvl2pPr lvl="1" algn="ctr">
              <a:lnSpc>
                <a:spcPct val="125000"/>
              </a:lnSpc>
              <a:spcBef>
                <a:spcPts val="0"/>
              </a:spcBef>
              <a:spcAft>
                <a:spcPts val="0"/>
              </a:spcAft>
              <a:buNone/>
              <a:defRPr sz="1800" b="0"/>
            </a:lvl2pPr>
            <a:lvl3pPr lvl="2" algn="ctr">
              <a:lnSpc>
                <a:spcPct val="125000"/>
              </a:lnSpc>
              <a:spcBef>
                <a:spcPts val="0"/>
              </a:spcBef>
              <a:spcAft>
                <a:spcPts val="0"/>
              </a:spcAft>
              <a:buNone/>
              <a:defRPr sz="1800" b="0"/>
            </a:lvl3pPr>
            <a:lvl4pPr lvl="3" algn="ctr">
              <a:lnSpc>
                <a:spcPct val="125000"/>
              </a:lnSpc>
              <a:spcBef>
                <a:spcPts val="0"/>
              </a:spcBef>
              <a:spcAft>
                <a:spcPts val="0"/>
              </a:spcAft>
              <a:buNone/>
              <a:defRPr sz="1800" b="0"/>
            </a:lvl4pPr>
            <a:lvl5pPr lvl="4" algn="ctr">
              <a:lnSpc>
                <a:spcPct val="125000"/>
              </a:lnSpc>
              <a:spcBef>
                <a:spcPts val="0"/>
              </a:spcBef>
              <a:spcAft>
                <a:spcPts val="0"/>
              </a:spcAft>
              <a:buNone/>
              <a:defRPr sz="1800" b="0"/>
            </a:lvl5pPr>
            <a:lvl6pPr lvl="5" algn="ctr">
              <a:lnSpc>
                <a:spcPct val="125000"/>
              </a:lnSpc>
              <a:spcBef>
                <a:spcPts val="0"/>
              </a:spcBef>
              <a:spcAft>
                <a:spcPts val="0"/>
              </a:spcAft>
              <a:buNone/>
              <a:defRPr sz="1800" b="0"/>
            </a:lvl6pPr>
            <a:lvl7pPr lvl="6" algn="ctr">
              <a:lnSpc>
                <a:spcPct val="125000"/>
              </a:lnSpc>
              <a:spcBef>
                <a:spcPts val="0"/>
              </a:spcBef>
              <a:spcAft>
                <a:spcPts val="0"/>
              </a:spcAft>
              <a:buNone/>
              <a:defRPr sz="1800" b="0"/>
            </a:lvl7pPr>
            <a:lvl8pPr lvl="7" algn="ctr">
              <a:lnSpc>
                <a:spcPct val="125000"/>
              </a:lnSpc>
              <a:spcBef>
                <a:spcPts val="0"/>
              </a:spcBef>
              <a:spcAft>
                <a:spcPts val="0"/>
              </a:spcAft>
              <a:buNone/>
              <a:defRPr sz="1800" b="0"/>
            </a:lvl8pPr>
            <a:lvl9pPr lvl="8" algn="ctr">
              <a:lnSpc>
                <a:spcPct val="125000"/>
              </a:lnSpc>
              <a:spcBef>
                <a:spcPts val="0"/>
              </a:spcBef>
              <a:spcAft>
                <a:spcPts val="0"/>
              </a:spcAft>
              <a:buNone/>
              <a:defRPr sz="1800" b="0"/>
            </a:lvl9pPr>
          </a:lstStyle>
          <a:p>
            <a:endParaRPr/>
          </a:p>
        </p:txBody>
      </p:sp>
      <p:sp>
        <p:nvSpPr>
          <p:cNvPr id="862" name="Google Shape;862;p96"/>
          <p:cNvSpPr txBox="1">
            <a:spLocks noGrp="1"/>
          </p:cNvSpPr>
          <p:nvPr>
            <p:ph type="subTitle" idx="3"/>
          </p:nvPr>
        </p:nvSpPr>
        <p:spPr>
          <a:xfrm>
            <a:off x="429765" y="9442550"/>
            <a:ext cx="7041000" cy="420600"/>
          </a:xfrm>
          <a:prstGeom prst="rect">
            <a:avLst/>
          </a:prstGeom>
        </p:spPr>
        <p:txBody>
          <a:bodyPr spcFirstLastPara="1" wrap="square" lIns="0" tIns="0" rIns="0" bIns="0" anchor="b" anchorCtr="0">
            <a:noAutofit/>
          </a:bodyPr>
          <a:lstStyle>
            <a:lvl1pPr marL="0" marR="0" lvl="0" indent="0">
              <a:lnSpc>
                <a:spcPct val="100000"/>
              </a:lnSpc>
              <a:spcBef>
                <a:spcPts val="0"/>
              </a:spcBef>
              <a:spcAft>
                <a:spcPts val="0"/>
              </a:spcAft>
              <a:buNone/>
              <a:defRPr sz="1400" b="0"/>
            </a:lvl1pPr>
            <a:lvl2pPr lvl="1">
              <a:lnSpc>
                <a:spcPct val="100000"/>
              </a:lnSpc>
              <a:spcBef>
                <a:spcPts val="0"/>
              </a:spcBef>
              <a:spcAft>
                <a:spcPts val="0"/>
              </a:spcAft>
              <a:buNone/>
              <a:defRPr sz="1400" b="0"/>
            </a:lvl2pPr>
            <a:lvl3pPr lvl="2">
              <a:lnSpc>
                <a:spcPct val="100000"/>
              </a:lnSpc>
              <a:spcBef>
                <a:spcPts val="0"/>
              </a:spcBef>
              <a:spcAft>
                <a:spcPts val="0"/>
              </a:spcAft>
              <a:buNone/>
              <a:defRPr sz="1400" b="0"/>
            </a:lvl3pPr>
            <a:lvl4pPr lvl="3">
              <a:lnSpc>
                <a:spcPct val="100000"/>
              </a:lnSpc>
              <a:spcBef>
                <a:spcPts val="0"/>
              </a:spcBef>
              <a:spcAft>
                <a:spcPts val="0"/>
              </a:spcAft>
              <a:buNone/>
              <a:defRPr sz="1400" b="0"/>
            </a:lvl4pPr>
            <a:lvl5pPr lvl="4">
              <a:lnSpc>
                <a:spcPct val="100000"/>
              </a:lnSpc>
              <a:spcBef>
                <a:spcPts val="0"/>
              </a:spcBef>
              <a:spcAft>
                <a:spcPts val="0"/>
              </a:spcAft>
              <a:buNone/>
              <a:defRPr sz="1400" b="0"/>
            </a:lvl5pPr>
            <a:lvl6pPr lvl="5">
              <a:lnSpc>
                <a:spcPct val="100000"/>
              </a:lnSpc>
              <a:spcBef>
                <a:spcPts val="0"/>
              </a:spcBef>
              <a:spcAft>
                <a:spcPts val="0"/>
              </a:spcAft>
              <a:buNone/>
              <a:defRPr sz="1400" b="0"/>
            </a:lvl6pPr>
            <a:lvl7pPr lvl="6">
              <a:lnSpc>
                <a:spcPct val="100000"/>
              </a:lnSpc>
              <a:spcBef>
                <a:spcPts val="0"/>
              </a:spcBef>
              <a:spcAft>
                <a:spcPts val="0"/>
              </a:spcAft>
              <a:buNone/>
              <a:defRPr sz="1400" b="0"/>
            </a:lvl7pPr>
            <a:lvl8pPr lvl="7">
              <a:lnSpc>
                <a:spcPct val="100000"/>
              </a:lnSpc>
              <a:spcBef>
                <a:spcPts val="0"/>
              </a:spcBef>
              <a:spcAft>
                <a:spcPts val="0"/>
              </a:spcAft>
              <a:buNone/>
              <a:defRPr sz="1400" b="0"/>
            </a:lvl8pPr>
            <a:lvl9pPr lvl="8">
              <a:lnSpc>
                <a:spcPct val="100000"/>
              </a:lnSpc>
              <a:spcBef>
                <a:spcPts val="0"/>
              </a:spcBef>
              <a:spcAft>
                <a:spcPts val="0"/>
              </a:spcAft>
              <a:buNone/>
              <a:defRPr sz="1400" b="0"/>
            </a:lvl9pPr>
          </a:lstStyle>
          <a:p>
            <a:endParaRPr/>
          </a:p>
        </p:txBody>
      </p:sp>
      <p:sp>
        <p:nvSpPr>
          <p:cNvPr id="863" name="Google Shape;863;p96"/>
          <p:cNvSpPr txBox="1">
            <a:spLocks noGrp="1"/>
          </p:cNvSpPr>
          <p:nvPr>
            <p:ph type="ctrTitle" idx="4"/>
          </p:nvPr>
        </p:nvSpPr>
        <p:spPr>
          <a:xfrm>
            <a:off x="10547550" y="3383275"/>
            <a:ext cx="6336900" cy="2201700"/>
          </a:xfrm>
          <a:prstGeom prst="rect">
            <a:avLst/>
          </a:prstGeom>
        </p:spPr>
        <p:txBody>
          <a:bodyPr spcFirstLastPara="1" wrap="square" lIns="0" tIns="0" rIns="0" bIns="0" anchor="b" anchorCtr="0">
            <a:noAutofit/>
          </a:bodyPr>
          <a:lstStyle>
            <a:lvl1pPr lvl="0" algn="ctr">
              <a:spcBef>
                <a:spcPts val="0"/>
              </a:spcBef>
              <a:spcAft>
                <a:spcPts val="0"/>
              </a:spcAft>
              <a:buSzPts val="14600"/>
              <a:buFont typeface="Optimistic Display"/>
              <a:buNone/>
              <a:defRPr sz="14600" b="1">
                <a:latin typeface="Optimistic Display"/>
                <a:ea typeface="Optimistic Display"/>
                <a:cs typeface="Optimistic Display"/>
                <a:sym typeface="Optimistic Display"/>
              </a:defRPr>
            </a:lvl1pPr>
            <a:lvl2pPr lvl="1" algn="ctr">
              <a:spcBef>
                <a:spcPts val="0"/>
              </a:spcBef>
              <a:spcAft>
                <a:spcPts val="0"/>
              </a:spcAft>
              <a:buSzPts val="14600"/>
              <a:buFont typeface="Optimistic Display"/>
              <a:buNone/>
              <a:defRPr sz="14600" b="1">
                <a:latin typeface="Optimistic Display"/>
                <a:ea typeface="Optimistic Display"/>
                <a:cs typeface="Optimistic Display"/>
                <a:sym typeface="Optimistic Display"/>
              </a:defRPr>
            </a:lvl2pPr>
            <a:lvl3pPr lvl="2" algn="ctr">
              <a:spcBef>
                <a:spcPts val="0"/>
              </a:spcBef>
              <a:spcAft>
                <a:spcPts val="0"/>
              </a:spcAft>
              <a:buSzPts val="14600"/>
              <a:buFont typeface="Optimistic Display"/>
              <a:buNone/>
              <a:defRPr sz="14600" b="1">
                <a:latin typeface="Optimistic Display"/>
                <a:ea typeface="Optimistic Display"/>
                <a:cs typeface="Optimistic Display"/>
                <a:sym typeface="Optimistic Display"/>
              </a:defRPr>
            </a:lvl3pPr>
            <a:lvl4pPr lvl="3" algn="ctr">
              <a:spcBef>
                <a:spcPts val="0"/>
              </a:spcBef>
              <a:spcAft>
                <a:spcPts val="0"/>
              </a:spcAft>
              <a:buSzPts val="14600"/>
              <a:buFont typeface="Optimistic Display"/>
              <a:buNone/>
              <a:defRPr sz="14600" b="1">
                <a:latin typeface="Optimistic Display"/>
                <a:ea typeface="Optimistic Display"/>
                <a:cs typeface="Optimistic Display"/>
                <a:sym typeface="Optimistic Display"/>
              </a:defRPr>
            </a:lvl4pPr>
            <a:lvl5pPr lvl="4" algn="ctr">
              <a:spcBef>
                <a:spcPts val="0"/>
              </a:spcBef>
              <a:spcAft>
                <a:spcPts val="0"/>
              </a:spcAft>
              <a:buSzPts val="14600"/>
              <a:buFont typeface="Optimistic Display"/>
              <a:buNone/>
              <a:defRPr sz="14600" b="1">
                <a:latin typeface="Optimistic Display"/>
                <a:ea typeface="Optimistic Display"/>
                <a:cs typeface="Optimistic Display"/>
                <a:sym typeface="Optimistic Display"/>
              </a:defRPr>
            </a:lvl5pPr>
            <a:lvl6pPr lvl="5" algn="ctr">
              <a:spcBef>
                <a:spcPts val="0"/>
              </a:spcBef>
              <a:spcAft>
                <a:spcPts val="0"/>
              </a:spcAft>
              <a:buSzPts val="14600"/>
              <a:buFont typeface="Optimistic Display"/>
              <a:buNone/>
              <a:defRPr sz="14600" b="1">
                <a:latin typeface="Optimistic Display"/>
                <a:ea typeface="Optimistic Display"/>
                <a:cs typeface="Optimistic Display"/>
                <a:sym typeface="Optimistic Display"/>
              </a:defRPr>
            </a:lvl6pPr>
            <a:lvl7pPr lvl="6" algn="ctr">
              <a:spcBef>
                <a:spcPts val="0"/>
              </a:spcBef>
              <a:spcAft>
                <a:spcPts val="0"/>
              </a:spcAft>
              <a:buSzPts val="14600"/>
              <a:buFont typeface="Optimistic Display"/>
              <a:buNone/>
              <a:defRPr sz="14600" b="1">
                <a:latin typeface="Optimistic Display"/>
                <a:ea typeface="Optimistic Display"/>
                <a:cs typeface="Optimistic Display"/>
                <a:sym typeface="Optimistic Display"/>
              </a:defRPr>
            </a:lvl7pPr>
            <a:lvl8pPr lvl="7" algn="ctr">
              <a:spcBef>
                <a:spcPts val="0"/>
              </a:spcBef>
              <a:spcAft>
                <a:spcPts val="0"/>
              </a:spcAft>
              <a:buSzPts val="14600"/>
              <a:buFont typeface="Optimistic Display"/>
              <a:buNone/>
              <a:defRPr sz="14600" b="1">
                <a:latin typeface="Optimistic Display"/>
                <a:ea typeface="Optimistic Display"/>
                <a:cs typeface="Optimistic Display"/>
                <a:sym typeface="Optimistic Display"/>
              </a:defRPr>
            </a:lvl8pPr>
            <a:lvl9pPr lvl="8" algn="ctr">
              <a:spcBef>
                <a:spcPts val="0"/>
              </a:spcBef>
              <a:spcAft>
                <a:spcPts val="0"/>
              </a:spcAft>
              <a:buSzPts val="14600"/>
              <a:buFont typeface="Optimistic Display"/>
              <a:buNone/>
              <a:defRPr sz="14600" b="1">
                <a:latin typeface="Optimistic Display"/>
                <a:ea typeface="Optimistic Display"/>
                <a:cs typeface="Optimistic Display"/>
                <a:sym typeface="Optimistic Display"/>
              </a:defRPr>
            </a:lvl9pPr>
          </a:lstStyle>
          <a:p>
            <a:endParaRPr/>
          </a:p>
        </p:txBody>
      </p:sp>
      <p:sp>
        <p:nvSpPr>
          <p:cNvPr id="864" name="Google Shape;864;p96"/>
          <p:cNvSpPr txBox="1">
            <a:spLocks noGrp="1"/>
          </p:cNvSpPr>
          <p:nvPr>
            <p:ph type="subTitle" idx="5"/>
          </p:nvPr>
        </p:nvSpPr>
        <p:spPr>
          <a:xfrm>
            <a:off x="10547550" y="5458975"/>
            <a:ext cx="6336900" cy="347400"/>
          </a:xfrm>
          <a:prstGeom prst="rect">
            <a:avLst/>
          </a:prstGeom>
        </p:spPr>
        <p:txBody>
          <a:bodyPr spcFirstLastPara="1" wrap="square" lIns="0" tIns="0" rIns="0" bIns="0" anchor="t" anchorCtr="0">
            <a:noAutofit/>
          </a:bodyPr>
          <a:lstStyle>
            <a:lvl1pPr marL="0" marR="0" lvl="0" indent="0" algn="ctr">
              <a:lnSpc>
                <a:spcPct val="125000"/>
              </a:lnSpc>
              <a:spcBef>
                <a:spcPts val="0"/>
              </a:spcBef>
              <a:spcAft>
                <a:spcPts val="0"/>
              </a:spcAft>
              <a:buNone/>
              <a:defRPr sz="1800" b="0"/>
            </a:lvl1pPr>
            <a:lvl2pPr lvl="1" algn="ctr">
              <a:lnSpc>
                <a:spcPct val="125000"/>
              </a:lnSpc>
              <a:spcBef>
                <a:spcPts val="0"/>
              </a:spcBef>
              <a:spcAft>
                <a:spcPts val="0"/>
              </a:spcAft>
              <a:buNone/>
              <a:defRPr sz="1800" b="0"/>
            </a:lvl2pPr>
            <a:lvl3pPr lvl="2" algn="ctr">
              <a:lnSpc>
                <a:spcPct val="125000"/>
              </a:lnSpc>
              <a:spcBef>
                <a:spcPts val="0"/>
              </a:spcBef>
              <a:spcAft>
                <a:spcPts val="0"/>
              </a:spcAft>
              <a:buNone/>
              <a:defRPr sz="1800" b="0"/>
            </a:lvl3pPr>
            <a:lvl4pPr lvl="3" algn="ctr">
              <a:lnSpc>
                <a:spcPct val="125000"/>
              </a:lnSpc>
              <a:spcBef>
                <a:spcPts val="0"/>
              </a:spcBef>
              <a:spcAft>
                <a:spcPts val="0"/>
              </a:spcAft>
              <a:buNone/>
              <a:defRPr sz="1800" b="0"/>
            </a:lvl4pPr>
            <a:lvl5pPr lvl="4" algn="ctr">
              <a:lnSpc>
                <a:spcPct val="125000"/>
              </a:lnSpc>
              <a:spcBef>
                <a:spcPts val="0"/>
              </a:spcBef>
              <a:spcAft>
                <a:spcPts val="0"/>
              </a:spcAft>
              <a:buNone/>
              <a:defRPr sz="1800" b="0"/>
            </a:lvl5pPr>
            <a:lvl6pPr lvl="5" algn="ctr">
              <a:lnSpc>
                <a:spcPct val="125000"/>
              </a:lnSpc>
              <a:spcBef>
                <a:spcPts val="0"/>
              </a:spcBef>
              <a:spcAft>
                <a:spcPts val="0"/>
              </a:spcAft>
              <a:buNone/>
              <a:defRPr sz="1800" b="0"/>
            </a:lvl6pPr>
            <a:lvl7pPr lvl="6" algn="ctr">
              <a:lnSpc>
                <a:spcPct val="125000"/>
              </a:lnSpc>
              <a:spcBef>
                <a:spcPts val="0"/>
              </a:spcBef>
              <a:spcAft>
                <a:spcPts val="0"/>
              </a:spcAft>
              <a:buNone/>
              <a:defRPr sz="1800" b="0"/>
            </a:lvl7pPr>
            <a:lvl8pPr lvl="7" algn="ctr">
              <a:lnSpc>
                <a:spcPct val="125000"/>
              </a:lnSpc>
              <a:spcBef>
                <a:spcPts val="0"/>
              </a:spcBef>
              <a:spcAft>
                <a:spcPts val="0"/>
              </a:spcAft>
              <a:buNone/>
              <a:defRPr sz="1800" b="0"/>
            </a:lvl8pPr>
            <a:lvl9pPr lvl="8" algn="ctr">
              <a:lnSpc>
                <a:spcPct val="125000"/>
              </a:lnSpc>
              <a:spcBef>
                <a:spcPts val="0"/>
              </a:spcBef>
              <a:spcAft>
                <a:spcPts val="0"/>
              </a:spcAft>
              <a:buNone/>
              <a:defRPr sz="1800" b="0"/>
            </a:lvl9pPr>
          </a:lstStyle>
          <a:p>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66_Stats (Three)">
  <p:cSld name="TITLE_1_1_1_2">
    <p:bg>
      <p:bgPr>
        <a:solidFill>
          <a:schemeClr val="accent3"/>
        </a:solidFill>
        <a:effectLst/>
      </p:bgPr>
    </p:bg>
    <p:spTree>
      <p:nvGrpSpPr>
        <p:cNvPr id="1" name="Shape 865"/>
        <p:cNvGrpSpPr/>
        <p:nvPr/>
      </p:nvGrpSpPr>
      <p:grpSpPr>
        <a:xfrm>
          <a:off x="0" y="0"/>
          <a:ext cx="0" cy="0"/>
          <a:chOff x="0" y="0"/>
          <a:chExt cx="0" cy="0"/>
        </a:xfrm>
      </p:grpSpPr>
      <p:sp>
        <p:nvSpPr>
          <p:cNvPr id="866" name="Google Shape;866;p97"/>
          <p:cNvSpPr txBox="1">
            <a:spLocks noGrp="1"/>
          </p:cNvSpPr>
          <p:nvPr>
            <p:ph type="subTitle" idx="1"/>
          </p:nvPr>
        </p:nvSpPr>
        <p:spPr>
          <a:xfrm>
            <a:off x="429768" y="429768"/>
            <a:ext cx="7745100" cy="347400"/>
          </a:xfrm>
          <a:prstGeom prst="rect">
            <a:avLst/>
          </a:prstGeom>
        </p:spPr>
        <p:txBody>
          <a:bodyPr spcFirstLastPara="1" wrap="square" lIns="0" tIns="0" rIns="0" bIns="0" anchor="t" anchorCtr="0">
            <a:noAutofit/>
          </a:bodyPr>
          <a:lstStyle>
            <a:lvl1pPr marL="0" marR="0" lvl="0" indent="0" algn="l">
              <a:lnSpc>
                <a:spcPct val="120000"/>
              </a:lnSpc>
              <a:spcBef>
                <a:spcPts val="0"/>
              </a:spcBef>
              <a:spcAft>
                <a:spcPts val="0"/>
              </a:spcAft>
              <a:buNone/>
              <a:defRPr sz="1800"/>
            </a:lvl1pPr>
            <a:lvl2pPr lvl="1">
              <a:lnSpc>
                <a:spcPct val="120000"/>
              </a:lnSpc>
              <a:spcBef>
                <a:spcPts val="0"/>
              </a:spcBef>
              <a:spcAft>
                <a:spcPts val="0"/>
              </a:spcAft>
              <a:buNone/>
              <a:defRPr sz="1800"/>
            </a:lvl2pPr>
            <a:lvl3pPr lvl="2">
              <a:lnSpc>
                <a:spcPct val="120000"/>
              </a:lnSpc>
              <a:spcBef>
                <a:spcPts val="0"/>
              </a:spcBef>
              <a:spcAft>
                <a:spcPts val="0"/>
              </a:spcAft>
              <a:buNone/>
              <a:defRPr sz="1800"/>
            </a:lvl3pPr>
            <a:lvl4pPr lvl="3">
              <a:lnSpc>
                <a:spcPct val="120000"/>
              </a:lnSpc>
              <a:spcBef>
                <a:spcPts val="0"/>
              </a:spcBef>
              <a:spcAft>
                <a:spcPts val="0"/>
              </a:spcAft>
              <a:buNone/>
              <a:defRPr sz="1800"/>
            </a:lvl4pPr>
            <a:lvl5pPr lvl="4">
              <a:lnSpc>
                <a:spcPct val="120000"/>
              </a:lnSpc>
              <a:spcBef>
                <a:spcPts val="0"/>
              </a:spcBef>
              <a:spcAft>
                <a:spcPts val="0"/>
              </a:spcAft>
              <a:buNone/>
              <a:defRPr sz="1800"/>
            </a:lvl5pPr>
            <a:lvl6pPr lvl="5">
              <a:lnSpc>
                <a:spcPct val="120000"/>
              </a:lnSpc>
              <a:spcBef>
                <a:spcPts val="0"/>
              </a:spcBef>
              <a:spcAft>
                <a:spcPts val="0"/>
              </a:spcAft>
              <a:buNone/>
              <a:defRPr sz="1800"/>
            </a:lvl6pPr>
            <a:lvl7pPr lvl="6">
              <a:lnSpc>
                <a:spcPct val="120000"/>
              </a:lnSpc>
              <a:spcBef>
                <a:spcPts val="0"/>
              </a:spcBef>
              <a:spcAft>
                <a:spcPts val="0"/>
              </a:spcAft>
              <a:buNone/>
              <a:defRPr sz="1800"/>
            </a:lvl7pPr>
            <a:lvl8pPr lvl="7">
              <a:lnSpc>
                <a:spcPct val="120000"/>
              </a:lnSpc>
              <a:spcBef>
                <a:spcPts val="0"/>
              </a:spcBef>
              <a:spcAft>
                <a:spcPts val="0"/>
              </a:spcAft>
              <a:buNone/>
              <a:defRPr sz="1800"/>
            </a:lvl8pPr>
            <a:lvl9pPr lvl="8">
              <a:lnSpc>
                <a:spcPct val="120000"/>
              </a:lnSpc>
              <a:spcBef>
                <a:spcPts val="0"/>
              </a:spcBef>
              <a:spcAft>
                <a:spcPts val="0"/>
              </a:spcAft>
              <a:buNone/>
              <a:defRPr sz="1800"/>
            </a:lvl9pPr>
          </a:lstStyle>
          <a:p>
            <a:endParaRPr/>
          </a:p>
        </p:txBody>
      </p:sp>
      <p:sp>
        <p:nvSpPr>
          <p:cNvPr id="867" name="Google Shape;867;p97"/>
          <p:cNvSpPr txBox="1">
            <a:spLocks noGrp="1"/>
          </p:cNvSpPr>
          <p:nvPr>
            <p:ph type="ctrTitle"/>
          </p:nvPr>
        </p:nvSpPr>
        <p:spPr>
          <a:xfrm>
            <a:off x="1527048" y="3950475"/>
            <a:ext cx="4224600" cy="1469700"/>
          </a:xfrm>
          <a:prstGeom prst="rect">
            <a:avLst/>
          </a:prstGeom>
        </p:spPr>
        <p:txBody>
          <a:bodyPr spcFirstLastPara="1" wrap="square" lIns="0" tIns="0" rIns="0" bIns="0" anchor="b" anchorCtr="0">
            <a:noAutofit/>
          </a:bodyPr>
          <a:lstStyle>
            <a:lvl1pPr lvl="0" algn="ctr">
              <a:spcBef>
                <a:spcPts val="0"/>
              </a:spcBef>
              <a:spcAft>
                <a:spcPts val="0"/>
              </a:spcAft>
              <a:buSzPts val="9600"/>
              <a:buFont typeface="Optimistic Display"/>
              <a:buNone/>
              <a:defRPr sz="9600" b="1">
                <a:latin typeface="Optimistic Display"/>
                <a:ea typeface="Optimistic Display"/>
                <a:cs typeface="Optimistic Display"/>
                <a:sym typeface="Optimistic Display"/>
              </a:defRPr>
            </a:lvl1pPr>
            <a:lvl2pPr lvl="1" algn="ctr">
              <a:spcBef>
                <a:spcPts val="0"/>
              </a:spcBef>
              <a:spcAft>
                <a:spcPts val="0"/>
              </a:spcAft>
              <a:buSzPts val="9600"/>
              <a:buFont typeface="Optimistic Display"/>
              <a:buNone/>
              <a:defRPr sz="9600" b="1">
                <a:latin typeface="Optimistic Display"/>
                <a:ea typeface="Optimistic Display"/>
                <a:cs typeface="Optimistic Display"/>
                <a:sym typeface="Optimistic Display"/>
              </a:defRPr>
            </a:lvl2pPr>
            <a:lvl3pPr lvl="2" algn="ctr">
              <a:spcBef>
                <a:spcPts val="0"/>
              </a:spcBef>
              <a:spcAft>
                <a:spcPts val="0"/>
              </a:spcAft>
              <a:buSzPts val="9600"/>
              <a:buFont typeface="Optimistic Display"/>
              <a:buNone/>
              <a:defRPr sz="9600" b="1">
                <a:latin typeface="Optimistic Display"/>
                <a:ea typeface="Optimistic Display"/>
                <a:cs typeface="Optimistic Display"/>
                <a:sym typeface="Optimistic Display"/>
              </a:defRPr>
            </a:lvl3pPr>
            <a:lvl4pPr lvl="3" algn="ctr">
              <a:spcBef>
                <a:spcPts val="0"/>
              </a:spcBef>
              <a:spcAft>
                <a:spcPts val="0"/>
              </a:spcAft>
              <a:buSzPts val="9600"/>
              <a:buFont typeface="Optimistic Display"/>
              <a:buNone/>
              <a:defRPr sz="9600" b="1">
                <a:latin typeface="Optimistic Display"/>
                <a:ea typeface="Optimistic Display"/>
                <a:cs typeface="Optimistic Display"/>
                <a:sym typeface="Optimistic Display"/>
              </a:defRPr>
            </a:lvl4pPr>
            <a:lvl5pPr lvl="4" algn="ctr">
              <a:spcBef>
                <a:spcPts val="0"/>
              </a:spcBef>
              <a:spcAft>
                <a:spcPts val="0"/>
              </a:spcAft>
              <a:buSzPts val="9600"/>
              <a:buFont typeface="Optimistic Display"/>
              <a:buNone/>
              <a:defRPr sz="9600" b="1">
                <a:latin typeface="Optimistic Display"/>
                <a:ea typeface="Optimistic Display"/>
                <a:cs typeface="Optimistic Display"/>
                <a:sym typeface="Optimistic Display"/>
              </a:defRPr>
            </a:lvl5pPr>
            <a:lvl6pPr lvl="5" algn="ctr">
              <a:spcBef>
                <a:spcPts val="0"/>
              </a:spcBef>
              <a:spcAft>
                <a:spcPts val="0"/>
              </a:spcAft>
              <a:buSzPts val="9600"/>
              <a:buFont typeface="Optimistic Display"/>
              <a:buNone/>
              <a:defRPr sz="9600" b="1">
                <a:latin typeface="Optimistic Display"/>
                <a:ea typeface="Optimistic Display"/>
                <a:cs typeface="Optimistic Display"/>
                <a:sym typeface="Optimistic Display"/>
              </a:defRPr>
            </a:lvl6pPr>
            <a:lvl7pPr lvl="6" algn="ctr">
              <a:spcBef>
                <a:spcPts val="0"/>
              </a:spcBef>
              <a:spcAft>
                <a:spcPts val="0"/>
              </a:spcAft>
              <a:buSzPts val="9600"/>
              <a:buFont typeface="Optimistic Display"/>
              <a:buNone/>
              <a:defRPr sz="9600" b="1">
                <a:latin typeface="Optimistic Display"/>
                <a:ea typeface="Optimistic Display"/>
                <a:cs typeface="Optimistic Display"/>
                <a:sym typeface="Optimistic Display"/>
              </a:defRPr>
            </a:lvl7pPr>
            <a:lvl8pPr lvl="7" algn="ctr">
              <a:spcBef>
                <a:spcPts val="0"/>
              </a:spcBef>
              <a:spcAft>
                <a:spcPts val="0"/>
              </a:spcAft>
              <a:buSzPts val="9600"/>
              <a:buFont typeface="Optimistic Display"/>
              <a:buNone/>
              <a:defRPr sz="9600" b="1">
                <a:latin typeface="Optimistic Display"/>
                <a:ea typeface="Optimistic Display"/>
                <a:cs typeface="Optimistic Display"/>
                <a:sym typeface="Optimistic Display"/>
              </a:defRPr>
            </a:lvl8pPr>
            <a:lvl9pPr lvl="8" algn="ctr">
              <a:spcBef>
                <a:spcPts val="0"/>
              </a:spcBef>
              <a:spcAft>
                <a:spcPts val="0"/>
              </a:spcAft>
              <a:buSzPts val="9600"/>
              <a:buFont typeface="Optimistic Display"/>
              <a:buNone/>
              <a:defRPr sz="9600" b="1">
                <a:latin typeface="Optimistic Display"/>
                <a:ea typeface="Optimistic Display"/>
                <a:cs typeface="Optimistic Display"/>
                <a:sym typeface="Optimistic Display"/>
              </a:defRPr>
            </a:lvl9pPr>
          </a:lstStyle>
          <a:p>
            <a:endParaRPr/>
          </a:p>
        </p:txBody>
      </p:sp>
      <p:sp>
        <p:nvSpPr>
          <p:cNvPr id="868" name="Google Shape;868;p97"/>
          <p:cNvSpPr txBox="1">
            <a:spLocks noGrp="1"/>
          </p:cNvSpPr>
          <p:nvPr>
            <p:ph type="subTitle" idx="2"/>
          </p:nvPr>
        </p:nvSpPr>
        <p:spPr>
          <a:xfrm>
            <a:off x="1527148" y="5458975"/>
            <a:ext cx="4224600" cy="347400"/>
          </a:xfrm>
          <a:prstGeom prst="rect">
            <a:avLst/>
          </a:prstGeom>
        </p:spPr>
        <p:txBody>
          <a:bodyPr spcFirstLastPara="1" wrap="square" lIns="0" tIns="0" rIns="0" bIns="0" anchor="t" anchorCtr="0">
            <a:noAutofit/>
          </a:bodyPr>
          <a:lstStyle>
            <a:lvl1pPr marL="0" marR="0" lvl="0" indent="0" algn="ctr">
              <a:lnSpc>
                <a:spcPct val="125000"/>
              </a:lnSpc>
              <a:spcBef>
                <a:spcPts val="0"/>
              </a:spcBef>
              <a:spcAft>
                <a:spcPts val="0"/>
              </a:spcAft>
              <a:buNone/>
              <a:defRPr sz="1800" b="0"/>
            </a:lvl1pPr>
            <a:lvl2pPr lvl="1" algn="ctr">
              <a:lnSpc>
                <a:spcPct val="125000"/>
              </a:lnSpc>
              <a:spcBef>
                <a:spcPts val="0"/>
              </a:spcBef>
              <a:spcAft>
                <a:spcPts val="0"/>
              </a:spcAft>
              <a:buNone/>
              <a:defRPr sz="1800" b="0"/>
            </a:lvl2pPr>
            <a:lvl3pPr lvl="2" algn="ctr">
              <a:lnSpc>
                <a:spcPct val="125000"/>
              </a:lnSpc>
              <a:spcBef>
                <a:spcPts val="0"/>
              </a:spcBef>
              <a:spcAft>
                <a:spcPts val="0"/>
              </a:spcAft>
              <a:buNone/>
              <a:defRPr sz="1800" b="0"/>
            </a:lvl3pPr>
            <a:lvl4pPr lvl="3" algn="ctr">
              <a:lnSpc>
                <a:spcPct val="125000"/>
              </a:lnSpc>
              <a:spcBef>
                <a:spcPts val="0"/>
              </a:spcBef>
              <a:spcAft>
                <a:spcPts val="0"/>
              </a:spcAft>
              <a:buNone/>
              <a:defRPr sz="1800" b="0"/>
            </a:lvl4pPr>
            <a:lvl5pPr lvl="4" algn="ctr">
              <a:lnSpc>
                <a:spcPct val="125000"/>
              </a:lnSpc>
              <a:spcBef>
                <a:spcPts val="0"/>
              </a:spcBef>
              <a:spcAft>
                <a:spcPts val="0"/>
              </a:spcAft>
              <a:buNone/>
              <a:defRPr sz="1800" b="0"/>
            </a:lvl5pPr>
            <a:lvl6pPr lvl="5" algn="ctr">
              <a:lnSpc>
                <a:spcPct val="125000"/>
              </a:lnSpc>
              <a:spcBef>
                <a:spcPts val="0"/>
              </a:spcBef>
              <a:spcAft>
                <a:spcPts val="0"/>
              </a:spcAft>
              <a:buNone/>
              <a:defRPr sz="1800" b="0"/>
            </a:lvl6pPr>
            <a:lvl7pPr lvl="6" algn="ctr">
              <a:lnSpc>
                <a:spcPct val="125000"/>
              </a:lnSpc>
              <a:spcBef>
                <a:spcPts val="0"/>
              </a:spcBef>
              <a:spcAft>
                <a:spcPts val="0"/>
              </a:spcAft>
              <a:buNone/>
              <a:defRPr sz="1800" b="0"/>
            </a:lvl7pPr>
            <a:lvl8pPr lvl="7" algn="ctr">
              <a:lnSpc>
                <a:spcPct val="125000"/>
              </a:lnSpc>
              <a:spcBef>
                <a:spcPts val="0"/>
              </a:spcBef>
              <a:spcAft>
                <a:spcPts val="0"/>
              </a:spcAft>
              <a:buNone/>
              <a:defRPr sz="1800" b="0"/>
            </a:lvl8pPr>
            <a:lvl9pPr lvl="8" algn="ctr">
              <a:lnSpc>
                <a:spcPct val="125000"/>
              </a:lnSpc>
              <a:spcBef>
                <a:spcPts val="0"/>
              </a:spcBef>
              <a:spcAft>
                <a:spcPts val="0"/>
              </a:spcAft>
              <a:buNone/>
              <a:defRPr sz="1800" b="0"/>
            </a:lvl9pPr>
          </a:lstStyle>
          <a:p>
            <a:endParaRPr/>
          </a:p>
        </p:txBody>
      </p:sp>
      <p:sp>
        <p:nvSpPr>
          <p:cNvPr id="869" name="Google Shape;869;p97"/>
          <p:cNvSpPr txBox="1">
            <a:spLocks noGrp="1"/>
          </p:cNvSpPr>
          <p:nvPr>
            <p:ph type="subTitle" idx="3"/>
          </p:nvPr>
        </p:nvSpPr>
        <p:spPr>
          <a:xfrm>
            <a:off x="431365" y="9442550"/>
            <a:ext cx="7041000" cy="420600"/>
          </a:xfrm>
          <a:prstGeom prst="rect">
            <a:avLst/>
          </a:prstGeom>
        </p:spPr>
        <p:txBody>
          <a:bodyPr spcFirstLastPara="1" wrap="square" lIns="0" tIns="0" rIns="0" bIns="0" anchor="b" anchorCtr="0">
            <a:noAutofit/>
          </a:bodyPr>
          <a:lstStyle>
            <a:lvl1pPr marL="0" marR="0" lvl="0" indent="0">
              <a:lnSpc>
                <a:spcPct val="100000"/>
              </a:lnSpc>
              <a:spcBef>
                <a:spcPts val="0"/>
              </a:spcBef>
              <a:spcAft>
                <a:spcPts val="0"/>
              </a:spcAft>
              <a:buNone/>
              <a:defRPr sz="1400" b="0"/>
            </a:lvl1pPr>
            <a:lvl2pPr lvl="1">
              <a:lnSpc>
                <a:spcPct val="100000"/>
              </a:lnSpc>
              <a:spcBef>
                <a:spcPts val="0"/>
              </a:spcBef>
              <a:spcAft>
                <a:spcPts val="0"/>
              </a:spcAft>
              <a:buNone/>
              <a:defRPr sz="1400" b="0"/>
            </a:lvl2pPr>
            <a:lvl3pPr lvl="2">
              <a:lnSpc>
                <a:spcPct val="100000"/>
              </a:lnSpc>
              <a:spcBef>
                <a:spcPts val="0"/>
              </a:spcBef>
              <a:spcAft>
                <a:spcPts val="0"/>
              </a:spcAft>
              <a:buNone/>
              <a:defRPr sz="1400" b="0"/>
            </a:lvl3pPr>
            <a:lvl4pPr lvl="3">
              <a:lnSpc>
                <a:spcPct val="100000"/>
              </a:lnSpc>
              <a:spcBef>
                <a:spcPts val="0"/>
              </a:spcBef>
              <a:spcAft>
                <a:spcPts val="0"/>
              </a:spcAft>
              <a:buNone/>
              <a:defRPr sz="1400" b="0"/>
            </a:lvl4pPr>
            <a:lvl5pPr lvl="4">
              <a:lnSpc>
                <a:spcPct val="100000"/>
              </a:lnSpc>
              <a:spcBef>
                <a:spcPts val="0"/>
              </a:spcBef>
              <a:spcAft>
                <a:spcPts val="0"/>
              </a:spcAft>
              <a:buNone/>
              <a:defRPr sz="1400" b="0"/>
            </a:lvl5pPr>
            <a:lvl6pPr lvl="5">
              <a:lnSpc>
                <a:spcPct val="100000"/>
              </a:lnSpc>
              <a:spcBef>
                <a:spcPts val="0"/>
              </a:spcBef>
              <a:spcAft>
                <a:spcPts val="0"/>
              </a:spcAft>
              <a:buNone/>
              <a:defRPr sz="1400" b="0"/>
            </a:lvl6pPr>
            <a:lvl7pPr lvl="6">
              <a:lnSpc>
                <a:spcPct val="100000"/>
              </a:lnSpc>
              <a:spcBef>
                <a:spcPts val="0"/>
              </a:spcBef>
              <a:spcAft>
                <a:spcPts val="0"/>
              </a:spcAft>
              <a:buNone/>
              <a:defRPr sz="1400" b="0"/>
            </a:lvl7pPr>
            <a:lvl8pPr lvl="7">
              <a:lnSpc>
                <a:spcPct val="100000"/>
              </a:lnSpc>
              <a:spcBef>
                <a:spcPts val="0"/>
              </a:spcBef>
              <a:spcAft>
                <a:spcPts val="0"/>
              </a:spcAft>
              <a:buNone/>
              <a:defRPr sz="1400" b="0"/>
            </a:lvl8pPr>
            <a:lvl9pPr lvl="8">
              <a:lnSpc>
                <a:spcPct val="100000"/>
              </a:lnSpc>
              <a:spcBef>
                <a:spcPts val="0"/>
              </a:spcBef>
              <a:spcAft>
                <a:spcPts val="0"/>
              </a:spcAft>
              <a:buNone/>
              <a:defRPr sz="1400" b="0"/>
            </a:lvl9pPr>
          </a:lstStyle>
          <a:p>
            <a:endParaRPr/>
          </a:p>
        </p:txBody>
      </p:sp>
      <p:sp>
        <p:nvSpPr>
          <p:cNvPr id="870" name="Google Shape;870;p97"/>
          <p:cNvSpPr txBox="1">
            <a:spLocks noGrp="1"/>
          </p:cNvSpPr>
          <p:nvPr>
            <p:ph type="ctrTitle" idx="4"/>
          </p:nvPr>
        </p:nvSpPr>
        <p:spPr>
          <a:xfrm>
            <a:off x="7031650" y="3950696"/>
            <a:ext cx="4224600" cy="1469700"/>
          </a:xfrm>
          <a:prstGeom prst="rect">
            <a:avLst/>
          </a:prstGeom>
        </p:spPr>
        <p:txBody>
          <a:bodyPr spcFirstLastPara="1" wrap="square" lIns="0" tIns="0" rIns="0" bIns="0" anchor="b" anchorCtr="0">
            <a:noAutofit/>
          </a:bodyPr>
          <a:lstStyle>
            <a:lvl1pPr lvl="0" algn="ctr">
              <a:spcBef>
                <a:spcPts val="0"/>
              </a:spcBef>
              <a:spcAft>
                <a:spcPts val="0"/>
              </a:spcAft>
              <a:buSzPts val="9600"/>
              <a:buFont typeface="Optimistic Display"/>
              <a:buNone/>
              <a:defRPr sz="9600" b="1">
                <a:latin typeface="Optimistic Display"/>
                <a:ea typeface="Optimistic Display"/>
                <a:cs typeface="Optimistic Display"/>
                <a:sym typeface="Optimistic Display"/>
              </a:defRPr>
            </a:lvl1pPr>
            <a:lvl2pPr lvl="1" algn="ctr">
              <a:spcBef>
                <a:spcPts val="0"/>
              </a:spcBef>
              <a:spcAft>
                <a:spcPts val="0"/>
              </a:spcAft>
              <a:buSzPts val="9600"/>
              <a:buFont typeface="Optimistic Display"/>
              <a:buNone/>
              <a:defRPr sz="9600" b="1">
                <a:latin typeface="Optimistic Display"/>
                <a:ea typeface="Optimistic Display"/>
                <a:cs typeface="Optimistic Display"/>
                <a:sym typeface="Optimistic Display"/>
              </a:defRPr>
            </a:lvl2pPr>
            <a:lvl3pPr lvl="2" algn="ctr">
              <a:spcBef>
                <a:spcPts val="0"/>
              </a:spcBef>
              <a:spcAft>
                <a:spcPts val="0"/>
              </a:spcAft>
              <a:buSzPts val="9600"/>
              <a:buFont typeface="Optimistic Display"/>
              <a:buNone/>
              <a:defRPr sz="9600" b="1">
                <a:latin typeface="Optimistic Display"/>
                <a:ea typeface="Optimistic Display"/>
                <a:cs typeface="Optimistic Display"/>
                <a:sym typeface="Optimistic Display"/>
              </a:defRPr>
            </a:lvl3pPr>
            <a:lvl4pPr lvl="3" algn="ctr">
              <a:spcBef>
                <a:spcPts val="0"/>
              </a:spcBef>
              <a:spcAft>
                <a:spcPts val="0"/>
              </a:spcAft>
              <a:buSzPts val="9600"/>
              <a:buFont typeface="Optimistic Display"/>
              <a:buNone/>
              <a:defRPr sz="9600" b="1">
                <a:latin typeface="Optimistic Display"/>
                <a:ea typeface="Optimistic Display"/>
                <a:cs typeface="Optimistic Display"/>
                <a:sym typeface="Optimistic Display"/>
              </a:defRPr>
            </a:lvl4pPr>
            <a:lvl5pPr lvl="4" algn="ctr">
              <a:spcBef>
                <a:spcPts val="0"/>
              </a:spcBef>
              <a:spcAft>
                <a:spcPts val="0"/>
              </a:spcAft>
              <a:buSzPts val="9600"/>
              <a:buFont typeface="Optimistic Display"/>
              <a:buNone/>
              <a:defRPr sz="9600" b="1">
                <a:latin typeface="Optimistic Display"/>
                <a:ea typeface="Optimistic Display"/>
                <a:cs typeface="Optimistic Display"/>
                <a:sym typeface="Optimistic Display"/>
              </a:defRPr>
            </a:lvl5pPr>
            <a:lvl6pPr lvl="5" algn="ctr">
              <a:spcBef>
                <a:spcPts val="0"/>
              </a:spcBef>
              <a:spcAft>
                <a:spcPts val="0"/>
              </a:spcAft>
              <a:buSzPts val="9600"/>
              <a:buFont typeface="Optimistic Display"/>
              <a:buNone/>
              <a:defRPr sz="9600" b="1">
                <a:latin typeface="Optimistic Display"/>
                <a:ea typeface="Optimistic Display"/>
                <a:cs typeface="Optimistic Display"/>
                <a:sym typeface="Optimistic Display"/>
              </a:defRPr>
            </a:lvl6pPr>
            <a:lvl7pPr lvl="6" algn="ctr">
              <a:spcBef>
                <a:spcPts val="0"/>
              </a:spcBef>
              <a:spcAft>
                <a:spcPts val="0"/>
              </a:spcAft>
              <a:buSzPts val="9600"/>
              <a:buFont typeface="Optimistic Display"/>
              <a:buNone/>
              <a:defRPr sz="9600" b="1">
                <a:latin typeface="Optimistic Display"/>
                <a:ea typeface="Optimistic Display"/>
                <a:cs typeface="Optimistic Display"/>
                <a:sym typeface="Optimistic Display"/>
              </a:defRPr>
            </a:lvl7pPr>
            <a:lvl8pPr lvl="7" algn="ctr">
              <a:spcBef>
                <a:spcPts val="0"/>
              </a:spcBef>
              <a:spcAft>
                <a:spcPts val="0"/>
              </a:spcAft>
              <a:buSzPts val="9600"/>
              <a:buFont typeface="Optimistic Display"/>
              <a:buNone/>
              <a:defRPr sz="9600" b="1">
                <a:latin typeface="Optimistic Display"/>
                <a:ea typeface="Optimistic Display"/>
                <a:cs typeface="Optimistic Display"/>
                <a:sym typeface="Optimistic Display"/>
              </a:defRPr>
            </a:lvl8pPr>
            <a:lvl9pPr lvl="8" algn="ctr">
              <a:spcBef>
                <a:spcPts val="0"/>
              </a:spcBef>
              <a:spcAft>
                <a:spcPts val="0"/>
              </a:spcAft>
              <a:buSzPts val="9600"/>
              <a:buFont typeface="Optimistic Display"/>
              <a:buNone/>
              <a:defRPr sz="9600" b="1">
                <a:latin typeface="Optimistic Display"/>
                <a:ea typeface="Optimistic Display"/>
                <a:cs typeface="Optimistic Display"/>
                <a:sym typeface="Optimistic Display"/>
              </a:defRPr>
            </a:lvl9pPr>
          </a:lstStyle>
          <a:p>
            <a:endParaRPr/>
          </a:p>
        </p:txBody>
      </p:sp>
      <p:sp>
        <p:nvSpPr>
          <p:cNvPr id="871" name="Google Shape;871;p97"/>
          <p:cNvSpPr txBox="1">
            <a:spLocks noGrp="1"/>
          </p:cNvSpPr>
          <p:nvPr>
            <p:ph type="subTitle" idx="5"/>
          </p:nvPr>
        </p:nvSpPr>
        <p:spPr>
          <a:xfrm>
            <a:off x="7031750" y="5458975"/>
            <a:ext cx="4224600" cy="347400"/>
          </a:xfrm>
          <a:prstGeom prst="rect">
            <a:avLst/>
          </a:prstGeom>
        </p:spPr>
        <p:txBody>
          <a:bodyPr spcFirstLastPara="1" wrap="square" lIns="0" tIns="0" rIns="0" bIns="0" anchor="t" anchorCtr="0">
            <a:noAutofit/>
          </a:bodyPr>
          <a:lstStyle>
            <a:lvl1pPr marL="0" marR="0" lvl="0" indent="0" algn="ctr">
              <a:lnSpc>
                <a:spcPct val="125000"/>
              </a:lnSpc>
              <a:spcBef>
                <a:spcPts val="0"/>
              </a:spcBef>
              <a:spcAft>
                <a:spcPts val="0"/>
              </a:spcAft>
              <a:buNone/>
              <a:defRPr sz="1800" b="0"/>
            </a:lvl1pPr>
            <a:lvl2pPr lvl="1" algn="ctr">
              <a:lnSpc>
                <a:spcPct val="125000"/>
              </a:lnSpc>
              <a:spcBef>
                <a:spcPts val="0"/>
              </a:spcBef>
              <a:spcAft>
                <a:spcPts val="0"/>
              </a:spcAft>
              <a:buNone/>
              <a:defRPr sz="1800" b="0"/>
            </a:lvl2pPr>
            <a:lvl3pPr lvl="2" algn="ctr">
              <a:lnSpc>
                <a:spcPct val="125000"/>
              </a:lnSpc>
              <a:spcBef>
                <a:spcPts val="0"/>
              </a:spcBef>
              <a:spcAft>
                <a:spcPts val="0"/>
              </a:spcAft>
              <a:buNone/>
              <a:defRPr sz="1800" b="0"/>
            </a:lvl3pPr>
            <a:lvl4pPr lvl="3" algn="ctr">
              <a:lnSpc>
                <a:spcPct val="125000"/>
              </a:lnSpc>
              <a:spcBef>
                <a:spcPts val="0"/>
              </a:spcBef>
              <a:spcAft>
                <a:spcPts val="0"/>
              </a:spcAft>
              <a:buNone/>
              <a:defRPr sz="1800" b="0"/>
            </a:lvl4pPr>
            <a:lvl5pPr lvl="4" algn="ctr">
              <a:lnSpc>
                <a:spcPct val="125000"/>
              </a:lnSpc>
              <a:spcBef>
                <a:spcPts val="0"/>
              </a:spcBef>
              <a:spcAft>
                <a:spcPts val="0"/>
              </a:spcAft>
              <a:buNone/>
              <a:defRPr sz="1800" b="0"/>
            </a:lvl5pPr>
            <a:lvl6pPr lvl="5" algn="ctr">
              <a:lnSpc>
                <a:spcPct val="125000"/>
              </a:lnSpc>
              <a:spcBef>
                <a:spcPts val="0"/>
              </a:spcBef>
              <a:spcAft>
                <a:spcPts val="0"/>
              </a:spcAft>
              <a:buNone/>
              <a:defRPr sz="1800" b="0"/>
            </a:lvl6pPr>
            <a:lvl7pPr lvl="6" algn="ctr">
              <a:lnSpc>
                <a:spcPct val="125000"/>
              </a:lnSpc>
              <a:spcBef>
                <a:spcPts val="0"/>
              </a:spcBef>
              <a:spcAft>
                <a:spcPts val="0"/>
              </a:spcAft>
              <a:buNone/>
              <a:defRPr sz="1800" b="0"/>
            </a:lvl7pPr>
            <a:lvl8pPr lvl="7" algn="ctr">
              <a:lnSpc>
                <a:spcPct val="125000"/>
              </a:lnSpc>
              <a:spcBef>
                <a:spcPts val="0"/>
              </a:spcBef>
              <a:spcAft>
                <a:spcPts val="0"/>
              </a:spcAft>
              <a:buNone/>
              <a:defRPr sz="1800" b="0"/>
            </a:lvl8pPr>
            <a:lvl9pPr lvl="8" algn="ctr">
              <a:lnSpc>
                <a:spcPct val="125000"/>
              </a:lnSpc>
              <a:spcBef>
                <a:spcPts val="0"/>
              </a:spcBef>
              <a:spcAft>
                <a:spcPts val="0"/>
              </a:spcAft>
              <a:buNone/>
              <a:defRPr sz="1800" b="0"/>
            </a:lvl9pPr>
          </a:lstStyle>
          <a:p>
            <a:endParaRPr/>
          </a:p>
        </p:txBody>
      </p:sp>
      <p:sp>
        <p:nvSpPr>
          <p:cNvPr id="872" name="Google Shape;872;p97"/>
          <p:cNvSpPr txBox="1">
            <a:spLocks noGrp="1"/>
          </p:cNvSpPr>
          <p:nvPr>
            <p:ph type="ctrTitle" idx="6"/>
          </p:nvPr>
        </p:nvSpPr>
        <p:spPr>
          <a:xfrm>
            <a:off x="12659700" y="3950696"/>
            <a:ext cx="4224600" cy="1469700"/>
          </a:xfrm>
          <a:prstGeom prst="rect">
            <a:avLst/>
          </a:prstGeom>
        </p:spPr>
        <p:txBody>
          <a:bodyPr spcFirstLastPara="1" wrap="square" lIns="0" tIns="0" rIns="0" bIns="0" anchor="b" anchorCtr="0">
            <a:noAutofit/>
          </a:bodyPr>
          <a:lstStyle>
            <a:lvl1pPr lvl="0" algn="ctr">
              <a:spcBef>
                <a:spcPts val="0"/>
              </a:spcBef>
              <a:spcAft>
                <a:spcPts val="0"/>
              </a:spcAft>
              <a:buSzPts val="9600"/>
              <a:buFont typeface="Optimistic Display"/>
              <a:buNone/>
              <a:defRPr sz="9600" b="1">
                <a:latin typeface="Optimistic Display"/>
                <a:ea typeface="Optimistic Display"/>
                <a:cs typeface="Optimistic Display"/>
                <a:sym typeface="Optimistic Display"/>
              </a:defRPr>
            </a:lvl1pPr>
            <a:lvl2pPr lvl="1" algn="ctr">
              <a:spcBef>
                <a:spcPts val="0"/>
              </a:spcBef>
              <a:spcAft>
                <a:spcPts val="0"/>
              </a:spcAft>
              <a:buSzPts val="9600"/>
              <a:buFont typeface="Optimistic Display"/>
              <a:buNone/>
              <a:defRPr sz="9600" b="1">
                <a:latin typeface="Optimistic Display"/>
                <a:ea typeface="Optimistic Display"/>
                <a:cs typeface="Optimistic Display"/>
                <a:sym typeface="Optimistic Display"/>
              </a:defRPr>
            </a:lvl2pPr>
            <a:lvl3pPr lvl="2" algn="ctr">
              <a:spcBef>
                <a:spcPts val="0"/>
              </a:spcBef>
              <a:spcAft>
                <a:spcPts val="0"/>
              </a:spcAft>
              <a:buSzPts val="9600"/>
              <a:buFont typeface="Optimistic Display"/>
              <a:buNone/>
              <a:defRPr sz="9600" b="1">
                <a:latin typeface="Optimistic Display"/>
                <a:ea typeface="Optimistic Display"/>
                <a:cs typeface="Optimistic Display"/>
                <a:sym typeface="Optimistic Display"/>
              </a:defRPr>
            </a:lvl3pPr>
            <a:lvl4pPr lvl="3" algn="ctr">
              <a:spcBef>
                <a:spcPts val="0"/>
              </a:spcBef>
              <a:spcAft>
                <a:spcPts val="0"/>
              </a:spcAft>
              <a:buSzPts val="9600"/>
              <a:buFont typeface="Optimistic Display"/>
              <a:buNone/>
              <a:defRPr sz="9600" b="1">
                <a:latin typeface="Optimistic Display"/>
                <a:ea typeface="Optimistic Display"/>
                <a:cs typeface="Optimistic Display"/>
                <a:sym typeface="Optimistic Display"/>
              </a:defRPr>
            </a:lvl4pPr>
            <a:lvl5pPr lvl="4" algn="ctr">
              <a:spcBef>
                <a:spcPts val="0"/>
              </a:spcBef>
              <a:spcAft>
                <a:spcPts val="0"/>
              </a:spcAft>
              <a:buSzPts val="9600"/>
              <a:buFont typeface="Optimistic Display"/>
              <a:buNone/>
              <a:defRPr sz="9600" b="1">
                <a:latin typeface="Optimistic Display"/>
                <a:ea typeface="Optimistic Display"/>
                <a:cs typeface="Optimistic Display"/>
                <a:sym typeface="Optimistic Display"/>
              </a:defRPr>
            </a:lvl5pPr>
            <a:lvl6pPr lvl="5" algn="ctr">
              <a:spcBef>
                <a:spcPts val="0"/>
              </a:spcBef>
              <a:spcAft>
                <a:spcPts val="0"/>
              </a:spcAft>
              <a:buSzPts val="9600"/>
              <a:buFont typeface="Optimistic Display"/>
              <a:buNone/>
              <a:defRPr sz="9600" b="1">
                <a:latin typeface="Optimistic Display"/>
                <a:ea typeface="Optimistic Display"/>
                <a:cs typeface="Optimistic Display"/>
                <a:sym typeface="Optimistic Display"/>
              </a:defRPr>
            </a:lvl6pPr>
            <a:lvl7pPr lvl="6" algn="ctr">
              <a:spcBef>
                <a:spcPts val="0"/>
              </a:spcBef>
              <a:spcAft>
                <a:spcPts val="0"/>
              </a:spcAft>
              <a:buSzPts val="9600"/>
              <a:buFont typeface="Optimistic Display"/>
              <a:buNone/>
              <a:defRPr sz="9600" b="1">
                <a:latin typeface="Optimistic Display"/>
                <a:ea typeface="Optimistic Display"/>
                <a:cs typeface="Optimistic Display"/>
                <a:sym typeface="Optimistic Display"/>
              </a:defRPr>
            </a:lvl7pPr>
            <a:lvl8pPr lvl="7" algn="ctr">
              <a:spcBef>
                <a:spcPts val="0"/>
              </a:spcBef>
              <a:spcAft>
                <a:spcPts val="0"/>
              </a:spcAft>
              <a:buSzPts val="9600"/>
              <a:buFont typeface="Optimistic Display"/>
              <a:buNone/>
              <a:defRPr sz="9600" b="1">
                <a:latin typeface="Optimistic Display"/>
                <a:ea typeface="Optimistic Display"/>
                <a:cs typeface="Optimistic Display"/>
                <a:sym typeface="Optimistic Display"/>
              </a:defRPr>
            </a:lvl8pPr>
            <a:lvl9pPr lvl="8" algn="ctr">
              <a:spcBef>
                <a:spcPts val="0"/>
              </a:spcBef>
              <a:spcAft>
                <a:spcPts val="0"/>
              </a:spcAft>
              <a:buSzPts val="9600"/>
              <a:buFont typeface="Optimistic Display"/>
              <a:buNone/>
              <a:defRPr sz="9600" b="1">
                <a:latin typeface="Optimistic Display"/>
                <a:ea typeface="Optimistic Display"/>
                <a:cs typeface="Optimistic Display"/>
                <a:sym typeface="Optimistic Display"/>
              </a:defRPr>
            </a:lvl9pPr>
          </a:lstStyle>
          <a:p>
            <a:endParaRPr/>
          </a:p>
        </p:txBody>
      </p:sp>
      <p:sp>
        <p:nvSpPr>
          <p:cNvPr id="873" name="Google Shape;873;p97"/>
          <p:cNvSpPr txBox="1">
            <a:spLocks noGrp="1"/>
          </p:cNvSpPr>
          <p:nvPr>
            <p:ph type="subTitle" idx="7"/>
          </p:nvPr>
        </p:nvSpPr>
        <p:spPr>
          <a:xfrm>
            <a:off x="12659800" y="5458975"/>
            <a:ext cx="4224600" cy="347400"/>
          </a:xfrm>
          <a:prstGeom prst="rect">
            <a:avLst/>
          </a:prstGeom>
        </p:spPr>
        <p:txBody>
          <a:bodyPr spcFirstLastPara="1" wrap="square" lIns="0" tIns="0" rIns="0" bIns="0" anchor="t" anchorCtr="0">
            <a:noAutofit/>
          </a:bodyPr>
          <a:lstStyle>
            <a:lvl1pPr marL="0" marR="0" lvl="0" indent="0" algn="ctr">
              <a:lnSpc>
                <a:spcPct val="125000"/>
              </a:lnSpc>
              <a:spcBef>
                <a:spcPts val="0"/>
              </a:spcBef>
              <a:spcAft>
                <a:spcPts val="0"/>
              </a:spcAft>
              <a:buNone/>
              <a:defRPr sz="1800" b="0"/>
            </a:lvl1pPr>
            <a:lvl2pPr lvl="1" algn="ctr">
              <a:lnSpc>
                <a:spcPct val="125000"/>
              </a:lnSpc>
              <a:spcBef>
                <a:spcPts val="0"/>
              </a:spcBef>
              <a:spcAft>
                <a:spcPts val="0"/>
              </a:spcAft>
              <a:buNone/>
              <a:defRPr sz="1800" b="0"/>
            </a:lvl2pPr>
            <a:lvl3pPr lvl="2" algn="ctr">
              <a:lnSpc>
                <a:spcPct val="125000"/>
              </a:lnSpc>
              <a:spcBef>
                <a:spcPts val="0"/>
              </a:spcBef>
              <a:spcAft>
                <a:spcPts val="0"/>
              </a:spcAft>
              <a:buNone/>
              <a:defRPr sz="1800" b="0"/>
            </a:lvl3pPr>
            <a:lvl4pPr lvl="3" algn="ctr">
              <a:lnSpc>
                <a:spcPct val="125000"/>
              </a:lnSpc>
              <a:spcBef>
                <a:spcPts val="0"/>
              </a:spcBef>
              <a:spcAft>
                <a:spcPts val="0"/>
              </a:spcAft>
              <a:buNone/>
              <a:defRPr sz="1800" b="0"/>
            </a:lvl4pPr>
            <a:lvl5pPr lvl="4" algn="ctr">
              <a:lnSpc>
                <a:spcPct val="125000"/>
              </a:lnSpc>
              <a:spcBef>
                <a:spcPts val="0"/>
              </a:spcBef>
              <a:spcAft>
                <a:spcPts val="0"/>
              </a:spcAft>
              <a:buNone/>
              <a:defRPr sz="1800" b="0"/>
            </a:lvl5pPr>
            <a:lvl6pPr lvl="5" algn="ctr">
              <a:lnSpc>
                <a:spcPct val="125000"/>
              </a:lnSpc>
              <a:spcBef>
                <a:spcPts val="0"/>
              </a:spcBef>
              <a:spcAft>
                <a:spcPts val="0"/>
              </a:spcAft>
              <a:buNone/>
              <a:defRPr sz="1800" b="0"/>
            </a:lvl6pPr>
            <a:lvl7pPr lvl="6" algn="ctr">
              <a:lnSpc>
                <a:spcPct val="125000"/>
              </a:lnSpc>
              <a:spcBef>
                <a:spcPts val="0"/>
              </a:spcBef>
              <a:spcAft>
                <a:spcPts val="0"/>
              </a:spcAft>
              <a:buNone/>
              <a:defRPr sz="1800" b="0"/>
            </a:lvl7pPr>
            <a:lvl8pPr lvl="7" algn="ctr">
              <a:lnSpc>
                <a:spcPct val="125000"/>
              </a:lnSpc>
              <a:spcBef>
                <a:spcPts val="0"/>
              </a:spcBef>
              <a:spcAft>
                <a:spcPts val="0"/>
              </a:spcAft>
              <a:buNone/>
              <a:defRPr sz="1800" b="0"/>
            </a:lvl8pPr>
            <a:lvl9pPr lvl="8" algn="ctr">
              <a:lnSpc>
                <a:spcPct val="125000"/>
              </a:lnSpc>
              <a:spcBef>
                <a:spcPts val="0"/>
              </a:spcBef>
              <a:spcAft>
                <a:spcPts val="0"/>
              </a:spcAft>
              <a:buNone/>
              <a:defRPr sz="1800" b="0"/>
            </a:lvl9pPr>
          </a:lstStyle>
          <a:p>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69_Stat (Half)">
  <p:cSld name="TITLE_1_2_2_5">
    <p:bg>
      <p:bgPr>
        <a:solidFill>
          <a:schemeClr val="accent3"/>
        </a:solidFill>
        <a:effectLst/>
      </p:bgPr>
    </p:bg>
    <p:spTree>
      <p:nvGrpSpPr>
        <p:cNvPr id="1" name="Shape 874"/>
        <p:cNvGrpSpPr/>
        <p:nvPr/>
      </p:nvGrpSpPr>
      <p:grpSpPr>
        <a:xfrm>
          <a:off x="0" y="0"/>
          <a:ext cx="0" cy="0"/>
          <a:chOff x="0" y="0"/>
          <a:chExt cx="0" cy="0"/>
        </a:xfrm>
      </p:grpSpPr>
      <p:sp>
        <p:nvSpPr>
          <p:cNvPr id="875" name="Google Shape;875;p98"/>
          <p:cNvSpPr txBox="1">
            <a:spLocks noGrp="1"/>
          </p:cNvSpPr>
          <p:nvPr>
            <p:ph type="subTitle" idx="1"/>
          </p:nvPr>
        </p:nvSpPr>
        <p:spPr>
          <a:xfrm>
            <a:off x="429768" y="429768"/>
            <a:ext cx="7745100" cy="347400"/>
          </a:xfrm>
          <a:prstGeom prst="rect">
            <a:avLst/>
          </a:prstGeom>
        </p:spPr>
        <p:txBody>
          <a:bodyPr spcFirstLastPara="1" wrap="square" lIns="0" tIns="0" rIns="0" bIns="0" anchor="t" anchorCtr="0">
            <a:noAutofit/>
          </a:bodyPr>
          <a:lstStyle>
            <a:lvl1pPr marL="0" marR="0" lvl="0" indent="0" algn="l">
              <a:lnSpc>
                <a:spcPct val="120000"/>
              </a:lnSpc>
              <a:spcBef>
                <a:spcPts val="0"/>
              </a:spcBef>
              <a:spcAft>
                <a:spcPts val="0"/>
              </a:spcAft>
              <a:buNone/>
              <a:defRPr sz="1800"/>
            </a:lvl1pPr>
            <a:lvl2pPr lvl="1">
              <a:lnSpc>
                <a:spcPct val="120000"/>
              </a:lnSpc>
              <a:spcBef>
                <a:spcPts val="0"/>
              </a:spcBef>
              <a:spcAft>
                <a:spcPts val="0"/>
              </a:spcAft>
              <a:buNone/>
              <a:defRPr sz="1800"/>
            </a:lvl2pPr>
            <a:lvl3pPr lvl="2">
              <a:lnSpc>
                <a:spcPct val="120000"/>
              </a:lnSpc>
              <a:spcBef>
                <a:spcPts val="0"/>
              </a:spcBef>
              <a:spcAft>
                <a:spcPts val="0"/>
              </a:spcAft>
              <a:buNone/>
              <a:defRPr sz="1800"/>
            </a:lvl3pPr>
            <a:lvl4pPr lvl="3">
              <a:lnSpc>
                <a:spcPct val="120000"/>
              </a:lnSpc>
              <a:spcBef>
                <a:spcPts val="0"/>
              </a:spcBef>
              <a:spcAft>
                <a:spcPts val="0"/>
              </a:spcAft>
              <a:buNone/>
              <a:defRPr sz="1800"/>
            </a:lvl4pPr>
            <a:lvl5pPr lvl="4">
              <a:lnSpc>
                <a:spcPct val="120000"/>
              </a:lnSpc>
              <a:spcBef>
                <a:spcPts val="0"/>
              </a:spcBef>
              <a:spcAft>
                <a:spcPts val="0"/>
              </a:spcAft>
              <a:buNone/>
              <a:defRPr sz="1800"/>
            </a:lvl5pPr>
            <a:lvl6pPr lvl="5">
              <a:lnSpc>
                <a:spcPct val="120000"/>
              </a:lnSpc>
              <a:spcBef>
                <a:spcPts val="0"/>
              </a:spcBef>
              <a:spcAft>
                <a:spcPts val="0"/>
              </a:spcAft>
              <a:buNone/>
              <a:defRPr sz="1800"/>
            </a:lvl6pPr>
            <a:lvl7pPr lvl="6">
              <a:lnSpc>
                <a:spcPct val="120000"/>
              </a:lnSpc>
              <a:spcBef>
                <a:spcPts val="0"/>
              </a:spcBef>
              <a:spcAft>
                <a:spcPts val="0"/>
              </a:spcAft>
              <a:buNone/>
              <a:defRPr sz="1800"/>
            </a:lvl7pPr>
            <a:lvl8pPr lvl="7">
              <a:lnSpc>
                <a:spcPct val="120000"/>
              </a:lnSpc>
              <a:spcBef>
                <a:spcPts val="0"/>
              </a:spcBef>
              <a:spcAft>
                <a:spcPts val="0"/>
              </a:spcAft>
              <a:buNone/>
              <a:defRPr sz="1800"/>
            </a:lvl8pPr>
            <a:lvl9pPr lvl="8">
              <a:lnSpc>
                <a:spcPct val="120000"/>
              </a:lnSpc>
              <a:spcBef>
                <a:spcPts val="0"/>
              </a:spcBef>
              <a:spcAft>
                <a:spcPts val="0"/>
              </a:spcAft>
              <a:buNone/>
              <a:defRPr sz="1800"/>
            </a:lvl9pPr>
          </a:lstStyle>
          <a:p>
            <a:endParaRPr/>
          </a:p>
        </p:txBody>
      </p:sp>
      <p:sp>
        <p:nvSpPr>
          <p:cNvPr id="876" name="Google Shape;876;p98"/>
          <p:cNvSpPr txBox="1">
            <a:spLocks noGrp="1"/>
          </p:cNvSpPr>
          <p:nvPr>
            <p:ph type="ctrTitle"/>
          </p:nvPr>
        </p:nvSpPr>
        <p:spPr>
          <a:xfrm>
            <a:off x="1527048" y="3383280"/>
            <a:ext cx="7745100" cy="2203800"/>
          </a:xfrm>
          <a:prstGeom prst="rect">
            <a:avLst/>
          </a:prstGeom>
        </p:spPr>
        <p:txBody>
          <a:bodyPr spcFirstLastPara="1" wrap="square" lIns="0" tIns="0" rIns="0" bIns="0" anchor="b" anchorCtr="0">
            <a:noAutofit/>
          </a:bodyPr>
          <a:lstStyle>
            <a:lvl1pPr lvl="0">
              <a:spcBef>
                <a:spcPts val="0"/>
              </a:spcBef>
              <a:spcAft>
                <a:spcPts val="0"/>
              </a:spcAft>
              <a:buSzPts val="14600"/>
              <a:buFont typeface="Optimistic Display"/>
              <a:buNone/>
              <a:defRPr sz="14600" b="1">
                <a:latin typeface="Optimistic Display"/>
                <a:ea typeface="Optimistic Display"/>
                <a:cs typeface="Optimistic Display"/>
                <a:sym typeface="Optimistic Display"/>
              </a:defRPr>
            </a:lvl1pPr>
            <a:lvl2pPr lvl="1">
              <a:spcBef>
                <a:spcPts val="0"/>
              </a:spcBef>
              <a:spcAft>
                <a:spcPts val="0"/>
              </a:spcAft>
              <a:buSzPts val="14600"/>
              <a:buFont typeface="Optimistic Display"/>
              <a:buNone/>
              <a:defRPr sz="14600" b="1">
                <a:latin typeface="Optimistic Display"/>
                <a:ea typeface="Optimistic Display"/>
                <a:cs typeface="Optimistic Display"/>
                <a:sym typeface="Optimistic Display"/>
              </a:defRPr>
            </a:lvl2pPr>
            <a:lvl3pPr lvl="2">
              <a:spcBef>
                <a:spcPts val="0"/>
              </a:spcBef>
              <a:spcAft>
                <a:spcPts val="0"/>
              </a:spcAft>
              <a:buSzPts val="14600"/>
              <a:buFont typeface="Optimistic Display"/>
              <a:buNone/>
              <a:defRPr sz="14600" b="1">
                <a:latin typeface="Optimistic Display"/>
                <a:ea typeface="Optimistic Display"/>
                <a:cs typeface="Optimistic Display"/>
                <a:sym typeface="Optimistic Display"/>
              </a:defRPr>
            </a:lvl3pPr>
            <a:lvl4pPr lvl="3">
              <a:spcBef>
                <a:spcPts val="0"/>
              </a:spcBef>
              <a:spcAft>
                <a:spcPts val="0"/>
              </a:spcAft>
              <a:buSzPts val="14600"/>
              <a:buFont typeface="Optimistic Display"/>
              <a:buNone/>
              <a:defRPr sz="14600" b="1">
                <a:latin typeface="Optimistic Display"/>
                <a:ea typeface="Optimistic Display"/>
                <a:cs typeface="Optimistic Display"/>
                <a:sym typeface="Optimistic Display"/>
              </a:defRPr>
            </a:lvl4pPr>
            <a:lvl5pPr lvl="4">
              <a:spcBef>
                <a:spcPts val="0"/>
              </a:spcBef>
              <a:spcAft>
                <a:spcPts val="0"/>
              </a:spcAft>
              <a:buSzPts val="14600"/>
              <a:buFont typeface="Optimistic Display"/>
              <a:buNone/>
              <a:defRPr sz="14600" b="1">
                <a:latin typeface="Optimistic Display"/>
                <a:ea typeface="Optimistic Display"/>
                <a:cs typeface="Optimistic Display"/>
                <a:sym typeface="Optimistic Display"/>
              </a:defRPr>
            </a:lvl5pPr>
            <a:lvl6pPr lvl="5">
              <a:spcBef>
                <a:spcPts val="0"/>
              </a:spcBef>
              <a:spcAft>
                <a:spcPts val="0"/>
              </a:spcAft>
              <a:buSzPts val="14600"/>
              <a:buFont typeface="Optimistic Display"/>
              <a:buNone/>
              <a:defRPr sz="14600" b="1">
                <a:latin typeface="Optimistic Display"/>
                <a:ea typeface="Optimistic Display"/>
                <a:cs typeface="Optimistic Display"/>
                <a:sym typeface="Optimistic Display"/>
              </a:defRPr>
            </a:lvl6pPr>
            <a:lvl7pPr lvl="6">
              <a:spcBef>
                <a:spcPts val="0"/>
              </a:spcBef>
              <a:spcAft>
                <a:spcPts val="0"/>
              </a:spcAft>
              <a:buSzPts val="14600"/>
              <a:buFont typeface="Optimistic Display"/>
              <a:buNone/>
              <a:defRPr sz="14600" b="1">
                <a:latin typeface="Optimistic Display"/>
                <a:ea typeface="Optimistic Display"/>
                <a:cs typeface="Optimistic Display"/>
                <a:sym typeface="Optimistic Display"/>
              </a:defRPr>
            </a:lvl7pPr>
            <a:lvl8pPr lvl="7">
              <a:spcBef>
                <a:spcPts val="0"/>
              </a:spcBef>
              <a:spcAft>
                <a:spcPts val="0"/>
              </a:spcAft>
              <a:buSzPts val="14600"/>
              <a:buFont typeface="Optimistic Display"/>
              <a:buNone/>
              <a:defRPr sz="14600" b="1">
                <a:latin typeface="Optimistic Display"/>
                <a:ea typeface="Optimistic Display"/>
                <a:cs typeface="Optimistic Display"/>
                <a:sym typeface="Optimistic Display"/>
              </a:defRPr>
            </a:lvl8pPr>
            <a:lvl9pPr lvl="8">
              <a:spcBef>
                <a:spcPts val="0"/>
              </a:spcBef>
              <a:spcAft>
                <a:spcPts val="0"/>
              </a:spcAft>
              <a:buSzPts val="14600"/>
              <a:buFont typeface="Optimistic Display"/>
              <a:buNone/>
              <a:defRPr sz="14600" b="1">
                <a:latin typeface="Optimistic Display"/>
                <a:ea typeface="Optimistic Display"/>
                <a:cs typeface="Optimistic Display"/>
                <a:sym typeface="Optimistic Display"/>
              </a:defRPr>
            </a:lvl9pPr>
          </a:lstStyle>
          <a:p>
            <a:endParaRPr/>
          </a:p>
        </p:txBody>
      </p:sp>
      <p:sp>
        <p:nvSpPr>
          <p:cNvPr id="877" name="Google Shape;877;p98"/>
          <p:cNvSpPr txBox="1">
            <a:spLocks noGrp="1"/>
          </p:cNvSpPr>
          <p:nvPr>
            <p:ph type="subTitle" idx="2"/>
          </p:nvPr>
        </p:nvSpPr>
        <p:spPr>
          <a:xfrm>
            <a:off x="1527103" y="5458968"/>
            <a:ext cx="7745100" cy="347400"/>
          </a:xfrm>
          <a:prstGeom prst="rect">
            <a:avLst/>
          </a:prstGeom>
        </p:spPr>
        <p:txBody>
          <a:bodyPr spcFirstLastPara="1" wrap="square" lIns="0" tIns="0" rIns="0" bIns="0" anchor="t" anchorCtr="0">
            <a:noAutofit/>
          </a:bodyPr>
          <a:lstStyle>
            <a:lvl1pPr marL="0" marR="0" lvl="0" indent="0" algn="l">
              <a:lnSpc>
                <a:spcPct val="125000"/>
              </a:lnSpc>
              <a:spcBef>
                <a:spcPts val="0"/>
              </a:spcBef>
              <a:spcAft>
                <a:spcPts val="0"/>
              </a:spcAft>
              <a:buNone/>
              <a:defRPr sz="1800" b="0"/>
            </a:lvl1pPr>
            <a:lvl2pPr lvl="1">
              <a:lnSpc>
                <a:spcPct val="125000"/>
              </a:lnSpc>
              <a:spcBef>
                <a:spcPts val="0"/>
              </a:spcBef>
              <a:spcAft>
                <a:spcPts val="0"/>
              </a:spcAft>
              <a:buNone/>
              <a:defRPr sz="1800" b="0"/>
            </a:lvl2pPr>
            <a:lvl3pPr lvl="2">
              <a:lnSpc>
                <a:spcPct val="125000"/>
              </a:lnSpc>
              <a:spcBef>
                <a:spcPts val="0"/>
              </a:spcBef>
              <a:spcAft>
                <a:spcPts val="0"/>
              </a:spcAft>
              <a:buNone/>
              <a:defRPr sz="1800" b="0"/>
            </a:lvl3pPr>
            <a:lvl4pPr lvl="3">
              <a:lnSpc>
                <a:spcPct val="125000"/>
              </a:lnSpc>
              <a:spcBef>
                <a:spcPts val="0"/>
              </a:spcBef>
              <a:spcAft>
                <a:spcPts val="0"/>
              </a:spcAft>
              <a:buNone/>
              <a:defRPr sz="1800" b="0"/>
            </a:lvl4pPr>
            <a:lvl5pPr lvl="4">
              <a:lnSpc>
                <a:spcPct val="125000"/>
              </a:lnSpc>
              <a:spcBef>
                <a:spcPts val="0"/>
              </a:spcBef>
              <a:spcAft>
                <a:spcPts val="0"/>
              </a:spcAft>
              <a:buNone/>
              <a:defRPr sz="1800" b="0"/>
            </a:lvl5pPr>
            <a:lvl6pPr lvl="5">
              <a:lnSpc>
                <a:spcPct val="125000"/>
              </a:lnSpc>
              <a:spcBef>
                <a:spcPts val="0"/>
              </a:spcBef>
              <a:spcAft>
                <a:spcPts val="0"/>
              </a:spcAft>
              <a:buNone/>
              <a:defRPr sz="1800" b="0"/>
            </a:lvl6pPr>
            <a:lvl7pPr lvl="6">
              <a:lnSpc>
                <a:spcPct val="125000"/>
              </a:lnSpc>
              <a:spcBef>
                <a:spcPts val="0"/>
              </a:spcBef>
              <a:spcAft>
                <a:spcPts val="0"/>
              </a:spcAft>
              <a:buNone/>
              <a:defRPr sz="1800" b="0"/>
            </a:lvl7pPr>
            <a:lvl8pPr lvl="7">
              <a:lnSpc>
                <a:spcPct val="125000"/>
              </a:lnSpc>
              <a:spcBef>
                <a:spcPts val="0"/>
              </a:spcBef>
              <a:spcAft>
                <a:spcPts val="0"/>
              </a:spcAft>
              <a:buNone/>
              <a:defRPr sz="1800" b="0"/>
            </a:lvl8pPr>
            <a:lvl9pPr lvl="8">
              <a:lnSpc>
                <a:spcPct val="125000"/>
              </a:lnSpc>
              <a:spcBef>
                <a:spcPts val="0"/>
              </a:spcBef>
              <a:spcAft>
                <a:spcPts val="0"/>
              </a:spcAft>
              <a:buNone/>
              <a:defRPr sz="1800" b="0"/>
            </a:lvl9pPr>
          </a:lstStyle>
          <a:p>
            <a:endParaRPr/>
          </a:p>
        </p:txBody>
      </p:sp>
      <p:sp>
        <p:nvSpPr>
          <p:cNvPr id="878" name="Google Shape;878;p98"/>
          <p:cNvSpPr txBox="1">
            <a:spLocks noGrp="1"/>
          </p:cNvSpPr>
          <p:nvPr>
            <p:ph type="subTitle" idx="3"/>
          </p:nvPr>
        </p:nvSpPr>
        <p:spPr>
          <a:xfrm>
            <a:off x="431365" y="9442550"/>
            <a:ext cx="7041000" cy="420600"/>
          </a:xfrm>
          <a:prstGeom prst="rect">
            <a:avLst/>
          </a:prstGeom>
        </p:spPr>
        <p:txBody>
          <a:bodyPr spcFirstLastPara="1" wrap="square" lIns="0" tIns="0" rIns="0" bIns="0" anchor="b" anchorCtr="0">
            <a:noAutofit/>
          </a:bodyPr>
          <a:lstStyle>
            <a:lvl1pPr marL="0" marR="0" lvl="0" indent="0">
              <a:lnSpc>
                <a:spcPct val="100000"/>
              </a:lnSpc>
              <a:spcBef>
                <a:spcPts val="0"/>
              </a:spcBef>
              <a:spcAft>
                <a:spcPts val="0"/>
              </a:spcAft>
              <a:buNone/>
              <a:defRPr sz="1400" b="0"/>
            </a:lvl1pPr>
            <a:lvl2pPr lvl="1">
              <a:lnSpc>
                <a:spcPct val="100000"/>
              </a:lnSpc>
              <a:spcBef>
                <a:spcPts val="0"/>
              </a:spcBef>
              <a:spcAft>
                <a:spcPts val="0"/>
              </a:spcAft>
              <a:buNone/>
              <a:defRPr sz="1400" b="0"/>
            </a:lvl2pPr>
            <a:lvl3pPr lvl="2">
              <a:lnSpc>
                <a:spcPct val="100000"/>
              </a:lnSpc>
              <a:spcBef>
                <a:spcPts val="0"/>
              </a:spcBef>
              <a:spcAft>
                <a:spcPts val="0"/>
              </a:spcAft>
              <a:buNone/>
              <a:defRPr sz="1400" b="0"/>
            </a:lvl3pPr>
            <a:lvl4pPr lvl="3">
              <a:lnSpc>
                <a:spcPct val="100000"/>
              </a:lnSpc>
              <a:spcBef>
                <a:spcPts val="0"/>
              </a:spcBef>
              <a:spcAft>
                <a:spcPts val="0"/>
              </a:spcAft>
              <a:buNone/>
              <a:defRPr sz="1400" b="0"/>
            </a:lvl4pPr>
            <a:lvl5pPr lvl="4">
              <a:lnSpc>
                <a:spcPct val="100000"/>
              </a:lnSpc>
              <a:spcBef>
                <a:spcPts val="0"/>
              </a:spcBef>
              <a:spcAft>
                <a:spcPts val="0"/>
              </a:spcAft>
              <a:buNone/>
              <a:defRPr sz="1400" b="0"/>
            </a:lvl5pPr>
            <a:lvl6pPr lvl="5">
              <a:lnSpc>
                <a:spcPct val="100000"/>
              </a:lnSpc>
              <a:spcBef>
                <a:spcPts val="0"/>
              </a:spcBef>
              <a:spcAft>
                <a:spcPts val="0"/>
              </a:spcAft>
              <a:buNone/>
              <a:defRPr sz="1400" b="0"/>
            </a:lvl6pPr>
            <a:lvl7pPr lvl="6">
              <a:lnSpc>
                <a:spcPct val="100000"/>
              </a:lnSpc>
              <a:spcBef>
                <a:spcPts val="0"/>
              </a:spcBef>
              <a:spcAft>
                <a:spcPts val="0"/>
              </a:spcAft>
              <a:buNone/>
              <a:defRPr sz="1400" b="0"/>
            </a:lvl7pPr>
            <a:lvl8pPr lvl="7">
              <a:lnSpc>
                <a:spcPct val="100000"/>
              </a:lnSpc>
              <a:spcBef>
                <a:spcPts val="0"/>
              </a:spcBef>
              <a:spcAft>
                <a:spcPts val="0"/>
              </a:spcAft>
              <a:buNone/>
              <a:defRPr sz="1400" b="0"/>
            </a:lvl8pPr>
            <a:lvl9pPr lvl="8">
              <a:lnSpc>
                <a:spcPct val="100000"/>
              </a:lnSpc>
              <a:spcBef>
                <a:spcPts val="0"/>
              </a:spcBef>
              <a:spcAft>
                <a:spcPts val="0"/>
              </a:spcAft>
              <a:buNone/>
              <a:defRPr sz="1400" b="0"/>
            </a:lvl9pPr>
          </a:lstStyle>
          <a:p>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72_Stats (Half)">
  <p:cSld name="TITLE_1_2_7">
    <p:bg>
      <p:bgPr>
        <a:solidFill>
          <a:schemeClr val="accent3"/>
        </a:solidFill>
        <a:effectLst/>
      </p:bgPr>
    </p:bg>
    <p:spTree>
      <p:nvGrpSpPr>
        <p:cNvPr id="1" name="Shape 879"/>
        <p:cNvGrpSpPr/>
        <p:nvPr/>
      </p:nvGrpSpPr>
      <p:grpSpPr>
        <a:xfrm>
          <a:off x="0" y="0"/>
          <a:ext cx="0" cy="0"/>
          <a:chOff x="0" y="0"/>
          <a:chExt cx="0" cy="0"/>
        </a:xfrm>
      </p:grpSpPr>
      <p:sp>
        <p:nvSpPr>
          <p:cNvPr id="880" name="Google Shape;880;p99"/>
          <p:cNvSpPr txBox="1">
            <a:spLocks noGrp="1"/>
          </p:cNvSpPr>
          <p:nvPr>
            <p:ph type="subTitle" idx="1"/>
          </p:nvPr>
        </p:nvSpPr>
        <p:spPr>
          <a:xfrm>
            <a:off x="429768" y="429768"/>
            <a:ext cx="7745100" cy="347400"/>
          </a:xfrm>
          <a:prstGeom prst="rect">
            <a:avLst/>
          </a:prstGeom>
        </p:spPr>
        <p:txBody>
          <a:bodyPr spcFirstLastPara="1" wrap="square" lIns="0" tIns="0" rIns="0" bIns="0" anchor="t" anchorCtr="0">
            <a:noAutofit/>
          </a:bodyPr>
          <a:lstStyle>
            <a:lvl1pPr marL="0" marR="0" lvl="0" indent="0" algn="l">
              <a:lnSpc>
                <a:spcPct val="120000"/>
              </a:lnSpc>
              <a:spcBef>
                <a:spcPts val="0"/>
              </a:spcBef>
              <a:spcAft>
                <a:spcPts val="0"/>
              </a:spcAft>
              <a:buNone/>
              <a:defRPr sz="1800"/>
            </a:lvl1pPr>
            <a:lvl2pPr lvl="1">
              <a:lnSpc>
                <a:spcPct val="120000"/>
              </a:lnSpc>
              <a:spcBef>
                <a:spcPts val="0"/>
              </a:spcBef>
              <a:spcAft>
                <a:spcPts val="0"/>
              </a:spcAft>
              <a:buNone/>
              <a:defRPr sz="1800"/>
            </a:lvl2pPr>
            <a:lvl3pPr lvl="2">
              <a:lnSpc>
                <a:spcPct val="120000"/>
              </a:lnSpc>
              <a:spcBef>
                <a:spcPts val="0"/>
              </a:spcBef>
              <a:spcAft>
                <a:spcPts val="0"/>
              </a:spcAft>
              <a:buNone/>
              <a:defRPr sz="1800"/>
            </a:lvl3pPr>
            <a:lvl4pPr lvl="3">
              <a:lnSpc>
                <a:spcPct val="120000"/>
              </a:lnSpc>
              <a:spcBef>
                <a:spcPts val="0"/>
              </a:spcBef>
              <a:spcAft>
                <a:spcPts val="0"/>
              </a:spcAft>
              <a:buNone/>
              <a:defRPr sz="1800"/>
            </a:lvl4pPr>
            <a:lvl5pPr lvl="4">
              <a:lnSpc>
                <a:spcPct val="120000"/>
              </a:lnSpc>
              <a:spcBef>
                <a:spcPts val="0"/>
              </a:spcBef>
              <a:spcAft>
                <a:spcPts val="0"/>
              </a:spcAft>
              <a:buNone/>
              <a:defRPr sz="1800"/>
            </a:lvl5pPr>
            <a:lvl6pPr lvl="5">
              <a:lnSpc>
                <a:spcPct val="120000"/>
              </a:lnSpc>
              <a:spcBef>
                <a:spcPts val="0"/>
              </a:spcBef>
              <a:spcAft>
                <a:spcPts val="0"/>
              </a:spcAft>
              <a:buNone/>
              <a:defRPr sz="1800"/>
            </a:lvl6pPr>
            <a:lvl7pPr lvl="6">
              <a:lnSpc>
                <a:spcPct val="120000"/>
              </a:lnSpc>
              <a:spcBef>
                <a:spcPts val="0"/>
              </a:spcBef>
              <a:spcAft>
                <a:spcPts val="0"/>
              </a:spcAft>
              <a:buNone/>
              <a:defRPr sz="1800"/>
            </a:lvl7pPr>
            <a:lvl8pPr lvl="7">
              <a:lnSpc>
                <a:spcPct val="120000"/>
              </a:lnSpc>
              <a:spcBef>
                <a:spcPts val="0"/>
              </a:spcBef>
              <a:spcAft>
                <a:spcPts val="0"/>
              </a:spcAft>
              <a:buNone/>
              <a:defRPr sz="1800"/>
            </a:lvl8pPr>
            <a:lvl9pPr lvl="8">
              <a:lnSpc>
                <a:spcPct val="120000"/>
              </a:lnSpc>
              <a:spcBef>
                <a:spcPts val="0"/>
              </a:spcBef>
              <a:spcAft>
                <a:spcPts val="0"/>
              </a:spcAft>
              <a:buNone/>
              <a:defRPr sz="1800"/>
            </a:lvl9pPr>
          </a:lstStyle>
          <a:p>
            <a:endParaRPr/>
          </a:p>
        </p:txBody>
      </p:sp>
      <p:sp>
        <p:nvSpPr>
          <p:cNvPr id="881" name="Google Shape;881;p99"/>
          <p:cNvSpPr txBox="1">
            <a:spLocks noGrp="1"/>
          </p:cNvSpPr>
          <p:nvPr>
            <p:ph type="ctrTitle"/>
          </p:nvPr>
        </p:nvSpPr>
        <p:spPr>
          <a:xfrm>
            <a:off x="1527048" y="2468875"/>
            <a:ext cx="7745100" cy="1476000"/>
          </a:xfrm>
          <a:prstGeom prst="rect">
            <a:avLst/>
          </a:prstGeom>
        </p:spPr>
        <p:txBody>
          <a:bodyPr spcFirstLastPara="1" wrap="square" lIns="0" tIns="0" rIns="0" bIns="0" anchor="b" anchorCtr="0">
            <a:noAutofit/>
          </a:bodyPr>
          <a:lstStyle>
            <a:lvl1pPr lvl="0">
              <a:spcBef>
                <a:spcPts val="0"/>
              </a:spcBef>
              <a:spcAft>
                <a:spcPts val="0"/>
              </a:spcAft>
              <a:buSzPts val="9600"/>
              <a:buFont typeface="Optimistic Display"/>
              <a:buNone/>
              <a:defRPr sz="9600" b="1">
                <a:latin typeface="Optimistic Display"/>
                <a:ea typeface="Optimistic Display"/>
                <a:cs typeface="Optimistic Display"/>
                <a:sym typeface="Optimistic Display"/>
              </a:defRPr>
            </a:lvl1pPr>
            <a:lvl2pPr lvl="1">
              <a:spcBef>
                <a:spcPts val="0"/>
              </a:spcBef>
              <a:spcAft>
                <a:spcPts val="0"/>
              </a:spcAft>
              <a:buSzPts val="9600"/>
              <a:buFont typeface="Optimistic Display"/>
              <a:buNone/>
              <a:defRPr sz="9600" b="1">
                <a:latin typeface="Optimistic Display"/>
                <a:ea typeface="Optimistic Display"/>
                <a:cs typeface="Optimistic Display"/>
                <a:sym typeface="Optimistic Display"/>
              </a:defRPr>
            </a:lvl2pPr>
            <a:lvl3pPr lvl="2">
              <a:spcBef>
                <a:spcPts val="0"/>
              </a:spcBef>
              <a:spcAft>
                <a:spcPts val="0"/>
              </a:spcAft>
              <a:buSzPts val="9600"/>
              <a:buFont typeface="Optimistic Display"/>
              <a:buNone/>
              <a:defRPr sz="9600" b="1">
                <a:latin typeface="Optimistic Display"/>
                <a:ea typeface="Optimistic Display"/>
                <a:cs typeface="Optimistic Display"/>
                <a:sym typeface="Optimistic Display"/>
              </a:defRPr>
            </a:lvl3pPr>
            <a:lvl4pPr lvl="3">
              <a:spcBef>
                <a:spcPts val="0"/>
              </a:spcBef>
              <a:spcAft>
                <a:spcPts val="0"/>
              </a:spcAft>
              <a:buSzPts val="9600"/>
              <a:buFont typeface="Optimistic Display"/>
              <a:buNone/>
              <a:defRPr sz="9600" b="1">
                <a:latin typeface="Optimistic Display"/>
                <a:ea typeface="Optimistic Display"/>
                <a:cs typeface="Optimistic Display"/>
                <a:sym typeface="Optimistic Display"/>
              </a:defRPr>
            </a:lvl4pPr>
            <a:lvl5pPr lvl="4">
              <a:spcBef>
                <a:spcPts val="0"/>
              </a:spcBef>
              <a:spcAft>
                <a:spcPts val="0"/>
              </a:spcAft>
              <a:buSzPts val="9600"/>
              <a:buFont typeface="Optimistic Display"/>
              <a:buNone/>
              <a:defRPr sz="9600" b="1">
                <a:latin typeface="Optimistic Display"/>
                <a:ea typeface="Optimistic Display"/>
                <a:cs typeface="Optimistic Display"/>
                <a:sym typeface="Optimistic Display"/>
              </a:defRPr>
            </a:lvl5pPr>
            <a:lvl6pPr lvl="5">
              <a:spcBef>
                <a:spcPts val="0"/>
              </a:spcBef>
              <a:spcAft>
                <a:spcPts val="0"/>
              </a:spcAft>
              <a:buSzPts val="9600"/>
              <a:buFont typeface="Optimistic Display"/>
              <a:buNone/>
              <a:defRPr sz="9600" b="1">
                <a:latin typeface="Optimistic Display"/>
                <a:ea typeface="Optimistic Display"/>
                <a:cs typeface="Optimistic Display"/>
                <a:sym typeface="Optimistic Display"/>
              </a:defRPr>
            </a:lvl6pPr>
            <a:lvl7pPr lvl="6">
              <a:spcBef>
                <a:spcPts val="0"/>
              </a:spcBef>
              <a:spcAft>
                <a:spcPts val="0"/>
              </a:spcAft>
              <a:buSzPts val="9600"/>
              <a:buFont typeface="Optimistic Display"/>
              <a:buNone/>
              <a:defRPr sz="9600" b="1">
                <a:latin typeface="Optimistic Display"/>
                <a:ea typeface="Optimistic Display"/>
                <a:cs typeface="Optimistic Display"/>
                <a:sym typeface="Optimistic Display"/>
              </a:defRPr>
            </a:lvl7pPr>
            <a:lvl8pPr lvl="7">
              <a:spcBef>
                <a:spcPts val="0"/>
              </a:spcBef>
              <a:spcAft>
                <a:spcPts val="0"/>
              </a:spcAft>
              <a:buSzPts val="9600"/>
              <a:buFont typeface="Optimistic Display"/>
              <a:buNone/>
              <a:defRPr sz="9600" b="1">
                <a:latin typeface="Optimistic Display"/>
                <a:ea typeface="Optimistic Display"/>
                <a:cs typeface="Optimistic Display"/>
                <a:sym typeface="Optimistic Display"/>
              </a:defRPr>
            </a:lvl8pPr>
            <a:lvl9pPr lvl="8">
              <a:spcBef>
                <a:spcPts val="0"/>
              </a:spcBef>
              <a:spcAft>
                <a:spcPts val="0"/>
              </a:spcAft>
              <a:buSzPts val="9600"/>
              <a:buFont typeface="Optimistic Display"/>
              <a:buNone/>
              <a:defRPr sz="9600" b="1">
                <a:latin typeface="Optimistic Display"/>
                <a:ea typeface="Optimistic Display"/>
                <a:cs typeface="Optimistic Display"/>
                <a:sym typeface="Optimistic Display"/>
              </a:defRPr>
            </a:lvl9pPr>
          </a:lstStyle>
          <a:p>
            <a:endParaRPr/>
          </a:p>
        </p:txBody>
      </p:sp>
      <p:sp>
        <p:nvSpPr>
          <p:cNvPr id="882" name="Google Shape;882;p99"/>
          <p:cNvSpPr txBox="1">
            <a:spLocks noGrp="1"/>
          </p:cNvSpPr>
          <p:nvPr>
            <p:ph type="subTitle" idx="2"/>
          </p:nvPr>
        </p:nvSpPr>
        <p:spPr>
          <a:xfrm>
            <a:off x="1527103" y="3970971"/>
            <a:ext cx="7745100" cy="347400"/>
          </a:xfrm>
          <a:prstGeom prst="rect">
            <a:avLst/>
          </a:prstGeom>
        </p:spPr>
        <p:txBody>
          <a:bodyPr spcFirstLastPara="1" wrap="square" lIns="0" tIns="0" rIns="0" bIns="0" anchor="t" anchorCtr="0">
            <a:noAutofit/>
          </a:bodyPr>
          <a:lstStyle>
            <a:lvl1pPr marL="0" marR="0" lvl="0" indent="0" algn="l">
              <a:lnSpc>
                <a:spcPct val="125000"/>
              </a:lnSpc>
              <a:spcBef>
                <a:spcPts val="0"/>
              </a:spcBef>
              <a:spcAft>
                <a:spcPts val="0"/>
              </a:spcAft>
              <a:buNone/>
              <a:defRPr sz="1800" b="0"/>
            </a:lvl1pPr>
            <a:lvl2pPr lvl="1">
              <a:lnSpc>
                <a:spcPct val="125000"/>
              </a:lnSpc>
              <a:spcBef>
                <a:spcPts val="0"/>
              </a:spcBef>
              <a:spcAft>
                <a:spcPts val="0"/>
              </a:spcAft>
              <a:buNone/>
              <a:defRPr sz="1800" b="0"/>
            </a:lvl2pPr>
            <a:lvl3pPr lvl="2">
              <a:lnSpc>
                <a:spcPct val="125000"/>
              </a:lnSpc>
              <a:spcBef>
                <a:spcPts val="0"/>
              </a:spcBef>
              <a:spcAft>
                <a:spcPts val="0"/>
              </a:spcAft>
              <a:buNone/>
              <a:defRPr sz="1800" b="0"/>
            </a:lvl3pPr>
            <a:lvl4pPr lvl="3">
              <a:lnSpc>
                <a:spcPct val="125000"/>
              </a:lnSpc>
              <a:spcBef>
                <a:spcPts val="0"/>
              </a:spcBef>
              <a:spcAft>
                <a:spcPts val="0"/>
              </a:spcAft>
              <a:buNone/>
              <a:defRPr sz="1800" b="0"/>
            </a:lvl4pPr>
            <a:lvl5pPr lvl="4">
              <a:lnSpc>
                <a:spcPct val="125000"/>
              </a:lnSpc>
              <a:spcBef>
                <a:spcPts val="0"/>
              </a:spcBef>
              <a:spcAft>
                <a:spcPts val="0"/>
              </a:spcAft>
              <a:buNone/>
              <a:defRPr sz="1800" b="0"/>
            </a:lvl5pPr>
            <a:lvl6pPr lvl="5">
              <a:lnSpc>
                <a:spcPct val="125000"/>
              </a:lnSpc>
              <a:spcBef>
                <a:spcPts val="0"/>
              </a:spcBef>
              <a:spcAft>
                <a:spcPts val="0"/>
              </a:spcAft>
              <a:buNone/>
              <a:defRPr sz="1800" b="0"/>
            </a:lvl6pPr>
            <a:lvl7pPr lvl="6">
              <a:lnSpc>
                <a:spcPct val="125000"/>
              </a:lnSpc>
              <a:spcBef>
                <a:spcPts val="0"/>
              </a:spcBef>
              <a:spcAft>
                <a:spcPts val="0"/>
              </a:spcAft>
              <a:buNone/>
              <a:defRPr sz="1800" b="0"/>
            </a:lvl7pPr>
            <a:lvl8pPr lvl="7">
              <a:lnSpc>
                <a:spcPct val="125000"/>
              </a:lnSpc>
              <a:spcBef>
                <a:spcPts val="0"/>
              </a:spcBef>
              <a:spcAft>
                <a:spcPts val="0"/>
              </a:spcAft>
              <a:buNone/>
              <a:defRPr sz="1800" b="0"/>
            </a:lvl8pPr>
            <a:lvl9pPr lvl="8">
              <a:lnSpc>
                <a:spcPct val="125000"/>
              </a:lnSpc>
              <a:spcBef>
                <a:spcPts val="0"/>
              </a:spcBef>
              <a:spcAft>
                <a:spcPts val="0"/>
              </a:spcAft>
              <a:buNone/>
              <a:defRPr sz="1800" b="0"/>
            </a:lvl9pPr>
          </a:lstStyle>
          <a:p>
            <a:endParaRPr/>
          </a:p>
        </p:txBody>
      </p:sp>
      <p:sp>
        <p:nvSpPr>
          <p:cNvPr id="883" name="Google Shape;883;p99"/>
          <p:cNvSpPr txBox="1">
            <a:spLocks noGrp="1"/>
          </p:cNvSpPr>
          <p:nvPr>
            <p:ph type="subTitle" idx="3"/>
          </p:nvPr>
        </p:nvSpPr>
        <p:spPr>
          <a:xfrm>
            <a:off x="429768" y="9442550"/>
            <a:ext cx="7041000" cy="420600"/>
          </a:xfrm>
          <a:prstGeom prst="rect">
            <a:avLst/>
          </a:prstGeom>
        </p:spPr>
        <p:txBody>
          <a:bodyPr spcFirstLastPara="1" wrap="square" lIns="0" tIns="0" rIns="0" bIns="0" anchor="b" anchorCtr="0">
            <a:noAutofit/>
          </a:bodyPr>
          <a:lstStyle>
            <a:lvl1pPr marL="0" marR="0" lvl="0" indent="0">
              <a:lnSpc>
                <a:spcPct val="100000"/>
              </a:lnSpc>
              <a:spcBef>
                <a:spcPts val="0"/>
              </a:spcBef>
              <a:spcAft>
                <a:spcPts val="0"/>
              </a:spcAft>
              <a:buNone/>
              <a:defRPr sz="1400" b="0"/>
            </a:lvl1pPr>
            <a:lvl2pPr lvl="1">
              <a:lnSpc>
                <a:spcPct val="100000"/>
              </a:lnSpc>
              <a:spcBef>
                <a:spcPts val="0"/>
              </a:spcBef>
              <a:spcAft>
                <a:spcPts val="0"/>
              </a:spcAft>
              <a:buNone/>
              <a:defRPr sz="1400" b="0"/>
            </a:lvl2pPr>
            <a:lvl3pPr lvl="2">
              <a:lnSpc>
                <a:spcPct val="100000"/>
              </a:lnSpc>
              <a:spcBef>
                <a:spcPts val="0"/>
              </a:spcBef>
              <a:spcAft>
                <a:spcPts val="0"/>
              </a:spcAft>
              <a:buNone/>
              <a:defRPr sz="1400" b="0"/>
            </a:lvl3pPr>
            <a:lvl4pPr lvl="3">
              <a:lnSpc>
                <a:spcPct val="100000"/>
              </a:lnSpc>
              <a:spcBef>
                <a:spcPts val="0"/>
              </a:spcBef>
              <a:spcAft>
                <a:spcPts val="0"/>
              </a:spcAft>
              <a:buNone/>
              <a:defRPr sz="1400" b="0"/>
            </a:lvl4pPr>
            <a:lvl5pPr lvl="4">
              <a:lnSpc>
                <a:spcPct val="100000"/>
              </a:lnSpc>
              <a:spcBef>
                <a:spcPts val="0"/>
              </a:spcBef>
              <a:spcAft>
                <a:spcPts val="0"/>
              </a:spcAft>
              <a:buNone/>
              <a:defRPr sz="1400" b="0"/>
            </a:lvl5pPr>
            <a:lvl6pPr lvl="5">
              <a:lnSpc>
                <a:spcPct val="100000"/>
              </a:lnSpc>
              <a:spcBef>
                <a:spcPts val="0"/>
              </a:spcBef>
              <a:spcAft>
                <a:spcPts val="0"/>
              </a:spcAft>
              <a:buNone/>
              <a:defRPr sz="1400" b="0"/>
            </a:lvl6pPr>
            <a:lvl7pPr lvl="6">
              <a:lnSpc>
                <a:spcPct val="100000"/>
              </a:lnSpc>
              <a:spcBef>
                <a:spcPts val="0"/>
              </a:spcBef>
              <a:spcAft>
                <a:spcPts val="0"/>
              </a:spcAft>
              <a:buNone/>
              <a:defRPr sz="1400" b="0"/>
            </a:lvl7pPr>
            <a:lvl8pPr lvl="7">
              <a:lnSpc>
                <a:spcPct val="100000"/>
              </a:lnSpc>
              <a:spcBef>
                <a:spcPts val="0"/>
              </a:spcBef>
              <a:spcAft>
                <a:spcPts val="0"/>
              </a:spcAft>
              <a:buNone/>
              <a:defRPr sz="1400" b="0"/>
            </a:lvl8pPr>
            <a:lvl9pPr lvl="8">
              <a:lnSpc>
                <a:spcPct val="100000"/>
              </a:lnSpc>
              <a:spcBef>
                <a:spcPts val="0"/>
              </a:spcBef>
              <a:spcAft>
                <a:spcPts val="0"/>
              </a:spcAft>
              <a:buNone/>
              <a:defRPr sz="1400" b="0"/>
            </a:lvl9pPr>
          </a:lstStyle>
          <a:p>
            <a:endParaRPr/>
          </a:p>
        </p:txBody>
      </p:sp>
      <p:sp>
        <p:nvSpPr>
          <p:cNvPr id="884" name="Google Shape;884;p99"/>
          <p:cNvSpPr txBox="1">
            <a:spLocks noGrp="1"/>
          </p:cNvSpPr>
          <p:nvPr>
            <p:ph type="ctrTitle" idx="4"/>
          </p:nvPr>
        </p:nvSpPr>
        <p:spPr>
          <a:xfrm>
            <a:off x="1527048" y="5361701"/>
            <a:ext cx="7745100" cy="1476000"/>
          </a:xfrm>
          <a:prstGeom prst="rect">
            <a:avLst/>
          </a:prstGeom>
        </p:spPr>
        <p:txBody>
          <a:bodyPr spcFirstLastPara="1" wrap="square" lIns="0" tIns="0" rIns="0" bIns="0" anchor="b" anchorCtr="0">
            <a:noAutofit/>
          </a:bodyPr>
          <a:lstStyle>
            <a:lvl1pPr lvl="0">
              <a:spcBef>
                <a:spcPts val="0"/>
              </a:spcBef>
              <a:spcAft>
                <a:spcPts val="0"/>
              </a:spcAft>
              <a:buSzPts val="9600"/>
              <a:buFont typeface="Optimistic Display"/>
              <a:buNone/>
              <a:defRPr sz="9600" b="1">
                <a:latin typeface="Optimistic Display"/>
                <a:ea typeface="Optimistic Display"/>
                <a:cs typeface="Optimistic Display"/>
                <a:sym typeface="Optimistic Display"/>
              </a:defRPr>
            </a:lvl1pPr>
            <a:lvl2pPr lvl="1">
              <a:spcBef>
                <a:spcPts val="0"/>
              </a:spcBef>
              <a:spcAft>
                <a:spcPts val="0"/>
              </a:spcAft>
              <a:buSzPts val="9600"/>
              <a:buFont typeface="Optimistic Display"/>
              <a:buNone/>
              <a:defRPr sz="9600" b="1">
                <a:latin typeface="Optimistic Display"/>
                <a:ea typeface="Optimistic Display"/>
                <a:cs typeface="Optimistic Display"/>
                <a:sym typeface="Optimistic Display"/>
              </a:defRPr>
            </a:lvl2pPr>
            <a:lvl3pPr lvl="2">
              <a:spcBef>
                <a:spcPts val="0"/>
              </a:spcBef>
              <a:spcAft>
                <a:spcPts val="0"/>
              </a:spcAft>
              <a:buSzPts val="9600"/>
              <a:buFont typeface="Optimistic Display"/>
              <a:buNone/>
              <a:defRPr sz="9600" b="1">
                <a:latin typeface="Optimistic Display"/>
                <a:ea typeface="Optimistic Display"/>
                <a:cs typeface="Optimistic Display"/>
                <a:sym typeface="Optimistic Display"/>
              </a:defRPr>
            </a:lvl3pPr>
            <a:lvl4pPr lvl="3">
              <a:spcBef>
                <a:spcPts val="0"/>
              </a:spcBef>
              <a:spcAft>
                <a:spcPts val="0"/>
              </a:spcAft>
              <a:buSzPts val="9600"/>
              <a:buFont typeface="Optimistic Display"/>
              <a:buNone/>
              <a:defRPr sz="9600" b="1">
                <a:latin typeface="Optimistic Display"/>
                <a:ea typeface="Optimistic Display"/>
                <a:cs typeface="Optimistic Display"/>
                <a:sym typeface="Optimistic Display"/>
              </a:defRPr>
            </a:lvl4pPr>
            <a:lvl5pPr lvl="4">
              <a:spcBef>
                <a:spcPts val="0"/>
              </a:spcBef>
              <a:spcAft>
                <a:spcPts val="0"/>
              </a:spcAft>
              <a:buSzPts val="9600"/>
              <a:buFont typeface="Optimistic Display"/>
              <a:buNone/>
              <a:defRPr sz="9600" b="1">
                <a:latin typeface="Optimistic Display"/>
                <a:ea typeface="Optimistic Display"/>
                <a:cs typeface="Optimistic Display"/>
                <a:sym typeface="Optimistic Display"/>
              </a:defRPr>
            </a:lvl5pPr>
            <a:lvl6pPr lvl="5">
              <a:spcBef>
                <a:spcPts val="0"/>
              </a:spcBef>
              <a:spcAft>
                <a:spcPts val="0"/>
              </a:spcAft>
              <a:buSzPts val="9600"/>
              <a:buFont typeface="Optimistic Display"/>
              <a:buNone/>
              <a:defRPr sz="9600" b="1">
                <a:latin typeface="Optimistic Display"/>
                <a:ea typeface="Optimistic Display"/>
                <a:cs typeface="Optimistic Display"/>
                <a:sym typeface="Optimistic Display"/>
              </a:defRPr>
            </a:lvl6pPr>
            <a:lvl7pPr lvl="6">
              <a:spcBef>
                <a:spcPts val="0"/>
              </a:spcBef>
              <a:spcAft>
                <a:spcPts val="0"/>
              </a:spcAft>
              <a:buSzPts val="9600"/>
              <a:buFont typeface="Optimistic Display"/>
              <a:buNone/>
              <a:defRPr sz="9600" b="1">
                <a:latin typeface="Optimistic Display"/>
                <a:ea typeface="Optimistic Display"/>
                <a:cs typeface="Optimistic Display"/>
                <a:sym typeface="Optimistic Display"/>
              </a:defRPr>
            </a:lvl7pPr>
            <a:lvl8pPr lvl="7">
              <a:spcBef>
                <a:spcPts val="0"/>
              </a:spcBef>
              <a:spcAft>
                <a:spcPts val="0"/>
              </a:spcAft>
              <a:buSzPts val="9600"/>
              <a:buFont typeface="Optimistic Display"/>
              <a:buNone/>
              <a:defRPr sz="9600" b="1">
                <a:latin typeface="Optimistic Display"/>
                <a:ea typeface="Optimistic Display"/>
                <a:cs typeface="Optimistic Display"/>
                <a:sym typeface="Optimistic Display"/>
              </a:defRPr>
            </a:lvl8pPr>
            <a:lvl9pPr lvl="8">
              <a:spcBef>
                <a:spcPts val="0"/>
              </a:spcBef>
              <a:spcAft>
                <a:spcPts val="0"/>
              </a:spcAft>
              <a:buSzPts val="9600"/>
              <a:buFont typeface="Optimistic Display"/>
              <a:buNone/>
              <a:defRPr sz="9600" b="1">
                <a:latin typeface="Optimistic Display"/>
                <a:ea typeface="Optimistic Display"/>
                <a:cs typeface="Optimistic Display"/>
                <a:sym typeface="Optimistic Display"/>
              </a:defRPr>
            </a:lvl9pPr>
          </a:lstStyle>
          <a:p>
            <a:endParaRPr/>
          </a:p>
        </p:txBody>
      </p:sp>
      <p:sp>
        <p:nvSpPr>
          <p:cNvPr id="885" name="Google Shape;885;p99"/>
          <p:cNvSpPr txBox="1">
            <a:spLocks noGrp="1"/>
          </p:cNvSpPr>
          <p:nvPr>
            <p:ph type="subTitle" idx="5"/>
          </p:nvPr>
        </p:nvSpPr>
        <p:spPr>
          <a:xfrm>
            <a:off x="1527103" y="6864100"/>
            <a:ext cx="7745100" cy="347400"/>
          </a:xfrm>
          <a:prstGeom prst="rect">
            <a:avLst/>
          </a:prstGeom>
        </p:spPr>
        <p:txBody>
          <a:bodyPr spcFirstLastPara="1" wrap="square" lIns="0" tIns="0" rIns="0" bIns="0" anchor="t" anchorCtr="0">
            <a:noAutofit/>
          </a:bodyPr>
          <a:lstStyle>
            <a:lvl1pPr marL="0" marR="0" lvl="0" indent="0" algn="l">
              <a:lnSpc>
                <a:spcPct val="125000"/>
              </a:lnSpc>
              <a:spcBef>
                <a:spcPts val="0"/>
              </a:spcBef>
              <a:spcAft>
                <a:spcPts val="0"/>
              </a:spcAft>
              <a:buNone/>
              <a:defRPr sz="1800" b="0"/>
            </a:lvl1pPr>
            <a:lvl2pPr lvl="1">
              <a:lnSpc>
                <a:spcPct val="125000"/>
              </a:lnSpc>
              <a:spcBef>
                <a:spcPts val="0"/>
              </a:spcBef>
              <a:spcAft>
                <a:spcPts val="0"/>
              </a:spcAft>
              <a:buNone/>
              <a:defRPr sz="1800" b="0"/>
            </a:lvl2pPr>
            <a:lvl3pPr lvl="2">
              <a:lnSpc>
                <a:spcPct val="125000"/>
              </a:lnSpc>
              <a:spcBef>
                <a:spcPts val="0"/>
              </a:spcBef>
              <a:spcAft>
                <a:spcPts val="0"/>
              </a:spcAft>
              <a:buNone/>
              <a:defRPr sz="1800" b="0"/>
            </a:lvl3pPr>
            <a:lvl4pPr lvl="3">
              <a:lnSpc>
                <a:spcPct val="125000"/>
              </a:lnSpc>
              <a:spcBef>
                <a:spcPts val="0"/>
              </a:spcBef>
              <a:spcAft>
                <a:spcPts val="0"/>
              </a:spcAft>
              <a:buNone/>
              <a:defRPr sz="1800" b="0"/>
            </a:lvl4pPr>
            <a:lvl5pPr lvl="4">
              <a:lnSpc>
                <a:spcPct val="125000"/>
              </a:lnSpc>
              <a:spcBef>
                <a:spcPts val="0"/>
              </a:spcBef>
              <a:spcAft>
                <a:spcPts val="0"/>
              </a:spcAft>
              <a:buNone/>
              <a:defRPr sz="1800" b="0"/>
            </a:lvl5pPr>
            <a:lvl6pPr lvl="5">
              <a:lnSpc>
                <a:spcPct val="125000"/>
              </a:lnSpc>
              <a:spcBef>
                <a:spcPts val="0"/>
              </a:spcBef>
              <a:spcAft>
                <a:spcPts val="0"/>
              </a:spcAft>
              <a:buNone/>
              <a:defRPr sz="1800" b="0"/>
            </a:lvl6pPr>
            <a:lvl7pPr lvl="6">
              <a:lnSpc>
                <a:spcPct val="125000"/>
              </a:lnSpc>
              <a:spcBef>
                <a:spcPts val="0"/>
              </a:spcBef>
              <a:spcAft>
                <a:spcPts val="0"/>
              </a:spcAft>
              <a:buNone/>
              <a:defRPr sz="1800" b="0"/>
            </a:lvl7pPr>
            <a:lvl8pPr lvl="7">
              <a:lnSpc>
                <a:spcPct val="125000"/>
              </a:lnSpc>
              <a:spcBef>
                <a:spcPts val="0"/>
              </a:spcBef>
              <a:spcAft>
                <a:spcPts val="0"/>
              </a:spcAft>
              <a:buNone/>
              <a:defRPr sz="1800" b="0"/>
            </a:lvl8pPr>
            <a:lvl9pPr lvl="8">
              <a:lnSpc>
                <a:spcPct val="125000"/>
              </a:lnSpc>
              <a:spcBef>
                <a:spcPts val="0"/>
              </a:spcBef>
              <a:spcAft>
                <a:spcPts val="0"/>
              </a:spcAft>
              <a:buNone/>
              <a:defRPr sz="1800" b="0"/>
            </a:lvl9pPr>
          </a:lstStyle>
          <a:p>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75_Stat (Third)">
  <p:cSld name="TITLE_1_2_2_1_3">
    <p:bg>
      <p:bgPr>
        <a:solidFill>
          <a:schemeClr val="accent3"/>
        </a:solidFill>
        <a:effectLst/>
      </p:bgPr>
    </p:bg>
    <p:spTree>
      <p:nvGrpSpPr>
        <p:cNvPr id="1" name="Shape 886"/>
        <p:cNvGrpSpPr/>
        <p:nvPr/>
      </p:nvGrpSpPr>
      <p:grpSpPr>
        <a:xfrm>
          <a:off x="0" y="0"/>
          <a:ext cx="0" cy="0"/>
          <a:chOff x="0" y="0"/>
          <a:chExt cx="0" cy="0"/>
        </a:xfrm>
      </p:grpSpPr>
      <p:sp>
        <p:nvSpPr>
          <p:cNvPr id="887" name="Google Shape;887;p100"/>
          <p:cNvSpPr txBox="1">
            <a:spLocks noGrp="1"/>
          </p:cNvSpPr>
          <p:nvPr>
            <p:ph type="subTitle" idx="1"/>
          </p:nvPr>
        </p:nvSpPr>
        <p:spPr>
          <a:xfrm>
            <a:off x="429768" y="429768"/>
            <a:ext cx="4928700" cy="347400"/>
          </a:xfrm>
          <a:prstGeom prst="rect">
            <a:avLst/>
          </a:prstGeom>
        </p:spPr>
        <p:txBody>
          <a:bodyPr spcFirstLastPara="1" wrap="square" lIns="0" tIns="0" rIns="0" bIns="0" anchor="t" anchorCtr="0">
            <a:noAutofit/>
          </a:bodyPr>
          <a:lstStyle>
            <a:lvl1pPr marL="0" marR="0" lvl="0" indent="0" algn="l">
              <a:lnSpc>
                <a:spcPct val="120000"/>
              </a:lnSpc>
              <a:spcBef>
                <a:spcPts val="0"/>
              </a:spcBef>
              <a:spcAft>
                <a:spcPts val="0"/>
              </a:spcAft>
              <a:buNone/>
              <a:defRPr sz="1800"/>
            </a:lvl1pPr>
            <a:lvl2pPr lvl="1">
              <a:lnSpc>
                <a:spcPct val="120000"/>
              </a:lnSpc>
              <a:spcBef>
                <a:spcPts val="0"/>
              </a:spcBef>
              <a:spcAft>
                <a:spcPts val="0"/>
              </a:spcAft>
              <a:buNone/>
              <a:defRPr sz="1800"/>
            </a:lvl2pPr>
            <a:lvl3pPr lvl="2">
              <a:lnSpc>
                <a:spcPct val="120000"/>
              </a:lnSpc>
              <a:spcBef>
                <a:spcPts val="0"/>
              </a:spcBef>
              <a:spcAft>
                <a:spcPts val="0"/>
              </a:spcAft>
              <a:buNone/>
              <a:defRPr sz="1800"/>
            </a:lvl3pPr>
            <a:lvl4pPr lvl="3">
              <a:lnSpc>
                <a:spcPct val="120000"/>
              </a:lnSpc>
              <a:spcBef>
                <a:spcPts val="0"/>
              </a:spcBef>
              <a:spcAft>
                <a:spcPts val="0"/>
              </a:spcAft>
              <a:buNone/>
              <a:defRPr sz="1800"/>
            </a:lvl4pPr>
            <a:lvl5pPr lvl="4">
              <a:lnSpc>
                <a:spcPct val="120000"/>
              </a:lnSpc>
              <a:spcBef>
                <a:spcPts val="0"/>
              </a:spcBef>
              <a:spcAft>
                <a:spcPts val="0"/>
              </a:spcAft>
              <a:buNone/>
              <a:defRPr sz="1800"/>
            </a:lvl5pPr>
            <a:lvl6pPr lvl="5">
              <a:lnSpc>
                <a:spcPct val="120000"/>
              </a:lnSpc>
              <a:spcBef>
                <a:spcPts val="0"/>
              </a:spcBef>
              <a:spcAft>
                <a:spcPts val="0"/>
              </a:spcAft>
              <a:buNone/>
              <a:defRPr sz="1800"/>
            </a:lvl6pPr>
            <a:lvl7pPr lvl="6">
              <a:lnSpc>
                <a:spcPct val="120000"/>
              </a:lnSpc>
              <a:spcBef>
                <a:spcPts val="0"/>
              </a:spcBef>
              <a:spcAft>
                <a:spcPts val="0"/>
              </a:spcAft>
              <a:buNone/>
              <a:defRPr sz="1800"/>
            </a:lvl7pPr>
            <a:lvl8pPr lvl="7">
              <a:lnSpc>
                <a:spcPct val="120000"/>
              </a:lnSpc>
              <a:spcBef>
                <a:spcPts val="0"/>
              </a:spcBef>
              <a:spcAft>
                <a:spcPts val="0"/>
              </a:spcAft>
              <a:buNone/>
              <a:defRPr sz="1800"/>
            </a:lvl8pPr>
            <a:lvl9pPr lvl="8">
              <a:lnSpc>
                <a:spcPct val="120000"/>
              </a:lnSpc>
              <a:spcBef>
                <a:spcPts val="0"/>
              </a:spcBef>
              <a:spcAft>
                <a:spcPts val="0"/>
              </a:spcAft>
              <a:buNone/>
              <a:defRPr sz="1800"/>
            </a:lvl9pPr>
          </a:lstStyle>
          <a:p>
            <a:endParaRPr/>
          </a:p>
        </p:txBody>
      </p:sp>
      <p:sp>
        <p:nvSpPr>
          <p:cNvPr id="888" name="Google Shape;888;p100"/>
          <p:cNvSpPr txBox="1">
            <a:spLocks noGrp="1"/>
          </p:cNvSpPr>
          <p:nvPr>
            <p:ph type="ctrTitle"/>
          </p:nvPr>
        </p:nvSpPr>
        <p:spPr>
          <a:xfrm>
            <a:off x="777240" y="3383280"/>
            <a:ext cx="4928700" cy="2203800"/>
          </a:xfrm>
          <a:prstGeom prst="rect">
            <a:avLst/>
          </a:prstGeom>
        </p:spPr>
        <p:txBody>
          <a:bodyPr spcFirstLastPara="1" wrap="square" lIns="0" tIns="0" rIns="0" bIns="0" anchor="b" anchorCtr="0">
            <a:noAutofit/>
          </a:bodyPr>
          <a:lstStyle>
            <a:lvl1pPr lvl="0">
              <a:spcBef>
                <a:spcPts val="0"/>
              </a:spcBef>
              <a:spcAft>
                <a:spcPts val="0"/>
              </a:spcAft>
              <a:buSzPts val="14600"/>
              <a:buFont typeface="Optimistic Display"/>
              <a:buNone/>
              <a:defRPr sz="14600" b="1">
                <a:latin typeface="Optimistic Display"/>
                <a:ea typeface="Optimistic Display"/>
                <a:cs typeface="Optimistic Display"/>
                <a:sym typeface="Optimistic Display"/>
              </a:defRPr>
            </a:lvl1pPr>
            <a:lvl2pPr lvl="1">
              <a:spcBef>
                <a:spcPts val="0"/>
              </a:spcBef>
              <a:spcAft>
                <a:spcPts val="0"/>
              </a:spcAft>
              <a:buSzPts val="9600"/>
              <a:buFont typeface="Optimistic Display"/>
              <a:buNone/>
              <a:defRPr sz="9600" b="1">
                <a:latin typeface="Optimistic Display"/>
                <a:ea typeface="Optimistic Display"/>
                <a:cs typeface="Optimistic Display"/>
                <a:sym typeface="Optimistic Display"/>
              </a:defRPr>
            </a:lvl2pPr>
            <a:lvl3pPr lvl="2">
              <a:spcBef>
                <a:spcPts val="0"/>
              </a:spcBef>
              <a:spcAft>
                <a:spcPts val="0"/>
              </a:spcAft>
              <a:buSzPts val="9600"/>
              <a:buFont typeface="Optimistic Display"/>
              <a:buNone/>
              <a:defRPr sz="9600" b="1">
                <a:latin typeface="Optimistic Display"/>
                <a:ea typeface="Optimistic Display"/>
                <a:cs typeface="Optimistic Display"/>
                <a:sym typeface="Optimistic Display"/>
              </a:defRPr>
            </a:lvl3pPr>
            <a:lvl4pPr lvl="3">
              <a:spcBef>
                <a:spcPts val="0"/>
              </a:spcBef>
              <a:spcAft>
                <a:spcPts val="0"/>
              </a:spcAft>
              <a:buSzPts val="9600"/>
              <a:buFont typeface="Optimistic Display"/>
              <a:buNone/>
              <a:defRPr sz="9600" b="1">
                <a:latin typeface="Optimistic Display"/>
                <a:ea typeface="Optimistic Display"/>
                <a:cs typeface="Optimistic Display"/>
                <a:sym typeface="Optimistic Display"/>
              </a:defRPr>
            </a:lvl4pPr>
            <a:lvl5pPr lvl="4">
              <a:spcBef>
                <a:spcPts val="0"/>
              </a:spcBef>
              <a:spcAft>
                <a:spcPts val="0"/>
              </a:spcAft>
              <a:buSzPts val="9600"/>
              <a:buFont typeface="Optimistic Display"/>
              <a:buNone/>
              <a:defRPr sz="9600" b="1">
                <a:latin typeface="Optimistic Display"/>
                <a:ea typeface="Optimistic Display"/>
                <a:cs typeface="Optimistic Display"/>
                <a:sym typeface="Optimistic Display"/>
              </a:defRPr>
            </a:lvl5pPr>
            <a:lvl6pPr lvl="5">
              <a:spcBef>
                <a:spcPts val="0"/>
              </a:spcBef>
              <a:spcAft>
                <a:spcPts val="0"/>
              </a:spcAft>
              <a:buSzPts val="9600"/>
              <a:buFont typeface="Optimistic Display"/>
              <a:buNone/>
              <a:defRPr sz="9600" b="1">
                <a:latin typeface="Optimistic Display"/>
                <a:ea typeface="Optimistic Display"/>
                <a:cs typeface="Optimistic Display"/>
                <a:sym typeface="Optimistic Display"/>
              </a:defRPr>
            </a:lvl6pPr>
            <a:lvl7pPr lvl="6">
              <a:spcBef>
                <a:spcPts val="0"/>
              </a:spcBef>
              <a:spcAft>
                <a:spcPts val="0"/>
              </a:spcAft>
              <a:buSzPts val="9600"/>
              <a:buFont typeface="Optimistic Display"/>
              <a:buNone/>
              <a:defRPr sz="9600" b="1">
                <a:latin typeface="Optimistic Display"/>
                <a:ea typeface="Optimistic Display"/>
                <a:cs typeface="Optimistic Display"/>
                <a:sym typeface="Optimistic Display"/>
              </a:defRPr>
            </a:lvl7pPr>
            <a:lvl8pPr lvl="7">
              <a:spcBef>
                <a:spcPts val="0"/>
              </a:spcBef>
              <a:spcAft>
                <a:spcPts val="0"/>
              </a:spcAft>
              <a:buSzPts val="9600"/>
              <a:buFont typeface="Optimistic Display"/>
              <a:buNone/>
              <a:defRPr sz="9600" b="1">
                <a:latin typeface="Optimistic Display"/>
                <a:ea typeface="Optimistic Display"/>
                <a:cs typeface="Optimistic Display"/>
                <a:sym typeface="Optimistic Display"/>
              </a:defRPr>
            </a:lvl8pPr>
            <a:lvl9pPr lvl="8">
              <a:spcBef>
                <a:spcPts val="0"/>
              </a:spcBef>
              <a:spcAft>
                <a:spcPts val="0"/>
              </a:spcAft>
              <a:buSzPts val="9600"/>
              <a:buFont typeface="Optimistic Display"/>
              <a:buNone/>
              <a:defRPr sz="9600" b="1">
                <a:latin typeface="Optimistic Display"/>
                <a:ea typeface="Optimistic Display"/>
                <a:cs typeface="Optimistic Display"/>
                <a:sym typeface="Optimistic Display"/>
              </a:defRPr>
            </a:lvl9pPr>
          </a:lstStyle>
          <a:p>
            <a:endParaRPr/>
          </a:p>
        </p:txBody>
      </p:sp>
      <p:sp>
        <p:nvSpPr>
          <p:cNvPr id="889" name="Google Shape;889;p100"/>
          <p:cNvSpPr txBox="1">
            <a:spLocks noGrp="1"/>
          </p:cNvSpPr>
          <p:nvPr>
            <p:ph type="subTitle" idx="2"/>
          </p:nvPr>
        </p:nvSpPr>
        <p:spPr>
          <a:xfrm>
            <a:off x="777275" y="5458968"/>
            <a:ext cx="4928700" cy="347400"/>
          </a:xfrm>
          <a:prstGeom prst="rect">
            <a:avLst/>
          </a:prstGeom>
        </p:spPr>
        <p:txBody>
          <a:bodyPr spcFirstLastPara="1" wrap="square" lIns="0" tIns="0" rIns="0" bIns="0" anchor="t" anchorCtr="0">
            <a:noAutofit/>
          </a:bodyPr>
          <a:lstStyle>
            <a:lvl1pPr marL="0" marR="0" lvl="0" indent="0" algn="l">
              <a:lnSpc>
                <a:spcPct val="125000"/>
              </a:lnSpc>
              <a:spcBef>
                <a:spcPts val="0"/>
              </a:spcBef>
              <a:spcAft>
                <a:spcPts val="0"/>
              </a:spcAft>
              <a:buNone/>
              <a:defRPr sz="1800" b="0"/>
            </a:lvl1pPr>
            <a:lvl2pPr lvl="1">
              <a:lnSpc>
                <a:spcPct val="125000"/>
              </a:lnSpc>
              <a:spcBef>
                <a:spcPts val="0"/>
              </a:spcBef>
              <a:spcAft>
                <a:spcPts val="0"/>
              </a:spcAft>
              <a:buNone/>
              <a:defRPr sz="1800" b="0"/>
            </a:lvl2pPr>
            <a:lvl3pPr lvl="2">
              <a:lnSpc>
                <a:spcPct val="125000"/>
              </a:lnSpc>
              <a:spcBef>
                <a:spcPts val="0"/>
              </a:spcBef>
              <a:spcAft>
                <a:spcPts val="0"/>
              </a:spcAft>
              <a:buNone/>
              <a:defRPr sz="1800" b="0"/>
            </a:lvl3pPr>
            <a:lvl4pPr lvl="3">
              <a:lnSpc>
                <a:spcPct val="125000"/>
              </a:lnSpc>
              <a:spcBef>
                <a:spcPts val="0"/>
              </a:spcBef>
              <a:spcAft>
                <a:spcPts val="0"/>
              </a:spcAft>
              <a:buNone/>
              <a:defRPr sz="1800" b="0"/>
            </a:lvl4pPr>
            <a:lvl5pPr lvl="4">
              <a:lnSpc>
                <a:spcPct val="125000"/>
              </a:lnSpc>
              <a:spcBef>
                <a:spcPts val="0"/>
              </a:spcBef>
              <a:spcAft>
                <a:spcPts val="0"/>
              </a:spcAft>
              <a:buNone/>
              <a:defRPr sz="1800" b="0"/>
            </a:lvl5pPr>
            <a:lvl6pPr lvl="5">
              <a:lnSpc>
                <a:spcPct val="125000"/>
              </a:lnSpc>
              <a:spcBef>
                <a:spcPts val="0"/>
              </a:spcBef>
              <a:spcAft>
                <a:spcPts val="0"/>
              </a:spcAft>
              <a:buNone/>
              <a:defRPr sz="1800" b="0"/>
            </a:lvl6pPr>
            <a:lvl7pPr lvl="6">
              <a:lnSpc>
                <a:spcPct val="125000"/>
              </a:lnSpc>
              <a:spcBef>
                <a:spcPts val="0"/>
              </a:spcBef>
              <a:spcAft>
                <a:spcPts val="0"/>
              </a:spcAft>
              <a:buNone/>
              <a:defRPr sz="1800" b="0"/>
            </a:lvl7pPr>
            <a:lvl8pPr lvl="7">
              <a:lnSpc>
                <a:spcPct val="125000"/>
              </a:lnSpc>
              <a:spcBef>
                <a:spcPts val="0"/>
              </a:spcBef>
              <a:spcAft>
                <a:spcPts val="0"/>
              </a:spcAft>
              <a:buNone/>
              <a:defRPr sz="1800" b="0"/>
            </a:lvl8pPr>
            <a:lvl9pPr lvl="8">
              <a:lnSpc>
                <a:spcPct val="125000"/>
              </a:lnSpc>
              <a:spcBef>
                <a:spcPts val="0"/>
              </a:spcBef>
              <a:spcAft>
                <a:spcPts val="0"/>
              </a:spcAft>
              <a:buNone/>
              <a:defRPr sz="1800" b="0"/>
            </a:lvl9pPr>
          </a:lstStyle>
          <a:p>
            <a:endParaRPr/>
          </a:p>
        </p:txBody>
      </p:sp>
      <p:sp>
        <p:nvSpPr>
          <p:cNvPr id="890" name="Google Shape;890;p100"/>
          <p:cNvSpPr txBox="1">
            <a:spLocks noGrp="1"/>
          </p:cNvSpPr>
          <p:nvPr>
            <p:ph type="subTitle" idx="3"/>
          </p:nvPr>
        </p:nvSpPr>
        <p:spPr>
          <a:xfrm>
            <a:off x="429776" y="9442550"/>
            <a:ext cx="5556600" cy="420600"/>
          </a:xfrm>
          <a:prstGeom prst="rect">
            <a:avLst/>
          </a:prstGeom>
        </p:spPr>
        <p:txBody>
          <a:bodyPr spcFirstLastPara="1" wrap="square" lIns="0" tIns="0" rIns="0" bIns="0" anchor="b" anchorCtr="0">
            <a:noAutofit/>
          </a:bodyPr>
          <a:lstStyle>
            <a:lvl1pPr marL="0" marR="0" lvl="0" indent="0">
              <a:lnSpc>
                <a:spcPct val="100000"/>
              </a:lnSpc>
              <a:spcBef>
                <a:spcPts val="0"/>
              </a:spcBef>
              <a:spcAft>
                <a:spcPts val="0"/>
              </a:spcAft>
              <a:buNone/>
              <a:defRPr sz="1400" b="0"/>
            </a:lvl1pPr>
            <a:lvl2pPr lvl="1">
              <a:lnSpc>
                <a:spcPct val="100000"/>
              </a:lnSpc>
              <a:spcBef>
                <a:spcPts val="0"/>
              </a:spcBef>
              <a:spcAft>
                <a:spcPts val="0"/>
              </a:spcAft>
              <a:buNone/>
              <a:defRPr sz="1400" b="0"/>
            </a:lvl2pPr>
            <a:lvl3pPr lvl="2">
              <a:lnSpc>
                <a:spcPct val="100000"/>
              </a:lnSpc>
              <a:spcBef>
                <a:spcPts val="0"/>
              </a:spcBef>
              <a:spcAft>
                <a:spcPts val="0"/>
              </a:spcAft>
              <a:buNone/>
              <a:defRPr sz="1400" b="0"/>
            </a:lvl3pPr>
            <a:lvl4pPr lvl="3">
              <a:lnSpc>
                <a:spcPct val="100000"/>
              </a:lnSpc>
              <a:spcBef>
                <a:spcPts val="0"/>
              </a:spcBef>
              <a:spcAft>
                <a:spcPts val="0"/>
              </a:spcAft>
              <a:buNone/>
              <a:defRPr sz="1400" b="0"/>
            </a:lvl4pPr>
            <a:lvl5pPr lvl="4">
              <a:lnSpc>
                <a:spcPct val="100000"/>
              </a:lnSpc>
              <a:spcBef>
                <a:spcPts val="0"/>
              </a:spcBef>
              <a:spcAft>
                <a:spcPts val="0"/>
              </a:spcAft>
              <a:buNone/>
              <a:defRPr sz="1400" b="0"/>
            </a:lvl5pPr>
            <a:lvl6pPr lvl="5">
              <a:lnSpc>
                <a:spcPct val="100000"/>
              </a:lnSpc>
              <a:spcBef>
                <a:spcPts val="0"/>
              </a:spcBef>
              <a:spcAft>
                <a:spcPts val="0"/>
              </a:spcAft>
              <a:buNone/>
              <a:defRPr sz="1400" b="0"/>
            </a:lvl6pPr>
            <a:lvl7pPr lvl="6">
              <a:lnSpc>
                <a:spcPct val="100000"/>
              </a:lnSpc>
              <a:spcBef>
                <a:spcPts val="0"/>
              </a:spcBef>
              <a:spcAft>
                <a:spcPts val="0"/>
              </a:spcAft>
              <a:buNone/>
              <a:defRPr sz="1400" b="0"/>
            </a:lvl7pPr>
            <a:lvl8pPr lvl="7">
              <a:lnSpc>
                <a:spcPct val="100000"/>
              </a:lnSpc>
              <a:spcBef>
                <a:spcPts val="0"/>
              </a:spcBef>
              <a:spcAft>
                <a:spcPts val="0"/>
              </a:spcAft>
              <a:buNone/>
              <a:defRPr sz="1400" b="0"/>
            </a:lvl8pPr>
            <a:lvl9pPr lvl="8">
              <a:lnSpc>
                <a:spcPct val="100000"/>
              </a:lnSpc>
              <a:spcBef>
                <a:spcPts val="0"/>
              </a:spcBef>
              <a:spcAft>
                <a:spcPts val="0"/>
              </a:spcAft>
              <a:buNone/>
              <a:defRPr sz="1400" b="0"/>
            </a:lvl9pPr>
          </a:lstStyle>
          <a:p>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78_Stats (Third)">
  <p:cSld name="TITLE_1_2_3_3">
    <p:bg>
      <p:bgPr>
        <a:solidFill>
          <a:schemeClr val="accent3"/>
        </a:solidFill>
        <a:effectLst/>
      </p:bgPr>
    </p:bg>
    <p:spTree>
      <p:nvGrpSpPr>
        <p:cNvPr id="1" name="Shape 891"/>
        <p:cNvGrpSpPr/>
        <p:nvPr/>
      </p:nvGrpSpPr>
      <p:grpSpPr>
        <a:xfrm>
          <a:off x="0" y="0"/>
          <a:ext cx="0" cy="0"/>
          <a:chOff x="0" y="0"/>
          <a:chExt cx="0" cy="0"/>
        </a:xfrm>
      </p:grpSpPr>
      <p:sp>
        <p:nvSpPr>
          <p:cNvPr id="892" name="Google Shape;892;p101"/>
          <p:cNvSpPr txBox="1">
            <a:spLocks noGrp="1"/>
          </p:cNvSpPr>
          <p:nvPr>
            <p:ph type="subTitle" idx="1"/>
          </p:nvPr>
        </p:nvSpPr>
        <p:spPr>
          <a:xfrm>
            <a:off x="429768" y="429768"/>
            <a:ext cx="4928700" cy="347400"/>
          </a:xfrm>
          <a:prstGeom prst="rect">
            <a:avLst/>
          </a:prstGeom>
        </p:spPr>
        <p:txBody>
          <a:bodyPr spcFirstLastPara="1" wrap="square" lIns="0" tIns="0" rIns="0" bIns="0" anchor="t" anchorCtr="0">
            <a:noAutofit/>
          </a:bodyPr>
          <a:lstStyle>
            <a:lvl1pPr marL="0" marR="0" lvl="0" indent="0" algn="l">
              <a:lnSpc>
                <a:spcPct val="120000"/>
              </a:lnSpc>
              <a:spcBef>
                <a:spcPts val="0"/>
              </a:spcBef>
              <a:spcAft>
                <a:spcPts val="0"/>
              </a:spcAft>
              <a:buNone/>
              <a:defRPr sz="1800"/>
            </a:lvl1pPr>
            <a:lvl2pPr lvl="1">
              <a:lnSpc>
                <a:spcPct val="120000"/>
              </a:lnSpc>
              <a:spcBef>
                <a:spcPts val="0"/>
              </a:spcBef>
              <a:spcAft>
                <a:spcPts val="0"/>
              </a:spcAft>
              <a:buNone/>
              <a:defRPr sz="1800"/>
            </a:lvl2pPr>
            <a:lvl3pPr lvl="2">
              <a:lnSpc>
                <a:spcPct val="120000"/>
              </a:lnSpc>
              <a:spcBef>
                <a:spcPts val="0"/>
              </a:spcBef>
              <a:spcAft>
                <a:spcPts val="0"/>
              </a:spcAft>
              <a:buNone/>
              <a:defRPr sz="1800"/>
            </a:lvl3pPr>
            <a:lvl4pPr lvl="3">
              <a:lnSpc>
                <a:spcPct val="120000"/>
              </a:lnSpc>
              <a:spcBef>
                <a:spcPts val="0"/>
              </a:spcBef>
              <a:spcAft>
                <a:spcPts val="0"/>
              </a:spcAft>
              <a:buNone/>
              <a:defRPr sz="1800"/>
            </a:lvl4pPr>
            <a:lvl5pPr lvl="4">
              <a:lnSpc>
                <a:spcPct val="120000"/>
              </a:lnSpc>
              <a:spcBef>
                <a:spcPts val="0"/>
              </a:spcBef>
              <a:spcAft>
                <a:spcPts val="0"/>
              </a:spcAft>
              <a:buNone/>
              <a:defRPr sz="1800"/>
            </a:lvl5pPr>
            <a:lvl6pPr lvl="5">
              <a:lnSpc>
                <a:spcPct val="120000"/>
              </a:lnSpc>
              <a:spcBef>
                <a:spcPts val="0"/>
              </a:spcBef>
              <a:spcAft>
                <a:spcPts val="0"/>
              </a:spcAft>
              <a:buNone/>
              <a:defRPr sz="1800"/>
            </a:lvl6pPr>
            <a:lvl7pPr lvl="6">
              <a:lnSpc>
                <a:spcPct val="120000"/>
              </a:lnSpc>
              <a:spcBef>
                <a:spcPts val="0"/>
              </a:spcBef>
              <a:spcAft>
                <a:spcPts val="0"/>
              </a:spcAft>
              <a:buNone/>
              <a:defRPr sz="1800"/>
            </a:lvl7pPr>
            <a:lvl8pPr lvl="7">
              <a:lnSpc>
                <a:spcPct val="120000"/>
              </a:lnSpc>
              <a:spcBef>
                <a:spcPts val="0"/>
              </a:spcBef>
              <a:spcAft>
                <a:spcPts val="0"/>
              </a:spcAft>
              <a:buNone/>
              <a:defRPr sz="1800"/>
            </a:lvl8pPr>
            <a:lvl9pPr lvl="8">
              <a:lnSpc>
                <a:spcPct val="120000"/>
              </a:lnSpc>
              <a:spcBef>
                <a:spcPts val="0"/>
              </a:spcBef>
              <a:spcAft>
                <a:spcPts val="0"/>
              </a:spcAft>
              <a:buNone/>
              <a:defRPr sz="1800"/>
            </a:lvl9pPr>
          </a:lstStyle>
          <a:p>
            <a:endParaRPr/>
          </a:p>
        </p:txBody>
      </p:sp>
      <p:sp>
        <p:nvSpPr>
          <p:cNvPr id="893" name="Google Shape;893;p101"/>
          <p:cNvSpPr txBox="1">
            <a:spLocks noGrp="1"/>
          </p:cNvSpPr>
          <p:nvPr>
            <p:ph type="ctrTitle"/>
          </p:nvPr>
        </p:nvSpPr>
        <p:spPr>
          <a:xfrm>
            <a:off x="777240" y="2468875"/>
            <a:ext cx="4928700" cy="1476000"/>
          </a:xfrm>
          <a:prstGeom prst="rect">
            <a:avLst/>
          </a:prstGeom>
        </p:spPr>
        <p:txBody>
          <a:bodyPr spcFirstLastPara="1" wrap="square" lIns="0" tIns="0" rIns="0" bIns="0" anchor="b" anchorCtr="0">
            <a:noAutofit/>
          </a:bodyPr>
          <a:lstStyle>
            <a:lvl1pPr lvl="0">
              <a:spcBef>
                <a:spcPts val="0"/>
              </a:spcBef>
              <a:spcAft>
                <a:spcPts val="0"/>
              </a:spcAft>
              <a:buSzPts val="9600"/>
              <a:buFont typeface="Optimistic Display"/>
              <a:buNone/>
              <a:defRPr sz="9600" b="1">
                <a:latin typeface="Optimistic Display"/>
                <a:ea typeface="Optimistic Display"/>
                <a:cs typeface="Optimistic Display"/>
                <a:sym typeface="Optimistic Display"/>
              </a:defRPr>
            </a:lvl1pPr>
            <a:lvl2pPr lvl="1">
              <a:spcBef>
                <a:spcPts val="0"/>
              </a:spcBef>
              <a:spcAft>
                <a:spcPts val="0"/>
              </a:spcAft>
              <a:buSzPts val="9600"/>
              <a:buFont typeface="Optimistic Display"/>
              <a:buNone/>
              <a:defRPr sz="9600" b="1">
                <a:latin typeface="Optimistic Display"/>
                <a:ea typeface="Optimistic Display"/>
                <a:cs typeface="Optimistic Display"/>
                <a:sym typeface="Optimistic Display"/>
              </a:defRPr>
            </a:lvl2pPr>
            <a:lvl3pPr lvl="2">
              <a:spcBef>
                <a:spcPts val="0"/>
              </a:spcBef>
              <a:spcAft>
                <a:spcPts val="0"/>
              </a:spcAft>
              <a:buSzPts val="9600"/>
              <a:buFont typeface="Optimistic Display"/>
              <a:buNone/>
              <a:defRPr sz="9600" b="1">
                <a:latin typeface="Optimistic Display"/>
                <a:ea typeface="Optimistic Display"/>
                <a:cs typeface="Optimistic Display"/>
                <a:sym typeface="Optimistic Display"/>
              </a:defRPr>
            </a:lvl3pPr>
            <a:lvl4pPr lvl="3">
              <a:spcBef>
                <a:spcPts val="0"/>
              </a:spcBef>
              <a:spcAft>
                <a:spcPts val="0"/>
              </a:spcAft>
              <a:buSzPts val="9600"/>
              <a:buFont typeface="Optimistic Display"/>
              <a:buNone/>
              <a:defRPr sz="9600" b="1">
                <a:latin typeface="Optimistic Display"/>
                <a:ea typeface="Optimistic Display"/>
                <a:cs typeface="Optimistic Display"/>
                <a:sym typeface="Optimistic Display"/>
              </a:defRPr>
            </a:lvl4pPr>
            <a:lvl5pPr lvl="4">
              <a:spcBef>
                <a:spcPts val="0"/>
              </a:spcBef>
              <a:spcAft>
                <a:spcPts val="0"/>
              </a:spcAft>
              <a:buSzPts val="9600"/>
              <a:buFont typeface="Optimistic Display"/>
              <a:buNone/>
              <a:defRPr sz="9600" b="1">
                <a:latin typeface="Optimistic Display"/>
                <a:ea typeface="Optimistic Display"/>
                <a:cs typeface="Optimistic Display"/>
                <a:sym typeface="Optimistic Display"/>
              </a:defRPr>
            </a:lvl5pPr>
            <a:lvl6pPr lvl="5">
              <a:spcBef>
                <a:spcPts val="0"/>
              </a:spcBef>
              <a:spcAft>
                <a:spcPts val="0"/>
              </a:spcAft>
              <a:buSzPts val="9600"/>
              <a:buFont typeface="Optimistic Display"/>
              <a:buNone/>
              <a:defRPr sz="9600" b="1">
                <a:latin typeface="Optimistic Display"/>
                <a:ea typeface="Optimistic Display"/>
                <a:cs typeface="Optimistic Display"/>
                <a:sym typeface="Optimistic Display"/>
              </a:defRPr>
            </a:lvl6pPr>
            <a:lvl7pPr lvl="6">
              <a:spcBef>
                <a:spcPts val="0"/>
              </a:spcBef>
              <a:spcAft>
                <a:spcPts val="0"/>
              </a:spcAft>
              <a:buSzPts val="9600"/>
              <a:buFont typeface="Optimistic Display"/>
              <a:buNone/>
              <a:defRPr sz="9600" b="1">
                <a:latin typeface="Optimistic Display"/>
                <a:ea typeface="Optimistic Display"/>
                <a:cs typeface="Optimistic Display"/>
                <a:sym typeface="Optimistic Display"/>
              </a:defRPr>
            </a:lvl7pPr>
            <a:lvl8pPr lvl="7">
              <a:spcBef>
                <a:spcPts val="0"/>
              </a:spcBef>
              <a:spcAft>
                <a:spcPts val="0"/>
              </a:spcAft>
              <a:buSzPts val="9600"/>
              <a:buFont typeface="Optimistic Display"/>
              <a:buNone/>
              <a:defRPr sz="9600" b="1">
                <a:latin typeface="Optimistic Display"/>
                <a:ea typeface="Optimistic Display"/>
                <a:cs typeface="Optimistic Display"/>
                <a:sym typeface="Optimistic Display"/>
              </a:defRPr>
            </a:lvl8pPr>
            <a:lvl9pPr lvl="8">
              <a:spcBef>
                <a:spcPts val="0"/>
              </a:spcBef>
              <a:spcAft>
                <a:spcPts val="0"/>
              </a:spcAft>
              <a:buSzPts val="9600"/>
              <a:buFont typeface="Optimistic Display"/>
              <a:buNone/>
              <a:defRPr sz="9600" b="1">
                <a:latin typeface="Optimistic Display"/>
                <a:ea typeface="Optimistic Display"/>
                <a:cs typeface="Optimistic Display"/>
                <a:sym typeface="Optimistic Display"/>
              </a:defRPr>
            </a:lvl9pPr>
          </a:lstStyle>
          <a:p>
            <a:endParaRPr/>
          </a:p>
        </p:txBody>
      </p:sp>
      <p:sp>
        <p:nvSpPr>
          <p:cNvPr id="894" name="Google Shape;894;p101"/>
          <p:cNvSpPr txBox="1">
            <a:spLocks noGrp="1"/>
          </p:cNvSpPr>
          <p:nvPr>
            <p:ph type="subTitle" idx="2"/>
          </p:nvPr>
        </p:nvSpPr>
        <p:spPr>
          <a:xfrm>
            <a:off x="777275" y="3970971"/>
            <a:ext cx="4928700" cy="347400"/>
          </a:xfrm>
          <a:prstGeom prst="rect">
            <a:avLst/>
          </a:prstGeom>
        </p:spPr>
        <p:txBody>
          <a:bodyPr spcFirstLastPara="1" wrap="square" lIns="0" tIns="0" rIns="0" bIns="0" anchor="t" anchorCtr="0">
            <a:noAutofit/>
          </a:bodyPr>
          <a:lstStyle>
            <a:lvl1pPr marL="0" marR="0" lvl="0" indent="0" algn="l">
              <a:lnSpc>
                <a:spcPct val="125000"/>
              </a:lnSpc>
              <a:spcBef>
                <a:spcPts val="0"/>
              </a:spcBef>
              <a:spcAft>
                <a:spcPts val="0"/>
              </a:spcAft>
              <a:buNone/>
              <a:defRPr sz="1800" b="0"/>
            </a:lvl1pPr>
            <a:lvl2pPr lvl="1">
              <a:lnSpc>
                <a:spcPct val="125000"/>
              </a:lnSpc>
              <a:spcBef>
                <a:spcPts val="0"/>
              </a:spcBef>
              <a:spcAft>
                <a:spcPts val="0"/>
              </a:spcAft>
              <a:buNone/>
              <a:defRPr sz="1800" b="0"/>
            </a:lvl2pPr>
            <a:lvl3pPr lvl="2">
              <a:lnSpc>
                <a:spcPct val="125000"/>
              </a:lnSpc>
              <a:spcBef>
                <a:spcPts val="0"/>
              </a:spcBef>
              <a:spcAft>
                <a:spcPts val="0"/>
              </a:spcAft>
              <a:buNone/>
              <a:defRPr sz="1800" b="0"/>
            </a:lvl3pPr>
            <a:lvl4pPr lvl="3">
              <a:lnSpc>
                <a:spcPct val="125000"/>
              </a:lnSpc>
              <a:spcBef>
                <a:spcPts val="0"/>
              </a:spcBef>
              <a:spcAft>
                <a:spcPts val="0"/>
              </a:spcAft>
              <a:buNone/>
              <a:defRPr sz="1800" b="0"/>
            </a:lvl4pPr>
            <a:lvl5pPr lvl="4">
              <a:lnSpc>
                <a:spcPct val="125000"/>
              </a:lnSpc>
              <a:spcBef>
                <a:spcPts val="0"/>
              </a:spcBef>
              <a:spcAft>
                <a:spcPts val="0"/>
              </a:spcAft>
              <a:buNone/>
              <a:defRPr sz="1800" b="0"/>
            </a:lvl5pPr>
            <a:lvl6pPr lvl="5">
              <a:lnSpc>
                <a:spcPct val="125000"/>
              </a:lnSpc>
              <a:spcBef>
                <a:spcPts val="0"/>
              </a:spcBef>
              <a:spcAft>
                <a:spcPts val="0"/>
              </a:spcAft>
              <a:buNone/>
              <a:defRPr sz="1800" b="0"/>
            </a:lvl6pPr>
            <a:lvl7pPr lvl="6">
              <a:lnSpc>
                <a:spcPct val="125000"/>
              </a:lnSpc>
              <a:spcBef>
                <a:spcPts val="0"/>
              </a:spcBef>
              <a:spcAft>
                <a:spcPts val="0"/>
              </a:spcAft>
              <a:buNone/>
              <a:defRPr sz="1800" b="0"/>
            </a:lvl7pPr>
            <a:lvl8pPr lvl="7">
              <a:lnSpc>
                <a:spcPct val="125000"/>
              </a:lnSpc>
              <a:spcBef>
                <a:spcPts val="0"/>
              </a:spcBef>
              <a:spcAft>
                <a:spcPts val="0"/>
              </a:spcAft>
              <a:buNone/>
              <a:defRPr sz="1800" b="0"/>
            </a:lvl8pPr>
            <a:lvl9pPr lvl="8">
              <a:lnSpc>
                <a:spcPct val="125000"/>
              </a:lnSpc>
              <a:spcBef>
                <a:spcPts val="0"/>
              </a:spcBef>
              <a:spcAft>
                <a:spcPts val="0"/>
              </a:spcAft>
              <a:buNone/>
              <a:defRPr sz="1800" b="0"/>
            </a:lvl9pPr>
          </a:lstStyle>
          <a:p>
            <a:endParaRPr/>
          </a:p>
        </p:txBody>
      </p:sp>
      <p:sp>
        <p:nvSpPr>
          <p:cNvPr id="895" name="Google Shape;895;p101"/>
          <p:cNvSpPr txBox="1">
            <a:spLocks noGrp="1"/>
          </p:cNvSpPr>
          <p:nvPr>
            <p:ph type="subTitle" idx="3"/>
          </p:nvPr>
        </p:nvSpPr>
        <p:spPr>
          <a:xfrm>
            <a:off x="429776" y="9442550"/>
            <a:ext cx="5556600" cy="420600"/>
          </a:xfrm>
          <a:prstGeom prst="rect">
            <a:avLst/>
          </a:prstGeom>
        </p:spPr>
        <p:txBody>
          <a:bodyPr spcFirstLastPara="1" wrap="square" lIns="0" tIns="0" rIns="0" bIns="0" anchor="b" anchorCtr="0">
            <a:noAutofit/>
          </a:bodyPr>
          <a:lstStyle>
            <a:lvl1pPr marL="0" marR="0" lvl="0" indent="0">
              <a:lnSpc>
                <a:spcPct val="100000"/>
              </a:lnSpc>
              <a:spcBef>
                <a:spcPts val="0"/>
              </a:spcBef>
              <a:spcAft>
                <a:spcPts val="0"/>
              </a:spcAft>
              <a:buNone/>
              <a:defRPr sz="1400" b="0"/>
            </a:lvl1pPr>
            <a:lvl2pPr lvl="1">
              <a:lnSpc>
                <a:spcPct val="100000"/>
              </a:lnSpc>
              <a:spcBef>
                <a:spcPts val="0"/>
              </a:spcBef>
              <a:spcAft>
                <a:spcPts val="0"/>
              </a:spcAft>
              <a:buNone/>
              <a:defRPr sz="1400" b="0"/>
            </a:lvl2pPr>
            <a:lvl3pPr lvl="2">
              <a:lnSpc>
                <a:spcPct val="100000"/>
              </a:lnSpc>
              <a:spcBef>
                <a:spcPts val="0"/>
              </a:spcBef>
              <a:spcAft>
                <a:spcPts val="0"/>
              </a:spcAft>
              <a:buNone/>
              <a:defRPr sz="1400" b="0"/>
            </a:lvl3pPr>
            <a:lvl4pPr lvl="3">
              <a:lnSpc>
                <a:spcPct val="100000"/>
              </a:lnSpc>
              <a:spcBef>
                <a:spcPts val="0"/>
              </a:spcBef>
              <a:spcAft>
                <a:spcPts val="0"/>
              </a:spcAft>
              <a:buNone/>
              <a:defRPr sz="1400" b="0"/>
            </a:lvl4pPr>
            <a:lvl5pPr lvl="4">
              <a:lnSpc>
                <a:spcPct val="100000"/>
              </a:lnSpc>
              <a:spcBef>
                <a:spcPts val="0"/>
              </a:spcBef>
              <a:spcAft>
                <a:spcPts val="0"/>
              </a:spcAft>
              <a:buNone/>
              <a:defRPr sz="1400" b="0"/>
            </a:lvl5pPr>
            <a:lvl6pPr lvl="5">
              <a:lnSpc>
                <a:spcPct val="100000"/>
              </a:lnSpc>
              <a:spcBef>
                <a:spcPts val="0"/>
              </a:spcBef>
              <a:spcAft>
                <a:spcPts val="0"/>
              </a:spcAft>
              <a:buNone/>
              <a:defRPr sz="1400" b="0"/>
            </a:lvl6pPr>
            <a:lvl7pPr lvl="6">
              <a:lnSpc>
                <a:spcPct val="100000"/>
              </a:lnSpc>
              <a:spcBef>
                <a:spcPts val="0"/>
              </a:spcBef>
              <a:spcAft>
                <a:spcPts val="0"/>
              </a:spcAft>
              <a:buNone/>
              <a:defRPr sz="1400" b="0"/>
            </a:lvl7pPr>
            <a:lvl8pPr lvl="7">
              <a:lnSpc>
                <a:spcPct val="100000"/>
              </a:lnSpc>
              <a:spcBef>
                <a:spcPts val="0"/>
              </a:spcBef>
              <a:spcAft>
                <a:spcPts val="0"/>
              </a:spcAft>
              <a:buNone/>
              <a:defRPr sz="1400" b="0"/>
            </a:lvl8pPr>
            <a:lvl9pPr lvl="8">
              <a:lnSpc>
                <a:spcPct val="100000"/>
              </a:lnSpc>
              <a:spcBef>
                <a:spcPts val="0"/>
              </a:spcBef>
              <a:spcAft>
                <a:spcPts val="0"/>
              </a:spcAft>
              <a:buNone/>
              <a:defRPr sz="1400" b="0"/>
            </a:lvl9pPr>
          </a:lstStyle>
          <a:p>
            <a:endParaRPr/>
          </a:p>
        </p:txBody>
      </p:sp>
      <p:sp>
        <p:nvSpPr>
          <p:cNvPr id="896" name="Google Shape;896;p101"/>
          <p:cNvSpPr txBox="1">
            <a:spLocks noGrp="1"/>
          </p:cNvSpPr>
          <p:nvPr>
            <p:ph type="ctrTitle" idx="4"/>
          </p:nvPr>
        </p:nvSpPr>
        <p:spPr>
          <a:xfrm>
            <a:off x="777240" y="5361701"/>
            <a:ext cx="4928700" cy="1476000"/>
          </a:xfrm>
          <a:prstGeom prst="rect">
            <a:avLst/>
          </a:prstGeom>
        </p:spPr>
        <p:txBody>
          <a:bodyPr spcFirstLastPara="1" wrap="square" lIns="0" tIns="0" rIns="0" bIns="0" anchor="b" anchorCtr="0">
            <a:noAutofit/>
          </a:bodyPr>
          <a:lstStyle>
            <a:lvl1pPr lvl="0">
              <a:spcBef>
                <a:spcPts val="0"/>
              </a:spcBef>
              <a:spcAft>
                <a:spcPts val="0"/>
              </a:spcAft>
              <a:buSzPts val="9600"/>
              <a:buFont typeface="Optimistic Display"/>
              <a:buNone/>
              <a:defRPr sz="9600" b="1">
                <a:latin typeface="Optimistic Display"/>
                <a:ea typeface="Optimistic Display"/>
                <a:cs typeface="Optimistic Display"/>
                <a:sym typeface="Optimistic Display"/>
              </a:defRPr>
            </a:lvl1pPr>
            <a:lvl2pPr lvl="1">
              <a:spcBef>
                <a:spcPts val="0"/>
              </a:spcBef>
              <a:spcAft>
                <a:spcPts val="0"/>
              </a:spcAft>
              <a:buSzPts val="9600"/>
              <a:buFont typeface="Optimistic Display"/>
              <a:buNone/>
              <a:defRPr sz="9600" b="1">
                <a:latin typeface="Optimistic Display"/>
                <a:ea typeface="Optimistic Display"/>
                <a:cs typeface="Optimistic Display"/>
                <a:sym typeface="Optimistic Display"/>
              </a:defRPr>
            </a:lvl2pPr>
            <a:lvl3pPr lvl="2">
              <a:spcBef>
                <a:spcPts val="0"/>
              </a:spcBef>
              <a:spcAft>
                <a:spcPts val="0"/>
              </a:spcAft>
              <a:buSzPts val="9600"/>
              <a:buFont typeface="Optimistic Display"/>
              <a:buNone/>
              <a:defRPr sz="9600" b="1">
                <a:latin typeface="Optimistic Display"/>
                <a:ea typeface="Optimistic Display"/>
                <a:cs typeface="Optimistic Display"/>
                <a:sym typeface="Optimistic Display"/>
              </a:defRPr>
            </a:lvl3pPr>
            <a:lvl4pPr lvl="3">
              <a:spcBef>
                <a:spcPts val="0"/>
              </a:spcBef>
              <a:spcAft>
                <a:spcPts val="0"/>
              </a:spcAft>
              <a:buSzPts val="9600"/>
              <a:buFont typeface="Optimistic Display"/>
              <a:buNone/>
              <a:defRPr sz="9600" b="1">
                <a:latin typeface="Optimistic Display"/>
                <a:ea typeface="Optimistic Display"/>
                <a:cs typeface="Optimistic Display"/>
                <a:sym typeface="Optimistic Display"/>
              </a:defRPr>
            </a:lvl4pPr>
            <a:lvl5pPr lvl="4">
              <a:spcBef>
                <a:spcPts val="0"/>
              </a:spcBef>
              <a:spcAft>
                <a:spcPts val="0"/>
              </a:spcAft>
              <a:buSzPts val="9600"/>
              <a:buFont typeface="Optimistic Display"/>
              <a:buNone/>
              <a:defRPr sz="9600" b="1">
                <a:latin typeface="Optimistic Display"/>
                <a:ea typeface="Optimistic Display"/>
                <a:cs typeface="Optimistic Display"/>
                <a:sym typeface="Optimistic Display"/>
              </a:defRPr>
            </a:lvl5pPr>
            <a:lvl6pPr lvl="5">
              <a:spcBef>
                <a:spcPts val="0"/>
              </a:spcBef>
              <a:spcAft>
                <a:spcPts val="0"/>
              </a:spcAft>
              <a:buSzPts val="9600"/>
              <a:buFont typeface="Optimistic Display"/>
              <a:buNone/>
              <a:defRPr sz="9600" b="1">
                <a:latin typeface="Optimistic Display"/>
                <a:ea typeface="Optimistic Display"/>
                <a:cs typeface="Optimistic Display"/>
                <a:sym typeface="Optimistic Display"/>
              </a:defRPr>
            </a:lvl6pPr>
            <a:lvl7pPr lvl="6">
              <a:spcBef>
                <a:spcPts val="0"/>
              </a:spcBef>
              <a:spcAft>
                <a:spcPts val="0"/>
              </a:spcAft>
              <a:buSzPts val="9600"/>
              <a:buFont typeface="Optimistic Display"/>
              <a:buNone/>
              <a:defRPr sz="9600" b="1">
                <a:latin typeface="Optimistic Display"/>
                <a:ea typeface="Optimistic Display"/>
                <a:cs typeface="Optimistic Display"/>
                <a:sym typeface="Optimistic Display"/>
              </a:defRPr>
            </a:lvl7pPr>
            <a:lvl8pPr lvl="7">
              <a:spcBef>
                <a:spcPts val="0"/>
              </a:spcBef>
              <a:spcAft>
                <a:spcPts val="0"/>
              </a:spcAft>
              <a:buSzPts val="9600"/>
              <a:buFont typeface="Optimistic Display"/>
              <a:buNone/>
              <a:defRPr sz="9600" b="1">
                <a:latin typeface="Optimistic Display"/>
                <a:ea typeface="Optimistic Display"/>
                <a:cs typeface="Optimistic Display"/>
                <a:sym typeface="Optimistic Display"/>
              </a:defRPr>
            </a:lvl8pPr>
            <a:lvl9pPr lvl="8">
              <a:spcBef>
                <a:spcPts val="0"/>
              </a:spcBef>
              <a:spcAft>
                <a:spcPts val="0"/>
              </a:spcAft>
              <a:buSzPts val="9600"/>
              <a:buFont typeface="Optimistic Display"/>
              <a:buNone/>
              <a:defRPr sz="9600" b="1">
                <a:latin typeface="Optimistic Display"/>
                <a:ea typeface="Optimistic Display"/>
                <a:cs typeface="Optimistic Display"/>
                <a:sym typeface="Optimistic Display"/>
              </a:defRPr>
            </a:lvl9pPr>
          </a:lstStyle>
          <a:p>
            <a:endParaRPr/>
          </a:p>
        </p:txBody>
      </p:sp>
      <p:sp>
        <p:nvSpPr>
          <p:cNvPr id="897" name="Google Shape;897;p101"/>
          <p:cNvSpPr txBox="1">
            <a:spLocks noGrp="1"/>
          </p:cNvSpPr>
          <p:nvPr>
            <p:ph type="subTitle" idx="5"/>
          </p:nvPr>
        </p:nvSpPr>
        <p:spPr>
          <a:xfrm>
            <a:off x="777275" y="6864100"/>
            <a:ext cx="4928700" cy="347400"/>
          </a:xfrm>
          <a:prstGeom prst="rect">
            <a:avLst/>
          </a:prstGeom>
        </p:spPr>
        <p:txBody>
          <a:bodyPr spcFirstLastPara="1" wrap="square" lIns="0" tIns="0" rIns="0" bIns="0" anchor="t" anchorCtr="0">
            <a:noAutofit/>
          </a:bodyPr>
          <a:lstStyle>
            <a:lvl1pPr marL="0" marR="0" lvl="0" indent="0" algn="l">
              <a:lnSpc>
                <a:spcPct val="125000"/>
              </a:lnSpc>
              <a:spcBef>
                <a:spcPts val="0"/>
              </a:spcBef>
              <a:spcAft>
                <a:spcPts val="0"/>
              </a:spcAft>
              <a:buNone/>
              <a:defRPr sz="1800" b="0"/>
            </a:lvl1pPr>
            <a:lvl2pPr lvl="1">
              <a:lnSpc>
                <a:spcPct val="125000"/>
              </a:lnSpc>
              <a:spcBef>
                <a:spcPts val="0"/>
              </a:spcBef>
              <a:spcAft>
                <a:spcPts val="0"/>
              </a:spcAft>
              <a:buNone/>
              <a:defRPr sz="1800" b="0"/>
            </a:lvl2pPr>
            <a:lvl3pPr lvl="2">
              <a:lnSpc>
                <a:spcPct val="125000"/>
              </a:lnSpc>
              <a:spcBef>
                <a:spcPts val="0"/>
              </a:spcBef>
              <a:spcAft>
                <a:spcPts val="0"/>
              </a:spcAft>
              <a:buNone/>
              <a:defRPr sz="1800" b="0"/>
            </a:lvl3pPr>
            <a:lvl4pPr lvl="3">
              <a:lnSpc>
                <a:spcPct val="125000"/>
              </a:lnSpc>
              <a:spcBef>
                <a:spcPts val="0"/>
              </a:spcBef>
              <a:spcAft>
                <a:spcPts val="0"/>
              </a:spcAft>
              <a:buNone/>
              <a:defRPr sz="1800" b="0"/>
            </a:lvl4pPr>
            <a:lvl5pPr lvl="4">
              <a:lnSpc>
                <a:spcPct val="125000"/>
              </a:lnSpc>
              <a:spcBef>
                <a:spcPts val="0"/>
              </a:spcBef>
              <a:spcAft>
                <a:spcPts val="0"/>
              </a:spcAft>
              <a:buNone/>
              <a:defRPr sz="1800" b="0"/>
            </a:lvl5pPr>
            <a:lvl6pPr lvl="5">
              <a:lnSpc>
                <a:spcPct val="125000"/>
              </a:lnSpc>
              <a:spcBef>
                <a:spcPts val="0"/>
              </a:spcBef>
              <a:spcAft>
                <a:spcPts val="0"/>
              </a:spcAft>
              <a:buNone/>
              <a:defRPr sz="1800" b="0"/>
            </a:lvl6pPr>
            <a:lvl7pPr lvl="6">
              <a:lnSpc>
                <a:spcPct val="125000"/>
              </a:lnSpc>
              <a:spcBef>
                <a:spcPts val="0"/>
              </a:spcBef>
              <a:spcAft>
                <a:spcPts val="0"/>
              </a:spcAft>
              <a:buNone/>
              <a:defRPr sz="1800" b="0"/>
            </a:lvl7pPr>
            <a:lvl8pPr lvl="7">
              <a:lnSpc>
                <a:spcPct val="125000"/>
              </a:lnSpc>
              <a:spcBef>
                <a:spcPts val="0"/>
              </a:spcBef>
              <a:spcAft>
                <a:spcPts val="0"/>
              </a:spcAft>
              <a:buNone/>
              <a:defRPr sz="1800" b="0"/>
            </a:lvl8pPr>
            <a:lvl9pPr lvl="8">
              <a:lnSpc>
                <a:spcPct val="125000"/>
              </a:lnSpc>
              <a:spcBef>
                <a:spcPts val="0"/>
              </a:spcBef>
              <a:spcAft>
                <a:spcPts val="0"/>
              </a:spcAft>
              <a:buNone/>
              <a:defRPr sz="1800" b="0"/>
            </a:lvl9pPr>
          </a:lstStyle>
          <a:p>
            <a:endParaRPr/>
          </a:p>
        </p:txBody>
      </p:sp>
      <p:sp>
        <p:nvSpPr>
          <p:cNvPr id="898" name="Google Shape;898;p101"/>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dk1"/>
                </a:solidFill>
                <a:latin typeface="Montserrat SemiBold"/>
                <a:ea typeface="Montserrat SemiBold"/>
                <a:cs typeface="Montserrat SemiBold"/>
                <a:sym typeface="Montserrat SemiBold"/>
              </a:rPr>
              <a:t>‹#›</a:t>
            </a:fld>
            <a:endParaRPr sz="900" b="1" i="0" u="none" strike="noStrike" cap="none">
              <a:solidFill>
                <a:schemeClr val="dk1"/>
              </a:solidFill>
              <a:latin typeface="Montserrat SemiBold"/>
              <a:ea typeface="Montserrat SemiBold"/>
              <a:cs typeface="Montserrat SemiBold"/>
              <a:sym typeface="Montserrat SemiBold"/>
            </a:endParaRPr>
          </a:p>
        </p:txBody>
      </p:sp>
      <p:grpSp>
        <p:nvGrpSpPr>
          <p:cNvPr id="899" name="Google Shape;899;p101"/>
          <p:cNvGrpSpPr/>
          <p:nvPr/>
        </p:nvGrpSpPr>
        <p:grpSpPr>
          <a:xfrm>
            <a:off x="744554" y="9667704"/>
            <a:ext cx="757005" cy="151663"/>
            <a:chOff x="3610015" y="6016276"/>
            <a:chExt cx="1701900" cy="341200"/>
          </a:xfrm>
        </p:grpSpPr>
        <p:grpSp>
          <p:nvGrpSpPr>
            <p:cNvPr id="900" name="Google Shape;900;p101"/>
            <p:cNvGrpSpPr/>
            <p:nvPr/>
          </p:nvGrpSpPr>
          <p:grpSpPr>
            <a:xfrm>
              <a:off x="4234632" y="6027258"/>
              <a:ext cx="1077283" cy="330123"/>
              <a:chOff x="4234632" y="6027258"/>
              <a:chExt cx="1077283" cy="330123"/>
            </a:xfrm>
          </p:grpSpPr>
          <p:sp>
            <p:nvSpPr>
              <p:cNvPr id="901" name="Google Shape;901;p101"/>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902" name="Google Shape;902;p101"/>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903" name="Google Shape;903;p101"/>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904" name="Google Shape;904;p101"/>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905" name="Google Shape;905;p101"/>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906" name="Google Shape;906;p101"/>
          <p:cNvSpPr txBox="1">
            <a:spLocks noGrp="1"/>
          </p:cNvSpPr>
          <p:nvPr>
            <p:ph type="subTitle" idx="6"/>
          </p:nvPr>
        </p:nvSpPr>
        <p:spPr>
          <a:xfrm>
            <a:off x="1900251" y="9442550"/>
            <a:ext cx="5556600" cy="420600"/>
          </a:xfrm>
          <a:prstGeom prst="rect">
            <a:avLst/>
          </a:prstGeom>
        </p:spPr>
        <p:txBody>
          <a:bodyPr spcFirstLastPara="1" wrap="square" lIns="0" tIns="0" rIns="0" bIns="0" anchor="b" anchorCtr="0">
            <a:noAutofit/>
          </a:bodyPr>
          <a:lstStyle>
            <a:lvl1pPr marL="0" marR="0" lvl="0" indent="0">
              <a:lnSpc>
                <a:spcPct val="100000"/>
              </a:lnSpc>
              <a:spcBef>
                <a:spcPts val="0"/>
              </a:spcBef>
              <a:spcAft>
                <a:spcPts val="0"/>
              </a:spcAft>
              <a:buNone/>
              <a:defRPr sz="1400" b="0"/>
            </a:lvl1pPr>
            <a:lvl2pPr lvl="1">
              <a:lnSpc>
                <a:spcPct val="100000"/>
              </a:lnSpc>
              <a:spcBef>
                <a:spcPts val="0"/>
              </a:spcBef>
              <a:spcAft>
                <a:spcPts val="0"/>
              </a:spcAft>
              <a:buNone/>
              <a:defRPr sz="1400" b="0"/>
            </a:lvl2pPr>
            <a:lvl3pPr lvl="2">
              <a:lnSpc>
                <a:spcPct val="100000"/>
              </a:lnSpc>
              <a:spcBef>
                <a:spcPts val="0"/>
              </a:spcBef>
              <a:spcAft>
                <a:spcPts val="0"/>
              </a:spcAft>
              <a:buNone/>
              <a:defRPr sz="1400" b="0"/>
            </a:lvl3pPr>
            <a:lvl4pPr lvl="3">
              <a:lnSpc>
                <a:spcPct val="100000"/>
              </a:lnSpc>
              <a:spcBef>
                <a:spcPts val="0"/>
              </a:spcBef>
              <a:spcAft>
                <a:spcPts val="0"/>
              </a:spcAft>
              <a:buNone/>
              <a:defRPr sz="1400" b="0"/>
            </a:lvl4pPr>
            <a:lvl5pPr lvl="4">
              <a:lnSpc>
                <a:spcPct val="100000"/>
              </a:lnSpc>
              <a:spcBef>
                <a:spcPts val="0"/>
              </a:spcBef>
              <a:spcAft>
                <a:spcPts val="0"/>
              </a:spcAft>
              <a:buNone/>
              <a:defRPr sz="1400" b="0"/>
            </a:lvl5pPr>
            <a:lvl6pPr lvl="5">
              <a:lnSpc>
                <a:spcPct val="100000"/>
              </a:lnSpc>
              <a:spcBef>
                <a:spcPts val="0"/>
              </a:spcBef>
              <a:spcAft>
                <a:spcPts val="0"/>
              </a:spcAft>
              <a:buNone/>
              <a:defRPr sz="1400" b="0"/>
            </a:lvl6pPr>
            <a:lvl7pPr lvl="6">
              <a:lnSpc>
                <a:spcPct val="100000"/>
              </a:lnSpc>
              <a:spcBef>
                <a:spcPts val="0"/>
              </a:spcBef>
              <a:spcAft>
                <a:spcPts val="0"/>
              </a:spcAft>
              <a:buNone/>
              <a:defRPr sz="1400" b="0"/>
            </a:lvl7pPr>
            <a:lvl8pPr lvl="7">
              <a:lnSpc>
                <a:spcPct val="100000"/>
              </a:lnSpc>
              <a:spcBef>
                <a:spcPts val="0"/>
              </a:spcBef>
              <a:spcAft>
                <a:spcPts val="0"/>
              </a:spcAft>
              <a:buNone/>
              <a:defRPr sz="1400" b="0"/>
            </a:lvl8pPr>
            <a:lvl9pPr lvl="8">
              <a:lnSpc>
                <a:spcPct val="100000"/>
              </a:lnSpc>
              <a:spcBef>
                <a:spcPts val="0"/>
              </a:spcBef>
              <a:spcAft>
                <a:spcPts val="0"/>
              </a:spcAft>
              <a:buNone/>
              <a:defRPr sz="1400" b="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37.xml"/><Relationship Id="rId21" Type="http://schemas.openxmlformats.org/officeDocument/2006/relationships/slideLayout" Target="../slideLayouts/slideLayout32.xml"/><Relationship Id="rId42" Type="http://schemas.openxmlformats.org/officeDocument/2006/relationships/slideLayout" Target="../slideLayouts/slideLayout53.xml"/><Relationship Id="rId47" Type="http://schemas.openxmlformats.org/officeDocument/2006/relationships/slideLayout" Target="../slideLayouts/slideLayout58.xml"/><Relationship Id="rId63" Type="http://schemas.openxmlformats.org/officeDocument/2006/relationships/slideLayout" Target="../slideLayouts/slideLayout74.xml"/><Relationship Id="rId68" Type="http://schemas.openxmlformats.org/officeDocument/2006/relationships/slideLayout" Target="../slideLayouts/slideLayout79.xml"/><Relationship Id="rId84" Type="http://schemas.openxmlformats.org/officeDocument/2006/relationships/slideLayout" Target="../slideLayouts/slideLayout95.xml"/><Relationship Id="rId89" Type="http://schemas.openxmlformats.org/officeDocument/2006/relationships/slideLayout" Target="../slideLayouts/slideLayout100.xml"/><Relationship Id="rId16" Type="http://schemas.openxmlformats.org/officeDocument/2006/relationships/slideLayout" Target="../slideLayouts/slideLayout27.xml"/><Relationship Id="rId11" Type="http://schemas.openxmlformats.org/officeDocument/2006/relationships/slideLayout" Target="../slideLayouts/slideLayout22.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53" Type="http://schemas.openxmlformats.org/officeDocument/2006/relationships/slideLayout" Target="../slideLayouts/slideLayout64.xml"/><Relationship Id="rId58" Type="http://schemas.openxmlformats.org/officeDocument/2006/relationships/slideLayout" Target="../slideLayouts/slideLayout69.xml"/><Relationship Id="rId74" Type="http://schemas.openxmlformats.org/officeDocument/2006/relationships/slideLayout" Target="../slideLayouts/slideLayout85.xml"/><Relationship Id="rId79" Type="http://schemas.openxmlformats.org/officeDocument/2006/relationships/slideLayout" Target="../slideLayouts/slideLayout90.xml"/><Relationship Id="rId5" Type="http://schemas.openxmlformats.org/officeDocument/2006/relationships/slideLayout" Target="../slideLayouts/slideLayout16.xml"/><Relationship Id="rId90" Type="http://schemas.openxmlformats.org/officeDocument/2006/relationships/slideLayout" Target="../slideLayouts/slideLayout101.xml"/><Relationship Id="rId95" Type="http://schemas.openxmlformats.org/officeDocument/2006/relationships/slideLayout" Target="../slideLayouts/slideLayout106.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43" Type="http://schemas.openxmlformats.org/officeDocument/2006/relationships/slideLayout" Target="../slideLayouts/slideLayout54.xml"/><Relationship Id="rId48" Type="http://schemas.openxmlformats.org/officeDocument/2006/relationships/slideLayout" Target="../slideLayouts/slideLayout59.xml"/><Relationship Id="rId64" Type="http://schemas.openxmlformats.org/officeDocument/2006/relationships/slideLayout" Target="../slideLayouts/slideLayout75.xml"/><Relationship Id="rId69" Type="http://schemas.openxmlformats.org/officeDocument/2006/relationships/slideLayout" Target="../slideLayouts/slideLayout80.xml"/><Relationship Id="rId8" Type="http://schemas.openxmlformats.org/officeDocument/2006/relationships/slideLayout" Target="../slideLayouts/slideLayout19.xml"/><Relationship Id="rId51" Type="http://schemas.openxmlformats.org/officeDocument/2006/relationships/slideLayout" Target="../slideLayouts/slideLayout62.xml"/><Relationship Id="rId72" Type="http://schemas.openxmlformats.org/officeDocument/2006/relationships/slideLayout" Target="../slideLayouts/slideLayout83.xml"/><Relationship Id="rId80" Type="http://schemas.openxmlformats.org/officeDocument/2006/relationships/slideLayout" Target="../slideLayouts/slideLayout91.xml"/><Relationship Id="rId85" Type="http://schemas.openxmlformats.org/officeDocument/2006/relationships/slideLayout" Target="../slideLayouts/slideLayout96.xml"/><Relationship Id="rId93" Type="http://schemas.openxmlformats.org/officeDocument/2006/relationships/slideLayout" Target="../slideLayouts/slideLayout104.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46" Type="http://schemas.openxmlformats.org/officeDocument/2006/relationships/slideLayout" Target="../slideLayouts/slideLayout57.xml"/><Relationship Id="rId59" Type="http://schemas.openxmlformats.org/officeDocument/2006/relationships/slideLayout" Target="../slideLayouts/slideLayout70.xml"/><Relationship Id="rId67" Type="http://schemas.openxmlformats.org/officeDocument/2006/relationships/slideLayout" Target="../slideLayouts/slideLayout78.xml"/><Relationship Id="rId20" Type="http://schemas.openxmlformats.org/officeDocument/2006/relationships/slideLayout" Target="../slideLayouts/slideLayout31.xml"/><Relationship Id="rId41" Type="http://schemas.openxmlformats.org/officeDocument/2006/relationships/slideLayout" Target="../slideLayouts/slideLayout52.xml"/><Relationship Id="rId54" Type="http://schemas.openxmlformats.org/officeDocument/2006/relationships/slideLayout" Target="../slideLayouts/slideLayout65.xml"/><Relationship Id="rId62" Type="http://schemas.openxmlformats.org/officeDocument/2006/relationships/slideLayout" Target="../slideLayouts/slideLayout73.xml"/><Relationship Id="rId70" Type="http://schemas.openxmlformats.org/officeDocument/2006/relationships/slideLayout" Target="../slideLayouts/slideLayout81.xml"/><Relationship Id="rId75" Type="http://schemas.openxmlformats.org/officeDocument/2006/relationships/slideLayout" Target="../slideLayouts/slideLayout86.xml"/><Relationship Id="rId83" Type="http://schemas.openxmlformats.org/officeDocument/2006/relationships/slideLayout" Target="../slideLayouts/slideLayout94.xml"/><Relationship Id="rId88" Type="http://schemas.openxmlformats.org/officeDocument/2006/relationships/slideLayout" Target="../slideLayouts/slideLayout99.xml"/><Relationship Id="rId91" Type="http://schemas.openxmlformats.org/officeDocument/2006/relationships/slideLayout" Target="../slideLayouts/slideLayout102.xml"/><Relationship Id="rId9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49" Type="http://schemas.openxmlformats.org/officeDocument/2006/relationships/slideLayout" Target="../slideLayouts/slideLayout60.xml"/><Relationship Id="rId57" Type="http://schemas.openxmlformats.org/officeDocument/2006/relationships/slideLayout" Target="../slideLayouts/slideLayout68.xml"/><Relationship Id="rId10" Type="http://schemas.openxmlformats.org/officeDocument/2006/relationships/slideLayout" Target="../slideLayouts/slideLayout21.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52" Type="http://schemas.openxmlformats.org/officeDocument/2006/relationships/slideLayout" Target="../slideLayouts/slideLayout63.xml"/><Relationship Id="rId60" Type="http://schemas.openxmlformats.org/officeDocument/2006/relationships/slideLayout" Target="../slideLayouts/slideLayout71.xml"/><Relationship Id="rId65" Type="http://schemas.openxmlformats.org/officeDocument/2006/relationships/slideLayout" Target="../slideLayouts/slideLayout76.xml"/><Relationship Id="rId73" Type="http://schemas.openxmlformats.org/officeDocument/2006/relationships/slideLayout" Target="../slideLayouts/slideLayout84.xml"/><Relationship Id="rId78" Type="http://schemas.openxmlformats.org/officeDocument/2006/relationships/slideLayout" Target="../slideLayouts/slideLayout89.xml"/><Relationship Id="rId81" Type="http://schemas.openxmlformats.org/officeDocument/2006/relationships/slideLayout" Target="../slideLayouts/slideLayout92.xml"/><Relationship Id="rId86" Type="http://schemas.openxmlformats.org/officeDocument/2006/relationships/slideLayout" Target="../slideLayouts/slideLayout97.xml"/><Relationship Id="rId94" Type="http://schemas.openxmlformats.org/officeDocument/2006/relationships/slideLayout" Target="../slideLayouts/slideLayout105.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9" Type="http://schemas.openxmlformats.org/officeDocument/2006/relationships/slideLayout" Target="../slideLayouts/slideLayout50.xml"/><Relationship Id="rId34" Type="http://schemas.openxmlformats.org/officeDocument/2006/relationships/slideLayout" Target="../slideLayouts/slideLayout45.xml"/><Relationship Id="rId50" Type="http://schemas.openxmlformats.org/officeDocument/2006/relationships/slideLayout" Target="../slideLayouts/slideLayout61.xml"/><Relationship Id="rId55" Type="http://schemas.openxmlformats.org/officeDocument/2006/relationships/slideLayout" Target="../slideLayouts/slideLayout66.xml"/><Relationship Id="rId76" Type="http://schemas.openxmlformats.org/officeDocument/2006/relationships/slideLayout" Target="../slideLayouts/slideLayout87.xml"/><Relationship Id="rId7" Type="http://schemas.openxmlformats.org/officeDocument/2006/relationships/slideLayout" Target="../slideLayouts/slideLayout18.xml"/><Relationship Id="rId71" Type="http://schemas.openxmlformats.org/officeDocument/2006/relationships/slideLayout" Target="../slideLayouts/slideLayout82.xml"/><Relationship Id="rId92" Type="http://schemas.openxmlformats.org/officeDocument/2006/relationships/slideLayout" Target="../slideLayouts/slideLayout103.xml"/><Relationship Id="rId2" Type="http://schemas.openxmlformats.org/officeDocument/2006/relationships/slideLayout" Target="../slideLayouts/slideLayout13.xml"/><Relationship Id="rId29" Type="http://schemas.openxmlformats.org/officeDocument/2006/relationships/slideLayout" Target="../slideLayouts/slideLayout40.xml"/><Relationship Id="rId24" Type="http://schemas.openxmlformats.org/officeDocument/2006/relationships/slideLayout" Target="../slideLayouts/slideLayout35.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66" Type="http://schemas.openxmlformats.org/officeDocument/2006/relationships/slideLayout" Target="../slideLayouts/slideLayout77.xml"/><Relationship Id="rId87" Type="http://schemas.openxmlformats.org/officeDocument/2006/relationships/slideLayout" Target="../slideLayouts/slideLayout98.xml"/><Relationship Id="rId61" Type="http://schemas.openxmlformats.org/officeDocument/2006/relationships/slideLayout" Target="../slideLayouts/slideLayout72.xml"/><Relationship Id="rId82" Type="http://schemas.openxmlformats.org/officeDocument/2006/relationships/slideLayout" Target="../slideLayouts/slideLayout93.xml"/><Relationship Id="rId19" Type="http://schemas.openxmlformats.org/officeDocument/2006/relationships/slideLayout" Target="../slideLayouts/slideLayout30.xml"/><Relationship Id="rId14" Type="http://schemas.openxmlformats.org/officeDocument/2006/relationships/slideLayout" Target="../slideLayouts/slideLayout25.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56" Type="http://schemas.openxmlformats.org/officeDocument/2006/relationships/slideLayout" Target="../slideLayouts/slideLayout67.xml"/><Relationship Id="rId77"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23400" y="890050"/>
            <a:ext cx="17041200" cy="1145400"/>
          </a:xfrm>
          <a:prstGeom prst="rect">
            <a:avLst/>
          </a:prstGeom>
          <a:noFill/>
          <a:ln>
            <a:noFill/>
          </a:ln>
        </p:spPr>
        <p:txBody>
          <a:bodyPr spcFirstLastPara="1" wrap="square" lIns="167625" tIns="167625" rIns="167625" bIns="167625" anchor="t" anchorCtr="0">
            <a:normAutofit/>
          </a:bodyPr>
          <a:lstStyle>
            <a:lvl1pPr lvl="0">
              <a:spcBef>
                <a:spcPts val="0"/>
              </a:spcBef>
              <a:spcAft>
                <a:spcPts val="0"/>
              </a:spcAft>
              <a:buClr>
                <a:schemeClr val="dk1"/>
              </a:buClr>
              <a:buSzPts val="5133"/>
              <a:buNone/>
              <a:defRPr sz="5133">
                <a:solidFill>
                  <a:schemeClr val="dk1"/>
                </a:solidFill>
              </a:defRPr>
            </a:lvl1pPr>
            <a:lvl2pPr lvl="1">
              <a:spcBef>
                <a:spcPts val="0"/>
              </a:spcBef>
              <a:spcAft>
                <a:spcPts val="0"/>
              </a:spcAft>
              <a:buClr>
                <a:schemeClr val="dk1"/>
              </a:buClr>
              <a:buSzPts val="5133"/>
              <a:buNone/>
              <a:defRPr sz="5133">
                <a:solidFill>
                  <a:schemeClr val="dk1"/>
                </a:solidFill>
              </a:defRPr>
            </a:lvl2pPr>
            <a:lvl3pPr lvl="2">
              <a:spcBef>
                <a:spcPts val="0"/>
              </a:spcBef>
              <a:spcAft>
                <a:spcPts val="0"/>
              </a:spcAft>
              <a:buClr>
                <a:schemeClr val="dk1"/>
              </a:buClr>
              <a:buSzPts val="5133"/>
              <a:buNone/>
              <a:defRPr sz="5133">
                <a:solidFill>
                  <a:schemeClr val="dk1"/>
                </a:solidFill>
              </a:defRPr>
            </a:lvl3pPr>
            <a:lvl4pPr lvl="3">
              <a:spcBef>
                <a:spcPts val="0"/>
              </a:spcBef>
              <a:spcAft>
                <a:spcPts val="0"/>
              </a:spcAft>
              <a:buClr>
                <a:schemeClr val="dk1"/>
              </a:buClr>
              <a:buSzPts val="5133"/>
              <a:buNone/>
              <a:defRPr sz="5133">
                <a:solidFill>
                  <a:schemeClr val="dk1"/>
                </a:solidFill>
              </a:defRPr>
            </a:lvl4pPr>
            <a:lvl5pPr lvl="4">
              <a:spcBef>
                <a:spcPts val="0"/>
              </a:spcBef>
              <a:spcAft>
                <a:spcPts val="0"/>
              </a:spcAft>
              <a:buClr>
                <a:schemeClr val="dk1"/>
              </a:buClr>
              <a:buSzPts val="5133"/>
              <a:buNone/>
              <a:defRPr sz="5133">
                <a:solidFill>
                  <a:schemeClr val="dk1"/>
                </a:solidFill>
              </a:defRPr>
            </a:lvl5pPr>
            <a:lvl6pPr lvl="5">
              <a:spcBef>
                <a:spcPts val="0"/>
              </a:spcBef>
              <a:spcAft>
                <a:spcPts val="0"/>
              </a:spcAft>
              <a:buClr>
                <a:schemeClr val="dk1"/>
              </a:buClr>
              <a:buSzPts val="5133"/>
              <a:buNone/>
              <a:defRPr sz="5133">
                <a:solidFill>
                  <a:schemeClr val="dk1"/>
                </a:solidFill>
              </a:defRPr>
            </a:lvl6pPr>
            <a:lvl7pPr lvl="6">
              <a:spcBef>
                <a:spcPts val="0"/>
              </a:spcBef>
              <a:spcAft>
                <a:spcPts val="0"/>
              </a:spcAft>
              <a:buClr>
                <a:schemeClr val="dk1"/>
              </a:buClr>
              <a:buSzPts val="5133"/>
              <a:buNone/>
              <a:defRPr sz="5133">
                <a:solidFill>
                  <a:schemeClr val="dk1"/>
                </a:solidFill>
              </a:defRPr>
            </a:lvl7pPr>
            <a:lvl8pPr lvl="7">
              <a:spcBef>
                <a:spcPts val="0"/>
              </a:spcBef>
              <a:spcAft>
                <a:spcPts val="0"/>
              </a:spcAft>
              <a:buClr>
                <a:schemeClr val="dk1"/>
              </a:buClr>
              <a:buSzPts val="5133"/>
              <a:buNone/>
              <a:defRPr sz="5133">
                <a:solidFill>
                  <a:schemeClr val="dk1"/>
                </a:solidFill>
              </a:defRPr>
            </a:lvl8pPr>
            <a:lvl9pPr lvl="8">
              <a:spcBef>
                <a:spcPts val="0"/>
              </a:spcBef>
              <a:spcAft>
                <a:spcPts val="0"/>
              </a:spcAft>
              <a:buClr>
                <a:schemeClr val="dk1"/>
              </a:buClr>
              <a:buSzPts val="5133"/>
              <a:buNone/>
              <a:defRPr sz="5133">
                <a:solidFill>
                  <a:schemeClr val="dk1"/>
                </a:solidFill>
              </a:defRPr>
            </a:lvl9pPr>
          </a:lstStyle>
          <a:p>
            <a:endParaRPr/>
          </a:p>
        </p:txBody>
      </p:sp>
      <p:sp>
        <p:nvSpPr>
          <p:cNvPr id="7" name="Google Shape;7;p1"/>
          <p:cNvSpPr txBox="1">
            <a:spLocks noGrp="1"/>
          </p:cNvSpPr>
          <p:nvPr>
            <p:ph type="body" idx="1"/>
          </p:nvPr>
        </p:nvSpPr>
        <p:spPr>
          <a:xfrm>
            <a:off x="623400" y="2304950"/>
            <a:ext cx="17041200" cy="6832800"/>
          </a:xfrm>
          <a:prstGeom prst="rect">
            <a:avLst/>
          </a:prstGeom>
          <a:noFill/>
          <a:ln>
            <a:noFill/>
          </a:ln>
        </p:spPr>
        <p:txBody>
          <a:bodyPr spcFirstLastPara="1" wrap="square" lIns="167625" tIns="167625" rIns="167625" bIns="167625" anchor="t" anchorCtr="0">
            <a:normAutofit/>
          </a:bodyPr>
          <a:lstStyle>
            <a:lvl1pPr marL="457200" lvl="0" indent="-438150">
              <a:lnSpc>
                <a:spcPct val="115000"/>
              </a:lnSpc>
              <a:spcBef>
                <a:spcPts val="0"/>
              </a:spcBef>
              <a:spcAft>
                <a:spcPts val="0"/>
              </a:spcAft>
              <a:buClr>
                <a:schemeClr val="dk2"/>
              </a:buClr>
              <a:buSzPts val="3300"/>
              <a:buChar char="●"/>
              <a:defRPr sz="3300">
                <a:solidFill>
                  <a:schemeClr val="dk2"/>
                </a:solidFill>
              </a:defRPr>
            </a:lvl1pPr>
            <a:lvl2pPr marL="914400" lvl="1" indent="-391584">
              <a:lnSpc>
                <a:spcPct val="115000"/>
              </a:lnSpc>
              <a:spcBef>
                <a:spcPts val="0"/>
              </a:spcBef>
              <a:spcAft>
                <a:spcPts val="0"/>
              </a:spcAft>
              <a:buClr>
                <a:schemeClr val="dk2"/>
              </a:buClr>
              <a:buSzPts val="2567"/>
              <a:buChar char="○"/>
              <a:defRPr sz="2567">
                <a:solidFill>
                  <a:schemeClr val="dk2"/>
                </a:solidFill>
              </a:defRPr>
            </a:lvl2pPr>
            <a:lvl3pPr marL="1371600" lvl="2" indent="-391584">
              <a:lnSpc>
                <a:spcPct val="115000"/>
              </a:lnSpc>
              <a:spcBef>
                <a:spcPts val="0"/>
              </a:spcBef>
              <a:spcAft>
                <a:spcPts val="0"/>
              </a:spcAft>
              <a:buClr>
                <a:schemeClr val="dk2"/>
              </a:buClr>
              <a:buSzPts val="2567"/>
              <a:buChar char="■"/>
              <a:defRPr sz="2567">
                <a:solidFill>
                  <a:schemeClr val="dk2"/>
                </a:solidFill>
              </a:defRPr>
            </a:lvl3pPr>
            <a:lvl4pPr marL="1828800" lvl="3" indent="-391584">
              <a:lnSpc>
                <a:spcPct val="115000"/>
              </a:lnSpc>
              <a:spcBef>
                <a:spcPts val="0"/>
              </a:spcBef>
              <a:spcAft>
                <a:spcPts val="0"/>
              </a:spcAft>
              <a:buClr>
                <a:schemeClr val="dk2"/>
              </a:buClr>
              <a:buSzPts val="2567"/>
              <a:buChar char="●"/>
              <a:defRPr sz="2567">
                <a:solidFill>
                  <a:schemeClr val="dk2"/>
                </a:solidFill>
              </a:defRPr>
            </a:lvl4pPr>
            <a:lvl5pPr marL="2286000" lvl="4" indent="-391583">
              <a:lnSpc>
                <a:spcPct val="115000"/>
              </a:lnSpc>
              <a:spcBef>
                <a:spcPts val="0"/>
              </a:spcBef>
              <a:spcAft>
                <a:spcPts val="0"/>
              </a:spcAft>
              <a:buClr>
                <a:schemeClr val="dk2"/>
              </a:buClr>
              <a:buSzPts val="2567"/>
              <a:buChar char="○"/>
              <a:defRPr sz="2567">
                <a:solidFill>
                  <a:schemeClr val="dk2"/>
                </a:solidFill>
              </a:defRPr>
            </a:lvl5pPr>
            <a:lvl6pPr marL="2743200" lvl="5" indent="-391583">
              <a:lnSpc>
                <a:spcPct val="115000"/>
              </a:lnSpc>
              <a:spcBef>
                <a:spcPts val="0"/>
              </a:spcBef>
              <a:spcAft>
                <a:spcPts val="0"/>
              </a:spcAft>
              <a:buClr>
                <a:schemeClr val="dk2"/>
              </a:buClr>
              <a:buSzPts val="2567"/>
              <a:buChar char="■"/>
              <a:defRPr sz="2567">
                <a:solidFill>
                  <a:schemeClr val="dk2"/>
                </a:solidFill>
              </a:defRPr>
            </a:lvl6pPr>
            <a:lvl7pPr marL="3200400" lvl="6" indent="-391583">
              <a:lnSpc>
                <a:spcPct val="115000"/>
              </a:lnSpc>
              <a:spcBef>
                <a:spcPts val="0"/>
              </a:spcBef>
              <a:spcAft>
                <a:spcPts val="0"/>
              </a:spcAft>
              <a:buClr>
                <a:schemeClr val="dk2"/>
              </a:buClr>
              <a:buSzPts val="2567"/>
              <a:buChar char="●"/>
              <a:defRPr sz="2567">
                <a:solidFill>
                  <a:schemeClr val="dk2"/>
                </a:solidFill>
              </a:defRPr>
            </a:lvl7pPr>
            <a:lvl8pPr marL="3657600" lvl="7" indent="-391583">
              <a:lnSpc>
                <a:spcPct val="115000"/>
              </a:lnSpc>
              <a:spcBef>
                <a:spcPts val="0"/>
              </a:spcBef>
              <a:spcAft>
                <a:spcPts val="0"/>
              </a:spcAft>
              <a:buClr>
                <a:schemeClr val="dk2"/>
              </a:buClr>
              <a:buSzPts val="2567"/>
              <a:buChar char="○"/>
              <a:defRPr sz="2567">
                <a:solidFill>
                  <a:schemeClr val="dk2"/>
                </a:solidFill>
              </a:defRPr>
            </a:lvl8pPr>
            <a:lvl9pPr marL="4114800" lvl="8" indent="-391583">
              <a:lnSpc>
                <a:spcPct val="115000"/>
              </a:lnSpc>
              <a:spcBef>
                <a:spcPts val="0"/>
              </a:spcBef>
              <a:spcAft>
                <a:spcPts val="0"/>
              </a:spcAft>
              <a:buClr>
                <a:schemeClr val="dk2"/>
              </a:buClr>
              <a:buSzPts val="2567"/>
              <a:buChar char="■"/>
              <a:defRPr sz="2567">
                <a:solidFill>
                  <a:schemeClr val="dk2"/>
                </a:solidFill>
              </a:defRPr>
            </a:lvl9pPr>
          </a:lstStyle>
          <a:p>
            <a:endParaRPr/>
          </a:p>
        </p:txBody>
      </p:sp>
      <p:sp>
        <p:nvSpPr>
          <p:cNvPr id="8" name="Google Shape;8;p1"/>
          <p:cNvSpPr txBox="1">
            <a:spLocks noGrp="1"/>
          </p:cNvSpPr>
          <p:nvPr>
            <p:ph type="sldNum" idx="12"/>
          </p:nvPr>
        </p:nvSpPr>
        <p:spPr>
          <a:xfrm>
            <a:off x="16944916" y="9326434"/>
            <a:ext cx="1097400" cy="786900"/>
          </a:xfrm>
          <a:prstGeom prst="rect">
            <a:avLst/>
          </a:prstGeom>
          <a:noFill/>
          <a:ln>
            <a:noFill/>
          </a:ln>
        </p:spPr>
        <p:txBody>
          <a:bodyPr spcFirstLastPara="1" wrap="square" lIns="167625" tIns="167625" rIns="167625" bIns="167625" anchor="ctr" anchorCtr="0">
            <a:normAutofit/>
          </a:bodyPr>
          <a:lstStyle>
            <a:lvl1pPr lvl="0" algn="r">
              <a:buNone/>
              <a:defRPr sz="1833">
                <a:solidFill>
                  <a:schemeClr val="dk2"/>
                </a:solidFill>
              </a:defRPr>
            </a:lvl1pPr>
            <a:lvl2pPr lvl="1" algn="r">
              <a:buNone/>
              <a:defRPr sz="1833">
                <a:solidFill>
                  <a:schemeClr val="dk2"/>
                </a:solidFill>
              </a:defRPr>
            </a:lvl2pPr>
            <a:lvl3pPr lvl="2" algn="r">
              <a:buNone/>
              <a:defRPr sz="1833">
                <a:solidFill>
                  <a:schemeClr val="dk2"/>
                </a:solidFill>
              </a:defRPr>
            </a:lvl3pPr>
            <a:lvl4pPr lvl="3" algn="r">
              <a:buNone/>
              <a:defRPr sz="1833">
                <a:solidFill>
                  <a:schemeClr val="dk2"/>
                </a:solidFill>
              </a:defRPr>
            </a:lvl4pPr>
            <a:lvl5pPr lvl="4" algn="r">
              <a:buNone/>
              <a:defRPr sz="1833">
                <a:solidFill>
                  <a:schemeClr val="dk2"/>
                </a:solidFill>
              </a:defRPr>
            </a:lvl5pPr>
            <a:lvl6pPr lvl="5" algn="r">
              <a:buNone/>
              <a:defRPr sz="1833">
                <a:solidFill>
                  <a:schemeClr val="dk2"/>
                </a:solidFill>
              </a:defRPr>
            </a:lvl6pPr>
            <a:lvl7pPr lvl="6" algn="r">
              <a:buNone/>
              <a:defRPr sz="1833">
                <a:solidFill>
                  <a:schemeClr val="dk2"/>
                </a:solidFill>
              </a:defRPr>
            </a:lvl7pPr>
            <a:lvl8pPr lvl="7" algn="r">
              <a:buNone/>
              <a:defRPr sz="1833">
                <a:solidFill>
                  <a:schemeClr val="dk2"/>
                </a:solidFill>
              </a:defRPr>
            </a:lvl8pPr>
            <a:lvl9pPr lvl="8" algn="r">
              <a:buNone/>
              <a:defRPr sz="1833">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rgbClr val="FFFFFF"/>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99525" y="699525"/>
            <a:ext cx="7724400" cy="1710000"/>
          </a:xfrm>
          <a:prstGeom prst="rect">
            <a:avLst/>
          </a:prstGeom>
          <a:noFill/>
          <a:ln>
            <a:noFill/>
          </a:ln>
        </p:spPr>
        <p:txBody>
          <a:bodyPr spcFirstLastPara="1" wrap="square" lIns="0" tIns="0" rIns="0" bIns="0" anchor="b" anchorCtr="0">
            <a:noAutofit/>
          </a:bodyPr>
          <a:lstStyle>
            <a:lvl1pPr lvl="0">
              <a:lnSpc>
                <a:spcPct val="100000"/>
              </a:lnSpc>
              <a:spcBef>
                <a:spcPts val="0"/>
              </a:spcBef>
              <a:spcAft>
                <a:spcPts val="0"/>
              </a:spcAft>
              <a:buClr>
                <a:schemeClr val="dk1"/>
              </a:buClr>
              <a:buSzPts val="5600"/>
              <a:buFont typeface="Optimistic Display Medium"/>
              <a:buNone/>
              <a:defRPr sz="5600">
                <a:solidFill>
                  <a:schemeClr val="dk1"/>
                </a:solidFill>
                <a:latin typeface="Optimistic Display Medium"/>
                <a:ea typeface="Optimistic Display Medium"/>
                <a:cs typeface="Optimistic Display Medium"/>
                <a:sym typeface="Optimistic Display Medium"/>
              </a:defRPr>
            </a:lvl1pPr>
            <a:lvl2pPr lvl="1">
              <a:lnSpc>
                <a:spcPct val="100000"/>
              </a:lnSpc>
              <a:spcBef>
                <a:spcPts val="0"/>
              </a:spcBef>
              <a:spcAft>
                <a:spcPts val="0"/>
              </a:spcAft>
              <a:buClr>
                <a:schemeClr val="dk1"/>
              </a:buClr>
              <a:buSzPts val="5600"/>
              <a:buFont typeface="Optimistic Display Medium"/>
              <a:buNone/>
              <a:defRPr sz="5600">
                <a:solidFill>
                  <a:schemeClr val="dk1"/>
                </a:solidFill>
                <a:latin typeface="Optimistic Display Medium"/>
                <a:ea typeface="Optimistic Display Medium"/>
                <a:cs typeface="Optimistic Display Medium"/>
                <a:sym typeface="Optimistic Display Medium"/>
              </a:defRPr>
            </a:lvl2pPr>
            <a:lvl3pPr lvl="2">
              <a:lnSpc>
                <a:spcPct val="100000"/>
              </a:lnSpc>
              <a:spcBef>
                <a:spcPts val="0"/>
              </a:spcBef>
              <a:spcAft>
                <a:spcPts val="0"/>
              </a:spcAft>
              <a:buClr>
                <a:schemeClr val="dk1"/>
              </a:buClr>
              <a:buSzPts val="5600"/>
              <a:buFont typeface="Optimistic Display Medium"/>
              <a:buNone/>
              <a:defRPr sz="5600">
                <a:solidFill>
                  <a:schemeClr val="dk1"/>
                </a:solidFill>
                <a:latin typeface="Optimistic Display Medium"/>
                <a:ea typeface="Optimistic Display Medium"/>
                <a:cs typeface="Optimistic Display Medium"/>
                <a:sym typeface="Optimistic Display Medium"/>
              </a:defRPr>
            </a:lvl3pPr>
            <a:lvl4pPr lvl="3">
              <a:lnSpc>
                <a:spcPct val="100000"/>
              </a:lnSpc>
              <a:spcBef>
                <a:spcPts val="0"/>
              </a:spcBef>
              <a:spcAft>
                <a:spcPts val="0"/>
              </a:spcAft>
              <a:buClr>
                <a:schemeClr val="dk1"/>
              </a:buClr>
              <a:buSzPts val="5600"/>
              <a:buFont typeface="Optimistic Display Medium"/>
              <a:buNone/>
              <a:defRPr sz="5600">
                <a:solidFill>
                  <a:schemeClr val="dk1"/>
                </a:solidFill>
                <a:latin typeface="Optimistic Display Medium"/>
                <a:ea typeface="Optimistic Display Medium"/>
                <a:cs typeface="Optimistic Display Medium"/>
                <a:sym typeface="Optimistic Display Medium"/>
              </a:defRPr>
            </a:lvl4pPr>
            <a:lvl5pPr lvl="4">
              <a:lnSpc>
                <a:spcPct val="100000"/>
              </a:lnSpc>
              <a:spcBef>
                <a:spcPts val="0"/>
              </a:spcBef>
              <a:spcAft>
                <a:spcPts val="0"/>
              </a:spcAft>
              <a:buClr>
                <a:schemeClr val="dk1"/>
              </a:buClr>
              <a:buSzPts val="5600"/>
              <a:buFont typeface="Optimistic Display Medium"/>
              <a:buNone/>
              <a:defRPr sz="5600">
                <a:solidFill>
                  <a:schemeClr val="dk1"/>
                </a:solidFill>
                <a:latin typeface="Optimistic Display Medium"/>
                <a:ea typeface="Optimistic Display Medium"/>
                <a:cs typeface="Optimistic Display Medium"/>
                <a:sym typeface="Optimistic Display Medium"/>
              </a:defRPr>
            </a:lvl5pPr>
            <a:lvl6pPr lvl="5">
              <a:lnSpc>
                <a:spcPct val="100000"/>
              </a:lnSpc>
              <a:spcBef>
                <a:spcPts val="0"/>
              </a:spcBef>
              <a:spcAft>
                <a:spcPts val="0"/>
              </a:spcAft>
              <a:buClr>
                <a:schemeClr val="dk1"/>
              </a:buClr>
              <a:buSzPts val="5600"/>
              <a:buFont typeface="Optimistic Display Medium"/>
              <a:buNone/>
              <a:defRPr sz="5600">
                <a:solidFill>
                  <a:schemeClr val="dk1"/>
                </a:solidFill>
                <a:latin typeface="Optimistic Display Medium"/>
                <a:ea typeface="Optimistic Display Medium"/>
                <a:cs typeface="Optimistic Display Medium"/>
                <a:sym typeface="Optimistic Display Medium"/>
              </a:defRPr>
            </a:lvl6pPr>
            <a:lvl7pPr lvl="6">
              <a:lnSpc>
                <a:spcPct val="100000"/>
              </a:lnSpc>
              <a:spcBef>
                <a:spcPts val="0"/>
              </a:spcBef>
              <a:spcAft>
                <a:spcPts val="0"/>
              </a:spcAft>
              <a:buClr>
                <a:schemeClr val="dk1"/>
              </a:buClr>
              <a:buSzPts val="5600"/>
              <a:buFont typeface="Optimistic Display Medium"/>
              <a:buNone/>
              <a:defRPr sz="5600">
                <a:solidFill>
                  <a:schemeClr val="dk1"/>
                </a:solidFill>
                <a:latin typeface="Optimistic Display Medium"/>
                <a:ea typeface="Optimistic Display Medium"/>
                <a:cs typeface="Optimistic Display Medium"/>
                <a:sym typeface="Optimistic Display Medium"/>
              </a:defRPr>
            </a:lvl7pPr>
            <a:lvl8pPr lvl="7">
              <a:lnSpc>
                <a:spcPct val="100000"/>
              </a:lnSpc>
              <a:spcBef>
                <a:spcPts val="0"/>
              </a:spcBef>
              <a:spcAft>
                <a:spcPts val="0"/>
              </a:spcAft>
              <a:buClr>
                <a:schemeClr val="dk1"/>
              </a:buClr>
              <a:buSzPts val="5600"/>
              <a:buFont typeface="Optimistic Display Medium"/>
              <a:buNone/>
              <a:defRPr sz="5600">
                <a:solidFill>
                  <a:schemeClr val="dk1"/>
                </a:solidFill>
                <a:latin typeface="Optimistic Display Medium"/>
                <a:ea typeface="Optimistic Display Medium"/>
                <a:cs typeface="Optimistic Display Medium"/>
                <a:sym typeface="Optimistic Display Medium"/>
              </a:defRPr>
            </a:lvl8pPr>
            <a:lvl9pPr lvl="8">
              <a:lnSpc>
                <a:spcPct val="100000"/>
              </a:lnSpc>
              <a:spcBef>
                <a:spcPts val="0"/>
              </a:spcBef>
              <a:spcAft>
                <a:spcPts val="0"/>
              </a:spcAft>
              <a:buClr>
                <a:schemeClr val="dk1"/>
              </a:buClr>
              <a:buSzPts val="5600"/>
              <a:buFont typeface="Optimistic Display Medium"/>
              <a:buNone/>
              <a:defRPr sz="5600">
                <a:solidFill>
                  <a:schemeClr val="dk1"/>
                </a:solidFill>
                <a:latin typeface="Optimistic Display Medium"/>
                <a:ea typeface="Optimistic Display Medium"/>
                <a:cs typeface="Optimistic Display Medium"/>
                <a:sym typeface="Optimistic Display Medium"/>
              </a:defRPr>
            </a:lvl9pPr>
          </a:lstStyle>
          <a:p>
            <a:endParaRPr/>
          </a:p>
        </p:txBody>
      </p:sp>
      <p:sp>
        <p:nvSpPr>
          <p:cNvPr id="52" name="Google Shape;52;p13"/>
          <p:cNvSpPr txBox="1">
            <a:spLocks noGrp="1"/>
          </p:cNvSpPr>
          <p:nvPr>
            <p:ph type="body" idx="1"/>
          </p:nvPr>
        </p:nvSpPr>
        <p:spPr>
          <a:xfrm>
            <a:off x="699525" y="3877050"/>
            <a:ext cx="7724400" cy="5710500"/>
          </a:xfrm>
          <a:prstGeom prst="rect">
            <a:avLst/>
          </a:prstGeom>
          <a:noFill/>
          <a:ln>
            <a:noFill/>
          </a:ln>
        </p:spPr>
        <p:txBody>
          <a:bodyPr spcFirstLastPara="1" wrap="square" lIns="0" tIns="0" rIns="0" bIns="0" anchor="t" anchorCtr="0">
            <a:noAutofit/>
          </a:bodyPr>
          <a:lstStyle>
            <a:lvl1pPr marL="457200" lvl="0" indent="-342900">
              <a:lnSpc>
                <a:spcPct val="125000"/>
              </a:lnSpc>
              <a:spcBef>
                <a:spcPts val="0"/>
              </a:spcBef>
              <a:spcAft>
                <a:spcPts val="0"/>
              </a:spcAft>
              <a:buClr>
                <a:schemeClr val="dk1"/>
              </a:buClr>
              <a:buSzPts val="1800"/>
              <a:buFont typeface="Optimistic Text"/>
              <a:buChar char="•"/>
              <a:defRPr sz="1800">
                <a:solidFill>
                  <a:schemeClr val="dk1"/>
                </a:solidFill>
                <a:latin typeface="Optimistic Text"/>
                <a:ea typeface="Optimistic Text"/>
                <a:cs typeface="Optimistic Text"/>
                <a:sym typeface="Optimistic Text"/>
              </a:defRPr>
            </a:lvl1pPr>
            <a:lvl2pPr marL="914400" lvl="1" indent="-342900">
              <a:lnSpc>
                <a:spcPct val="125000"/>
              </a:lnSpc>
              <a:spcBef>
                <a:spcPts val="1000"/>
              </a:spcBef>
              <a:spcAft>
                <a:spcPts val="0"/>
              </a:spcAft>
              <a:buClr>
                <a:schemeClr val="dk1"/>
              </a:buClr>
              <a:buSzPts val="1800"/>
              <a:buFont typeface="Optimistic Text"/>
              <a:buChar char="﹘"/>
              <a:defRPr sz="1800">
                <a:solidFill>
                  <a:schemeClr val="dk1"/>
                </a:solidFill>
                <a:latin typeface="Optimistic Text"/>
                <a:ea typeface="Optimistic Text"/>
                <a:cs typeface="Optimistic Text"/>
                <a:sym typeface="Optimistic Text"/>
              </a:defRPr>
            </a:lvl2pPr>
            <a:lvl3pPr marL="1371600" lvl="2" indent="-342900">
              <a:lnSpc>
                <a:spcPct val="125000"/>
              </a:lnSpc>
              <a:spcBef>
                <a:spcPts val="1000"/>
              </a:spcBef>
              <a:spcAft>
                <a:spcPts val="0"/>
              </a:spcAft>
              <a:buClr>
                <a:schemeClr val="dk1"/>
              </a:buClr>
              <a:buSzPts val="1800"/>
              <a:buFont typeface="Optimistic Text"/>
              <a:buChar char="﹘"/>
              <a:defRPr sz="1800">
                <a:solidFill>
                  <a:schemeClr val="dk1"/>
                </a:solidFill>
                <a:latin typeface="Optimistic Text"/>
                <a:ea typeface="Optimistic Text"/>
                <a:cs typeface="Optimistic Text"/>
                <a:sym typeface="Optimistic Text"/>
              </a:defRPr>
            </a:lvl3pPr>
            <a:lvl4pPr marL="1828800" lvl="3" indent="-342900">
              <a:lnSpc>
                <a:spcPct val="125000"/>
              </a:lnSpc>
              <a:spcBef>
                <a:spcPts val="1000"/>
              </a:spcBef>
              <a:spcAft>
                <a:spcPts val="0"/>
              </a:spcAft>
              <a:buClr>
                <a:schemeClr val="dk1"/>
              </a:buClr>
              <a:buSzPts val="1800"/>
              <a:buFont typeface="Optimistic Text"/>
              <a:buChar char="﹘"/>
              <a:defRPr sz="1800">
                <a:solidFill>
                  <a:schemeClr val="dk1"/>
                </a:solidFill>
                <a:latin typeface="Optimistic Text"/>
                <a:ea typeface="Optimistic Text"/>
                <a:cs typeface="Optimistic Text"/>
                <a:sym typeface="Optimistic Text"/>
              </a:defRPr>
            </a:lvl4pPr>
            <a:lvl5pPr marL="2286000" lvl="4" indent="-342900">
              <a:lnSpc>
                <a:spcPct val="125000"/>
              </a:lnSpc>
              <a:spcBef>
                <a:spcPts val="1000"/>
              </a:spcBef>
              <a:spcAft>
                <a:spcPts val="0"/>
              </a:spcAft>
              <a:buClr>
                <a:schemeClr val="dk1"/>
              </a:buClr>
              <a:buSzPts val="1800"/>
              <a:buFont typeface="Optimistic Text"/>
              <a:buChar char="﹘"/>
              <a:defRPr sz="1800">
                <a:solidFill>
                  <a:schemeClr val="dk1"/>
                </a:solidFill>
                <a:latin typeface="Optimistic Text"/>
                <a:ea typeface="Optimistic Text"/>
                <a:cs typeface="Optimistic Text"/>
                <a:sym typeface="Optimistic Text"/>
              </a:defRPr>
            </a:lvl5pPr>
            <a:lvl6pPr marL="2743200" lvl="5" indent="-342900">
              <a:lnSpc>
                <a:spcPct val="125000"/>
              </a:lnSpc>
              <a:spcBef>
                <a:spcPts val="1000"/>
              </a:spcBef>
              <a:spcAft>
                <a:spcPts val="0"/>
              </a:spcAft>
              <a:buClr>
                <a:schemeClr val="dk1"/>
              </a:buClr>
              <a:buSzPts val="1800"/>
              <a:buFont typeface="Optimistic Text"/>
              <a:buChar char="﹘"/>
              <a:defRPr sz="1800">
                <a:solidFill>
                  <a:schemeClr val="dk1"/>
                </a:solidFill>
                <a:latin typeface="Optimistic Text"/>
                <a:ea typeface="Optimistic Text"/>
                <a:cs typeface="Optimistic Text"/>
                <a:sym typeface="Optimistic Text"/>
              </a:defRPr>
            </a:lvl6pPr>
            <a:lvl7pPr marL="3200400" lvl="6" indent="-342900">
              <a:lnSpc>
                <a:spcPct val="125000"/>
              </a:lnSpc>
              <a:spcBef>
                <a:spcPts val="1000"/>
              </a:spcBef>
              <a:spcAft>
                <a:spcPts val="0"/>
              </a:spcAft>
              <a:buClr>
                <a:schemeClr val="dk1"/>
              </a:buClr>
              <a:buSzPts val="1800"/>
              <a:buFont typeface="Optimistic Text"/>
              <a:buChar char="﹘"/>
              <a:defRPr sz="1800">
                <a:solidFill>
                  <a:schemeClr val="dk1"/>
                </a:solidFill>
                <a:latin typeface="Optimistic Text"/>
                <a:ea typeface="Optimistic Text"/>
                <a:cs typeface="Optimistic Text"/>
                <a:sym typeface="Optimistic Text"/>
              </a:defRPr>
            </a:lvl7pPr>
            <a:lvl8pPr marL="3657600" lvl="7" indent="-342900">
              <a:lnSpc>
                <a:spcPct val="125000"/>
              </a:lnSpc>
              <a:spcBef>
                <a:spcPts val="1000"/>
              </a:spcBef>
              <a:spcAft>
                <a:spcPts val="0"/>
              </a:spcAft>
              <a:buClr>
                <a:schemeClr val="dk1"/>
              </a:buClr>
              <a:buSzPts val="1800"/>
              <a:buFont typeface="Optimistic Text"/>
              <a:buChar char="﹘"/>
              <a:defRPr sz="1800">
                <a:solidFill>
                  <a:schemeClr val="dk1"/>
                </a:solidFill>
                <a:latin typeface="Optimistic Text"/>
                <a:ea typeface="Optimistic Text"/>
                <a:cs typeface="Optimistic Text"/>
                <a:sym typeface="Optimistic Text"/>
              </a:defRPr>
            </a:lvl8pPr>
            <a:lvl9pPr marL="4114800" lvl="8" indent="-342900">
              <a:lnSpc>
                <a:spcPct val="125000"/>
              </a:lnSpc>
              <a:spcBef>
                <a:spcPts val="1000"/>
              </a:spcBef>
              <a:spcAft>
                <a:spcPts val="1000"/>
              </a:spcAft>
              <a:buClr>
                <a:schemeClr val="dk1"/>
              </a:buClr>
              <a:buSzPts val="1800"/>
              <a:buFont typeface="Optimistic Text"/>
              <a:buChar char="﹘"/>
              <a:defRPr sz="1800">
                <a:solidFill>
                  <a:schemeClr val="dk1"/>
                </a:solidFill>
                <a:latin typeface="Optimistic Text"/>
                <a:ea typeface="Optimistic Text"/>
                <a:cs typeface="Optimistic Text"/>
                <a:sym typeface="Optimistic Text"/>
              </a:defRPr>
            </a:lvl9pPr>
          </a:lstStyle>
          <a:p>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 id="2147483688" r:id="rId30"/>
    <p:sldLayoutId id="2147483689" r:id="rId31"/>
    <p:sldLayoutId id="2147483690" r:id="rId32"/>
    <p:sldLayoutId id="2147483691" r:id="rId33"/>
    <p:sldLayoutId id="2147483692" r:id="rId34"/>
    <p:sldLayoutId id="2147483693" r:id="rId35"/>
    <p:sldLayoutId id="2147483694" r:id="rId36"/>
    <p:sldLayoutId id="2147483695" r:id="rId37"/>
    <p:sldLayoutId id="2147483696" r:id="rId38"/>
    <p:sldLayoutId id="2147483697" r:id="rId39"/>
    <p:sldLayoutId id="2147483698" r:id="rId40"/>
    <p:sldLayoutId id="2147483699" r:id="rId41"/>
    <p:sldLayoutId id="2147483700" r:id="rId42"/>
    <p:sldLayoutId id="2147483701" r:id="rId43"/>
    <p:sldLayoutId id="2147483702" r:id="rId44"/>
    <p:sldLayoutId id="2147483703" r:id="rId45"/>
    <p:sldLayoutId id="2147483704" r:id="rId46"/>
    <p:sldLayoutId id="2147483705" r:id="rId47"/>
    <p:sldLayoutId id="2147483706" r:id="rId48"/>
    <p:sldLayoutId id="2147483707" r:id="rId49"/>
    <p:sldLayoutId id="2147483708" r:id="rId50"/>
    <p:sldLayoutId id="2147483709" r:id="rId51"/>
    <p:sldLayoutId id="2147483710" r:id="rId52"/>
    <p:sldLayoutId id="2147483711" r:id="rId53"/>
    <p:sldLayoutId id="2147483712" r:id="rId54"/>
    <p:sldLayoutId id="2147483713" r:id="rId55"/>
    <p:sldLayoutId id="2147483714" r:id="rId56"/>
    <p:sldLayoutId id="2147483715" r:id="rId57"/>
    <p:sldLayoutId id="2147483716" r:id="rId58"/>
    <p:sldLayoutId id="2147483717" r:id="rId59"/>
    <p:sldLayoutId id="2147483718" r:id="rId60"/>
    <p:sldLayoutId id="2147483719" r:id="rId61"/>
    <p:sldLayoutId id="2147483720" r:id="rId62"/>
    <p:sldLayoutId id="2147483721" r:id="rId63"/>
    <p:sldLayoutId id="2147483722" r:id="rId64"/>
    <p:sldLayoutId id="2147483723" r:id="rId65"/>
    <p:sldLayoutId id="2147483724" r:id="rId66"/>
    <p:sldLayoutId id="2147483725" r:id="rId67"/>
    <p:sldLayoutId id="2147483726" r:id="rId68"/>
    <p:sldLayoutId id="2147483727" r:id="rId69"/>
    <p:sldLayoutId id="2147483728" r:id="rId70"/>
    <p:sldLayoutId id="2147483729" r:id="rId71"/>
    <p:sldLayoutId id="2147483730" r:id="rId72"/>
    <p:sldLayoutId id="2147483731" r:id="rId73"/>
    <p:sldLayoutId id="2147483732" r:id="rId74"/>
    <p:sldLayoutId id="2147483733" r:id="rId75"/>
    <p:sldLayoutId id="2147483734" r:id="rId76"/>
    <p:sldLayoutId id="2147483735" r:id="rId77"/>
    <p:sldLayoutId id="2147483736" r:id="rId78"/>
    <p:sldLayoutId id="2147483737" r:id="rId79"/>
    <p:sldLayoutId id="2147483738" r:id="rId80"/>
    <p:sldLayoutId id="2147483739" r:id="rId81"/>
    <p:sldLayoutId id="2147483740" r:id="rId82"/>
    <p:sldLayoutId id="2147483741" r:id="rId83"/>
    <p:sldLayoutId id="2147483742" r:id="rId84"/>
    <p:sldLayoutId id="2147483743" r:id="rId85"/>
    <p:sldLayoutId id="2147483744" r:id="rId86"/>
    <p:sldLayoutId id="2147483745" r:id="rId87"/>
    <p:sldLayoutId id="2147483746" r:id="rId88"/>
    <p:sldLayoutId id="2147483747" r:id="rId89"/>
    <p:sldLayoutId id="2147483748" r:id="rId90"/>
    <p:sldLayoutId id="2147483749" r:id="rId91"/>
    <p:sldLayoutId id="2147483750" r:id="rId92"/>
    <p:sldLayoutId id="2147483751" r:id="rId93"/>
    <p:sldLayoutId id="2147483752" r:id="rId94"/>
    <p:sldLayoutId id="2147483753" r:id="rId9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240">
          <p15:clr>
            <a:srgbClr val="EA4335"/>
          </p15:clr>
        </p15:guide>
        <p15:guide id="2" pos="5760">
          <p15:clr>
            <a:srgbClr val="EA4335"/>
          </p15:clr>
        </p15:guide>
        <p15:guide id="3" pos="264">
          <p15:clr>
            <a:srgbClr val="EA4335"/>
          </p15:clr>
        </p15:guide>
        <p15:guide id="4" orient="horz" pos="264">
          <p15:clr>
            <a:srgbClr val="EA4335"/>
          </p15:clr>
        </p15:guide>
        <p15:guide id="5" pos="11256">
          <p15:clr>
            <a:srgbClr val="EA4335"/>
          </p15:clr>
        </p15:guide>
        <p15:guide id="6" orient="horz" pos="5997">
          <p15:clr>
            <a:srgbClr val="EA4335"/>
          </p15:clr>
        </p15:guide>
        <p15:guide id="7" pos="729">
          <p15:clr>
            <a:srgbClr val="EA4335"/>
          </p15:clr>
        </p15:guide>
        <p15:guide id="8" pos="1197">
          <p15:clr>
            <a:srgbClr val="EA4335"/>
          </p15:clr>
        </p15:guide>
        <p15:guide id="9" pos="1899">
          <p15:clr>
            <a:srgbClr val="EA4335"/>
          </p15:clr>
        </p15:guide>
        <p15:guide id="10" pos="3537">
          <p15:clr>
            <a:srgbClr val="EA4335"/>
          </p15:clr>
        </p15:guide>
        <p15:guide id="11" pos="3771">
          <p15:clr>
            <a:srgbClr val="EA4335"/>
          </p15:clr>
        </p15:guide>
        <p15:guide id="12" pos="4707">
          <p15:clr>
            <a:srgbClr val="EA4335"/>
          </p15:clr>
        </p15:guide>
        <p15:guide id="13" pos="5175">
          <p15:clr>
            <a:srgbClr val="EA4335"/>
          </p15:clr>
        </p15:guide>
        <p15:guide id="14" pos="7746">
          <p15:clr>
            <a:srgbClr val="EA4335"/>
          </p15:clr>
        </p15:guide>
        <p15:guide id="15" pos="8214">
          <p15:clr>
            <a:srgbClr val="EA4335"/>
          </p15:clr>
        </p15:guide>
        <p15:guide id="16" pos="8913">
          <p15:clr>
            <a:srgbClr val="EA4335"/>
          </p15:clr>
        </p15:guide>
        <p15:guide id="17" pos="498">
          <p15:clr>
            <a:srgbClr val="EA4335"/>
          </p15:clr>
        </p15:guide>
        <p15:guide id="18" pos="966">
          <p15:clr>
            <a:srgbClr val="EA4335"/>
          </p15:clr>
        </p15:guide>
        <p15:guide id="19" pos="1431">
          <p15:clr>
            <a:srgbClr val="EA4335"/>
          </p15:clr>
        </p15:guide>
        <p15:guide id="20" pos="1665">
          <p15:clr>
            <a:srgbClr val="EA4335"/>
          </p15:clr>
        </p15:guide>
        <p15:guide id="21" pos="4239">
          <p15:clr>
            <a:srgbClr val="EA4335"/>
          </p15:clr>
        </p15:guide>
        <p15:guide id="22" pos="4005">
          <p15:clr>
            <a:srgbClr val="EA4335"/>
          </p15:clr>
        </p15:guide>
        <p15:guide id="23" pos="4470">
          <p15:clr>
            <a:srgbClr val="EA4335"/>
          </p15:clr>
        </p15:guide>
        <p15:guide id="24" pos="4941">
          <p15:clr>
            <a:srgbClr val="EA4335"/>
          </p15:clr>
        </p15:guide>
        <p15:guide id="25" pos="5409">
          <p15:clr>
            <a:srgbClr val="EA4335"/>
          </p15:clr>
        </p15:guide>
        <p15:guide id="26" pos="7980">
          <p15:clr>
            <a:srgbClr val="EA4335"/>
          </p15:clr>
        </p15:guide>
        <p15:guide id="27" pos="8682">
          <p15:clr>
            <a:srgbClr val="EA4335"/>
          </p15:clr>
        </p15:guide>
        <p15:guide id="28" pos="9618">
          <p15:clr>
            <a:srgbClr val="EA4335"/>
          </p15:clr>
        </p15:guide>
        <p15:guide id="29" pos="2133">
          <p15:clr>
            <a:srgbClr val="EA4335"/>
          </p15:clr>
        </p15:guide>
        <p15:guide id="30" pos="2367">
          <p15:clr>
            <a:srgbClr val="EA4335"/>
          </p15:clr>
        </p15:guide>
        <p15:guide id="31" pos="2601">
          <p15:clr>
            <a:srgbClr val="EA4335"/>
          </p15:clr>
        </p15:guide>
        <p15:guide id="32" pos="2835">
          <p15:clr>
            <a:srgbClr val="EA4335"/>
          </p15:clr>
        </p15:guide>
        <p15:guide id="33" pos="3069">
          <p15:clr>
            <a:srgbClr val="EA4335"/>
          </p15:clr>
        </p15:guide>
        <p15:guide id="34" pos="3303">
          <p15:clr>
            <a:srgbClr val="EA4335"/>
          </p15:clr>
        </p15:guide>
        <p15:guide id="35" pos="5643">
          <p15:clr>
            <a:srgbClr val="EA4335"/>
          </p15:clr>
        </p15:guide>
        <p15:guide id="36" pos="5877">
          <p15:clr>
            <a:srgbClr val="EA4335"/>
          </p15:clr>
        </p15:guide>
        <p15:guide id="37" pos="6108">
          <p15:clr>
            <a:srgbClr val="EA4335"/>
          </p15:clr>
        </p15:guide>
        <p15:guide id="38" pos="6342">
          <p15:clr>
            <a:srgbClr val="EA4335"/>
          </p15:clr>
        </p15:guide>
        <p15:guide id="39" pos="6576">
          <p15:clr>
            <a:srgbClr val="EA4335"/>
          </p15:clr>
        </p15:guide>
        <p15:guide id="40" pos="6813">
          <p15:clr>
            <a:srgbClr val="EA4335"/>
          </p15:clr>
        </p15:guide>
        <p15:guide id="41" pos="7047">
          <p15:clr>
            <a:srgbClr val="EA4335"/>
          </p15:clr>
        </p15:guide>
        <p15:guide id="42" pos="7278">
          <p15:clr>
            <a:srgbClr val="EA4335"/>
          </p15:clr>
        </p15:guide>
        <p15:guide id="43" pos="7512">
          <p15:clr>
            <a:srgbClr val="EA4335"/>
          </p15:clr>
        </p15:guide>
        <p15:guide id="44" pos="8445">
          <p15:clr>
            <a:srgbClr val="EA4335"/>
          </p15:clr>
        </p15:guide>
        <p15:guide id="45" pos="9150">
          <p15:clr>
            <a:srgbClr val="EA4335"/>
          </p15:clr>
        </p15:guide>
        <p15:guide id="46" pos="9381">
          <p15:clr>
            <a:srgbClr val="EA4335"/>
          </p15:clr>
        </p15:guide>
        <p15:guide id="47" pos="9852">
          <p15:clr>
            <a:srgbClr val="EA4335"/>
          </p15:clr>
        </p15:guide>
        <p15:guide id="48" pos="10086">
          <p15:clr>
            <a:srgbClr val="EA4335"/>
          </p15:clr>
        </p15:guide>
        <p15:guide id="49" pos="10320">
          <p15:clr>
            <a:srgbClr val="EA4335"/>
          </p15:clr>
        </p15:guide>
        <p15:guide id="50" pos="10551">
          <p15:clr>
            <a:srgbClr val="EA4335"/>
          </p15:clr>
        </p15:guide>
        <p15:guide id="51" pos="10785">
          <p15:clr>
            <a:srgbClr val="EA4335"/>
          </p15:clr>
        </p15:guide>
        <p15:guide id="52" pos="11019">
          <p15:clr>
            <a:srgbClr val="EA4335"/>
          </p15:clr>
        </p15:guide>
        <p15:guide id="53" orient="horz" pos="480">
          <p15:clr>
            <a:srgbClr val="EA4335"/>
          </p15:clr>
        </p15:guide>
        <p15:guide id="54" orient="horz" pos="702">
          <p15:clr>
            <a:srgbClr val="EA4335"/>
          </p15:clr>
        </p15:guide>
        <p15:guide id="55" orient="horz" pos="927">
          <p15:clr>
            <a:srgbClr val="EA4335"/>
          </p15:clr>
        </p15:guide>
        <p15:guide id="56" orient="horz" pos="1146">
          <p15:clr>
            <a:srgbClr val="EA4335"/>
          </p15:clr>
        </p15:guide>
        <p15:guide id="57" orient="horz" pos="1365">
          <p15:clr>
            <a:srgbClr val="EA4335"/>
          </p15:clr>
        </p15:guide>
        <p15:guide id="58" orient="horz" pos="1587">
          <p15:clr>
            <a:srgbClr val="EA4335"/>
          </p15:clr>
        </p15:guide>
        <p15:guide id="59" orient="horz" pos="1806">
          <p15:clr>
            <a:srgbClr val="EA4335"/>
          </p15:clr>
        </p15:guide>
        <p15:guide id="60" orient="horz" pos="2028">
          <p15:clr>
            <a:srgbClr val="EA4335"/>
          </p15:clr>
        </p15:guide>
        <p15:guide id="61" orient="horz" pos="2250">
          <p15:clr>
            <a:srgbClr val="EA4335"/>
          </p15:clr>
        </p15:guide>
        <p15:guide id="62" orient="horz" pos="2469">
          <p15:clr>
            <a:srgbClr val="EA4335"/>
          </p15:clr>
        </p15:guide>
        <p15:guide id="63" orient="horz" pos="2688">
          <p15:clr>
            <a:srgbClr val="EA4335"/>
          </p15:clr>
        </p15:guide>
        <p15:guide id="64" orient="horz" pos="2907">
          <p15:clr>
            <a:srgbClr val="EA4335"/>
          </p15:clr>
        </p15:guide>
        <p15:guide id="65" orient="horz" pos="3123">
          <p15:clr>
            <a:srgbClr val="EA4335"/>
          </p15:clr>
        </p15:guide>
        <p15:guide id="66" orient="horz" pos="3351">
          <p15:clr>
            <a:srgbClr val="EA4335"/>
          </p15:clr>
        </p15:guide>
        <p15:guide id="67" orient="horz" pos="3570">
          <p15:clr>
            <a:srgbClr val="EA4335"/>
          </p15:clr>
        </p15:guide>
        <p15:guide id="68" orient="horz" pos="3789">
          <p15:clr>
            <a:srgbClr val="EA4335"/>
          </p15:clr>
        </p15:guide>
        <p15:guide id="69" orient="horz" pos="4011">
          <p15:clr>
            <a:srgbClr val="EA4335"/>
          </p15:clr>
        </p15:guide>
        <p15:guide id="70" orient="horz" pos="4230">
          <p15:clr>
            <a:srgbClr val="EA4335"/>
          </p15:clr>
        </p15:guide>
        <p15:guide id="71" orient="horz" pos="4449">
          <p15:clr>
            <a:srgbClr val="EA4335"/>
          </p15:clr>
        </p15:guide>
        <p15:guide id="72" orient="horz" pos="4671">
          <p15:clr>
            <a:srgbClr val="EA4335"/>
          </p15:clr>
        </p15:guide>
        <p15:guide id="73" orient="horz" pos="4893">
          <p15:clr>
            <a:srgbClr val="EA4335"/>
          </p15:clr>
        </p15:guide>
        <p15:guide id="74" orient="horz" pos="5112">
          <p15:clr>
            <a:srgbClr val="EA4335"/>
          </p15:clr>
        </p15:guide>
        <p15:guide id="75" orient="horz" pos="5331">
          <p15:clr>
            <a:srgbClr val="EA4335"/>
          </p15:clr>
        </p15:guide>
        <p15:guide id="76" orient="horz" pos="5553">
          <p15:clr>
            <a:srgbClr val="EA4335"/>
          </p15:clr>
        </p15:guide>
        <p15:guide id="77" orient="horz" pos="5772">
          <p15:clr>
            <a:srgbClr val="EA4335"/>
          </p15:clr>
        </p15:guide>
        <p15:guide id="78" orient="horz" pos="6213">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89.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89.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2.xml"/><Relationship Id="rId1" Type="http://schemas.openxmlformats.org/officeDocument/2006/relationships/slideLayout" Target="../slideLayouts/slideLayout86.xml"/></Relationships>
</file>

<file path=ppt/slides/_rels/slide1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3.xml"/><Relationship Id="rId1" Type="http://schemas.openxmlformats.org/officeDocument/2006/relationships/slideLayout" Target="../slideLayouts/slideLayout6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6.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86.xml"/><Relationship Id="rId6" Type="http://schemas.openxmlformats.org/officeDocument/2006/relationships/image" Target="../media/image37.jpg"/><Relationship Id="rId5" Type="http://schemas.openxmlformats.org/officeDocument/2006/relationships/image" Target="../media/image36.jpg"/><Relationship Id="rId4" Type="http://schemas.openxmlformats.org/officeDocument/2006/relationships/image" Target="../media/image35.jp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6.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64.xml"/><Relationship Id="rId4" Type="http://schemas.openxmlformats.org/officeDocument/2006/relationships/image" Target="../media/image39.jp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6.xml"/></Relationships>
</file>

<file path=ppt/slides/_rels/slide21.xml.rels><?xml version="1.0" encoding="UTF-8" standalone="yes"?>
<Relationships xmlns="http://schemas.openxmlformats.org/package/2006/relationships"><Relationship Id="rId3" Type="http://schemas.openxmlformats.org/officeDocument/2006/relationships/hyperlink" Target="https://drive.google.com/file/d/1CNS3TLLBuiuwTwpYdAe7WI8kS0ylgZHA/view?usp=drive_link" TargetMode="External"/><Relationship Id="rId2" Type="http://schemas.openxmlformats.org/officeDocument/2006/relationships/notesSlide" Target="../notesSlides/notesSlide21.xml"/><Relationship Id="rId1" Type="http://schemas.openxmlformats.org/officeDocument/2006/relationships/slideLayout" Target="../slideLayouts/slideLayout64.xml"/><Relationship Id="rId6" Type="http://schemas.openxmlformats.org/officeDocument/2006/relationships/image" Target="../media/image41.png"/><Relationship Id="rId5" Type="http://schemas.openxmlformats.org/officeDocument/2006/relationships/hyperlink" Target="http://drive.google.com/file/d/1OvZWEzUM6cD2LHE1Iy5cO37HTYIuvJI3/view" TargetMode="External"/><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2.xml"/><Relationship Id="rId1" Type="http://schemas.openxmlformats.org/officeDocument/2006/relationships/slideLayout" Target="../slideLayouts/slideLayout60.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86.xml"/><Relationship Id="rId5" Type="http://schemas.openxmlformats.org/officeDocument/2006/relationships/image" Target="../media/image46.png"/><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6.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86.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6.xml"/></Relationships>
</file>

<file path=ppt/slides/_rels/slide2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8.xml"/><Relationship Id="rId1" Type="http://schemas.openxmlformats.org/officeDocument/2006/relationships/slideLayout" Target="../slideLayouts/slideLayout60.xml"/></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9.xml"/><Relationship Id="rId1" Type="http://schemas.openxmlformats.org/officeDocument/2006/relationships/slideLayout" Target="../slideLayouts/slideLayout21.xml"/><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60.xml"/></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0.xml"/><Relationship Id="rId1" Type="http://schemas.openxmlformats.org/officeDocument/2006/relationships/slideLayout" Target="../slideLayouts/slideLayout56.xml"/></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1.xml"/><Relationship Id="rId1" Type="http://schemas.openxmlformats.org/officeDocument/2006/relationships/slideLayout" Target="../slideLayouts/slideLayout64.xml"/><Relationship Id="rId5" Type="http://schemas.openxmlformats.org/officeDocument/2006/relationships/image" Target="../media/image54.png"/><Relationship Id="rId4" Type="http://schemas.openxmlformats.org/officeDocument/2006/relationships/image" Target="../media/image56.png"/></Relationships>
</file>

<file path=ppt/slides/_rels/slide32.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32.xml"/><Relationship Id="rId1" Type="http://schemas.openxmlformats.org/officeDocument/2006/relationships/slideLayout" Target="../slideLayouts/slideLayout86.xml"/><Relationship Id="rId6" Type="http://schemas.openxmlformats.org/officeDocument/2006/relationships/image" Target="../media/image60.jpg"/><Relationship Id="rId5" Type="http://schemas.openxmlformats.org/officeDocument/2006/relationships/image" Target="../media/image59.jpg"/><Relationship Id="rId4" Type="http://schemas.openxmlformats.org/officeDocument/2006/relationships/image" Target="../media/image58.png"/></Relationships>
</file>

<file path=ppt/slides/_rels/slide33.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33.xml"/><Relationship Id="rId1" Type="http://schemas.openxmlformats.org/officeDocument/2006/relationships/slideLayout" Target="../slideLayouts/slideLayout86.xml"/><Relationship Id="rId5" Type="http://schemas.openxmlformats.org/officeDocument/2006/relationships/image" Target="../media/image63.jpg"/><Relationship Id="rId4" Type="http://schemas.openxmlformats.org/officeDocument/2006/relationships/image" Target="../media/image62.png"/></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4.xml"/><Relationship Id="rId1" Type="http://schemas.openxmlformats.org/officeDocument/2006/relationships/slideLayout" Target="../slideLayouts/slideLayout56.xml"/></Relationships>
</file>

<file path=ppt/slides/_rels/slide3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5.xml"/><Relationship Id="rId1" Type="http://schemas.openxmlformats.org/officeDocument/2006/relationships/slideLayout" Target="../slideLayouts/slideLayout64.xml"/><Relationship Id="rId5" Type="http://schemas.openxmlformats.org/officeDocument/2006/relationships/image" Target="../media/image54.png"/><Relationship Id="rId4" Type="http://schemas.openxmlformats.org/officeDocument/2006/relationships/image" Target="../media/image65.png"/></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6.xml"/><Relationship Id="rId1" Type="http://schemas.openxmlformats.org/officeDocument/2006/relationships/slideLayout" Target="../slideLayouts/slideLayout56.xml"/></Relationships>
</file>

<file path=ppt/slides/_rels/slide3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7.xml"/><Relationship Id="rId1" Type="http://schemas.openxmlformats.org/officeDocument/2006/relationships/slideLayout" Target="../slideLayouts/slideLayout64.xml"/><Relationship Id="rId4" Type="http://schemas.openxmlformats.org/officeDocument/2006/relationships/image" Target="../media/image54.png"/></Relationships>
</file>

<file path=ppt/slides/_rels/slide38.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38.xml"/><Relationship Id="rId1" Type="http://schemas.openxmlformats.org/officeDocument/2006/relationships/slideLayout" Target="../slideLayouts/slideLayout64.xml"/><Relationship Id="rId5" Type="http://schemas.openxmlformats.org/officeDocument/2006/relationships/image" Target="../media/image69.jpg"/><Relationship Id="rId4" Type="http://schemas.openxmlformats.org/officeDocument/2006/relationships/image" Target="../media/image68.jpg"/></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9.xml"/><Relationship Id="rId1" Type="http://schemas.openxmlformats.org/officeDocument/2006/relationships/slideLayout" Target="../slideLayouts/slideLayout56.xml"/></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86.xml"/><Relationship Id="rId6" Type="http://schemas.openxmlformats.org/officeDocument/2006/relationships/image" Target="../media/image14.png"/><Relationship Id="rId5" Type="http://schemas.openxmlformats.org/officeDocument/2006/relationships/image" Target="../media/image13.jpg"/><Relationship Id="rId4" Type="http://schemas.openxmlformats.org/officeDocument/2006/relationships/image" Target="../media/image12.jpg"/></Relationships>
</file>

<file path=ppt/slides/_rels/slide4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0.xml"/><Relationship Id="rId1" Type="http://schemas.openxmlformats.org/officeDocument/2006/relationships/slideLayout" Target="../slideLayouts/slideLayout64.xml"/><Relationship Id="rId4" Type="http://schemas.openxmlformats.org/officeDocument/2006/relationships/image" Target="../media/image54.png"/></Relationships>
</file>

<file path=ppt/slides/_rels/slide41.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41.xml"/><Relationship Id="rId1" Type="http://schemas.openxmlformats.org/officeDocument/2006/relationships/slideLayout" Target="../slideLayouts/slideLayout60.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86.xml"/></Relationships>
</file>

<file path=ppt/slides/_rels/slide43.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43.xml"/><Relationship Id="rId1" Type="http://schemas.openxmlformats.org/officeDocument/2006/relationships/slideLayout" Target="../slideLayouts/slideLayout86.xml"/><Relationship Id="rId5" Type="http://schemas.openxmlformats.org/officeDocument/2006/relationships/image" Target="../media/image74.jpg"/><Relationship Id="rId4" Type="http://schemas.openxmlformats.org/officeDocument/2006/relationships/image" Target="../media/image73.jpg"/></Relationships>
</file>

<file path=ppt/slides/_rels/slide4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4.xml"/><Relationship Id="rId1" Type="http://schemas.openxmlformats.org/officeDocument/2006/relationships/slideLayout" Target="../slideLayouts/slideLayout86.xml"/></Relationships>
</file>

<file path=ppt/slides/_rels/slide4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5.xml"/><Relationship Id="rId1" Type="http://schemas.openxmlformats.org/officeDocument/2006/relationships/slideLayout" Target="../slideLayouts/slideLayout89.xml"/><Relationship Id="rId5" Type="http://schemas.openxmlformats.org/officeDocument/2006/relationships/hyperlink" Target="http://stopncii.org" TargetMode="External"/><Relationship Id="rId4" Type="http://schemas.openxmlformats.org/officeDocument/2006/relationships/image" Target="../media/image77.png"/></Relationships>
</file>

<file path=ppt/slides/_rels/slide46.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46.xml"/><Relationship Id="rId1" Type="http://schemas.openxmlformats.org/officeDocument/2006/relationships/slideLayout" Target="../slideLayouts/slideLayout60.xml"/></Relationships>
</file>

<file path=ppt/slides/_rels/slide47.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47.xml"/><Relationship Id="rId1" Type="http://schemas.openxmlformats.org/officeDocument/2006/relationships/slideLayout" Target="../slideLayouts/slideLayout89.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6.xml"/></Relationships>
</file>

<file path=ppt/slides/_rels/slide4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9.xml"/><Relationship Id="rId1" Type="http://schemas.openxmlformats.org/officeDocument/2006/relationships/slideLayout" Target="../slideLayouts/slideLayout86.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60.xml"/></Relationships>
</file>

<file path=ppt/slides/_rels/slide50.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50.xml"/><Relationship Id="rId1" Type="http://schemas.openxmlformats.org/officeDocument/2006/relationships/slideLayout" Target="../slideLayouts/slideLayout60.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89.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89.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89.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89.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89.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89.xml"/></Relationships>
</file>

<file path=ppt/slides/_rels/slide57.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57.xml"/><Relationship Id="rId1" Type="http://schemas.openxmlformats.org/officeDocument/2006/relationships/slideLayout" Target="../slideLayouts/slideLayout20.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1.xml"/></Relationships>
</file>

<file path=ppt/slides/_rels/slide5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9.xml"/><Relationship Id="rId1" Type="http://schemas.openxmlformats.org/officeDocument/2006/relationships/slideLayout" Target="../slideLayouts/slideLayout10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6.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6.xml"/></Relationships>
</file>

<file path=ppt/slides/_rels/slide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17"/>
        <p:cNvGrpSpPr/>
        <p:nvPr/>
      </p:nvGrpSpPr>
      <p:grpSpPr>
        <a:xfrm>
          <a:off x="0" y="0"/>
          <a:ext cx="0" cy="0"/>
          <a:chOff x="0" y="0"/>
          <a:chExt cx="0" cy="0"/>
        </a:xfrm>
      </p:grpSpPr>
      <p:pic>
        <p:nvPicPr>
          <p:cNvPr id="3" name="Google Shape;918;p109" title="4331.jpg">
            <a:extLst>
              <a:ext uri="{FF2B5EF4-FFF2-40B4-BE49-F238E27FC236}">
                <a16:creationId xmlns:a16="http://schemas.microsoft.com/office/drawing/2014/main" id="{0F51F14A-4352-0C3F-FF9B-74A9142E17FA}"/>
              </a:ext>
            </a:extLst>
          </p:cNvPr>
          <p:cNvPicPr preferRelativeResize="0"/>
          <p:nvPr/>
        </p:nvPicPr>
        <p:blipFill rotWithShape="1">
          <a:blip r:embed="rId3">
            <a:alphaModFix/>
          </a:blip>
          <a:srcRect t="7862" b="7871"/>
          <a:stretch/>
        </p:blipFill>
        <p:spPr>
          <a:xfrm flipH="1">
            <a:off x="0" y="3"/>
            <a:ext cx="18288000" cy="10286999"/>
          </a:xfrm>
          <a:prstGeom prst="rect">
            <a:avLst/>
          </a:prstGeom>
          <a:noFill/>
          <a:ln>
            <a:noFill/>
          </a:ln>
        </p:spPr>
      </p:pic>
      <p:sp>
        <p:nvSpPr>
          <p:cNvPr id="919" name="Google Shape;919;p109"/>
          <p:cNvSpPr/>
          <p:nvPr/>
        </p:nvSpPr>
        <p:spPr>
          <a:xfrm>
            <a:off x="0" y="0"/>
            <a:ext cx="18288000" cy="10287000"/>
          </a:xfrm>
          <a:prstGeom prst="rect">
            <a:avLst/>
          </a:prstGeom>
          <a:solidFill>
            <a:srgbClr val="000000">
              <a:alpha val="3861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920" name="Google Shape;920;p109"/>
          <p:cNvSpPr txBox="1">
            <a:spLocks noGrp="1"/>
          </p:cNvSpPr>
          <p:nvPr>
            <p:ph type="ctrTitle"/>
          </p:nvPr>
        </p:nvSpPr>
        <p:spPr>
          <a:xfrm>
            <a:off x="790575" y="3798650"/>
            <a:ext cx="7796100" cy="22164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a:solidFill>
                  <a:schemeClr val="accent4"/>
                </a:solidFill>
              </a:rPr>
              <a:t>Understanding AI</a:t>
            </a:r>
            <a:endParaRPr>
              <a:solidFill>
                <a:schemeClr val="accent4"/>
              </a:solidFill>
            </a:endParaRPr>
          </a:p>
          <a:p>
            <a:pPr marL="0" lvl="0" indent="0" algn="l" rtl="0">
              <a:spcBef>
                <a:spcPts val="0"/>
              </a:spcBef>
              <a:spcAft>
                <a:spcPts val="0"/>
              </a:spcAft>
              <a:buNone/>
            </a:pPr>
            <a:r>
              <a:rPr lang="en">
                <a:solidFill>
                  <a:schemeClr val="accent4"/>
                </a:solidFill>
              </a:rPr>
              <a:t>in your daily life</a:t>
            </a:r>
            <a:endParaRPr>
              <a:solidFill>
                <a:schemeClr val="accent4"/>
              </a:solidFill>
            </a:endParaRPr>
          </a:p>
        </p:txBody>
      </p:sp>
      <p:sp>
        <p:nvSpPr>
          <p:cNvPr id="921" name="Google Shape;921;p109"/>
          <p:cNvSpPr txBox="1">
            <a:spLocks noGrp="1"/>
          </p:cNvSpPr>
          <p:nvPr>
            <p:ph type="subTitle" idx="4"/>
          </p:nvPr>
        </p:nvSpPr>
        <p:spPr>
          <a:xfrm>
            <a:off x="790565" y="6367462"/>
            <a:ext cx="11964900" cy="347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b="0">
                <a:solidFill>
                  <a:schemeClr val="accent4"/>
                </a:solidFill>
              </a:rPr>
              <a:t>For Adults - Ages 18-35</a:t>
            </a:r>
            <a:endParaRPr b="0">
              <a:solidFill>
                <a:schemeClr val="accent4"/>
              </a:solidFill>
            </a:endParaRPr>
          </a:p>
        </p:txBody>
      </p:sp>
      <p:sp>
        <p:nvSpPr>
          <p:cNvPr id="922" name="Google Shape;922;p109"/>
          <p:cNvSpPr txBox="1">
            <a:spLocks noGrp="1"/>
          </p:cNvSpPr>
          <p:nvPr>
            <p:ph type="subTitle" idx="1"/>
          </p:nvPr>
        </p:nvSpPr>
        <p:spPr>
          <a:xfrm>
            <a:off x="790565" y="8942832"/>
            <a:ext cx="2811900" cy="6948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solidFill>
                  <a:schemeClr val="accent4"/>
                </a:solidFill>
              </a:rPr>
              <a:t>60 Minutes</a:t>
            </a:r>
            <a:endParaRPr>
              <a:solidFill>
                <a:schemeClr val="accent4"/>
              </a:solidFill>
            </a:endParaRPr>
          </a:p>
        </p:txBody>
      </p:sp>
      <p:sp>
        <p:nvSpPr>
          <p:cNvPr id="923" name="Google Shape;923;p109"/>
          <p:cNvSpPr txBox="1">
            <a:spLocks noGrp="1"/>
          </p:cNvSpPr>
          <p:nvPr>
            <p:ph type="subTitle" idx="2"/>
          </p:nvPr>
        </p:nvSpPr>
        <p:spPr>
          <a:xfrm>
            <a:off x="4317205" y="8942832"/>
            <a:ext cx="2811900" cy="6948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dirty="0">
                <a:solidFill>
                  <a:schemeClr val="accent4"/>
                </a:solidFill>
              </a:rPr>
              <a:t>4 Interactive Modules</a:t>
            </a:r>
            <a:endParaRPr dirty="0">
              <a:solidFill>
                <a:schemeClr val="accent4"/>
              </a:solidFill>
            </a:endParaRPr>
          </a:p>
        </p:txBody>
      </p:sp>
      <p:pic>
        <p:nvPicPr>
          <p:cNvPr id="924" name="Google Shape;924;p109" title="Meta_Lockup_MonoWhite_RGB.png"/>
          <p:cNvPicPr preferRelativeResize="0"/>
          <p:nvPr/>
        </p:nvPicPr>
        <p:blipFill rotWithShape="1">
          <a:blip r:embed="rId4">
            <a:alphaModFix/>
          </a:blip>
          <a:srcRect t="80" b="70"/>
          <a:stretch/>
        </p:blipFill>
        <p:spPr>
          <a:xfrm>
            <a:off x="14565705" y="8635125"/>
            <a:ext cx="1822131" cy="783522"/>
          </a:xfrm>
          <a:prstGeom prst="rect">
            <a:avLst/>
          </a:prstGeom>
          <a:noFill/>
          <a:ln>
            <a:noFill/>
          </a:ln>
        </p:spPr>
      </p:pic>
      <p:pic>
        <p:nvPicPr>
          <p:cNvPr id="925" name="Google Shape;925;p109"/>
          <p:cNvPicPr preferRelativeResize="0"/>
          <p:nvPr/>
        </p:nvPicPr>
        <p:blipFill>
          <a:blip r:embed="rId5">
            <a:alphaModFix/>
          </a:blip>
          <a:stretch>
            <a:fillRect/>
          </a:stretch>
        </p:blipFill>
        <p:spPr>
          <a:xfrm>
            <a:off x="16553519" y="8892613"/>
            <a:ext cx="1138305" cy="26855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48"/>
        <p:cNvGrpSpPr/>
        <p:nvPr/>
      </p:nvGrpSpPr>
      <p:grpSpPr>
        <a:xfrm>
          <a:off x="0" y="0"/>
          <a:ext cx="0" cy="0"/>
          <a:chOff x="0" y="0"/>
          <a:chExt cx="0" cy="0"/>
        </a:xfrm>
      </p:grpSpPr>
      <p:sp>
        <p:nvSpPr>
          <p:cNvPr id="1049" name="Google Shape;1049;p118"/>
          <p:cNvSpPr/>
          <p:nvPr/>
        </p:nvSpPr>
        <p:spPr>
          <a:xfrm>
            <a:off x="13409260" y="2867513"/>
            <a:ext cx="3337800" cy="45477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050" name="Google Shape;1050;p118"/>
          <p:cNvSpPr/>
          <p:nvPr/>
        </p:nvSpPr>
        <p:spPr>
          <a:xfrm>
            <a:off x="9328857" y="2867513"/>
            <a:ext cx="3337800" cy="45477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051" name="Google Shape;1051;p118"/>
          <p:cNvSpPr/>
          <p:nvPr/>
        </p:nvSpPr>
        <p:spPr>
          <a:xfrm>
            <a:off x="5248216" y="2867513"/>
            <a:ext cx="3337800" cy="45477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052" name="Google Shape;1052;p118"/>
          <p:cNvSpPr/>
          <p:nvPr/>
        </p:nvSpPr>
        <p:spPr>
          <a:xfrm>
            <a:off x="1167588" y="2867513"/>
            <a:ext cx="3337800" cy="45477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053" name="Google Shape;1053;p118"/>
          <p:cNvSpPr/>
          <p:nvPr/>
        </p:nvSpPr>
        <p:spPr>
          <a:xfrm>
            <a:off x="1167600" y="2869638"/>
            <a:ext cx="3337800" cy="435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054" name="Google Shape;1054;p118"/>
          <p:cNvSpPr txBox="1">
            <a:spLocks noGrp="1"/>
          </p:cNvSpPr>
          <p:nvPr>
            <p:ph type="title"/>
          </p:nvPr>
        </p:nvSpPr>
        <p:spPr>
          <a:xfrm>
            <a:off x="1537457" y="1787188"/>
            <a:ext cx="1809600" cy="18927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000"/>
              <a:t>Step 1</a:t>
            </a:r>
            <a:endParaRPr sz="3000"/>
          </a:p>
        </p:txBody>
      </p:sp>
      <p:sp>
        <p:nvSpPr>
          <p:cNvPr id="1055" name="Google Shape;1055;p118"/>
          <p:cNvSpPr txBox="1">
            <a:spLocks noGrp="1"/>
          </p:cNvSpPr>
          <p:nvPr>
            <p:ph type="title" idx="3"/>
          </p:nvPr>
        </p:nvSpPr>
        <p:spPr>
          <a:xfrm>
            <a:off x="5743691" y="1787181"/>
            <a:ext cx="1809600" cy="18927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000"/>
              <a:t>Step 2</a:t>
            </a:r>
            <a:endParaRPr sz="3000"/>
          </a:p>
        </p:txBody>
      </p:sp>
      <p:sp>
        <p:nvSpPr>
          <p:cNvPr id="1056" name="Google Shape;1056;p118"/>
          <p:cNvSpPr txBox="1">
            <a:spLocks noGrp="1"/>
          </p:cNvSpPr>
          <p:nvPr>
            <p:ph type="title" idx="5"/>
          </p:nvPr>
        </p:nvSpPr>
        <p:spPr>
          <a:xfrm>
            <a:off x="9576581" y="1787181"/>
            <a:ext cx="1809600" cy="18927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000"/>
              <a:t>Step 3</a:t>
            </a:r>
            <a:endParaRPr sz="3000"/>
          </a:p>
        </p:txBody>
      </p:sp>
      <p:sp>
        <p:nvSpPr>
          <p:cNvPr id="1057" name="Google Shape;1057;p118"/>
          <p:cNvSpPr txBox="1">
            <a:spLocks noGrp="1"/>
          </p:cNvSpPr>
          <p:nvPr>
            <p:ph type="title" idx="7"/>
          </p:nvPr>
        </p:nvSpPr>
        <p:spPr>
          <a:xfrm>
            <a:off x="13782820" y="1787181"/>
            <a:ext cx="1809600" cy="18927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000"/>
              <a:t>Step 4</a:t>
            </a:r>
            <a:endParaRPr sz="3000"/>
          </a:p>
        </p:txBody>
      </p:sp>
      <p:sp>
        <p:nvSpPr>
          <p:cNvPr id="1058" name="Google Shape;1058;p118"/>
          <p:cNvSpPr txBox="1">
            <a:spLocks noGrp="1"/>
          </p:cNvSpPr>
          <p:nvPr>
            <p:ph type="body" idx="1"/>
          </p:nvPr>
        </p:nvSpPr>
        <p:spPr>
          <a:xfrm>
            <a:off x="1537450" y="4984549"/>
            <a:ext cx="2503800" cy="1513500"/>
          </a:xfrm>
          <a:prstGeom prst="rect">
            <a:avLst/>
          </a:prstGeom>
        </p:spPr>
        <p:txBody>
          <a:bodyPr spcFirstLastPara="1" wrap="square" lIns="0" tIns="0" rIns="0" bIns="0" anchor="t" anchorCtr="0">
            <a:spAutoFit/>
          </a:bodyPr>
          <a:lstStyle/>
          <a:p>
            <a:pPr marL="0" lvl="0" indent="0" algn="l" rtl="0">
              <a:lnSpc>
                <a:spcPct val="100000"/>
              </a:lnSpc>
              <a:spcBef>
                <a:spcPts val="0"/>
              </a:spcBef>
              <a:spcAft>
                <a:spcPts val="0"/>
              </a:spcAft>
              <a:buNone/>
            </a:pPr>
            <a:r>
              <a:rPr lang="en" b="1"/>
              <a:t>Learn from </a:t>
            </a:r>
            <a:br>
              <a:rPr lang="en" b="1"/>
            </a:br>
            <a:r>
              <a:rPr lang="en" b="1"/>
              <a:t>Examples</a:t>
            </a:r>
            <a:endParaRPr b="1"/>
          </a:p>
          <a:p>
            <a:pPr marL="0" lvl="0" indent="0" algn="l" rtl="0">
              <a:lnSpc>
                <a:spcPct val="100000"/>
              </a:lnSpc>
              <a:spcBef>
                <a:spcPts val="1000"/>
              </a:spcBef>
              <a:spcAft>
                <a:spcPts val="1000"/>
              </a:spcAft>
              <a:buNone/>
            </a:pPr>
            <a:r>
              <a:rPr lang="en"/>
              <a:t>It studies thousands, if not more,  of pictures, texts, and/or  sounds.</a:t>
            </a:r>
            <a:endParaRPr/>
          </a:p>
        </p:txBody>
      </p:sp>
      <p:sp>
        <p:nvSpPr>
          <p:cNvPr id="1059" name="Google Shape;1059;p118"/>
          <p:cNvSpPr txBox="1">
            <a:spLocks noGrp="1"/>
          </p:cNvSpPr>
          <p:nvPr>
            <p:ph type="body" idx="1"/>
          </p:nvPr>
        </p:nvSpPr>
        <p:spPr>
          <a:xfrm>
            <a:off x="5743688" y="4984549"/>
            <a:ext cx="2503800" cy="1513500"/>
          </a:xfrm>
          <a:prstGeom prst="rect">
            <a:avLst/>
          </a:prstGeom>
        </p:spPr>
        <p:txBody>
          <a:bodyPr spcFirstLastPara="1" wrap="square" lIns="0" tIns="0" rIns="0" bIns="0" anchor="t" anchorCtr="0">
            <a:spAutoFit/>
          </a:bodyPr>
          <a:lstStyle/>
          <a:p>
            <a:pPr marL="0" lvl="0" indent="0" algn="l" rtl="0">
              <a:lnSpc>
                <a:spcPct val="100000"/>
              </a:lnSpc>
              <a:spcBef>
                <a:spcPts val="0"/>
              </a:spcBef>
              <a:spcAft>
                <a:spcPts val="0"/>
              </a:spcAft>
              <a:buNone/>
            </a:pPr>
            <a:r>
              <a:rPr lang="en" b="1"/>
              <a:t>Practice and </a:t>
            </a:r>
            <a:br>
              <a:rPr lang="en" b="1"/>
            </a:br>
            <a:r>
              <a:rPr lang="en" b="1"/>
              <a:t>Improve</a:t>
            </a:r>
            <a:endParaRPr b="1"/>
          </a:p>
          <a:p>
            <a:pPr marL="0" lvl="0" indent="0" algn="l" rtl="0">
              <a:lnSpc>
                <a:spcPct val="100000"/>
              </a:lnSpc>
              <a:spcBef>
                <a:spcPts val="1000"/>
              </a:spcBef>
              <a:spcAft>
                <a:spcPts val="1000"/>
              </a:spcAft>
              <a:buNone/>
            </a:pPr>
            <a:r>
              <a:rPr lang="en"/>
              <a:t>It tries again and again, getting better each time.</a:t>
            </a:r>
            <a:endParaRPr/>
          </a:p>
        </p:txBody>
      </p:sp>
      <p:sp>
        <p:nvSpPr>
          <p:cNvPr id="1060" name="Google Shape;1060;p118"/>
          <p:cNvSpPr txBox="1">
            <a:spLocks noGrp="1"/>
          </p:cNvSpPr>
          <p:nvPr>
            <p:ph type="body" idx="1"/>
          </p:nvPr>
        </p:nvSpPr>
        <p:spPr>
          <a:xfrm>
            <a:off x="9576576" y="4984549"/>
            <a:ext cx="2503800" cy="1513500"/>
          </a:xfrm>
          <a:prstGeom prst="rect">
            <a:avLst/>
          </a:prstGeom>
        </p:spPr>
        <p:txBody>
          <a:bodyPr spcFirstLastPara="1" wrap="square" lIns="0" tIns="0" rIns="0" bIns="0" anchor="t" anchorCtr="0">
            <a:spAutoFit/>
          </a:bodyPr>
          <a:lstStyle/>
          <a:p>
            <a:pPr marL="0" lvl="0" indent="0" algn="l" rtl="0">
              <a:lnSpc>
                <a:spcPct val="100000"/>
              </a:lnSpc>
              <a:spcBef>
                <a:spcPts val="0"/>
              </a:spcBef>
              <a:spcAft>
                <a:spcPts val="0"/>
              </a:spcAft>
              <a:buNone/>
            </a:pPr>
            <a:r>
              <a:rPr lang="en" b="1"/>
              <a:t>Make Predictions or Decisions</a:t>
            </a:r>
            <a:endParaRPr b="1"/>
          </a:p>
          <a:p>
            <a:pPr marL="0" lvl="0" indent="0" algn="l" rtl="0">
              <a:lnSpc>
                <a:spcPct val="100000"/>
              </a:lnSpc>
              <a:spcBef>
                <a:spcPts val="1000"/>
              </a:spcBef>
              <a:spcAft>
                <a:spcPts val="1000"/>
              </a:spcAft>
              <a:buNone/>
            </a:pPr>
            <a:r>
              <a:rPr lang="en"/>
              <a:t>It guesses, responds, or solves based on what it has  learned.</a:t>
            </a:r>
            <a:endParaRPr/>
          </a:p>
        </p:txBody>
      </p:sp>
      <p:sp>
        <p:nvSpPr>
          <p:cNvPr id="1061" name="Google Shape;1061;p118"/>
          <p:cNvSpPr txBox="1">
            <a:spLocks noGrp="1"/>
          </p:cNvSpPr>
          <p:nvPr>
            <p:ph type="body" idx="1"/>
          </p:nvPr>
        </p:nvSpPr>
        <p:spPr>
          <a:xfrm>
            <a:off x="13782837" y="4984537"/>
            <a:ext cx="2718000" cy="1790700"/>
          </a:xfrm>
          <a:prstGeom prst="rect">
            <a:avLst/>
          </a:prstGeom>
        </p:spPr>
        <p:txBody>
          <a:bodyPr spcFirstLastPara="1" wrap="square" lIns="0" tIns="0" rIns="0" bIns="0" anchor="t" anchorCtr="0">
            <a:spAutoFit/>
          </a:bodyPr>
          <a:lstStyle/>
          <a:p>
            <a:pPr marL="0" lvl="0" indent="0" algn="l" rtl="0">
              <a:lnSpc>
                <a:spcPct val="100000"/>
              </a:lnSpc>
              <a:spcBef>
                <a:spcPts val="0"/>
              </a:spcBef>
              <a:spcAft>
                <a:spcPts val="0"/>
              </a:spcAft>
              <a:buNone/>
            </a:pPr>
            <a:r>
              <a:rPr lang="en" b="1"/>
              <a:t>Help You Do</a:t>
            </a:r>
            <a:br>
              <a:rPr lang="en" b="1"/>
            </a:br>
            <a:r>
              <a:rPr lang="en" b="1"/>
              <a:t>Things Faster</a:t>
            </a:r>
            <a:endParaRPr b="1"/>
          </a:p>
          <a:p>
            <a:pPr marL="0" lvl="0" indent="0" algn="l" rtl="0">
              <a:lnSpc>
                <a:spcPct val="100000"/>
              </a:lnSpc>
              <a:spcBef>
                <a:spcPts val="1000"/>
              </a:spcBef>
              <a:spcAft>
                <a:spcPts val="1000"/>
              </a:spcAft>
              <a:buNone/>
            </a:pPr>
            <a:r>
              <a:rPr lang="en"/>
              <a:t>From personalised suggestions to automation, AI supports everyday tasks.</a:t>
            </a:r>
            <a:endParaRPr/>
          </a:p>
        </p:txBody>
      </p:sp>
      <p:sp>
        <p:nvSpPr>
          <p:cNvPr id="1062" name="Google Shape;1062;p118"/>
          <p:cNvSpPr/>
          <p:nvPr/>
        </p:nvSpPr>
        <p:spPr>
          <a:xfrm>
            <a:off x="5248225" y="2869638"/>
            <a:ext cx="3337800" cy="435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063" name="Google Shape;1063;p118"/>
          <p:cNvSpPr/>
          <p:nvPr/>
        </p:nvSpPr>
        <p:spPr>
          <a:xfrm>
            <a:off x="9328738" y="2869638"/>
            <a:ext cx="3337800" cy="435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064" name="Google Shape;1064;p118"/>
          <p:cNvSpPr/>
          <p:nvPr/>
        </p:nvSpPr>
        <p:spPr>
          <a:xfrm>
            <a:off x="13409463" y="2869638"/>
            <a:ext cx="3337800" cy="435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065" name="Google Shape;1065;p118"/>
          <p:cNvSpPr txBox="1">
            <a:spLocks noGrp="1"/>
          </p:cNvSpPr>
          <p:nvPr>
            <p:ph type="subTitle" idx="2"/>
          </p:nvPr>
        </p:nvSpPr>
        <p:spPr>
          <a:xfrm>
            <a:off x="429768" y="429768"/>
            <a:ext cx="4928700" cy="347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1000"/>
              <a:t>ENGAGING WITH AI</a:t>
            </a:r>
            <a:endParaRPr sz="1000"/>
          </a:p>
        </p:txBody>
      </p:sp>
      <p:sp>
        <p:nvSpPr>
          <p:cNvPr id="1066" name="Google Shape;1066;p118"/>
          <p:cNvSpPr txBox="1">
            <a:spLocks noGrp="1"/>
          </p:cNvSpPr>
          <p:nvPr>
            <p:ph type="subTitle" idx="9"/>
          </p:nvPr>
        </p:nvSpPr>
        <p:spPr>
          <a:xfrm>
            <a:off x="1900251" y="9442550"/>
            <a:ext cx="5556600" cy="4206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Understanding AI in your daily life</a:t>
            </a:r>
            <a:endParaRPr/>
          </a:p>
        </p:txBody>
      </p:sp>
      <p:pic>
        <p:nvPicPr>
          <p:cNvPr id="1067" name="Google Shape;1067;p118" title="Asset 41.png"/>
          <p:cNvPicPr preferRelativeResize="0"/>
          <p:nvPr/>
        </p:nvPicPr>
        <p:blipFill>
          <a:blip r:embed="rId3">
            <a:alphaModFix/>
          </a:blip>
          <a:stretch>
            <a:fillRect/>
          </a:stretch>
        </p:blipFill>
        <p:spPr>
          <a:xfrm>
            <a:off x="13769467" y="3991233"/>
            <a:ext cx="399043" cy="681932"/>
          </a:xfrm>
          <a:prstGeom prst="rect">
            <a:avLst/>
          </a:prstGeom>
          <a:noFill/>
          <a:ln>
            <a:noFill/>
          </a:ln>
        </p:spPr>
      </p:pic>
      <p:pic>
        <p:nvPicPr>
          <p:cNvPr id="1068" name="Google Shape;1068;p118" title="Asset 42.png"/>
          <p:cNvPicPr preferRelativeResize="0"/>
          <p:nvPr/>
        </p:nvPicPr>
        <p:blipFill>
          <a:blip r:embed="rId4">
            <a:alphaModFix/>
          </a:blip>
          <a:stretch>
            <a:fillRect/>
          </a:stretch>
        </p:blipFill>
        <p:spPr>
          <a:xfrm>
            <a:off x="9636425" y="3919550"/>
            <a:ext cx="672571" cy="681950"/>
          </a:xfrm>
          <a:prstGeom prst="rect">
            <a:avLst/>
          </a:prstGeom>
          <a:noFill/>
          <a:ln>
            <a:noFill/>
          </a:ln>
        </p:spPr>
      </p:pic>
      <p:pic>
        <p:nvPicPr>
          <p:cNvPr id="1069" name="Google Shape;1069;p118" title="Asset 43.png"/>
          <p:cNvPicPr preferRelativeResize="0"/>
          <p:nvPr/>
        </p:nvPicPr>
        <p:blipFill>
          <a:blip r:embed="rId5">
            <a:alphaModFix/>
          </a:blip>
          <a:stretch>
            <a:fillRect/>
          </a:stretch>
        </p:blipFill>
        <p:spPr>
          <a:xfrm>
            <a:off x="5683339" y="3911862"/>
            <a:ext cx="825326" cy="710679"/>
          </a:xfrm>
          <a:prstGeom prst="rect">
            <a:avLst/>
          </a:prstGeom>
          <a:noFill/>
          <a:ln>
            <a:noFill/>
          </a:ln>
        </p:spPr>
      </p:pic>
      <p:pic>
        <p:nvPicPr>
          <p:cNvPr id="1070" name="Google Shape;1070;p118" title="Asset 44.png"/>
          <p:cNvPicPr preferRelativeResize="0"/>
          <p:nvPr/>
        </p:nvPicPr>
        <p:blipFill>
          <a:blip r:embed="rId6">
            <a:alphaModFix/>
          </a:blip>
          <a:stretch>
            <a:fillRect/>
          </a:stretch>
        </p:blipFill>
        <p:spPr>
          <a:xfrm>
            <a:off x="1551200" y="3866250"/>
            <a:ext cx="627450" cy="8012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1074"/>
        <p:cNvGrpSpPr/>
        <p:nvPr/>
      </p:nvGrpSpPr>
      <p:grpSpPr>
        <a:xfrm>
          <a:off x="0" y="0"/>
          <a:ext cx="0" cy="0"/>
          <a:chOff x="0" y="0"/>
          <a:chExt cx="0" cy="0"/>
        </a:xfrm>
      </p:grpSpPr>
      <p:sp>
        <p:nvSpPr>
          <p:cNvPr id="1075" name="Google Shape;1075;p119"/>
          <p:cNvSpPr/>
          <p:nvPr/>
        </p:nvSpPr>
        <p:spPr>
          <a:xfrm>
            <a:off x="800875" y="2519375"/>
            <a:ext cx="4818900" cy="31500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076" name="Google Shape;1076;p119"/>
          <p:cNvSpPr txBox="1">
            <a:spLocks noGrp="1"/>
          </p:cNvSpPr>
          <p:nvPr>
            <p:ph type="title"/>
          </p:nvPr>
        </p:nvSpPr>
        <p:spPr>
          <a:xfrm>
            <a:off x="1170725" y="3224225"/>
            <a:ext cx="3334500" cy="7026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1800" b="1">
                <a:solidFill>
                  <a:schemeClr val="accent4"/>
                </a:solidFill>
                <a:latin typeface="Optimistic Display"/>
                <a:ea typeface="Optimistic Display"/>
                <a:cs typeface="Optimistic Display"/>
                <a:sym typeface="Optimistic Display"/>
              </a:rPr>
              <a:t>Machine Learning</a:t>
            </a:r>
            <a:endParaRPr sz="1800" b="1">
              <a:solidFill>
                <a:schemeClr val="accent4"/>
              </a:solidFill>
              <a:latin typeface="Optimistic Display"/>
              <a:ea typeface="Optimistic Display"/>
              <a:cs typeface="Optimistic Display"/>
              <a:sym typeface="Optimistic Display"/>
            </a:endParaRPr>
          </a:p>
        </p:txBody>
      </p:sp>
      <p:sp>
        <p:nvSpPr>
          <p:cNvPr id="1077" name="Google Shape;1077;p119"/>
          <p:cNvSpPr txBox="1">
            <a:spLocks noGrp="1"/>
          </p:cNvSpPr>
          <p:nvPr>
            <p:ph type="body" idx="1"/>
          </p:nvPr>
        </p:nvSpPr>
        <p:spPr>
          <a:xfrm>
            <a:off x="1170725" y="4007975"/>
            <a:ext cx="4077600" cy="1233000"/>
          </a:xfrm>
          <a:prstGeom prst="rect">
            <a:avLst/>
          </a:prstGeom>
        </p:spPr>
        <p:txBody>
          <a:bodyPr spcFirstLastPara="1" wrap="square" lIns="0" tIns="0" rIns="0" bIns="0" anchor="t" anchorCtr="0">
            <a:spAutoFit/>
          </a:bodyPr>
          <a:lstStyle/>
          <a:p>
            <a:pPr marL="0" lvl="0" indent="0" algn="l" rtl="0">
              <a:lnSpc>
                <a:spcPct val="115000"/>
              </a:lnSpc>
              <a:spcBef>
                <a:spcPts val="0"/>
              </a:spcBef>
              <a:spcAft>
                <a:spcPts val="1000"/>
              </a:spcAft>
              <a:buNone/>
            </a:pPr>
            <a:r>
              <a:rPr lang="en">
                <a:solidFill>
                  <a:schemeClr val="accent4"/>
                </a:solidFill>
              </a:rPr>
              <a:t>A method where computers learn patterns from data so they can make decisions or predictions without being explicitly programmed.</a:t>
            </a:r>
            <a:endParaRPr>
              <a:solidFill>
                <a:schemeClr val="accent4"/>
              </a:solidFill>
            </a:endParaRPr>
          </a:p>
        </p:txBody>
      </p:sp>
      <p:sp>
        <p:nvSpPr>
          <p:cNvPr id="1078" name="Google Shape;1078;p119"/>
          <p:cNvSpPr txBox="1">
            <a:spLocks noGrp="1"/>
          </p:cNvSpPr>
          <p:nvPr>
            <p:ph type="subTitle" idx="2"/>
          </p:nvPr>
        </p:nvSpPr>
        <p:spPr>
          <a:xfrm>
            <a:off x="429768" y="429768"/>
            <a:ext cx="4928700" cy="347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1000"/>
              <a:t>ENGAGING WITH AI</a:t>
            </a:r>
            <a:endParaRPr sz="1000"/>
          </a:p>
        </p:txBody>
      </p:sp>
      <p:sp>
        <p:nvSpPr>
          <p:cNvPr id="1079" name="Google Shape;1079;p119"/>
          <p:cNvSpPr/>
          <p:nvPr/>
        </p:nvSpPr>
        <p:spPr>
          <a:xfrm>
            <a:off x="800875" y="6019800"/>
            <a:ext cx="4818900" cy="31500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080" name="Google Shape;1080;p119"/>
          <p:cNvSpPr txBox="1">
            <a:spLocks noGrp="1"/>
          </p:cNvSpPr>
          <p:nvPr>
            <p:ph type="title"/>
          </p:nvPr>
        </p:nvSpPr>
        <p:spPr>
          <a:xfrm>
            <a:off x="1170725" y="6724650"/>
            <a:ext cx="3334500" cy="7026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1800" b="1">
                <a:solidFill>
                  <a:schemeClr val="accent4"/>
                </a:solidFill>
                <a:latin typeface="Optimistic Display"/>
                <a:ea typeface="Optimistic Display"/>
                <a:cs typeface="Optimistic Display"/>
                <a:sym typeface="Optimistic Display"/>
              </a:rPr>
              <a:t>Neural Networks</a:t>
            </a:r>
            <a:endParaRPr sz="1800" b="1">
              <a:solidFill>
                <a:schemeClr val="accent4"/>
              </a:solidFill>
              <a:latin typeface="Optimistic Display"/>
              <a:ea typeface="Optimistic Display"/>
              <a:cs typeface="Optimistic Display"/>
              <a:sym typeface="Optimistic Display"/>
            </a:endParaRPr>
          </a:p>
        </p:txBody>
      </p:sp>
      <p:sp>
        <p:nvSpPr>
          <p:cNvPr id="1081" name="Google Shape;1081;p119"/>
          <p:cNvSpPr txBox="1">
            <a:spLocks noGrp="1"/>
          </p:cNvSpPr>
          <p:nvPr>
            <p:ph type="body" idx="1"/>
          </p:nvPr>
        </p:nvSpPr>
        <p:spPr>
          <a:xfrm>
            <a:off x="1170725" y="7508400"/>
            <a:ext cx="4187700" cy="1233000"/>
          </a:xfrm>
          <a:prstGeom prst="rect">
            <a:avLst/>
          </a:prstGeom>
        </p:spPr>
        <p:txBody>
          <a:bodyPr spcFirstLastPara="1" wrap="square" lIns="0" tIns="0" rIns="0" bIns="0" anchor="t" anchorCtr="0">
            <a:spAutoFit/>
          </a:bodyPr>
          <a:lstStyle/>
          <a:p>
            <a:pPr marL="0" lvl="0" indent="0" algn="l" rtl="0">
              <a:lnSpc>
                <a:spcPct val="115000"/>
              </a:lnSpc>
              <a:spcBef>
                <a:spcPts val="0"/>
              </a:spcBef>
              <a:spcAft>
                <a:spcPts val="1000"/>
              </a:spcAft>
              <a:buNone/>
            </a:pPr>
            <a:r>
              <a:rPr lang="en">
                <a:solidFill>
                  <a:schemeClr val="accent4"/>
                </a:solidFill>
              </a:rPr>
              <a:t>Computer systems modeled after the human brain that process information through layers to recognize patterns and make predictions.</a:t>
            </a:r>
            <a:endParaRPr>
              <a:solidFill>
                <a:schemeClr val="accent4"/>
              </a:solidFill>
            </a:endParaRPr>
          </a:p>
        </p:txBody>
      </p:sp>
      <p:sp>
        <p:nvSpPr>
          <p:cNvPr id="1082" name="Google Shape;1082;p119"/>
          <p:cNvSpPr/>
          <p:nvPr/>
        </p:nvSpPr>
        <p:spPr>
          <a:xfrm>
            <a:off x="5991225" y="2519375"/>
            <a:ext cx="4818900" cy="31500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083" name="Google Shape;1083;p119"/>
          <p:cNvSpPr txBox="1">
            <a:spLocks noGrp="1"/>
          </p:cNvSpPr>
          <p:nvPr>
            <p:ph type="title"/>
          </p:nvPr>
        </p:nvSpPr>
        <p:spPr>
          <a:xfrm>
            <a:off x="6361075" y="3224225"/>
            <a:ext cx="4077600" cy="7026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1800" b="1">
                <a:solidFill>
                  <a:schemeClr val="accent4"/>
                </a:solidFill>
                <a:latin typeface="Optimistic Display"/>
                <a:ea typeface="Optimistic Display"/>
                <a:cs typeface="Optimistic Display"/>
                <a:sym typeface="Optimistic Display"/>
              </a:rPr>
              <a:t>Natural Language Processing (NLP)</a:t>
            </a:r>
            <a:endParaRPr sz="1800" b="1">
              <a:solidFill>
                <a:schemeClr val="accent4"/>
              </a:solidFill>
              <a:latin typeface="Optimistic Display"/>
              <a:ea typeface="Optimistic Display"/>
              <a:cs typeface="Optimistic Display"/>
              <a:sym typeface="Optimistic Display"/>
            </a:endParaRPr>
          </a:p>
        </p:txBody>
      </p:sp>
      <p:sp>
        <p:nvSpPr>
          <p:cNvPr id="1084" name="Google Shape;1084;p119"/>
          <p:cNvSpPr txBox="1">
            <a:spLocks noGrp="1"/>
          </p:cNvSpPr>
          <p:nvPr>
            <p:ph type="body" idx="1"/>
          </p:nvPr>
        </p:nvSpPr>
        <p:spPr>
          <a:xfrm>
            <a:off x="6361075" y="4007975"/>
            <a:ext cx="4077600" cy="1361100"/>
          </a:xfrm>
          <a:prstGeom prst="rect">
            <a:avLst/>
          </a:prstGeom>
        </p:spPr>
        <p:txBody>
          <a:bodyPr spcFirstLastPara="1" wrap="square" lIns="0" tIns="0" rIns="0" bIns="0" anchor="t" anchorCtr="0">
            <a:spAutoFit/>
          </a:bodyPr>
          <a:lstStyle/>
          <a:p>
            <a:pPr marL="0" lvl="0" indent="0" algn="l" rtl="0">
              <a:lnSpc>
                <a:spcPct val="115000"/>
              </a:lnSpc>
              <a:spcBef>
                <a:spcPts val="0"/>
              </a:spcBef>
              <a:spcAft>
                <a:spcPts val="0"/>
              </a:spcAft>
              <a:buNone/>
            </a:pPr>
            <a:r>
              <a:rPr lang="en">
                <a:solidFill>
                  <a:schemeClr val="accent4"/>
                </a:solidFill>
              </a:rPr>
              <a:t>Technology that enables computers to understand, interpret, and generate human language.</a:t>
            </a:r>
            <a:endParaRPr>
              <a:solidFill>
                <a:schemeClr val="accent4"/>
              </a:solidFill>
            </a:endParaRPr>
          </a:p>
          <a:p>
            <a:pPr marL="0" lvl="0" indent="0" algn="l" rtl="0">
              <a:lnSpc>
                <a:spcPct val="115000"/>
              </a:lnSpc>
              <a:spcBef>
                <a:spcPts val="1000"/>
              </a:spcBef>
              <a:spcAft>
                <a:spcPts val="1000"/>
              </a:spcAft>
              <a:buNone/>
            </a:pPr>
            <a:endParaRPr>
              <a:solidFill>
                <a:schemeClr val="accent4"/>
              </a:solidFill>
            </a:endParaRPr>
          </a:p>
        </p:txBody>
      </p:sp>
      <p:sp>
        <p:nvSpPr>
          <p:cNvPr id="1085" name="Google Shape;1085;p119"/>
          <p:cNvSpPr/>
          <p:nvPr/>
        </p:nvSpPr>
        <p:spPr>
          <a:xfrm>
            <a:off x="5991225" y="6019800"/>
            <a:ext cx="4818900" cy="31500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086" name="Google Shape;1086;p119"/>
          <p:cNvSpPr txBox="1">
            <a:spLocks noGrp="1"/>
          </p:cNvSpPr>
          <p:nvPr>
            <p:ph type="title"/>
          </p:nvPr>
        </p:nvSpPr>
        <p:spPr>
          <a:xfrm>
            <a:off x="6361075" y="6724650"/>
            <a:ext cx="3334500" cy="7026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1800" b="1">
                <a:solidFill>
                  <a:schemeClr val="accent4"/>
                </a:solidFill>
                <a:latin typeface="Optimistic Display"/>
                <a:ea typeface="Optimistic Display"/>
                <a:cs typeface="Optimistic Display"/>
                <a:sym typeface="Optimistic Display"/>
              </a:rPr>
              <a:t>Superintelligence</a:t>
            </a:r>
            <a:endParaRPr sz="1800" b="1">
              <a:solidFill>
                <a:schemeClr val="accent4"/>
              </a:solidFill>
              <a:latin typeface="Optimistic Display"/>
              <a:ea typeface="Optimistic Display"/>
              <a:cs typeface="Optimistic Display"/>
              <a:sym typeface="Optimistic Display"/>
            </a:endParaRPr>
          </a:p>
        </p:txBody>
      </p:sp>
      <p:sp>
        <p:nvSpPr>
          <p:cNvPr id="1087" name="Google Shape;1087;p119"/>
          <p:cNvSpPr txBox="1">
            <a:spLocks noGrp="1"/>
          </p:cNvSpPr>
          <p:nvPr>
            <p:ph type="body" idx="1"/>
          </p:nvPr>
        </p:nvSpPr>
        <p:spPr>
          <a:xfrm>
            <a:off x="6361075" y="7508400"/>
            <a:ext cx="4077600" cy="914400"/>
          </a:xfrm>
          <a:prstGeom prst="rect">
            <a:avLst/>
          </a:prstGeom>
        </p:spPr>
        <p:txBody>
          <a:bodyPr spcFirstLastPara="1" wrap="square" lIns="0" tIns="0" rIns="0" bIns="0" anchor="t" anchorCtr="0">
            <a:spAutoFit/>
          </a:bodyPr>
          <a:lstStyle/>
          <a:p>
            <a:pPr marL="0" lvl="0" indent="0" algn="l" rtl="0">
              <a:lnSpc>
                <a:spcPct val="115000"/>
              </a:lnSpc>
              <a:spcBef>
                <a:spcPts val="0"/>
              </a:spcBef>
              <a:spcAft>
                <a:spcPts val="1000"/>
              </a:spcAft>
              <a:buNone/>
            </a:pPr>
            <a:r>
              <a:rPr lang="en">
                <a:solidFill>
                  <a:schemeClr val="accent4"/>
                </a:solidFill>
              </a:rPr>
              <a:t>A theoretical form of AI that would exceed human intelligence in almost every domain.</a:t>
            </a:r>
            <a:endParaRPr>
              <a:solidFill>
                <a:schemeClr val="accent4"/>
              </a:solidFill>
            </a:endParaRPr>
          </a:p>
        </p:txBody>
      </p:sp>
      <p:sp>
        <p:nvSpPr>
          <p:cNvPr id="1088" name="Google Shape;1088;p119"/>
          <p:cNvSpPr/>
          <p:nvPr/>
        </p:nvSpPr>
        <p:spPr>
          <a:xfrm>
            <a:off x="11181575" y="2519375"/>
            <a:ext cx="4818900" cy="31500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089" name="Google Shape;1089;p119"/>
          <p:cNvSpPr txBox="1">
            <a:spLocks noGrp="1"/>
          </p:cNvSpPr>
          <p:nvPr>
            <p:ph type="title"/>
          </p:nvPr>
        </p:nvSpPr>
        <p:spPr>
          <a:xfrm>
            <a:off x="11551425" y="3224225"/>
            <a:ext cx="4077600" cy="7026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1800" b="1">
                <a:solidFill>
                  <a:schemeClr val="accent4"/>
                </a:solidFill>
                <a:latin typeface="Optimistic Display"/>
                <a:ea typeface="Optimistic Display"/>
                <a:cs typeface="Optimistic Display"/>
                <a:sym typeface="Optimistic Display"/>
              </a:rPr>
              <a:t>Artificial General Intelligence (AGI)</a:t>
            </a:r>
            <a:endParaRPr sz="1800" b="1">
              <a:solidFill>
                <a:schemeClr val="accent4"/>
              </a:solidFill>
              <a:latin typeface="Optimistic Display"/>
              <a:ea typeface="Optimistic Display"/>
              <a:cs typeface="Optimistic Display"/>
              <a:sym typeface="Optimistic Display"/>
            </a:endParaRPr>
          </a:p>
        </p:txBody>
      </p:sp>
      <p:sp>
        <p:nvSpPr>
          <p:cNvPr id="1090" name="Google Shape;1090;p119"/>
          <p:cNvSpPr txBox="1">
            <a:spLocks noGrp="1"/>
          </p:cNvSpPr>
          <p:nvPr>
            <p:ph type="body" idx="1"/>
          </p:nvPr>
        </p:nvSpPr>
        <p:spPr>
          <a:xfrm>
            <a:off x="11551425" y="4007975"/>
            <a:ext cx="3619500" cy="1233000"/>
          </a:xfrm>
          <a:prstGeom prst="rect">
            <a:avLst/>
          </a:prstGeom>
        </p:spPr>
        <p:txBody>
          <a:bodyPr spcFirstLastPara="1" wrap="square" lIns="0" tIns="0" rIns="0" bIns="0" anchor="t" anchorCtr="0">
            <a:spAutoFit/>
          </a:bodyPr>
          <a:lstStyle/>
          <a:p>
            <a:pPr marL="0" lvl="0" indent="0" algn="l" rtl="0">
              <a:lnSpc>
                <a:spcPct val="115000"/>
              </a:lnSpc>
              <a:spcBef>
                <a:spcPts val="0"/>
              </a:spcBef>
              <a:spcAft>
                <a:spcPts val="1000"/>
              </a:spcAft>
              <a:buNone/>
            </a:pPr>
            <a:r>
              <a:rPr lang="en">
                <a:solidFill>
                  <a:schemeClr val="accent4"/>
                </a:solidFill>
              </a:rPr>
              <a:t>A hypothetical type of AI that can think, learn, and solve problems across many areas at a human-like level.</a:t>
            </a:r>
            <a:endParaRPr>
              <a:solidFill>
                <a:schemeClr val="accent4"/>
              </a:solidFill>
            </a:endParaRPr>
          </a:p>
        </p:txBody>
      </p:sp>
      <p:sp>
        <p:nvSpPr>
          <p:cNvPr id="1091" name="Google Shape;1091;p119"/>
          <p:cNvSpPr txBox="1">
            <a:spLocks noGrp="1"/>
          </p:cNvSpPr>
          <p:nvPr>
            <p:ph type="title"/>
          </p:nvPr>
        </p:nvSpPr>
        <p:spPr>
          <a:xfrm>
            <a:off x="790573" y="1318438"/>
            <a:ext cx="14785800" cy="8505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Key AI Concepts</a:t>
            </a:r>
            <a:endParaRPr/>
          </a:p>
        </p:txBody>
      </p:sp>
      <p:sp>
        <p:nvSpPr>
          <p:cNvPr id="1092" name="Google Shape;1092;p119"/>
          <p:cNvSpPr txBox="1">
            <a:spLocks noGrp="1"/>
          </p:cNvSpPr>
          <p:nvPr>
            <p:ph type="subTitle" idx="9"/>
          </p:nvPr>
        </p:nvSpPr>
        <p:spPr>
          <a:xfrm>
            <a:off x="1900251" y="9442550"/>
            <a:ext cx="5556600" cy="4206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Understanding AI in your daily life</a:t>
            </a:r>
            <a:endParaRPr/>
          </a:p>
        </p:txBody>
      </p:sp>
      <p:pic>
        <p:nvPicPr>
          <p:cNvPr id="1093" name="Google Shape;1093;p119" title="Machine Learning.png"/>
          <p:cNvPicPr preferRelativeResize="0"/>
          <p:nvPr/>
        </p:nvPicPr>
        <p:blipFill>
          <a:blip r:embed="rId3">
            <a:alphaModFix/>
          </a:blip>
          <a:stretch>
            <a:fillRect/>
          </a:stretch>
        </p:blipFill>
        <p:spPr>
          <a:xfrm>
            <a:off x="1150686" y="2822636"/>
            <a:ext cx="765678" cy="656625"/>
          </a:xfrm>
          <a:prstGeom prst="rect">
            <a:avLst/>
          </a:prstGeom>
          <a:noFill/>
          <a:ln>
            <a:noFill/>
          </a:ln>
        </p:spPr>
      </p:pic>
      <p:pic>
        <p:nvPicPr>
          <p:cNvPr id="1094" name="Google Shape;1094;p119" title="Natural Language.png"/>
          <p:cNvPicPr preferRelativeResize="0"/>
          <p:nvPr/>
        </p:nvPicPr>
        <p:blipFill>
          <a:blip r:embed="rId4">
            <a:alphaModFix/>
          </a:blip>
          <a:stretch>
            <a:fillRect/>
          </a:stretch>
        </p:blipFill>
        <p:spPr>
          <a:xfrm>
            <a:off x="6351063" y="2743477"/>
            <a:ext cx="765675" cy="780538"/>
          </a:xfrm>
          <a:prstGeom prst="rect">
            <a:avLst/>
          </a:prstGeom>
          <a:noFill/>
          <a:ln>
            <a:noFill/>
          </a:ln>
        </p:spPr>
      </p:pic>
      <p:pic>
        <p:nvPicPr>
          <p:cNvPr id="1095" name="Google Shape;1095;p119" title="AGI.png"/>
          <p:cNvPicPr preferRelativeResize="0"/>
          <p:nvPr/>
        </p:nvPicPr>
        <p:blipFill>
          <a:blip r:embed="rId5">
            <a:alphaModFix/>
          </a:blip>
          <a:stretch>
            <a:fillRect/>
          </a:stretch>
        </p:blipFill>
        <p:spPr>
          <a:xfrm>
            <a:off x="11551413" y="2672363"/>
            <a:ext cx="765675" cy="739280"/>
          </a:xfrm>
          <a:prstGeom prst="rect">
            <a:avLst/>
          </a:prstGeom>
          <a:noFill/>
          <a:ln>
            <a:noFill/>
          </a:ln>
        </p:spPr>
      </p:pic>
      <p:pic>
        <p:nvPicPr>
          <p:cNvPr id="1096" name="Google Shape;1096;p119" title="Super Intelligence.png"/>
          <p:cNvPicPr preferRelativeResize="0"/>
          <p:nvPr/>
        </p:nvPicPr>
        <p:blipFill>
          <a:blip r:embed="rId6">
            <a:alphaModFix/>
          </a:blip>
          <a:stretch>
            <a:fillRect/>
          </a:stretch>
        </p:blipFill>
        <p:spPr>
          <a:xfrm>
            <a:off x="6361065" y="6269659"/>
            <a:ext cx="387145" cy="656625"/>
          </a:xfrm>
          <a:prstGeom prst="rect">
            <a:avLst/>
          </a:prstGeom>
          <a:noFill/>
          <a:ln>
            <a:noFill/>
          </a:ln>
        </p:spPr>
      </p:pic>
      <p:pic>
        <p:nvPicPr>
          <p:cNvPr id="1097" name="Google Shape;1097;p119" title="Neural Network.png"/>
          <p:cNvPicPr preferRelativeResize="0"/>
          <p:nvPr/>
        </p:nvPicPr>
        <p:blipFill>
          <a:blip r:embed="rId7">
            <a:alphaModFix/>
          </a:blip>
          <a:stretch>
            <a:fillRect/>
          </a:stretch>
        </p:blipFill>
        <p:spPr>
          <a:xfrm>
            <a:off x="1150700" y="6312991"/>
            <a:ext cx="765675" cy="636953"/>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1101"/>
        <p:cNvGrpSpPr/>
        <p:nvPr/>
      </p:nvGrpSpPr>
      <p:grpSpPr>
        <a:xfrm>
          <a:off x="0" y="0"/>
          <a:ext cx="0" cy="0"/>
          <a:chOff x="0" y="0"/>
          <a:chExt cx="0" cy="0"/>
        </a:xfrm>
      </p:grpSpPr>
      <p:sp>
        <p:nvSpPr>
          <p:cNvPr id="1102" name="Google Shape;1102;p120"/>
          <p:cNvSpPr/>
          <p:nvPr/>
        </p:nvSpPr>
        <p:spPr>
          <a:xfrm>
            <a:off x="6359500" y="0"/>
            <a:ext cx="11928600" cy="10287000"/>
          </a:xfrm>
          <a:prstGeom prst="rect">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pic>
        <p:nvPicPr>
          <p:cNvPr id="1103" name="Google Shape;1103;p120" title="shutterstock_2705484161.jpg"/>
          <p:cNvPicPr preferRelativeResize="0"/>
          <p:nvPr/>
        </p:nvPicPr>
        <p:blipFill rotWithShape="1">
          <a:blip r:embed="rId3">
            <a:alphaModFix/>
          </a:blip>
          <a:srcRect l="26357" t="287" r="11053" b="742"/>
          <a:stretch/>
        </p:blipFill>
        <p:spPr>
          <a:xfrm>
            <a:off x="6359350" y="0"/>
            <a:ext cx="11928602" cy="10287000"/>
          </a:xfrm>
          <a:prstGeom prst="rect">
            <a:avLst/>
          </a:prstGeom>
          <a:noFill/>
          <a:ln>
            <a:noFill/>
          </a:ln>
        </p:spPr>
      </p:pic>
      <p:sp>
        <p:nvSpPr>
          <p:cNvPr id="1104" name="Google Shape;1104;p120"/>
          <p:cNvSpPr/>
          <p:nvPr/>
        </p:nvSpPr>
        <p:spPr>
          <a:xfrm>
            <a:off x="6357950" y="50"/>
            <a:ext cx="11928600" cy="10287000"/>
          </a:xfrm>
          <a:prstGeom prst="rect">
            <a:avLst/>
          </a:prstGeom>
          <a:solidFill>
            <a:srgbClr val="000000">
              <a:alpha val="3861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105" name="Google Shape;1105;p120"/>
          <p:cNvSpPr txBox="1">
            <a:spLocks noGrp="1"/>
          </p:cNvSpPr>
          <p:nvPr>
            <p:ph type="title"/>
          </p:nvPr>
        </p:nvSpPr>
        <p:spPr>
          <a:xfrm>
            <a:off x="777251" y="2532900"/>
            <a:ext cx="5318700" cy="25695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Your AI literacy journey starts here</a:t>
            </a:r>
            <a:endParaRPr/>
          </a:p>
        </p:txBody>
      </p:sp>
      <p:sp>
        <p:nvSpPr>
          <p:cNvPr id="1106" name="Google Shape;1106;p120"/>
          <p:cNvSpPr txBox="1">
            <a:spLocks noGrp="1"/>
          </p:cNvSpPr>
          <p:nvPr>
            <p:ph type="body" idx="1"/>
          </p:nvPr>
        </p:nvSpPr>
        <p:spPr>
          <a:xfrm>
            <a:off x="777240" y="5742432"/>
            <a:ext cx="4928700" cy="3744300"/>
          </a:xfrm>
          <a:prstGeom prst="rect">
            <a:avLst/>
          </a:prstGeom>
        </p:spPr>
        <p:txBody>
          <a:bodyPr spcFirstLastPara="1" wrap="square" lIns="0" tIns="0" rIns="0" bIns="0" anchor="t" anchorCtr="0">
            <a:noAutofit/>
          </a:bodyPr>
          <a:lstStyle/>
          <a:p>
            <a:pPr marL="0" lvl="0" indent="0" algn="l" rtl="0">
              <a:spcBef>
                <a:spcPts val="0"/>
              </a:spcBef>
              <a:spcAft>
                <a:spcPts val="1000"/>
              </a:spcAft>
              <a:buNone/>
            </a:pPr>
            <a:r>
              <a:rPr lang="en"/>
              <a:t>You’ll explore 4 practical modules</a:t>
            </a:r>
            <a:endParaRPr/>
          </a:p>
        </p:txBody>
      </p:sp>
      <p:sp>
        <p:nvSpPr>
          <p:cNvPr id="1107" name="Google Shape;1107;p120"/>
          <p:cNvSpPr txBox="1">
            <a:spLocks noGrp="1"/>
          </p:cNvSpPr>
          <p:nvPr>
            <p:ph type="subTitle" idx="2"/>
          </p:nvPr>
        </p:nvSpPr>
        <p:spPr>
          <a:xfrm>
            <a:off x="429768" y="429768"/>
            <a:ext cx="4928700" cy="347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1000"/>
              <a:t>ENGAGING WITH AI</a:t>
            </a:r>
            <a:endParaRPr sz="1000"/>
          </a:p>
        </p:txBody>
      </p:sp>
      <p:sp>
        <p:nvSpPr>
          <p:cNvPr id="1108" name="Google Shape;1108;p120"/>
          <p:cNvSpPr/>
          <p:nvPr/>
        </p:nvSpPr>
        <p:spPr>
          <a:xfrm>
            <a:off x="7828838" y="2172475"/>
            <a:ext cx="4094700" cy="27993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109" name="Google Shape;1109;p120"/>
          <p:cNvSpPr/>
          <p:nvPr/>
        </p:nvSpPr>
        <p:spPr>
          <a:xfrm>
            <a:off x="12655013" y="2172475"/>
            <a:ext cx="4094700" cy="27993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110" name="Google Shape;1110;p120"/>
          <p:cNvSpPr/>
          <p:nvPr/>
        </p:nvSpPr>
        <p:spPr>
          <a:xfrm>
            <a:off x="7828838" y="5667675"/>
            <a:ext cx="4094700" cy="27993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111" name="Google Shape;1111;p120"/>
          <p:cNvSpPr/>
          <p:nvPr/>
        </p:nvSpPr>
        <p:spPr>
          <a:xfrm>
            <a:off x="12655013" y="5667675"/>
            <a:ext cx="4094700" cy="27993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112" name="Google Shape;1112;p120"/>
          <p:cNvSpPr txBox="1">
            <a:spLocks noGrp="1"/>
          </p:cNvSpPr>
          <p:nvPr>
            <p:ph type="body" idx="1"/>
          </p:nvPr>
        </p:nvSpPr>
        <p:spPr>
          <a:xfrm>
            <a:off x="8203938" y="3219450"/>
            <a:ext cx="3343200" cy="1752300"/>
          </a:xfrm>
          <a:prstGeom prst="rect">
            <a:avLst/>
          </a:prstGeom>
        </p:spPr>
        <p:txBody>
          <a:bodyPr spcFirstLastPara="1" wrap="square" lIns="0" tIns="0" rIns="0" bIns="0" anchor="t" anchorCtr="0">
            <a:noAutofit/>
          </a:bodyPr>
          <a:lstStyle/>
          <a:p>
            <a:pPr marL="0" lvl="0" indent="0" algn="l" rtl="0">
              <a:lnSpc>
                <a:spcPct val="100000"/>
              </a:lnSpc>
              <a:spcBef>
                <a:spcPts val="0"/>
              </a:spcBef>
              <a:spcAft>
                <a:spcPts val="0"/>
              </a:spcAft>
              <a:buNone/>
            </a:pPr>
            <a:r>
              <a:rPr lang="en" b="1"/>
              <a:t>Creating with AI:</a:t>
            </a:r>
            <a:br>
              <a:rPr lang="en" b="1"/>
            </a:br>
            <a:r>
              <a:rPr lang="en" b="1"/>
              <a:t>AI Detection in Media</a:t>
            </a:r>
            <a:endParaRPr b="1"/>
          </a:p>
          <a:p>
            <a:pPr marL="13833" lvl="0" indent="0" algn="l" rtl="0">
              <a:lnSpc>
                <a:spcPct val="100000"/>
              </a:lnSpc>
              <a:spcBef>
                <a:spcPts val="1000"/>
              </a:spcBef>
              <a:spcAft>
                <a:spcPts val="0"/>
              </a:spcAft>
              <a:buNone/>
            </a:pPr>
            <a:r>
              <a:rPr lang="en">
                <a:solidFill>
                  <a:srgbClr val="092838"/>
                </a:solidFill>
              </a:rPr>
              <a:t>Spot fake content and deepfakes that could mislead or harm you.</a:t>
            </a:r>
            <a:endParaRPr>
              <a:solidFill>
                <a:srgbClr val="092838"/>
              </a:solidFill>
            </a:endParaRPr>
          </a:p>
          <a:p>
            <a:pPr marL="0" lvl="0" indent="0" algn="l" rtl="0">
              <a:lnSpc>
                <a:spcPct val="100000"/>
              </a:lnSpc>
              <a:spcBef>
                <a:spcPts val="0"/>
              </a:spcBef>
              <a:spcAft>
                <a:spcPts val="1000"/>
              </a:spcAft>
              <a:buNone/>
            </a:pPr>
            <a:endParaRPr/>
          </a:p>
        </p:txBody>
      </p:sp>
      <p:sp>
        <p:nvSpPr>
          <p:cNvPr id="1113" name="Google Shape;1113;p120"/>
          <p:cNvSpPr txBox="1">
            <a:spLocks noGrp="1"/>
          </p:cNvSpPr>
          <p:nvPr>
            <p:ph type="body" idx="1"/>
          </p:nvPr>
        </p:nvSpPr>
        <p:spPr>
          <a:xfrm>
            <a:off x="13030763" y="3219450"/>
            <a:ext cx="3343200" cy="1752300"/>
          </a:xfrm>
          <a:prstGeom prst="rect">
            <a:avLst/>
          </a:prstGeom>
        </p:spPr>
        <p:txBody>
          <a:bodyPr spcFirstLastPara="1" wrap="square" lIns="0" tIns="0" rIns="0" bIns="0" anchor="t" anchorCtr="0">
            <a:noAutofit/>
          </a:bodyPr>
          <a:lstStyle/>
          <a:p>
            <a:pPr marL="0" lvl="0" indent="0" algn="l" rtl="0">
              <a:lnSpc>
                <a:spcPct val="100000"/>
              </a:lnSpc>
              <a:spcBef>
                <a:spcPts val="0"/>
              </a:spcBef>
              <a:spcAft>
                <a:spcPts val="0"/>
              </a:spcAft>
              <a:buNone/>
            </a:pPr>
            <a:r>
              <a:rPr lang="en" b="1"/>
              <a:t>Designing AI:</a:t>
            </a:r>
            <a:br>
              <a:rPr lang="en" b="1"/>
            </a:br>
            <a:r>
              <a:rPr lang="en" b="1"/>
              <a:t>Understanding AI</a:t>
            </a:r>
            <a:endParaRPr b="1"/>
          </a:p>
          <a:p>
            <a:pPr marL="13833" lvl="0" indent="0" algn="l" rtl="0">
              <a:lnSpc>
                <a:spcPct val="100000"/>
              </a:lnSpc>
              <a:spcBef>
                <a:spcPts val="1000"/>
              </a:spcBef>
              <a:spcAft>
                <a:spcPts val="0"/>
              </a:spcAft>
              <a:buNone/>
            </a:pPr>
            <a:r>
              <a:rPr lang="en">
                <a:solidFill>
                  <a:srgbClr val="092838"/>
                </a:solidFill>
              </a:rPr>
              <a:t>Learn how AI works – in simple, relatable terms.</a:t>
            </a:r>
            <a:endParaRPr>
              <a:solidFill>
                <a:srgbClr val="092838"/>
              </a:solidFill>
            </a:endParaRPr>
          </a:p>
          <a:p>
            <a:pPr marL="0" lvl="0" indent="0" algn="l" rtl="0">
              <a:lnSpc>
                <a:spcPct val="100000"/>
              </a:lnSpc>
              <a:spcBef>
                <a:spcPts val="0"/>
              </a:spcBef>
              <a:spcAft>
                <a:spcPts val="1000"/>
              </a:spcAft>
              <a:buNone/>
            </a:pPr>
            <a:endParaRPr/>
          </a:p>
        </p:txBody>
      </p:sp>
      <p:sp>
        <p:nvSpPr>
          <p:cNvPr id="1114" name="Google Shape;1114;p120"/>
          <p:cNvSpPr txBox="1">
            <a:spLocks noGrp="1"/>
          </p:cNvSpPr>
          <p:nvPr>
            <p:ph type="body" idx="1"/>
          </p:nvPr>
        </p:nvSpPr>
        <p:spPr>
          <a:xfrm>
            <a:off x="8203938" y="6715125"/>
            <a:ext cx="3277500" cy="1752300"/>
          </a:xfrm>
          <a:prstGeom prst="rect">
            <a:avLst/>
          </a:prstGeom>
        </p:spPr>
        <p:txBody>
          <a:bodyPr spcFirstLastPara="1" wrap="square" lIns="0" tIns="0" rIns="0" bIns="0" anchor="t" anchorCtr="0">
            <a:noAutofit/>
          </a:bodyPr>
          <a:lstStyle/>
          <a:p>
            <a:pPr marL="0" lvl="0" indent="0" algn="l" rtl="0">
              <a:lnSpc>
                <a:spcPct val="100000"/>
              </a:lnSpc>
              <a:spcBef>
                <a:spcPts val="0"/>
              </a:spcBef>
              <a:spcAft>
                <a:spcPts val="0"/>
              </a:spcAft>
              <a:buNone/>
            </a:pPr>
            <a:r>
              <a:rPr lang="en" b="1"/>
              <a:t>Managing AI:</a:t>
            </a:r>
            <a:br>
              <a:rPr lang="en" b="1"/>
            </a:br>
            <a:r>
              <a:rPr lang="en" b="1"/>
              <a:t>Everyday AI Tools</a:t>
            </a:r>
            <a:endParaRPr b="1"/>
          </a:p>
          <a:p>
            <a:pPr marL="13833" lvl="0" indent="0" algn="l" rtl="0">
              <a:lnSpc>
                <a:spcPct val="100000"/>
              </a:lnSpc>
              <a:spcBef>
                <a:spcPts val="1000"/>
              </a:spcBef>
              <a:spcAft>
                <a:spcPts val="0"/>
              </a:spcAft>
              <a:buNone/>
            </a:pPr>
            <a:r>
              <a:rPr lang="en">
                <a:solidFill>
                  <a:srgbClr val="092838"/>
                </a:solidFill>
              </a:rPr>
              <a:t>Discover how AI can help with daily tasks, work, learning, and creativity.</a:t>
            </a:r>
            <a:endParaRPr>
              <a:solidFill>
                <a:srgbClr val="092838"/>
              </a:solidFill>
            </a:endParaRPr>
          </a:p>
          <a:p>
            <a:pPr marL="0" lvl="0" indent="0" algn="l" rtl="0">
              <a:lnSpc>
                <a:spcPct val="100000"/>
              </a:lnSpc>
              <a:spcBef>
                <a:spcPts val="0"/>
              </a:spcBef>
              <a:spcAft>
                <a:spcPts val="1000"/>
              </a:spcAft>
              <a:buNone/>
            </a:pPr>
            <a:endParaRPr/>
          </a:p>
        </p:txBody>
      </p:sp>
      <p:sp>
        <p:nvSpPr>
          <p:cNvPr id="1115" name="Google Shape;1115;p120"/>
          <p:cNvSpPr txBox="1">
            <a:spLocks noGrp="1"/>
          </p:cNvSpPr>
          <p:nvPr>
            <p:ph type="body" idx="1"/>
          </p:nvPr>
        </p:nvSpPr>
        <p:spPr>
          <a:xfrm>
            <a:off x="13030763" y="6715125"/>
            <a:ext cx="3343200" cy="1752300"/>
          </a:xfrm>
          <a:prstGeom prst="rect">
            <a:avLst/>
          </a:prstGeom>
        </p:spPr>
        <p:txBody>
          <a:bodyPr spcFirstLastPara="1" wrap="square" lIns="0" tIns="0" rIns="0" bIns="0" anchor="t" anchorCtr="0">
            <a:noAutofit/>
          </a:bodyPr>
          <a:lstStyle/>
          <a:p>
            <a:pPr marL="0" lvl="0" indent="0" algn="l" rtl="0">
              <a:lnSpc>
                <a:spcPct val="100000"/>
              </a:lnSpc>
              <a:spcBef>
                <a:spcPts val="0"/>
              </a:spcBef>
              <a:spcAft>
                <a:spcPts val="0"/>
              </a:spcAft>
              <a:buNone/>
            </a:pPr>
            <a:r>
              <a:rPr lang="en" b="1"/>
              <a:t>AI Safety</a:t>
            </a:r>
            <a:endParaRPr b="1"/>
          </a:p>
          <a:p>
            <a:pPr marL="13833" lvl="0" indent="0" algn="l" rtl="0">
              <a:lnSpc>
                <a:spcPct val="100000"/>
              </a:lnSpc>
              <a:spcBef>
                <a:spcPts val="1000"/>
              </a:spcBef>
              <a:spcAft>
                <a:spcPts val="0"/>
              </a:spcAft>
              <a:buNone/>
            </a:pPr>
            <a:br>
              <a:rPr lang="en">
                <a:solidFill>
                  <a:srgbClr val="092838"/>
                </a:solidFill>
              </a:rPr>
            </a:br>
            <a:r>
              <a:rPr lang="en">
                <a:solidFill>
                  <a:srgbClr val="092838"/>
                </a:solidFill>
              </a:rPr>
              <a:t>Learn how to stay safe, protect your data, and guide your family online.</a:t>
            </a:r>
            <a:endParaRPr>
              <a:solidFill>
                <a:srgbClr val="092838"/>
              </a:solidFill>
            </a:endParaRPr>
          </a:p>
          <a:p>
            <a:pPr marL="0" lvl="0" indent="0" algn="l" rtl="0">
              <a:lnSpc>
                <a:spcPct val="100000"/>
              </a:lnSpc>
              <a:spcBef>
                <a:spcPts val="0"/>
              </a:spcBef>
              <a:spcAft>
                <a:spcPts val="1000"/>
              </a:spcAft>
              <a:buNone/>
            </a:pPr>
            <a:endParaRPr/>
          </a:p>
        </p:txBody>
      </p:sp>
      <p:sp>
        <p:nvSpPr>
          <p:cNvPr id="1116" name="Google Shape;1116;p120"/>
          <p:cNvSpPr txBox="1">
            <a:spLocks noGrp="1"/>
          </p:cNvSpPr>
          <p:nvPr>
            <p:ph type="title"/>
          </p:nvPr>
        </p:nvSpPr>
        <p:spPr>
          <a:xfrm>
            <a:off x="8203938" y="2379833"/>
            <a:ext cx="1155000" cy="461700"/>
          </a:xfrm>
          <a:prstGeom prst="rect">
            <a:avLst/>
          </a:prstGeom>
        </p:spPr>
        <p:txBody>
          <a:bodyPr spcFirstLastPara="1" wrap="square" lIns="0" tIns="0" rIns="0" bIns="0" anchor="b" anchorCtr="0">
            <a:spAutoFit/>
          </a:bodyPr>
          <a:lstStyle/>
          <a:p>
            <a:pPr marL="0" lvl="0" indent="0" algn="l" rtl="0">
              <a:spcBef>
                <a:spcPts val="0"/>
              </a:spcBef>
              <a:spcAft>
                <a:spcPts val="0"/>
              </a:spcAft>
              <a:buNone/>
            </a:pPr>
            <a:r>
              <a:rPr lang="en" sz="3000">
                <a:solidFill>
                  <a:schemeClr val="accent6"/>
                </a:solidFill>
              </a:rPr>
              <a:t>01</a:t>
            </a:r>
            <a:endParaRPr sz="3000">
              <a:solidFill>
                <a:schemeClr val="accent6"/>
              </a:solidFill>
            </a:endParaRPr>
          </a:p>
        </p:txBody>
      </p:sp>
      <p:sp>
        <p:nvSpPr>
          <p:cNvPr id="1117" name="Google Shape;1117;p120"/>
          <p:cNvSpPr txBox="1">
            <a:spLocks noGrp="1"/>
          </p:cNvSpPr>
          <p:nvPr>
            <p:ph type="title"/>
          </p:nvPr>
        </p:nvSpPr>
        <p:spPr>
          <a:xfrm>
            <a:off x="13033113" y="2379833"/>
            <a:ext cx="1155000" cy="461700"/>
          </a:xfrm>
          <a:prstGeom prst="rect">
            <a:avLst/>
          </a:prstGeom>
        </p:spPr>
        <p:txBody>
          <a:bodyPr spcFirstLastPara="1" wrap="square" lIns="0" tIns="0" rIns="0" bIns="0" anchor="b" anchorCtr="0">
            <a:spAutoFit/>
          </a:bodyPr>
          <a:lstStyle/>
          <a:p>
            <a:pPr marL="0" lvl="0" indent="0" algn="l" rtl="0">
              <a:spcBef>
                <a:spcPts val="0"/>
              </a:spcBef>
              <a:spcAft>
                <a:spcPts val="0"/>
              </a:spcAft>
              <a:buNone/>
            </a:pPr>
            <a:r>
              <a:rPr lang="en" sz="3000">
                <a:solidFill>
                  <a:schemeClr val="accent6"/>
                </a:solidFill>
              </a:rPr>
              <a:t>02</a:t>
            </a:r>
            <a:endParaRPr sz="3000">
              <a:solidFill>
                <a:schemeClr val="accent6"/>
              </a:solidFill>
            </a:endParaRPr>
          </a:p>
        </p:txBody>
      </p:sp>
      <p:sp>
        <p:nvSpPr>
          <p:cNvPr id="1118" name="Google Shape;1118;p120"/>
          <p:cNvSpPr txBox="1">
            <a:spLocks noGrp="1"/>
          </p:cNvSpPr>
          <p:nvPr>
            <p:ph type="title"/>
          </p:nvPr>
        </p:nvSpPr>
        <p:spPr>
          <a:xfrm>
            <a:off x="8203938" y="6015058"/>
            <a:ext cx="1155000" cy="461700"/>
          </a:xfrm>
          <a:prstGeom prst="rect">
            <a:avLst/>
          </a:prstGeom>
        </p:spPr>
        <p:txBody>
          <a:bodyPr spcFirstLastPara="1" wrap="square" lIns="0" tIns="0" rIns="0" bIns="0" anchor="b" anchorCtr="0">
            <a:spAutoFit/>
          </a:bodyPr>
          <a:lstStyle/>
          <a:p>
            <a:pPr marL="0" lvl="0" indent="0" algn="l" rtl="0">
              <a:spcBef>
                <a:spcPts val="0"/>
              </a:spcBef>
              <a:spcAft>
                <a:spcPts val="0"/>
              </a:spcAft>
              <a:buNone/>
            </a:pPr>
            <a:r>
              <a:rPr lang="en" sz="3000">
                <a:solidFill>
                  <a:schemeClr val="accent6"/>
                </a:solidFill>
              </a:rPr>
              <a:t>03</a:t>
            </a:r>
            <a:endParaRPr sz="3000">
              <a:solidFill>
                <a:schemeClr val="accent6"/>
              </a:solidFill>
            </a:endParaRPr>
          </a:p>
        </p:txBody>
      </p:sp>
      <p:sp>
        <p:nvSpPr>
          <p:cNvPr id="1119" name="Google Shape;1119;p120"/>
          <p:cNvSpPr txBox="1">
            <a:spLocks noGrp="1"/>
          </p:cNvSpPr>
          <p:nvPr>
            <p:ph type="title"/>
          </p:nvPr>
        </p:nvSpPr>
        <p:spPr>
          <a:xfrm>
            <a:off x="13033113" y="6015058"/>
            <a:ext cx="1155000" cy="461700"/>
          </a:xfrm>
          <a:prstGeom prst="rect">
            <a:avLst/>
          </a:prstGeom>
        </p:spPr>
        <p:txBody>
          <a:bodyPr spcFirstLastPara="1" wrap="square" lIns="0" tIns="0" rIns="0" bIns="0" anchor="b" anchorCtr="0">
            <a:spAutoFit/>
          </a:bodyPr>
          <a:lstStyle/>
          <a:p>
            <a:pPr marL="0" lvl="0" indent="0" algn="l" rtl="0">
              <a:spcBef>
                <a:spcPts val="0"/>
              </a:spcBef>
              <a:spcAft>
                <a:spcPts val="0"/>
              </a:spcAft>
              <a:buNone/>
            </a:pPr>
            <a:r>
              <a:rPr lang="en" sz="3000">
                <a:solidFill>
                  <a:schemeClr val="accent6"/>
                </a:solidFill>
              </a:rPr>
              <a:t>04</a:t>
            </a:r>
            <a:endParaRPr sz="3000">
              <a:solidFill>
                <a:schemeClr val="accent6"/>
              </a:solidFill>
            </a:endParaRPr>
          </a:p>
        </p:txBody>
      </p:sp>
      <p:sp>
        <p:nvSpPr>
          <p:cNvPr id="1120" name="Google Shape;1120;p120"/>
          <p:cNvSpPr txBox="1">
            <a:spLocks noGrp="1"/>
          </p:cNvSpPr>
          <p:nvPr>
            <p:ph type="subTitle" idx="3"/>
          </p:nvPr>
        </p:nvSpPr>
        <p:spPr>
          <a:xfrm>
            <a:off x="1900251" y="9442550"/>
            <a:ext cx="5556600" cy="4206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Understanding AI in your daily life</a:t>
            </a:r>
            <a:endParaRPr/>
          </a:p>
        </p:txBody>
      </p:sp>
      <p:sp>
        <p:nvSpPr>
          <p:cNvPr id="1121" name="Google Shape;1121;p120"/>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accent4"/>
                </a:solidFill>
                <a:latin typeface="Montserrat SemiBold"/>
                <a:ea typeface="Montserrat SemiBold"/>
                <a:cs typeface="Montserrat SemiBold"/>
                <a:sym typeface="Montserrat SemiBold"/>
              </a:rPr>
              <a:t>12</a:t>
            </a:fld>
            <a:endParaRPr sz="900" b="1" i="0" u="none" strike="noStrike" cap="none">
              <a:solidFill>
                <a:schemeClr val="accent4"/>
              </a:solidFill>
              <a:latin typeface="Montserrat SemiBold"/>
              <a:ea typeface="Montserrat SemiBold"/>
              <a:cs typeface="Montserrat SemiBold"/>
              <a:sym typeface="Montserrat SemiBo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25"/>
        <p:cNvGrpSpPr/>
        <p:nvPr/>
      </p:nvGrpSpPr>
      <p:grpSpPr>
        <a:xfrm>
          <a:off x="0" y="0"/>
          <a:ext cx="0" cy="0"/>
          <a:chOff x="0" y="0"/>
          <a:chExt cx="0" cy="0"/>
        </a:xfrm>
      </p:grpSpPr>
      <p:pic>
        <p:nvPicPr>
          <p:cNvPr id="2" name="Google Shape;1114;p121" title="1997.jpg">
            <a:extLst>
              <a:ext uri="{FF2B5EF4-FFF2-40B4-BE49-F238E27FC236}">
                <a16:creationId xmlns:a16="http://schemas.microsoft.com/office/drawing/2014/main" id="{FF1160E6-C0FB-9C8E-42A4-2730A000D13D}"/>
              </a:ext>
            </a:extLst>
          </p:cNvPr>
          <p:cNvPicPr preferRelativeResize="0"/>
          <p:nvPr/>
        </p:nvPicPr>
        <p:blipFill rotWithShape="1">
          <a:blip r:embed="rId3">
            <a:alphaModFix/>
          </a:blip>
          <a:srcRect l="15723" t="13978" r="685"/>
          <a:stretch/>
        </p:blipFill>
        <p:spPr>
          <a:xfrm>
            <a:off x="7448250" y="1838550"/>
            <a:ext cx="9657600" cy="6624300"/>
          </a:xfrm>
          <a:prstGeom prst="roundRect">
            <a:avLst>
              <a:gd name="adj" fmla="val 8257"/>
            </a:avLst>
          </a:prstGeom>
          <a:noFill/>
          <a:ln>
            <a:noFill/>
          </a:ln>
        </p:spPr>
      </p:pic>
      <p:sp>
        <p:nvSpPr>
          <p:cNvPr id="1126" name="Google Shape;1126;p121"/>
          <p:cNvSpPr txBox="1">
            <a:spLocks noGrp="1"/>
          </p:cNvSpPr>
          <p:nvPr>
            <p:ph type="ctrTitle"/>
          </p:nvPr>
        </p:nvSpPr>
        <p:spPr>
          <a:xfrm>
            <a:off x="1527050" y="4207800"/>
            <a:ext cx="6688200" cy="17238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a:t>Creating </a:t>
            </a:r>
            <a:endParaRPr/>
          </a:p>
          <a:p>
            <a:pPr marL="0" lvl="0" indent="0" algn="l" rtl="0">
              <a:spcBef>
                <a:spcPts val="0"/>
              </a:spcBef>
              <a:spcAft>
                <a:spcPts val="0"/>
              </a:spcAft>
              <a:buNone/>
            </a:pPr>
            <a:r>
              <a:rPr lang="en"/>
              <a:t>with AI</a:t>
            </a:r>
            <a:endParaRPr/>
          </a:p>
        </p:txBody>
      </p:sp>
      <p:sp>
        <p:nvSpPr>
          <p:cNvPr id="1127" name="Google Shape;1127;p121"/>
          <p:cNvSpPr txBox="1">
            <a:spLocks noGrp="1"/>
          </p:cNvSpPr>
          <p:nvPr>
            <p:ph type="subTitle" idx="4294967295"/>
          </p:nvPr>
        </p:nvSpPr>
        <p:spPr>
          <a:xfrm>
            <a:off x="1551397" y="6015050"/>
            <a:ext cx="6688200" cy="347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b="0"/>
              <a:t>Protecting Yourself</a:t>
            </a:r>
            <a:endParaRPr b="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32"/>
        <p:cNvGrpSpPr/>
        <p:nvPr/>
      </p:nvGrpSpPr>
      <p:grpSpPr>
        <a:xfrm>
          <a:off x="0" y="0"/>
          <a:ext cx="0" cy="0"/>
          <a:chOff x="0" y="0"/>
          <a:chExt cx="0" cy="0"/>
        </a:xfrm>
      </p:grpSpPr>
      <p:sp>
        <p:nvSpPr>
          <p:cNvPr id="1133" name="Google Shape;1133;p122"/>
          <p:cNvSpPr txBox="1">
            <a:spLocks noGrp="1"/>
          </p:cNvSpPr>
          <p:nvPr>
            <p:ph type="ctrTitle"/>
          </p:nvPr>
        </p:nvSpPr>
        <p:spPr>
          <a:xfrm>
            <a:off x="1527048" y="4207788"/>
            <a:ext cx="11964900" cy="17190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Why AI detection matters in your daily life</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37"/>
        <p:cNvGrpSpPr/>
        <p:nvPr/>
      </p:nvGrpSpPr>
      <p:grpSpPr>
        <a:xfrm>
          <a:off x="0" y="0"/>
          <a:ext cx="0" cy="0"/>
          <a:chOff x="0" y="0"/>
          <a:chExt cx="0" cy="0"/>
        </a:xfrm>
      </p:grpSpPr>
      <p:sp>
        <p:nvSpPr>
          <p:cNvPr id="1138" name="Google Shape;1138;p123"/>
          <p:cNvSpPr/>
          <p:nvPr/>
        </p:nvSpPr>
        <p:spPr>
          <a:xfrm>
            <a:off x="9696450" y="1473275"/>
            <a:ext cx="7796100" cy="8013600"/>
          </a:xfrm>
          <a:prstGeom prst="roundRect">
            <a:avLst>
              <a:gd name="adj" fmla="val 4862"/>
            </a:avLst>
          </a:prstGeom>
          <a:solidFill>
            <a:schemeClr val="accent4"/>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139" name="Google Shape;1139;p123"/>
          <p:cNvSpPr txBox="1">
            <a:spLocks noGrp="1"/>
          </p:cNvSpPr>
          <p:nvPr>
            <p:ph type="title"/>
          </p:nvPr>
        </p:nvSpPr>
        <p:spPr>
          <a:xfrm>
            <a:off x="777250" y="2532900"/>
            <a:ext cx="7066500" cy="25695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600"/>
              <a:t>AI-generated content can now look and sound very real </a:t>
            </a:r>
            <a:endParaRPr sz="3600"/>
          </a:p>
          <a:p>
            <a:pPr marL="0" lvl="0" indent="0" algn="l" rtl="0">
              <a:spcBef>
                <a:spcPts val="0"/>
              </a:spcBef>
              <a:spcAft>
                <a:spcPts val="0"/>
              </a:spcAft>
              <a:buNone/>
            </a:pPr>
            <a:r>
              <a:rPr lang="en" sz="3600"/>
              <a:t>- and that’s a risk</a:t>
            </a:r>
            <a:endParaRPr sz="3600"/>
          </a:p>
        </p:txBody>
      </p:sp>
      <p:sp>
        <p:nvSpPr>
          <p:cNvPr id="1140" name="Google Shape;1140;p123"/>
          <p:cNvSpPr txBox="1">
            <a:spLocks noGrp="1"/>
          </p:cNvSpPr>
          <p:nvPr>
            <p:ph type="subTitle" idx="2"/>
          </p:nvPr>
        </p:nvSpPr>
        <p:spPr>
          <a:xfrm>
            <a:off x="429768" y="429768"/>
            <a:ext cx="4928700" cy="347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1000"/>
              <a:t>CREATING WITH AI</a:t>
            </a:r>
            <a:endParaRPr sz="1000"/>
          </a:p>
        </p:txBody>
      </p:sp>
      <p:sp>
        <p:nvSpPr>
          <p:cNvPr id="1141" name="Google Shape;1141;p123"/>
          <p:cNvSpPr txBox="1"/>
          <p:nvPr/>
        </p:nvSpPr>
        <p:spPr>
          <a:xfrm>
            <a:off x="10184775" y="4866025"/>
            <a:ext cx="3406200" cy="229500"/>
          </a:xfrm>
          <a:prstGeom prst="rect">
            <a:avLst/>
          </a:prstGeom>
          <a:noFill/>
          <a:ln>
            <a:noFill/>
          </a:ln>
        </p:spPr>
        <p:txBody>
          <a:bodyPr spcFirstLastPara="1" wrap="square" lIns="0" tIns="13850" rIns="0" bIns="0" anchor="t" anchorCtr="0">
            <a:spAutoFit/>
          </a:bodyPr>
          <a:lstStyle/>
          <a:p>
            <a:pPr marL="13833" lvl="0" indent="0" algn="l" rtl="0">
              <a:spcBef>
                <a:spcPts val="38"/>
              </a:spcBef>
              <a:spcAft>
                <a:spcPts val="0"/>
              </a:spcAft>
              <a:buNone/>
            </a:pPr>
            <a:r>
              <a:rPr lang="en">
                <a:solidFill>
                  <a:srgbClr val="092838"/>
                </a:solidFill>
                <a:latin typeface="Optimistic Text"/>
                <a:ea typeface="Optimistic Text"/>
                <a:cs typeface="Optimistic Text"/>
                <a:sym typeface="Optimistic Text"/>
              </a:rPr>
              <a:t>Fake news about local policies</a:t>
            </a:r>
            <a:endParaRPr>
              <a:solidFill>
                <a:srgbClr val="092838"/>
              </a:solidFill>
              <a:latin typeface="Optimistic Text"/>
              <a:ea typeface="Optimistic Text"/>
              <a:cs typeface="Optimistic Text"/>
              <a:sym typeface="Optimistic Text"/>
            </a:endParaRPr>
          </a:p>
        </p:txBody>
      </p:sp>
      <p:sp>
        <p:nvSpPr>
          <p:cNvPr id="1142" name="Google Shape;1142;p123"/>
          <p:cNvSpPr txBox="1"/>
          <p:nvPr/>
        </p:nvSpPr>
        <p:spPr>
          <a:xfrm>
            <a:off x="13785450" y="4883025"/>
            <a:ext cx="3405900" cy="229500"/>
          </a:xfrm>
          <a:prstGeom prst="rect">
            <a:avLst/>
          </a:prstGeom>
          <a:noFill/>
          <a:ln>
            <a:noFill/>
          </a:ln>
        </p:spPr>
        <p:txBody>
          <a:bodyPr spcFirstLastPara="1" wrap="square" lIns="0" tIns="13850" rIns="0" bIns="0" anchor="t" anchorCtr="0">
            <a:spAutoFit/>
          </a:bodyPr>
          <a:lstStyle/>
          <a:p>
            <a:pPr marL="13833" lvl="0" indent="0" algn="l" rtl="0">
              <a:spcBef>
                <a:spcPts val="38"/>
              </a:spcBef>
              <a:spcAft>
                <a:spcPts val="0"/>
              </a:spcAft>
              <a:buNone/>
            </a:pPr>
            <a:r>
              <a:rPr lang="en">
                <a:solidFill>
                  <a:srgbClr val="092838"/>
                </a:solidFill>
                <a:latin typeface="Optimistic Text"/>
                <a:ea typeface="Optimistic Text"/>
                <a:cs typeface="Optimistic Text"/>
                <a:sym typeface="Optimistic Text"/>
              </a:rPr>
              <a:t>Scam messages from "your bank"</a:t>
            </a:r>
            <a:endParaRPr>
              <a:solidFill>
                <a:srgbClr val="092838"/>
              </a:solidFill>
              <a:latin typeface="Optimistic Text"/>
              <a:ea typeface="Optimistic Text"/>
              <a:cs typeface="Optimistic Text"/>
              <a:sym typeface="Optimistic Text"/>
            </a:endParaRPr>
          </a:p>
        </p:txBody>
      </p:sp>
      <p:pic>
        <p:nvPicPr>
          <p:cNvPr id="1143" name="Google Shape;1143;p123" title="Fake News.png"/>
          <p:cNvPicPr preferRelativeResize="0"/>
          <p:nvPr/>
        </p:nvPicPr>
        <p:blipFill rotWithShape="1">
          <a:blip r:embed="rId3">
            <a:alphaModFix/>
          </a:blip>
          <a:srcRect l="10839" r="10847"/>
          <a:stretch/>
        </p:blipFill>
        <p:spPr>
          <a:xfrm>
            <a:off x="10108575" y="1818774"/>
            <a:ext cx="3406200" cy="2899500"/>
          </a:xfrm>
          <a:prstGeom prst="roundRect">
            <a:avLst>
              <a:gd name="adj" fmla="val 7143"/>
            </a:avLst>
          </a:prstGeom>
          <a:noFill/>
          <a:ln>
            <a:noFill/>
          </a:ln>
        </p:spPr>
      </p:pic>
      <p:pic>
        <p:nvPicPr>
          <p:cNvPr id="1145" name="Google Shape;1145;p123" title="False Health Msg.jpg"/>
          <p:cNvPicPr preferRelativeResize="0"/>
          <p:nvPr/>
        </p:nvPicPr>
        <p:blipFill rotWithShape="1">
          <a:blip r:embed="rId4">
            <a:alphaModFix/>
          </a:blip>
          <a:srcRect l="10852" r="10852"/>
          <a:stretch/>
        </p:blipFill>
        <p:spPr>
          <a:xfrm>
            <a:off x="10108575" y="5667366"/>
            <a:ext cx="3406200" cy="2899500"/>
          </a:xfrm>
          <a:prstGeom prst="roundRect">
            <a:avLst>
              <a:gd name="adj" fmla="val 10074"/>
            </a:avLst>
          </a:prstGeom>
          <a:noFill/>
          <a:ln>
            <a:noFill/>
          </a:ln>
        </p:spPr>
      </p:pic>
      <p:pic>
        <p:nvPicPr>
          <p:cNvPr id="1146" name="Google Shape;1146;p123" title="Fake Ads.jpg"/>
          <p:cNvPicPr preferRelativeResize="0"/>
          <p:nvPr/>
        </p:nvPicPr>
        <p:blipFill rotWithShape="1">
          <a:blip r:embed="rId5">
            <a:alphaModFix/>
          </a:blip>
          <a:srcRect l="3007" r="3017"/>
          <a:stretch/>
        </p:blipFill>
        <p:spPr>
          <a:xfrm>
            <a:off x="13709250" y="5667366"/>
            <a:ext cx="3406200" cy="2899500"/>
          </a:xfrm>
          <a:prstGeom prst="roundRect">
            <a:avLst>
              <a:gd name="adj" fmla="val 9081"/>
            </a:avLst>
          </a:prstGeom>
          <a:noFill/>
          <a:ln>
            <a:noFill/>
          </a:ln>
        </p:spPr>
      </p:pic>
      <p:sp>
        <p:nvSpPr>
          <p:cNvPr id="1147" name="Google Shape;1147;p123"/>
          <p:cNvSpPr txBox="1"/>
          <p:nvPr/>
        </p:nvSpPr>
        <p:spPr>
          <a:xfrm>
            <a:off x="10184676" y="8748550"/>
            <a:ext cx="3062700" cy="444900"/>
          </a:xfrm>
          <a:prstGeom prst="rect">
            <a:avLst/>
          </a:prstGeom>
          <a:noFill/>
          <a:ln>
            <a:noFill/>
          </a:ln>
        </p:spPr>
        <p:txBody>
          <a:bodyPr spcFirstLastPara="1" wrap="square" lIns="0" tIns="13850" rIns="0" bIns="0" anchor="t" anchorCtr="0">
            <a:spAutoFit/>
          </a:bodyPr>
          <a:lstStyle/>
          <a:p>
            <a:pPr marL="13833" lvl="0" indent="0" algn="l" rtl="0">
              <a:spcBef>
                <a:spcPts val="38"/>
              </a:spcBef>
              <a:spcAft>
                <a:spcPts val="0"/>
              </a:spcAft>
              <a:buNone/>
            </a:pPr>
            <a:r>
              <a:rPr lang="en">
                <a:solidFill>
                  <a:srgbClr val="092838"/>
                </a:solidFill>
                <a:latin typeface="Optimistic Text"/>
                <a:ea typeface="Optimistic Text"/>
                <a:cs typeface="Optimistic Text"/>
                <a:sym typeface="Optimistic Text"/>
              </a:rPr>
              <a:t>False health info circulating in family groups</a:t>
            </a:r>
            <a:endParaRPr>
              <a:solidFill>
                <a:srgbClr val="092838"/>
              </a:solidFill>
              <a:latin typeface="Optimistic Text"/>
              <a:ea typeface="Optimistic Text"/>
              <a:cs typeface="Optimistic Text"/>
              <a:sym typeface="Optimistic Text"/>
            </a:endParaRPr>
          </a:p>
        </p:txBody>
      </p:sp>
      <p:sp>
        <p:nvSpPr>
          <p:cNvPr id="1148" name="Google Shape;1148;p123"/>
          <p:cNvSpPr txBox="1"/>
          <p:nvPr/>
        </p:nvSpPr>
        <p:spPr>
          <a:xfrm>
            <a:off x="13785450" y="8741975"/>
            <a:ext cx="3405900" cy="229500"/>
          </a:xfrm>
          <a:prstGeom prst="rect">
            <a:avLst/>
          </a:prstGeom>
          <a:noFill/>
          <a:ln>
            <a:noFill/>
          </a:ln>
        </p:spPr>
        <p:txBody>
          <a:bodyPr spcFirstLastPara="1" wrap="square" lIns="0" tIns="13850" rIns="0" bIns="0" anchor="t" anchorCtr="0">
            <a:spAutoFit/>
          </a:bodyPr>
          <a:lstStyle/>
          <a:p>
            <a:pPr marL="0" lvl="0" indent="0" algn="l" rtl="0">
              <a:spcBef>
                <a:spcPts val="38"/>
              </a:spcBef>
              <a:spcAft>
                <a:spcPts val="0"/>
              </a:spcAft>
              <a:buNone/>
            </a:pPr>
            <a:r>
              <a:rPr lang="en">
                <a:solidFill>
                  <a:srgbClr val="092838"/>
                </a:solidFill>
                <a:latin typeface="Optimistic Text"/>
                <a:ea typeface="Optimistic Text"/>
                <a:cs typeface="Optimistic Text"/>
                <a:sym typeface="Optimistic Text"/>
              </a:rPr>
              <a:t>Fake online ads targeting consumers</a:t>
            </a:r>
            <a:endParaRPr>
              <a:solidFill>
                <a:srgbClr val="092838"/>
              </a:solidFill>
              <a:latin typeface="Optimistic Text"/>
              <a:ea typeface="Optimistic Text"/>
              <a:cs typeface="Optimistic Text"/>
              <a:sym typeface="Optimistic Text"/>
            </a:endParaRPr>
          </a:p>
        </p:txBody>
      </p:sp>
      <p:grpSp>
        <p:nvGrpSpPr>
          <p:cNvPr id="1149" name="Google Shape;1149;p123"/>
          <p:cNvGrpSpPr/>
          <p:nvPr/>
        </p:nvGrpSpPr>
        <p:grpSpPr>
          <a:xfrm>
            <a:off x="777246" y="5737351"/>
            <a:ext cx="178839" cy="159067"/>
            <a:chOff x="610797" y="3458434"/>
            <a:chExt cx="119226" cy="106045"/>
          </a:xfrm>
        </p:grpSpPr>
        <p:sp>
          <p:nvSpPr>
            <p:cNvPr id="1150" name="Google Shape;1150;p123"/>
            <p:cNvSpPr/>
            <p:nvPr/>
          </p:nvSpPr>
          <p:spPr>
            <a:xfrm>
              <a:off x="610797" y="3511185"/>
              <a:ext cx="118745" cy="0"/>
            </a:xfrm>
            <a:custGeom>
              <a:avLst/>
              <a:gdLst/>
              <a:ahLst/>
              <a:cxnLst/>
              <a:rect l="l" t="t" r="r" b="b"/>
              <a:pathLst>
                <a:path w="118745" h="120000" extrusionOk="0">
                  <a:moveTo>
                    <a:pt x="0" y="0"/>
                  </a:moveTo>
                  <a:lnTo>
                    <a:pt x="118643" y="0"/>
                  </a:lnTo>
                </a:path>
              </a:pathLst>
            </a:custGeom>
            <a:no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solidFill>
                  <a:srgbClr val="4B0550"/>
                </a:solidFill>
              </a:endParaRPr>
            </a:p>
          </p:txBody>
        </p:sp>
        <p:sp>
          <p:nvSpPr>
            <p:cNvPr id="1151" name="Google Shape;1151;p123"/>
            <p:cNvSpPr/>
            <p:nvPr/>
          </p:nvSpPr>
          <p:spPr>
            <a:xfrm>
              <a:off x="676683" y="3458434"/>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solidFill>
                  <a:srgbClr val="4B0550"/>
                </a:solidFill>
              </a:endParaRPr>
            </a:p>
          </p:txBody>
        </p:sp>
      </p:grpSp>
      <p:grpSp>
        <p:nvGrpSpPr>
          <p:cNvPr id="1152" name="Google Shape;1152;p123"/>
          <p:cNvGrpSpPr/>
          <p:nvPr/>
        </p:nvGrpSpPr>
        <p:grpSpPr>
          <a:xfrm>
            <a:off x="777246" y="6285154"/>
            <a:ext cx="178839" cy="159067"/>
            <a:chOff x="610797" y="3927316"/>
            <a:chExt cx="119226" cy="106045"/>
          </a:xfrm>
        </p:grpSpPr>
        <p:sp>
          <p:nvSpPr>
            <p:cNvPr id="1153" name="Google Shape;1153;p123"/>
            <p:cNvSpPr/>
            <p:nvPr/>
          </p:nvSpPr>
          <p:spPr>
            <a:xfrm>
              <a:off x="610797" y="3980068"/>
              <a:ext cx="118745" cy="0"/>
            </a:xfrm>
            <a:custGeom>
              <a:avLst/>
              <a:gdLst/>
              <a:ahLst/>
              <a:cxnLst/>
              <a:rect l="l" t="t" r="r" b="b"/>
              <a:pathLst>
                <a:path w="118745" h="120000" extrusionOk="0">
                  <a:moveTo>
                    <a:pt x="0" y="0"/>
                  </a:moveTo>
                  <a:lnTo>
                    <a:pt x="118643" y="0"/>
                  </a:lnTo>
                </a:path>
              </a:pathLst>
            </a:custGeom>
            <a:no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solidFill>
                  <a:srgbClr val="4B0550"/>
                </a:solidFill>
              </a:endParaRPr>
            </a:p>
          </p:txBody>
        </p:sp>
        <p:sp>
          <p:nvSpPr>
            <p:cNvPr id="1154" name="Google Shape;1154;p123"/>
            <p:cNvSpPr/>
            <p:nvPr/>
          </p:nvSpPr>
          <p:spPr>
            <a:xfrm>
              <a:off x="676683" y="3927316"/>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solidFill>
                  <a:srgbClr val="4B0550"/>
                </a:solidFill>
              </a:endParaRPr>
            </a:p>
          </p:txBody>
        </p:sp>
      </p:grpSp>
      <p:grpSp>
        <p:nvGrpSpPr>
          <p:cNvPr id="1155" name="Google Shape;1155;p123"/>
          <p:cNvGrpSpPr/>
          <p:nvPr/>
        </p:nvGrpSpPr>
        <p:grpSpPr>
          <a:xfrm>
            <a:off x="777246" y="6839142"/>
            <a:ext cx="178839" cy="159068"/>
            <a:chOff x="610797" y="4396198"/>
            <a:chExt cx="119226" cy="106045"/>
          </a:xfrm>
        </p:grpSpPr>
        <p:sp>
          <p:nvSpPr>
            <p:cNvPr id="1156" name="Google Shape;1156;p123"/>
            <p:cNvSpPr/>
            <p:nvPr/>
          </p:nvSpPr>
          <p:spPr>
            <a:xfrm>
              <a:off x="610797" y="4448949"/>
              <a:ext cx="118745" cy="0"/>
            </a:xfrm>
            <a:custGeom>
              <a:avLst/>
              <a:gdLst/>
              <a:ahLst/>
              <a:cxnLst/>
              <a:rect l="l" t="t" r="r" b="b"/>
              <a:pathLst>
                <a:path w="118745" h="120000" extrusionOk="0">
                  <a:moveTo>
                    <a:pt x="0" y="0"/>
                  </a:moveTo>
                  <a:lnTo>
                    <a:pt x="118643" y="0"/>
                  </a:lnTo>
                </a:path>
              </a:pathLst>
            </a:custGeom>
            <a:no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solidFill>
                  <a:srgbClr val="4B0550"/>
                </a:solidFill>
              </a:endParaRPr>
            </a:p>
          </p:txBody>
        </p:sp>
        <p:sp>
          <p:nvSpPr>
            <p:cNvPr id="1157" name="Google Shape;1157;p123"/>
            <p:cNvSpPr/>
            <p:nvPr/>
          </p:nvSpPr>
          <p:spPr>
            <a:xfrm>
              <a:off x="676683" y="4396198"/>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solidFill>
                  <a:srgbClr val="4B0550"/>
                </a:solidFill>
              </a:endParaRPr>
            </a:p>
          </p:txBody>
        </p:sp>
      </p:grpSp>
      <p:sp>
        <p:nvSpPr>
          <p:cNvPr id="1158" name="Google Shape;1158;p123"/>
          <p:cNvSpPr txBox="1"/>
          <p:nvPr/>
        </p:nvSpPr>
        <p:spPr>
          <a:xfrm>
            <a:off x="1203875" y="5674750"/>
            <a:ext cx="4283400" cy="138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 sz="1800">
                <a:solidFill>
                  <a:schemeClr val="dk1"/>
                </a:solidFill>
                <a:latin typeface="Optimistic Text"/>
                <a:ea typeface="Optimistic Text"/>
                <a:cs typeface="Optimistic Text"/>
                <a:sym typeface="Optimistic Text"/>
              </a:rPr>
              <a:t>Spread confusion</a:t>
            </a:r>
            <a:endParaRPr sz="1800">
              <a:solidFill>
                <a:schemeClr val="dk1"/>
              </a:solidFill>
              <a:latin typeface="Optimistic Text"/>
              <a:ea typeface="Optimistic Text"/>
              <a:cs typeface="Optimistic Text"/>
              <a:sym typeface="Optimistic Text"/>
            </a:endParaRPr>
          </a:p>
          <a:p>
            <a:pPr marL="0" marR="0" lvl="0" indent="0" algn="l" rtl="0">
              <a:lnSpc>
                <a:spcPct val="100000"/>
              </a:lnSpc>
              <a:spcBef>
                <a:spcPts val="0"/>
              </a:spcBef>
              <a:spcAft>
                <a:spcPts val="0"/>
              </a:spcAft>
              <a:buNone/>
            </a:pPr>
            <a:endParaRPr sz="1800">
              <a:solidFill>
                <a:schemeClr val="dk1"/>
              </a:solidFill>
              <a:latin typeface="Optimistic Text"/>
              <a:ea typeface="Optimistic Text"/>
              <a:cs typeface="Optimistic Text"/>
              <a:sym typeface="Optimistic Text"/>
            </a:endParaRPr>
          </a:p>
          <a:p>
            <a:pPr marL="0" marR="0" lvl="0" indent="0" algn="l" rtl="0">
              <a:lnSpc>
                <a:spcPct val="100000"/>
              </a:lnSpc>
              <a:spcBef>
                <a:spcPts val="0"/>
              </a:spcBef>
              <a:spcAft>
                <a:spcPts val="0"/>
              </a:spcAft>
              <a:buNone/>
            </a:pPr>
            <a:r>
              <a:rPr lang="en" sz="1800">
                <a:solidFill>
                  <a:schemeClr val="dk1"/>
                </a:solidFill>
                <a:latin typeface="Optimistic Text"/>
                <a:ea typeface="Optimistic Text"/>
                <a:cs typeface="Optimistic Text"/>
                <a:sym typeface="Optimistic Text"/>
              </a:rPr>
              <a:t>Trick you or your family</a:t>
            </a:r>
            <a:endParaRPr sz="1800">
              <a:solidFill>
                <a:schemeClr val="dk1"/>
              </a:solidFill>
              <a:latin typeface="Optimistic Text"/>
              <a:ea typeface="Optimistic Text"/>
              <a:cs typeface="Optimistic Text"/>
              <a:sym typeface="Optimistic Text"/>
            </a:endParaRPr>
          </a:p>
          <a:p>
            <a:pPr marL="0" marR="0" lvl="0" indent="0" algn="l" rtl="0">
              <a:lnSpc>
                <a:spcPct val="100000"/>
              </a:lnSpc>
              <a:spcBef>
                <a:spcPts val="0"/>
              </a:spcBef>
              <a:spcAft>
                <a:spcPts val="0"/>
              </a:spcAft>
              <a:buNone/>
            </a:pPr>
            <a:endParaRPr sz="1800">
              <a:solidFill>
                <a:schemeClr val="dk1"/>
              </a:solidFill>
              <a:latin typeface="Optimistic Text"/>
              <a:ea typeface="Optimistic Text"/>
              <a:cs typeface="Optimistic Text"/>
              <a:sym typeface="Optimistic Text"/>
            </a:endParaRPr>
          </a:p>
          <a:p>
            <a:pPr marL="0" marR="0" lvl="0" indent="0" algn="l" rtl="0">
              <a:lnSpc>
                <a:spcPct val="100000"/>
              </a:lnSpc>
              <a:spcBef>
                <a:spcPts val="0"/>
              </a:spcBef>
              <a:spcAft>
                <a:spcPts val="0"/>
              </a:spcAft>
              <a:buNone/>
            </a:pPr>
            <a:r>
              <a:rPr lang="en" sz="1800">
                <a:solidFill>
                  <a:schemeClr val="dk1"/>
                </a:solidFill>
                <a:latin typeface="Optimistic Text"/>
                <a:ea typeface="Optimistic Text"/>
                <a:cs typeface="Optimistic Text"/>
                <a:sym typeface="Optimistic Text"/>
              </a:rPr>
              <a:t>Affect your finances or safety</a:t>
            </a:r>
            <a:endParaRPr sz="1800">
              <a:solidFill>
                <a:schemeClr val="dk1"/>
              </a:solidFill>
              <a:latin typeface="Optimistic Text"/>
              <a:ea typeface="Optimistic Text"/>
              <a:cs typeface="Optimistic Text"/>
              <a:sym typeface="Optimistic Text"/>
            </a:endParaRPr>
          </a:p>
        </p:txBody>
      </p:sp>
      <p:sp>
        <p:nvSpPr>
          <p:cNvPr id="1159" name="Google Shape;1159;p123"/>
          <p:cNvSpPr txBox="1"/>
          <p:nvPr/>
        </p:nvSpPr>
        <p:spPr>
          <a:xfrm>
            <a:off x="790575" y="7767650"/>
            <a:ext cx="4283400" cy="2772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 sz="1800">
                <a:solidFill>
                  <a:schemeClr val="dk1"/>
                </a:solidFill>
                <a:latin typeface="Optimistic Text"/>
                <a:ea typeface="Optimistic Text"/>
                <a:cs typeface="Optimistic Text"/>
                <a:sym typeface="Optimistic Text"/>
              </a:rPr>
              <a:t>Let’s learn how to spot them</a:t>
            </a:r>
            <a:endParaRPr sz="1800">
              <a:solidFill>
                <a:schemeClr val="dk1"/>
              </a:solidFill>
              <a:latin typeface="Optimistic Text"/>
              <a:ea typeface="Optimistic Text"/>
              <a:cs typeface="Optimistic Text"/>
              <a:sym typeface="Optimistic Text"/>
            </a:endParaRPr>
          </a:p>
        </p:txBody>
      </p:sp>
      <p:sp>
        <p:nvSpPr>
          <p:cNvPr id="1160" name="Google Shape;1160;p123"/>
          <p:cNvSpPr txBox="1">
            <a:spLocks noGrp="1"/>
          </p:cNvSpPr>
          <p:nvPr>
            <p:ph type="subTitle" idx="3"/>
          </p:nvPr>
        </p:nvSpPr>
        <p:spPr>
          <a:xfrm>
            <a:off x="1900251" y="9442550"/>
            <a:ext cx="5556600" cy="4206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Understanding AI in your daily life</a:t>
            </a:r>
            <a:endParaRPr/>
          </a:p>
        </p:txBody>
      </p:sp>
      <p:pic>
        <p:nvPicPr>
          <p:cNvPr id="3" name="Google Shape;1129;p123" title="Scam Message.jpg">
            <a:extLst>
              <a:ext uri="{FF2B5EF4-FFF2-40B4-BE49-F238E27FC236}">
                <a16:creationId xmlns:a16="http://schemas.microsoft.com/office/drawing/2014/main" id="{05592331-EB52-985C-EEA7-FC2822798989}"/>
              </a:ext>
            </a:extLst>
          </p:cNvPr>
          <p:cNvPicPr preferRelativeResize="0"/>
          <p:nvPr/>
        </p:nvPicPr>
        <p:blipFill rotWithShape="1">
          <a:blip r:embed="rId6">
            <a:alphaModFix/>
          </a:blip>
          <a:srcRect l="10839" r="10847"/>
          <a:stretch/>
        </p:blipFill>
        <p:spPr>
          <a:xfrm>
            <a:off x="13715154" y="1817992"/>
            <a:ext cx="3406200" cy="2899500"/>
          </a:xfrm>
          <a:prstGeom prst="roundRect">
            <a:avLst>
              <a:gd name="adj" fmla="val 7155"/>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64"/>
        <p:cNvGrpSpPr/>
        <p:nvPr/>
      </p:nvGrpSpPr>
      <p:grpSpPr>
        <a:xfrm>
          <a:off x="0" y="0"/>
          <a:ext cx="0" cy="0"/>
          <a:chOff x="0" y="0"/>
          <a:chExt cx="0" cy="0"/>
        </a:xfrm>
      </p:grpSpPr>
      <p:sp>
        <p:nvSpPr>
          <p:cNvPr id="1165" name="Google Shape;1165;p124"/>
          <p:cNvSpPr txBox="1">
            <a:spLocks noGrp="1"/>
          </p:cNvSpPr>
          <p:nvPr>
            <p:ph type="ctrTitle"/>
          </p:nvPr>
        </p:nvSpPr>
        <p:spPr>
          <a:xfrm>
            <a:off x="1527048" y="4207788"/>
            <a:ext cx="11964900" cy="17190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Can you spot the AI image?</a:t>
            </a:r>
            <a:endParaRPr/>
          </a:p>
        </p:txBody>
      </p:sp>
      <p:sp>
        <p:nvSpPr>
          <p:cNvPr id="1166" name="Google Shape;1166;p124"/>
          <p:cNvSpPr txBox="1">
            <a:spLocks noGrp="1"/>
          </p:cNvSpPr>
          <p:nvPr>
            <p:ph type="subTitle" idx="4294967295"/>
          </p:nvPr>
        </p:nvSpPr>
        <p:spPr>
          <a:xfrm>
            <a:off x="1527040" y="2867037"/>
            <a:ext cx="11964900" cy="347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b="0">
                <a:solidFill>
                  <a:schemeClr val="accent4"/>
                </a:solidFill>
              </a:rPr>
              <a:t>ACTIVITY</a:t>
            </a:r>
            <a:endParaRPr b="0">
              <a:solidFill>
                <a:schemeClr val="accent4"/>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70"/>
        <p:cNvGrpSpPr/>
        <p:nvPr/>
      </p:nvGrpSpPr>
      <p:grpSpPr>
        <a:xfrm>
          <a:off x="0" y="0"/>
          <a:ext cx="0" cy="0"/>
          <a:chOff x="0" y="0"/>
          <a:chExt cx="0" cy="0"/>
        </a:xfrm>
      </p:grpSpPr>
      <p:pic>
        <p:nvPicPr>
          <p:cNvPr id="5" name="Google Shape;1167;p125" title="Middle E Asset2 05.png">
            <a:extLst>
              <a:ext uri="{FF2B5EF4-FFF2-40B4-BE49-F238E27FC236}">
                <a16:creationId xmlns:a16="http://schemas.microsoft.com/office/drawing/2014/main" id="{D932CA82-0600-7989-77CC-17005F11E12D}"/>
              </a:ext>
            </a:extLst>
          </p:cNvPr>
          <p:cNvPicPr preferRelativeResize="0"/>
          <p:nvPr/>
        </p:nvPicPr>
        <p:blipFill rotWithShape="1">
          <a:blip r:embed="rId3">
            <a:alphaModFix/>
          </a:blip>
          <a:srcRect t="25828" b="3078"/>
          <a:stretch/>
        </p:blipFill>
        <p:spPr>
          <a:xfrm>
            <a:off x="12103087" y="2399048"/>
            <a:ext cx="5369100" cy="5725500"/>
          </a:xfrm>
          <a:prstGeom prst="roundRect">
            <a:avLst>
              <a:gd name="adj" fmla="val 3293"/>
            </a:avLst>
          </a:prstGeom>
          <a:noFill/>
          <a:ln>
            <a:noFill/>
          </a:ln>
        </p:spPr>
      </p:pic>
      <p:pic>
        <p:nvPicPr>
          <p:cNvPr id="4" name="Google Shape;1166;p125" title="Middle E Asset2 04.jpg">
            <a:extLst>
              <a:ext uri="{FF2B5EF4-FFF2-40B4-BE49-F238E27FC236}">
                <a16:creationId xmlns:a16="http://schemas.microsoft.com/office/drawing/2014/main" id="{9BC860E1-21BD-130A-4A5E-EB6F20BE1397}"/>
              </a:ext>
            </a:extLst>
          </p:cNvPr>
          <p:cNvPicPr preferRelativeResize="0"/>
          <p:nvPr/>
        </p:nvPicPr>
        <p:blipFill rotWithShape="1">
          <a:blip r:embed="rId4">
            <a:alphaModFix/>
          </a:blip>
          <a:srcRect t="25835" b="3092"/>
          <a:stretch/>
        </p:blipFill>
        <p:spPr>
          <a:xfrm>
            <a:off x="6371274" y="2399048"/>
            <a:ext cx="5369100" cy="5725500"/>
          </a:xfrm>
          <a:prstGeom prst="roundRect">
            <a:avLst>
              <a:gd name="adj" fmla="val 3293"/>
            </a:avLst>
          </a:prstGeom>
          <a:noFill/>
          <a:ln>
            <a:noFill/>
          </a:ln>
        </p:spPr>
      </p:pic>
      <p:sp>
        <p:nvSpPr>
          <p:cNvPr id="1171" name="Google Shape;1171;p125"/>
          <p:cNvSpPr txBox="1">
            <a:spLocks noGrp="1"/>
          </p:cNvSpPr>
          <p:nvPr>
            <p:ph type="title"/>
          </p:nvPr>
        </p:nvSpPr>
        <p:spPr>
          <a:xfrm>
            <a:off x="777240" y="2750213"/>
            <a:ext cx="4928700" cy="25695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600"/>
              <a:t>Look at the two images on screen</a:t>
            </a:r>
            <a:endParaRPr sz="3600"/>
          </a:p>
        </p:txBody>
      </p:sp>
      <p:sp>
        <p:nvSpPr>
          <p:cNvPr id="1172" name="Google Shape;1172;p125"/>
          <p:cNvSpPr txBox="1">
            <a:spLocks noGrp="1"/>
          </p:cNvSpPr>
          <p:nvPr>
            <p:ph type="subTitle" idx="3"/>
          </p:nvPr>
        </p:nvSpPr>
        <p:spPr>
          <a:xfrm>
            <a:off x="1900251" y="9442550"/>
            <a:ext cx="5556600" cy="4206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Understanding AI in your daily life</a:t>
            </a:r>
            <a:endParaRPr/>
          </a:p>
        </p:txBody>
      </p:sp>
      <p:grpSp>
        <p:nvGrpSpPr>
          <p:cNvPr id="1173" name="Google Shape;1173;p125"/>
          <p:cNvGrpSpPr/>
          <p:nvPr/>
        </p:nvGrpSpPr>
        <p:grpSpPr>
          <a:xfrm>
            <a:off x="777246" y="5807801"/>
            <a:ext cx="178839" cy="159067"/>
            <a:chOff x="610797" y="3458434"/>
            <a:chExt cx="119226" cy="106045"/>
          </a:xfrm>
        </p:grpSpPr>
        <p:sp>
          <p:nvSpPr>
            <p:cNvPr id="1174" name="Google Shape;1174;p125"/>
            <p:cNvSpPr/>
            <p:nvPr/>
          </p:nvSpPr>
          <p:spPr>
            <a:xfrm>
              <a:off x="610797" y="3511185"/>
              <a:ext cx="118745" cy="0"/>
            </a:xfrm>
            <a:custGeom>
              <a:avLst/>
              <a:gdLst/>
              <a:ahLst/>
              <a:cxnLst/>
              <a:rect l="l" t="t" r="r" b="b"/>
              <a:pathLst>
                <a:path w="118745" h="120000" extrusionOk="0">
                  <a:moveTo>
                    <a:pt x="0" y="0"/>
                  </a:moveTo>
                  <a:lnTo>
                    <a:pt x="118643" y="0"/>
                  </a:lnTo>
                </a:path>
              </a:pathLst>
            </a:custGeom>
            <a:noFill/>
            <a:ln w="28575"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solidFill>
                  <a:schemeClr val="accent4"/>
                </a:solidFill>
              </a:endParaRPr>
            </a:p>
          </p:txBody>
        </p:sp>
        <p:sp>
          <p:nvSpPr>
            <p:cNvPr id="1175" name="Google Shape;1175;p125"/>
            <p:cNvSpPr/>
            <p:nvPr/>
          </p:nvSpPr>
          <p:spPr>
            <a:xfrm>
              <a:off x="676683" y="3458434"/>
              <a:ext cx="53340" cy="106045"/>
            </a:xfrm>
            <a:custGeom>
              <a:avLst/>
              <a:gdLst/>
              <a:ahLst/>
              <a:cxnLst/>
              <a:rect l="l" t="t" r="r" b="b"/>
              <a:pathLst>
                <a:path w="53340" h="106045" extrusionOk="0">
                  <a:moveTo>
                    <a:pt x="0" y="0"/>
                  </a:moveTo>
                  <a:lnTo>
                    <a:pt x="52755" y="52755"/>
                  </a:lnTo>
                  <a:lnTo>
                    <a:pt x="0" y="105498"/>
                  </a:lnTo>
                </a:path>
              </a:pathLst>
            </a:custGeom>
            <a:noFill/>
            <a:ln w="28575"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solidFill>
                  <a:schemeClr val="accent4"/>
                </a:solidFill>
              </a:endParaRPr>
            </a:p>
          </p:txBody>
        </p:sp>
      </p:grpSp>
      <p:grpSp>
        <p:nvGrpSpPr>
          <p:cNvPr id="1176" name="Google Shape;1176;p125"/>
          <p:cNvGrpSpPr/>
          <p:nvPr/>
        </p:nvGrpSpPr>
        <p:grpSpPr>
          <a:xfrm>
            <a:off x="777246" y="6355604"/>
            <a:ext cx="178839" cy="159067"/>
            <a:chOff x="610797" y="3927316"/>
            <a:chExt cx="119226" cy="106045"/>
          </a:xfrm>
        </p:grpSpPr>
        <p:sp>
          <p:nvSpPr>
            <p:cNvPr id="1177" name="Google Shape;1177;p125"/>
            <p:cNvSpPr/>
            <p:nvPr/>
          </p:nvSpPr>
          <p:spPr>
            <a:xfrm>
              <a:off x="610797" y="3980068"/>
              <a:ext cx="118745" cy="0"/>
            </a:xfrm>
            <a:custGeom>
              <a:avLst/>
              <a:gdLst/>
              <a:ahLst/>
              <a:cxnLst/>
              <a:rect l="l" t="t" r="r" b="b"/>
              <a:pathLst>
                <a:path w="118745" h="120000" extrusionOk="0">
                  <a:moveTo>
                    <a:pt x="0" y="0"/>
                  </a:moveTo>
                  <a:lnTo>
                    <a:pt x="118643" y="0"/>
                  </a:lnTo>
                </a:path>
              </a:pathLst>
            </a:custGeom>
            <a:noFill/>
            <a:ln w="28575"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solidFill>
                  <a:schemeClr val="accent4"/>
                </a:solidFill>
              </a:endParaRPr>
            </a:p>
          </p:txBody>
        </p:sp>
        <p:sp>
          <p:nvSpPr>
            <p:cNvPr id="1178" name="Google Shape;1178;p125"/>
            <p:cNvSpPr/>
            <p:nvPr/>
          </p:nvSpPr>
          <p:spPr>
            <a:xfrm>
              <a:off x="676683" y="3927316"/>
              <a:ext cx="53340" cy="106045"/>
            </a:xfrm>
            <a:custGeom>
              <a:avLst/>
              <a:gdLst/>
              <a:ahLst/>
              <a:cxnLst/>
              <a:rect l="l" t="t" r="r" b="b"/>
              <a:pathLst>
                <a:path w="53340" h="106045" extrusionOk="0">
                  <a:moveTo>
                    <a:pt x="0" y="0"/>
                  </a:moveTo>
                  <a:lnTo>
                    <a:pt x="52755" y="52755"/>
                  </a:lnTo>
                  <a:lnTo>
                    <a:pt x="0" y="105498"/>
                  </a:lnTo>
                </a:path>
              </a:pathLst>
            </a:custGeom>
            <a:noFill/>
            <a:ln w="28575"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solidFill>
                  <a:schemeClr val="accent4"/>
                </a:solidFill>
              </a:endParaRPr>
            </a:p>
          </p:txBody>
        </p:sp>
      </p:grpSp>
      <p:sp>
        <p:nvSpPr>
          <p:cNvPr id="1179" name="Google Shape;1179;p125"/>
          <p:cNvSpPr txBox="1"/>
          <p:nvPr/>
        </p:nvSpPr>
        <p:spPr>
          <a:xfrm>
            <a:off x="1203875" y="5745200"/>
            <a:ext cx="4283400" cy="831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 sz="1800">
                <a:solidFill>
                  <a:schemeClr val="accent4"/>
                </a:solidFill>
                <a:latin typeface="Optimistic Text"/>
                <a:ea typeface="Optimistic Text"/>
                <a:cs typeface="Optimistic Text"/>
                <a:sym typeface="Optimistic Text"/>
              </a:rPr>
              <a:t>One is a real photo</a:t>
            </a:r>
            <a:endParaRPr sz="1800">
              <a:solidFill>
                <a:schemeClr val="accent4"/>
              </a:solidFill>
              <a:latin typeface="Optimistic Text"/>
              <a:ea typeface="Optimistic Text"/>
              <a:cs typeface="Optimistic Text"/>
              <a:sym typeface="Optimistic Text"/>
            </a:endParaRPr>
          </a:p>
          <a:p>
            <a:pPr marL="0" marR="0" lvl="0" indent="0" algn="l" rtl="0">
              <a:lnSpc>
                <a:spcPct val="100000"/>
              </a:lnSpc>
              <a:spcBef>
                <a:spcPts val="0"/>
              </a:spcBef>
              <a:spcAft>
                <a:spcPts val="0"/>
              </a:spcAft>
              <a:buNone/>
            </a:pPr>
            <a:endParaRPr sz="1800">
              <a:solidFill>
                <a:schemeClr val="accent4"/>
              </a:solidFill>
              <a:latin typeface="Optimistic Text"/>
              <a:ea typeface="Optimistic Text"/>
              <a:cs typeface="Optimistic Text"/>
              <a:sym typeface="Optimistic Text"/>
            </a:endParaRPr>
          </a:p>
          <a:p>
            <a:pPr marL="0" marR="0" lvl="0" indent="0" algn="l" rtl="0">
              <a:lnSpc>
                <a:spcPct val="100000"/>
              </a:lnSpc>
              <a:spcBef>
                <a:spcPts val="0"/>
              </a:spcBef>
              <a:spcAft>
                <a:spcPts val="0"/>
              </a:spcAft>
              <a:buNone/>
            </a:pPr>
            <a:r>
              <a:rPr lang="en" sz="1800">
                <a:solidFill>
                  <a:schemeClr val="accent4"/>
                </a:solidFill>
                <a:latin typeface="Optimistic Text"/>
                <a:ea typeface="Optimistic Text"/>
                <a:cs typeface="Optimistic Text"/>
                <a:sym typeface="Optimistic Text"/>
              </a:rPr>
              <a:t>One is AI-generated</a:t>
            </a:r>
            <a:endParaRPr sz="1800">
              <a:solidFill>
                <a:schemeClr val="accent4"/>
              </a:solidFill>
              <a:latin typeface="Optimistic Text"/>
              <a:ea typeface="Optimistic Text"/>
              <a:cs typeface="Optimistic Text"/>
              <a:sym typeface="Optimistic Text"/>
            </a:endParaRPr>
          </a:p>
        </p:txBody>
      </p:sp>
      <p:sp>
        <p:nvSpPr>
          <p:cNvPr id="1180" name="Google Shape;1180;p125"/>
          <p:cNvSpPr txBox="1"/>
          <p:nvPr/>
        </p:nvSpPr>
        <p:spPr>
          <a:xfrm>
            <a:off x="790575" y="7138025"/>
            <a:ext cx="4283400" cy="2772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 sz="1800">
                <a:solidFill>
                  <a:schemeClr val="accent4"/>
                </a:solidFill>
                <a:latin typeface="Optimistic Text"/>
                <a:ea typeface="Optimistic Text"/>
                <a:cs typeface="Optimistic Text"/>
                <a:sym typeface="Optimistic Text"/>
              </a:rPr>
              <a:t>Vote: Which one do you think is fake?</a:t>
            </a:r>
            <a:endParaRPr sz="1800">
              <a:solidFill>
                <a:schemeClr val="accent4"/>
              </a:solidFill>
              <a:latin typeface="Optimistic Text"/>
              <a:ea typeface="Optimistic Text"/>
              <a:cs typeface="Optimistic Text"/>
              <a:sym typeface="Optimistic Text"/>
            </a:endParaRPr>
          </a:p>
        </p:txBody>
      </p:sp>
      <p:sp>
        <p:nvSpPr>
          <p:cNvPr id="1181" name="Google Shape;1181;p125"/>
          <p:cNvSpPr txBox="1">
            <a:spLocks noGrp="1"/>
          </p:cNvSpPr>
          <p:nvPr>
            <p:ph type="subTitle" idx="2"/>
          </p:nvPr>
        </p:nvSpPr>
        <p:spPr>
          <a:xfrm>
            <a:off x="429768" y="429768"/>
            <a:ext cx="4928700" cy="1539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sz="1000">
                <a:solidFill>
                  <a:schemeClr val="accent4"/>
                </a:solidFill>
              </a:rPr>
              <a:t>CREATING WITH AI</a:t>
            </a:r>
            <a:endParaRPr sz="1000">
              <a:solidFill>
                <a:schemeClr val="accent4"/>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87"/>
        <p:cNvGrpSpPr/>
        <p:nvPr/>
      </p:nvGrpSpPr>
      <p:grpSpPr>
        <a:xfrm>
          <a:off x="0" y="0"/>
          <a:ext cx="0" cy="0"/>
          <a:chOff x="0" y="0"/>
          <a:chExt cx="0" cy="0"/>
        </a:xfrm>
      </p:grpSpPr>
      <p:sp>
        <p:nvSpPr>
          <p:cNvPr id="1188" name="Google Shape;1188;p126"/>
          <p:cNvSpPr txBox="1">
            <a:spLocks noGrp="1"/>
          </p:cNvSpPr>
          <p:nvPr>
            <p:ph type="ctrTitle"/>
          </p:nvPr>
        </p:nvSpPr>
        <p:spPr>
          <a:xfrm>
            <a:off x="1527048" y="4207788"/>
            <a:ext cx="11964900" cy="17190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Which message was written by a human?</a:t>
            </a:r>
            <a:endParaRPr/>
          </a:p>
        </p:txBody>
      </p:sp>
      <p:sp>
        <p:nvSpPr>
          <p:cNvPr id="1189" name="Google Shape;1189;p126"/>
          <p:cNvSpPr txBox="1">
            <a:spLocks noGrp="1"/>
          </p:cNvSpPr>
          <p:nvPr>
            <p:ph type="subTitle" idx="4294967295"/>
          </p:nvPr>
        </p:nvSpPr>
        <p:spPr>
          <a:xfrm>
            <a:off x="1527040" y="2867037"/>
            <a:ext cx="11964900" cy="347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b="0">
                <a:solidFill>
                  <a:schemeClr val="accent4"/>
                </a:solidFill>
              </a:rPr>
              <a:t>ACTIVITY</a:t>
            </a:r>
            <a:endParaRPr b="0">
              <a:solidFill>
                <a:schemeClr val="accent4"/>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93"/>
        <p:cNvGrpSpPr/>
        <p:nvPr/>
      </p:nvGrpSpPr>
      <p:grpSpPr>
        <a:xfrm>
          <a:off x="0" y="0"/>
          <a:ext cx="0" cy="0"/>
          <a:chOff x="0" y="0"/>
          <a:chExt cx="0" cy="0"/>
        </a:xfrm>
      </p:grpSpPr>
      <p:sp>
        <p:nvSpPr>
          <p:cNvPr id="1194" name="Google Shape;1194;p127"/>
          <p:cNvSpPr txBox="1">
            <a:spLocks noGrp="1"/>
          </p:cNvSpPr>
          <p:nvPr>
            <p:ph type="subTitle" idx="3"/>
          </p:nvPr>
        </p:nvSpPr>
        <p:spPr>
          <a:xfrm>
            <a:off x="1900251" y="9442550"/>
            <a:ext cx="5556600" cy="4206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Understanding AI in your daily life</a:t>
            </a:r>
            <a:endParaRPr/>
          </a:p>
        </p:txBody>
      </p:sp>
      <p:sp>
        <p:nvSpPr>
          <p:cNvPr id="1195" name="Google Shape;1195;p127"/>
          <p:cNvSpPr txBox="1">
            <a:spLocks noGrp="1"/>
          </p:cNvSpPr>
          <p:nvPr>
            <p:ph type="title"/>
          </p:nvPr>
        </p:nvSpPr>
        <p:spPr>
          <a:xfrm>
            <a:off x="777251" y="2532900"/>
            <a:ext cx="5318700" cy="25695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600">
                <a:solidFill>
                  <a:schemeClr val="accent4"/>
                </a:solidFill>
              </a:rPr>
              <a:t>Which one sounds more human? More local? More believable?</a:t>
            </a:r>
            <a:endParaRPr sz="3600">
              <a:solidFill>
                <a:schemeClr val="accent4"/>
              </a:solidFill>
            </a:endParaRPr>
          </a:p>
        </p:txBody>
      </p:sp>
      <p:sp>
        <p:nvSpPr>
          <p:cNvPr id="1196" name="Google Shape;1196;p127"/>
          <p:cNvSpPr txBox="1">
            <a:spLocks noGrp="1"/>
          </p:cNvSpPr>
          <p:nvPr>
            <p:ph type="body" idx="1"/>
          </p:nvPr>
        </p:nvSpPr>
        <p:spPr>
          <a:xfrm>
            <a:off x="777240" y="5742432"/>
            <a:ext cx="4928700" cy="3744300"/>
          </a:xfrm>
          <a:prstGeom prst="rect">
            <a:avLst/>
          </a:prstGeom>
        </p:spPr>
        <p:txBody>
          <a:bodyPr spcFirstLastPara="1" wrap="square" lIns="0" tIns="0" rIns="0" bIns="0" anchor="t" anchorCtr="0">
            <a:noAutofit/>
          </a:bodyPr>
          <a:lstStyle/>
          <a:p>
            <a:pPr marL="0" lvl="0" indent="0" algn="l" rtl="0">
              <a:spcBef>
                <a:spcPts val="0"/>
              </a:spcBef>
              <a:spcAft>
                <a:spcPts val="1000"/>
              </a:spcAft>
              <a:buNone/>
            </a:pPr>
            <a:r>
              <a:rPr lang="en">
                <a:solidFill>
                  <a:schemeClr val="accent4"/>
                </a:solidFill>
              </a:rPr>
              <a:t>Let’s break it down together.</a:t>
            </a:r>
            <a:endParaRPr>
              <a:solidFill>
                <a:schemeClr val="accent4"/>
              </a:solidFill>
            </a:endParaRPr>
          </a:p>
        </p:txBody>
      </p:sp>
      <p:sp>
        <p:nvSpPr>
          <p:cNvPr id="1197" name="Google Shape;1197;p127"/>
          <p:cNvSpPr/>
          <p:nvPr/>
        </p:nvSpPr>
        <p:spPr>
          <a:xfrm>
            <a:off x="7478000" y="2867524"/>
            <a:ext cx="4075800" cy="6098675"/>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198" name="Google Shape;1198;p127"/>
          <p:cNvSpPr txBox="1">
            <a:spLocks noGrp="1"/>
          </p:cNvSpPr>
          <p:nvPr>
            <p:ph type="title" idx="4294967295"/>
          </p:nvPr>
        </p:nvSpPr>
        <p:spPr>
          <a:xfrm>
            <a:off x="7843850" y="1721002"/>
            <a:ext cx="3090000" cy="18927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000" dirty="0"/>
              <a:t>Announcement</a:t>
            </a:r>
            <a:endParaRPr sz="3000" dirty="0"/>
          </a:p>
        </p:txBody>
      </p:sp>
      <p:sp>
        <p:nvSpPr>
          <p:cNvPr id="1199" name="Google Shape;1199;p127"/>
          <p:cNvSpPr txBox="1">
            <a:spLocks noGrp="1"/>
          </p:cNvSpPr>
          <p:nvPr>
            <p:ph type="body" idx="1"/>
          </p:nvPr>
        </p:nvSpPr>
        <p:spPr>
          <a:xfrm>
            <a:off x="7843838" y="3937000"/>
            <a:ext cx="3357562" cy="4708981"/>
          </a:xfrm>
          <a:prstGeom prst="rect">
            <a:avLst/>
          </a:prstGeom>
        </p:spPr>
        <p:txBody>
          <a:bodyPr spcFirstLastPara="1" wrap="square" lIns="0" tIns="0" rIns="0" bIns="0" anchor="t" anchorCtr="0">
            <a:spAutoFit/>
          </a:bodyPr>
          <a:lstStyle/>
          <a:p>
            <a:pPr marL="0" lvl="0" indent="0">
              <a:lnSpc>
                <a:spcPct val="100000"/>
              </a:lnSpc>
              <a:buNone/>
            </a:pPr>
            <a:r>
              <a:rPr lang="en-US" dirty="0">
                <a:solidFill>
                  <a:schemeClr val="dk1"/>
                </a:solidFill>
              </a:rPr>
              <a:t>A new metro line will open next month, connecting Heliopolis to downtown Cairo; a new bus route will run from Hamra to downtown Beirut; and a new metro extension will be added to Dubai's Jumeirah Lakes Towers (JLT) network, connecting it to Expo City. </a:t>
            </a:r>
          </a:p>
          <a:p>
            <a:pPr marL="0" lvl="0" indent="0">
              <a:lnSpc>
                <a:spcPct val="100000"/>
              </a:lnSpc>
              <a:buNone/>
            </a:pPr>
            <a:endParaRPr lang="en-US" dirty="0">
              <a:solidFill>
                <a:schemeClr val="dk1"/>
              </a:solidFill>
            </a:endParaRPr>
          </a:p>
          <a:p>
            <a:pPr marL="0" lvl="0" indent="0">
              <a:lnSpc>
                <a:spcPct val="100000"/>
              </a:lnSpc>
              <a:buNone/>
            </a:pPr>
            <a:r>
              <a:rPr lang="en-US" dirty="0">
                <a:solidFill>
                  <a:schemeClr val="dk1"/>
                </a:solidFill>
              </a:rPr>
              <a:t>The governor announced this at a community meeting yesterday.</a:t>
            </a:r>
          </a:p>
          <a:p>
            <a:pPr marL="0" lvl="0" indent="0">
              <a:lnSpc>
                <a:spcPct val="100000"/>
              </a:lnSpc>
              <a:buNone/>
            </a:pPr>
            <a:endParaRPr lang="en-US" dirty="0">
              <a:solidFill>
                <a:schemeClr val="dk1"/>
              </a:solidFill>
            </a:endParaRPr>
          </a:p>
          <a:p>
            <a:pPr marL="0" lvl="0" indent="0">
              <a:lnSpc>
                <a:spcPct val="100000"/>
              </a:lnSpc>
              <a:buNone/>
            </a:pPr>
            <a:r>
              <a:rPr lang="en-US" dirty="0">
                <a:solidFill>
                  <a:schemeClr val="dk1"/>
                </a:solidFill>
              </a:rPr>
              <a:t>This will help reduce traffic congestion for daily commuters.</a:t>
            </a:r>
            <a:endParaRPr dirty="0">
              <a:solidFill>
                <a:schemeClr val="dk1"/>
              </a:solidFill>
            </a:endParaRPr>
          </a:p>
        </p:txBody>
      </p:sp>
      <p:sp>
        <p:nvSpPr>
          <p:cNvPr id="1200" name="Google Shape;1200;p127"/>
          <p:cNvSpPr/>
          <p:nvPr/>
        </p:nvSpPr>
        <p:spPr>
          <a:xfrm>
            <a:off x="12296775" y="2867525"/>
            <a:ext cx="4075800" cy="6098674"/>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201" name="Google Shape;1201;p127"/>
          <p:cNvSpPr txBox="1">
            <a:spLocks noGrp="1"/>
          </p:cNvSpPr>
          <p:nvPr>
            <p:ph type="title" idx="4294967295"/>
          </p:nvPr>
        </p:nvSpPr>
        <p:spPr>
          <a:xfrm>
            <a:off x="12662625" y="1721002"/>
            <a:ext cx="3090000" cy="18927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000" dirty="0">
                <a:solidFill>
                  <a:schemeClr val="accent4"/>
                </a:solidFill>
              </a:rPr>
              <a:t>Announcement</a:t>
            </a:r>
            <a:endParaRPr sz="3000" dirty="0">
              <a:solidFill>
                <a:schemeClr val="accent4"/>
              </a:solidFill>
            </a:endParaRPr>
          </a:p>
        </p:txBody>
      </p:sp>
      <p:sp>
        <p:nvSpPr>
          <p:cNvPr id="1202" name="Google Shape;1202;p127"/>
          <p:cNvSpPr txBox="1">
            <a:spLocks noGrp="1"/>
          </p:cNvSpPr>
          <p:nvPr>
            <p:ph type="body" idx="1"/>
          </p:nvPr>
        </p:nvSpPr>
        <p:spPr>
          <a:xfrm>
            <a:off x="12662625" y="3937000"/>
            <a:ext cx="3348900" cy="3323987"/>
          </a:xfrm>
          <a:prstGeom prst="rect">
            <a:avLst/>
          </a:prstGeom>
        </p:spPr>
        <p:txBody>
          <a:bodyPr spcFirstLastPara="1" wrap="square" lIns="0" tIns="0" rIns="0" bIns="0" anchor="t" anchorCtr="0">
            <a:spAutoFit/>
          </a:bodyPr>
          <a:lstStyle/>
          <a:p>
            <a:pPr marL="0" lvl="0" indent="0">
              <a:lnSpc>
                <a:spcPct val="100000"/>
              </a:lnSpc>
              <a:buNone/>
            </a:pPr>
            <a:r>
              <a:rPr lang="en-US" dirty="0"/>
              <a:t>The government of Cairo, Beirut, and Dubai has implemented a new integrated transport corridor connecting key commercial areas. Fares have been set in the local currency.</a:t>
            </a:r>
          </a:p>
          <a:p>
            <a:pPr marL="0" lvl="0" indent="0">
              <a:lnSpc>
                <a:spcPct val="100000"/>
              </a:lnSpc>
              <a:buNone/>
            </a:pPr>
            <a:endParaRPr lang="en-US" dirty="0"/>
          </a:p>
          <a:p>
            <a:pPr marL="0" lvl="0" indent="0">
              <a:lnSpc>
                <a:spcPct val="100000"/>
              </a:lnSpc>
              <a:buNone/>
            </a:pPr>
            <a:r>
              <a:rPr lang="en-US" dirty="0"/>
              <a:t>This development, announced at an official meeting, will improve the efficiency of urban mobility.</a:t>
            </a:r>
            <a:endParaRPr dirty="0">
              <a:solidFill>
                <a:schemeClr val="accent4"/>
              </a:solidFill>
            </a:endParaRPr>
          </a:p>
        </p:txBody>
      </p:sp>
      <p:sp>
        <p:nvSpPr>
          <p:cNvPr id="1203" name="Google Shape;1203;p127"/>
          <p:cNvSpPr txBox="1">
            <a:spLocks noGrp="1"/>
          </p:cNvSpPr>
          <p:nvPr>
            <p:ph type="subTitle" idx="2"/>
          </p:nvPr>
        </p:nvSpPr>
        <p:spPr>
          <a:xfrm>
            <a:off x="429768" y="429768"/>
            <a:ext cx="4928700" cy="1539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sz="1000">
                <a:solidFill>
                  <a:schemeClr val="accent4"/>
                </a:solidFill>
              </a:rPr>
              <a:t>CREATING WITH AI</a:t>
            </a:r>
            <a:endParaRPr sz="1000">
              <a:solidFill>
                <a:schemeClr val="accent4"/>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929"/>
        <p:cNvGrpSpPr/>
        <p:nvPr/>
      </p:nvGrpSpPr>
      <p:grpSpPr>
        <a:xfrm>
          <a:off x="0" y="0"/>
          <a:ext cx="0" cy="0"/>
          <a:chOff x="0" y="0"/>
          <a:chExt cx="0" cy="0"/>
        </a:xfrm>
      </p:grpSpPr>
      <p:sp>
        <p:nvSpPr>
          <p:cNvPr id="930" name="Google Shape;930;p110"/>
          <p:cNvSpPr/>
          <p:nvPr/>
        </p:nvSpPr>
        <p:spPr>
          <a:xfrm>
            <a:off x="0" y="0"/>
            <a:ext cx="6096000" cy="102996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931" name="Google Shape;931;p110"/>
          <p:cNvSpPr txBox="1">
            <a:spLocks noGrp="1"/>
          </p:cNvSpPr>
          <p:nvPr>
            <p:ph type="title"/>
          </p:nvPr>
        </p:nvSpPr>
        <p:spPr>
          <a:xfrm>
            <a:off x="1679448" y="3919538"/>
            <a:ext cx="4224600" cy="1683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solidFill>
                  <a:schemeClr val="accent4"/>
                </a:solidFill>
              </a:rPr>
              <a:t>Outline</a:t>
            </a:r>
            <a:endParaRPr>
              <a:solidFill>
                <a:schemeClr val="accent4"/>
              </a:solidFill>
            </a:endParaRPr>
          </a:p>
        </p:txBody>
      </p:sp>
      <p:sp>
        <p:nvSpPr>
          <p:cNvPr id="932" name="Google Shape;932;p110"/>
          <p:cNvSpPr txBox="1">
            <a:spLocks noGrp="1"/>
          </p:cNvSpPr>
          <p:nvPr>
            <p:ph type="subTitle" idx="4294967295"/>
          </p:nvPr>
        </p:nvSpPr>
        <p:spPr>
          <a:xfrm>
            <a:off x="8424441" y="2180885"/>
            <a:ext cx="4224600" cy="347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solidFill>
                  <a:schemeClr val="accent6"/>
                </a:solidFill>
              </a:rPr>
              <a:t>01</a:t>
            </a:r>
            <a:endParaRPr>
              <a:solidFill>
                <a:schemeClr val="accent6"/>
              </a:solidFill>
            </a:endParaRPr>
          </a:p>
        </p:txBody>
      </p:sp>
      <p:sp>
        <p:nvSpPr>
          <p:cNvPr id="933" name="Google Shape;933;p110"/>
          <p:cNvSpPr txBox="1">
            <a:spLocks noGrp="1"/>
          </p:cNvSpPr>
          <p:nvPr>
            <p:ph type="subTitle" idx="4294967295"/>
          </p:nvPr>
        </p:nvSpPr>
        <p:spPr>
          <a:xfrm>
            <a:off x="8424441" y="3003845"/>
            <a:ext cx="4224600" cy="347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b="0"/>
              <a:t>AI in Your World Already</a:t>
            </a:r>
            <a:endParaRPr b="0"/>
          </a:p>
        </p:txBody>
      </p:sp>
      <p:sp>
        <p:nvSpPr>
          <p:cNvPr id="934" name="Google Shape;934;p110"/>
          <p:cNvSpPr txBox="1">
            <a:spLocks noGrp="1"/>
          </p:cNvSpPr>
          <p:nvPr>
            <p:ph type="subTitle" idx="4294967295"/>
          </p:nvPr>
        </p:nvSpPr>
        <p:spPr>
          <a:xfrm>
            <a:off x="8424441" y="3918248"/>
            <a:ext cx="4224600" cy="347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solidFill>
                  <a:schemeClr val="accent6"/>
                </a:solidFill>
              </a:rPr>
              <a:t>02</a:t>
            </a:r>
            <a:endParaRPr>
              <a:solidFill>
                <a:schemeClr val="accent6"/>
              </a:solidFill>
            </a:endParaRPr>
          </a:p>
        </p:txBody>
      </p:sp>
      <p:sp>
        <p:nvSpPr>
          <p:cNvPr id="935" name="Google Shape;935;p110"/>
          <p:cNvSpPr txBox="1">
            <a:spLocks noGrp="1"/>
          </p:cNvSpPr>
          <p:nvPr>
            <p:ph type="subTitle" idx="2"/>
          </p:nvPr>
        </p:nvSpPr>
        <p:spPr>
          <a:xfrm>
            <a:off x="8424441" y="4284002"/>
            <a:ext cx="4224600" cy="4572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000"/>
              <a:t>Engaging with AI</a:t>
            </a:r>
            <a:endParaRPr sz="3000"/>
          </a:p>
        </p:txBody>
      </p:sp>
      <p:sp>
        <p:nvSpPr>
          <p:cNvPr id="936" name="Google Shape;936;p110"/>
          <p:cNvSpPr txBox="1">
            <a:spLocks noGrp="1"/>
          </p:cNvSpPr>
          <p:nvPr>
            <p:ph type="subTitle" idx="4294967295"/>
          </p:nvPr>
        </p:nvSpPr>
        <p:spPr>
          <a:xfrm>
            <a:off x="8424441" y="4741208"/>
            <a:ext cx="4224600" cy="347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b="0"/>
              <a:t>Can You Tell What’s Real?</a:t>
            </a:r>
            <a:endParaRPr b="0"/>
          </a:p>
        </p:txBody>
      </p:sp>
      <p:sp>
        <p:nvSpPr>
          <p:cNvPr id="937" name="Google Shape;937;p110"/>
          <p:cNvSpPr txBox="1">
            <a:spLocks noGrp="1"/>
          </p:cNvSpPr>
          <p:nvPr>
            <p:ph type="subTitle" idx="4294967295"/>
          </p:nvPr>
        </p:nvSpPr>
        <p:spPr>
          <a:xfrm>
            <a:off x="8424441" y="5655610"/>
            <a:ext cx="4224600" cy="347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solidFill>
                  <a:schemeClr val="accent6"/>
                </a:solidFill>
              </a:rPr>
              <a:t>03</a:t>
            </a:r>
            <a:endParaRPr>
              <a:solidFill>
                <a:schemeClr val="accent6"/>
              </a:solidFill>
            </a:endParaRPr>
          </a:p>
        </p:txBody>
      </p:sp>
      <p:sp>
        <p:nvSpPr>
          <p:cNvPr id="938" name="Google Shape;938;p110"/>
          <p:cNvSpPr txBox="1">
            <a:spLocks noGrp="1"/>
          </p:cNvSpPr>
          <p:nvPr>
            <p:ph type="subTitle" idx="2"/>
          </p:nvPr>
        </p:nvSpPr>
        <p:spPr>
          <a:xfrm>
            <a:off x="8424441" y="6021364"/>
            <a:ext cx="4224600" cy="4572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000"/>
              <a:t>Creating with AI</a:t>
            </a:r>
            <a:endParaRPr sz="3000"/>
          </a:p>
        </p:txBody>
      </p:sp>
      <p:sp>
        <p:nvSpPr>
          <p:cNvPr id="939" name="Google Shape;939;p110"/>
          <p:cNvSpPr txBox="1">
            <a:spLocks noGrp="1"/>
          </p:cNvSpPr>
          <p:nvPr>
            <p:ph type="subTitle" idx="4294967295"/>
          </p:nvPr>
        </p:nvSpPr>
        <p:spPr>
          <a:xfrm>
            <a:off x="8424441" y="6478570"/>
            <a:ext cx="4224600" cy="347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b="0"/>
              <a:t>Create with AI</a:t>
            </a:r>
            <a:endParaRPr b="0"/>
          </a:p>
        </p:txBody>
      </p:sp>
      <p:sp>
        <p:nvSpPr>
          <p:cNvPr id="940" name="Google Shape;940;p110"/>
          <p:cNvSpPr txBox="1">
            <a:spLocks noGrp="1"/>
          </p:cNvSpPr>
          <p:nvPr>
            <p:ph type="subTitle" idx="4294967295"/>
          </p:nvPr>
        </p:nvSpPr>
        <p:spPr>
          <a:xfrm>
            <a:off x="8424441" y="7402148"/>
            <a:ext cx="4224600" cy="347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solidFill>
                  <a:schemeClr val="accent6"/>
                </a:solidFill>
              </a:rPr>
              <a:t>04</a:t>
            </a:r>
            <a:endParaRPr>
              <a:solidFill>
                <a:schemeClr val="accent6"/>
              </a:solidFill>
            </a:endParaRPr>
          </a:p>
        </p:txBody>
      </p:sp>
      <p:sp>
        <p:nvSpPr>
          <p:cNvPr id="941" name="Google Shape;941;p110"/>
          <p:cNvSpPr txBox="1">
            <a:spLocks noGrp="1"/>
          </p:cNvSpPr>
          <p:nvPr>
            <p:ph type="subTitle" idx="2"/>
          </p:nvPr>
        </p:nvSpPr>
        <p:spPr>
          <a:xfrm>
            <a:off x="8424441" y="7767902"/>
            <a:ext cx="4224600" cy="4572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000"/>
              <a:t>Designing AI</a:t>
            </a:r>
            <a:endParaRPr sz="3000"/>
          </a:p>
        </p:txBody>
      </p:sp>
      <p:sp>
        <p:nvSpPr>
          <p:cNvPr id="942" name="Google Shape;942;p110"/>
          <p:cNvSpPr txBox="1">
            <a:spLocks noGrp="1"/>
          </p:cNvSpPr>
          <p:nvPr>
            <p:ph type="subTitle" idx="4294967295"/>
          </p:nvPr>
        </p:nvSpPr>
        <p:spPr>
          <a:xfrm>
            <a:off x="8424441" y="8225108"/>
            <a:ext cx="4224600" cy="347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b="0"/>
              <a:t>Learn How AI Actually Works</a:t>
            </a:r>
            <a:endParaRPr b="0"/>
          </a:p>
        </p:txBody>
      </p:sp>
      <p:sp>
        <p:nvSpPr>
          <p:cNvPr id="943" name="Google Shape;943;p110"/>
          <p:cNvSpPr txBox="1">
            <a:spLocks noGrp="1"/>
          </p:cNvSpPr>
          <p:nvPr>
            <p:ph type="subTitle" idx="4294967295"/>
          </p:nvPr>
        </p:nvSpPr>
        <p:spPr>
          <a:xfrm>
            <a:off x="13092266" y="2180885"/>
            <a:ext cx="4224600" cy="347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solidFill>
                  <a:schemeClr val="accent6"/>
                </a:solidFill>
              </a:rPr>
              <a:t>05</a:t>
            </a:r>
            <a:endParaRPr>
              <a:solidFill>
                <a:schemeClr val="accent6"/>
              </a:solidFill>
            </a:endParaRPr>
          </a:p>
        </p:txBody>
      </p:sp>
      <p:sp>
        <p:nvSpPr>
          <p:cNvPr id="944" name="Google Shape;944;p110"/>
          <p:cNvSpPr txBox="1">
            <a:spLocks noGrp="1"/>
          </p:cNvSpPr>
          <p:nvPr>
            <p:ph type="subTitle" idx="2"/>
          </p:nvPr>
        </p:nvSpPr>
        <p:spPr>
          <a:xfrm>
            <a:off x="13092266" y="2546639"/>
            <a:ext cx="4224600" cy="4572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000"/>
              <a:t>Managing AI</a:t>
            </a:r>
            <a:endParaRPr sz="3000"/>
          </a:p>
        </p:txBody>
      </p:sp>
      <p:sp>
        <p:nvSpPr>
          <p:cNvPr id="945" name="Google Shape;945;p110"/>
          <p:cNvSpPr txBox="1">
            <a:spLocks noGrp="1"/>
          </p:cNvSpPr>
          <p:nvPr>
            <p:ph type="subTitle" idx="4294967295"/>
          </p:nvPr>
        </p:nvSpPr>
        <p:spPr>
          <a:xfrm>
            <a:off x="13092266" y="3003845"/>
            <a:ext cx="4224600" cy="347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b="0"/>
              <a:t>Learn How to Use AI</a:t>
            </a:r>
            <a:endParaRPr b="0"/>
          </a:p>
        </p:txBody>
      </p:sp>
      <p:sp>
        <p:nvSpPr>
          <p:cNvPr id="946" name="Google Shape;946;p110"/>
          <p:cNvSpPr txBox="1">
            <a:spLocks noGrp="1"/>
          </p:cNvSpPr>
          <p:nvPr>
            <p:ph type="subTitle" idx="4294967295"/>
          </p:nvPr>
        </p:nvSpPr>
        <p:spPr>
          <a:xfrm>
            <a:off x="13092266" y="3918248"/>
            <a:ext cx="4224600" cy="347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solidFill>
                  <a:schemeClr val="accent6"/>
                </a:solidFill>
              </a:rPr>
              <a:t>06</a:t>
            </a:r>
            <a:endParaRPr>
              <a:solidFill>
                <a:schemeClr val="accent6"/>
              </a:solidFill>
            </a:endParaRPr>
          </a:p>
        </p:txBody>
      </p:sp>
      <p:sp>
        <p:nvSpPr>
          <p:cNvPr id="947" name="Google Shape;947;p110"/>
          <p:cNvSpPr txBox="1">
            <a:spLocks noGrp="1"/>
          </p:cNvSpPr>
          <p:nvPr>
            <p:ph type="subTitle" idx="2"/>
          </p:nvPr>
        </p:nvSpPr>
        <p:spPr>
          <a:xfrm>
            <a:off x="13092266" y="4284002"/>
            <a:ext cx="4224600" cy="4572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000"/>
              <a:t>Staying Safe with AI</a:t>
            </a:r>
            <a:endParaRPr sz="3000"/>
          </a:p>
        </p:txBody>
      </p:sp>
      <p:sp>
        <p:nvSpPr>
          <p:cNvPr id="948" name="Google Shape;948;p110"/>
          <p:cNvSpPr txBox="1">
            <a:spLocks noGrp="1"/>
          </p:cNvSpPr>
          <p:nvPr>
            <p:ph type="subTitle" idx="4294967295"/>
          </p:nvPr>
        </p:nvSpPr>
        <p:spPr>
          <a:xfrm>
            <a:off x="13092266" y="4741208"/>
            <a:ext cx="4224600" cy="347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b="0"/>
              <a:t>Your AI Safety Toolkit</a:t>
            </a:r>
            <a:endParaRPr b="0"/>
          </a:p>
        </p:txBody>
      </p:sp>
      <p:sp>
        <p:nvSpPr>
          <p:cNvPr id="949" name="Google Shape;949;p110"/>
          <p:cNvSpPr txBox="1">
            <a:spLocks noGrp="1"/>
          </p:cNvSpPr>
          <p:nvPr>
            <p:ph type="subTitle" idx="4294967295"/>
          </p:nvPr>
        </p:nvSpPr>
        <p:spPr>
          <a:xfrm>
            <a:off x="13092266" y="5655610"/>
            <a:ext cx="4224600" cy="347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solidFill>
                  <a:schemeClr val="accent6"/>
                </a:solidFill>
              </a:rPr>
              <a:t>07</a:t>
            </a:r>
            <a:endParaRPr>
              <a:solidFill>
                <a:schemeClr val="accent6"/>
              </a:solidFill>
            </a:endParaRPr>
          </a:p>
        </p:txBody>
      </p:sp>
      <p:sp>
        <p:nvSpPr>
          <p:cNvPr id="950" name="Google Shape;950;p110"/>
          <p:cNvSpPr txBox="1">
            <a:spLocks noGrp="1"/>
          </p:cNvSpPr>
          <p:nvPr>
            <p:ph type="subTitle" idx="2"/>
          </p:nvPr>
        </p:nvSpPr>
        <p:spPr>
          <a:xfrm>
            <a:off x="13092266" y="6021364"/>
            <a:ext cx="4224600" cy="4572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000"/>
              <a:t>AI &amp; Your Future</a:t>
            </a:r>
            <a:endParaRPr sz="3000"/>
          </a:p>
        </p:txBody>
      </p:sp>
      <p:sp>
        <p:nvSpPr>
          <p:cNvPr id="951" name="Google Shape;951;p110"/>
          <p:cNvSpPr txBox="1">
            <a:spLocks noGrp="1"/>
          </p:cNvSpPr>
          <p:nvPr>
            <p:ph type="subTitle" idx="4294967295"/>
          </p:nvPr>
        </p:nvSpPr>
        <p:spPr>
          <a:xfrm>
            <a:off x="13092265" y="6478570"/>
            <a:ext cx="4400399" cy="347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b="0" dirty="0"/>
              <a:t>Your Role in the Middle East’s AI Future</a:t>
            </a:r>
            <a:endParaRPr b="0" dirty="0"/>
          </a:p>
        </p:txBody>
      </p:sp>
      <p:sp>
        <p:nvSpPr>
          <p:cNvPr id="952" name="Google Shape;952;p110"/>
          <p:cNvSpPr txBox="1">
            <a:spLocks noGrp="1"/>
          </p:cNvSpPr>
          <p:nvPr>
            <p:ph type="subTitle" idx="4294967295"/>
          </p:nvPr>
        </p:nvSpPr>
        <p:spPr>
          <a:xfrm>
            <a:off x="13092266" y="7392985"/>
            <a:ext cx="4224600" cy="347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solidFill>
                  <a:schemeClr val="accent6"/>
                </a:solidFill>
              </a:rPr>
              <a:t>08</a:t>
            </a:r>
            <a:endParaRPr>
              <a:solidFill>
                <a:schemeClr val="accent6"/>
              </a:solidFill>
            </a:endParaRPr>
          </a:p>
        </p:txBody>
      </p:sp>
      <p:sp>
        <p:nvSpPr>
          <p:cNvPr id="953" name="Google Shape;953;p110"/>
          <p:cNvSpPr txBox="1">
            <a:spLocks noGrp="1"/>
          </p:cNvSpPr>
          <p:nvPr>
            <p:ph type="subTitle" idx="2"/>
          </p:nvPr>
        </p:nvSpPr>
        <p:spPr>
          <a:xfrm>
            <a:off x="13092275" y="7758750"/>
            <a:ext cx="4400400" cy="4572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000"/>
              <a:t>Wrap-Up &amp; Assessment</a:t>
            </a:r>
            <a:endParaRPr sz="3000"/>
          </a:p>
        </p:txBody>
      </p:sp>
      <p:sp>
        <p:nvSpPr>
          <p:cNvPr id="954" name="Google Shape;954;p110"/>
          <p:cNvSpPr txBox="1">
            <a:spLocks noGrp="1"/>
          </p:cNvSpPr>
          <p:nvPr>
            <p:ph type="subTitle" idx="4294967295"/>
          </p:nvPr>
        </p:nvSpPr>
        <p:spPr>
          <a:xfrm>
            <a:off x="13092266" y="8215945"/>
            <a:ext cx="4224600" cy="347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b="0"/>
              <a:t>AI in Your World Already</a:t>
            </a:r>
            <a:endParaRPr b="0"/>
          </a:p>
        </p:txBody>
      </p:sp>
      <p:sp>
        <p:nvSpPr>
          <p:cNvPr id="955" name="Google Shape;955;p110"/>
          <p:cNvSpPr txBox="1">
            <a:spLocks noGrp="1"/>
          </p:cNvSpPr>
          <p:nvPr>
            <p:ph type="subTitle" idx="2"/>
          </p:nvPr>
        </p:nvSpPr>
        <p:spPr>
          <a:xfrm>
            <a:off x="8424441" y="2546639"/>
            <a:ext cx="4224600" cy="4572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000"/>
              <a:t>Introduction</a:t>
            </a:r>
            <a:endParaRPr sz="30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207"/>
        <p:cNvGrpSpPr/>
        <p:nvPr/>
      </p:nvGrpSpPr>
      <p:grpSpPr>
        <a:xfrm>
          <a:off x="0" y="0"/>
          <a:ext cx="0" cy="0"/>
          <a:chOff x="0" y="0"/>
          <a:chExt cx="0" cy="0"/>
        </a:xfrm>
      </p:grpSpPr>
      <p:sp>
        <p:nvSpPr>
          <p:cNvPr id="1208" name="Google Shape;1208;p128"/>
          <p:cNvSpPr txBox="1">
            <a:spLocks noGrp="1"/>
          </p:cNvSpPr>
          <p:nvPr>
            <p:ph type="ctrTitle"/>
          </p:nvPr>
        </p:nvSpPr>
        <p:spPr>
          <a:xfrm>
            <a:off x="1527048" y="4207788"/>
            <a:ext cx="11964900" cy="17190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Can you recognize manipulated audio/video content?</a:t>
            </a:r>
            <a:endParaRPr/>
          </a:p>
        </p:txBody>
      </p:sp>
      <p:sp>
        <p:nvSpPr>
          <p:cNvPr id="1209" name="Google Shape;1209;p128"/>
          <p:cNvSpPr txBox="1">
            <a:spLocks noGrp="1"/>
          </p:cNvSpPr>
          <p:nvPr>
            <p:ph type="subTitle" idx="4294967295"/>
          </p:nvPr>
        </p:nvSpPr>
        <p:spPr>
          <a:xfrm>
            <a:off x="1527040" y="2867037"/>
            <a:ext cx="11964900" cy="347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b="0">
                <a:solidFill>
                  <a:schemeClr val="accent4"/>
                </a:solidFill>
              </a:rPr>
              <a:t>ACTIVITY</a:t>
            </a:r>
            <a:endParaRPr b="0">
              <a:solidFill>
                <a:schemeClr val="accent4"/>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1213"/>
        <p:cNvGrpSpPr/>
        <p:nvPr/>
      </p:nvGrpSpPr>
      <p:grpSpPr>
        <a:xfrm>
          <a:off x="0" y="0"/>
          <a:ext cx="0" cy="0"/>
          <a:chOff x="0" y="0"/>
          <a:chExt cx="0" cy="0"/>
        </a:xfrm>
      </p:grpSpPr>
      <p:sp>
        <p:nvSpPr>
          <p:cNvPr id="1214" name="Google Shape;1214;p129"/>
          <p:cNvSpPr txBox="1">
            <a:spLocks noGrp="1"/>
          </p:cNvSpPr>
          <p:nvPr>
            <p:ph type="title"/>
          </p:nvPr>
        </p:nvSpPr>
        <p:spPr>
          <a:xfrm>
            <a:off x="777240" y="4478200"/>
            <a:ext cx="4928700" cy="25695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solidFill>
                  <a:schemeClr val="accent4"/>
                </a:solidFill>
              </a:rPr>
              <a:t>Manipulated content: </a:t>
            </a:r>
            <a:endParaRPr>
              <a:solidFill>
                <a:schemeClr val="accent4"/>
              </a:solidFill>
            </a:endParaRPr>
          </a:p>
          <a:p>
            <a:pPr marL="0" lvl="0" indent="0" algn="l" rtl="0">
              <a:spcBef>
                <a:spcPts val="0"/>
              </a:spcBef>
              <a:spcAft>
                <a:spcPts val="0"/>
              </a:spcAft>
              <a:buNone/>
            </a:pPr>
            <a:r>
              <a:rPr lang="en"/>
              <a:t>Audio and video</a:t>
            </a:r>
            <a:endParaRPr>
              <a:solidFill>
                <a:schemeClr val="accent4"/>
              </a:solidFill>
            </a:endParaRPr>
          </a:p>
        </p:txBody>
      </p:sp>
      <p:sp>
        <p:nvSpPr>
          <p:cNvPr id="1215" name="Google Shape;1215;p129"/>
          <p:cNvSpPr/>
          <p:nvPr/>
        </p:nvSpPr>
        <p:spPr>
          <a:xfrm>
            <a:off x="6729425" y="2166950"/>
            <a:ext cx="4824300" cy="66486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216" name="Google Shape;1216;p129"/>
          <p:cNvSpPr/>
          <p:nvPr/>
        </p:nvSpPr>
        <p:spPr>
          <a:xfrm>
            <a:off x="12668250" y="2166950"/>
            <a:ext cx="4824300" cy="66486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217" name="Google Shape;1217;p129"/>
          <p:cNvSpPr txBox="1"/>
          <p:nvPr/>
        </p:nvSpPr>
        <p:spPr>
          <a:xfrm>
            <a:off x="7122795" y="2867025"/>
            <a:ext cx="4091100" cy="389400"/>
          </a:xfrm>
          <a:prstGeom prst="rect">
            <a:avLst/>
          </a:prstGeom>
          <a:noFill/>
          <a:ln>
            <a:noFill/>
          </a:ln>
        </p:spPr>
        <p:txBody>
          <a:bodyPr spcFirstLastPara="1" wrap="square" lIns="0" tIns="19725" rIns="0" bIns="0" anchor="t" anchorCtr="0">
            <a:spAutoFit/>
          </a:bodyPr>
          <a:lstStyle/>
          <a:p>
            <a:pPr marL="19721" lvl="0" indent="0" algn="l" rtl="0">
              <a:lnSpc>
                <a:spcPct val="100000"/>
              </a:lnSpc>
              <a:spcBef>
                <a:spcPts val="0"/>
              </a:spcBef>
              <a:spcAft>
                <a:spcPts val="0"/>
              </a:spcAft>
              <a:buNone/>
            </a:pPr>
            <a:r>
              <a:rPr lang="en" sz="2400" b="1">
                <a:solidFill>
                  <a:srgbClr val="092838"/>
                </a:solidFill>
                <a:latin typeface="Optimistic Text"/>
                <a:ea typeface="Optimistic Text"/>
                <a:cs typeface="Optimistic Text"/>
                <a:sym typeface="Optimistic Text"/>
              </a:rPr>
              <a:t>Imagine this</a:t>
            </a:r>
            <a:endParaRPr sz="2400" b="1">
              <a:solidFill>
                <a:srgbClr val="092838"/>
              </a:solidFill>
              <a:latin typeface="Optimistic Text"/>
              <a:ea typeface="Optimistic Text"/>
              <a:cs typeface="Optimistic Text"/>
              <a:sym typeface="Optimistic Text"/>
            </a:endParaRPr>
          </a:p>
        </p:txBody>
      </p:sp>
      <p:sp>
        <p:nvSpPr>
          <p:cNvPr id="1218" name="Google Shape;1218;p129"/>
          <p:cNvSpPr txBox="1"/>
          <p:nvPr/>
        </p:nvSpPr>
        <p:spPr>
          <a:xfrm>
            <a:off x="13104600" y="2850000"/>
            <a:ext cx="4010400" cy="738900"/>
          </a:xfrm>
          <a:prstGeom prst="rect">
            <a:avLst/>
          </a:prstGeom>
          <a:noFill/>
          <a:ln>
            <a:noFill/>
          </a:ln>
        </p:spPr>
        <p:txBody>
          <a:bodyPr spcFirstLastPara="1" wrap="square" lIns="0" tIns="0" rIns="0" bIns="0" anchor="t" anchorCtr="0">
            <a:spAutoFit/>
          </a:bodyPr>
          <a:lstStyle/>
          <a:p>
            <a:pPr marL="0" marR="7620" lvl="0" indent="0" algn="l" rtl="0">
              <a:lnSpc>
                <a:spcPct val="100000"/>
              </a:lnSpc>
              <a:spcBef>
                <a:spcPts val="0"/>
              </a:spcBef>
              <a:spcAft>
                <a:spcPts val="0"/>
              </a:spcAft>
              <a:buNone/>
            </a:pPr>
            <a:r>
              <a:rPr lang="en" sz="2400" b="1">
                <a:solidFill>
                  <a:srgbClr val="092839"/>
                </a:solidFill>
                <a:latin typeface="Optimistic Text"/>
                <a:ea typeface="Optimistic Text"/>
                <a:cs typeface="Optimistic Text"/>
                <a:sym typeface="Optimistic Text"/>
              </a:rPr>
              <a:t>Does it sound human? Local? Believable?</a:t>
            </a:r>
            <a:endParaRPr sz="2400" b="1">
              <a:solidFill>
                <a:srgbClr val="092839"/>
              </a:solidFill>
              <a:latin typeface="Optimistic Text"/>
              <a:ea typeface="Optimistic Text"/>
              <a:cs typeface="Optimistic Text"/>
              <a:sym typeface="Optimistic Text"/>
            </a:endParaRPr>
          </a:p>
        </p:txBody>
      </p:sp>
      <p:sp>
        <p:nvSpPr>
          <p:cNvPr id="1219" name="Google Shape;1219;p129"/>
          <p:cNvSpPr txBox="1"/>
          <p:nvPr/>
        </p:nvSpPr>
        <p:spPr>
          <a:xfrm>
            <a:off x="13469675" y="3919550"/>
            <a:ext cx="3454500" cy="2863800"/>
          </a:xfrm>
          <a:prstGeom prst="rect">
            <a:avLst/>
          </a:prstGeom>
          <a:noFill/>
          <a:ln>
            <a:noFill/>
          </a:ln>
        </p:spPr>
        <p:txBody>
          <a:bodyPr spcFirstLastPara="1" wrap="square" lIns="0" tIns="0" rIns="0" bIns="0" anchor="t" anchorCtr="0">
            <a:spAutoFit/>
          </a:bodyPr>
          <a:lstStyle/>
          <a:p>
            <a:pPr marL="0" marR="0" lvl="0" indent="0" algn="l" rtl="0">
              <a:lnSpc>
                <a:spcPct val="155600"/>
              </a:lnSpc>
              <a:spcBef>
                <a:spcPts val="0"/>
              </a:spcBef>
              <a:spcAft>
                <a:spcPts val="0"/>
              </a:spcAft>
              <a:buNone/>
            </a:pPr>
            <a:r>
              <a:rPr lang="en" sz="1800">
                <a:solidFill>
                  <a:srgbClr val="092839"/>
                </a:solidFill>
                <a:latin typeface="Optimistic Text"/>
                <a:ea typeface="Optimistic Text"/>
                <a:cs typeface="Optimistic Text"/>
                <a:sym typeface="Optimistic Text"/>
              </a:rPr>
              <a:t>Don’t trust voice notes or videos just because they sound/look real.</a:t>
            </a:r>
            <a:endParaRPr sz="1800">
              <a:solidFill>
                <a:srgbClr val="092839"/>
              </a:solidFill>
              <a:latin typeface="Optimistic Text"/>
              <a:ea typeface="Optimistic Text"/>
              <a:cs typeface="Optimistic Text"/>
              <a:sym typeface="Optimistic Text"/>
            </a:endParaRPr>
          </a:p>
          <a:p>
            <a:pPr marL="0" marR="0" lvl="0" indent="0" algn="l" rtl="0">
              <a:lnSpc>
                <a:spcPct val="155600"/>
              </a:lnSpc>
              <a:spcBef>
                <a:spcPts val="0"/>
              </a:spcBef>
              <a:spcAft>
                <a:spcPts val="0"/>
              </a:spcAft>
              <a:buNone/>
            </a:pPr>
            <a:r>
              <a:rPr lang="en" sz="1800">
                <a:solidFill>
                  <a:srgbClr val="092839"/>
                </a:solidFill>
                <a:latin typeface="Optimistic Text"/>
                <a:ea typeface="Optimistic Text"/>
                <a:cs typeface="Optimistic Text"/>
                <a:sym typeface="Optimistic Text"/>
              </a:rPr>
              <a:t>Use tools to double-check.</a:t>
            </a:r>
            <a:endParaRPr sz="1800">
              <a:solidFill>
                <a:srgbClr val="092839"/>
              </a:solidFill>
              <a:latin typeface="Optimistic Text"/>
              <a:ea typeface="Optimistic Text"/>
              <a:cs typeface="Optimistic Text"/>
              <a:sym typeface="Optimistic Text"/>
            </a:endParaRPr>
          </a:p>
          <a:p>
            <a:pPr marL="0" marR="0" lvl="0" indent="0" algn="l" rtl="0">
              <a:lnSpc>
                <a:spcPct val="155600"/>
              </a:lnSpc>
              <a:spcBef>
                <a:spcPts val="0"/>
              </a:spcBef>
              <a:spcAft>
                <a:spcPts val="0"/>
              </a:spcAft>
              <a:buNone/>
            </a:pPr>
            <a:r>
              <a:rPr lang="en" sz="1800">
                <a:solidFill>
                  <a:srgbClr val="092839"/>
                </a:solidFill>
                <a:latin typeface="Optimistic Text"/>
                <a:ea typeface="Optimistic Text"/>
                <a:cs typeface="Optimistic Text"/>
                <a:sym typeface="Optimistic Text"/>
              </a:rPr>
              <a:t>Always verify important information through </a:t>
            </a:r>
            <a:endParaRPr sz="1800">
              <a:solidFill>
                <a:srgbClr val="092839"/>
              </a:solidFill>
              <a:latin typeface="Optimistic Text"/>
              <a:ea typeface="Optimistic Text"/>
              <a:cs typeface="Optimistic Text"/>
              <a:sym typeface="Optimistic Text"/>
            </a:endParaRPr>
          </a:p>
          <a:p>
            <a:pPr marL="0" marR="0" lvl="0" indent="0" algn="l" rtl="0">
              <a:lnSpc>
                <a:spcPct val="155600"/>
              </a:lnSpc>
              <a:spcBef>
                <a:spcPts val="0"/>
              </a:spcBef>
              <a:spcAft>
                <a:spcPts val="0"/>
              </a:spcAft>
              <a:buNone/>
            </a:pPr>
            <a:r>
              <a:rPr lang="en" sz="1800">
                <a:solidFill>
                  <a:srgbClr val="092839"/>
                </a:solidFill>
                <a:latin typeface="Optimistic Text"/>
                <a:ea typeface="Optimistic Text"/>
                <a:cs typeface="Optimistic Text"/>
                <a:sym typeface="Optimistic Text"/>
              </a:rPr>
              <a:t>multiple sources.</a:t>
            </a:r>
            <a:endParaRPr sz="1800">
              <a:solidFill>
                <a:srgbClr val="092839"/>
              </a:solidFill>
              <a:latin typeface="Optimistic Text"/>
              <a:ea typeface="Optimistic Text"/>
              <a:cs typeface="Optimistic Text"/>
              <a:sym typeface="Optimistic Text"/>
            </a:endParaRPr>
          </a:p>
        </p:txBody>
      </p:sp>
      <p:sp>
        <p:nvSpPr>
          <p:cNvPr id="1220" name="Google Shape;1220;p129"/>
          <p:cNvSpPr txBox="1"/>
          <p:nvPr/>
        </p:nvSpPr>
        <p:spPr>
          <a:xfrm>
            <a:off x="7096125" y="7408125"/>
            <a:ext cx="3719400" cy="831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800">
                <a:solidFill>
                  <a:srgbClr val="092838"/>
                </a:solidFill>
                <a:latin typeface="Optimistic Text"/>
                <a:ea typeface="Optimistic Text"/>
                <a:cs typeface="Optimistic Text"/>
                <a:sym typeface="Optimistic Text"/>
              </a:rPr>
              <a:t>A WhatsApp voice note from your “bank manager” asking for account details.</a:t>
            </a:r>
            <a:endParaRPr sz="1800">
              <a:solidFill>
                <a:srgbClr val="092838"/>
              </a:solidFill>
              <a:latin typeface="Optimistic Text"/>
              <a:ea typeface="Optimistic Text"/>
              <a:cs typeface="Optimistic Text"/>
              <a:sym typeface="Optimistic Text"/>
            </a:endParaRPr>
          </a:p>
        </p:txBody>
      </p:sp>
      <p:grpSp>
        <p:nvGrpSpPr>
          <p:cNvPr id="1221" name="Google Shape;1221;p129"/>
          <p:cNvGrpSpPr/>
          <p:nvPr/>
        </p:nvGrpSpPr>
        <p:grpSpPr>
          <a:xfrm>
            <a:off x="13104593" y="4001597"/>
            <a:ext cx="178842" cy="159067"/>
            <a:chOff x="671395" y="3895621"/>
            <a:chExt cx="119228" cy="106045"/>
          </a:xfrm>
        </p:grpSpPr>
        <p:sp>
          <p:nvSpPr>
            <p:cNvPr id="1222" name="Google Shape;1222;p129"/>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sp>
          <p:nvSpPr>
            <p:cNvPr id="1223" name="Google Shape;1223;p129"/>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grpSp>
      <p:grpSp>
        <p:nvGrpSpPr>
          <p:cNvPr id="1224" name="Google Shape;1224;p129"/>
          <p:cNvGrpSpPr/>
          <p:nvPr/>
        </p:nvGrpSpPr>
        <p:grpSpPr>
          <a:xfrm>
            <a:off x="13104593" y="5267296"/>
            <a:ext cx="178842" cy="159067"/>
            <a:chOff x="671395" y="3895621"/>
            <a:chExt cx="119228" cy="106045"/>
          </a:xfrm>
        </p:grpSpPr>
        <p:sp>
          <p:nvSpPr>
            <p:cNvPr id="1225" name="Google Shape;1225;p129"/>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sp>
          <p:nvSpPr>
            <p:cNvPr id="1226" name="Google Shape;1226;p129"/>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grpSp>
      <p:grpSp>
        <p:nvGrpSpPr>
          <p:cNvPr id="1227" name="Google Shape;1227;p129"/>
          <p:cNvGrpSpPr/>
          <p:nvPr/>
        </p:nvGrpSpPr>
        <p:grpSpPr>
          <a:xfrm>
            <a:off x="13104593" y="5683429"/>
            <a:ext cx="178842" cy="159067"/>
            <a:chOff x="671395" y="3895621"/>
            <a:chExt cx="119228" cy="106045"/>
          </a:xfrm>
        </p:grpSpPr>
        <p:sp>
          <p:nvSpPr>
            <p:cNvPr id="1228" name="Google Shape;1228;p129"/>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sp>
          <p:nvSpPr>
            <p:cNvPr id="1229" name="Google Shape;1229;p129"/>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grpSp>
      <p:sp>
        <p:nvSpPr>
          <p:cNvPr id="1230" name="Google Shape;1230;p129"/>
          <p:cNvSpPr txBox="1"/>
          <p:nvPr/>
        </p:nvSpPr>
        <p:spPr>
          <a:xfrm>
            <a:off x="13039725" y="7415225"/>
            <a:ext cx="4010400" cy="277200"/>
          </a:xfrm>
          <a:prstGeom prst="rect">
            <a:avLst/>
          </a:prstGeom>
          <a:noFill/>
          <a:ln>
            <a:noFill/>
          </a:ln>
        </p:spPr>
        <p:txBody>
          <a:bodyPr spcFirstLastPara="1" wrap="square" lIns="0" tIns="0" rIns="0" bIns="0" anchor="t" anchorCtr="0">
            <a:spAutoFit/>
          </a:bodyPr>
          <a:lstStyle/>
          <a:p>
            <a:pPr marL="0" marR="0" lvl="0" indent="0" algn="l" rtl="0">
              <a:lnSpc>
                <a:spcPct val="155600"/>
              </a:lnSpc>
              <a:spcBef>
                <a:spcPts val="0"/>
              </a:spcBef>
              <a:spcAft>
                <a:spcPts val="0"/>
              </a:spcAft>
              <a:buNone/>
            </a:pPr>
            <a:r>
              <a:rPr lang="en" sz="1800">
                <a:solidFill>
                  <a:srgbClr val="092839"/>
                </a:solidFill>
                <a:latin typeface="Optimistic Text"/>
                <a:ea typeface="Optimistic Text"/>
                <a:cs typeface="Optimistic Text"/>
                <a:sym typeface="Optimistic Text"/>
              </a:rPr>
              <a:t>Awareness = Protection</a:t>
            </a:r>
            <a:endParaRPr sz="1800">
              <a:solidFill>
                <a:srgbClr val="092839"/>
              </a:solidFill>
              <a:latin typeface="Optimistic Text"/>
              <a:ea typeface="Optimistic Text"/>
              <a:cs typeface="Optimistic Text"/>
              <a:sym typeface="Optimistic Text"/>
            </a:endParaRPr>
          </a:p>
        </p:txBody>
      </p:sp>
      <p:sp>
        <p:nvSpPr>
          <p:cNvPr id="1233" name="Google Shape;1233;p129"/>
          <p:cNvSpPr txBox="1">
            <a:spLocks noGrp="1"/>
          </p:cNvSpPr>
          <p:nvPr>
            <p:ph type="subTitle" idx="2"/>
          </p:nvPr>
        </p:nvSpPr>
        <p:spPr>
          <a:xfrm>
            <a:off x="429768" y="429768"/>
            <a:ext cx="4928700" cy="1539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sz="1000">
                <a:solidFill>
                  <a:schemeClr val="accent4"/>
                </a:solidFill>
              </a:rPr>
              <a:t>CREATING WITH AI</a:t>
            </a:r>
            <a:endParaRPr sz="1000">
              <a:solidFill>
                <a:schemeClr val="accent4"/>
              </a:solidFill>
            </a:endParaRPr>
          </a:p>
        </p:txBody>
      </p:sp>
      <p:sp>
        <p:nvSpPr>
          <p:cNvPr id="1234" name="Google Shape;1234;p129"/>
          <p:cNvSpPr txBox="1">
            <a:spLocks noGrp="1"/>
          </p:cNvSpPr>
          <p:nvPr>
            <p:ph type="subTitle" idx="3"/>
          </p:nvPr>
        </p:nvSpPr>
        <p:spPr>
          <a:xfrm>
            <a:off x="1900251" y="9442550"/>
            <a:ext cx="5556600" cy="4206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Understanding AI in your daily life</a:t>
            </a:r>
            <a:endParaRPr/>
          </a:p>
        </p:txBody>
      </p:sp>
      <p:pic>
        <p:nvPicPr>
          <p:cNvPr id="2" name="Google Shape;1213;p129" title="Middle E Asset2 06.png">
            <a:hlinkClick r:id="rId3"/>
            <a:extLst>
              <a:ext uri="{FF2B5EF4-FFF2-40B4-BE49-F238E27FC236}">
                <a16:creationId xmlns:a16="http://schemas.microsoft.com/office/drawing/2014/main" id="{D2DDF61A-D962-464F-2842-154254B1AD47}"/>
              </a:ext>
            </a:extLst>
          </p:cNvPr>
          <p:cNvPicPr preferRelativeResize="0"/>
          <p:nvPr/>
        </p:nvPicPr>
        <p:blipFill rotWithShape="1">
          <a:blip r:embed="rId4">
            <a:alphaModFix/>
          </a:blip>
          <a:srcRect t="676" r="29785" b="48885"/>
          <a:stretch/>
        </p:blipFill>
        <p:spPr>
          <a:xfrm>
            <a:off x="7082575" y="3906225"/>
            <a:ext cx="4091100" cy="2939400"/>
          </a:xfrm>
          <a:prstGeom prst="roundRect">
            <a:avLst>
              <a:gd name="adj" fmla="val 7501"/>
            </a:avLst>
          </a:prstGeom>
          <a:solidFill>
            <a:srgbClr val="888888"/>
          </a:solidFill>
          <a:ln>
            <a:noFill/>
          </a:ln>
        </p:spPr>
      </p:pic>
      <p:pic>
        <p:nvPicPr>
          <p:cNvPr id="3" name="Google Shape;1214;p129" title="Arabic WhatsApp Voice Note.mp3">
            <a:hlinkClick r:id="rId5"/>
            <a:extLst>
              <a:ext uri="{FF2B5EF4-FFF2-40B4-BE49-F238E27FC236}">
                <a16:creationId xmlns:a16="http://schemas.microsoft.com/office/drawing/2014/main" id="{E24CE2BF-EEA2-A095-19B1-CCBA9ACC19E5}"/>
              </a:ext>
            </a:extLst>
          </p:cNvPr>
          <p:cNvPicPr preferRelativeResize="0"/>
          <p:nvPr/>
        </p:nvPicPr>
        <p:blipFill>
          <a:blip r:embed="rId6">
            <a:alphaModFix/>
          </a:blip>
          <a:stretch>
            <a:fillRect/>
          </a:stretch>
        </p:blipFill>
        <p:spPr>
          <a:xfrm>
            <a:off x="7302250" y="5426375"/>
            <a:ext cx="1213350" cy="12133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238"/>
        <p:cNvGrpSpPr/>
        <p:nvPr/>
      </p:nvGrpSpPr>
      <p:grpSpPr>
        <a:xfrm>
          <a:off x="0" y="0"/>
          <a:ext cx="0" cy="0"/>
          <a:chOff x="0" y="0"/>
          <a:chExt cx="0" cy="0"/>
        </a:xfrm>
      </p:grpSpPr>
      <p:pic>
        <p:nvPicPr>
          <p:cNvPr id="2" name="Google Shape;1220;p130" title="47861.jpg">
            <a:extLst>
              <a:ext uri="{FF2B5EF4-FFF2-40B4-BE49-F238E27FC236}">
                <a16:creationId xmlns:a16="http://schemas.microsoft.com/office/drawing/2014/main" id="{B8BA0CC2-D5CC-B5FE-5913-D8FF116B6F10}"/>
              </a:ext>
            </a:extLst>
          </p:cNvPr>
          <p:cNvPicPr preferRelativeResize="0"/>
          <p:nvPr/>
        </p:nvPicPr>
        <p:blipFill rotWithShape="1">
          <a:blip r:embed="rId3">
            <a:alphaModFix/>
          </a:blip>
          <a:srcRect l="1419" r="1409"/>
          <a:stretch/>
        </p:blipFill>
        <p:spPr>
          <a:xfrm>
            <a:off x="7448250" y="1838550"/>
            <a:ext cx="9657600" cy="6624300"/>
          </a:xfrm>
          <a:prstGeom prst="roundRect">
            <a:avLst>
              <a:gd name="adj" fmla="val 8257"/>
            </a:avLst>
          </a:prstGeom>
          <a:noFill/>
          <a:ln>
            <a:noFill/>
          </a:ln>
        </p:spPr>
      </p:pic>
      <p:sp>
        <p:nvSpPr>
          <p:cNvPr id="1239" name="Google Shape;1239;p130"/>
          <p:cNvSpPr txBox="1">
            <a:spLocks noGrp="1"/>
          </p:cNvSpPr>
          <p:nvPr>
            <p:ph type="ctrTitle"/>
          </p:nvPr>
        </p:nvSpPr>
        <p:spPr>
          <a:xfrm>
            <a:off x="1527050" y="4207800"/>
            <a:ext cx="6688200" cy="17238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a:t>Designing</a:t>
            </a:r>
            <a:endParaRPr/>
          </a:p>
          <a:p>
            <a:pPr marL="0" lvl="0" indent="0" algn="l" rtl="0">
              <a:spcBef>
                <a:spcPts val="0"/>
              </a:spcBef>
              <a:spcAft>
                <a:spcPts val="0"/>
              </a:spcAft>
              <a:buNone/>
            </a:pPr>
            <a:r>
              <a:rPr lang="en"/>
              <a:t>AI</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244"/>
        <p:cNvGrpSpPr/>
        <p:nvPr/>
      </p:nvGrpSpPr>
      <p:grpSpPr>
        <a:xfrm>
          <a:off x="0" y="0"/>
          <a:ext cx="0" cy="0"/>
          <a:chOff x="0" y="0"/>
          <a:chExt cx="0" cy="0"/>
        </a:xfrm>
      </p:grpSpPr>
      <p:sp>
        <p:nvSpPr>
          <p:cNvPr id="1245" name="Google Shape;1245;p131"/>
          <p:cNvSpPr txBox="1">
            <a:spLocks noGrp="1"/>
          </p:cNvSpPr>
          <p:nvPr>
            <p:ph type="title"/>
          </p:nvPr>
        </p:nvSpPr>
        <p:spPr>
          <a:xfrm>
            <a:off x="777250" y="2532900"/>
            <a:ext cx="3723300" cy="25695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600"/>
              <a:t>What AI really is:</a:t>
            </a:r>
            <a:endParaRPr sz="3600"/>
          </a:p>
          <a:p>
            <a:pPr marL="0" lvl="0" indent="0" algn="l" rtl="0">
              <a:spcBef>
                <a:spcPts val="0"/>
              </a:spcBef>
              <a:spcAft>
                <a:spcPts val="0"/>
              </a:spcAft>
              <a:buNone/>
            </a:pPr>
            <a:r>
              <a:rPr lang="en" sz="3600"/>
              <a:t>In everyday language</a:t>
            </a:r>
            <a:endParaRPr sz="3600"/>
          </a:p>
        </p:txBody>
      </p:sp>
      <p:sp>
        <p:nvSpPr>
          <p:cNvPr id="1246" name="Google Shape;1246;p131"/>
          <p:cNvSpPr/>
          <p:nvPr/>
        </p:nvSpPr>
        <p:spPr>
          <a:xfrm>
            <a:off x="5243525" y="2166950"/>
            <a:ext cx="3852600" cy="6648600"/>
          </a:xfrm>
          <a:prstGeom prst="rect">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247" name="Google Shape;1247;p131"/>
          <p:cNvSpPr/>
          <p:nvPr/>
        </p:nvSpPr>
        <p:spPr>
          <a:xfrm>
            <a:off x="9441794" y="2166950"/>
            <a:ext cx="3852600" cy="6648600"/>
          </a:xfrm>
          <a:prstGeom prst="rect">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248" name="Google Shape;1248;p131"/>
          <p:cNvSpPr/>
          <p:nvPr/>
        </p:nvSpPr>
        <p:spPr>
          <a:xfrm>
            <a:off x="13640064" y="2166950"/>
            <a:ext cx="3852600" cy="66486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249" name="Google Shape;1249;p131"/>
          <p:cNvSpPr txBox="1">
            <a:spLocks noGrp="1"/>
          </p:cNvSpPr>
          <p:nvPr>
            <p:ph type="subTitle" idx="2"/>
          </p:nvPr>
        </p:nvSpPr>
        <p:spPr>
          <a:xfrm>
            <a:off x="429768" y="429768"/>
            <a:ext cx="4928700" cy="1539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sz="1000"/>
              <a:t>DESIGNING AI</a:t>
            </a:r>
            <a:endParaRPr sz="1000"/>
          </a:p>
        </p:txBody>
      </p:sp>
      <p:sp>
        <p:nvSpPr>
          <p:cNvPr id="1250" name="Google Shape;1250;p131"/>
          <p:cNvSpPr txBox="1"/>
          <p:nvPr/>
        </p:nvSpPr>
        <p:spPr>
          <a:xfrm>
            <a:off x="5615001" y="2519363"/>
            <a:ext cx="1052700" cy="942900"/>
          </a:xfrm>
          <a:prstGeom prst="rect">
            <a:avLst/>
          </a:prstGeom>
          <a:noFill/>
          <a:ln>
            <a:noFill/>
          </a:ln>
        </p:spPr>
        <p:txBody>
          <a:bodyPr spcFirstLastPara="1" wrap="square" lIns="0" tIns="19050" rIns="0" bIns="0" anchor="t" anchorCtr="0">
            <a:spAutoFit/>
          </a:bodyPr>
          <a:lstStyle/>
          <a:p>
            <a:pPr marL="18098" lvl="0" indent="0" algn="l" rtl="0">
              <a:spcBef>
                <a:spcPts val="0"/>
              </a:spcBef>
              <a:spcAft>
                <a:spcPts val="0"/>
              </a:spcAft>
              <a:buNone/>
            </a:pPr>
            <a:r>
              <a:rPr lang="en" sz="6000">
                <a:solidFill>
                  <a:schemeClr val="accent6"/>
                </a:solidFill>
                <a:latin typeface="Optimistic Display"/>
                <a:ea typeface="Optimistic Display"/>
                <a:cs typeface="Optimistic Display"/>
                <a:sym typeface="Optimistic Display"/>
              </a:rPr>
              <a:t>01</a:t>
            </a:r>
            <a:endParaRPr sz="6000">
              <a:solidFill>
                <a:schemeClr val="accent6"/>
              </a:solidFill>
              <a:latin typeface="Optimistic Display"/>
              <a:ea typeface="Optimistic Display"/>
              <a:cs typeface="Optimistic Display"/>
              <a:sym typeface="Optimistic Display"/>
            </a:endParaRPr>
          </a:p>
        </p:txBody>
      </p:sp>
      <p:sp>
        <p:nvSpPr>
          <p:cNvPr id="1251" name="Google Shape;1251;p131"/>
          <p:cNvSpPr txBox="1"/>
          <p:nvPr/>
        </p:nvSpPr>
        <p:spPr>
          <a:xfrm>
            <a:off x="5615000" y="3422627"/>
            <a:ext cx="2255700" cy="383400"/>
          </a:xfrm>
          <a:prstGeom prst="rect">
            <a:avLst/>
          </a:prstGeom>
          <a:noFill/>
          <a:ln>
            <a:noFill/>
          </a:ln>
        </p:spPr>
        <p:txBody>
          <a:bodyPr spcFirstLastPara="1" wrap="square" lIns="0" tIns="13850" rIns="0" bIns="0" anchor="t" anchorCtr="0">
            <a:spAutoFit/>
          </a:bodyPr>
          <a:lstStyle/>
          <a:p>
            <a:pPr marL="13833" lvl="0" indent="0" algn="l" rtl="0">
              <a:lnSpc>
                <a:spcPct val="100000"/>
              </a:lnSpc>
              <a:spcBef>
                <a:spcPts val="0"/>
              </a:spcBef>
              <a:spcAft>
                <a:spcPts val="0"/>
              </a:spcAft>
              <a:buClr>
                <a:srgbClr val="000000"/>
              </a:buClr>
              <a:buFont typeface="Arial"/>
              <a:buNone/>
            </a:pPr>
            <a:r>
              <a:rPr lang="en" sz="2400">
                <a:solidFill>
                  <a:srgbClr val="092838"/>
                </a:solidFill>
                <a:latin typeface="Optimistic Text"/>
                <a:ea typeface="Optimistic Text"/>
                <a:cs typeface="Optimistic Text"/>
                <a:sym typeface="Optimistic Text"/>
              </a:rPr>
              <a:t>Think of AI as:</a:t>
            </a:r>
            <a:endParaRPr sz="2400">
              <a:solidFill>
                <a:srgbClr val="092838"/>
              </a:solidFill>
              <a:latin typeface="Optimistic Text"/>
              <a:ea typeface="Optimistic Text"/>
              <a:cs typeface="Optimistic Text"/>
              <a:sym typeface="Optimistic Text"/>
            </a:endParaRPr>
          </a:p>
        </p:txBody>
      </p:sp>
      <p:sp>
        <p:nvSpPr>
          <p:cNvPr id="1252" name="Google Shape;1252;p131"/>
          <p:cNvSpPr txBox="1"/>
          <p:nvPr/>
        </p:nvSpPr>
        <p:spPr>
          <a:xfrm>
            <a:off x="5957900" y="4407188"/>
            <a:ext cx="2455200" cy="1064400"/>
          </a:xfrm>
          <a:prstGeom prst="rect">
            <a:avLst/>
          </a:prstGeom>
          <a:noFill/>
          <a:ln>
            <a:noFill/>
          </a:ln>
        </p:spPr>
        <p:txBody>
          <a:bodyPr spcFirstLastPara="1" wrap="square" lIns="0" tIns="13850" rIns="0" bIns="0" anchor="t" anchorCtr="0">
            <a:spAutoFit/>
          </a:bodyPr>
          <a:lstStyle/>
          <a:p>
            <a:pPr marL="13833" lvl="0" indent="0" algn="l" rtl="0">
              <a:lnSpc>
                <a:spcPct val="100000"/>
              </a:lnSpc>
              <a:spcBef>
                <a:spcPts val="38"/>
              </a:spcBef>
              <a:spcAft>
                <a:spcPts val="0"/>
              </a:spcAft>
              <a:buNone/>
            </a:pPr>
            <a:r>
              <a:rPr lang="en" sz="1706">
                <a:solidFill>
                  <a:srgbClr val="092838"/>
                </a:solidFill>
                <a:latin typeface="Optimistic Text"/>
                <a:ea typeface="Optimistic Text"/>
                <a:cs typeface="Optimistic Text"/>
                <a:sym typeface="Optimistic Text"/>
              </a:rPr>
              <a:t>A super-smart autocomplete (like your texting app — but way more powerful)</a:t>
            </a:r>
            <a:endParaRPr sz="1706">
              <a:solidFill>
                <a:srgbClr val="092838"/>
              </a:solidFill>
              <a:latin typeface="Optimistic Text"/>
              <a:ea typeface="Optimistic Text"/>
              <a:cs typeface="Optimistic Text"/>
              <a:sym typeface="Optimistic Text"/>
            </a:endParaRPr>
          </a:p>
        </p:txBody>
      </p:sp>
      <p:sp>
        <p:nvSpPr>
          <p:cNvPr id="1253" name="Google Shape;1253;p131"/>
          <p:cNvSpPr txBox="1"/>
          <p:nvPr/>
        </p:nvSpPr>
        <p:spPr>
          <a:xfrm>
            <a:off x="5957900" y="5883638"/>
            <a:ext cx="2127300" cy="801900"/>
          </a:xfrm>
          <a:prstGeom prst="rect">
            <a:avLst/>
          </a:prstGeom>
          <a:noFill/>
          <a:ln>
            <a:noFill/>
          </a:ln>
        </p:spPr>
        <p:txBody>
          <a:bodyPr spcFirstLastPara="1" wrap="square" lIns="0" tIns="13850" rIns="0" bIns="0" anchor="t" anchorCtr="0">
            <a:spAutoFit/>
          </a:bodyPr>
          <a:lstStyle/>
          <a:p>
            <a:pPr marL="13833" lvl="0" indent="0" algn="l" rtl="0">
              <a:lnSpc>
                <a:spcPct val="100000"/>
              </a:lnSpc>
              <a:spcBef>
                <a:spcPts val="38"/>
              </a:spcBef>
              <a:spcAft>
                <a:spcPts val="0"/>
              </a:spcAft>
              <a:buNone/>
            </a:pPr>
            <a:r>
              <a:rPr lang="en" sz="1706">
                <a:solidFill>
                  <a:srgbClr val="092838"/>
                </a:solidFill>
                <a:latin typeface="Optimistic Text"/>
                <a:ea typeface="Optimistic Text"/>
                <a:cs typeface="Optimistic Text"/>
                <a:sym typeface="Optimistic Text"/>
              </a:rPr>
              <a:t>A pattern expert — it learns from millions of examples</a:t>
            </a:r>
            <a:endParaRPr sz="1706">
              <a:solidFill>
                <a:srgbClr val="092838"/>
              </a:solidFill>
              <a:latin typeface="Optimistic Text"/>
              <a:ea typeface="Optimistic Text"/>
              <a:cs typeface="Optimistic Text"/>
              <a:sym typeface="Optimistic Text"/>
            </a:endParaRPr>
          </a:p>
        </p:txBody>
      </p:sp>
      <p:sp>
        <p:nvSpPr>
          <p:cNvPr id="1254" name="Google Shape;1254;p131"/>
          <p:cNvSpPr txBox="1"/>
          <p:nvPr/>
        </p:nvSpPr>
        <p:spPr>
          <a:xfrm>
            <a:off x="5957900" y="7097738"/>
            <a:ext cx="2255700" cy="801900"/>
          </a:xfrm>
          <a:prstGeom prst="rect">
            <a:avLst/>
          </a:prstGeom>
          <a:noFill/>
          <a:ln>
            <a:noFill/>
          </a:ln>
        </p:spPr>
        <p:txBody>
          <a:bodyPr spcFirstLastPara="1" wrap="square" lIns="0" tIns="13850" rIns="0" bIns="0" anchor="t" anchorCtr="0">
            <a:spAutoFit/>
          </a:bodyPr>
          <a:lstStyle/>
          <a:p>
            <a:pPr marL="13833" lvl="0" indent="0" algn="l" rtl="0">
              <a:lnSpc>
                <a:spcPct val="100000"/>
              </a:lnSpc>
              <a:spcBef>
                <a:spcPts val="38"/>
              </a:spcBef>
              <a:spcAft>
                <a:spcPts val="0"/>
              </a:spcAft>
              <a:buNone/>
            </a:pPr>
            <a:r>
              <a:rPr lang="en" sz="1706">
                <a:solidFill>
                  <a:srgbClr val="092838"/>
                </a:solidFill>
                <a:latin typeface="Optimistic Text"/>
                <a:ea typeface="Optimistic Text"/>
                <a:cs typeface="Optimistic Text"/>
                <a:sym typeface="Optimistic Text"/>
              </a:rPr>
              <a:t>A creative assistant — it mixes ideas, but needs your direction</a:t>
            </a:r>
            <a:endParaRPr sz="1706">
              <a:solidFill>
                <a:srgbClr val="092838"/>
              </a:solidFill>
              <a:latin typeface="Optimistic Text"/>
              <a:ea typeface="Optimistic Text"/>
              <a:cs typeface="Optimistic Text"/>
              <a:sym typeface="Optimistic Text"/>
            </a:endParaRPr>
          </a:p>
        </p:txBody>
      </p:sp>
      <p:grpSp>
        <p:nvGrpSpPr>
          <p:cNvPr id="1255" name="Google Shape;1255;p131"/>
          <p:cNvGrpSpPr/>
          <p:nvPr/>
        </p:nvGrpSpPr>
        <p:grpSpPr>
          <a:xfrm>
            <a:off x="5694980" y="4479332"/>
            <a:ext cx="178842" cy="159067"/>
            <a:chOff x="671395" y="3895621"/>
            <a:chExt cx="119228" cy="106045"/>
          </a:xfrm>
        </p:grpSpPr>
        <p:sp>
          <p:nvSpPr>
            <p:cNvPr id="1256" name="Google Shape;1256;p131"/>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sp>
          <p:nvSpPr>
            <p:cNvPr id="1257" name="Google Shape;1257;p131"/>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grpSp>
      <p:grpSp>
        <p:nvGrpSpPr>
          <p:cNvPr id="1258" name="Google Shape;1258;p131"/>
          <p:cNvGrpSpPr/>
          <p:nvPr/>
        </p:nvGrpSpPr>
        <p:grpSpPr>
          <a:xfrm>
            <a:off x="5694980" y="5954432"/>
            <a:ext cx="178842" cy="159067"/>
            <a:chOff x="671395" y="3895621"/>
            <a:chExt cx="119228" cy="106045"/>
          </a:xfrm>
        </p:grpSpPr>
        <p:sp>
          <p:nvSpPr>
            <p:cNvPr id="1259" name="Google Shape;1259;p131"/>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sp>
          <p:nvSpPr>
            <p:cNvPr id="1260" name="Google Shape;1260;p131"/>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grpSp>
      <p:grpSp>
        <p:nvGrpSpPr>
          <p:cNvPr id="1261" name="Google Shape;1261;p131"/>
          <p:cNvGrpSpPr/>
          <p:nvPr/>
        </p:nvGrpSpPr>
        <p:grpSpPr>
          <a:xfrm>
            <a:off x="5694980" y="7159794"/>
            <a:ext cx="178842" cy="159067"/>
            <a:chOff x="671395" y="3895621"/>
            <a:chExt cx="119228" cy="106045"/>
          </a:xfrm>
        </p:grpSpPr>
        <p:sp>
          <p:nvSpPr>
            <p:cNvPr id="1262" name="Google Shape;1262;p131"/>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sp>
          <p:nvSpPr>
            <p:cNvPr id="1263" name="Google Shape;1263;p131"/>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grpSp>
      <p:sp>
        <p:nvSpPr>
          <p:cNvPr id="1264" name="Google Shape;1264;p131"/>
          <p:cNvSpPr txBox="1"/>
          <p:nvPr/>
        </p:nvSpPr>
        <p:spPr>
          <a:xfrm>
            <a:off x="9856474" y="2542625"/>
            <a:ext cx="1052700" cy="942900"/>
          </a:xfrm>
          <a:prstGeom prst="rect">
            <a:avLst/>
          </a:prstGeom>
          <a:noFill/>
          <a:ln>
            <a:noFill/>
          </a:ln>
        </p:spPr>
        <p:txBody>
          <a:bodyPr spcFirstLastPara="1" wrap="square" lIns="0" tIns="19050" rIns="0" bIns="0" anchor="t" anchorCtr="0">
            <a:spAutoFit/>
          </a:bodyPr>
          <a:lstStyle/>
          <a:p>
            <a:pPr marL="18098" lvl="0" indent="0" algn="l" rtl="0">
              <a:spcBef>
                <a:spcPts val="0"/>
              </a:spcBef>
              <a:spcAft>
                <a:spcPts val="0"/>
              </a:spcAft>
              <a:buNone/>
            </a:pPr>
            <a:r>
              <a:rPr lang="en" sz="6000">
                <a:solidFill>
                  <a:schemeClr val="accent6"/>
                </a:solidFill>
                <a:latin typeface="Optimistic Display"/>
                <a:ea typeface="Optimistic Display"/>
                <a:cs typeface="Optimistic Display"/>
                <a:sym typeface="Optimistic Display"/>
              </a:rPr>
              <a:t>02</a:t>
            </a:r>
            <a:endParaRPr sz="6000">
              <a:solidFill>
                <a:schemeClr val="accent6"/>
              </a:solidFill>
              <a:latin typeface="Optimistic Display"/>
              <a:ea typeface="Optimistic Display"/>
              <a:cs typeface="Optimistic Display"/>
              <a:sym typeface="Optimistic Display"/>
            </a:endParaRPr>
          </a:p>
        </p:txBody>
      </p:sp>
      <p:sp>
        <p:nvSpPr>
          <p:cNvPr id="1265" name="Google Shape;1265;p131"/>
          <p:cNvSpPr txBox="1"/>
          <p:nvPr/>
        </p:nvSpPr>
        <p:spPr>
          <a:xfrm>
            <a:off x="9856475" y="3445888"/>
            <a:ext cx="2966100" cy="752700"/>
          </a:xfrm>
          <a:prstGeom prst="rect">
            <a:avLst/>
          </a:prstGeom>
          <a:noFill/>
          <a:ln>
            <a:noFill/>
          </a:ln>
        </p:spPr>
        <p:txBody>
          <a:bodyPr spcFirstLastPara="1" wrap="square" lIns="0" tIns="13850" rIns="0" bIns="0" anchor="t" anchorCtr="0">
            <a:spAutoFit/>
          </a:bodyPr>
          <a:lstStyle/>
          <a:p>
            <a:pPr marL="13833" lvl="0" indent="0" algn="l" rtl="0">
              <a:lnSpc>
                <a:spcPct val="100000"/>
              </a:lnSpc>
              <a:spcBef>
                <a:spcPts val="0"/>
              </a:spcBef>
              <a:spcAft>
                <a:spcPts val="0"/>
              </a:spcAft>
              <a:buNone/>
            </a:pPr>
            <a:r>
              <a:rPr lang="en" sz="2400">
                <a:solidFill>
                  <a:srgbClr val="092838"/>
                </a:solidFill>
                <a:latin typeface="Optimistic Text"/>
                <a:ea typeface="Optimistic Text"/>
                <a:cs typeface="Optimistic Text"/>
                <a:sym typeface="Optimistic Text"/>
              </a:rPr>
              <a:t>How it learns is like learning to cook:</a:t>
            </a:r>
            <a:endParaRPr sz="2400">
              <a:solidFill>
                <a:srgbClr val="092838"/>
              </a:solidFill>
              <a:latin typeface="Optimistic Text"/>
              <a:ea typeface="Optimistic Text"/>
              <a:cs typeface="Optimistic Text"/>
              <a:sym typeface="Optimistic Text"/>
            </a:endParaRPr>
          </a:p>
        </p:txBody>
      </p:sp>
      <p:sp>
        <p:nvSpPr>
          <p:cNvPr id="1266" name="Google Shape;1266;p131"/>
          <p:cNvSpPr txBox="1"/>
          <p:nvPr/>
        </p:nvSpPr>
        <p:spPr>
          <a:xfrm>
            <a:off x="10199375" y="4430450"/>
            <a:ext cx="2553900" cy="801900"/>
          </a:xfrm>
          <a:prstGeom prst="rect">
            <a:avLst/>
          </a:prstGeom>
          <a:noFill/>
          <a:ln>
            <a:noFill/>
          </a:ln>
        </p:spPr>
        <p:txBody>
          <a:bodyPr spcFirstLastPara="1" wrap="square" lIns="0" tIns="13850" rIns="0" bIns="0" anchor="t" anchorCtr="0">
            <a:spAutoFit/>
          </a:bodyPr>
          <a:lstStyle/>
          <a:p>
            <a:pPr marL="13833" lvl="0" indent="0" algn="l" rtl="0">
              <a:lnSpc>
                <a:spcPct val="100000"/>
              </a:lnSpc>
              <a:spcBef>
                <a:spcPts val="38"/>
              </a:spcBef>
              <a:spcAft>
                <a:spcPts val="0"/>
              </a:spcAft>
              <a:buNone/>
            </a:pPr>
            <a:r>
              <a:rPr lang="en" sz="1706">
                <a:solidFill>
                  <a:srgbClr val="092838"/>
                </a:solidFill>
                <a:latin typeface="Optimistic Text"/>
                <a:ea typeface="Optimistic Text"/>
                <a:cs typeface="Optimistic Text"/>
                <a:sym typeface="Optimistic Text"/>
              </a:rPr>
              <a:t>Watch lots of people (your mom, aunties, YouTube)</a:t>
            </a:r>
            <a:endParaRPr sz="1706">
              <a:solidFill>
                <a:srgbClr val="092838"/>
              </a:solidFill>
              <a:latin typeface="Optimistic Text"/>
              <a:ea typeface="Optimistic Text"/>
              <a:cs typeface="Optimistic Text"/>
              <a:sym typeface="Optimistic Text"/>
            </a:endParaRPr>
          </a:p>
        </p:txBody>
      </p:sp>
      <p:sp>
        <p:nvSpPr>
          <p:cNvPr id="1267" name="Google Shape;1267;p131"/>
          <p:cNvSpPr txBox="1"/>
          <p:nvPr/>
        </p:nvSpPr>
        <p:spPr>
          <a:xfrm>
            <a:off x="10199375" y="5601463"/>
            <a:ext cx="2553900" cy="276600"/>
          </a:xfrm>
          <a:prstGeom prst="rect">
            <a:avLst/>
          </a:prstGeom>
          <a:noFill/>
          <a:ln>
            <a:noFill/>
          </a:ln>
        </p:spPr>
        <p:txBody>
          <a:bodyPr spcFirstLastPara="1" wrap="square" lIns="0" tIns="13850" rIns="0" bIns="0" anchor="t" anchorCtr="0">
            <a:spAutoFit/>
          </a:bodyPr>
          <a:lstStyle/>
          <a:p>
            <a:pPr marL="13833" lvl="0" indent="0" algn="l" rtl="0">
              <a:lnSpc>
                <a:spcPct val="100000"/>
              </a:lnSpc>
              <a:spcBef>
                <a:spcPts val="38"/>
              </a:spcBef>
              <a:spcAft>
                <a:spcPts val="0"/>
              </a:spcAft>
              <a:buNone/>
            </a:pPr>
            <a:r>
              <a:rPr lang="en" sz="1706">
                <a:solidFill>
                  <a:srgbClr val="092838"/>
                </a:solidFill>
                <a:latin typeface="Optimistic Text"/>
                <a:ea typeface="Optimistic Text"/>
                <a:cs typeface="Optimistic Text"/>
                <a:sym typeface="Optimistic Text"/>
              </a:rPr>
              <a:t>Practice many times</a:t>
            </a:r>
            <a:endParaRPr sz="1706">
              <a:solidFill>
                <a:srgbClr val="092838"/>
              </a:solidFill>
              <a:latin typeface="Optimistic Text"/>
              <a:ea typeface="Optimistic Text"/>
              <a:cs typeface="Optimistic Text"/>
              <a:sym typeface="Optimistic Text"/>
            </a:endParaRPr>
          </a:p>
        </p:txBody>
      </p:sp>
      <p:sp>
        <p:nvSpPr>
          <p:cNvPr id="1268" name="Google Shape;1268;p131"/>
          <p:cNvSpPr txBox="1"/>
          <p:nvPr/>
        </p:nvSpPr>
        <p:spPr>
          <a:xfrm>
            <a:off x="10199375" y="6403363"/>
            <a:ext cx="2553900" cy="276600"/>
          </a:xfrm>
          <a:prstGeom prst="rect">
            <a:avLst/>
          </a:prstGeom>
          <a:noFill/>
          <a:ln>
            <a:noFill/>
          </a:ln>
        </p:spPr>
        <p:txBody>
          <a:bodyPr spcFirstLastPara="1" wrap="square" lIns="0" tIns="13850" rIns="0" bIns="0" anchor="t" anchorCtr="0">
            <a:spAutoFit/>
          </a:bodyPr>
          <a:lstStyle/>
          <a:p>
            <a:pPr marL="13833" lvl="0" indent="0" algn="l" rtl="0">
              <a:lnSpc>
                <a:spcPct val="100000"/>
              </a:lnSpc>
              <a:spcBef>
                <a:spcPts val="38"/>
              </a:spcBef>
              <a:spcAft>
                <a:spcPts val="0"/>
              </a:spcAft>
              <a:buNone/>
            </a:pPr>
            <a:r>
              <a:rPr lang="en" sz="1706">
                <a:solidFill>
                  <a:srgbClr val="092838"/>
                </a:solidFill>
                <a:latin typeface="Optimistic Text"/>
                <a:ea typeface="Optimistic Text"/>
                <a:cs typeface="Optimistic Text"/>
                <a:sym typeface="Optimistic Text"/>
              </a:rPr>
              <a:t>Adjust your recipe</a:t>
            </a:r>
            <a:endParaRPr sz="1706">
              <a:solidFill>
                <a:srgbClr val="092838"/>
              </a:solidFill>
              <a:latin typeface="Optimistic Text"/>
              <a:ea typeface="Optimistic Text"/>
              <a:cs typeface="Optimistic Text"/>
              <a:sym typeface="Optimistic Text"/>
            </a:endParaRPr>
          </a:p>
        </p:txBody>
      </p:sp>
      <p:sp>
        <p:nvSpPr>
          <p:cNvPr id="1269" name="Google Shape;1269;p131"/>
          <p:cNvSpPr txBox="1"/>
          <p:nvPr/>
        </p:nvSpPr>
        <p:spPr>
          <a:xfrm>
            <a:off x="10199375" y="7205263"/>
            <a:ext cx="2553900" cy="539100"/>
          </a:xfrm>
          <a:prstGeom prst="rect">
            <a:avLst/>
          </a:prstGeom>
          <a:noFill/>
          <a:ln>
            <a:noFill/>
          </a:ln>
        </p:spPr>
        <p:txBody>
          <a:bodyPr spcFirstLastPara="1" wrap="square" lIns="0" tIns="13850" rIns="0" bIns="0" anchor="t" anchorCtr="0">
            <a:spAutoFit/>
          </a:bodyPr>
          <a:lstStyle/>
          <a:p>
            <a:pPr marL="13833" lvl="0" indent="0" algn="l" rtl="0">
              <a:lnSpc>
                <a:spcPct val="100000"/>
              </a:lnSpc>
              <a:spcBef>
                <a:spcPts val="38"/>
              </a:spcBef>
              <a:spcAft>
                <a:spcPts val="0"/>
              </a:spcAft>
              <a:buNone/>
            </a:pPr>
            <a:r>
              <a:rPr lang="en" sz="1706">
                <a:solidFill>
                  <a:srgbClr val="092838"/>
                </a:solidFill>
                <a:latin typeface="Optimistic Text"/>
                <a:ea typeface="Optimistic Text"/>
                <a:cs typeface="Optimistic Text"/>
                <a:sym typeface="Optimistic Text"/>
              </a:rPr>
              <a:t>Eventually, create your own version</a:t>
            </a:r>
            <a:endParaRPr sz="1706">
              <a:solidFill>
                <a:srgbClr val="092838"/>
              </a:solidFill>
              <a:latin typeface="Optimistic Text"/>
              <a:ea typeface="Optimistic Text"/>
              <a:cs typeface="Optimistic Text"/>
              <a:sym typeface="Optimistic Text"/>
            </a:endParaRPr>
          </a:p>
        </p:txBody>
      </p:sp>
      <p:grpSp>
        <p:nvGrpSpPr>
          <p:cNvPr id="1270" name="Google Shape;1270;p131"/>
          <p:cNvGrpSpPr/>
          <p:nvPr/>
        </p:nvGrpSpPr>
        <p:grpSpPr>
          <a:xfrm>
            <a:off x="9906417" y="4502594"/>
            <a:ext cx="178842" cy="159067"/>
            <a:chOff x="671395" y="3895621"/>
            <a:chExt cx="119228" cy="106045"/>
          </a:xfrm>
        </p:grpSpPr>
        <p:sp>
          <p:nvSpPr>
            <p:cNvPr id="1271" name="Google Shape;1271;p131"/>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sp>
          <p:nvSpPr>
            <p:cNvPr id="1272" name="Google Shape;1272;p131"/>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grpSp>
      <p:grpSp>
        <p:nvGrpSpPr>
          <p:cNvPr id="1273" name="Google Shape;1273;p131"/>
          <p:cNvGrpSpPr/>
          <p:nvPr/>
        </p:nvGrpSpPr>
        <p:grpSpPr>
          <a:xfrm>
            <a:off x="9906417" y="5660294"/>
            <a:ext cx="178842" cy="159067"/>
            <a:chOff x="671395" y="3895621"/>
            <a:chExt cx="119228" cy="106045"/>
          </a:xfrm>
        </p:grpSpPr>
        <p:sp>
          <p:nvSpPr>
            <p:cNvPr id="1274" name="Google Shape;1274;p131"/>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sp>
          <p:nvSpPr>
            <p:cNvPr id="1275" name="Google Shape;1275;p131"/>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grpSp>
      <p:grpSp>
        <p:nvGrpSpPr>
          <p:cNvPr id="1276" name="Google Shape;1276;p131"/>
          <p:cNvGrpSpPr/>
          <p:nvPr/>
        </p:nvGrpSpPr>
        <p:grpSpPr>
          <a:xfrm>
            <a:off x="9906417" y="6462194"/>
            <a:ext cx="178842" cy="159067"/>
            <a:chOff x="671395" y="3895621"/>
            <a:chExt cx="119228" cy="106045"/>
          </a:xfrm>
        </p:grpSpPr>
        <p:sp>
          <p:nvSpPr>
            <p:cNvPr id="1277" name="Google Shape;1277;p131"/>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sp>
          <p:nvSpPr>
            <p:cNvPr id="1278" name="Google Shape;1278;p131"/>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grpSp>
      <p:grpSp>
        <p:nvGrpSpPr>
          <p:cNvPr id="1279" name="Google Shape;1279;p131"/>
          <p:cNvGrpSpPr/>
          <p:nvPr/>
        </p:nvGrpSpPr>
        <p:grpSpPr>
          <a:xfrm>
            <a:off x="9906417" y="7280932"/>
            <a:ext cx="178842" cy="159067"/>
            <a:chOff x="671395" y="3895621"/>
            <a:chExt cx="119228" cy="106045"/>
          </a:xfrm>
        </p:grpSpPr>
        <p:sp>
          <p:nvSpPr>
            <p:cNvPr id="1280" name="Google Shape;1280;p131"/>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sp>
          <p:nvSpPr>
            <p:cNvPr id="1281" name="Google Shape;1281;p131"/>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grpSp>
      <p:sp>
        <p:nvSpPr>
          <p:cNvPr id="1282" name="Google Shape;1282;p131"/>
          <p:cNvSpPr txBox="1"/>
          <p:nvPr/>
        </p:nvSpPr>
        <p:spPr>
          <a:xfrm>
            <a:off x="14014188" y="5378750"/>
            <a:ext cx="2368800" cy="1861200"/>
          </a:xfrm>
          <a:prstGeom prst="rect">
            <a:avLst/>
          </a:prstGeom>
          <a:noFill/>
          <a:ln>
            <a:noFill/>
          </a:ln>
        </p:spPr>
        <p:txBody>
          <a:bodyPr spcFirstLastPara="1" wrap="square" lIns="0" tIns="13850" rIns="0" bIns="0" anchor="t" anchorCtr="0">
            <a:spAutoFit/>
          </a:bodyPr>
          <a:lstStyle/>
          <a:p>
            <a:pPr marL="13833" lvl="0" indent="0" algn="l" rtl="0">
              <a:lnSpc>
                <a:spcPct val="100000"/>
              </a:lnSpc>
              <a:spcBef>
                <a:spcPts val="0"/>
              </a:spcBef>
              <a:spcAft>
                <a:spcPts val="0"/>
              </a:spcAft>
              <a:buNone/>
            </a:pPr>
            <a:r>
              <a:rPr lang="en" sz="2400" b="1">
                <a:solidFill>
                  <a:srgbClr val="FFFFFF"/>
                </a:solidFill>
                <a:latin typeface="Optimistic Text"/>
                <a:ea typeface="Optimistic Text"/>
                <a:cs typeface="Optimistic Text"/>
                <a:sym typeface="Optimistic Text"/>
              </a:rPr>
              <a:t>That’s how AI learns—just with way more data and no taste buds!</a:t>
            </a:r>
            <a:endParaRPr sz="2400" b="1">
              <a:solidFill>
                <a:srgbClr val="FFFFFF"/>
              </a:solidFill>
              <a:latin typeface="Optimistic Text"/>
              <a:ea typeface="Optimistic Text"/>
              <a:cs typeface="Optimistic Text"/>
              <a:sym typeface="Optimistic Text"/>
            </a:endParaRPr>
          </a:p>
        </p:txBody>
      </p:sp>
      <p:pic>
        <p:nvPicPr>
          <p:cNvPr id="1283" name="Google Shape;1283;p131" title="Asset 11.png"/>
          <p:cNvPicPr preferRelativeResize="0"/>
          <p:nvPr/>
        </p:nvPicPr>
        <p:blipFill>
          <a:blip r:embed="rId3">
            <a:alphaModFix/>
          </a:blip>
          <a:stretch>
            <a:fillRect/>
          </a:stretch>
        </p:blipFill>
        <p:spPr>
          <a:xfrm>
            <a:off x="14014184" y="2519375"/>
            <a:ext cx="1052550" cy="1345184"/>
          </a:xfrm>
          <a:prstGeom prst="rect">
            <a:avLst/>
          </a:prstGeom>
          <a:noFill/>
          <a:ln>
            <a:noFill/>
          </a:ln>
        </p:spPr>
      </p:pic>
      <p:sp>
        <p:nvSpPr>
          <p:cNvPr id="1284" name="Google Shape;1284;p131"/>
          <p:cNvSpPr txBox="1">
            <a:spLocks noGrp="1"/>
          </p:cNvSpPr>
          <p:nvPr>
            <p:ph type="subTitle" idx="3"/>
          </p:nvPr>
        </p:nvSpPr>
        <p:spPr>
          <a:xfrm>
            <a:off x="1900251" y="9442550"/>
            <a:ext cx="5556600" cy="4206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Understanding AI in your daily life</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288"/>
        <p:cNvGrpSpPr/>
        <p:nvPr/>
      </p:nvGrpSpPr>
      <p:grpSpPr>
        <a:xfrm>
          <a:off x="0" y="0"/>
          <a:ext cx="0" cy="0"/>
          <a:chOff x="0" y="0"/>
          <a:chExt cx="0" cy="0"/>
        </a:xfrm>
      </p:grpSpPr>
      <p:sp>
        <p:nvSpPr>
          <p:cNvPr id="1289" name="Google Shape;1289;p132"/>
          <p:cNvSpPr/>
          <p:nvPr/>
        </p:nvSpPr>
        <p:spPr>
          <a:xfrm>
            <a:off x="13782663" y="2166950"/>
            <a:ext cx="3852600" cy="66486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290" name="Google Shape;1290;p132"/>
          <p:cNvSpPr/>
          <p:nvPr/>
        </p:nvSpPr>
        <p:spPr>
          <a:xfrm>
            <a:off x="9570138" y="2166950"/>
            <a:ext cx="3852600" cy="66486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291" name="Google Shape;1291;p132"/>
          <p:cNvSpPr/>
          <p:nvPr/>
        </p:nvSpPr>
        <p:spPr>
          <a:xfrm>
            <a:off x="5243525" y="2166950"/>
            <a:ext cx="3852600" cy="66486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292" name="Google Shape;1292;p132"/>
          <p:cNvSpPr txBox="1">
            <a:spLocks noGrp="1"/>
          </p:cNvSpPr>
          <p:nvPr>
            <p:ph type="title"/>
          </p:nvPr>
        </p:nvSpPr>
        <p:spPr>
          <a:xfrm>
            <a:off x="777250" y="2532900"/>
            <a:ext cx="3723300" cy="25695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600"/>
              <a:t>AI is already helping you - everyday</a:t>
            </a:r>
            <a:endParaRPr sz="3600"/>
          </a:p>
        </p:txBody>
      </p:sp>
      <p:sp>
        <p:nvSpPr>
          <p:cNvPr id="1293" name="Google Shape;1293;p132"/>
          <p:cNvSpPr txBox="1">
            <a:spLocks noGrp="1"/>
          </p:cNvSpPr>
          <p:nvPr>
            <p:ph type="body" idx="1"/>
          </p:nvPr>
        </p:nvSpPr>
        <p:spPr>
          <a:xfrm>
            <a:off x="777250" y="5742431"/>
            <a:ext cx="3723300" cy="37443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You’ve probably used AI today without realizing it.</a:t>
            </a:r>
            <a:endParaRPr/>
          </a:p>
          <a:p>
            <a:pPr marL="0" lvl="0" indent="0" algn="l" rtl="0">
              <a:spcBef>
                <a:spcPts val="1000"/>
              </a:spcBef>
              <a:spcAft>
                <a:spcPts val="1000"/>
              </a:spcAft>
              <a:buNone/>
            </a:pPr>
            <a:endParaRPr/>
          </a:p>
        </p:txBody>
      </p:sp>
      <p:sp>
        <p:nvSpPr>
          <p:cNvPr id="1294" name="Google Shape;1294;p132"/>
          <p:cNvSpPr txBox="1"/>
          <p:nvPr/>
        </p:nvSpPr>
        <p:spPr>
          <a:xfrm>
            <a:off x="5640688" y="4295263"/>
            <a:ext cx="3406200" cy="383400"/>
          </a:xfrm>
          <a:prstGeom prst="rect">
            <a:avLst/>
          </a:prstGeom>
          <a:noFill/>
          <a:ln>
            <a:noFill/>
          </a:ln>
        </p:spPr>
        <p:txBody>
          <a:bodyPr spcFirstLastPara="1" wrap="square" lIns="0" tIns="13850" rIns="0" bIns="0" anchor="t" anchorCtr="0">
            <a:spAutoFit/>
          </a:bodyPr>
          <a:lstStyle/>
          <a:p>
            <a:pPr marL="13833" lvl="0" indent="0" algn="l" rtl="0">
              <a:lnSpc>
                <a:spcPct val="100000"/>
              </a:lnSpc>
              <a:spcBef>
                <a:spcPts val="0"/>
              </a:spcBef>
              <a:spcAft>
                <a:spcPts val="0"/>
              </a:spcAft>
              <a:buNone/>
            </a:pPr>
            <a:r>
              <a:rPr lang="en" sz="2400" b="1">
                <a:solidFill>
                  <a:srgbClr val="092838"/>
                </a:solidFill>
                <a:latin typeface="Optimistic Text"/>
                <a:ea typeface="Optimistic Text"/>
                <a:cs typeface="Optimistic Text"/>
                <a:sym typeface="Optimistic Text"/>
              </a:rPr>
              <a:t>Recommendation AI</a:t>
            </a:r>
            <a:endParaRPr sz="2400" b="1">
              <a:solidFill>
                <a:srgbClr val="092838"/>
              </a:solidFill>
              <a:latin typeface="Optimistic Text"/>
              <a:ea typeface="Optimistic Text"/>
              <a:cs typeface="Optimistic Text"/>
              <a:sym typeface="Optimistic Text"/>
            </a:endParaRPr>
          </a:p>
        </p:txBody>
      </p:sp>
      <p:sp>
        <p:nvSpPr>
          <p:cNvPr id="1295" name="Google Shape;1295;p132"/>
          <p:cNvSpPr txBox="1"/>
          <p:nvPr/>
        </p:nvSpPr>
        <p:spPr>
          <a:xfrm>
            <a:off x="10009925" y="4295263"/>
            <a:ext cx="3406200" cy="383400"/>
          </a:xfrm>
          <a:prstGeom prst="rect">
            <a:avLst/>
          </a:prstGeom>
          <a:noFill/>
          <a:ln>
            <a:noFill/>
          </a:ln>
        </p:spPr>
        <p:txBody>
          <a:bodyPr spcFirstLastPara="1" wrap="square" lIns="0" tIns="13850" rIns="0" bIns="0" anchor="t" anchorCtr="0">
            <a:spAutoFit/>
          </a:bodyPr>
          <a:lstStyle/>
          <a:p>
            <a:pPr marL="13833" lvl="0" indent="0" algn="l" rtl="0">
              <a:lnSpc>
                <a:spcPct val="100000"/>
              </a:lnSpc>
              <a:spcBef>
                <a:spcPts val="0"/>
              </a:spcBef>
              <a:spcAft>
                <a:spcPts val="0"/>
              </a:spcAft>
              <a:buNone/>
            </a:pPr>
            <a:r>
              <a:rPr lang="en" sz="2400" b="1">
                <a:solidFill>
                  <a:srgbClr val="092838"/>
                </a:solidFill>
                <a:latin typeface="Optimistic Text"/>
                <a:ea typeface="Optimistic Text"/>
                <a:cs typeface="Optimistic Text"/>
                <a:sym typeface="Optimistic Text"/>
              </a:rPr>
              <a:t>Translation AI</a:t>
            </a:r>
            <a:endParaRPr sz="2400" b="1">
              <a:solidFill>
                <a:srgbClr val="092838"/>
              </a:solidFill>
              <a:latin typeface="Optimistic Text"/>
              <a:ea typeface="Optimistic Text"/>
              <a:cs typeface="Optimistic Text"/>
              <a:sym typeface="Optimistic Text"/>
            </a:endParaRPr>
          </a:p>
        </p:txBody>
      </p:sp>
      <p:sp>
        <p:nvSpPr>
          <p:cNvPr id="1296" name="Google Shape;1296;p132"/>
          <p:cNvSpPr txBox="1"/>
          <p:nvPr/>
        </p:nvSpPr>
        <p:spPr>
          <a:xfrm>
            <a:off x="14149413" y="4295263"/>
            <a:ext cx="3406200" cy="383400"/>
          </a:xfrm>
          <a:prstGeom prst="rect">
            <a:avLst/>
          </a:prstGeom>
          <a:noFill/>
          <a:ln>
            <a:noFill/>
          </a:ln>
        </p:spPr>
        <p:txBody>
          <a:bodyPr spcFirstLastPara="1" wrap="square" lIns="0" tIns="13850" rIns="0" bIns="0" anchor="t" anchorCtr="0">
            <a:spAutoFit/>
          </a:bodyPr>
          <a:lstStyle/>
          <a:p>
            <a:pPr marL="13833" lvl="0" indent="0" algn="l" rtl="0">
              <a:lnSpc>
                <a:spcPct val="100000"/>
              </a:lnSpc>
              <a:spcBef>
                <a:spcPts val="0"/>
              </a:spcBef>
              <a:spcAft>
                <a:spcPts val="0"/>
              </a:spcAft>
              <a:buNone/>
            </a:pPr>
            <a:r>
              <a:rPr lang="en" sz="2400" b="1">
                <a:solidFill>
                  <a:srgbClr val="092838"/>
                </a:solidFill>
                <a:latin typeface="Optimistic Text"/>
                <a:ea typeface="Optimistic Text"/>
                <a:cs typeface="Optimistic Text"/>
                <a:sym typeface="Optimistic Text"/>
              </a:rPr>
              <a:t>Safety AI</a:t>
            </a:r>
            <a:endParaRPr sz="2400" b="1">
              <a:solidFill>
                <a:srgbClr val="092838"/>
              </a:solidFill>
              <a:latin typeface="Optimistic Text"/>
              <a:ea typeface="Optimistic Text"/>
              <a:cs typeface="Optimistic Text"/>
              <a:sym typeface="Optimistic Text"/>
            </a:endParaRPr>
          </a:p>
        </p:txBody>
      </p:sp>
      <p:sp>
        <p:nvSpPr>
          <p:cNvPr id="1297" name="Google Shape;1297;p132"/>
          <p:cNvSpPr txBox="1"/>
          <p:nvPr/>
        </p:nvSpPr>
        <p:spPr>
          <a:xfrm>
            <a:off x="6035038" y="4969000"/>
            <a:ext cx="2862200" cy="3033600"/>
          </a:xfrm>
          <a:prstGeom prst="rect">
            <a:avLst/>
          </a:prstGeom>
          <a:noFill/>
          <a:ln>
            <a:noFill/>
          </a:ln>
        </p:spPr>
        <p:txBody>
          <a:bodyPr spcFirstLastPara="1" wrap="square" lIns="0" tIns="0" rIns="0" bIns="0" anchor="t" anchorCtr="0">
            <a:noAutofit/>
          </a:bodyPr>
          <a:lstStyle/>
          <a:p>
            <a:pPr lvl="0"/>
            <a:r>
              <a:rPr lang="en-US" sz="1800" dirty="0">
                <a:solidFill>
                  <a:srgbClr val="092838"/>
                </a:solidFill>
                <a:latin typeface="Optimistic Text"/>
                <a:ea typeface="Optimistic Text"/>
                <a:cs typeface="Optimistic Text"/>
                <a:sym typeface="Optimistic Text"/>
              </a:rPr>
              <a:t>YouTube shows Egyptian, Lebanese series, or Gulf TV programs that you might like.</a:t>
            </a:r>
          </a:p>
          <a:p>
            <a:pPr marL="0" lvl="0" indent="0" algn="l" rtl="0">
              <a:spcBef>
                <a:spcPts val="0"/>
              </a:spcBef>
              <a:spcAft>
                <a:spcPts val="0"/>
              </a:spcAft>
              <a:buNone/>
            </a:pPr>
            <a:endParaRPr lang="en-US" sz="1800" dirty="0">
              <a:solidFill>
                <a:srgbClr val="092838"/>
              </a:solidFill>
              <a:latin typeface="Optimistic Text"/>
              <a:ea typeface="Optimistic Text"/>
              <a:cs typeface="Optimistic Text"/>
              <a:sym typeface="Optimistic Text"/>
            </a:endParaRPr>
          </a:p>
          <a:p>
            <a:pPr lvl="0"/>
            <a:r>
              <a:rPr lang="en-US" sz="1800" dirty="0">
                <a:solidFill>
                  <a:srgbClr val="092838"/>
                </a:solidFill>
                <a:latin typeface="Optimistic Text"/>
                <a:ea typeface="Optimistic Text"/>
                <a:cs typeface="Optimistic Text"/>
                <a:sym typeface="Optimistic Text"/>
              </a:rPr>
              <a:t>Apps like Noon, Souq(Amazon), Carrefour suggest products based on your browsing</a:t>
            </a:r>
          </a:p>
          <a:p>
            <a:pPr lvl="0"/>
            <a:endParaRPr sz="1800" dirty="0">
              <a:solidFill>
                <a:srgbClr val="092838"/>
              </a:solidFill>
              <a:latin typeface="Optimistic Text"/>
              <a:ea typeface="Optimistic Text"/>
              <a:cs typeface="Optimistic Text"/>
              <a:sym typeface="Optimistic Text"/>
            </a:endParaRPr>
          </a:p>
          <a:p>
            <a:pPr marL="0" lvl="0" indent="0" algn="l" rtl="0">
              <a:spcBef>
                <a:spcPts val="0"/>
              </a:spcBef>
              <a:spcAft>
                <a:spcPts val="0"/>
              </a:spcAft>
              <a:buNone/>
            </a:pPr>
            <a:r>
              <a:rPr lang="en" sz="1800" dirty="0">
                <a:solidFill>
                  <a:srgbClr val="092838"/>
                </a:solidFill>
                <a:latin typeface="Optimistic Text"/>
                <a:ea typeface="Optimistic Text"/>
                <a:cs typeface="Optimistic Text"/>
                <a:sym typeface="Optimistic Text"/>
              </a:rPr>
              <a:t>Spotify builds playlists from your music taste</a:t>
            </a:r>
            <a:endParaRPr sz="1800" dirty="0">
              <a:solidFill>
                <a:srgbClr val="092838"/>
              </a:solidFill>
              <a:latin typeface="Optimistic Text"/>
              <a:ea typeface="Optimistic Text"/>
              <a:cs typeface="Optimistic Text"/>
              <a:sym typeface="Optimistic Text"/>
            </a:endParaRPr>
          </a:p>
        </p:txBody>
      </p:sp>
      <p:sp>
        <p:nvSpPr>
          <p:cNvPr id="1298" name="Google Shape;1298;p132"/>
          <p:cNvSpPr txBox="1"/>
          <p:nvPr/>
        </p:nvSpPr>
        <p:spPr>
          <a:xfrm>
            <a:off x="10352838" y="4969000"/>
            <a:ext cx="2397000" cy="3033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800" dirty="0">
                <a:solidFill>
                  <a:srgbClr val="092838"/>
                </a:solidFill>
                <a:latin typeface="Optimistic Text"/>
                <a:ea typeface="Optimistic Text"/>
                <a:cs typeface="Optimistic Text"/>
                <a:sym typeface="Optimistic Text"/>
              </a:rPr>
              <a:t>Google Translate for Arabic, French, English…</a:t>
            </a:r>
            <a:endParaRPr sz="1800" dirty="0">
              <a:solidFill>
                <a:srgbClr val="092838"/>
              </a:solidFill>
              <a:latin typeface="Optimistic Text"/>
              <a:ea typeface="Optimistic Text"/>
              <a:cs typeface="Optimistic Text"/>
              <a:sym typeface="Optimistic Text"/>
            </a:endParaRPr>
          </a:p>
          <a:p>
            <a:pPr marL="0" lvl="0" indent="0" algn="l" rtl="0">
              <a:spcBef>
                <a:spcPts val="0"/>
              </a:spcBef>
              <a:spcAft>
                <a:spcPts val="0"/>
              </a:spcAft>
              <a:buNone/>
            </a:pPr>
            <a:endParaRPr sz="1800" dirty="0">
              <a:solidFill>
                <a:srgbClr val="092838"/>
              </a:solidFill>
              <a:latin typeface="Optimistic Text"/>
              <a:ea typeface="Optimistic Text"/>
              <a:cs typeface="Optimistic Text"/>
              <a:sym typeface="Optimistic Text"/>
            </a:endParaRPr>
          </a:p>
          <a:p>
            <a:pPr marL="0" lvl="0" indent="0" algn="l" rtl="0">
              <a:spcBef>
                <a:spcPts val="0"/>
              </a:spcBef>
              <a:spcAft>
                <a:spcPts val="0"/>
              </a:spcAft>
              <a:buNone/>
            </a:pPr>
            <a:r>
              <a:rPr lang="en" sz="1800" dirty="0">
                <a:solidFill>
                  <a:srgbClr val="092838"/>
                </a:solidFill>
                <a:latin typeface="Optimistic Text"/>
                <a:ea typeface="Optimistic Text"/>
                <a:cs typeface="Optimistic Text"/>
                <a:sym typeface="Optimistic Text"/>
              </a:rPr>
              <a:t>WhatsApp translates messages from friends abroad</a:t>
            </a:r>
            <a:endParaRPr sz="1800" dirty="0">
              <a:solidFill>
                <a:srgbClr val="092838"/>
              </a:solidFill>
              <a:latin typeface="Optimistic Text"/>
              <a:ea typeface="Optimistic Text"/>
              <a:cs typeface="Optimistic Text"/>
              <a:sym typeface="Optimistic Text"/>
            </a:endParaRPr>
          </a:p>
          <a:p>
            <a:pPr marL="0" lvl="0" indent="0" algn="l" rtl="0">
              <a:spcBef>
                <a:spcPts val="0"/>
              </a:spcBef>
              <a:spcAft>
                <a:spcPts val="0"/>
              </a:spcAft>
              <a:buNone/>
            </a:pPr>
            <a:endParaRPr sz="1800" dirty="0">
              <a:solidFill>
                <a:srgbClr val="092838"/>
              </a:solidFill>
              <a:latin typeface="Optimistic Text"/>
              <a:ea typeface="Optimistic Text"/>
              <a:cs typeface="Optimistic Text"/>
              <a:sym typeface="Optimistic Text"/>
            </a:endParaRPr>
          </a:p>
          <a:p>
            <a:pPr marL="0" lvl="0" indent="0" algn="l" rtl="0">
              <a:spcBef>
                <a:spcPts val="0"/>
              </a:spcBef>
              <a:spcAft>
                <a:spcPts val="0"/>
              </a:spcAft>
              <a:buNone/>
            </a:pPr>
            <a:r>
              <a:rPr lang="en" sz="1800" dirty="0">
                <a:solidFill>
                  <a:srgbClr val="092838"/>
                </a:solidFill>
                <a:latin typeface="Optimistic Text"/>
                <a:ea typeface="Optimistic Text"/>
                <a:cs typeface="Optimistic Text"/>
                <a:sym typeface="Optimistic Text"/>
              </a:rPr>
              <a:t>Voice assistants understand local accents</a:t>
            </a:r>
            <a:endParaRPr sz="1800" dirty="0">
              <a:solidFill>
                <a:srgbClr val="092838"/>
              </a:solidFill>
              <a:latin typeface="Optimistic Text"/>
              <a:ea typeface="Optimistic Text"/>
              <a:cs typeface="Optimistic Text"/>
              <a:sym typeface="Optimistic Text"/>
            </a:endParaRPr>
          </a:p>
        </p:txBody>
      </p:sp>
      <p:sp>
        <p:nvSpPr>
          <p:cNvPr id="1299" name="Google Shape;1299;p132"/>
          <p:cNvSpPr txBox="1"/>
          <p:nvPr/>
        </p:nvSpPr>
        <p:spPr>
          <a:xfrm>
            <a:off x="14492313" y="4969000"/>
            <a:ext cx="2397000" cy="2700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800">
                <a:solidFill>
                  <a:srgbClr val="092838"/>
                </a:solidFill>
                <a:latin typeface="Optimistic Text"/>
                <a:ea typeface="Optimistic Text"/>
                <a:cs typeface="Optimistic Text"/>
                <a:sym typeface="Optimistic Text"/>
              </a:rPr>
              <a:t>Bank apps alert you to suspicious activity</a:t>
            </a:r>
            <a:endParaRPr sz="1800">
              <a:solidFill>
                <a:srgbClr val="092838"/>
              </a:solidFill>
              <a:latin typeface="Optimistic Text"/>
              <a:ea typeface="Optimistic Text"/>
              <a:cs typeface="Optimistic Text"/>
              <a:sym typeface="Optimistic Text"/>
            </a:endParaRPr>
          </a:p>
          <a:p>
            <a:pPr marL="0" lvl="0" indent="0" algn="l" rtl="0">
              <a:spcBef>
                <a:spcPts val="0"/>
              </a:spcBef>
              <a:spcAft>
                <a:spcPts val="0"/>
              </a:spcAft>
              <a:buNone/>
            </a:pPr>
            <a:endParaRPr sz="1800">
              <a:solidFill>
                <a:srgbClr val="092838"/>
              </a:solidFill>
              <a:latin typeface="Optimistic Text"/>
              <a:ea typeface="Optimistic Text"/>
              <a:cs typeface="Optimistic Text"/>
              <a:sym typeface="Optimistic Text"/>
            </a:endParaRPr>
          </a:p>
          <a:p>
            <a:pPr marL="0" lvl="0" indent="0" algn="l" rtl="0">
              <a:spcBef>
                <a:spcPts val="0"/>
              </a:spcBef>
              <a:spcAft>
                <a:spcPts val="0"/>
              </a:spcAft>
              <a:buNone/>
            </a:pPr>
            <a:r>
              <a:rPr lang="en" sz="1800">
                <a:solidFill>
                  <a:srgbClr val="092838"/>
                </a:solidFill>
                <a:latin typeface="Optimistic Text"/>
                <a:ea typeface="Optimistic Text"/>
                <a:cs typeface="Optimistic Text"/>
                <a:sym typeface="Optimistic Text"/>
              </a:rPr>
              <a:t>Spam filters protect your email</a:t>
            </a:r>
            <a:endParaRPr sz="1800">
              <a:solidFill>
                <a:srgbClr val="092838"/>
              </a:solidFill>
              <a:latin typeface="Optimistic Text"/>
              <a:ea typeface="Optimistic Text"/>
              <a:cs typeface="Optimistic Text"/>
              <a:sym typeface="Optimistic Text"/>
            </a:endParaRPr>
          </a:p>
          <a:p>
            <a:pPr marL="0" lvl="0" indent="0" algn="l" rtl="0">
              <a:spcBef>
                <a:spcPts val="0"/>
              </a:spcBef>
              <a:spcAft>
                <a:spcPts val="0"/>
              </a:spcAft>
              <a:buNone/>
            </a:pPr>
            <a:endParaRPr sz="1800">
              <a:solidFill>
                <a:srgbClr val="092838"/>
              </a:solidFill>
              <a:latin typeface="Optimistic Text"/>
              <a:ea typeface="Optimistic Text"/>
              <a:cs typeface="Optimistic Text"/>
              <a:sym typeface="Optimistic Text"/>
            </a:endParaRPr>
          </a:p>
          <a:p>
            <a:pPr marL="0" lvl="0" indent="0" algn="l" rtl="0">
              <a:spcBef>
                <a:spcPts val="0"/>
              </a:spcBef>
              <a:spcAft>
                <a:spcPts val="0"/>
              </a:spcAft>
              <a:buNone/>
            </a:pPr>
            <a:r>
              <a:rPr lang="en" sz="1800">
                <a:solidFill>
                  <a:srgbClr val="092838"/>
                </a:solidFill>
                <a:latin typeface="Optimistic Text"/>
                <a:ea typeface="Optimistic Text"/>
                <a:cs typeface="Optimistic Text"/>
                <a:sym typeface="Optimistic Text"/>
              </a:rPr>
              <a:t>Face recognition unlocks your phone or secures your home</a:t>
            </a:r>
            <a:endParaRPr sz="1800">
              <a:solidFill>
                <a:srgbClr val="092838"/>
              </a:solidFill>
              <a:latin typeface="Optimistic Text"/>
              <a:ea typeface="Optimistic Text"/>
              <a:cs typeface="Optimistic Text"/>
              <a:sym typeface="Optimistic Text"/>
            </a:endParaRPr>
          </a:p>
        </p:txBody>
      </p:sp>
      <p:grpSp>
        <p:nvGrpSpPr>
          <p:cNvPr id="1300" name="Google Shape;1300;p132"/>
          <p:cNvGrpSpPr/>
          <p:nvPr/>
        </p:nvGrpSpPr>
        <p:grpSpPr>
          <a:xfrm>
            <a:off x="5702818" y="5027444"/>
            <a:ext cx="178842" cy="159067"/>
            <a:chOff x="671395" y="3895621"/>
            <a:chExt cx="119228" cy="106045"/>
          </a:xfrm>
        </p:grpSpPr>
        <p:sp>
          <p:nvSpPr>
            <p:cNvPr id="1301" name="Google Shape;1301;p132"/>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sp>
          <p:nvSpPr>
            <p:cNvPr id="1302" name="Google Shape;1302;p132"/>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grpSp>
      <p:grpSp>
        <p:nvGrpSpPr>
          <p:cNvPr id="1303" name="Google Shape;1303;p132"/>
          <p:cNvGrpSpPr/>
          <p:nvPr/>
        </p:nvGrpSpPr>
        <p:grpSpPr>
          <a:xfrm>
            <a:off x="5702818" y="6403340"/>
            <a:ext cx="178842" cy="159067"/>
            <a:chOff x="671395" y="3895621"/>
            <a:chExt cx="119228" cy="106045"/>
          </a:xfrm>
        </p:grpSpPr>
        <p:sp>
          <p:nvSpPr>
            <p:cNvPr id="1304" name="Google Shape;1304;p132"/>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sp>
          <p:nvSpPr>
            <p:cNvPr id="1305" name="Google Shape;1305;p132"/>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grpSp>
      <p:grpSp>
        <p:nvGrpSpPr>
          <p:cNvPr id="1306" name="Google Shape;1306;p132"/>
          <p:cNvGrpSpPr/>
          <p:nvPr/>
        </p:nvGrpSpPr>
        <p:grpSpPr>
          <a:xfrm>
            <a:off x="5702818" y="7773634"/>
            <a:ext cx="178842" cy="159067"/>
            <a:chOff x="671395" y="3895621"/>
            <a:chExt cx="119228" cy="106045"/>
          </a:xfrm>
        </p:grpSpPr>
        <p:sp>
          <p:nvSpPr>
            <p:cNvPr id="1307" name="Google Shape;1307;p132"/>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sp>
          <p:nvSpPr>
            <p:cNvPr id="1308" name="Google Shape;1308;p132"/>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grpSp>
      <p:grpSp>
        <p:nvGrpSpPr>
          <p:cNvPr id="1309" name="Google Shape;1309;p132"/>
          <p:cNvGrpSpPr/>
          <p:nvPr/>
        </p:nvGrpSpPr>
        <p:grpSpPr>
          <a:xfrm>
            <a:off x="10009917" y="5027444"/>
            <a:ext cx="178842" cy="159067"/>
            <a:chOff x="671395" y="3895621"/>
            <a:chExt cx="119228" cy="106045"/>
          </a:xfrm>
        </p:grpSpPr>
        <p:sp>
          <p:nvSpPr>
            <p:cNvPr id="1310" name="Google Shape;1310;p132"/>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sp>
          <p:nvSpPr>
            <p:cNvPr id="1311" name="Google Shape;1311;p132"/>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grpSp>
      <p:grpSp>
        <p:nvGrpSpPr>
          <p:cNvPr id="1312" name="Google Shape;1312;p132"/>
          <p:cNvGrpSpPr/>
          <p:nvPr/>
        </p:nvGrpSpPr>
        <p:grpSpPr>
          <a:xfrm>
            <a:off x="10009917" y="6126250"/>
            <a:ext cx="178842" cy="159067"/>
            <a:chOff x="671395" y="3895621"/>
            <a:chExt cx="119228" cy="106045"/>
          </a:xfrm>
        </p:grpSpPr>
        <p:sp>
          <p:nvSpPr>
            <p:cNvPr id="1313" name="Google Shape;1313;p132"/>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sp>
          <p:nvSpPr>
            <p:cNvPr id="1314" name="Google Shape;1314;p132"/>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grpSp>
      <p:grpSp>
        <p:nvGrpSpPr>
          <p:cNvPr id="1315" name="Google Shape;1315;p132"/>
          <p:cNvGrpSpPr/>
          <p:nvPr/>
        </p:nvGrpSpPr>
        <p:grpSpPr>
          <a:xfrm>
            <a:off x="10009917" y="7232894"/>
            <a:ext cx="178842" cy="159067"/>
            <a:chOff x="671395" y="3895621"/>
            <a:chExt cx="119228" cy="106045"/>
          </a:xfrm>
        </p:grpSpPr>
        <p:sp>
          <p:nvSpPr>
            <p:cNvPr id="1316" name="Google Shape;1316;p132"/>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sp>
          <p:nvSpPr>
            <p:cNvPr id="1317" name="Google Shape;1317;p132"/>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grpSp>
      <p:grpSp>
        <p:nvGrpSpPr>
          <p:cNvPr id="1318" name="Google Shape;1318;p132"/>
          <p:cNvGrpSpPr/>
          <p:nvPr/>
        </p:nvGrpSpPr>
        <p:grpSpPr>
          <a:xfrm>
            <a:off x="14149405" y="5027444"/>
            <a:ext cx="178842" cy="159067"/>
            <a:chOff x="671395" y="3895621"/>
            <a:chExt cx="119228" cy="106045"/>
          </a:xfrm>
        </p:grpSpPr>
        <p:sp>
          <p:nvSpPr>
            <p:cNvPr id="1319" name="Google Shape;1319;p132"/>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sp>
          <p:nvSpPr>
            <p:cNvPr id="1320" name="Google Shape;1320;p132"/>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grpSp>
      <p:grpSp>
        <p:nvGrpSpPr>
          <p:cNvPr id="1321" name="Google Shape;1321;p132"/>
          <p:cNvGrpSpPr/>
          <p:nvPr/>
        </p:nvGrpSpPr>
        <p:grpSpPr>
          <a:xfrm>
            <a:off x="14149405" y="5855975"/>
            <a:ext cx="178842" cy="159067"/>
            <a:chOff x="671395" y="3895621"/>
            <a:chExt cx="119228" cy="106045"/>
          </a:xfrm>
        </p:grpSpPr>
        <p:sp>
          <p:nvSpPr>
            <p:cNvPr id="1322" name="Google Shape;1322;p132"/>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sp>
          <p:nvSpPr>
            <p:cNvPr id="1323" name="Google Shape;1323;p132"/>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grpSp>
      <p:grpSp>
        <p:nvGrpSpPr>
          <p:cNvPr id="1324" name="Google Shape;1324;p132"/>
          <p:cNvGrpSpPr/>
          <p:nvPr/>
        </p:nvGrpSpPr>
        <p:grpSpPr>
          <a:xfrm>
            <a:off x="14149405" y="6681223"/>
            <a:ext cx="178842" cy="159067"/>
            <a:chOff x="671395" y="3895621"/>
            <a:chExt cx="119228" cy="106045"/>
          </a:xfrm>
        </p:grpSpPr>
        <p:sp>
          <p:nvSpPr>
            <p:cNvPr id="1325" name="Google Shape;1325;p132"/>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sp>
          <p:nvSpPr>
            <p:cNvPr id="1326" name="Google Shape;1326;p132"/>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grpSp>
      <p:sp>
        <p:nvSpPr>
          <p:cNvPr id="1327" name="Google Shape;1327;p132"/>
          <p:cNvSpPr/>
          <p:nvPr/>
        </p:nvSpPr>
        <p:spPr>
          <a:xfrm>
            <a:off x="5649813" y="2519375"/>
            <a:ext cx="1492200" cy="1492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328" name="Google Shape;1328;p132"/>
          <p:cNvSpPr/>
          <p:nvPr/>
        </p:nvSpPr>
        <p:spPr>
          <a:xfrm>
            <a:off x="9991488" y="2519375"/>
            <a:ext cx="1492200" cy="1492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329" name="Google Shape;1329;p132"/>
          <p:cNvSpPr/>
          <p:nvPr/>
        </p:nvSpPr>
        <p:spPr>
          <a:xfrm>
            <a:off x="14220438" y="2519375"/>
            <a:ext cx="1492200" cy="1492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330" name="Google Shape;1330;p132"/>
          <p:cNvSpPr txBox="1">
            <a:spLocks noGrp="1"/>
          </p:cNvSpPr>
          <p:nvPr>
            <p:ph type="subTitle" idx="2"/>
          </p:nvPr>
        </p:nvSpPr>
        <p:spPr>
          <a:xfrm>
            <a:off x="429768" y="429768"/>
            <a:ext cx="4928700" cy="1539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sz="1000"/>
              <a:t>DESIGNING AI</a:t>
            </a:r>
            <a:endParaRPr sz="1000"/>
          </a:p>
        </p:txBody>
      </p:sp>
      <p:sp>
        <p:nvSpPr>
          <p:cNvPr id="1331" name="Google Shape;1331;p132"/>
          <p:cNvSpPr txBox="1">
            <a:spLocks noGrp="1"/>
          </p:cNvSpPr>
          <p:nvPr>
            <p:ph type="subTitle" idx="3"/>
          </p:nvPr>
        </p:nvSpPr>
        <p:spPr>
          <a:xfrm>
            <a:off x="1900251" y="9442550"/>
            <a:ext cx="5556600" cy="4206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Understanding AI in your daily life</a:t>
            </a:r>
            <a:endParaRPr/>
          </a:p>
        </p:txBody>
      </p:sp>
      <p:pic>
        <p:nvPicPr>
          <p:cNvPr id="1332" name="Google Shape;1332;p132" title="Asset 45.png"/>
          <p:cNvPicPr preferRelativeResize="0"/>
          <p:nvPr/>
        </p:nvPicPr>
        <p:blipFill>
          <a:blip r:embed="rId3">
            <a:alphaModFix/>
          </a:blip>
          <a:stretch>
            <a:fillRect/>
          </a:stretch>
        </p:blipFill>
        <p:spPr>
          <a:xfrm>
            <a:off x="10300525" y="2919757"/>
            <a:ext cx="874148" cy="691437"/>
          </a:xfrm>
          <a:prstGeom prst="rect">
            <a:avLst/>
          </a:prstGeom>
          <a:noFill/>
          <a:ln>
            <a:noFill/>
          </a:ln>
        </p:spPr>
      </p:pic>
      <p:pic>
        <p:nvPicPr>
          <p:cNvPr id="1333" name="Google Shape;1333;p132" title="Asset 46.png"/>
          <p:cNvPicPr preferRelativeResize="0"/>
          <p:nvPr/>
        </p:nvPicPr>
        <p:blipFill>
          <a:blip r:embed="rId4">
            <a:alphaModFix/>
          </a:blip>
          <a:stretch>
            <a:fillRect/>
          </a:stretch>
        </p:blipFill>
        <p:spPr>
          <a:xfrm>
            <a:off x="6054675" y="2914376"/>
            <a:ext cx="682481" cy="702185"/>
          </a:xfrm>
          <a:prstGeom prst="rect">
            <a:avLst/>
          </a:prstGeom>
          <a:noFill/>
          <a:ln>
            <a:noFill/>
          </a:ln>
        </p:spPr>
      </p:pic>
      <p:pic>
        <p:nvPicPr>
          <p:cNvPr id="1334" name="Google Shape;1334;p132" title="Asset 47.png"/>
          <p:cNvPicPr preferRelativeResize="0"/>
          <p:nvPr/>
        </p:nvPicPr>
        <p:blipFill>
          <a:blip r:embed="rId5">
            <a:alphaModFix/>
          </a:blip>
          <a:stretch>
            <a:fillRect/>
          </a:stretch>
        </p:blipFill>
        <p:spPr>
          <a:xfrm>
            <a:off x="14646811" y="2878554"/>
            <a:ext cx="639490" cy="773836"/>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338"/>
        <p:cNvGrpSpPr/>
        <p:nvPr/>
      </p:nvGrpSpPr>
      <p:grpSpPr>
        <a:xfrm>
          <a:off x="0" y="0"/>
          <a:ext cx="0" cy="0"/>
          <a:chOff x="0" y="0"/>
          <a:chExt cx="0" cy="0"/>
        </a:xfrm>
      </p:grpSpPr>
      <p:sp>
        <p:nvSpPr>
          <p:cNvPr id="1339" name="Google Shape;1339;p133"/>
          <p:cNvSpPr txBox="1">
            <a:spLocks noGrp="1"/>
          </p:cNvSpPr>
          <p:nvPr>
            <p:ph type="ctrTitle"/>
          </p:nvPr>
        </p:nvSpPr>
        <p:spPr>
          <a:xfrm>
            <a:off x="1527048" y="4207788"/>
            <a:ext cx="11964900" cy="17190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Generative AI:</a:t>
            </a:r>
            <a:endParaRPr/>
          </a:p>
          <a:p>
            <a:pPr marL="0" lvl="0" indent="0" algn="l" rtl="0">
              <a:spcBef>
                <a:spcPts val="0"/>
              </a:spcBef>
              <a:spcAft>
                <a:spcPts val="0"/>
              </a:spcAft>
              <a:buNone/>
            </a:pPr>
            <a:r>
              <a:rPr lang="en"/>
              <a:t>AI that creates</a:t>
            </a:r>
            <a:endParaRPr/>
          </a:p>
        </p:txBody>
      </p:sp>
      <p:sp>
        <p:nvSpPr>
          <p:cNvPr id="1340" name="Google Shape;1340;p133"/>
          <p:cNvSpPr txBox="1">
            <a:spLocks noGrp="1"/>
          </p:cNvSpPr>
          <p:nvPr>
            <p:ph type="body" idx="4294967295"/>
          </p:nvPr>
        </p:nvSpPr>
        <p:spPr>
          <a:xfrm>
            <a:off x="1524500" y="6367454"/>
            <a:ext cx="3723300" cy="1320300"/>
          </a:xfrm>
          <a:prstGeom prst="rect">
            <a:avLst/>
          </a:prstGeom>
        </p:spPr>
        <p:txBody>
          <a:bodyPr spcFirstLastPara="1" wrap="square" lIns="0" tIns="0" rIns="0" bIns="0" anchor="t" anchorCtr="0">
            <a:noAutofit/>
          </a:bodyPr>
          <a:lstStyle/>
          <a:p>
            <a:pPr marL="0" lvl="0" indent="0" algn="l" rtl="0">
              <a:spcBef>
                <a:spcPts val="0"/>
              </a:spcBef>
              <a:spcAft>
                <a:spcPts val="1000"/>
              </a:spcAft>
              <a:buNone/>
            </a:pPr>
            <a:r>
              <a:rPr lang="en">
                <a:solidFill>
                  <a:schemeClr val="accent4"/>
                </a:solidFill>
              </a:rPr>
              <a:t>Generative AI means AI that creates new content such as text, images, audio, and video.</a:t>
            </a:r>
            <a:endParaRPr>
              <a:solidFill>
                <a:schemeClr val="accent4"/>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344"/>
        <p:cNvGrpSpPr/>
        <p:nvPr/>
      </p:nvGrpSpPr>
      <p:grpSpPr>
        <a:xfrm>
          <a:off x="0" y="0"/>
          <a:ext cx="0" cy="0"/>
          <a:chOff x="0" y="0"/>
          <a:chExt cx="0" cy="0"/>
        </a:xfrm>
      </p:grpSpPr>
      <p:sp>
        <p:nvSpPr>
          <p:cNvPr id="1345" name="Google Shape;1345;p134"/>
          <p:cNvSpPr txBox="1">
            <a:spLocks noGrp="1"/>
          </p:cNvSpPr>
          <p:nvPr>
            <p:ph type="title"/>
          </p:nvPr>
        </p:nvSpPr>
        <p:spPr>
          <a:xfrm>
            <a:off x="777251" y="2532900"/>
            <a:ext cx="5318700" cy="25695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You give it a prompt, it gives you a result:</a:t>
            </a:r>
            <a:endParaRPr/>
          </a:p>
        </p:txBody>
      </p:sp>
      <p:sp>
        <p:nvSpPr>
          <p:cNvPr id="1346" name="Google Shape;1346;p134"/>
          <p:cNvSpPr/>
          <p:nvPr/>
        </p:nvSpPr>
        <p:spPr>
          <a:xfrm rot="-5400000">
            <a:off x="8854075" y="2987800"/>
            <a:ext cx="1926900" cy="3969600"/>
          </a:xfrm>
          <a:prstGeom prst="roundRect">
            <a:avLst>
              <a:gd name="adj" fmla="val 0"/>
            </a:avLst>
          </a:prstGeom>
          <a:solidFill>
            <a:schemeClr val="accent6"/>
          </a:solidFill>
          <a:ln>
            <a:noFill/>
          </a:ln>
        </p:spPr>
        <p:txBody>
          <a:bodyPr spcFirstLastPara="1" wrap="square" lIns="128000" tIns="128000" rIns="128000" bIns="128000" anchor="ctr" anchorCtr="0">
            <a:noAutofit/>
          </a:bodyPr>
          <a:lstStyle/>
          <a:p>
            <a:pPr marL="0" lvl="0" indent="0" algn="ctr" rtl="0">
              <a:spcBef>
                <a:spcPts val="0"/>
              </a:spcBef>
              <a:spcAft>
                <a:spcPts val="0"/>
              </a:spcAft>
              <a:buNone/>
            </a:pPr>
            <a:endParaRPr sz="1960"/>
          </a:p>
        </p:txBody>
      </p:sp>
      <p:sp>
        <p:nvSpPr>
          <p:cNvPr id="1347" name="Google Shape;1347;p134"/>
          <p:cNvSpPr txBox="1"/>
          <p:nvPr/>
        </p:nvSpPr>
        <p:spPr>
          <a:xfrm>
            <a:off x="8146176" y="4307331"/>
            <a:ext cx="1298400" cy="383400"/>
          </a:xfrm>
          <a:prstGeom prst="rect">
            <a:avLst/>
          </a:prstGeom>
          <a:noFill/>
          <a:ln>
            <a:noFill/>
          </a:ln>
        </p:spPr>
        <p:txBody>
          <a:bodyPr spcFirstLastPara="1" wrap="square" lIns="0" tIns="13850" rIns="0" bIns="0" anchor="t" anchorCtr="0">
            <a:spAutoFit/>
          </a:bodyPr>
          <a:lstStyle/>
          <a:p>
            <a:pPr marL="13833" lvl="0" indent="0" algn="l" rtl="0">
              <a:lnSpc>
                <a:spcPct val="100000"/>
              </a:lnSpc>
              <a:spcBef>
                <a:spcPts val="0"/>
              </a:spcBef>
              <a:spcAft>
                <a:spcPts val="0"/>
              </a:spcAft>
              <a:buNone/>
            </a:pPr>
            <a:r>
              <a:rPr lang="en" sz="2400">
                <a:solidFill>
                  <a:srgbClr val="FFFFFF"/>
                </a:solidFill>
                <a:latin typeface="Optimistic Text"/>
                <a:ea typeface="Optimistic Text"/>
                <a:cs typeface="Optimistic Text"/>
                <a:sym typeface="Optimistic Text"/>
              </a:rPr>
              <a:t>Text</a:t>
            </a:r>
            <a:endParaRPr sz="2400">
              <a:solidFill>
                <a:srgbClr val="FFFFFF"/>
              </a:solidFill>
              <a:latin typeface="Optimistic Text"/>
              <a:ea typeface="Optimistic Text"/>
              <a:cs typeface="Optimistic Text"/>
              <a:sym typeface="Optimistic Text"/>
            </a:endParaRPr>
          </a:p>
        </p:txBody>
      </p:sp>
      <p:sp>
        <p:nvSpPr>
          <p:cNvPr id="1348" name="Google Shape;1348;p134"/>
          <p:cNvSpPr txBox="1"/>
          <p:nvPr/>
        </p:nvSpPr>
        <p:spPr>
          <a:xfrm>
            <a:off x="8146176" y="5003519"/>
            <a:ext cx="2614500" cy="6192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800">
                <a:solidFill>
                  <a:srgbClr val="FFFFFF"/>
                </a:solidFill>
                <a:latin typeface="Optimistic Text"/>
                <a:ea typeface="Optimistic Text"/>
                <a:cs typeface="Optimistic Text"/>
                <a:sym typeface="Optimistic Text"/>
              </a:rPr>
              <a:t>Writes messages, articles, emails</a:t>
            </a:r>
            <a:endParaRPr sz="1800">
              <a:solidFill>
                <a:srgbClr val="FFFFFF"/>
              </a:solidFill>
              <a:latin typeface="Optimistic Text"/>
              <a:ea typeface="Optimistic Text"/>
              <a:cs typeface="Optimistic Text"/>
              <a:sym typeface="Optimistic Text"/>
            </a:endParaRPr>
          </a:p>
        </p:txBody>
      </p:sp>
      <p:sp>
        <p:nvSpPr>
          <p:cNvPr id="1349" name="Google Shape;1349;p134"/>
          <p:cNvSpPr/>
          <p:nvPr/>
        </p:nvSpPr>
        <p:spPr>
          <a:xfrm rot="-5400000">
            <a:off x="8854075" y="5167038"/>
            <a:ext cx="1926900" cy="3969600"/>
          </a:xfrm>
          <a:prstGeom prst="roundRect">
            <a:avLst>
              <a:gd name="adj" fmla="val 0"/>
            </a:avLst>
          </a:prstGeom>
          <a:solidFill>
            <a:schemeClr val="accent6"/>
          </a:solidFill>
          <a:ln>
            <a:noFill/>
          </a:ln>
        </p:spPr>
        <p:txBody>
          <a:bodyPr spcFirstLastPara="1" wrap="square" lIns="128000" tIns="128000" rIns="128000" bIns="128000" anchor="ctr" anchorCtr="0">
            <a:noAutofit/>
          </a:bodyPr>
          <a:lstStyle/>
          <a:p>
            <a:pPr marL="0" lvl="0" indent="0" algn="ctr" rtl="0">
              <a:spcBef>
                <a:spcPts val="0"/>
              </a:spcBef>
              <a:spcAft>
                <a:spcPts val="0"/>
              </a:spcAft>
              <a:buNone/>
            </a:pPr>
            <a:endParaRPr sz="1960"/>
          </a:p>
        </p:txBody>
      </p:sp>
      <p:sp>
        <p:nvSpPr>
          <p:cNvPr id="1350" name="Google Shape;1350;p134"/>
          <p:cNvSpPr txBox="1"/>
          <p:nvPr/>
        </p:nvSpPr>
        <p:spPr>
          <a:xfrm>
            <a:off x="8146176" y="6486569"/>
            <a:ext cx="1298400" cy="383400"/>
          </a:xfrm>
          <a:prstGeom prst="rect">
            <a:avLst/>
          </a:prstGeom>
          <a:noFill/>
          <a:ln>
            <a:noFill/>
          </a:ln>
        </p:spPr>
        <p:txBody>
          <a:bodyPr spcFirstLastPara="1" wrap="square" lIns="0" tIns="13850" rIns="0" bIns="0" anchor="t" anchorCtr="0">
            <a:spAutoFit/>
          </a:bodyPr>
          <a:lstStyle/>
          <a:p>
            <a:pPr marL="13833" lvl="0" indent="0" algn="l" rtl="0">
              <a:lnSpc>
                <a:spcPct val="100000"/>
              </a:lnSpc>
              <a:spcBef>
                <a:spcPts val="0"/>
              </a:spcBef>
              <a:spcAft>
                <a:spcPts val="0"/>
              </a:spcAft>
              <a:buNone/>
            </a:pPr>
            <a:r>
              <a:rPr lang="en" sz="2400">
                <a:solidFill>
                  <a:srgbClr val="FFFFFF"/>
                </a:solidFill>
                <a:latin typeface="Optimistic Text"/>
                <a:ea typeface="Optimistic Text"/>
                <a:cs typeface="Optimistic Text"/>
                <a:sym typeface="Optimistic Text"/>
              </a:rPr>
              <a:t>Images</a:t>
            </a:r>
            <a:endParaRPr sz="2400">
              <a:solidFill>
                <a:srgbClr val="FFFFFF"/>
              </a:solidFill>
              <a:latin typeface="Optimistic Text"/>
              <a:ea typeface="Optimistic Text"/>
              <a:cs typeface="Optimistic Text"/>
              <a:sym typeface="Optimistic Text"/>
            </a:endParaRPr>
          </a:p>
        </p:txBody>
      </p:sp>
      <p:sp>
        <p:nvSpPr>
          <p:cNvPr id="1351" name="Google Shape;1351;p134"/>
          <p:cNvSpPr txBox="1"/>
          <p:nvPr/>
        </p:nvSpPr>
        <p:spPr>
          <a:xfrm>
            <a:off x="8146176" y="7182756"/>
            <a:ext cx="2614500" cy="6192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800">
                <a:solidFill>
                  <a:srgbClr val="FFFFFF"/>
                </a:solidFill>
                <a:latin typeface="Optimistic Text"/>
                <a:ea typeface="Optimistic Text"/>
                <a:cs typeface="Optimistic Text"/>
                <a:sym typeface="Optimistic Text"/>
              </a:rPr>
              <a:t>Creates pictures from your words</a:t>
            </a:r>
            <a:endParaRPr sz="1800">
              <a:solidFill>
                <a:srgbClr val="FFFFFF"/>
              </a:solidFill>
              <a:latin typeface="Optimistic Text"/>
              <a:ea typeface="Optimistic Text"/>
              <a:cs typeface="Optimistic Text"/>
              <a:sym typeface="Optimistic Text"/>
            </a:endParaRPr>
          </a:p>
        </p:txBody>
      </p:sp>
      <p:sp>
        <p:nvSpPr>
          <p:cNvPr id="1352" name="Google Shape;1352;p134"/>
          <p:cNvSpPr/>
          <p:nvPr/>
        </p:nvSpPr>
        <p:spPr>
          <a:xfrm rot="-5400000">
            <a:off x="13069626" y="2987800"/>
            <a:ext cx="1926900" cy="3969600"/>
          </a:xfrm>
          <a:prstGeom prst="roundRect">
            <a:avLst>
              <a:gd name="adj" fmla="val 0"/>
            </a:avLst>
          </a:prstGeom>
          <a:solidFill>
            <a:schemeClr val="accent6"/>
          </a:solidFill>
          <a:ln>
            <a:noFill/>
          </a:ln>
        </p:spPr>
        <p:txBody>
          <a:bodyPr spcFirstLastPara="1" wrap="square" lIns="128000" tIns="128000" rIns="128000" bIns="128000" anchor="ctr" anchorCtr="0">
            <a:noAutofit/>
          </a:bodyPr>
          <a:lstStyle/>
          <a:p>
            <a:pPr marL="0" lvl="0" indent="0" algn="ctr" rtl="0">
              <a:spcBef>
                <a:spcPts val="0"/>
              </a:spcBef>
              <a:spcAft>
                <a:spcPts val="0"/>
              </a:spcAft>
              <a:buNone/>
            </a:pPr>
            <a:endParaRPr sz="1960"/>
          </a:p>
        </p:txBody>
      </p:sp>
      <p:sp>
        <p:nvSpPr>
          <p:cNvPr id="1353" name="Google Shape;1353;p134"/>
          <p:cNvSpPr txBox="1"/>
          <p:nvPr/>
        </p:nvSpPr>
        <p:spPr>
          <a:xfrm>
            <a:off x="12361727" y="4307331"/>
            <a:ext cx="1298400" cy="383400"/>
          </a:xfrm>
          <a:prstGeom prst="rect">
            <a:avLst/>
          </a:prstGeom>
          <a:noFill/>
          <a:ln>
            <a:noFill/>
          </a:ln>
        </p:spPr>
        <p:txBody>
          <a:bodyPr spcFirstLastPara="1" wrap="square" lIns="0" tIns="13850" rIns="0" bIns="0" anchor="t" anchorCtr="0">
            <a:spAutoFit/>
          </a:bodyPr>
          <a:lstStyle/>
          <a:p>
            <a:pPr marL="13833" lvl="0" indent="0" algn="l" rtl="0">
              <a:lnSpc>
                <a:spcPct val="100000"/>
              </a:lnSpc>
              <a:spcBef>
                <a:spcPts val="0"/>
              </a:spcBef>
              <a:spcAft>
                <a:spcPts val="0"/>
              </a:spcAft>
              <a:buNone/>
            </a:pPr>
            <a:r>
              <a:rPr lang="en" sz="2400">
                <a:solidFill>
                  <a:srgbClr val="FFFFFF"/>
                </a:solidFill>
                <a:latin typeface="Optimistic Text"/>
                <a:ea typeface="Optimistic Text"/>
                <a:cs typeface="Optimistic Text"/>
                <a:sym typeface="Optimistic Text"/>
              </a:rPr>
              <a:t>Audio</a:t>
            </a:r>
            <a:endParaRPr sz="2400">
              <a:solidFill>
                <a:srgbClr val="FFFFFF"/>
              </a:solidFill>
              <a:latin typeface="Optimistic Text"/>
              <a:ea typeface="Optimistic Text"/>
              <a:cs typeface="Optimistic Text"/>
              <a:sym typeface="Optimistic Text"/>
            </a:endParaRPr>
          </a:p>
        </p:txBody>
      </p:sp>
      <p:sp>
        <p:nvSpPr>
          <p:cNvPr id="1354" name="Google Shape;1354;p134"/>
          <p:cNvSpPr txBox="1"/>
          <p:nvPr/>
        </p:nvSpPr>
        <p:spPr>
          <a:xfrm>
            <a:off x="12361727" y="5003519"/>
            <a:ext cx="2614500" cy="6192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800">
                <a:solidFill>
                  <a:srgbClr val="FFFFFF"/>
                </a:solidFill>
                <a:latin typeface="Optimistic Text"/>
                <a:ea typeface="Optimistic Text"/>
                <a:cs typeface="Optimistic Text"/>
                <a:sym typeface="Optimistic Text"/>
              </a:rPr>
              <a:t>Mimics voices, composes music</a:t>
            </a:r>
            <a:endParaRPr sz="1800">
              <a:solidFill>
                <a:srgbClr val="FFFFFF"/>
              </a:solidFill>
              <a:latin typeface="Optimistic Text"/>
              <a:ea typeface="Optimistic Text"/>
              <a:cs typeface="Optimistic Text"/>
              <a:sym typeface="Optimistic Text"/>
            </a:endParaRPr>
          </a:p>
        </p:txBody>
      </p:sp>
      <p:sp>
        <p:nvSpPr>
          <p:cNvPr id="1355" name="Google Shape;1355;p134"/>
          <p:cNvSpPr/>
          <p:nvPr/>
        </p:nvSpPr>
        <p:spPr>
          <a:xfrm rot="-5400000">
            <a:off x="13069626" y="5167038"/>
            <a:ext cx="1926900" cy="3969600"/>
          </a:xfrm>
          <a:prstGeom prst="roundRect">
            <a:avLst>
              <a:gd name="adj" fmla="val 0"/>
            </a:avLst>
          </a:prstGeom>
          <a:solidFill>
            <a:schemeClr val="accent6"/>
          </a:solidFill>
          <a:ln>
            <a:noFill/>
          </a:ln>
        </p:spPr>
        <p:txBody>
          <a:bodyPr spcFirstLastPara="1" wrap="square" lIns="128000" tIns="128000" rIns="128000" bIns="128000" anchor="ctr" anchorCtr="0">
            <a:noAutofit/>
          </a:bodyPr>
          <a:lstStyle/>
          <a:p>
            <a:pPr marL="0" lvl="0" indent="0" algn="ctr" rtl="0">
              <a:spcBef>
                <a:spcPts val="0"/>
              </a:spcBef>
              <a:spcAft>
                <a:spcPts val="0"/>
              </a:spcAft>
              <a:buNone/>
            </a:pPr>
            <a:endParaRPr sz="1960"/>
          </a:p>
        </p:txBody>
      </p:sp>
      <p:sp>
        <p:nvSpPr>
          <p:cNvPr id="1356" name="Google Shape;1356;p134"/>
          <p:cNvSpPr txBox="1"/>
          <p:nvPr/>
        </p:nvSpPr>
        <p:spPr>
          <a:xfrm>
            <a:off x="12361727" y="6486569"/>
            <a:ext cx="1298400" cy="383400"/>
          </a:xfrm>
          <a:prstGeom prst="rect">
            <a:avLst/>
          </a:prstGeom>
          <a:noFill/>
          <a:ln>
            <a:noFill/>
          </a:ln>
        </p:spPr>
        <p:txBody>
          <a:bodyPr spcFirstLastPara="1" wrap="square" lIns="0" tIns="13850" rIns="0" bIns="0" anchor="t" anchorCtr="0">
            <a:spAutoFit/>
          </a:bodyPr>
          <a:lstStyle/>
          <a:p>
            <a:pPr marL="13833" lvl="0" indent="0" algn="l" rtl="0">
              <a:lnSpc>
                <a:spcPct val="100000"/>
              </a:lnSpc>
              <a:spcBef>
                <a:spcPts val="0"/>
              </a:spcBef>
              <a:spcAft>
                <a:spcPts val="0"/>
              </a:spcAft>
              <a:buNone/>
            </a:pPr>
            <a:r>
              <a:rPr lang="en" sz="2400">
                <a:solidFill>
                  <a:srgbClr val="FFFFFF"/>
                </a:solidFill>
                <a:latin typeface="Optimistic Text"/>
                <a:ea typeface="Optimistic Text"/>
                <a:cs typeface="Optimistic Text"/>
                <a:sym typeface="Optimistic Text"/>
              </a:rPr>
              <a:t>Video</a:t>
            </a:r>
            <a:endParaRPr sz="2400">
              <a:solidFill>
                <a:srgbClr val="FFFFFF"/>
              </a:solidFill>
              <a:latin typeface="Optimistic Text"/>
              <a:ea typeface="Optimistic Text"/>
              <a:cs typeface="Optimistic Text"/>
              <a:sym typeface="Optimistic Text"/>
            </a:endParaRPr>
          </a:p>
        </p:txBody>
      </p:sp>
      <p:sp>
        <p:nvSpPr>
          <p:cNvPr id="1357" name="Google Shape;1357;p134"/>
          <p:cNvSpPr txBox="1"/>
          <p:nvPr/>
        </p:nvSpPr>
        <p:spPr>
          <a:xfrm>
            <a:off x="12361714" y="7182738"/>
            <a:ext cx="2404800" cy="6192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800">
                <a:solidFill>
                  <a:srgbClr val="FFFFFF"/>
                </a:solidFill>
                <a:latin typeface="Optimistic Text"/>
                <a:ea typeface="Optimistic Text"/>
                <a:cs typeface="Optimistic Text"/>
                <a:sym typeface="Optimistic Text"/>
              </a:rPr>
              <a:t>Produces realistic video clips</a:t>
            </a:r>
            <a:endParaRPr sz="1800">
              <a:solidFill>
                <a:srgbClr val="FFFFFF"/>
              </a:solidFill>
              <a:latin typeface="Optimistic Text"/>
              <a:ea typeface="Optimistic Text"/>
              <a:cs typeface="Optimistic Text"/>
              <a:sym typeface="Optimistic Text"/>
            </a:endParaRPr>
          </a:p>
        </p:txBody>
      </p:sp>
      <p:pic>
        <p:nvPicPr>
          <p:cNvPr id="1358" name="Google Shape;1358;p134" title="Video.png"/>
          <p:cNvPicPr preferRelativeResize="0"/>
          <p:nvPr/>
        </p:nvPicPr>
        <p:blipFill>
          <a:blip r:embed="rId3">
            <a:alphaModFix/>
          </a:blip>
          <a:stretch>
            <a:fillRect/>
          </a:stretch>
        </p:blipFill>
        <p:spPr>
          <a:xfrm>
            <a:off x="15010492" y="6462544"/>
            <a:ext cx="669311" cy="431437"/>
          </a:xfrm>
          <a:prstGeom prst="rect">
            <a:avLst/>
          </a:prstGeom>
          <a:noFill/>
          <a:ln>
            <a:noFill/>
          </a:ln>
        </p:spPr>
      </p:pic>
      <p:pic>
        <p:nvPicPr>
          <p:cNvPr id="1359" name="Google Shape;1359;p134" title="Images.png"/>
          <p:cNvPicPr preferRelativeResize="0"/>
          <p:nvPr/>
        </p:nvPicPr>
        <p:blipFill>
          <a:blip r:embed="rId4">
            <a:alphaModFix/>
          </a:blip>
          <a:stretch>
            <a:fillRect/>
          </a:stretch>
        </p:blipFill>
        <p:spPr>
          <a:xfrm>
            <a:off x="10828836" y="6529997"/>
            <a:ext cx="664646" cy="450094"/>
          </a:xfrm>
          <a:prstGeom prst="rect">
            <a:avLst/>
          </a:prstGeom>
          <a:noFill/>
          <a:ln>
            <a:noFill/>
          </a:ln>
        </p:spPr>
      </p:pic>
      <p:pic>
        <p:nvPicPr>
          <p:cNvPr id="1360" name="Google Shape;1360;p134" title="Audio.png"/>
          <p:cNvPicPr preferRelativeResize="0"/>
          <p:nvPr/>
        </p:nvPicPr>
        <p:blipFill>
          <a:blip r:embed="rId5">
            <a:alphaModFix/>
          </a:blip>
          <a:stretch>
            <a:fillRect/>
          </a:stretch>
        </p:blipFill>
        <p:spPr>
          <a:xfrm>
            <a:off x="15050137" y="4307313"/>
            <a:ext cx="590019" cy="562034"/>
          </a:xfrm>
          <a:prstGeom prst="rect">
            <a:avLst/>
          </a:prstGeom>
          <a:noFill/>
          <a:ln>
            <a:noFill/>
          </a:ln>
        </p:spPr>
      </p:pic>
      <p:pic>
        <p:nvPicPr>
          <p:cNvPr id="1361" name="Google Shape;1361;p134" title="Text.png"/>
          <p:cNvPicPr preferRelativeResize="0"/>
          <p:nvPr/>
        </p:nvPicPr>
        <p:blipFill>
          <a:blip r:embed="rId6">
            <a:alphaModFix/>
          </a:blip>
          <a:stretch>
            <a:fillRect/>
          </a:stretch>
        </p:blipFill>
        <p:spPr>
          <a:xfrm>
            <a:off x="10828836" y="4307313"/>
            <a:ext cx="664646" cy="562034"/>
          </a:xfrm>
          <a:prstGeom prst="rect">
            <a:avLst/>
          </a:prstGeom>
          <a:noFill/>
          <a:ln>
            <a:noFill/>
          </a:ln>
        </p:spPr>
      </p:pic>
      <p:sp>
        <p:nvSpPr>
          <p:cNvPr id="1362" name="Google Shape;1362;p134"/>
          <p:cNvSpPr txBox="1"/>
          <p:nvPr/>
        </p:nvSpPr>
        <p:spPr>
          <a:xfrm>
            <a:off x="1164800" y="5667375"/>
            <a:ext cx="4202700" cy="5622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800">
                <a:solidFill>
                  <a:srgbClr val="092838"/>
                </a:solidFill>
                <a:latin typeface="Optimistic Text"/>
                <a:ea typeface="Optimistic Text"/>
                <a:cs typeface="Optimistic Text"/>
                <a:sym typeface="Optimistic Text"/>
              </a:rPr>
              <a:t>“Write a message congratulating a friend on their traditional wedding.”</a:t>
            </a:r>
            <a:endParaRPr sz="1800">
              <a:solidFill>
                <a:srgbClr val="092838"/>
              </a:solidFill>
              <a:latin typeface="Optimistic Text"/>
              <a:ea typeface="Optimistic Text"/>
              <a:cs typeface="Optimistic Text"/>
              <a:sym typeface="Optimistic Text"/>
            </a:endParaRPr>
          </a:p>
        </p:txBody>
      </p:sp>
      <p:grpSp>
        <p:nvGrpSpPr>
          <p:cNvPr id="1363" name="Google Shape;1363;p134"/>
          <p:cNvGrpSpPr/>
          <p:nvPr/>
        </p:nvGrpSpPr>
        <p:grpSpPr>
          <a:xfrm>
            <a:off x="821892" y="5725832"/>
            <a:ext cx="178842" cy="159067"/>
            <a:chOff x="671395" y="3895621"/>
            <a:chExt cx="119228" cy="106045"/>
          </a:xfrm>
        </p:grpSpPr>
        <p:sp>
          <p:nvSpPr>
            <p:cNvPr id="1364" name="Google Shape;1364;p134"/>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sp>
          <p:nvSpPr>
            <p:cNvPr id="1365" name="Google Shape;1365;p134"/>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grpSp>
      <p:sp>
        <p:nvSpPr>
          <p:cNvPr id="1366" name="Google Shape;1366;p134"/>
          <p:cNvSpPr txBox="1"/>
          <p:nvPr/>
        </p:nvSpPr>
        <p:spPr>
          <a:xfrm>
            <a:off x="1164800" y="6607200"/>
            <a:ext cx="4202700" cy="5622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800">
                <a:solidFill>
                  <a:srgbClr val="092838"/>
                </a:solidFill>
                <a:latin typeface="Optimistic Text"/>
                <a:ea typeface="Optimistic Text"/>
                <a:cs typeface="Optimistic Text"/>
                <a:sym typeface="Optimistic Text"/>
              </a:rPr>
              <a:t>“Make an image of a family celebration in Nairobi or Lagos.”</a:t>
            </a:r>
            <a:endParaRPr sz="1800">
              <a:solidFill>
                <a:srgbClr val="092838"/>
              </a:solidFill>
              <a:latin typeface="Optimistic Text"/>
              <a:ea typeface="Optimistic Text"/>
              <a:cs typeface="Optimistic Text"/>
              <a:sym typeface="Optimistic Text"/>
            </a:endParaRPr>
          </a:p>
        </p:txBody>
      </p:sp>
      <p:grpSp>
        <p:nvGrpSpPr>
          <p:cNvPr id="1367" name="Google Shape;1367;p134"/>
          <p:cNvGrpSpPr/>
          <p:nvPr/>
        </p:nvGrpSpPr>
        <p:grpSpPr>
          <a:xfrm>
            <a:off x="821892" y="6665657"/>
            <a:ext cx="178842" cy="159067"/>
            <a:chOff x="671395" y="3895621"/>
            <a:chExt cx="119228" cy="106045"/>
          </a:xfrm>
        </p:grpSpPr>
        <p:sp>
          <p:nvSpPr>
            <p:cNvPr id="1368" name="Google Shape;1368;p134"/>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sp>
          <p:nvSpPr>
            <p:cNvPr id="1369" name="Google Shape;1369;p134"/>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grpSp>
      <p:sp>
        <p:nvSpPr>
          <p:cNvPr id="1370" name="Google Shape;1370;p134"/>
          <p:cNvSpPr txBox="1"/>
          <p:nvPr/>
        </p:nvSpPr>
        <p:spPr>
          <a:xfrm>
            <a:off x="1164800" y="7547025"/>
            <a:ext cx="4202700" cy="5622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800">
                <a:solidFill>
                  <a:srgbClr val="092838"/>
                </a:solidFill>
                <a:latin typeface="Optimistic Text"/>
                <a:ea typeface="Optimistic Text"/>
                <a:cs typeface="Optimistic Text"/>
                <a:sym typeface="Optimistic Text"/>
              </a:rPr>
              <a:t>“Help me plan a small business launch.”</a:t>
            </a:r>
            <a:endParaRPr sz="1800">
              <a:solidFill>
                <a:srgbClr val="092838"/>
              </a:solidFill>
              <a:latin typeface="Optimistic Text"/>
              <a:ea typeface="Optimistic Text"/>
              <a:cs typeface="Optimistic Text"/>
              <a:sym typeface="Optimistic Text"/>
            </a:endParaRPr>
          </a:p>
        </p:txBody>
      </p:sp>
      <p:grpSp>
        <p:nvGrpSpPr>
          <p:cNvPr id="1371" name="Google Shape;1371;p134"/>
          <p:cNvGrpSpPr/>
          <p:nvPr/>
        </p:nvGrpSpPr>
        <p:grpSpPr>
          <a:xfrm>
            <a:off x="821892" y="7605482"/>
            <a:ext cx="178842" cy="159067"/>
            <a:chOff x="671395" y="3895621"/>
            <a:chExt cx="119228" cy="106045"/>
          </a:xfrm>
        </p:grpSpPr>
        <p:sp>
          <p:nvSpPr>
            <p:cNvPr id="1372" name="Google Shape;1372;p134"/>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sp>
          <p:nvSpPr>
            <p:cNvPr id="1373" name="Google Shape;1373;p134"/>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grpSp>
      <p:sp>
        <p:nvSpPr>
          <p:cNvPr id="1374" name="Google Shape;1374;p134"/>
          <p:cNvSpPr txBox="1">
            <a:spLocks noGrp="1"/>
          </p:cNvSpPr>
          <p:nvPr>
            <p:ph type="subTitle" idx="2"/>
          </p:nvPr>
        </p:nvSpPr>
        <p:spPr>
          <a:xfrm>
            <a:off x="429768" y="429768"/>
            <a:ext cx="4928700" cy="1539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sz="1000"/>
              <a:t>DESIGNING AI</a:t>
            </a:r>
            <a:endParaRPr sz="1000"/>
          </a:p>
        </p:txBody>
      </p:sp>
      <p:sp>
        <p:nvSpPr>
          <p:cNvPr id="1375" name="Google Shape;1375;p134"/>
          <p:cNvSpPr txBox="1">
            <a:spLocks noGrp="1"/>
          </p:cNvSpPr>
          <p:nvPr>
            <p:ph type="subTitle" idx="3"/>
          </p:nvPr>
        </p:nvSpPr>
        <p:spPr>
          <a:xfrm>
            <a:off x="1900251" y="9442550"/>
            <a:ext cx="5556600" cy="4206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Understanding AI in your daily life</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379"/>
        <p:cNvGrpSpPr/>
        <p:nvPr/>
      </p:nvGrpSpPr>
      <p:grpSpPr>
        <a:xfrm>
          <a:off x="0" y="0"/>
          <a:ext cx="0" cy="0"/>
          <a:chOff x="0" y="0"/>
          <a:chExt cx="0" cy="0"/>
        </a:xfrm>
      </p:grpSpPr>
      <p:sp>
        <p:nvSpPr>
          <p:cNvPr id="1380" name="Google Shape;1380;p135"/>
          <p:cNvSpPr txBox="1">
            <a:spLocks noGrp="1"/>
          </p:cNvSpPr>
          <p:nvPr>
            <p:ph type="title"/>
          </p:nvPr>
        </p:nvSpPr>
        <p:spPr>
          <a:xfrm>
            <a:off x="429775" y="2532900"/>
            <a:ext cx="4499400" cy="25695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AI is powerful but</a:t>
            </a:r>
            <a:endParaRPr/>
          </a:p>
          <a:p>
            <a:pPr marL="0" lvl="0" indent="0" algn="l" rtl="0">
              <a:spcBef>
                <a:spcPts val="0"/>
              </a:spcBef>
              <a:spcAft>
                <a:spcPts val="0"/>
              </a:spcAft>
              <a:buNone/>
            </a:pPr>
            <a:r>
              <a:rPr lang="en"/>
              <a:t>not human</a:t>
            </a:r>
            <a:endParaRPr/>
          </a:p>
        </p:txBody>
      </p:sp>
      <p:sp>
        <p:nvSpPr>
          <p:cNvPr id="1381" name="Google Shape;1381;p135"/>
          <p:cNvSpPr/>
          <p:nvPr/>
        </p:nvSpPr>
        <p:spPr>
          <a:xfrm>
            <a:off x="5243525" y="2166950"/>
            <a:ext cx="3852600" cy="66486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382" name="Google Shape;1382;p135"/>
          <p:cNvSpPr/>
          <p:nvPr/>
        </p:nvSpPr>
        <p:spPr>
          <a:xfrm>
            <a:off x="9441794" y="2166950"/>
            <a:ext cx="3852600" cy="66486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383" name="Google Shape;1383;p135"/>
          <p:cNvSpPr/>
          <p:nvPr/>
        </p:nvSpPr>
        <p:spPr>
          <a:xfrm>
            <a:off x="13640064" y="2166950"/>
            <a:ext cx="3852600" cy="66486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384" name="Google Shape;1384;p135"/>
          <p:cNvSpPr txBox="1"/>
          <p:nvPr/>
        </p:nvSpPr>
        <p:spPr>
          <a:xfrm>
            <a:off x="5615001" y="2519363"/>
            <a:ext cx="1052700" cy="942900"/>
          </a:xfrm>
          <a:prstGeom prst="rect">
            <a:avLst/>
          </a:prstGeom>
          <a:noFill/>
          <a:ln>
            <a:noFill/>
          </a:ln>
        </p:spPr>
        <p:txBody>
          <a:bodyPr spcFirstLastPara="1" wrap="square" lIns="0" tIns="19050" rIns="0" bIns="0" anchor="t" anchorCtr="0">
            <a:spAutoFit/>
          </a:bodyPr>
          <a:lstStyle/>
          <a:p>
            <a:pPr marL="18098" lvl="0" indent="0" algn="l" rtl="0">
              <a:spcBef>
                <a:spcPts val="0"/>
              </a:spcBef>
              <a:spcAft>
                <a:spcPts val="0"/>
              </a:spcAft>
              <a:buNone/>
            </a:pPr>
            <a:r>
              <a:rPr lang="en" sz="6000">
                <a:solidFill>
                  <a:schemeClr val="accent6"/>
                </a:solidFill>
                <a:latin typeface="Optimistic Display"/>
                <a:ea typeface="Optimistic Display"/>
                <a:cs typeface="Optimistic Display"/>
                <a:sym typeface="Optimistic Display"/>
              </a:rPr>
              <a:t>01</a:t>
            </a:r>
            <a:endParaRPr sz="6000">
              <a:solidFill>
                <a:schemeClr val="accent6"/>
              </a:solidFill>
              <a:latin typeface="Optimistic Display"/>
              <a:ea typeface="Optimistic Display"/>
              <a:cs typeface="Optimistic Display"/>
              <a:sym typeface="Optimistic Display"/>
            </a:endParaRPr>
          </a:p>
        </p:txBody>
      </p:sp>
      <p:sp>
        <p:nvSpPr>
          <p:cNvPr id="1385" name="Google Shape;1385;p135"/>
          <p:cNvSpPr txBox="1"/>
          <p:nvPr/>
        </p:nvSpPr>
        <p:spPr>
          <a:xfrm>
            <a:off x="5615000" y="3536925"/>
            <a:ext cx="2455200" cy="383400"/>
          </a:xfrm>
          <a:prstGeom prst="rect">
            <a:avLst/>
          </a:prstGeom>
          <a:noFill/>
          <a:ln>
            <a:noFill/>
          </a:ln>
        </p:spPr>
        <p:txBody>
          <a:bodyPr spcFirstLastPara="1" wrap="square" lIns="0" tIns="13850" rIns="0" bIns="0" anchor="t" anchorCtr="0">
            <a:spAutoFit/>
          </a:bodyPr>
          <a:lstStyle/>
          <a:p>
            <a:pPr marL="13833" lvl="0" indent="0" algn="l" rtl="0">
              <a:lnSpc>
                <a:spcPct val="100000"/>
              </a:lnSpc>
              <a:spcBef>
                <a:spcPts val="0"/>
              </a:spcBef>
              <a:spcAft>
                <a:spcPts val="0"/>
              </a:spcAft>
              <a:buNone/>
            </a:pPr>
            <a:r>
              <a:rPr lang="en" sz="2400">
                <a:solidFill>
                  <a:srgbClr val="092838"/>
                </a:solidFill>
                <a:latin typeface="Optimistic Text"/>
                <a:ea typeface="Optimistic Text"/>
                <a:cs typeface="Optimistic Text"/>
                <a:sym typeface="Optimistic Text"/>
              </a:rPr>
              <a:t>What AI Can Do</a:t>
            </a:r>
            <a:endParaRPr sz="2400">
              <a:solidFill>
                <a:srgbClr val="092838"/>
              </a:solidFill>
              <a:latin typeface="Optimistic Text"/>
              <a:ea typeface="Optimistic Text"/>
              <a:cs typeface="Optimistic Text"/>
              <a:sym typeface="Optimistic Text"/>
            </a:endParaRPr>
          </a:p>
        </p:txBody>
      </p:sp>
      <p:sp>
        <p:nvSpPr>
          <p:cNvPr id="1386" name="Google Shape;1386;p135"/>
          <p:cNvSpPr txBox="1"/>
          <p:nvPr/>
        </p:nvSpPr>
        <p:spPr>
          <a:xfrm>
            <a:off x="5957900" y="4407188"/>
            <a:ext cx="2455200" cy="276600"/>
          </a:xfrm>
          <a:prstGeom prst="rect">
            <a:avLst/>
          </a:prstGeom>
          <a:noFill/>
          <a:ln>
            <a:noFill/>
          </a:ln>
        </p:spPr>
        <p:txBody>
          <a:bodyPr spcFirstLastPara="1" wrap="square" lIns="0" tIns="13850" rIns="0" bIns="0" anchor="t" anchorCtr="0">
            <a:spAutoFit/>
          </a:bodyPr>
          <a:lstStyle/>
          <a:p>
            <a:pPr marL="13833" lvl="0" indent="0" algn="l" rtl="0">
              <a:lnSpc>
                <a:spcPct val="100000"/>
              </a:lnSpc>
              <a:spcBef>
                <a:spcPts val="38"/>
              </a:spcBef>
              <a:spcAft>
                <a:spcPts val="0"/>
              </a:spcAft>
              <a:buNone/>
            </a:pPr>
            <a:r>
              <a:rPr lang="en" sz="1706">
                <a:solidFill>
                  <a:srgbClr val="092838"/>
                </a:solidFill>
                <a:latin typeface="Optimistic Text"/>
                <a:ea typeface="Optimistic Text"/>
                <a:cs typeface="Optimistic Text"/>
                <a:sym typeface="Optimistic Text"/>
              </a:rPr>
              <a:t>Spot patterns</a:t>
            </a:r>
            <a:endParaRPr sz="1706">
              <a:solidFill>
                <a:srgbClr val="092838"/>
              </a:solidFill>
              <a:latin typeface="Optimistic Text"/>
              <a:ea typeface="Optimistic Text"/>
              <a:cs typeface="Optimistic Text"/>
              <a:sym typeface="Optimistic Text"/>
            </a:endParaRPr>
          </a:p>
        </p:txBody>
      </p:sp>
      <p:sp>
        <p:nvSpPr>
          <p:cNvPr id="1387" name="Google Shape;1387;p135"/>
          <p:cNvSpPr txBox="1"/>
          <p:nvPr/>
        </p:nvSpPr>
        <p:spPr>
          <a:xfrm>
            <a:off x="5957900" y="5107163"/>
            <a:ext cx="2127300" cy="539100"/>
          </a:xfrm>
          <a:prstGeom prst="rect">
            <a:avLst/>
          </a:prstGeom>
          <a:noFill/>
          <a:ln>
            <a:noFill/>
          </a:ln>
        </p:spPr>
        <p:txBody>
          <a:bodyPr spcFirstLastPara="1" wrap="square" lIns="0" tIns="13850" rIns="0" bIns="0" anchor="t" anchorCtr="0">
            <a:spAutoFit/>
          </a:bodyPr>
          <a:lstStyle/>
          <a:p>
            <a:pPr marL="13833" lvl="0" indent="0" algn="l" rtl="0">
              <a:lnSpc>
                <a:spcPct val="100000"/>
              </a:lnSpc>
              <a:spcBef>
                <a:spcPts val="38"/>
              </a:spcBef>
              <a:spcAft>
                <a:spcPts val="0"/>
              </a:spcAft>
              <a:buNone/>
            </a:pPr>
            <a:r>
              <a:rPr lang="en" sz="1706">
                <a:solidFill>
                  <a:srgbClr val="092838"/>
                </a:solidFill>
                <a:latin typeface="Optimistic Text"/>
                <a:ea typeface="Optimistic Text"/>
                <a:cs typeface="Optimistic Text"/>
                <a:sym typeface="Optimistic Text"/>
              </a:rPr>
              <a:t>Generate text, images, and videos</a:t>
            </a:r>
            <a:endParaRPr sz="1706">
              <a:solidFill>
                <a:srgbClr val="092838"/>
              </a:solidFill>
              <a:latin typeface="Optimistic Text"/>
              <a:ea typeface="Optimistic Text"/>
              <a:cs typeface="Optimistic Text"/>
              <a:sym typeface="Optimistic Text"/>
            </a:endParaRPr>
          </a:p>
        </p:txBody>
      </p:sp>
      <p:sp>
        <p:nvSpPr>
          <p:cNvPr id="1388" name="Google Shape;1388;p135"/>
          <p:cNvSpPr txBox="1"/>
          <p:nvPr/>
        </p:nvSpPr>
        <p:spPr>
          <a:xfrm>
            <a:off x="5957900" y="6069488"/>
            <a:ext cx="2255700" cy="276600"/>
          </a:xfrm>
          <a:prstGeom prst="rect">
            <a:avLst/>
          </a:prstGeom>
          <a:noFill/>
          <a:ln>
            <a:noFill/>
          </a:ln>
        </p:spPr>
        <p:txBody>
          <a:bodyPr spcFirstLastPara="1" wrap="square" lIns="0" tIns="13850" rIns="0" bIns="0" anchor="t" anchorCtr="0">
            <a:spAutoFit/>
          </a:bodyPr>
          <a:lstStyle/>
          <a:p>
            <a:pPr marL="13833" lvl="0" indent="0" algn="l" rtl="0">
              <a:lnSpc>
                <a:spcPct val="100000"/>
              </a:lnSpc>
              <a:spcBef>
                <a:spcPts val="38"/>
              </a:spcBef>
              <a:spcAft>
                <a:spcPts val="0"/>
              </a:spcAft>
              <a:buNone/>
            </a:pPr>
            <a:r>
              <a:rPr lang="en" sz="1706">
                <a:solidFill>
                  <a:srgbClr val="092838"/>
                </a:solidFill>
                <a:latin typeface="Optimistic Text"/>
                <a:ea typeface="Optimistic Text"/>
                <a:cs typeface="Optimistic Text"/>
                <a:sym typeface="Optimistic Text"/>
              </a:rPr>
              <a:t>Talk and respond</a:t>
            </a:r>
            <a:endParaRPr sz="1706">
              <a:solidFill>
                <a:srgbClr val="092838"/>
              </a:solidFill>
              <a:latin typeface="Optimistic Text"/>
              <a:ea typeface="Optimistic Text"/>
              <a:cs typeface="Optimistic Text"/>
              <a:sym typeface="Optimistic Text"/>
            </a:endParaRPr>
          </a:p>
        </p:txBody>
      </p:sp>
      <p:grpSp>
        <p:nvGrpSpPr>
          <p:cNvPr id="1389" name="Google Shape;1389;p135"/>
          <p:cNvGrpSpPr/>
          <p:nvPr/>
        </p:nvGrpSpPr>
        <p:grpSpPr>
          <a:xfrm>
            <a:off x="5694980" y="4479332"/>
            <a:ext cx="178842" cy="159067"/>
            <a:chOff x="671395" y="3895621"/>
            <a:chExt cx="119228" cy="106045"/>
          </a:xfrm>
        </p:grpSpPr>
        <p:sp>
          <p:nvSpPr>
            <p:cNvPr id="1390" name="Google Shape;1390;p135"/>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sp>
          <p:nvSpPr>
            <p:cNvPr id="1391" name="Google Shape;1391;p135"/>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grpSp>
      <p:grpSp>
        <p:nvGrpSpPr>
          <p:cNvPr id="1392" name="Google Shape;1392;p135"/>
          <p:cNvGrpSpPr/>
          <p:nvPr/>
        </p:nvGrpSpPr>
        <p:grpSpPr>
          <a:xfrm>
            <a:off x="5694980" y="5177957"/>
            <a:ext cx="178842" cy="159067"/>
            <a:chOff x="671395" y="3895621"/>
            <a:chExt cx="119228" cy="106045"/>
          </a:xfrm>
        </p:grpSpPr>
        <p:sp>
          <p:nvSpPr>
            <p:cNvPr id="1393" name="Google Shape;1393;p135"/>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sp>
          <p:nvSpPr>
            <p:cNvPr id="1394" name="Google Shape;1394;p135"/>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grpSp>
      <p:grpSp>
        <p:nvGrpSpPr>
          <p:cNvPr id="1395" name="Google Shape;1395;p135"/>
          <p:cNvGrpSpPr/>
          <p:nvPr/>
        </p:nvGrpSpPr>
        <p:grpSpPr>
          <a:xfrm>
            <a:off x="5694980" y="6131544"/>
            <a:ext cx="178842" cy="159067"/>
            <a:chOff x="671395" y="3895621"/>
            <a:chExt cx="119228" cy="106045"/>
          </a:xfrm>
        </p:grpSpPr>
        <p:sp>
          <p:nvSpPr>
            <p:cNvPr id="1396" name="Google Shape;1396;p135"/>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sp>
          <p:nvSpPr>
            <p:cNvPr id="1397" name="Google Shape;1397;p135"/>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grpSp>
      <p:sp>
        <p:nvSpPr>
          <p:cNvPr id="1398" name="Google Shape;1398;p135"/>
          <p:cNvSpPr txBox="1"/>
          <p:nvPr/>
        </p:nvSpPr>
        <p:spPr>
          <a:xfrm>
            <a:off x="5957900" y="6769463"/>
            <a:ext cx="2127300" cy="539100"/>
          </a:xfrm>
          <a:prstGeom prst="rect">
            <a:avLst/>
          </a:prstGeom>
          <a:noFill/>
          <a:ln>
            <a:noFill/>
          </a:ln>
        </p:spPr>
        <p:txBody>
          <a:bodyPr spcFirstLastPara="1" wrap="square" lIns="0" tIns="13850" rIns="0" bIns="0" anchor="t" anchorCtr="0">
            <a:spAutoFit/>
          </a:bodyPr>
          <a:lstStyle/>
          <a:p>
            <a:pPr marL="13833" lvl="0" indent="0" algn="l" rtl="0">
              <a:lnSpc>
                <a:spcPct val="100000"/>
              </a:lnSpc>
              <a:spcBef>
                <a:spcPts val="38"/>
              </a:spcBef>
              <a:spcAft>
                <a:spcPts val="0"/>
              </a:spcAft>
              <a:buNone/>
            </a:pPr>
            <a:r>
              <a:rPr lang="en" sz="1706">
                <a:solidFill>
                  <a:srgbClr val="092838"/>
                </a:solidFill>
                <a:latin typeface="Optimistic Text"/>
                <a:ea typeface="Optimistic Text"/>
                <a:cs typeface="Optimistic Text"/>
                <a:sym typeface="Optimistic Text"/>
              </a:rPr>
              <a:t>Learn from large data sets</a:t>
            </a:r>
            <a:endParaRPr sz="1706">
              <a:solidFill>
                <a:srgbClr val="092838"/>
              </a:solidFill>
              <a:latin typeface="Optimistic Text"/>
              <a:ea typeface="Optimistic Text"/>
              <a:cs typeface="Optimistic Text"/>
              <a:sym typeface="Optimistic Text"/>
            </a:endParaRPr>
          </a:p>
        </p:txBody>
      </p:sp>
      <p:grpSp>
        <p:nvGrpSpPr>
          <p:cNvPr id="1399" name="Google Shape;1399;p135"/>
          <p:cNvGrpSpPr/>
          <p:nvPr/>
        </p:nvGrpSpPr>
        <p:grpSpPr>
          <a:xfrm>
            <a:off x="5694980" y="6831519"/>
            <a:ext cx="178842" cy="159067"/>
            <a:chOff x="671395" y="3895621"/>
            <a:chExt cx="119228" cy="106045"/>
          </a:xfrm>
        </p:grpSpPr>
        <p:sp>
          <p:nvSpPr>
            <p:cNvPr id="1400" name="Google Shape;1400;p135"/>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sp>
          <p:nvSpPr>
            <p:cNvPr id="1401" name="Google Shape;1401;p135"/>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grpSp>
      <p:sp>
        <p:nvSpPr>
          <p:cNvPr id="1402" name="Google Shape;1402;p135"/>
          <p:cNvSpPr txBox="1"/>
          <p:nvPr/>
        </p:nvSpPr>
        <p:spPr>
          <a:xfrm>
            <a:off x="9934791" y="2519363"/>
            <a:ext cx="1052700" cy="942900"/>
          </a:xfrm>
          <a:prstGeom prst="rect">
            <a:avLst/>
          </a:prstGeom>
          <a:noFill/>
          <a:ln>
            <a:noFill/>
          </a:ln>
        </p:spPr>
        <p:txBody>
          <a:bodyPr spcFirstLastPara="1" wrap="square" lIns="0" tIns="19050" rIns="0" bIns="0" anchor="t" anchorCtr="0">
            <a:spAutoFit/>
          </a:bodyPr>
          <a:lstStyle/>
          <a:p>
            <a:pPr marL="18098" lvl="0" indent="0" algn="l" rtl="0">
              <a:spcBef>
                <a:spcPts val="0"/>
              </a:spcBef>
              <a:spcAft>
                <a:spcPts val="0"/>
              </a:spcAft>
              <a:buNone/>
            </a:pPr>
            <a:r>
              <a:rPr lang="en" sz="6000">
                <a:solidFill>
                  <a:schemeClr val="accent6"/>
                </a:solidFill>
                <a:latin typeface="Optimistic Display"/>
                <a:ea typeface="Optimistic Display"/>
                <a:cs typeface="Optimistic Display"/>
                <a:sym typeface="Optimistic Display"/>
              </a:rPr>
              <a:t>02</a:t>
            </a:r>
            <a:endParaRPr sz="6000">
              <a:solidFill>
                <a:schemeClr val="accent6"/>
              </a:solidFill>
              <a:latin typeface="Optimistic Display"/>
              <a:ea typeface="Optimistic Display"/>
              <a:cs typeface="Optimistic Display"/>
              <a:sym typeface="Optimistic Display"/>
            </a:endParaRPr>
          </a:p>
        </p:txBody>
      </p:sp>
      <p:sp>
        <p:nvSpPr>
          <p:cNvPr id="1403" name="Google Shape;1403;p135"/>
          <p:cNvSpPr txBox="1"/>
          <p:nvPr/>
        </p:nvSpPr>
        <p:spPr>
          <a:xfrm>
            <a:off x="9934792" y="3536925"/>
            <a:ext cx="2966100" cy="383400"/>
          </a:xfrm>
          <a:prstGeom prst="rect">
            <a:avLst/>
          </a:prstGeom>
          <a:noFill/>
          <a:ln>
            <a:noFill/>
          </a:ln>
        </p:spPr>
        <p:txBody>
          <a:bodyPr spcFirstLastPara="1" wrap="square" lIns="0" tIns="13850" rIns="0" bIns="0" anchor="t" anchorCtr="0">
            <a:spAutoFit/>
          </a:bodyPr>
          <a:lstStyle/>
          <a:p>
            <a:pPr marL="13833" lvl="0" indent="0" algn="l" rtl="0">
              <a:lnSpc>
                <a:spcPct val="100000"/>
              </a:lnSpc>
              <a:spcBef>
                <a:spcPts val="0"/>
              </a:spcBef>
              <a:spcAft>
                <a:spcPts val="0"/>
              </a:spcAft>
              <a:buNone/>
            </a:pPr>
            <a:r>
              <a:rPr lang="en" sz="2400">
                <a:solidFill>
                  <a:srgbClr val="092838"/>
                </a:solidFill>
                <a:latin typeface="Optimistic Text"/>
                <a:ea typeface="Optimistic Text"/>
                <a:cs typeface="Optimistic Text"/>
                <a:sym typeface="Optimistic Text"/>
              </a:rPr>
              <a:t>What AI Cannot Do</a:t>
            </a:r>
            <a:endParaRPr sz="2400">
              <a:solidFill>
                <a:srgbClr val="092838"/>
              </a:solidFill>
              <a:latin typeface="Optimistic Text"/>
              <a:ea typeface="Optimistic Text"/>
              <a:cs typeface="Optimistic Text"/>
              <a:sym typeface="Optimistic Text"/>
            </a:endParaRPr>
          </a:p>
        </p:txBody>
      </p:sp>
      <p:sp>
        <p:nvSpPr>
          <p:cNvPr id="1404" name="Google Shape;1404;p135"/>
          <p:cNvSpPr txBox="1"/>
          <p:nvPr/>
        </p:nvSpPr>
        <p:spPr>
          <a:xfrm>
            <a:off x="10197704" y="4407188"/>
            <a:ext cx="2455200" cy="276600"/>
          </a:xfrm>
          <a:prstGeom prst="rect">
            <a:avLst/>
          </a:prstGeom>
          <a:noFill/>
          <a:ln>
            <a:noFill/>
          </a:ln>
        </p:spPr>
        <p:txBody>
          <a:bodyPr spcFirstLastPara="1" wrap="square" lIns="0" tIns="13850" rIns="0" bIns="0" anchor="t" anchorCtr="0">
            <a:spAutoFit/>
          </a:bodyPr>
          <a:lstStyle/>
          <a:p>
            <a:pPr marL="13833" lvl="0" indent="0" algn="l" rtl="0">
              <a:lnSpc>
                <a:spcPct val="100000"/>
              </a:lnSpc>
              <a:spcBef>
                <a:spcPts val="38"/>
              </a:spcBef>
              <a:spcAft>
                <a:spcPts val="0"/>
              </a:spcAft>
              <a:buNone/>
            </a:pPr>
            <a:r>
              <a:rPr lang="en" sz="1706">
                <a:solidFill>
                  <a:srgbClr val="092838"/>
                </a:solidFill>
                <a:latin typeface="Optimistic Text"/>
                <a:ea typeface="Optimistic Text"/>
                <a:cs typeface="Optimistic Text"/>
                <a:sym typeface="Optimistic Text"/>
              </a:rPr>
              <a:t>Feel emotions</a:t>
            </a:r>
            <a:endParaRPr sz="1706">
              <a:solidFill>
                <a:srgbClr val="092838"/>
              </a:solidFill>
              <a:latin typeface="Optimistic Text"/>
              <a:ea typeface="Optimistic Text"/>
              <a:cs typeface="Optimistic Text"/>
              <a:sym typeface="Optimistic Text"/>
            </a:endParaRPr>
          </a:p>
        </p:txBody>
      </p:sp>
      <p:sp>
        <p:nvSpPr>
          <p:cNvPr id="1405" name="Google Shape;1405;p135"/>
          <p:cNvSpPr txBox="1"/>
          <p:nvPr/>
        </p:nvSpPr>
        <p:spPr>
          <a:xfrm>
            <a:off x="10197704" y="5107163"/>
            <a:ext cx="2127300" cy="539100"/>
          </a:xfrm>
          <a:prstGeom prst="rect">
            <a:avLst/>
          </a:prstGeom>
          <a:noFill/>
          <a:ln>
            <a:noFill/>
          </a:ln>
        </p:spPr>
        <p:txBody>
          <a:bodyPr spcFirstLastPara="1" wrap="square" lIns="0" tIns="13850" rIns="0" bIns="0" anchor="t" anchorCtr="0">
            <a:spAutoFit/>
          </a:bodyPr>
          <a:lstStyle/>
          <a:p>
            <a:pPr marL="13833" lvl="0" indent="0" algn="l" rtl="0">
              <a:lnSpc>
                <a:spcPct val="100000"/>
              </a:lnSpc>
              <a:spcBef>
                <a:spcPts val="38"/>
              </a:spcBef>
              <a:spcAft>
                <a:spcPts val="0"/>
              </a:spcAft>
              <a:buNone/>
            </a:pPr>
            <a:r>
              <a:rPr lang="en" sz="1706">
                <a:solidFill>
                  <a:srgbClr val="092838"/>
                </a:solidFill>
                <a:latin typeface="Optimistic Text"/>
                <a:ea typeface="Optimistic Text"/>
                <a:cs typeface="Optimistic Text"/>
                <a:sym typeface="Optimistic Text"/>
              </a:rPr>
              <a:t>Understand culture or context</a:t>
            </a:r>
            <a:endParaRPr sz="1706">
              <a:solidFill>
                <a:srgbClr val="092838"/>
              </a:solidFill>
              <a:latin typeface="Optimistic Text"/>
              <a:ea typeface="Optimistic Text"/>
              <a:cs typeface="Optimistic Text"/>
              <a:sym typeface="Optimistic Text"/>
            </a:endParaRPr>
          </a:p>
        </p:txBody>
      </p:sp>
      <p:sp>
        <p:nvSpPr>
          <p:cNvPr id="1406" name="Google Shape;1406;p135"/>
          <p:cNvSpPr txBox="1"/>
          <p:nvPr/>
        </p:nvSpPr>
        <p:spPr>
          <a:xfrm>
            <a:off x="10197704" y="6069488"/>
            <a:ext cx="2255700" cy="276600"/>
          </a:xfrm>
          <a:prstGeom prst="rect">
            <a:avLst/>
          </a:prstGeom>
          <a:noFill/>
          <a:ln>
            <a:noFill/>
          </a:ln>
        </p:spPr>
        <p:txBody>
          <a:bodyPr spcFirstLastPara="1" wrap="square" lIns="0" tIns="13850" rIns="0" bIns="0" anchor="t" anchorCtr="0">
            <a:spAutoFit/>
          </a:bodyPr>
          <a:lstStyle/>
          <a:p>
            <a:pPr marL="13833" lvl="0" indent="0" algn="l" rtl="0">
              <a:lnSpc>
                <a:spcPct val="100000"/>
              </a:lnSpc>
              <a:spcBef>
                <a:spcPts val="38"/>
              </a:spcBef>
              <a:spcAft>
                <a:spcPts val="0"/>
              </a:spcAft>
              <a:buNone/>
            </a:pPr>
            <a:r>
              <a:rPr lang="en" sz="1706">
                <a:solidFill>
                  <a:srgbClr val="092838"/>
                </a:solidFill>
                <a:latin typeface="Optimistic Text"/>
                <a:ea typeface="Optimistic Text"/>
                <a:cs typeface="Optimistic Text"/>
                <a:sym typeface="Optimistic Text"/>
              </a:rPr>
              <a:t>Think like a human</a:t>
            </a:r>
            <a:endParaRPr sz="1706">
              <a:solidFill>
                <a:srgbClr val="092838"/>
              </a:solidFill>
              <a:latin typeface="Optimistic Text"/>
              <a:ea typeface="Optimistic Text"/>
              <a:cs typeface="Optimistic Text"/>
              <a:sym typeface="Optimistic Text"/>
            </a:endParaRPr>
          </a:p>
        </p:txBody>
      </p:sp>
      <p:grpSp>
        <p:nvGrpSpPr>
          <p:cNvPr id="1407" name="Google Shape;1407;p135"/>
          <p:cNvGrpSpPr/>
          <p:nvPr/>
        </p:nvGrpSpPr>
        <p:grpSpPr>
          <a:xfrm>
            <a:off x="9934784" y="4479332"/>
            <a:ext cx="178842" cy="159067"/>
            <a:chOff x="671395" y="3895621"/>
            <a:chExt cx="119228" cy="106045"/>
          </a:xfrm>
        </p:grpSpPr>
        <p:sp>
          <p:nvSpPr>
            <p:cNvPr id="1408" name="Google Shape;1408;p135"/>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sp>
          <p:nvSpPr>
            <p:cNvPr id="1409" name="Google Shape;1409;p135"/>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grpSp>
      <p:grpSp>
        <p:nvGrpSpPr>
          <p:cNvPr id="1410" name="Google Shape;1410;p135"/>
          <p:cNvGrpSpPr/>
          <p:nvPr/>
        </p:nvGrpSpPr>
        <p:grpSpPr>
          <a:xfrm>
            <a:off x="9934784" y="5177957"/>
            <a:ext cx="178842" cy="159067"/>
            <a:chOff x="671395" y="3895621"/>
            <a:chExt cx="119228" cy="106045"/>
          </a:xfrm>
        </p:grpSpPr>
        <p:sp>
          <p:nvSpPr>
            <p:cNvPr id="1411" name="Google Shape;1411;p135"/>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sp>
          <p:nvSpPr>
            <p:cNvPr id="1412" name="Google Shape;1412;p135"/>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grpSp>
      <p:grpSp>
        <p:nvGrpSpPr>
          <p:cNvPr id="1413" name="Google Shape;1413;p135"/>
          <p:cNvGrpSpPr/>
          <p:nvPr/>
        </p:nvGrpSpPr>
        <p:grpSpPr>
          <a:xfrm>
            <a:off x="9934784" y="6131544"/>
            <a:ext cx="178842" cy="159067"/>
            <a:chOff x="671395" y="3895621"/>
            <a:chExt cx="119228" cy="106045"/>
          </a:xfrm>
        </p:grpSpPr>
        <p:sp>
          <p:nvSpPr>
            <p:cNvPr id="1414" name="Google Shape;1414;p135"/>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sp>
          <p:nvSpPr>
            <p:cNvPr id="1415" name="Google Shape;1415;p135"/>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grpSp>
      <p:sp>
        <p:nvSpPr>
          <p:cNvPr id="1416" name="Google Shape;1416;p135"/>
          <p:cNvSpPr txBox="1"/>
          <p:nvPr/>
        </p:nvSpPr>
        <p:spPr>
          <a:xfrm>
            <a:off x="10197704" y="6769463"/>
            <a:ext cx="2127300" cy="276600"/>
          </a:xfrm>
          <a:prstGeom prst="rect">
            <a:avLst/>
          </a:prstGeom>
          <a:noFill/>
          <a:ln>
            <a:noFill/>
          </a:ln>
        </p:spPr>
        <p:txBody>
          <a:bodyPr spcFirstLastPara="1" wrap="square" lIns="0" tIns="13850" rIns="0" bIns="0" anchor="t" anchorCtr="0">
            <a:spAutoFit/>
          </a:bodyPr>
          <a:lstStyle/>
          <a:p>
            <a:pPr marL="13833" lvl="0" indent="0" algn="l" rtl="0">
              <a:lnSpc>
                <a:spcPct val="100000"/>
              </a:lnSpc>
              <a:spcBef>
                <a:spcPts val="38"/>
              </a:spcBef>
              <a:spcAft>
                <a:spcPts val="0"/>
              </a:spcAft>
              <a:buNone/>
            </a:pPr>
            <a:r>
              <a:rPr lang="en" sz="1706">
                <a:solidFill>
                  <a:srgbClr val="092838"/>
                </a:solidFill>
                <a:latin typeface="Optimistic Text"/>
                <a:ea typeface="Optimistic Text"/>
                <a:cs typeface="Optimistic Text"/>
                <a:sym typeface="Optimistic Text"/>
              </a:rPr>
              <a:t>Always be right</a:t>
            </a:r>
            <a:endParaRPr sz="1706">
              <a:solidFill>
                <a:srgbClr val="092838"/>
              </a:solidFill>
              <a:latin typeface="Optimistic Text"/>
              <a:ea typeface="Optimistic Text"/>
              <a:cs typeface="Optimistic Text"/>
              <a:sym typeface="Optimistic Text"/>
            </a:endParaRPr>
          </a:p>
        </p:txBody>
      </p:sp>
      <p:grpSp>
        <p:nvGrpSpPr>
          <p:cNvPr id="1417" name="Google Shape;1417;p135"/>
          <p:cNvGrpSpPr/>
          <p:nvPr/>
        </p:nvGrpSpPr>
        <p:grpSpPr>
          <a:xfrm>
            <a:off x="9934784" y="6831519"/>
            <a:ext cx="178842" cy="159067"/>
            <a:chOff x="671395" y="3895621"/>
            <a:chExt cx="119228" cy="106045"/>
          </a:xfrm>
        </p:grpSpPr>
        <p:sp>
          <p:nvSpPr>
            <p:cNvPr id="1418" name="Google Shape;1418;p135"/>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sp>
          <p:nvSpPr>
            <p:cNvPr id="1419" name="Google Shape;1419;p135"/>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grpSp>
      <p:sp>
        <p:nvSpPr>
          <p:cNvPr id="1420" name="Google Shape;1420;p135"/>
          <p:cNvSpPr txBox="1"/>
          <p:nvPr/>
        </p:nvSpPr>
        <p:spPr>
          <a:xfrm>
            <a:off x="14017013" y="2627875"/>
            <a:ext cx="3543900" cy="1122300"/>
          </a:xfrm>
          <a:prstGeom prst="rect">
            <a:avLst/>
          </a:prstGeom>
          <a:noFill/>
          <a:ln>
            <a:noFill/>
          </a:ln>
        </p:spPr>
        <p:txBody>
          <a:bodyPr spcFirstLastPara="1" wrap="square" lIns="0" tIns="13850" rIns="0" bIns="0" anchor="t" anchorCtr="0">
            <a:spAutoFit/>
          </a:bodyPr>
          <a:lstStyle/>
          <a:p>
            <a:pPr marL="13833" lvl="0" indent="0" algn="l" rtl="0">
              <a:lnSpc>
                <a:spcPct val="100000"/>
              </a:lnSpc>
              <a:spcBef>
                <a:spcPts val="0"/>
              </a:spcBef>
              <a:spcAft>
                <a:spcPts val="0"/>
              </a:spcAft>
              <a:buNone/>
            </a:pPr>
            <a:r>
              <a:rPr lang="en" sz="2400" b="1">
                <a:solidFill>
                  <a:srgbClr val="FFFFFF"/>
                </a:solidFill>
                <a:latin typeface="Optimistic Text"/>
                <a:ea typeface="Optimistic Text"/>
                <a:cs typeface="Optimistic Text"/>
                <a:sym typeface="Optimistic Text"/>
              </a:rPr>
              <a:t>AI might write about your culture but it doesn’t understand:</a:t>
            </a:r>
            <a:endParaRPr sz="2400" b="1">
              <a:solidFill>
                <a:srgbClr val="FFFFFF"/>
              </a:solidFill>
              <a:latin typeface="Optimistic Text"/>
              <a:ea typeface="Optimistic Text"/>
              <a:cs typeface="Optimistic Text"/>
              <a:sym typeface="Optimistic Text"/>
            </a:endParaRPr>
          </a:p>
        </p:txBody>
      </p:sp>
      <p:sp>
        <p:nvSpPr>
          <p:cNvPr id="1421" name="Google Shape;1421;p135"/>
          <p:cNvSpPr txBox="1"/>
          <p:nvPr/>
        </p:nvSpPr>
        <p:spPr>
          <a:xfrm>
            <a:off x="14279925" y="4670150"/>
            <a:ext cx="2580900" cy="539100"/>
          </a:xfrm>
          <a:prstGeom prst="rect">
            <a:avLst/>
          </a:prstGeom>
          <a:noFill/>
          <a:ln>
            <a:noFill/>
          </a:ln>
        </p:spPr>
        <p:txBody>
          <a:bodyPr spcFirstLastPara="1" wrap="square" lIns="0" tIns="13850" rIns="0" bIns="0" anchor="t" anchorCtr="0">
            <a:spAutoFit/>
          </a:bodyPr>
          <a:lstStyle/>
          <a:p>
            <a:pPr marL="13833" lvl="0" indent="0" algn="l" rtl="0">
              <a:lnSpc>
                <a:spcPct val="100000"/>
              </a:lnSpc>
              <a:spcBef>
                <a:spcPts val="38"/>
              </a:spcBef>
              <a:spcAft>
                <a:spcPts val="0"/>
              </a:spcAft>
              <a:buNone/>
            </a:pPr>
            <a:r>
              <a:rPr lang="en" sz="1706">
                <a:solidFill>
                  <a:srgbClr val="FFFFFF"/>
                </a:solidFill>
                <a:latin typeface="Optimistic Text"/>
                <a:ea typeface="Optimistic Text"/>
                <a:cs typeface="Optimistic Text"/>
                <a:sym typeface="Optimistic Text"/>
              </a:rPr>
              <a:t>The feeling of national cultural days</a:t>
            </a:r>
            <a:endParaRPr sz="1706">
              <a:solidFill>
                <a:srgbClr val="FFFFFF"/>
              </a:solidFill>
              <a:latin typeface="Optimistic Text"/>
              <a:ea typeface="Optimistic Text"/>
              <a:cs typeface="Optimistic Text"/>
              <a:sym typeface="Optimistic Text"/>
            </a:endParaRPr>
          </a:p>
        </p:txBody>
      </p:sp>
      <p:grpSp>
        <p:nvGrpSpPr>
          <p:cNvPr id="1422" name="Google Shape;1422;p135"/>
          <p:cNvGrpSpPr/>
          <p:nvPr/>
        </p:nvGrpSpPr>
        <p:grpSpPr>
          <a:xfrm>
            <a:off x="14017005" y="4742300"/>
            <a:ext cx="178842" cy="159067"/>
            <a:chOff x="671395" y="3895621"/>
            <a:chExt cx="119228" cy="106045"/>
          </a:xfrm>
        </p:grpSpPr>
        <p:sp>
          <p:nvSpPr>
            <p:cNvPr id="1423" name="Google Shape;1423;p135"/>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sp>
          <p:nvSpPr>
            <p:cNvPr id="1424" name="Google Shape;1424;p135"/>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grpSp>
      <p:sp>
        <p:nvSpPr>
          <p:cNvPr id="1425" name="Google Shape;1425;p135"/>
          <p:cNvSpPr txBox="1"/>
          <p:nvPr/>
        </p:nvSpPr>
        <p:spPr>
          <a:xfrm>
            <a:off x="14279925" y="5457844"/>
            <a:ext cx="2841300" cy="539100"/>
          </a:xfrm>
          <a:prstGeom prst="rect">
            <a:avLst/>
          </a:prstGeom>
          <a:noFill/>
          <a:ln>
            <a:noFill/>
          </a:ln>
        </p:spPr>
        <p:txBody>
          <a:bodyPr spcFirstLastPara="1" wrap="square" lIns="0" tIns="13850" rIns="0" bIns="0" anchor="t" anchorCtr="0">
            <a:spAutoFit/>
          </a:bodyPr>
          <a:lstStyle/>
          <a:p>
            <a:pPr marL="13833" lvl="0" indent="0" algn="l" rtl="0">
              <a:lnSpc>
                <a:spcPct val="100000"/>
              </a:lnSpc>
              <a:spcBef>
                <a:spcPts val="38"/>
              </a:spcBef>
              <a:spcAft>
                <a:spcPts val="0"/>
              </a:spcAft>
              <a:buNone/>
            </a:pPr>
            <a:r>
              <a:rPr lang="en" sz="1706">
                <a:solidFill>
                  <a:srgbClr val="FFFFFF"/>
                </a:solidFill>
                <a:latin typeface="Optimistic Text"/>
                <a:ea typeface="Optimistic Text"/>
                <a:cs typeface="Optimistic Text"/>
                <a:sym typeface="Optimistic Text"/>
              </a:rPr>
              <a:t>The meaning behind local proverbs</a:t>
            </a:r>
            <a:endParaRPr sz="1706">
              <a:solidFill>
                <a:srgbClr val="FFFFFF"/>
              </a:solidFill>
              <a:latin typeface="Optimistic Text"/>
              <a:ea typeface="Optimistic Text"/>
              <a:cs typeface="Optimistic Text"/>
              <a:sym typeface="Optimistic Text"/>
            </a:endParaRPr>
          </a:p>
        </p:txBody>
      </p:sp>
      <p:grpSp>
        <p:nvGrpSpPr>
          <p:cNvPr id="1426" name="Google Shape;1426;p135"/>
          <p:cNvGrpSpPr/>
          <p:nvPr/>
        </p:nvGrpSpPr>
        <p:grpSpPr>
          <a:xfrm>
            <a:off x="14017005" y="5529988"/>
            <a:ext cx="178842" cy="159067"/>
            <a:chOff x="671395" y="3895621"/>
            <a:chExt cx="119228" cy="106045"/>
          </a:xfrm>
        </p:grpSpPr>
        <p:sp>
          <p:nvSpPr>
            <p:cNvPr id="1427" name="Google Shape;1427;p135"/>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sp>
          <p:nvSpPr>
            <p:cNvPr id="1428" name="Google Shape;1428;p135"/>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grpSp>
      <p:sp>
        <p:nvSpPr>
          <p:cNvPr id="1429" name="Google Shape;1429;p135"/>
          <p:cNvSpPr txBox="1"/>
          <p:nvPr/>
        </p:nvSpPr>
        <p:spPr>
          <a:xfrm>
            <a:off x="14279925" y="6062771"/>
            <a:ext cx="2841300" cy="801900"/>
          </a:xfrm>
          <a:prstGeom prst="rect">
            <a:avLst/>
          </a:prstGeom>
          <a:noFill/>
          <a:ln>
            <a:noFill/>
          </a:ln>
        </p:spPr>
        <p:txBody>
          <a:bodyPr spcFirstLastPara="1" wrap="square" lIns="0" tIns="13850" rIns="0" bIns="0" anchor="t" anchorCtr="0">
            <a:spAutoFit/>
          </a:bodyPr>
          <a:lstStyle/>
          <a:p>
            <a:pPr marL="13833" lvl="0" indent="0" algn="l" rtl="0">
              <a:lnSpc>
                <a:spcPct val="100000"/>
              </a:lnSpc>
              <a:spcBef>
                <a:spcPts val="38"/>
              </a:spcBef>
              <a:spcAft>
                <a:spcPts val="0"/>
              </a:spcAft>
              <a:buNone/>
            </a:pPr>
            <a:r>
              <a:rPr lang="en" sz="1706">
                <a:solidFill>
                  <a:srgbClr val="FFFFFF"/>
                </a:solidFill>
                <a:latin typeface="Optimistic Text"/>
                <a:ea typeface="Optimistic Text"/>
                <a:cs typeface="Optimistic Text"/>
                <a:sym typeface="Optimistic Text"/>
              </a:rPr>
              <a:t>The experience of traditional weddings or events in your country </a:t>
            </a:r>
            <a:endParaRPr sz="1706">
              <a:solidFill>
                <a:srgbClr val="FFFFFF"/>
              </a:solidFill>
              <a:latin typeface="Optimistic Text"/>
              <a:ea typeface="Optimistic Text"/>
              <a:cs typeface="Optimistic Text"/>
              <a:sym typeface="Optimistic Text"/>
            </a:endParaRPr>
          </a:p>
        </p:txBody>
      </p:sp>
      <p:grpSp>
        <p:nvGrpSpPr>
          <p:cNvPr id="1430" name="Google Shape;1430;p135"/>
          <p:cNvGrpSpPr/>
          <p:nvPr/>
        </p:nvGrpSpPr>
        <p:grpSpPr>
          <a:xfrm>
            <a:off x="14017005" y="6134910"/>
            <a:ext cx="178842" cy="159067"/>
            <a:chOff x="671395" y="3895621"/>
            <a:chExt cx="119228" cy="106045"/>
          </a:xfrm>
        </p:grpSpPr>
        <p:sp>
          <p:nvSpPr>
            <p:cNvPr id="1431" name="Google Shape;1431;p135"/>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sp>
          <p:nvSpPr>
            <p:cNvPr id="1432" name="Google Shape;1432;p135"/>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grpSp>
      <p:sp>
        <p:nvSpPr>
          <p:cNvPr id="1433" name="Google Shape;1433;p135"/>
          <p:cNvSpPr txBox="1">
            <a:spLocks noGrp="1"/>
          </p:cNvSpPr>
          <p:nvPr>
            <p:ph type="subTitle" idx="2"/>
          </p:nvPr>
        </p:nvSpPr>
        <p:spPr>
          <a:xfrm>
            <a:off x="429768" y="429768"/>
            <a:ext cx="4928700" cy="1539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sz="1000"/>
              <a:t>DESIGNING AI</a:t>
            </a:r>
            <a:endParaRPr sz="1000"/>
          </a:p>
        </p:txBody>
      </p:sp>
      <p:sp>
        <p:nvSpPr>
          <p:cNvPr id="1434" name="Google Shape;1434;p135"/>
          <p:cNvSpPr txBox="1">
            <a:spLocks noGrp="1"/>
          </p:cNvSpPr>
          <p:nvPr>
            <p:ph type="subTitle" idx="3"/>
          </p:nvPr>
        </p:nvSpPr>
        <p:spPr>
          <a:xfrm>
            <a:off x="1900251" y="9442550"/>
            <a:ext cx="5556600" cy="4206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Understanding AI in your daily life</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438"/>
        <p:cNvGrpSpPr/>
        <p:nvPr/>
      </p:nvGrpSpPr>
      <p:grpSpPr>
        <a:xfrm>
          <a:off x="0" y="0"/>
          <a:ext cx="0" cy="0"/>
          <a:chOff x="0" y="0"/>
          <a:chExt cx="0" cy="0"/>
        </a:xfrm>
      </p:grpSpPr>
      <p:pic>
        <p:nvPicPr>
          <p:cNvPr id="2" name="Google Shape;1413;p136" title="30082.jpg">
            <a:extLst>
              <a:ext uri="{FF2B5EF4-FFF2-40B4-BE49-F238E27FC236}">
                <a16:creationId xmlns:a16="http://schemas.microsoft.com/office/drawing/2014/main" id="{9A6EB1B8-E6C4-DC89-B4B3-FBBC17999571}"/>
              </a:ext>
            </a:extLst>
          </p:cNvPr>
          <p:cNvPicPr preferRelativeResize="0"/>
          <p:nvPr/>
        </p:nvPicPr>
        <p:blipFill rotWithShape="1">
          <a:blip r:embed="rId3">
            <a:alphaModFix/>
          </a:blip>
          <a:srcRect l="1223" t="4683" r="14982" b="9081"/>
          <a:stretch/>
        </p:blipFill>
        <p:spPr>
          <a:xfrm>
            <a:off x="7448250" y="1838550"/>
            <a:ext cx="9657600" cy="6624300"/>
          </a:xfrm>
          <a:prstGeom prst="roundRect">
            <a:avLst>
              <a:gd name="adj" fmla="val 8257"/>
            </a:avLst>
          </a:prstGeom>
          <a:noFill/>
          <a:ln>
            <a:noFill/>
          </a:ln>
        </p:spPr>
      </p:pic>
      <p:sp>
        <p:nvSpPr>
          <p:cNvPr id="1439" name="Google Shape;1439;p136"/>
          <p:cNvSpPr txBox="1">
            <a:spLocks noGrp="1"/>
          </p:cNvSpPr>
          <p:nvPr>
            <p:ph type="ctrTitle"/>
          </p:nvPr>
        </p:nvSpPr>
        <p:spPr>
          <a:xfrm>
            <a:off x="1527050" y="4207800"/>
            <a:ext cx="6688200" cy="8619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a:t>Managing AI</a:t>
            </a:r>
            <a:endParaRPr/>
          </a:p>
        </p:txBody>
      </p:sp>
      <p:sp>
        <p:nvSpPr>
          <p:cNvPr id="1440" name="Google Shape;1440;p136"/>
          <p:cNvSpPr txBox="1">
            <a:spLocks noGrp="1"/>
          </p:cNvSpPr>
          <p:nvPr>
            <p:ph type="subTitle" idx="4294967295"/>
          </p:nvPr>
        </p:nvSpPr>
        <p:spPr>
          <a:xfrm>
            <a:off x="1551397" y="5319725"/>
            <a:ext cx="6688200" cy="347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b="0"/>
              <a:t>Practical AI tools for everyday life</a:t>
            </a:r>
            <a:endParaRPr b="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445"/>
        <p:cNvGrpSpPr/>
        <p:nvPr/>
      </p:nvGrpSpPr>
      <p:grpSpPr>
        <a:xfrm>
          <a:off x="0" y="0"/>
          <a:ext cx="0" cy="0"/>
          <a:chOff x="0" y="0"/>
          <a:chExt cx="0" cy="0"/>
        </a:xfrm>
      </p:grpSpPr>
      <p:sp>
        <p:nvSpPr>
          <p:cNvPr id="1446" name="Google Shape;1446;p137"/>
          <p:cNvSpPr txBox="1">
            <a:spLocks noGrp="1"/>
          </p:cNvSpPr>
          <p:nvPr>
            <p:ph type="title"/>
          </p:nvPr>
        </p:nvSpPr>
        <p:spPr>
          <a:xfrm>
            <a:off x="777250" y="2532900"/>
            <a:ext cx="3723300" cy="25695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600"/>
              <a:t>Let AI help you write clearly and confidently</a:t>
            </a:r>
            <a:endParaRPr sz="3600"/>
          </a:p>
        </p:txBody>
      </p:sp>
      <p:sp>
        <p:nvSpPr>
          <p:cNvPr id="1447" name="Google Shape;1447;p137"/>
          <p:cNvSpPr/>
          <p:nvPr/>
        </p:nvSpPr>
        <p:spPr>
          <a:xfrm>
            <a:off x="5243525" y="2166950"/>
            <a:ext cx="5506200" cy="4896000"/>
          </a:xfrm>
          <a:prstGeom prst="rect">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448" name="Google Shape;1448;p137"/>
          <p:cNvSpPr/>
          <p:nvPr/>
        </p:nvSpPr>
        <p:spPr>
          <a:xfrm>
            <a:off x="11187170" y="2166950"/>
            <a:ext cx="5506200" cy="4896000"/>
          </a:xfrm>
          <a:prstGeom prst="rect">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449" name="Google Shape;1449;p137"/>
          <p:cNvSpPr/>
          <p:nvPr/>
        </p:nvSpPr>
        <p:spPr>
          <a:xfrm>
            <a:off x="11187125" y="7415225"/>
            <a:ext cx="5506200" cy="14001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450" name="Google Shape;1450;p137"/>
          <p:cNvSpPr txBox="1">
            <a:spLocks noGrp="1"/>
          </p:cNvSpPr>
          <p:nvPr>
            <p:ph type="subTitle" idx="2"/>
          </p:nvPr>
        </p:nvSpPr>
        <p:spPr>
          <a:xfrm>
            <a:off x="429768" y="429768"/>
            <a:ext cx="4928700" cy="1539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sz="1000"/>
              <a:t>MANAGING AI</a:t>
            </a:r>
            <a:endParaRPr sz="1000"/>
          </a:p>
        </p:txBody>
      </p:sp>
      <p:sp>
        <p:nvSpPr>
          <p:cNvPr id="1451" name="Google Shape;1451;p137"/>
          <p:cNvSpPr txBox="1"/>
          <p:nvPr/>
        </p:nvSpPr>
        <p:spPr>
          <a:xfrm>
            <a:off x="11497450" y="7738950"/>
            <a:ext cx="4829100" cy="752700"/>
          </a:xfrm>
          <a:prstGeom prst="rect">
            <a:avLst/>
          </a:prstGeom>
          <a:noFill/>
          <a:ln>
            <a:noFill/>
          </a:ln>
        </p:spPr>
        <p:txBody>
          <a:bodyPr spcFirstLastPara="1" wrap="square" lIns="0" tIns="13850" rIns="0" bIns="0" anchor="t" anchorCtr="0">
            <a:spAutoFit/>
          </a:bodyPr>
          <a:lstStyle/>
          <a:p>
            <a:pPr marL="13833" lvl="0" indent="0" algn="l" rtl="0">
              <a:lnSpc>
                <a:spcPct val="100000"/>
              </a:lnSpc>
              <a:spcBef>
                <a:spcPts val="0"/>
              </a:spcBef>
              <a:spcAft>
                <a:spcPts val="0"/>
              </a:spcAft>
              <a:buNone/>
            </a:pPr>
            <a:r>
              <a:rPr lang="en" sz="2400" b="1">
                <a:solidFill>
                  <a:srgbClr val="FFFFFF"/>
                </a:solidFill>
                <a:latin typeface="Optimistic Text"/>
                <a:ea typeface="Optimistic Text"/>
                <a:cs typeface="Optimistic Text"/>
                <a:sym typeface="Optimistic Text"/>
              </a:rPr>
              <a:t>AI gives you structure.</a:t>
            </a:r>
            <a:endParaRPr sz="2400" b="1">
              <a:solidFill>
                <a:srgbClr val="FFFFFF"/>
              </a:solidFill>
              <a:latin typeface="Optimistic Text"/>
              <a:ea typeface="Optimistic Text"/>
              <a:cs typeface="Optimistic Text"/>
              <a:sym typeface="Optimistic Text"/>
            </a:endParaRPr>
          </a:p>
          <a:p>
            <a:pPr marL="13833" lvl="0" indent="0" algn="l" rtl="0">
              <a:lnSpc>
                <a:spcPct val="100000"/>
              </a:lnSpc>
              <a:spcBef>
                <a:spcPts val="0"/>
              </a:spcBef>
              <a:spcAft>
                <a:spcPts val="0"/>
              </a:spcAft>
              <a:buNone/>
            </a:pPr>
            <a:r>
              <a:rPr lang="en" sz="2400" b="1">
                <a:solidFill>
                  <a:srgbClr val="FFFFFF"/>
                </a:solidFill>
                <a:latin typeface="Optimistic Text"/>
                <a:ea typeface="Optimistic Text"/>
                <a:cs typeface="Optimistic Text"/>
                <a:sym typeface="Optimistic Text"/>
              </a:rPr>
              <a:t>You bring the heart.</a:t>
            </a:r>
            <a:endParaRPr sz="2400" b="1">
              <a:solidFill>
                <a:srgbClr val="FFFFFF"/>
              </a:solidFill>
              <a:latin typeface="Optimistic Text"/>
              <a:ea typeface="Optimistic Text"/>
              <a:cs typeface="Optimistic Text"/>
              <a:sym typeface="Optimistic Text"/>
            </a:endParaRPr>
          </a:p>
        </p:txBody>
      </p:sp>
      <p:sp>
        <p:nvSpPr>
          <p:cNvPr id="1452" name="Google Shape;1452;p137"/>
          <p:cNvSpPr txBox="1"/>
          <p:nvPr/>
        </p:nvSpPr>
        <p:spPr>
          <a:xfrm>
            <a:off x="5615027" y="2532900"/>
            <a:ext cx="2882700" cy="752700"/>
          </a:xfrm>
          <a:prstGeom prst="rect">
            <a:avLst/>
          </a:prstGeom>
          <a:noFill/>
          <a:ln>
            <a:noFill/>
          </a:ln>
        </p:spPr>
        <p:txBody>
          <a:bodyPr spcFirstLastPara="1" wrap="square" lIns="0" tIns="13850" rIns="0" bIns="0" anchor="t" anchorCtr="0">
            <a:spAutoFit/>
          </a:bodyPr>
          <a:lstStyle/>
          <a:p>
            <a:pPr marL="13833" lvl="0" indent="0" algn="l" rtl="0">
              <a:lnSpc>
                <a:spcPct val="100000"/>
              </a:lnSpc>
              <a:spcBef>
                <a:spcPts val="0"/>
              </a:spcBef>
              <a:spcAft>
                <a:spcPts val="0"/>
              </a:spcAft>
              <a:buNone/>
            </a:pPr>
            <a:r>
              <a:rPr lang="en" sz="2400">
                <a:solidFill>
                  <a:schemeClr val="dk1"/>
                </a:solidFill>
                <a:latin typeface="Optimistic Text"/>
                <a:ea typeface="Optimistic Text"/>
                <a:cs typeface="Optimistic Text"/>
                <a:sym typeface="Optimistic Text"/>
              </a:rPr>
              <a:t>Professional Communication</a:t>
            </a:r>
            <a:endParaRPr sz="2400">
              <a:solidFill>
                <a:schemeClr val="dk1"/>
              </a:solidFill>
              <a:latin typeface="Optimistic Text"/>
              <a:ea typeface="Optimistic Text"/>
              <a:cs typeface="Optimistic Text"/>
              <a:sym typeface="Optimistic Text"/>
            </a:endParaRPr>
          </a:p>
        </p:txBody>
      </p:sp>
      <p:sp>
        <p:nvSpPr>
          <p:cNvPr id="1453" name="Google Shape;1453;p137"/>
          <p:cNvSpPr txBox="1"/>
          <p:nvPr/>
        </p:nvSpPr>
        <p:spPr>
          <a:xfrm>
            <a:off x="5962863" y="3919550"/>
            <a:ext cx="3304200" cy="2841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800">
                <a:solidFill>
                  <a:schemeClr val="dk1"/>
                </a:solidFill>
                <a:latin typeface="Optimistic Text"/>
                <a:ea typeface="Optimistic Text"/>
                <a:cs typeface="Optimistic Text"/>
                <a:sym typeface="Optimistic Text"/>
              </a:rPr>
              <a:t>Write job application emails</a:t>
            </a:r>
            <a:endParaRPr sz="1800">
              <a:solidFill>
                <a:schemeClr val="dk1"/>
              </a:solidFill>
              <a:latin typeface="Optimistic Text"/>
              <a:ea typeface="Optimistic Text"/>
              <a:cs typeface="Optimistic Text"/>
              <a:sym typeface="Optimistic Text"/>
            </a:endParaRPr>
          </a:p>
        </p:txBody>
      </p:sp>
      <p:sp>
        <p:nvSpPr>
          <p:cNvPr id="1454" name="Google Shape;1454;p137"/>
          <p:cNvSpPr txBox="1"/>
          <p:nvPr/>
        </p:nvSpPr>
        <p:spPr>
          <a:xfrm>
            <a:off x="5962863" y="4538750"/>
            <a:ext cx="3304200" cy="2841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800">
                <a:solidFill>
                  <a:schemeClr val="dk1"/>
                </a:solidFill>
                <a:latin typeface="Optimistic Text"/>
                <a:ea typeface="Optimistic Text"/>
                <a:cs typeface="Optimistic Text"/>
                <a:sym typeface="Optimistic Text"/>
              </a:rPr>
              <a:t>Draft polite complaint letters</a:t>
            </a:r>
            <a:endParaRPr sz="1800">
              <a:solidFill>
                <a:schemeClr val="dk1"/>
              </a:solidFill>
              <a:latin typeface="Optimistic Text"/>
              <a:ea typeface="Optimistic Text"/>
              <a:cs typeface="Optimistic Text"/>
              <a:sym typeface="Optimistic Text"/>
            </a:endParaRPr>
          </a:p>
        </p:txBody>
      </p:sp>
      <p:sp>
        <p:nvSpPr>
          <p:cNvPr id="1455" name="Google Shape;1455;p137"/>
          <p:cNvSpPr txBox="1"/>
          <p:nvPr/>
        </p:nvSpPr>
        <p:spPr>
          <a:xfrm>
            <a:off x="5962863" y="5157950"/>
            <a:ext cx="3304200" cy="5205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800">
                <a:solidFill>
                  <a:schemeClr val="dk1"/>
                </a:solidFill>
                <a:latin typeface="Optimistic Text"/>
                <a:ea typeface="Optimistic Text"/>
                <a:cs typeface="Optimistic Text"/>
                <a:sym typeface="Optimistic Text"/>
              </a:rPr>
              <a:t>Create clear WhatsApp business messages</a:t>
            </a:r>
            <a:endParaRPr sz="1800">
              <a:solidFill>
                <a:schemeClr val="dk1"/>
              </a:solidFill>
              <a:latin typeface="Optimistic Text"/>
              <a:ea typeface="Optimistic Text"/>
              <a:cs typeface="Optimistic Text"/>
              <a:sym typeface="Optimistic Text"/>
            </a:endParaRPr>
          </a:p>
        </p:txBody>
      </p:sp>
      <p:grpSp>
        <p:nvGrpSpPr>
          <p:cNvPr id="1456" name="Google Shape;1456;p137"/>
          <p:cNvGrpSpPr/>
          <p:nvPr/>
        </p:nvGrpSpPr>
        <p:grpSpPr>
          <a:xfrm>
            <a:off x="5615005" y="3989069"/>
            <a:ext cx="178842" cy="159067"/>
            <a:chOff x="671395" y="3895621"/>
            <a:chExt cx="119228" cy="106045"/>
          </a:xfrm>
        </p:grpSpPr>
        <p:sp>
          <p:nvSpPr>
            <p:cNvPr id="1457" name="Google Shape;1457;p137"/>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solidFill>
                  <a:schemeClr val="dk1"/>
                </a:solidFill>
              </a:endParaRPr>
            </a:p>
          </p:txBody>
        </p:sp>
        <p:sp>
          <p:nvSpPr>
            <p:cNvPr id="1458" name="Google Shape;1458;p137"/>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solidFill>
                  <a:schemeClr val="dk1"/>
                </a:solidFill>
              </a:endParaRPr>
            </a:p>
          </p:txBody>
        </p:sp>
      </p:grpSp>
      <p:grpSp>
        <p:nvGrpSpPr>
          <p:cNvPr id="1459" name="Google Shape;1459;p137"/>
          <p:cNvGrpSpPr/>
          <p:nvPr/>
        </p:nvGrpSpPr>
        <p:grpSpPr>
          <a:xfrm>
            <a:off x="5615005" y="4601182"/>
            <a:ext cx="178842" cy="159067"/>
            <a:chOff x="671395" y="3895621"/>
            <a:chExt cx="119228" cy="106045"/>
          </a:xfrm>
        </p:grpSpPr>
        <p:sp>
          <p:nvSpPr>
            <p:cNvPr id="1460" name="Google Shape;1460;p137"/>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solidFill>
                  <a:schemeClr val="dk1"/>
                </a:solidFill>
              </a:endParaRPr>
            </a:p>
          </p:txBody>
        </p:sp>
        <p:sp>
          <p:nvSpPr>
            <p:cNvPr id="1461" name="Google Shape;1461;p137"/>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solidFill>
                  <a:schemeClr val="dk1"/>
                </a:solidFill>
              </a:endParaRPr>
            </a:p>
          </p:txBody>
        </p:sp>
      </p:grpSp>
      <p:grpSp>
        <p:nvGrpSpPr>
          <p:cNvPr id="1462" name="Google Shape;1462;p137"/>
          <p:cNvGrpSpPr/>
          <p:nvPr/>
        </p:nvGrpSpPr>
        <p:grpSpPr>
          <a:xfrm>
            <a:off x="5615005" y="5231744"/>
            <a:ext cx="178842" cy="159067"/>
            <a:chOff x="671395" y="3895621"/>
            <a:chExt cx="119228" cy="106045"/>
          </a:xfrm>
        </p:grpSpPr>
        <p:sp>
          <p:nvSpPr>
            <p:cNvPr id="1463" name="Google Shape;1463;p137"/>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solidFill>
                  <a:schemeClr val="dk1"/>
                </a:solidFill>
              </a:endParaRPr>
            </a:p>
          </p:txBody>
        </p:sp>
        <p:sp>
          <p:nvSpPr>
            <p:cNvPr id="1464" name="Google Shape;1464;p137"/>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solidFill>
                  <a:schemeClr val="dk1"/>
                </a:solidFill>
              </a:endParaRPr>
            </a:p>
          </p:txBody>
        </p:sp>
      </p:grpSp>
      <p:sp>
        <p:nvSpPr>
          <p:cNvPr id="1465" name="Google Shape;1465;p137"/>
          <p:cNvSpPr txBox="1"/>
          <p:nvPr/>
        </p:nvSpPr>
        <p:spPr>
          <a:xfrm>
            <a:off x="11576527" y="2532900"/>
            <a:ext cx="2882700" cy="383400"/>
          </a:xfrm>
          <a:prstGeom prst="rect">
            <a:avLst/>
          </a:prstGeom>
          <a:noFill/>
          <a:ln>
            <a:noFill/>
          </a:ln>
        </p:spPr>
        <p:txBody>
          <a:bodyPr spcFirstLastPara="1" wrap="square" lIns="0" tIns="13850" rIns="0" bIns="0" anchor="t" anchorCtr="0">
            <a:spAutoFit/>
          </a:bodyPr>
          <a:lstStyle/>
          <a:p>
            <a:pPr marL="13833" lvl="0" indent="0" algn="l" rtl="0">
              <a:lnSpc>
                <a:spcPct val="100000"/>
              </a:lnSpc>
              <a:spcBef>
                <a:spcPts val="0"/>
              </a:spcBef>
              <a:spcAft>
                <a:spcPts val="0"/>
              </a:spcAft>
              <a:buNone/>
            </a:pPr>
            <a:r>
              <a:rPr lang="en" sz="2400">
                <a:solidFill>
                  <a:schemeClr val="dk1"/>
                </a:solidFill>
                <a:latin typeface="Optimistic Text"/>
                <a:ea typeface="Optimistic Text"/>
                <a:cs typeface="Optimistic Text"/>
                <a:sym typeface="Optimistic Text"/>
              </a:rPr>
              <a:t>Personal Use</a:t>
            </a:r>
            <a:endParaRPr sz="2400">
              <a:solidFill>
                <a:schemeClr val="dk1"/>
              </a:solidFill>
              <a:latin typeface="Optimistic Text"/>
              <a:ea typeface="Optimistic Text"/>
              <a:cs typeface="Optimistic Text"/>
              <a:sym typeface="Optimistic Text"/>
            </a:endParaRPr>
          </a:p>
        </p:txBody>
      </p:sp>
      <p:sp>
        <p:nvSpPr>
          <p:cNvPr id="1466" name="Google Shape;1466;p137"/>
          <p:cNvSpPr txBox="1"/>
          <p:nvPr/>
        </p:nvSpPr>
        <p:spPr>
          <a:xfrm>
            <a:off x="11924375" y="3919550"/>
            <a:ext cx="3659400" cy="5541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800">
                <a:solidFill>
                  <a:schemeClr val="dk1"/>
                </a:solidFill>
                <a:latin typeface="Optimistic Text"/>
                <a:ea typeface="Optimistic Text"/>
                <a:cs typeface="Optimistic Text"/>
                <a:sym typeface="Optimistic Text"/>
              </a:rPr>
              <a:t>Write birthday or condolence messages</a:t>
            </a:r>
            <a:endParaRPr sz="1800">
              <a:solidFill>
                <a:schemeClr val="dk1"/>
              </a:solidFill>
              <a:latin typeface="Optimistic Text"/>
              <a:ea typeface="Optimistic Text"/>
              <a:cs typeface="Optimistic Text"/>
              <a:sym typeface="Optimistic Text"/>
            </a:endParaRPr>
          </a:p>
        </p:txBody>
      </p:sp>
      <p:sp>
        <p:nvSpPr>
          <p:cNvPr id="1467" name="Google Shape;1467;p137"/>
          <p:cNvSpPr txBox="1"/>
          <p:nvPr/>
        </p:nvSpPr>
        <p:spPr>
          <a:xfrm>
            <a:off x="11924375" y="4848350"/>
            <a:ext cx="4132500" cy="2841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800">
                <a:solidFill>
                  <a:schemeClr val="dk1"/>
                </a:solidFill>
                <a:latin typeface="Optimistic Text"/>
                <a:ea typeface="Optimistic Text"/>
                <a:cs typeface="Optimistic Text"/>
                <a:sym typeface="Optimistic Text"/>
              </a:rPr>
              <a:t>Translate messages for friends or family abroad</a:t>
            </a:r>
            <a:endParaRPr sz="1800">
              <a:solidFill>
                <a:schemeClr val="dk1"/>
              </a:solidFill>
              <a:latin typeface="Optimistic Text"/>
              <a:ea typeface="Optimistic Text"/>
              <a:cs typeface="Optimistic Text"/>
              <a:sym typeface="Optimistic Text"/>
            </a:endParaRPr>
          </a:p>
        </p:txBody>
      </p:sp>
      <p:sp>
        <p:nvSpPr>
          <p:cNvPr id="1468" name="Google Shape;1468;p137"/>
          <p:cNvSpPr txBox="1"/>
          <p:nvPr/>
        </p:nvSpPr>
        <p:spPr>
          <a:xfrm>
            <a:off x="11924363" y="5784283"/>
            <a:ext cx="3304200" cy="5205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800">
                <a:solidFill>
                  <a:schemeClr val="dk1"/>
                </a:solidFill>
                <a:latin typeface="Optimistic Text"/>
                <a:ea typeface="Optimistic Text"/>
                <a:cs typeface="Optimistic Text"/>
                <a:sym typeface="Optimistic Text"/>
              </a:rPr>
              <a:t>Draft announcements or celebration posts</a:t>
            </a:r>
            <a:endParaRPr sz="1800">
              <a:solidFill>
                <a:schemeClr val="dk1"/>
              </a:solidFill>
              <a:latin typeface="Optimistic Text"/>
              <a:ea typeface="Optimistic Text"/>
              <a:cs typeface="Optimistic Text"/>
              <a:sym typeface="Optimistic Text"/>
            </a:endParaRPr>
          </a:p>
        </p:txBody>
      </p:sp>
      <p:grpSp>
        <p:nvGrpSpPr>
          <p:cNvPr id="1469" name="Google Shape;1469;p137"/>
          <p:cNvGrpSpPr/>
          <p:nvPr/>
        </p:nvGrpSpPr>
        <p:grpSpPr>
          <a:xfrm>
            <a:off x="11576505" y="3989069"/>
            <a:ext cx="178842" cy="159067"/>
            <a:chOff x="671395" y="3895621"/>
            <a:chExt cx="119228" cy="106045"/>
          </a:xfrm>
        </p:grpSpPr>
        <p:sp>
          <p:nvSpPr>
            <p:cNvPr id="1470" name="Google Shape;1470;p137"/>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solidFill>
                  <a:schemeClr val="dk1"/>
                </a:solidFill>
              </a:endParaRPr>
            </a:p>
          </p:txBody>
        </p:sp>
        <p:sp>
          <p:nvSpPr>
            <p:cNvPr id="1471" name="Google Shape;1471;p137"/>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solidFill>
                  <a:schemeClr val="dk1"/>
                </a:solidFill>
              </a:endParaRPr>
            </a:p>
          </p:txBody>
        </p:sp>
      </p:grpSp>
      <p:grpSp>
        <p:nvGrpSpPr>
          <p:cNvPr id="1472" name="Google Shape;1472;p137"/>
          <p:cNvGrpSpPr/>
          <p:nvPr/>
        </p:nvGrpSpPr>
        <p:grpSpPr>
          <a:xfrm>
            <a:off x="11576505" y="4910782"/>
            <a:ext cx="178842" cy="159067"/>
            <a:chOff x="671395" y="3895621"/>
            <a:chExt cx="119228" cy="106045"/>
          </a:xfrm>
        </p:grpSpPr>
        <p:sp>
          <p:nvSpPr>
            <p:cNvPr id="1473" name="Google Shape;1473;p137"/>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solidFill>
                  <a:schemeClr val="dk1"/>
                </a:solidFill>
              </a:endParaRPr>
            </a:p>
          </p:txBody>
        </p:sp>
        <p:sp>
          <p:nvSpPr>
            <p:cNvPr id="1474" name="Google Shape;1474;p137"/>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solidFill>
                  <a:schemeClr val="dk1"/>
                </a:solidFill>
              </a:endParaRPr>
            </a:p>
          </p:txBody>
        </p:sp>
      </p:grpSp>
      <p:grpSp>
        <p:nvGrpSpPr>
          <p:cNvPr id="1475" name="Google Shape;1475;p137"/>
          <p:cNvGrpSpPr/>
          <p:nvPr/>
        </p:nvGrpSpPr>
        <p:grpSpPr>
          <a:xfrm>
            <a:off x="11576505" y="5858077"/>
            <a:ext cx="178842" cy="159067"/>
            <a:chOff x="671395" y="3895621"/>
            <a:chExt cx="119228" cy="106045"/>
          </a:xfrm>
        </p:grpSpPr>
        <p:sp>
          <p:nvSpPr>
            <p:cNvPr id="1476" name="Google Shape;1476;p137"/>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solidFill>
                  <a:schemeClr val="dk1"/>
                </a:solidFill>
              </a:endParaRPr>
            </a:p>
          </p:txBody>
        </p:sp>
        <p:sp>
          <p:nvSpPr>
            <p:cNvPr id="1477" name="Google Shape;1477;p137"/>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solidFill>
                  <a:schemeClr val="dk1"/>
                </a:solidFill>
              </a:endParaRPr>
            </a:p>
          </p:txBody>
        </p:sp>
      </p:grpSp>
      <p:sp>
        <p:nvSpPr>
          <p:cNvPr id="1478" name="Google Shape;1478;p137"/>
          <p:cNvSpPr txBox="1">
            <a:spLocks noGrp="1"/>
          </p:cNvSpPr>
          <p:nvPr>
            <p:ph type="subTitle" idx="3"/>
          </p:nvPr>
        </p:nvSpPr>
        <p:spPr>
          <a:xfrm>
            <a:off x="1900251" y="9442550"/>
            <a:ext cx="5556600" cy="4206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Understanding AI in your daily life</a:t>
            </a:r>
            <a:endParaRPr/>
          </a:p>
        </p:txBody>
      </p:sp>
      <p:pic>
        <p:nvPicPr>
          <p:cNvPr id="1479" name="Google Shape;1479;p137" title="Asset 48.png"/>
          <p:cNvPicPr preferRelativeResize="0"/>
          <p:nvPr/>
        </p:nvPicPr>
        <p:blipFill>
          <a:blip r:embed="rId3">
            <a:alphaModFix/>
          </a:blip>
          <a:stretch>
            <a:fillRect/>
          </a:stretch>
        </p:blipFill>
        <p:spPr>
          <a:xfrm>
            <a:off x="9288986" y="2510674"/>
            <a:ext cx="1008275" cy="712710"/>
          </a:xfrm>
          <a:prstGeom prst="rect">
            <a:avLst/>
          </a:prstGeom>
          <a:noFill/>
          <a:ln>
            <a:noFill/>
          </a:ln>
        </p:spPr>
      </p:pic>
      <p:pic>
        <p:nvPicPr>
          <p:cNvPr id="1480" name="Google Shape;1480;p137" title="Asset 49.png"/>
          <p:cNvPicPr preferRelativeResize="0"/>
          <p:nvPr/>
        </p:nvPicPr>
        <p:blipFill>
          <a:blip r:embed="rId4">
            <a:alphaModFix/>
          </a:blip>
          <a:stretch>
            <a:fillRect/>
          </a:stretch>
        </p:blipFill>
        <p:spPr>
          <a:xfrm>
            <a:off x="15445400" y="2460565"/>
            <a:ext cx="673325" cy="93783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59"/>
        <p:cNvGrpSpPr/>
        <p:nvPr/>
      </p:nvGrpSpPr>
      <p:grpSpPr>
        <a:xfrm>
          <a:off x="0" y="0"/>
          <a:ext cx="0" cy="0"/>
          <a:chOff x="0" y="0"/>
          <a:chExt cx="0" cy="0"/>
        </a:xfrm>
      </p:grpSpPr>
      <p:pic>
        <p:nvPicPr>
          <p:cNvPr id="2" name="Google Shape;961;p111" title="2149636104.jpg">
            <a:extLst>
              <a:ext uri="{FF2B5EF4-FFF2-40B4-BE49-F238E27FC236}">
                <a16:creationId xmlns:a16="http://schemas.microsoft.com/office/drawing/2014/main" id="{F974AED0-45A9-F1E0-9458-98C16358CFFD}"/>
              </a:ext>
            </a:extLst>
          </p:cNvPr>
          <p:cNvPicPr preferRelativeResize="0"/>
          <p:nvPr/>
        </p:nvPicPr>
        <p:blipFill rotWithShape="1">
          <a:blip r:embed="rId3">
            <a:alphaModFix/>
          </a:blip>
          <a:srcRect l="9092" r="7114" b="13763"/>
          <a:stretch/>
        </p:blipFill>
        <p:spPr>
          <a:xfrm>
            <a:off x="7448250" y="1838550"/>
            <a:ext cx="9657600" cy="6624300"/>
          </a:xfrm>
          <a:prstGeom prst="roundRect">
            <a:avLst>
              <a:gd name="adj" fmla="val 8257"/>
            </a:avLst>
          </a:prstGeom>
          <a:noFill/>
          <a:ln>
            <a:noFill/>
          </a:ln>
        </p:spPr>
      </p:pic>
      <p:sp>
        <p:nvSpPr>
          <p:cNvPr id="960" name="Google Shape;960;p111"/>
          <p:cNvSpPr txBox="1">
            <a:spLocks noGrp="1"/>
          </p:cNvSpPr>
          <p:nvPr>
            <p:ph type="ctrTitle"/>
          </p:nvPr>
        </p:nvSpPr>
        <p:spPr>
          <a:xfrm>
            <a:off x="1527050" y="4207800"/>
            <a:ext cx="6688200" cy="8619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a:t>Introduction</a:t>
            </a:r>
            <a:endParaRPr/>
          </a:p>
        </p:txBody>
      </p:sp>
      <p:sp>
        <p:nvSpPr>
          <p:cNvPr id="961" name="Google Shape;961;p111"/>
          <p:cNvSpPr txBox="1">
            <a:spLocks noGrp="1"/>
          </p:cNvSpPr>
          <p:nvPr>
            <p:ph type="subTitle" idx="4294967295"/>
          </p:nvPr>
        </p:nvSpPr>
        <p:spPr>
          <a:xfrm>
            <a:off x="1527046" y="5146025"/>
            <a:ext cx="6688200" cy="347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b="0"/>
              <a:t>Opening &amp; Icebreaker</a:t>
            </a:r>
            <a:endParaRPr b="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484"/>
        <p:cNvGrpSpPr/>
        <p:nvPr/>
      </p:nvGrpSpPr>
      <p:grpSpPr>
        <a:xfrm>
          <a:off x="0" y="0"/>
          <a:ext cx="0" cy="0"/>
          <a:chOff x="0" y="0"/>
          <a:chExt cx="0" cy="0"/>
        </a:xfrm>
      </p:grpSpPr>
      <p:sp>
        <p:nvSpPr>
          <p:cNvPr id="1485" name="Google Shape;1485;p138"/>
          <p:cNvSpPr txBox="1">
            <a:spLocks noGrp="1"/>
          </p:cNvSpPr>
          <p:nvPr>
            <p:ph type="ctrTitle"/>
          </p:nvPr>
        </p:nvSpPr>
        <p:spPr>
          <a:xfrm>
            <a:off x="1527048" y="4207788"/>
            <a:ext cx="11964900" cy="17190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Generating text with Meta AI</a:t>
            </a:r>
            <a:endParaRPr/>
          </a:p>
        </p:txBody>
      </p:sp>
      <p:sp>
        <p:nvSpPr>
          <p:cNvPr id="1486" name="Google Shape;1486;p138"/>
          <p:cNvSpPr txBox="1">
            <a:spLocks noGrp="1"/>
          </p:cNvSpPr>
          <p:nvPr>
            <p:ph type="subTitle" idx="4294967295"/>
          </p:nvPr>
        </p:nvSpPr>
        <p:spPr>
          <a:xfrm>
            <a:off x="1527040" y="2867037"/>
            <a:ext cx="11964900" cy="347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b="0">
                <a:solidFill>
                  <a:schemeClr val="accent4"/>
                </a:solidFill>
              </a:rPr>
              <a:t>ACTIVITY</a:t>
            </a:r>
            <a:endParaRPr b="0">
              <a:solidFill>
                <a:schemeClr val="accent4"/>
              </a:solidFill>
            </a:endParaRPr>
          </a:p>
        </p:txBody>
      </p:sp>
      <p:pic>
        <p:nvPicPr>
          <p:cNvPr id="1487" name="Google Shape;1487;p138"/>
          <p:cNvPicPr preferRelativeResize="0"/>
          <p:nvPr/>
        </p:nvPicPr>
        <p:blipFill>
          <a:blip r:embed="rId3">
            <a:alphaModFix/>
          </a:blip>
          <a:stretch>
            <a:fillRect/>
          </a:stretch>
        </p:blipFill>
        <p:spPr>
          <a:xfrm>
            <a:off x="1527040" y="8462982"/>
            <a:ext cx="1647825" cy="100012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491"/>
        <p:cNvGrpSpPr/>
        <p:nvPr/>
      </p:nvGrpSpPr>
      <p:grpSpPr>
        <a:xfrm>
          <a:off x="0" y="0"/>
          <a:ext cx="0" cy="0"/>
          <a:chOff x="0" y="0"/>
          <a:chExt cx="0" cy="0"/>
        </a:xfrm>
      </p:grpSpPr>
      <p:sp>
        <p:nvSpPr>
          <p:cNvPr id="1492" name="Google Shape;1492;p139"/>
          <p:cNvSpPr txBox="1">
            <a:spLocks noGrp="1"/>
          </p:cNvSpPr>
          <p:nvPr>
            <p:ph type="subTitle" idx="3"/>
          </p:nvPr>
        </p:nvSpPr>
        <p:spPr>
          <a:xfrm>
            <a:off x="1900251" y="9442550"/>
            <a:ext cx="5556600" cy="4206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Understanding AI in your daily life</a:t>
            </a:r>
            <a:endParaRPr/>
          </a:p>
        </p:txBody>
      </p:sp>
      <p:sp>
        <p:nvSpPr>
          <p:cNvPr id="1493" name="Google Shape;1493;p139"/>
          <p:cNvSpPr txBox="1">
            <a:spLocks noGrp="1"/>
          </p:cNvSpPr>
          <p:nvPr>
            <p:ph type="title"/>
          </p:nvPr>
        </p:nvSpPr>
        <p:spPr>
          <a:xfrm>
            <a:off x="777240" y="249896"/>
            <a:ext cx="4928700" cy="25695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600">
                <a:solidFill>
                  <a:schemeClr val="accent4"/>
                </a:solidFill>
              </a:rPr>
              <a:t>Use Meta AI to write a professional email. </a:t>
            </a:r>
            <a:endParaRPr sz="3600">
              <a:solidFill>
                <a:schemeClr val="accent4"/>
              </a:solidFill>
            </a:endParaRPr>
          </a:p>
        </p:txBody>
      </p:sp>
      <p:sp>
        <p:nvSpPr>
          <p:cNvPr id="1494" name="Google Shape;1494;p139"/>
          <p:cNvSpPr txBox="1">
            <a:spLocks noGrp="1"/>
          </p:cNvSpPr>
          <p:nvPr>
            <p:ph type="body" idx="1"/>
          </p:nvPr>
        </p:nvSpPr>
        <p:spPr>
          <a:xfrm>
            <a:off x="777250" y="3171850"/>
            <a:ext cx="7066500" cy="14442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b="1">
                <a:solidFill>
                  <a:schemeClr val="accent6"/>
                </a:solidFill>
              </a:rPr>
              <a:t>Prompt Example</a:t>
            </a:r>
            <a:endParaRPr b="1">
              <a:solidFill>
                <a:schemeClr val="accent6"/>
              </a:solidFill>
            </a:endParaRPr>
          </a:p>
          <a:p>
            <a:pPr marL="0" lvl="0" indent="0" algn="l" rtl="0">
              <a:spcBef>
                <a:spcPts val="1000"/>
              </a:spcBef>
              <a:spcAft>
                <a:spcPts val="1000"/>
              </a:spcAft>
              <a:buNone/>
            </a:pPr>
            <a:r>
              <a:rPr lang="en">
                <a:solidFill>
                  <a:schemeClr val="accent4"/>
                </a:solidFill>
              </a:rPr>
              <a:t>Help me write a professional but firm complaint to my electricity company about frequent power outages that are affecting my small business. Make it polite and request specific action.</a:t>
            </a:r>
            <a:endParaRPr>
              <a:solidFill>
                <a:schemeClr val="accent4"/>
              </a:solidFill>
            </a:endParaRPr>
          </a:p>
        </p:txBody>
      </p:sp>
      <p:pic>
        <p:nvPicPr>
          <p:cNvPr id="1495" name="Google Shape;1495;p139"/>
          <p:cNvPicPr preferRelativeResize="0"/>
          <p:nvPr/>
        </p:nvPicPr>
        <p:blipFill>
          <a:blip r:embed="rId3">
            <a:alphaModFix/>
          </a:blip>
          <a:stretch>
            <a:fillRect/>
          </a:stretch>
        </p:blipFill>
        <p:spPr>
          <a:xfrm>
            <a:off x="10353909" y="1409345"/>
            <a:ext cx="3809530" cy="7217336"/>
          </a:xfrm>
          <a:prstGeom prst="rect">
            <a:avLst/>
          </a:prstGeom>
          <a:noFill/>
          <a:ln>
            <a:noFill/>
          </a:ln>
          <a:effectLst>
            <a:outerShdw blurRad="82247" dist="95955" dir="2160000" algn="bl" rotWithShape="0">
              <a:srgbClr val="000000">
                <a:alpha val="50000"/>
              </a:srgbClr>
            </a:outerShdw>
          </a:effectLst>
        </p:spPr>
      </p:pic>
      <p:pic>
        <p:nvPicPr>
          <p:cNvPr id="1496" name="Google Shape;1496;p139"/>
          <p:cNvPicPr preferRelativeResize="0"/>
          <p:nvPr/>
        </p:nvPicPr>
        <p:blipFill>
          <a:blip r:embed="rId4">
            <a:alphaModFix/>
          </a:blip>
          <a:stretch>
            <a:fillRect/>
          </a:stretch>
        </p:blipFill>
        <p:spPr>
          <a:xfrm>
            <a:off x="14027790" y="1409345"/>
            <a:ext cx="3809530" cy="7217367"/>
          </a:xfrm>
          <a:prstGeom prst="rect">
            <a:avLst/>
          </a:prstGeom>
          <a:noFill/>
          <a:ln>
            <a:noFill/>
          </a:ln>
          <a:effectLst>
            <a:outerShdw blurRad="85725" dist="85725" dir="1380000" algn="bl" rotWithShape="0">
              <a:srgbClr val="000000">
                <a:alpha val="50000"/>
              </a:srgbClr>
            </a:outerShdw>
          </a:effectLst>
        </p:spPr>
      </p:pic>
      <p:sp>
        <p:nvSpPr>
          <p:cNvPr id="1497" name="Google Shape;1497;p139"/>
          <p:cNvSpPr txBox="1"/>
          <p:nvPr/>
        </p:nvSpPr>
        <p:spPr>
          <a:xfrm>
            <a:off x="10711669" y="8344469"/>
            <a:ext cx="3398700" cy="296400"/>
          </a:xfrm>
          <a:prstGeom prst="rect">
            <a:avLst/>
          </a:prstGeom>
          <a:noFill/>
          <a:ln>
            <a:noFill/>
          </a:ln>
        </p:spPr>
        <p:txBody>
          <a:bodyPr spcFirstLastPara="1" wrap="square" lIns="0" tIns="19050" rIns="0" bIns="0" anchor="t" anchorCtr="0">
            <a:spAutoFit/>
          </a:bodyPr>
          <a:lstStyle/>
          <a:p>
            <a:pPr marL="19050" lvl="0" indent="0" algn="ctr" rtl="0">
              <a:lnSpc>
                <a:spcPct val="100000"/>
              </a:lnSpc>
              <a:spcBef>
                <a:spcPts val="0"/>
              </a:spcBef>
              <a:spcAft>
                <a:spcPts val="0"/>
              </a:spcAft>
              <a:buNone/>
            </a:pPr>
            <a:r>
              <a:rPr lang="en" sz="1800">
                <a:solidFill>
                  <a:schemeClr val="accent4"/>
                </a:solidFill>
                <a:latin typeface="Optimistic Text"/>
                <a:ea typeface="Optimistic Text"/>
                <a:cs typeface="Optimistic Text"/>
                <a:sym typeface="Optimistic Text"/>
              </a:rPr>
              <a:t>Meta AI on web</a:t>
            </a:r>
            <a:endParaRPr sz="1800">
              <a:solidFill>
                <a:schemeClr val="accent4"/>
              </a:solidFill>
              <a:latin typeface="Optimistic Text"/>
              <a:ea typeface="Optimistic Text"/>
              <a:cs typeface="Optimistic Text"/>
              <a:sym typeface="Optimistic Text"/>
            </a:endParaRPr>
          </a:p>
        </p:txBody>
      </p:sp>
      <p:sp>
        <p:nvSpPr>
          <p:cNvPr id="1498" name="Google Shape;1498;p139"/>
          <p:cNvSpPr txBox="1"/>
          <p:nvPr/>
        </p:nvSpPr>
        <p:spPr>
          <a:xfrm>
            <a:off x="14385544" y="8344469"/>
            <a:ext cx="3398700" cy="296400"/>
          </a:xfrm>
          <a:prstGeom prst="rect">
            <a:avLst/>
          </a:prstGeom>
          <a:noFill/>
          <a:ln>
            <a:noFill/>
          </a:ln>
        </p:spPr>
        <p:txBody>
          <a:bodyPr spcFirstLastPara="1" wrap="square" lIns="0" tIns="19050" rIns="0" bIns="0" anchor="t" anchorCtr="0">
            <a:spAutoFit/>
          </a:bodyPr>
          <a:lstStyle/>
          <a:p>
            <a:pPr marL="19050" lvl="0" indent="0" algn="ctr" rtl="0">
              <a:lnSpc>
                <a:spcPct val="100000"/>
              </a:lnSpc>
              <a:spcBef>
                <a:spcPts val="0"/>
              </a:spcBef>
              <a:spcAft>
                <a:spcPts val="0"/>
              </a:spcAft>
              <a:buNone/>
            </a:pPr>
            <a:r>
              <a:rPr lang="en" sz="1800">
                <a:solidFill>
                  <a:schemeClr val="accent4"/>
                </a:solidFill>
                <a:latin typeface="Optimistic Text"/>
                <a:ea typeface="Optimistic Text"/>
                <a:cs typeface="Optimistic Text"/>
                <a:sym typeface="Optimistic Text"/>
              </a:rPr>
              <a:t>Meta AI on WhatsApp</a:t>
            </a:r>
            <a:endParaRPr sz="1800">
              <a:solidFill>
                <a:schemeClr val="accent4"/>
              </a:solidFill>
              <a:latin typeface="Optimistic Text"/>
              <a:ea typeface="Optimistic Text"/>
              <a:cs typeface="Optimistic Text"/>
              <a:sym typeface="Optimistic Text"/>
            </a:endParaRPr>
          </a:p>
        </p:txBody>
      </p:sp>
      <p:sp>
        <p:nvSpPr>
          <p:cNvPr id="1499" name="Google Shape;1499;p139"/>
          <p:cNvSpPr txBox="1">
            <a:spLocks noGrp="1"/>
          </p:cNvSpPr>
          <p:nvPr>
            <p:ph type="body" idx="1"/>
          </p:nvPr>
        </p:nvSpPr>
        <p:spPr>
          <a:xfrm>
            <a:off x="777246" y="5127800"/>
            <a:ext cx="2980500" cy="277200"/>
          </a:xfrm>
          <a:prstGeom prst="rect">
            <a:avLst/>
          </a:prstGeom>
        </p:spPr>
        <p:txBody>
          <a:bodyPr spcFirstLastPara="1" wrap="square" lIns="0" tIns="0" rIns="0" bIns="0" anchor="t" anchorCtr="0">
            <a:spAutoFit/>
          </a:bodyPr>
          <a:lstStyle/>
          <a:p>
            <a:pPr marL="0" lvl="0" indent="0" algn="l" rtl="0">
              <a:spcBef>
                <a:spcPts val="0"/>
              </a:spcBef>
              <a:spcAft>
                <a:spcPts val="1000"/>
              </a:spcAft>
              <a:buNone/>
            </a:pPr>
            <a:r>
              <a:rPr lang="en" b="1">
                <a:solidFill>
                  <a:schemeClr val="accent6"/>
                </a:solidFill>
              </a:rPr>
              <a:t>Next Steps</a:t>
            </a:r>
            <a:endParaRPr/>
          </a:p>
        </p:txBody>
      </p:sp>
      <p:sp>
        <p:nvSpPr>
          <p:cNvPr id="1500" name="Google Shape;1500;p139"/>
          <p:cNvSpPr/>
          <p:nvPr/>
        </p:nvSpPr>
        <p:spPr>
          <a:xfrm>
            <a:off x="790575" y="5629475"/>
            <a:ext cx="4452900" cy="943200"/>
          </a:xfrm>
          <a:prstGeom prst="rect">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501" name="Google Shape;1501;p139"/>
          <p:cNvSpPr/>
          <p:nvPr/>
        </p:nvSpPr>
        <p:spPr>
          <a:xfrm>
            <a:off x="790575" y="5629477"/>
            <a:ext cx="39300" cy="9432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502" name="Google Shape;1502;p139"/>
          <p:cNvSpPr txBox="1">
            <a:spLocks noGrp="1"/>
          </p:cNvSpPr>
          <p:nvPr>
            <p:ph type="body" idx="1"/>
          </p:nvPr>
        </p:nvSpPr>
        <p:spPr>
          <a:xfrm>
            <a:off x="1538300" y="5849281"/>
            <a:ext cx="3714900" cy="554100"/>
          </a:xfrm>
          <a:prstGeom prst="rect">
            <a:avLst/>
          </a:prstGeom>
        </p:spPr>
        <p:txBody>
          <a:bodyPr spcFirstLastPara="1" wrap="square" lIns="0" tIns="0" rIns="0" bIns="0" anchor="t" anchorCtr="0">
            <a:spAutoFit/>
          </a:bodyPr>
          <a:lstStyle/>
          <a:p>
            <a:pPr marL="0" lvl="0" indent="0" algn="l" rtl="0">
              <a:lnSpc>
                <a:spcPct val="100000"/>
              </a:lnSpc>
              <a:spcBef>
                <a:spcPts val="0"/>
              </a:spcBef>
              <a:spcAft>
                <a:spcPts val="1000"/>
              </a:spcAft>
              <a:buNone/>
            </a:pPr>
            <a:r>
              <a:rPr lang="en">
                <a:solidFill>
                  <a:schemeClr val="dk1"/>
                </a:solidFill>
              </a:rPr>
              <a:t>Go to Meta AI on your phone/</a:t>
            </a:r>
            <a:br>
              <a:rPr lang="en">
                <a:solidFill>
                  <a:schemeClr val="dk1"/>
                </a:solidFill>
              </a:rPr>
            </a:br>
            <a:r>
              <a:rPr lang="en">
                <a:solidFill>
                  <a:schemeClr val="dk1"/>
                </a:solidFill>
              </a:rPr>
              <a:t>computer browser or WhatsApp</a:t>
            </a:r>
            <a:endParaRPr>
              <a:solidFill>
                <a:schemeClr val="dk1"/>
              </a:solidFill>
            </a:endParaRPr>
          </a:p>
        </p:txBody>
      </p:sp>
      <p:sp>
        <p:nvSpPr>
          <p:cNvPr id="1503" name="Google Shape;1503;p139"/>
          <p:cNvSpPr/>
          <p:nvPr/>
        </p:nvSpPr>
        <p:spPr>
          <a:xfrm>
            <a:off x="5396648" y="5629475"/>
            <a:ext cx="4452900" cy="943200"/>
          </a:xfrm>
          <a:prstGeom prst="rect">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504" name="Google Shape;1504;p139"/>
          <p:cNvSpPr/>
          <p:nvPr/>
        </p:nvSpPr>
        <p:spPr>
          <a:xfrm>
            <a:off x="5396648" y="5629477"/>
            <a:ext cx="39300" cy="9432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505" name="Google Shape;1505;p139"/>
          <p:cNvSpPr txBox="1">
            <a:spLocks noGrp="1"/>
          </p:cNvSpPr>
          <p:nvPr>
            <p:ph type="body" idx="1"/>
          </p:nvPr>
        </p:nvSpPr>
        <p:spPr>
          <a:xfrm>
            <a:off x="6144367" y="5987731"/>
            <a:ext cx="3714900" cy="277200"/>
          </a:xfrm>
          <a:prstGeom prst="rect">
            <a:avLst/>
          </a:prstGeom>
        </p:spPr>
        <p:txBody>
          <a:bodyPr spcFirstLastPara="1" wrap="square" lIns="0" tIns="0" rIns="0" bIns="0" anchor="t" anchorCtr="0">
            <a:spAutoFit/>
          </a:bodyPr>
          <a:lstStyle/>
          <a:p>
            <a:pPr marL="0" lvl="0" indent="0" algn="l" rtl="0">
              <a:lnSpc>
                <a:spcPct val="100000"/>
              </a:lnSpc>
              <a:spcBef>
                <a:spcPts val="0"/>
              </a:spcBef>
              <a:spcAft>
                <a:spcPts val="1000"/>
              </a:spcAft>
              <a:buNone/>
            </a:pPr>
            <a:r>
              <a:rPr lang="en">
                <a:solidFill>
                  <a:schemeClr val="dk1"/>
                </a:solidFill>
              </a:rPr>
              <a:t>Enter the prompt into Meta AI</a:t>
            </a:r>
            <a:endParaRPr>
              <a:solidFill>
                <a:schemeClr val="dk1"/>
              </a:solidFill>
            </a:endParaRPr>
          </a:p>
        </p:txBody>
      </p:sp>
      <p:sp>
        <p:nvSpPr>
          <p:cNvPr id="1506" name="Google Shape;1506;p139"/>
          <p:cNvSpPr/>
          <p:nvPr/>
        </p:nvSpPr>
        <p:spPr>
          <a:xfrm>
            <a:off x="790575" y="6680187"/>
            <a:ext cx="4452900" cy="943200"/>
          </a:xfrm>
          <a:prstGeom prst="rect">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507" name="Google Shape;1507;p139"/>
          <p:cNvSpPr/>
          <p:nvPr/>
        </p:nvSpPr>
        <p:spPr>
          <a:xfrm>
            <a:off x="790575" y="6680189"/>
            <a:ext cx="39300" cy="9432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508" name="Google Shape;1508;p139"/>
          <p:cNvSpPr txBox="1">
            <a:spLocks noGrp="1"/>
          </p:cNvSpPr>
          <p:nvPr>
            <p:ph type="body" idx="1"/>
          </p:nvPr>
        </p:nvSpPr>
        <p:spPr>
          <a:xfrm>
            <a:off x="1538300" y="7006043"/>
            <a:ext cx="3714900" cy="277200"/>
          </a:xfrm>
          <a:prstGeom prst="rect">
            <a:avLst/>
          </a:prstGeom>
        </p:spPr>
        <p:txBody>
          <a:bodyPr spcFirstLastPara="1" wrap="square" lIns="0" tIns="0" rIns="0" bIns="0" anchor="t" anchorCtr="0">
            <a:spAutoFit/>
          </a:bodyPr>
          <a:lstStyle/>
          <a:p>
            <a:pPr marL="0" lvl="0" indent="0" algn="l" rtl="0">
              <a:lnSpc>
                <a:spcPct val="100000"/>
              </a:lnSpc>
              <a:spcBef>
                <a:spcPts val="0"/>
              </a:spcBef>
              <a:spcAft>
                <a:spcPts val="1000"/>
              </a:spcAft>
              <a:buNone/>
            </a:pPr>
            <a:r>
              <a:rPr lang="en">
                <a:solidFill>
                  <a:schemeClr val="dk1"/>
                </a:solidFill>
              </a:rPr>
              <a:t>Review the generated text</a:t>
            </a:r>
            <a:endParaRPr>
              <a:solidFill>
                <a:schemeClr val="dk1"/>
              </a:solidFill>
            </a:endParaRPr>
          </a:p>
        </p:txBody>
      </p:sp>
      <p:sp>
        <p:nvSpPr>
          <p:cNvPr id="1509" name="Google Shape;1509;p139"/>
          <p:cNvSpPr/>
          <p:nvPr/>
        </p:nvSpPr>
        <p:spPr>
          <a:xfrm>
            <a:off x="5396648" y="6680187"/>
            <a:ext cx="4452900" cy="943200"/>
          </a:xfrm>
          <a:prstGeom prst="rect">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510" name="Google Shape;1510;p139"/>
          <p:cNvSpPr/>
          <p:nvPr/>
        </p:nvSpPr>
        <p:spPr>
          <a:xfrm>
            <a:off x="5396648" y="6680189"/>
            <a:ext cx="39300" cy="9432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511" name="Google Shape;1511;p139"/>
          <p:cNvSpPr txBox="1">
            <a:spLocks noGrp="1"/>
          </p:cNvSpPr>
          <p:nvPr>
            <p:ph type="body" idx="1"/>
          </p:nvPr>
        </p:nvSpPr>
        <p:spPr>
          <a:xfrm>
            <a:off x="6144367" y="6867593"/>
            <a:ext cx="3714900" cy="554100"/>
          </a:xfrm>
          <a:prstGeom prst="rect">
            <a:avLst/>
          </a:prstGeom>
        </p:spPr>
        <p:txBody>
          <a:bodyPr spcFirstLastPara="1" wrap="square" lIns="0" tIns="0" rIns="0" bIns="0" anchor="t" anchorCtr="0">
            <a:spAutoFit/>
          </a:bodyPr>
          <a:lstStyle/>
          <a:p>
            <a:pPr marL="0" lvl="0" indent="0" algn="l" rtl="0">
              <a:lnSpc>
                <a:spcPct val="100000"/>
              </a:lnSpc>
              <a:spcBef>
                <a:spcPts val="0"/>
              </a:spcBef>
              <a:spcAft>
                <a:spcPts val="1000"/>
              </a:spcAft>
              <a:buNone/>
            </a:pPr>
            <a:r>
              <a:rPr lang="en">
                <a:solidFill>
                  <a:schemeClr val="dk1"/>
                </a:solidFill>
              </a:rPr>
              <a:t>Edit or refine the prompt to improve the result</a:t>
            </a:r>
            <a:endParaRPr>
              <a:solidFill>
                <a:schemeClr val="dk1"/>
              </a:solidFill>
            </a:endParaRPr>
          </a:p>
        </p:txBody>
      </p:sp>
      <p:sp>
        <p:nvSpPr>
          <p:cNvPr id="1512" name="Google Shape;1512;p139"/>
          <p:cNvSpPr/>
          <p:nvPr/>
        </p:nvSpPr>
        <p:spPr>
          <a:xfrm>
            <a:off x="975438" y="5902850"/>
            <a:ext cx="417300" cy="4173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513" name="Google Shape;1513;p139"/>
          <p:cNvSpPr txBox="1">
            <a:spLocks noGrp="1"/>
          </p:cNvSpPr>
          <p:nvPr>
            <p:ph type="body" idx="1"/>
          </p:nvPr>
        </p:nvSpPr>
        <p:spPr>
          <a:xfrm>
            <a:off x="950084" y="5972900"/>
            <a:ext cx="468000" cy="277200"/>
          </a:xfrm>
          <a:prstGeom prst="rect">
            <a:avLst/>
          </a:prstGeom>
        </p:spPr>
        <p:txBody>
          <a:bodyPr spcFirstLastPara="1" wrap="square" lIns="0" tIns="0" rIns="0" bIns="0" anchor="t" anchorCtr="0">
            <a:spAutoFit/>
          </a:bodyPr>
          <a:lstStyle/>
          <a:p>
            <a:pPr marL="0" lvl="0" indent="0" algn="ctr" rtl="0">
              <a:spcBef>
                <a:spcPts val="0"/>
              </a:spcBef>
              <a:spcAft>
                <a:spcPts val="1000"/>
              </a:spcAft>
              <a:buNone/>
            </a:pPr>
            <a:r>
              <a:rPr lang="en" b="1">
                <a:solidFill>
                  <a:schemeClr val="accent4"/>
                </a:solidFill>
              </a:rPr>
              <a:t>1</a:t>
            </a:r>
            <a:endParaRPr>
              <a:solidFill>
                <a:schemeClr val="accent4"/>
              </a:solidFill>
            </a:endParaRPr>
          </a:p>
        </p:txBody>
      </p:sp>
      <p:sp>
        <p:nvSpPr>
          <p:cNvPr id="1514" name="Google Shape;1514;p139"/>
          <p:cNvSpPr/>
          <p:nvPr/>
        </p:nvSpPr>
        <p:spPr>
          <a:xfrm>
            <a:off x="5543838" y="5902850"/>
            <a:ext cx="417300" cy="4173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515" name="Google Shape;1515;p139"/>
          <p:cNvSpPr txBox="1">
            <a:spLocks noGrp="1"/>
          </p:cNvSpPr>
          <p:nvPr>
            <p:ph type="body" idx="1"/>
          </p:nvPr>
        </p:nvSpPr>
        <p:spPr>
          <a:xfrm>
            <a:off x="5518484" y="5972900"/>
            <a:ext cx="468000" cy="277200"/>
          </a:xfrm>
          <a:prstGeom prst="rect">
            <a:avLst/>
          </a:prstGeom>
        </p:spPr>
        <p:txBody>
          <a:bodyPr spcFirstLastPara="1" wrap="square" lIns="0" tIns="0" rIns="0" bIns="0" anchor="t" anchorCtr="0">
            <a:spAutoFit/>
          </a:bodyPr>
          <a:lstStyle/>
          <a:p>
            <a:pPr marL="0" lvl="0" indent="0" algn="ctr" rtl="0">
              <a:spcBef>
                <a:spcPts val="0"/>
              </a:spcBef>
              <a:spcAft>
                <a:spcPts val="1000"/>
              </a:spcAft>
              <a:buNone/>
            </a:pPr>
            <a:r>
              <a:rPr lang="en" b="1">
                <a:solidFill>
                  <a:schemeClr val="accent4"/>
                </a:solidFill>
              </a:rPr>
              <a:t>2</a:t>
            </a:r>
            <a:endParaRPr>
              <a:solidFill>
                <a:schemeClr val="accent4"/>
              </a:solidFill>
            </a:endParaRPr>
          </a:p>
        </p:txBody>
      </p:sp>
      <p:sp>
        <p:nvSpPr>
          <p:cNvPr id="1516" name="Google Shape;1516;p139"/>
          <p:cNvSpPr/>
          <p:nvPr/>
        </p:nvSpPr>
        <p:spPr>
          <a:xfrm>
            <a:off x="975438" y="6936000"/>
            <a:ext cx="417300" cy="4173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517" name="Google Shape;1517;p139"/>
          <p:cNvSpPr txBox="1">
            <a:spLocks noGrp="1"/>
          </p:cNvSpPr>
          <p:nvPr>
            <p:ph type="body" idx="1"/>
          </p:nvPr>
        </p:nvSpPr>
        <p:spPr>
          <a:xfrm>
            <a:off x="950084" y="7006050"/>
            <a:ext cx="468000" cy="277200"/>
          </a:xfrm>
          <a:prstGeom prst="rect">
            <a:avLst/>
          </a:prstGeom>
        </p:spPr>
        <p:txBody>
          <a:bodyPr spcFirstLastPara="1" wrap="square" lIns="0" tIns="0" rIns="0" bIns="0" anchor="t" anchorCtr="0">
            <a:spAutoFit/>
          </a:bodyPr>
          <a:lstStyle/>
          <a:p>
            <a:pPr marL="0" lvl="0" indent="0" algn="ctr" rtl="0">
              <a:spcBef>
                <a:spcPts val="0"/>
              </a:spcBef>
              <a:spcAft>
                <a:spcPts val="1000"/>
              </a:spcAft>
              <a:buNone/>
            </a:pPr>
            <a:r>
              <a:rPr lang="en" b="1">
                <a:solidFill>
                  <a:schemeClr val="accent4"/>
                </a:solidFill>
              </a:rPr>
              <a:t>3</a:t>
            </a:r>
            <a:endParaRPr>
              <a:solidFill>
                <a:schemeClr val="accent4"/>
              </a:solidFill>
            </a:endParaRPr>
          </a:p>
        </p:txBody>
      </p:sp>
      <p:sp>
        <p:nvSpPr>
          <p:cNvPr id="1518" name="Google Shape;1518;p139"/>
          <p:cNvSpPr/>
          <p:nvPr/>
        </p:nvSpPr>
        <p:spPr>
          <a:xfrm>
            <a:off x="5543838" y="6936000"/>
            <a:ext cx="417300" cy="4173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519" name="Google Shape;1519;p139"/>
          <p:cNvSpPr txBox="1">
            <a:spLocks noGrp="1"/>
          </p:cNvSpPr>
          <p:nvPr>
            <p:ph type="body" idx="1"/>
          </p:nvPr>
        </p:nvSpPr>
        <p:spPr>
          <a:xfrm>
            <a:off x="5518484" y="7006050"/>
            <a:ext cx="468000" cy="277200"/>
          </a:xfrm>
          <a:prstGeom prst="rect">
            <a:avLst/>
          </a:prstGeom>
        </p:spPr>
        <p:txBody>
          <a:bodyPr spcFirstLastPara="1" wrap="square" lIns="0" tIns="0" rIns="0" bIns="0" anchor="t" anchorCtr="0">
            <a:spAutoFit/>
          </a:bodyPr>
          <a:lstStyle/>
          <a:p>
            <a:pPr marL="0" lvl="0" indent="0" algn="ctr" rtl="0">
              <a:spcBef>
                <a:spcPts val="0"/>
              </a:spcBef>
              <a:spcAft>
                <a:spcPts val="1000"/>
              </a:spcAft>
              <a:buNone/>
            </a:pPr>
            <a:r>
              <a:rPr lang="en" b="1">
                <a:solidFill>
                  <a:schemeClr val="accent4"/>
                </a:solidFill>
              </a:rPr>
              <a:t>4</a:t>
            </a:r>
            <a:endParaRPr>
              <a:solidFill>
                <a:schemeClr val="accent4"/>
              </a:solidFill>
            </a:endParaRPr>
          </a:p>
        </p:txBody>
      </p:sp>
      <p:sp>
        <p:nvSpPr>
          <p:cNvPr id="1520" name="Google Shape;1520;p139"/>
          <p:cNvSpPr txBox="1">
            <a:spLocks noGrp="1"/>
          </p:cNvSpPr>
          <p:nvPr>
            <p:ph type="subTitle" idx="2"/>
          </p:nvPr>
        </p:nvSpPr>
        <p:spPr>
          <a:xfrm>
            <a:off x="429768" y="429768"/>
            <a:ext cx="4928700" cy="1539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sz="1000">
                <a:solidFill>
                  <a:schemeClr val="accent4"/>
                </a:solidFill>
              </a:rPr>
              <a:t>MANAGING AI</a:t>
            </a:r>
            <a:endParaRPr sz="1000">
              <a:solidFill>
                <a:schemeClr val="accent4"/>
              </a:solidFill>
            </a:endParaRPr>
          </a:p>
        </p:txBody>
      </p:sp>
      <p:pic>
        <p:nvPicPr>
          <p:cNvPr id="1521" name="Google Shape;1521;p139"/>
          <p:cNvPicPr preferRelativeResize="0"/>
          <p:nvPr/>
        </p:nvPicPr>
        <p:blipFill>
          <a:blip r:embed="rId5">
            <a:alphaModFix/>
          </a:blip>
          <a:stretch>
            <a:fillRect/>
          </a:stretch>
        </p:blipFill>
        <p:spPr>
          <a:xfrm>
            <a:off x="15758792" y="586244"/>
            <a:ext cx="1647825" cy="100012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525"/>
        <p:cNvGrpSpPr/>
        <p:nvPr/>
      </p:nvGrpSpPr>
      <p:grpSpPr>
        <a:xfrm>
          <a:off x="0" y="0"/>
          <a:ext cx="0" cy="0"/>
          <a:chOff x="0" y="0"/>
          <a:chExt cx="0" cy="0"/>
        </a:xfrm>
      </p:grpSpPr>
      <p:sp>
        <p:nvSpPr>
          <p:cNvPr id="1526" name="Google Shape;1526;p140"/>
          <p:cNvSpPr/>
          <p:nvPr/>
        </p:nvSpPr>
        <p:spPr>
          <a:xfrm>
            <a:off x="790575" y="2519375"/>
            <a:ext cx="16702200" cy="5948400"/>
          </a:xfrm>
          <a:prstGeom prst="roundRect">
            <a:avLst>
              <a:gd name="adj" fmla="val 4862"/>
            </a:avLst>
          </a:prstGeom>
          <a:solidFill>
            <a:schemeClr val="accent4"/>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527" name="Google Shape;1527;p140"/>
          <p:cNvSpPr txBox="1"/>
          <p:nvPr/>
        </p:nvSpPr>
        <p:spPr>
          <a:xfrm>
            <a:off x="736850" y="1598375"/>
            <a:ext cx="8270400" cy="573300"/>
          </a:xfrm>
          <a:prstGeom prst="rect">
            <a:avLst/>
          </a:prstGeom>
          <a:noFill/>
          <a:ln>
            <a:noFill/>
          </a:ln>
        </p:spPr>
        <p:txBody>
          <a:bodyPr spcFirstLastPara="1" wrap="square" lIns="0" tIns="19050" rIns="0" bIns="0" anchor="t" anchorCtr="0">
            <a:spAutoFit/>
          </a:bodyPr>
          <a:lstStyle/>
          <a:p>
            <a:pPr marL="18098" lvl="0" indent="0" algn="l" rtl="0">
              <a:spcBef>
                <a:spcPts val="0"/>
              </a:spcBef>
              <a:spcAft>
                <a:spcPts val="0"/>
              </a:spcAft>
              <a:buNone/>
            </a:pPr>
            <a:r>
              <a:rPr lang="en" sz="3600">
                <a:solidFill>
                  <a:srgbClr val="092838"/>
                </a:solidFill>
                <a:latin typeface="Optimistic Display"/>
                <a:ea typeface="Optimistic Display"/>
                <a:cs typeface="Optimistic Display"/>
                <a:sym typeface="Optimistic Display"/>
              </a:rPr>
              <a:t>Solving everyday challenges with AI</a:t>
            </a:r>
            <a:endParaRPr sz="3600">
              <a:solidFill>
                <a:srgbClr val="092838"/>
              </a:solidFill>
              <a:latin typeface="Optimistic Display"/>
              <a:ea typeface="Optimistic Display"/>
              <a:cs typeface="Optimistic Display"/>
              <a:sym typeface="Optimistic Display"/>
            </a:endParaRPr>
          </a:p>
        </p:txBody>
      </p:sp>
      <p:sp>
        <p:nvSpPr>
          <p:cNvPr id="1528" name="Google Shape;1528;p140"/>
          <p:cNvSpPr txBox="1"/>
          <p:nvPr/>
        </p:nvSpPr>
        <p:spPr>
          <a:xfrm>
            <a:off x="1426200" y="2910438"/>
            <a:ext cx="3406200" cy="291000"/>
          </a:xfrm>
          <a:prstGeom prst="rect">
            <a:avLst/>
          </a:prstGeom>
          <a:noFill/>
          <a:ln>
            <a:noFill/>
          </a:ln>
        </p:spPr>
        <p:txBody>
          <a:bodyPr spcFirstLastPara="1" wrap="square" lIns="0" tIns="13850" rIns="0" bIns="0" anchor="t" anchorCtr="0">
            <a:spAutoFit/>
          </a:bodyPr>
          <a:lstStyle/>
          <a:p>
            <a:pPr marL="13833" lvl="0" indent="0" algn="l" rtl="0">
              <a:lnSpc>
                <a:spcPct val="100000"/>
              </a:lnSpc>
              <a:spcBef>
                <a:spcPts val="0"/>
              </a:spcBef>
              <a:spcAft>
                <a:spcPts val="0"/>
              </a:spcAft>
              <a:buNone/>
            </a:pPr>
            <a:r>
              <a:rPr lang="en" sz="1800" b="1">
                <a:solidFill>
                  <a:srgbClr val="092838"/>
                </a:solidFill>
                <a:latin typeface="Optimistic Text"/>
                <a:ea typeface="Optimistic Text"/>
                <a:cs typeface="Optimistic Text"/>
                <a:sym typeface="Optimistic Text"/>
              </a:rPr>
              <a:t>Plan a Wedding on a Budget</a:t>
            </a:r>
            <a:endParaRPr sz="1800" b="1">
              <a:solidFill>
                <a:srgbClr val="092838"/>
              </a:solidFill>
              <a:latin typeface="Optimistic Text"/>
              <a:ea typeface="Optimistic Text"/>
              <a:cs typeface="Optimistic Text"/>
              <a:sym typeface="Optimistic Text"/>
            </a:endParaRPr>
          </a:p>
        </p:txBody>
      </p:sp>
      <p:sp>
        <p:nvSpPr>
          <p:cNvPr id="1529" name="Google Shape;1529;p140"/>
          <p:cNvSpPr txBox="1"/>
          <p:nvPr/>
        </p:nvSpPr>
        <p:spPr>
          <a:xfrm>
            <a:off x="5446763" y="2910438"/>
            <a:ext cx="3406200" cy="291000"/>
          </a:xfrm>
          <a:prstGeom prst="rect">
            <a:avLst/>
          </a:prstGeom>
          <a:noFill/>
          <a:ln>
            <a:noFill/>
          </a:ln>
        </p:spPr>
        <p:txBody>
          <a:bodyPr spcFirstLastPara="1" wrap="square" lIns="0" tIns="13850" rIns="0" bIns="0" anchor="t" anchorCtr="0">
            <a:spAutoFit/>
          </a:bodyPr>
          <a:lstStyle/>
          <a:p>
            <a:pPr marL="13833" lvl="0" indent="0" algn="l" rtl="0">
              <a:lnSpc>
                <a:spcPct val="100000"/>
              </a:lnSpc>
              <a:spcBef>
                <a:spcPts val="0"/>
              </a:spcBef>
              <a:spcAft>
                <a:spcPts val="0"/>
              </a:spcAft>
              <a:buNone/>
            </a:pPr>
            <a:r>
              <a:rPr lang="en" sz="1800" b="1">
                <a:solidFill>
                  <a:srgbClr val="092838"/>
                </a:solidFill>
                <a:latin typeface="Optimistic Text"/>
                <a:ea typeface="Optimistic Text"/>
                <a:cs typeface="Optimistic Text"/>
                <a:sym typeface="Optimistic Text"/>
              </a:rPr>
              <a:t>Learn a New Skill</a:t>
            </a:r>
            <a:endParaRPr sz="1800" b="1">
              <a:solidFill>
                <a:srgbClr val="092838"/>
              </a:solidFill>
              <a:latin typeface="Optimistic Text"/>
              <a:ea typeface="Optimistic Text"/>
              <a:cs typeface="Optimistic Text"/>
              <a:sym typeface="Optimistic Text"/>
            </a:endParaRPr>
          </a:p>
        </p:txBody>
      </p:sp>
      <p:sp>
        <p:nvSpPr>
          <p:cNvPr id="1530" name="Google Shape;1530;p140"/>
          <p:cNvSpPr txBox="1"/>
          <p:nvPr/>
        </p:nvSpPr>
        <p:spPr>
          <a:xfrm>
            <a:off x="9467325" y="2910438"/>
            <a:ext cx="3406200" cy="291000"/>
          </a:xfrm>
          <a:prstGeom prst="rect">
            <a:avLst/>
          </a:prstGeom>
          <a:noFill/>
          <a:ln>
            <a:noFill/>
          </a:ln>
        </p:spPr>
        <p:txBody>
          <a:bodyPr spcFirstLastPara="1" wrap="square" lIns="0" tIns="13850" rIns="0" bIns="0" anchor="t" anchorCtr="0">
            <a:spAutoFit/>
          </a:bodyPr>
          <a:lstStyle/>
          <a:p>
            <a:pPr marL="13833" lvl="0" indent="0" algn="l" rtl="0">
              <a:lnSpc>
                <a:spcPct val="100000"/>
              </a:lnSpc>
              <a:spcBef>
                <a:spcPts val="0"/>
              </a:spcBef>
              <a:spcAft>
                <a:spcPts val="0"/>
              </a:spcAft>
              <a:buNone/>
            </a:pPr>
            <a:r>
              <a:rPr lang="en" sz="1800" b="1">
                <a:solidFill>
                  <a:srgbClr val="092838"/>
                </a:solidFill>
                <a:latin typeface="Optimistic Text"/>
                <a:ea typeface="Optimistic Text"/>
                <a:cs typeface="Optimistic Text"/>
                <a:sym typeface="Optimistic Text"/>
              </a:rPr>
              <a:t>Market a Small Business</a:t>
            </a:r>
            <a:endParaRPr sz="1800" b="1">
              <a:solidFill>
                <a:srgbClr val="092838"/>
              </a:solidFill>
              <a:latin typeface="Optimistic Text"/>
              <a:ea typeface="Optimistic Text"/>
              <a:cs typeface="Optimistic Text"/>
              <a:sym typeface="Optimistic Text"/>
            </a:endParaRPr>
          </a:p>
        </p:txBody>
      </p:sp>
      <p:sp>
        <p:nvSpPr>
          <p:cNvPr id="1531" name="Google Shape;1531;p140"/>
          <p:cNvSpPr txBox="1"/>
          <p:nvPr/>
        </p:nvSpPr>
        <p:spPr>
          <a:xfrm>
            <a:off x="1820550" y="6149387"/>
            <a:ext cx="3012000" cy="1766400"/>
          </a:xfrm>
          <a:prstGeom prst="rect">
            <a:avLst/>
          </a:prstGeom>
          <a:noFill/>
          <a:ln>
            <a:noFill/>
          </a:ln>
        </p:spPr>
        <p:txBody>
          <a:bodyPr spcFirstLastPara="1" wrap="square" lIns="0" tIns="0" rIns="0" bIns="0" anchor="t" anchorCtr="0">
            <a:noAutofit/>
          </a:bodyPr>
          <a:lstStyle/>
          <a:p>
            <a:pPr lvl="0"/>
            <a:r>
              <a:rPr lang="en-US" sz="1800" dirty="0">
                <a:solidFill>
                  <a:srgbClr val="092838"/>
                </a:solidFill>
                <a:latin typeface="Optimistic Text"/>
                <a:ea typeface="Optimistic Text"/>
                <a:cs typeface="Optimistic Text"/>
                <a:sym typeface="Optimistic Text"/>
              </a:rPr>
              <a:t>Find local service providers and get ideas for food menus (such as </a:t>
            </a:r>
            <a:r>
              <a:rPr lang="en-US" sz="1800" dirty="0" err="1">
                <a:solidFill>
                  <a:srgbClr val="092838"/>
                </a:solidFill>
                <a:latin typeface="Optimistic Text"/>
                <a:ea typeface="Optimistic Text"/>
                <a:cs typeface="Optimistic Text"/>
                <a:sym typeface="Optimistic Text"/>
              </a:rPr>
              <a:t>koshari</a:t>
            </a:r>
            <a:r>
              <a:rPr lang="en-US" sz="1800" dirty="0">
                <a:solidFill>
                  <a:srgbClr val="092838"/>
                </a:solidFill>
                <a:latin typeface="Optimistic Text"/>
                <a:ea typeface="Optimistic Text"/>
                <a:cs typeface="Optimistic Text"/>
                <a:sym typeface="Optimistic Text"/>
              </a:rPr>
              <a:t>, </a:t>
            </a:r>
            <a:r>
              <a:rPr lang="en-US" sz="1800" dirty="0" err="1">
                <a:solidFill>
                  <a:srgbClr val="092838"/>
                </a:solidFill>
                <a:latin typeface="Optimistic Text"/>
                <a:ea typeface="Optimistic Text"/>
                <a:cs typeface="Optimistic Text"/>
                <a:sym typeface="Optimistic Text"/>
              </a:rPr>
              <a:t>kabsa</a:t>
            </a:r>
            <a:r>
              <a:rPr lang="en-US" sz="1800" dirty="0">
                <a:solidFill>
                  <a:srgbClr val="092838"/>
                </a:solidFill>
                <a:latin typeface="Optimistic Text"/>
                <a:ea typeface="Optimistic Text"/>
                <a:cs typeface="Optimistic Text"/>
                <a:sym typeface="Optimistic Text"/>
              </a:rPr>
              <a:t>, </a:t>
            </a:r>
            <a:r>
              <a:rPr lang="en-US" sz="1800" dirty="0" err="1">
                <a:solidFill>
                  <a:srgbClr val="092838"/>
                </a:solidFill>
                <a:latin typeface="Optimistic Text"/>
                <a:ea typeface="Optimistic Text"/>
                <a:cs typeface="Optimistic Text"/>
                <a:sym typeface="Optimistic Text"/>
              </a:rPr>
              <a:t>mansaf</a:t>
            </a:r>
            <a:r>
              <a:rPr lang="en-US" sz="1800" dirty="0">
                <a:solidFill>
                  <a:srgbClr val="092838"/>
                </a:solidFill>
                <a:latin typeface="Optimistic Text"/>
                <a:ea typeface="Optimistic Text"/>
                <a:cs typeface="Optimistic Text"/>
                <a:sym typeface="Optimistic Text"/>
              </a:rPr>
              <a:t>)</a:t>
            </a:r>
          </a:p>
          <a:p>
            <a:pPr lvl="0"/>
            <a:endParaRPr sz="1800" dirty="0">
              <a:solidFill>
                <a:srgbClr val="092838"/>
              </a:solidFill>
              <a:latin typeface="Optimistic Text"/>
              <a:ea typeface="Optimistic Text"/>
              <a:cs typeface="Optimistic Text"/>
              <a:sym typeface="Optimistic Text"/>
            </a:endParaRPr>
          </a:p>
          <a:p>
            <a:pPr marL="0" lvl="0" indent="0" algn="l" rtl="0">
              <a:spcBef>
                <a:spcPts val="0"/>
              </a:spcBef>
              <a:spcAft>
                <a:spcPts val="0"/>
              </a:spcAft>
              <a:buNone/>
            </a:pPr>
            <a:r>
              <a:rPr lang="en" sz="1800" dirty="0">
                <a:solidFill>
                  <a:srgbClr val="092838"/>
                </a:solidFill>
                <a:latin typeface="Optimistic Text"/>
                <a:ea typeface="Optimistic Text"/>
                <a:cs typeface="Optimistic Text"/>
                <a:sym typeface="Optimistic Text"/>
              </a:rPr>
              <a:t>Compare prices, build a guest list</a:t>
            </a:r>
            <a:endParaRPr sz="1800" dirty="0">
              <a:solidFill>
                <a:srgbClr val="092838"/>
              </a:solidFill>
              <a:latin typeface="Optimistic Text"/>
              <a:ea typeface="Optimistic Text"/>
              <a:cs typeface="Optimistic Text"/>
              <a:sym typeface="Optimistic Text"/>
            </a:endParaRPr>
          </a:p>
        </p:txBody>
      </p:sp>
      <p:sp>
        <p:nvSpPr>
          <p:cNvPr id="1532" name="Google Shape;1532;p140"/>
          <p:cNvSpPr txBox="1"/>
          <p:nvPr/>
        </p:nvSpPr>
        <p:spPr>
          <a:xfrm>
            <a:off x="5789663" y="6149387"/>
            <a:ext cx="3012000" cy="17664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800">
                <a:solidFill>
                  <a:srgbClr val="092838"/>
                </a:solidFill>
                <a:latin typeface="Optimistic Text"/>
                <a:ea typeface="Optimistic Text"/>
                <a:cs typeface="Optimistic Text"/>
                <a:sym typeface="Optimistic Text"/>
              </a:rPr>
              <a:t>Personalized learning plans for digital, creative, or trade skills</a:t>
            </a:r>
            <a:endParaRPr sz="1800">
              <a:solidFill>
                <a:srgbClr val="092838"/>
              </a:solidFill>
              <a:latin typeface="Optimistic Text"/>
              <a:ea typeface="Optimistic Text"/>
              <a:cs typeface="Optimistic Text"/>
              <a:sym typeface="Optimistic Text"/>
            </a:endParaRPr>
          </a:p>
          <a:p>
            <a:pPr marL="0" lvl="0" indent="0" algn="l" rtl="0">
              <a:spcBef>
                <a:spcPts val="0"/>
              </a:spcBef>
              <a:spcAft>
                <a:spcPts val="0"/>
              </a:spcAft>
              <a:buNone/>
            </a:pPr>
            <a:endParaRPr sz="1800">
              <a:solidFill>
                <a:srgbClr val="092838"/>
              </a:solidFill>
              <a:latin typeface="Optimistic Text"/>
              <a:ea typeface="Optimistic Text"/>
              <a:cs typeface="Optimistic Text"/>
              <a:sym typeface="Optimistic Text"/>
            </a:endParaRPr>
          </a:p>
          <a:p>
            <a:pPr marL="0" lvl="0" indent="0" algn="l" rtl="0">
              <a:spcBef>
                <a:spcPts val="0"/>
              </a:spcBef>
              <a:spcAft>
                <a:spcPts val="0"/>
              </a:spcAft>
              <a:buNone/>
            </a:pPr>
            <a:r>
              <a:rPr lang="en" sz="1800">
                <a:solidFill>
                  <a:srgbClr val="092838"/>
                </a:solidFill>
                <a:latin typeface="Optimistic Text"/>
                <a:ea typeface="Optimistic Text"/>
                <a:cs typeface="Optimistic Text"/>
                <a:sym typeface="Optimistic Text"/>
              </a:rPr>
              <a:t>Get explanations, practice exercises</a:t>
            </a:r>
            <a:endParaRPr sz="1800">
              <a:solidFill>
                <a:srgbClr val="092838"/>
              </a:solidFill>
              <a:latin typeface="Optimistic Text"/>
              <a:ea typeface="Optimistic Text"/>
              <a:cs typeface="Optimistic Text"/>
              <a:sym typeface="Optimistic Text"/>
            </a:endParaRPr>
          </a:p>
        </p:txBody>
      </p:sp>
      <p:sp>
        <p:nvSpPr>
          <p:cNvPr id="1533" name="Google Shape;1533;p140"/>
          <p:cNvSpPr txBox="1"/>
          <p:nvPr/>
        </p:nvSpPr>
        <p:spPr>
          <a:xfrm>
            <a:off x="9810225" y="6149379"/>
            <a:ext cx="3012000" cy="19659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800">
                <a:solidFill>
                  <a:srgbClr val="092838"/>
                </a:solidFill>
                <a:latin typeface="Optimistic Text"/>
                <a:ea typeface="Optimistic Text"/>
                <a:cs typeface="Optimistic Text"/>
                <a:sym typeface="Optimistic Text"/>
              </a:rPr>
              <a:t>Generate social media captions and hashtags</a:t>
            </a:r>
            <a:endParaRPr sz="1800">
              <a:solidFill>
                <a:srgbClr val="092838"/>
              </a:solidFill>
              <a:latin typeface="Optimistic Text"/>
              <a:ea typeface="Optimistic Text"/>
              <a:cs typeface="Optimistic Text"/>
              <a:sym typeface="Optimistic Text"/>
            </a:endParaRPr>
          </a:p>
          <a:p>
            <a:pPr marL="0" lvl="0" indent="0" algn="l" rtl="0">
              <a:spcBef>
                <a:spcPts val="0"/>
              </a:spcBef>
              <a:spcAft>
                <a:spcPts val="0"/>
              </a:spcAft>
              <a:buNone/>
            </a:pPr>
            <a:endParaRPr sz="1800">
              <a:solidFill>
                <a:srgbClr val="092838"/>
              </a:solidFill>
              <a:latin typeface="Optimistic Text"/>
              <a:ea typeface="Optimistic Text"/>
              <a:cs typeface="Optimistic Text"/>
              <a:sym typeface="Optimistic Text"/>
            </a:endParaRPr>
          </a:p>
          <a:p>
            <a:pPr marL="0" lvl="0" indent="0" algn="l" rtl="0">
              <a:spcBef>
                <a:spcPts val="0"/>
              </a:spcBef>
              <a:spcAft>
                <a:spcPts val="0"/>
              </a:spcAft>
              <a:buNone/>
            </a:pPr>
            <a:r>
              <a:rPr lang="en" sz="1800">
                <a:solidFill>
                  <a:srgbClr val="092838"/>
                </a:solidFill>
                <a:latin typeface="Optimistic Text"/>
                <a:ea typeface="Optimistic Text"/>
                <a:cs typeface="Optimistic Text"/>
                <a:sym typeface="Optimistic Text"/>
              </a:rPr>
              <a:t>Design flyers or business bios</a:t>
            </a:r>
            <a:endParaRPr sz="1800">
              <a:solidFill>
                <a:srgbClr val="092838"/>
              </a:solidFill>
              <a:latin typeface="Optimistic Text"/>
              <a:ea typeface="Optimistic Text"/>
              <a:cs typeface="Optimistic Text"/>
              <a:sym typeface="Optimistic Text"/>
            </a:endParaRPr>
          </a:p>
        </p:txBody>
      </p:sp>
      <p:grpSp>
        <p:nvGrpSpPr>
          <p:cNvPr id="1534" name="Google Shape;1534;p140"/>
          <p:cNvGrpSpPr/>
          <p:nvPr/>
        </p:nvGrpSpPr>
        <p:grpSpPr>
          <a:xfrm>
            <a:off x="1488330" y="6207844"/>
            <a:ext cx="178842" cy="159067"/>
            <a:chOff x="671395" y="3895621"/>
            <a:chExt cx="119228" cy="106045"/>
          </a:xfrm>
        </p:grpSpPr>
        <p:sp>
          <p:nvSpPr>
            <p:cNvPr id="1535" name="Google Shape;1535;p140"/>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sp>
          <p:nvSpPr>
            <p:cNvPr id="1536" name="Google Shape;1536;p140"/>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grpSp>
      <p:grpSp>
        <p:nvGrpSpPr>
          <p:cNvPr id="1537" name="Google Shape;1537;p140"/>
          <p:cNvGrpSpPr/>
          <p:nvPr/>
        </p:nvGrpSpPr>
        <p:grpSpPr>
          <a:xfrm>
            <a:off x="1488330" y="7611449"/>
            <a:ext cx="178842" cy="159067"/>
            <a:chOff x="671395" y="3895621"/>
            <a:chExt cx="119228" cy="106045"/>
          </a:xfrm>
        </p:grpSpPr>
        <p:sp>
          <p:nvSpPr>
            <p:cNvPr id="1538" name="Google Shape;1538;p140"/>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sp>
          <p:nvSpPr>
            <p:cNvPr id="1539" name="Google Shape;1539;p140"/>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grpSp>
      <p:grpSp>
        <p:nvGrpSpPr>
          <p:cNvPr id="1540" name="Google Shape;1540;p140"/>
          <p:cNvGrpSpPr/>
          <p:nvPr/>
        </p:nvGrpSpPr>
        <p:grpSpPr>
          <a:xfrm>
            <a:off x="5446755" y="6207844"/>
            <a:ext cx="178842" cy="159067"/>
            <a:chOff x="671395" y="3895621"/>
            <a:chExt cx="119228" cy="106045"/>
          </a:xfrm>
        </p:grpSpPr>
        <p:sp>
          <p:nvSpPr>
            <p:cNvPr id="1541" name="Google Shape;1541;p140"/>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sp>
          <p:nvSpPr>
            <p:cNvPr id="1542" name="Google Shape;1542;p140"/>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grpSp>
      <p:grpSp>
        <p:nvGrpSpPr>
          <p:cNvPr id="1543" name="Google Shape;1543;p140"/>
          <p:cNvGrpSpPr/>
          <p:nvPr/>
        </p:nvGrpSpPr>
        <p:grpSpPr>
          <a:xfrm>
            <a:off x="5446755" y="7306650"/>
            <a:ext cx="178842" cy="159067"/>
            <a:chOff x="671395" y="3895621"/>
            <a:chExt cx="119228" cy="106045"/>
          </a:xfrm>
        </p:grpSpPr>
        <p:sp>
          <p:nvSpPr>
            <p:cNvPr id="1544" name="Google Shape;1544;p140"/>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sp>
          <p:nvSpPr>
            <p:cNvPr id="1545" name="Google Shape;1545;p140"/>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grpSp>
      <p:grpSp>
        <p:nvGrpSpPr>
          <p:cNvPr id="1546" name="Google Shape;1546;p140"/>
          <p:cNvGrpSpPr/>
          <p:nvPr/>
        </p:nvGrpSpPr>
        <p:grpSpPr>
          <a:xfrm>
            <a:off x="9467317" y="6207844"/>
            <a:ext cx="178842" cy="159067"/>
            <a:chOff x="671395" y="3895621"/>
            <a:chExt cx="119228" cy="106045"/>
          </a:xfrm>
        </p:grpSpPr>
        <p:sp>
          <p:nvSpPr>
            <p:cNvPr id="1547" name="Google Shape;1547;p140"/>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sp>
          <p:nvSpPr>
            <p:cNvPr id="1548" name="Google Shape;1548;p140"/>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grpSp>
      <p:grpSp>
        <p:nvGrpSpPr>
          <p:cNvPr id="1549" name="Google Shape;1549;p140"/>
          <p:cNvGrpSpPr/>
          <p:nvPr/>
        </p:nvGrpSpPr>
        <p:grpSpPr>
          <a:xfrm>
            <a:off x="9467317" y="7034325"/>
            <a:ext cx="178842" cy="159067"/>
            <a:chOff x="671395" y="3895621"/>
            <a:chExt cx="119228" cy="106045"/>
          </a:xfrm>
        </p:grpSpPr>
        <p:sp>
          <p:nvSpPr>
            <p:cNvPr id="1550" name="Google Shape;1550;p140"/>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sp>
          <p:nvSpPr>
            <p:cNvPr id="1551" name="Google Shape;1551;p140"/>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grpSp>
      <p:sp>
        <p:nvSpPr>
          <p:cNvPr id="1552" name="Google Shape;1552;p140"/>
          <p:cNvSpPr txBox="1"/>
          <p:nvPr/>
        </p:nvSpPr>
        <p:spPr>
          <a:xfrm>
            <a:off x="13487888" y="2910438"/>
            <a:ext cx="3406200" cy="291000"/>
          </a:xfrm>
          <a:prstGeom prst="rect">
            <a:avLst/>
          </a:prstGeom>
          <a:noFill/>
          <a:ln>
            <a:noFill/>
          </a:ln>
        </p:spPr>
        <p:txBody>
          <a:bodyPr spcFirstLastPara="1" wrap="square" lIns="0" tIns="13850" rIns="0" bIns="0" anchor="t" anchorCtr="0">
            <a:spAutoFit/>
          </a:bodyPr>
          <a:lstStyle/>
          <a:p>
            <a:pPr marL="0" lvl="0" indent="0" algn="l" rtl="0">
              <a:lnSpc>
                <a:spcPct val="100000"/>
              </a:lnSpc>
              <a:spcBef>
                <a:spcPts val="0"/>
              </a:spcBef>
              <a:spcAft>
                <a:spcPts val="0"/>
              </a:spcAft>
              <a:buNone/>
            </a:pPr>
            <a:r>
              <a:rPr lang="en" sz="1800" b="1">
                <a:solidFill>
                  <a:srgbClr val="092838"/>
                </a:solidFill>
                <a:latin typeface="Optimistic Text"/>
                <a:ea typeface="Optimistic Text"/>
                <a:cs typeface="Optimistic Text"/>
                <a:sym typeface="Optimistic Text"/>
              </a:rPr>
              <a:t>Conduct Research </a:t>
            </a:r>
            <a:endParaRPr sz="1800" b="1">
              <a:solidFill>
                <a:srgbClr val="092838"/>
              </a:solidFill>
              <a:latin typeface="Optimistic Text"/>
              <a:ea typeface="Optimistic Text"/>
              <a:cs typeface="Optimistic Text"/>
              <a:sym typeface="Optimistic Text"/>
            </a:endParaRPr>
          </a:p>
        </p:txBody>
      </p:sp>
      <p:sp>
        <p:nvSpPr>
          <p:cNvPr id="1553" name="Google Shape;1553;p140"/>
          <p:cNvSpPr txBox="1"/>
          <p:nvPr/>
        </p:nvSpPr>
        <p:spPr>
          <a:xfrm>
            <a:off x="13830800" y="6149376"/>
            <a:ext cx="3012000" cy="2217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800">
                <a:solidFill>
                  <a:srgbClr val="092838"/>
                </a:solidFill>
                <a:latin typeface="Optimistic Text"/>
                <a:ea typeface="Optimistic Text"/>
                <a:cs typeface="Optimistic Text"/>
                <a:sym typeface="Optimistic Text"/>
              </a:rPr>
              <a:t>Summarize articles on health, economics, policies, etc</a:t>
            </a:r>
            <a:endParaRPr sz="1800">
              <a:solidFill>
                <a:srgbClr val="092838"/>
              </a:solidFill>
              <a:latin typeface="Optimistic Text"/>
              <a:ea typeface="Optimistic Text"/>
              <a:cs typeface="Optimistic Text"/>
              <a:sym typeface="Optimistic Text"/>
            </a:endParaRPr>
          </a:p>
          <a:p>
            <a:pPr marL="0" lvl="0" indent="0" algn="l" rtl="0">
              <a:spcBef>
                <a:spcPts val="0"/>
              </a:spcBef>
              <a:spcAft>
                <a:spcPts val="0"/>
              </a:spcAft>
              <a:buNone/>
            </a:pPr>
            <a:endParaRPr sz="1800">
              <a:solidFill>
                <a:srgbClr val="092838"/>
              </a:solidFill>
              <a:latin typeface="Optimistic Text"/>
              <a:ea typeface="Optimistic Text"/>
              <a:cs typeface="Optimistic Text"/>
              <a:sym typeface="Optimistic Text"/>
            </a:endParaRPr>
          </a:p>
          <a:p>
            <a:pPr marL="0" lvl="0" indent="0" algn="l" rtl="0">
              <a:spcBef>
                <a:spcPts val="0"/>
              </a:spcBef>
              <a:spcAft>
                <a:spcPts val="0"/>
              </a:spcAft>
              <a:buNone/>
            </a:pPr>
            <a:r>
              <a:rPr lang="en" sz="1800">
                <a:solidFill>
                  <a:srgbClr val="092838"/>
                </a:solidFill>
                <a:latin typeface="Optimistic Text"/>
                <a:ea typeface="Optimistic Text"/>
                <a:cs typeface="Optimistic Text"/>
                <a:sym typeface="Optimistic Text"/>
              </a:rPr>
              <a:t>Prepare questions for your doctor, lawyer, policymakers, etc</a:t>
            </a:r>
            <a:endParaRPr sz="1800">
              <a:solidFill>
                <a:srgbClr val="092838"/>
              </a:solidFill>
              <a:latin typeface="Optimistic Text"/>
              <a:ea typeface="Optimistic Text"/>
              <a:cs typeface="Optimistic Text"/>
              <a:sym typeface="Optimistic Text"/>
            </a:endParaRPr>
          </a:p>
        </p:txBody>
      </p:sp>
      <p:grpSp>
        <p:nvGrpSpPr>
          <p:cNvPr id="1554" name="Google Shape;1554;p140"/>
          <p:cNvGrpSpPr/>
          <p:nvPr/>
        </p:nvGrpSpPr>
        <p:grpSpPr>
          <a:xfrm>
            <a:off x="13487880" y="6207844"/>
            <a:ext cx="178842" cy="159067"/>
            <a:chOff x="671395" y="3895621"/>
            <a:chExt cx="119228" cy="106045"/>
          </a:xfrm>
        </p:grpSpPr>
        <p:sp>
          <p:nvSpPr>
            <p:cNvPr id="1555" name="Google Shape;1555;p140"/>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sp>
          <p:nvSpPr>
            <p:cNvPr id="1556" name="Google Shape;1556;p140"/>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grpSp>
      <p:grpSp>
        <p:nvGrpSpPr>
          <p:cNvPr id="1557" name="Google Shape;1557;p140"/>
          <p:cNvGrpSpPr/>
          <p:nvPr/>
        </p:nvGrpSpPr>
        <p:grpSpPr>
          <a:xfrm>
            <a:off x="13487880" y="7313728"/>
            <a:ext cx="178842" cy="159067"/>
            <a:chOff x="671395" y="3895621"/>
            <a:chExt cx="119228" cy="106045"/>
          </a:xfrm>
        </p:grpSpPr>
        <p:sp>
          <p:nvSpPr>
            <p:cNvPr id="1558" name="Google Shape;1558;p140"/>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sp>
          <p:nvSpPr>
            <p:cNvPr id="1559" name="Google Shape;1559;p140"/>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grpSp>
      <p:sp>
        <p:nvSpPr>
          <p:cNvPr id="1564" name="Google Shape;1564;p140"/>
          <p:cNvSpPr txBox="1">
            <a:spLocks noGrp="1"/>
          </p:cNvSpPr>
          <p:nvPr>
            <p:ph type="subTitle" idx="2"/>
          </p:nvPr>
        </p:nvSpPr>
        <p:spPr>
          <a:xfrm>
            <a:off x="429768" y="429768"/>
            <a:ext cx="4928700" cy="1539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sz="1000"/>
              <a:t>MANAGING AI</a:t>
            </a:r>
            <a:endParaRPr sz="1000"/>
          </a:p>
        </p:txBody>
      </p:sp>
      <p:sp>
        <p:nvSpPr>
          <p:cNvPr id="1565" name="Google Shape;1565;p140"/>
          <p:cNvSpPr txBox="1">
            <a:spLocks noGrp="1"/>
          </p:cNvSpPr>
          <p:nvPr>
            <p:ph type="subTitle" idx="3"/>
          </p:nvPr>
        </p:nvSpPr>
        <p:spPr>
          <a:xfrm>
            <a:off x="1900251" y="9442550"/>
            <a:ext cx="5556600" cy="4206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Understanding AI in your daily life</a:t>
            </a:r>
            <a:endParaRPr/>
          </a:p>
        </p:txBody>
      </p:sp>
      <p:pic>
        <p:nvPicPr>
          <p:cNvPr id="3" name="Google Shape;1530;p140" title="Middle E Asset2 07.jpg">
            <a:extLst>
              <a:ext uri="{FF2B5EF4-FFF2-40B4-BE49-F238E27FC236}">
                <a16:creationId xmlns:a16="http://schemas.microsoft.com/office/drawing/2014/main" id="{42F00969-CD74-3754-78CE-8736A8D88AC4}"/>
              </a:ext>
            </a:extLst>
          </p:cNvPr>
          <p:cNvPicPr preferRelativeResize="0"/>
          <p:nvPr/>
        </p:nvPicPr>
        <p:blipFill rotWithShape="1">
          <a:blip r:embed="rId3">
            <a:alphaModFix/>
          </a:blip>
          <a:srcRect l="6702" t="6635" r="6711" b="6635"/>
          <a:stretch/>
        </p:blipFill>
        <p:spPr>
          <a:xfrm>
            <a:off x="1415606" y="3443749"/>
            <a:ext cx="3406200" cy="2273700"/>
          </a:xfrm>
          <a:prstGeom prst="roundRect">
            <a:avLst>
              <a:gd name="adj" fmla="val 8850"/>
            </a:avLst>
          </a:prstGeom>
          <a:noFill/>
          <a:ln>
            <a:noFill/>
          </a:ln>
        </p:spPr>
      </p:pic>
      <p:pic>
        <p:nvPicPr>
          <p:cNvPr id="4" name="Google Shape;1531;p140" title="Middle E Asset2 08.png">
            <a:extLst>
              <a:ext uri="{FF2B5EF4-FFF2-40B4-BE49-F238E27FC236}">
                <a16:creationId xmlns:a16="http://schemas.microsoft.com/office/drawing/2014/main" id="{9B2CCE69-5CD1-D6F7-D6D4-A0DC5F8A6607}"/>
              </a:ext>
            </a:extLst>
          </p:cNvPr>
          <p:cNvPicPr preferRelativeResize="0"/>
          <p:nvPr/>
        </p:nvPicPr>
        <p:blipFill rotWithShape="1">
          <a:blip r:embed="rId4">
            <a:alphaModFix/>
          </a:blip>
          <a:srcRect t="16623" b="16617"/>
          <a:stretch/>
        </p:blipFill>
        <p:spPr>
          <a:xfrm>
            <a:off x="5414420" y="3443749"/>
            <a:ext cx="3406200" cy="2273700"/>
          </a:xfrm>
          <a:prstGeom prst="roundRect">
            <a:avLst>
              <a:gd name="adj" fmla="val 8850"/>
            </a:avLst>
          </a:prstGeom>
          <a:noFill/>
          <a:ln>
            <a:noFill/>
          </a:ln>
        </p:spPr>
      </p:pic>
      <p:pic>
        <p:nvPicPr>
          <p:cNvPr id="5" name="Google Shape;1532;p140" title="Middle E Asset2 09.jpg">
            <a:extLst>
              <a:ext uri="{FF2B5EF4-FFF2-40B4-BE49-F238E27FC236}">
                <a16:creationId xmlns:a16="http://schemas.microsoft.com/office/drawing/2014/main" id="{30C3E4CC-8A46-200F-F320-93DCDFEAE195}"/>
              </a:ext>
            </a:extLst>
          </p:cNvPr>
          <p:cNvPicPr preferRelativeResize="0"/>
          <p:nvPr/>
        </p:nvPicPr>
        <p:blipFill rotWithShape="1">
          <a:blip r:embed="rId5">
            <a:alphaModFix/>
          </a:blip>
          <a:srcRect l="80" r="80"/>
          <a:stretch/>
        </p:blipFill>
        <p:spPr>
          <a:xfrm>
            <a:off x="9451173" y="3469763"/>
            <a:ext cx="3406200" cy="2273700"/>
          </a:xfrm>
          <a:prstGeom prst="roundRect">
            <a:avLst>
              <a:gd name="adj" fmla="val 8850"/>
            </a:avLst>
          </a:prstGeom>
          <a:noFill/>
          <a:ln>
            <a:noFill/>
          </a:ln>
        </p:spPr>
      </p:pic>
      <p:pic>
        <p:nvPicPr>
          <p:cNvPr id="6" name="Google Shape;1533;p140">
            <a:extLst>
              <a:ext uri="{FF2B5EF4-FFF2-40B4-BE49-F238E27FC236}">
                <a16:creationId xmlns:a16="http://schemas.microsoft.com/office/drawing/2014/main" id="{E7BB75EB-CBA6-0CF3-E377-C09F68062899}"/>
              </a:ext>
            </a:extLst>
          </p:cNvPr>
          <p:cNvPicPr preferRelativeResize="0"/>
          <p:nvPr/>
        </p:nvPicPr>
        <p:blipFill>
          <a:blip r:embed="rId6">
            <a:alphaModFix/>
          </a:blip>
          <a:stretch>
            <a:fillRect/>
          </a:stretch>
        </p:blipFill>
        <p:spPr>
          <a:xfrm>
            <a:off x="13505405" y="3443749"/>
            <a:ext cx="3406200" cy="2270100"/>
          </a:xfrm>
          <a:prstGeom prst="roundRect">
            <a:avLst>
              <a:gd name="adj" fmla="val 8123"/>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569"/>
        <p:cNvGrpSpPr/>
        <p:nvPr/>
      </p:nvGrpSpPr>
      <p:grpSpPr>
        <a:xfrm>
          <a:off x="0" y="0"/>
          <a:ext cx="0" cy="0"/>
          <a:chOff x="0" y="0"/>
          <a:chExt cx="0" cy="0"/>
        </a:xfrm>
      </p:grpSpPr>
      <p:sp>
        <p:nvSpPr>
          <p:cNvPr id="1570" name="Google Shape;1570;p141"/>
          <p:cNvSpPr/>
          <p:nvPr/>
        </p:nvSpPr>
        <p:spPr>
          <a:xfrm>
            <a:off x="13640075" y="2166975"/>
            <a:ext cx="3852600" cy="6542700"/>
          </a:xfrm>
          <a:prstGeom prst="roundRect">
            <a:avLst>
              <a:gd name="adj" fmla="val 5627"/>
            </a:avLst>
          </a:prstGeom>
          <a:solidFill>
            <a:schemeClr val="accent4"/>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571" name="Google Shape;1571;p141"/>
          <p:cNvSpPr/>
          <p:nvPr/>
        </p:nvSpPr>
        <p:spPr>
          <a:xfrm>
            <a:off x="9543325" y="2166975"/>
            <a:ext cx="3852600" cy="6542700"/>
          </a:xfrm>
          <a:prstGeom prst="roundRect">
            <a:avLst>
              <a:gd name="adj" fmla="val 5627"/>
            </a:avLst>
          </a:prstGeom>
          <a:solidFill>
            <a:schemeClr val="accent4"/>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572" name="Google Shape;1572;p141"/>
          <p:cNvSpPr/>
          <p:nvPr/>
        </p:nvSpPr>
        <p:spPr>
          <a:xfrm>
            <a:off x="5446575" y="2166975"/>
            <a:ext cx="3852600" cy="6542700"/>
          </a:xfrm>
          <a:prstGeom prst="roundRect">
            <a:avLst>
              <a:gd name="adj" fmla="val 5627"/>
            </a:avLst>
          </a:prstGeom>
          <a:solidFill>
            <a:schemeClr val="accent4"/>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573" name="Google Shape;1573;p141"/>
          <p:cNvSpPr txBox="1">
            <a:spLocks noGrp="1"/>
          </p:cNvSpPr>
          <p:nvPr>
            <p:ph type="title"/>
          </p:nvPr>
        </p:nvSpPr>
        <p:spPr>
          <a:xfrm>
            <a:off x="790575" y="2166950"/>
            <a:ext cx="4081500" cy="25695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Let AI </a:t>
            </a:r>
            <a:endParaRPr/>
          </a:p>
          <a:p>
            <a:pPr marL="0" lvl="0" indent="0" algn="l" rtl="0">
              <a:spcBef>
                <a:spcPts val="0"/>
              </a:spcBef>
              <a:spcAft>
                <a:spcPts val="0"/>
              </a:spcAft>
              <a:buNone/>
            </a:pPr>
            <a:r>
              <a:rPr lang="en"/>
              <a:t>spark your creativity</a:t>
            </a:r>
            <a:endParaRPr/>
          </a:p>
        </p:txBody>
      </p:sp>
      <p:sp>
        <p:nvSpPr>
          <p:cNvPr id="1574" name="Google Shape;1574;p141"/>
          <p:cNvSpPr txBox="1"/>
          <p:nvPr/>
        </p:nvSpPr>
        <p:spPr>
          <a:xfrm>
            <a:off x="5669825" y="2673669"/>
            <a:ext cx="3406200" cy="291000"/>
          </a:xfrm>
          <a:prstGeom prst="rect">
            <a:avLst/>
          </a:prstGeom>
          <a:noFill/>
          <a:ln>
            <a:noFill/>
          </a:ln>
        </p:spPr>
        <p:txBody>
          <a:bodyPr spcFirstLastPara="1" wrap="square" lIns="0" tIns="13850" rIns="0" bIns="0" anchor="t" anchorCtr="0">
            <a:spAutoFit/>
          </a:bodyPr>
          <a:lstStyle/>
          <a:p>
            <a:pPr marL="13833" lvl="0" indent="0" algn="l" rtl="0">
              <a:lnSpc>
                <a:spcPct val="100000"/>
              </a:lnSpc>
              <a:spcBef>
                <a:spcPts val="0"/>
              </a:spcBef>
              <a:spcAft>
                <a:spcPts val="0"/>
              </a:spcAft>
              <a:buNone/>
            </a:pPr>
            <a:r>
              <a:rPr lang="en" sz="1800" b="1">
                <a:solidFill>
                  <a:schemeClr val="dk1"/>
                </a:solidFill>
                <a:latin typeface="Optimistic Text"/>
                <a:ea typeface="Optimistic Text"/>
                <a:cs typeface="Optimistic Text"/>
                <a:sym typeface="Optimistic Text"/>
              </a:rPr>
              <a:t>Family &amp; Community Events</a:t>
            </a:r>
            <a:endParaRPr sz="1800" b="1">
              <a:solidFill>
                <a:schemeClr val="dk1"/>
              </a:solidFill>
              <a:latin typeface="Optimistic Text"/>
              <a:ea typeface="Optimistic Text"/>
              <a:cs typeface="Optimistic Text"/>
              <a:sym typeface="Optimistic Text"/>
            </a:endParaRPr>
          </a:p>
        </p:txBody>
      </p:sp>
      <p:sp>
        <p:nvSpPr>
          <p:cNvPr id="1575" name="Google Shape;1575;p141"/>
          <p:cNvSpPr txBox="1"/>
          <p:nvPr/>
        </p:nvSpPr>
        <p:spPr>
          <a:xfrm>
            <a:off x="9766538" y="2673669"/>
            <a:ext cx="3406200" cy="291000"/>
          </a:xfrm>
          <a:prstGeom prst="rect">
            <a:avLst/>
          </a:prstGeom>
          <a:noFill/>
          <a:ln>
            <a:noFill/>
          </a:ln>
        </p:spPr>
        <p:txBody>
          <a:bodyPr spcFirstLastPara="1" wrap="square" lIns="0" tIns="13850" rIns="0" bIns="0" anchor="t" anchorCtr="0">
            <a:spAutoFit/>
          </a:bodyPr>
          <a:lstStyle/>
          <a:p>
            <a:pPr marL="13833" lvl="0" indent="0" algn="l" rtl="0">
              <a:lnSpc>
                <a:spcPct val="100000"/>
              </a:lnSpc>
              <a:spcBef>
                <a:spcPts val="0"/>
              </a:spcBef>
              <a:spcAft>
                <a:spcPts val="0"/>
              </a:spcAft>
              <a:buNone/>
            </a:pPr>
            <a:r>
              <a:rPr lang="en" sz="1800" b="1">
                <a:solidFill>
                  <a:schemeClr val="dk1"/>
                </a:solidFill>
                <a:latin typeface="Optimistic Text"/>
                <a:ea typeface="Optimistic Text"/>
                <a:cs typeface="Optimistic Text"/>
                <a:sym typeface="Optimistic Text"/>
              </a:rPr>
              <a:t>Poetry &amp; Writing</a:t>
            </a:r>
            <a:endParaRPr sz="1800" b="1">
              <a:solidFill>
                <a:schemeClr val="dk1"/>
              </a:solidFill>
              <a:latin typeface="Optimistic Text"/>
              <a:ea typeface="Optimistic Text"/>
              <a:cs typeface="Optimistic Text"/>
              <a:sym typeface="Optimistic Text"/>
            </a:endParaRPr>
          </a:p>
        </p:txBody>
      </p:sp>
      <p:sp>
        <p:nvSpPr>
          <p:cNvPr id="1576" name="Google Shape;1576;p141"/>
          <p:cNvSpPr txBox="1"/>
          <p:nvPr/>
        </p:nvSpPr>
        <p:spPr>
          <a:xfrm>
            <a:off x="13863300" y="2673669"/>
            <a:ext cx="3406200" cy="291000"/>
          </a:xfrm>
          <a:prstGeom prst="rect">
            <a:avLst/>
          </a:prstGeom>
          <a:noFill/>
          <a:ln>
            <a:noFill/>
          </a:ln>
        </p:spPr>
        <p:txBody>
          <a:bodyPr spcFirstLastPara="1" wrap="square" lIns="0" tIns="13850" rIns="0" bIns="0" anchor="t" anchorCtr="0">
            <a:spAutoFit/>
          </a:bodyPr>
          <a:lstStyle/>
          <a:p>
            <a:pPr marL="13833" lvl="0" indent="0" algn="l" rtl="0">
              <a:lnSpc>
                <a:spcPct val="100000"/>
              </a:lnSpc>
              <a:spcBef>
                <a:spcPts val="0"/>
              </a:spcBef>
              <a:spcAft>
                <a:spcPts val="0"/>
              </a:spcAft>
              <a:buNone/>
            </a:pPr>
            <a:r>
              <a:rPr lang="en" sz="1800" b="1">
                <a:solidFill>
                  <a:schemeClr val="dk1"/>
                </a:solidFill>
                <a:latin typeface="Optimistic Text"/>
                <a:ea typeface="Optimistic Text"/>
                <a:cs typeface="Optimistic Text"/>
                <a:sym typeface="Optimistic Text"/>
              </a:rPr>
              <a:t>Cultural Content</a:t>
            </a:r>
            <a:endParaRPr sz="1800" b="1">
              <a:solidFill>
                <a:schemeClr val="dk1"/>
              </a:solidFill>
              <a:latin typeface="Optimistic Text"/>
              <a:ea typeface="Optimistic Text"/>
              <a:cs typeface="Optimistic Text"/>
              <a:sym typeface="Optimistic Text"/>
            </a:endParaRPr>
          </a:p>
        </p:txBody>
      </p:sp>
      <p:sp>
        <p:nvSpPr>
          <p:cNvPr id="1577" name="Google Shape;1577;p141"/>
          <p:cNvSpPr txBox="1"/>
          <p:nvPr/>
        </p:nvSpPr>
        <p:spPr>
          <a:xfrm>
            <a:off x="6064175" y="5820875"/>
            <a:ext cx="3012000" cy="20727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800">
                <a:solidFill>
                  <a:srgbClr val="092838"/>
                </a:solidFill>
                <a:latin typeface="Optimistic Text"/>
                <a:ea typeface="Optimistic Text"/>
                <a:cs typeface="Optimistic Text"/>
                <a:sym typeface="Optimistic Text"/>
              </a:rPr>
              <a:t>Create posters, invites, or social media posts</a:t>
            </a:r>
            <a:endParaRPr sz="1800">
              <a:solidFill>
                <a:srgbClr val="092838"/>
              </a:solidFill>
              <a:latin typeface="Optimistic Text"/>
              <a:ea typeface="Optimistic Text"/>
              <a:cs typeface="Optimistic Text"/>
              <a:sym typeface="Optimistic Text"/>
            </a:endParaRPr>
          </a:p>
          <a:p>
            <a:pPr marL="0" lvl="0" indent="0" algn="l" rtl="0">
              <a:spcBef>
                <a:spcPts val="0"/>
              </a:spcBef>
              <a:spcAft>
                <a:spcPts val="0"/>
              </a:spcAft>
              <a:buNone/>
            </a:pPr>
            <a:endParaRPr sz="1800">
              <a:solidFill>
                <a:srgbClr val="092838"/>
              </a:solidFill>
              <a:latin typeface="Optimistic Text"/>
              <a:ea typeface="Optimistic Text"/>
              <a:cs typeface="Optimistic Text"/>
              <a:sym typeface="Optimistic Text"/>
            </a:endParaRPr>
          </a:p>
          <a:p>
            <a:pPr marL="0" lvl="0" indent="0" algn="l" rtl="0">
              <a:spcBef>
                <a:spcPts val="0"/>
              </a:spcBef>
              <a:spcAft>
                <a:spcPts val="0"/>
              </a:spcAft>
              <a:buNone/>
            </a:pPr>
            <a:r>
              <a:rPr lang="en" sz="1800">
                <a:solidFill>
                  <a:srgbClr val="092838"/>
                </a:solidFill>
                <a:latin typeface="Optimistic Text"/>
                <a:ea typeface="Optimistic Text"/>
                <a:cs typeface="Optimistic Text"/>
                <a:sym typeface="Optimistic Text"/>
              </a:rPr>
              <a:t>Decorate with AI-generated ideas for birthdays, weddings, or cultural holidays</a:t>
            </a:r>
            <a:endParaRPr sz="1800">
              <a:solidFill>
                <a:srgbClr val="092838"/>
              </a:solidFill>
              <a:latin typeface="Optimistic Text"/>
              <a:ea typeface="Optimistic Text"/>
              <a:cs typeface="Optimistic Text"/>
              <a:sym typeface="Optimistic Text"/>
            </a:endParaRPr>
          </a:p>
        </p:txBody>
      </p:sp>
      <p:sp>
        <p:nvSpPr>
          <p:cNvPr id="1578" name="Google Shape;1578;p141"/>
          <p:cNvSpPr txBox="1"/>
          <p:nvPr/>
        </p:nvSpPr>
        <p:spPr>
          <a:xfrm>
            <a:off x="10109438" y="5820874"/>
            <a:ext cx="3012000" cy="2700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800">
                <a:solidFill>
                  <a:srgbClr val="092838"/>
                </a:solidFill>
                <a:latin typeface="Optimistic Text"/>
                <a:ea typeface="Optimistic Text"/>
                <a:cs typeface="Optimistic Text"/>
                <a:sym typeface="Optimistic Text"/>
              </a:rPr>
              <a:t>Write a short poem for someone special</a:t>
            </a:r>
            <a:endParaRPr sz="1800">
              <a:solidFill>
                <a:srgbClr val="092838"/>
              </a:solidFill>
              <a:latin typeface="Optimistic Text"/>
              <a:ea typeface="Optimistic Text"/>
              <a:cs typeface="Optimistic Text"/>
              <a:sym typeface="Optimistic Text"/>
            </a:endParaRPr>
          </a:p>
          <a:p>
            <a:pPr marL="0" lvl="0" indent="0" algn="l" rtl="0">
              <a:spcBef>
                <a:spcPts val="0"/>
              </a:spcBef>
              <a:spcAft>
                <a:spcPts val="0"/>
              </a:spcAft>
              <a:buNone/>
            </a:pPr>
            <a:endParaRPr sz="1800">
              <a:solidFill>
                <a:srgbClr val="092838"/>
              </a:solidFill>
              <a:latin typeface="Optimistic Text"/>
              <a:ea typeface="Optimistic Text"/>
              <a:cs typeface="Optimistic Text"/>
              <a:sym typeface="Optimistic Text"/>
            </a:endParaRPr>
          </a:p>
          <a:p>
            <a:pPr marL="0" lvl="0" indent="0" algn="l" rtl="0">
              <a:spcBef>
                <a:spcPts val="0"/>
              </a:spcBef>
              <a:spcAft>
                <a:spcPts val="0"/>
              </a:spcAft>
              <a:buNone/>
            </a:pPr>
            <a:r>
              <a:rPr lang="en" sz="1800">
                <a:solidFill>
                  <a:srgbClr val="092838"/>
                </a:solidFill>
                <a:latin typeface="Optimistic Text"/>
                <a:ea typeface="Optimistic Text"/>
                <a:cs typeface="Optimistic Text"/>
                <a:sym typeface="Optimistic Text"/>
              </a:rPr>
              <a:t>Craft a story or tribute message</a:t>
            </a:r>
            <a:endParaRPr sz="1800">
              <a:solidFill>
                <a:srgbClr val="092838"/>
              </a:solidFill>
              <a:latin typeface="Optimistic Text"/>
              <a:ea typeface="Optimistic Text"/>
              <a:cs typeface="Optimistic Text"/>
              <a:sym typeface="Optimistic Text"/>
            </a:endParaRPr>
          </a:p>
        </p:txBody>
      </p:sp>
      <p:sp>
        <p:nvSpPr>
          <p:cNvPr id="1579" name="Google Shape;1579;p141"/>
          <p:cNvSpPr txBox="1"/>
          <p:nvPr/>
        </p:nvSpPr>
        <p:spPr>
          <a:xfrm>
            <a:off x="14206200" y="5820874"/>
            <a:ext cx="3012000" cy="2700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800">
                <a:solidFill>
                  <a:srgbClr val="092838"/>
                </a:solidFill>
                <a:latin typeface="Optimistic Text"/>
                <a:ea typeface="Optimistic Text"/>
                <a:cs typeface="Optimistic Text"/>
                <a:sym typeface="Optimistic Text"/>
              </a:rPr>
              <a:t>Describe local traditions</a:t>
            </a:r>
            <a:endParaRPr sz="1800">
              <a:solidFill>
                <a:srgbClr val="092838"/>
              </a:solidFill>
              <a:latin typeface="Optimistic Text"/>
              <a:ea typeface="Optimistic Text"/>
              <a:cs typeface="Optimistic Text"/>
              <a:sym typeface="Optimistic Text"/>
            </a:endParaRPr>
          </a:p>
          <a:p>
            <a:pPr marL="0" lvl="0" indent="0" algn="l" rtl="0">
              <a:spcBef>
                <a:spcPts val="0"/>
              </a:spcBef>
              <a:spcAft>
                <a:spcPts val="0"/>
              </a:spcAft>
              <a:buNone/>
            </a:pPr>
            <a:endParaRPr sz="1800">
              <a:solidFill>
                <a:srgbClr val="092838"/>
              </a:solidFill>
              <a:latin typeface="Optimistic Text"/>
              <a:ea typeface="Optimistic Text"/>
              <a:cs typeface="Optimistic Text"/>
              <a:sym typeface="Optimistic Text"/>
            </a:endParaRPr>
          </a:p>
          <a:p>
            <a:pPr marL="0" lvl="0" indent="0" algn="l" rtl="0">
              <a:spcBef>
                <a:spcPts val="0"/>
              </a:spcBef>
              <a:spcAft>
                <a:spcPts val="0"/>
              </a:spcAft>
              <a:buNone/>
            </a:pPr>
            <a:r>
              <a:rPr lang="en" sz="1800">
                <a:solidFill>
                  <a:srgbClr val="092838"/>
                </a:solidFill>
                <a:latin typeface="Optimistic Text"/>
                <a:ea typeface="Optimistic Text"/>
                <a:cs typeface="Optimistic Text"/>
                <a:sym typeface="Optimistic Text"/>
              </a:rPr>
              <a:t>Generate ideas for community presentations</a:t>
            </a:r>
            <a:endParaRPr sz="1800">
              <a:solidFill>
                <a:srgbClr val="092838"/>
              </a:solidFill>
              <a:latin typeface="Optimistic Text"/>
              <a:ea typeface="Optimistic Text"/>
              <a:cs typeface="Optimistic Text"/>
              <a:sym typeface="Optimistic Text"/>
            </a:endParaRPr>
          </a:p>
          <a:p>
            <a:pPr marL="0" lvl="0" indent="0" algn="l" rtl="0">
              <a:spcBef>
                <a:spcPts val="0"/>
              </a:spcBef>
              <a:spcAft>
                <a:spcPts val="0"/>
              </a:spcAft>
              <a:buNone/>
            </a:pPr>
            <a:endParaRPr sz="1800">
              <a:solidFill>
                <a:srgbClr val="092838"/>
              </a:solidFill>
              <a:latin typeface="Optimistic Text"/>
              <a:ea typeface="Optimistic Text"/>
              <a:cs typeface="Optimistic Text"/>
              <a:sym typeface="Optimistic Text"/>
            </a:endParaRPr>
          </a:p>
          <a:p>
            <a:pPr marL="0" lvl="0" indent="0" algn="l" rtl="0">
              <a:spcBef>
                <a:spcPts val="0"/>
              </a:spcBef>
              <a:spcAft>
                <a:spcPts val="0"/>
              </a:spcAft>
              <a:buNone/>
            </a:pPr>
            <a:r>
              <a:rPr lang="en" sz="1800">
                <a:solidFill>
                  <a:srgbClr val="092838"/>
                </a:solidFill>
                <a:latin typeface="Optimistic Text"/>
                <a:ea typeface="Optimistic Text"/>
                <a:cs typeface="Optimistic Text"/>
                <a:sym typeface="Optimistic Text"/>
              </a:rPr>
              <a:t>Create visuals of traditional foods: pounded yam, sukuma wiki, biltong</a:t>
            </a:r>
            <a:endParaRPr sz="1800">
              <a:solidFill>
                <a:srgbClr val="092838"/>
              </a:solidFill>
              <a:latin typeface="Optimistic Text"/>
              <a:ea typeface="Optimistic Text"/>
              <a:cs typeface="Optimistic Text"/>
              <a:sym typeface="Optimistic Text"/>
            </a:endParaRPr>
          </a:p>
        </p:txBody>
      </p:sp>
      <p:grpSp>
        <p:nvGrpSpPr>
          <p:cNvPr id="1580" name="Google Shape;1580;p141"/>
          <p:cNvGrpSpPr/>
          <p:nvPr/>
        </p:nvGrpSpPr>
        <p:grpSpPr>
          <a:xfrm>
            <a:off x="5731955" y="5879330"/>
            <a:ext cx="178842" cy="159067"/>
            <a:chOff x="671395" y="3895621"/>
            <a:chExt cx="119228" cy="106045"/>
          </a:xfrm>
        </p:grpSpPr>
        <p:sp>
          <p:nvSpPr>
            <p:cNvPr id="1581" name="Google Shape;1581;p141"/>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sp>
          <p:nvSpPr>
            <p:cNvPr id="1582" name="Google Shape;1582;p141"/>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grpSp>
      <p:grpSp>
        <p:nvGrpSpPr>
          <p:cNvPr id="1583" name="Google Shape;1583;p141"/>
          <p:cNvGrpSpPr/>
          <p:nvPr/>
        </p:nvGrpSpPr>
        <p:grpSpPr>
          <a:xfrm>
            <a:off x="5731955" y="6697937"/>
            <a:ext cx="178842" cy="159067"/>
            <a:chOff x="671395" y="3895621"/>
            <a:chExt cx="119228" cy="106045"/>
          </a:xfrm>
        </p:grpSpPr>
        <p:sp>
          <p:nvSpPr>
            <p:cNvPr id="1584" name="Google Shape;1584;p141"/>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sp>
          <p:nvSpPr>
            <p:cNvPr id="1585" name="Google Shape;1585;p141"/>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grpSp>
      <p:grpSp>
        <p:nvGrpSpPr>
          <p:cNvPr id="1586" name="Google Shape;1586;p141"/>
          <p:cNvGrpSpPr/>
          <p:nvPr/>
        </p:nvGrpSpPr>
        <p:grpSpPr>
          <a:xfrm>
            <a:off x="9766530" y="5879330"/>
            <a:ext cx="178842" cy="159067"/>
            <a:chOff x="671395" y="3895621"/>
            <a:chExt cx="119228" cy="106045"/>
          </a:xfrm>
        </p:grpSpPr>
        <p:sp>
          <p:nvSpPr>
            <p:cNvPr id="1587" name="Google Shape;1587;p141"/>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sp>
          <p:nvSpPr>
            <p:cNvPr id="1588" name="Google Shape;1588;p141"/>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grpSp>
      <p:grpSp>
        <p:nvGrpSpPr>
          <p:cNvPr id="1589" name="Google Shape;1589;p141"/>
          <p:cNvGrpSpPr/>
          <p:nvPr/>
        </p:nvGrpSpPr>
        <p:grpSpPr>
          <a:xfrm>
            <a:off x="9766530" y="6718337"/>
            <a:ext cx="178842" cy="159067"/>
            <a:chOff x="671395" y="3895621"/>
            <a:chExt cx="119228" cy="106045"/>
          </a:xfrm>
        </p:grpSpPr>
        <p:sp>
          <p:nvSpPr>
            <p:cNvPr id="1590" name="Google Shape;1590;p141"/>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sp>
          <p:nvSpPr>
            <p:cNvPr id="1591" name="Google Shape;1591;p141"/>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grpSp>
      <p:grpSp>
        <p:nvGrpSpPr>
          <p:cNvPr id="1592" name="Google Shape;1592;p141"/>
          <p:cNvGrpSpPr/>
          <p:nvPr/>
        </p:nvGrpSpPr>
        <p:grpSpPr>
          <a:xfrm>
            <a:off x="13863292" y="5879330"/>
            <a:ext cx="178842" cy="159067"/>
            <a:chOff x="671395" y="3895621"/>
            <a:chExt cx="119228" cy="106045"/>
          </a:xfrm>
        </p:grpSpPr>
        <p:sp>
          <p:nvSpPr>
            <p:cNvPr id="1593" name="Google Shape;1593;p141"/>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sp>
          <p:nvSpPr>
            <p:cNvPr id="1594" name="Google Shape;1594;p141"/>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grpSp>
      <p:grpSp>
        <p:nvGrpSpPr>
          <p:cNvPr id="1595" name="Google Shape;1595;p141"/>
          <p:cNvGrpSpPr/>
          <p:nvPr/>
        </p:nvGrpSpPr>
        <p:grpSpPr>
          <a:xfrm>
            <a:off x="13863292" y="6440362"/>
            <a:ext cx="178842" cy="159067"/>
            <a:chOff x="671395" y="3895621"/>
            <a:chExt cx="119228" cy="106045"/>
          </a:xfrm>
        </p:grpSpPr>
        <p:sp>
          <p:nvSpPr>
            <p:cNvPr id="1596" name="Google Shape;1596;p141"/>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sp>
          <p:nvSpPr>
            <p:cNvPr id="1597" name="Google Shape;1597;p141"/>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grpSp>
      <p:grpSp>
        <p:nvGrpSpPr>
          <p:cNvPr id="1598" name="Google Shape;1598;p141"/>
          <p:cNvGrpSpPr/>
          <p:nvPr/>
        </p:nvGrpSpPr>
        <p:grpSpPr>
          <a:xfrm>
            <a:off x="13863292" y="7262696"/>
            <a:ext cx="178842" cy="159067"/>
            <a:chOff x="671395" y="3895621"/>
            <a:chExt cx="119228" cy="106045"/>
          </a:xfrm>
        </p:grpSpPr>
        <p:sp>
          <p:nvSpPr>
            <p:cNvPr id="1599" name="Google Shape;1599;p141"/>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sp>
          <p:nvSpPr>
            <p:cNvPr id="1600" name="Google Shape;1600;p141"/>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grpSp>
      <p:sp>
        <p:nvSpPr>
          <p:cNvPr id="1604" name="Google Shape;1604;p141"/>
          <p:cNvSpPr txBox="1">
            <a:spLocks noGrp="1"/>
          </p:cNvSpPr>
          <p:nvPr>
            <p:ph type="subTitle" idx="2"/>
          </p:nvPr>
        </p:nvSpPr>
        <p:spPr>
          <a:xfrm>
            <a:off x="429768" y="429768"/>
            <a:ext cx="4928700" cy="1539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sz="1000"/>
              <a:t>MANAGING AI</a:t>
            </a:r>
            <a:endParaRPr sz="1000"/>
          </a:p>
        </p:txBody>
      </p:sp>
      <p:sp>
        <p:nvSpPr>
          <p:cNvPr id="1605" name="Google Shape;1605;p141"/>
          <p:cNvSpPr txBox="1">
            <a:spLocks noGrp="1"/>
          </p:cNvSpPr>
          <p:nvPr>
            <p:ph type="subTitle" idx="3"/>
          </p:nvPr>
        </p:nvSpPr>
        <p:spPr>
          <a:xfrm>
            <a:off x="1900251" y="9442550"/>
            <a:ext cx="5556600" cy="4206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Understanding AI in your daily life</a:t>
            </a:r>
            <a:endParaRPr/>
          </a:p>
        </p:txBody>
      </p:sp>
      <p:pic>
        <p:nvPicPr>
          <p:cNvPr id="2" name="Google Shape;1571;p141" title="Middle E Asset2 12.jpg">
            <a:extLst>
              <a:ext uri="{FF2B5EF4-FFF2-40B4-BE49-F238E27FC236}">
                <a16:creationId xmlns:a16="http://schemas.microsoft.com/office/drawing/2014/main" id="{12C04FB6-6BEF-55DF-7CB0-BD5D2365002E}"/>
              </a:ext>
            </a:extLst>
          </p:cNvPr>
          <p:cNvPicPr preferRelativeResize="0"/>
          <p:nvPr/>
        </p:nvPicPr>
        <p:blipFill rotWithShape="1">
          <a:blip r:embed="rId3">
            <a:alphaModFix/>
          </a:blip>
          <a:srcRect l="80" r="80"/>
          <a:stretch/>
        </p:blipFill>
        <p:spPr>
          <a:xfrm flipH="1">
            <a:off x="13834038" y="3256397"/>
            <a:ext cx="3406200" cy="2273700"/>
          </a:xfrm>
          <a:prstGeom prst="roundRect">
            <a:avLst>
              <a:gd name="adj" fmla="val 8325"/>
            </a:avLst>
          </a:prstGeom>
          <a:noFill/>
          <a:ln>
            <a:noFill/>
          </a:ln>
        </p:spPr>
      </p:pic>
      <p:pic>
        <p:nvPicPr>
          <p:cNvPr id="3" name="Google Shape;1570;p141" title="Middle E Asset2 11.png">
            <a:extLst>
              <a:ext uri="{FF2B5EF4-FFF2-40B4-BE49-F238E27FC236}">
                <a16:creationId xmlns:a16="http://schemas.microsoft.com/office/drawing/2014/main" id="{BE19C945-4FB6-A79C-3778-7D7D61DF48F4}"/>
              </a:ext>
            </a:extLst>
          </p:cNvPr>
          <p:cNvPicPr preferRelativeResize="0"/>
          <p:nvPr/>
        </p:nvPicPr>
        <p:blipFill rotWithShape="1">
          <a:blip r:embed="rId4">
            <a:alphaModFix/>
          </a:blip>
          <a:srcRect t="5808" b="27432"/>
          <a:stretch/>
        </p:blipFill>
        <p:spPr>
          <a:xfrm flipH="1">
            <a:off x="9766525" y="3286612"/>
            <a:ext cx="3406200" cy="2273700"/>
          </a:xfrm>
          <a:prstGeom prst="roundRect">
            <a:avLst>
              <a:gd name="adj" fmla="val 8325"/>
            </a:avLst>
          </a:prstGeom>
          <a:noFill/>
          <a:ln>
            <a:noFill/>
          </a:ln>
        </p:spPr>
      </p:pic>
      <p:pic>
        <p:nvPicPr>
          <p:cNvPr id="4" name="Google Shape;1569;p141" title="Middle E Asset2 15.jpg">
            <a:extLst>
              <a:ext uri="{FF2B5EF4-FFF2-40B4-BE49-F238E27FC236}">
                <a16:creationId xmlns:a16="http://schemas.microsoft.com/office/drawing/2014/main" id="{B9175D04-8263-5B03-8543-B1506B4A0025}"/>
              </a:ext>
            </a:extLst>
          </p:cNvPr>
          <p:cNvPicPr preferRelativeResize="0"/>
          <p:nvPr/>
        </p:nvPicPr>
        <p:blipFill rotWithShape="1">
          <a:blip r:embed="rId5">
            <a:alphaModFix/>
          </a:blip>
          <a:srcRect t="3402" b="3402"/>
          <a:stretch/>
        </p:blipFill>
        <p:spPr>
          <a:xfrm flipH="1">
            <a:off x="5669775" y="3255635"/>
            <a:ext cx="3406200" cy="2273700"/>
          </a:xfrm>
          <a:prstGeom prst="roundRect">
            <a:avLst>
              <a:gd name="adj" fmla="val 8325"/>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609"/>
        <p:cNvGrpSpPr/>
        <p:nvPr/>
      </p:nvGrpSpPr>
      <p:grpSpPr>
        <a:xfrm>
          <a:off x="0" y="0"/>
          <a:ext cx="0" cy="0"/>
          <a:chOff x="0" y="0"/>
          <a:chExt cx="0" cy="0"/>
        </a:xfrm>
      </p:grpSpPr>
      <p:sp>
        <p:nvSpPr>
          <p:cNvPr id="1610" name="Google Shape;1610;p142"/>
          <p:cNvSpPr txBox="1">
            <a:spLocks noGrp="1"/>
          </p:cNvSpPr>
          <p:nvPr>
            <p:ph type="ctrTitle"/>
          </p:nvPr>
        </p:nvSpPr>
        <p:spPr>
          <a:xfrm>
            <a:off x="1527048" y="4207788"/>
            <a:ext cx="11964900" cy="17190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Generating images using Meta AI</a:t>
            </a:r>
            <a:endParaRPr/>
          </a:p>
        </p:txBody>
      </p:sp>
      <p:sp>
        <p:nvSpPr>
          <p:cNvPr id="1611" name="Google Shape;1611;p142"/>
          <p:cNvSpPr txBox="1">
            <a:spLocks noGrp="1"/>
          </p:cNvSpPr>
          <p:nvPr>
            <p:ph type="subTitle" idx="4294967295"/>
          </p:nvPr>
        </p:nvSpPr>
        <p:spPr>
          <a:xfrm>
            <a:off x="1527040" y="2867037"/>
            <a:ext cx="11964900" cy="347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b="0">
                <a:solidFill>
                  <a:schemeClr val="accent4"/>
                </a:solidFill>
              </a:rPr>
              <a:t>ACTIVITY</a:t>
            </a:r>
            <a:endParaRPr b="0">
              <a:solidFill>
                <a:schemeClr val="accent4"/>
              </a:solidFill>
            </a:endParaRPr>
          </a:p>
        </p:txBody>
      </p:sp>
      <p:pic>
        <p:nvPicPr>
          <p:cNvPr id="1612" name="Google Shape;1612;p142"/>
          <p:cNvPicPr preferRelativeResize="0"/>
          <p:nvPr/>
        </p:nvPicPr>
        <p:blipFill>
          <a:blip r:embed="rId3">
            <a:alphaModFix/>
          </a:blip>
          <a:stretch>
            <a:fillRect/>
          </a:stretch>
        </p:blipFill>
        <p:spPr>
          <a:xfrm>
            <a:off x="1527040" y="8462982"/>
            <a:ext cx="1647825" cy="100012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616"/>
        <p:cNvGrpSpPr/>
        <p:nvPr/>
      </p:nvGrpSpPr>
      <p:grpSpPr>
        <a:xfrm>
          <a:off x="0" y="0"/>
          <a:ext cx="0" cy="0"/>
          <a:chOff x="0" y="0"/>
          <a:chExt cx="0" cy="0"/>
        </a:xfrm>
      </p:grpSpPr>
      <p:sp>
        <p:nvSpPr>
          <p:cNvPr id="1617" name="Google Shape;1617;p143"/>
          <p:cNvSpPr txBox="1">
            <a:spLocks noGrp="1"/>
          </p:cNvSpPr>
          <p:nvPr>
            <p:ph type="subTitle" idx="3"/>
          </p:nvPr>
        </p:nvSpPr>
        <p:spPr>
          <a:xfrm>
            <a:off x="1900251" y="9442550"/>
            <a:ext cx="5556600" cy="4206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Understanding AI in your daily life</a:t>
            </a:r>
            <a:endParaRPr/>
          </a:p>
        </p:txBody>
      </p:sp>
      <p:sp>
        <p:nvSpPr>
          <p:cNvPr id="1618" name="Google Shape;1618;p143"/>
          <p:cNvSpPr txBox="1">
            <a:spLocks noGrp="1"/>
          </p:cNvSpPr>
          <p:nvPr>
            <p:ph type="title"/>
          </p:nvPr>
        </p:nvSpPr>
        <p:spPr>
          <a:xfrm>
            <a:off x="777254" y="249900"/>
            <a:ext cx="7066500" cy="25695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600">
                <a:solidFill>
                  <a:schemeClr val="accent4"/>
                </a:solidFill>
              </a:rPr>
              <a:t>Let’s use another demonstration to show how you can generate images using Meta AI</a:t>
            </a:r>
            <a:endParaRPr sz="3600">
              <a:solidFill>
                <a:schemeClr val="accent4"/>
              </a:solidFill>
            </a:endParaRPr>
          </a:p>
        </p:txBody>
      </p:sp>
      <p:sp>
        <p:nvSpPr>
          <p:cNvPr id="1619" name="Google Shape;1619;p143"/>
          <p:cNvSpPr txBox="1">
            <a:spLocks noGrp="1"/>
          </p:cNvSpPr>
          <p:nvPr>
            <p:ph type="body" idx="1"/>
          </p:nvPr>
        </p:nvSpPr>
        <p:spPr>
          <a:xfrm>
            <a:off x="777250" y="3171850"/>
            <a:ext cx="7066500" cy="7518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b="1">
                <a:solidFill>
                  <a:schemeClr val="accent6"/>
                </a:solidFill>
              </a:rPr>
              <a:t>Prompt Example</a:t>
            </a:r>
            <a:endParaRPr b="1">
              <a:solidFill>
                <a:schemeClr val="accent6"/>
              </a:solidFill>
            </a:endParaRPr>
          </a:p>
          <a:p>
            <a:pPr marL="0" lvl="0" indent="0" algn="l" rtl="0">
              <a:spcBef>
                <a:spcPts val="1000"/>
              </a:spcBef>
              <a:spcAft>
                <a:spcPts val="1000"/>
              </a:spcAft>
              <a:buNone/>
            </a:pPr>
            <a:r>
              <a:rPr lang="en">
                <a:solidFill>
                  <a:schemeClr val="accent4"/>
                </a:solidFill>
              </a:rPr>
              <a:t>Design a virtual birthday card for a friend's upcoming birthday.</a:t>
            </a:r>
            <a:endParaRPr>
              <a:solidFill>
                <a:schemeClr val="accent4"/>
              </a:solidFill>
            </a:endParaRPr>
          </a:p>
        </p:txBody>
      </p:sp>
      <p:sp>
        <p:nvSpPr>
          <p:cNvPr id="1620" name="Google Shape;1620;p143"/>
          <p:cNvSpPr txBox="1">
            <a:spLocks noGrp="1"/>
          </p:cNvSpPr>
          <p:nvPr>
            <p:ph type="body" idx="1"/>
          </p:nvPr>
        </p:nvSpPr>
        <p:spPr>
          <a:xfrm>
            <a:off x="777246" y="4276100"/>
            <a:ext cx="2980500" cy="277200"/>
          </a:xfrm>
          <a:prstGeom prst="rect">
            <a:avLst/>
          </a:prstGeom>
        </p:spPr>
        <p:txBody>
          <a:bodyPr spcFirstLastPara="1" wrap="square" lIns="0" tIns="0" rIns="0" bIns="0" anchor="t" anchorCtr="0">
            <a:spAutoFit/>
          </a:bodyPr>
          <a:lstStyle/>
          <a:p>
            <a:pPr marL="0" lvl="0" indent="0" algn="l" rtl="0">
              <a:spcBef>
                <a:spcPts val="0"/>
              </a:spcBef>
              <a:spcAft>
                <a:spcPts val="1000"/>
              </a:spcAft>
              <a:buNone/>
            </a:pPr>
            <a:r>
              <a:rPr lang="en" b="1">
                <a:solidFill>
                  <a:schemeClr val="accent6"/>
                </a:solidFill>
              </a:rPr>
              <a:t>Next Steps</a:t>
            </a:r>
            <a:endParaRPr/>
          </a:p>
        </p:txBody>
      </p:sp>
      <p:sp>
        <p:nvSpPr>
          <p:cNvPr id="1621" name="Google Shape;1621;p143"/>
          <p:cNvSpPr/>
          <p:nvPr/>
        </p:nvSpPr>
        <p:spPr>
          <a:xfrm>
            <a:off x="790575" y="4777775"/>
            <a:ext cx="4452900" cy="943200"/>
          </a:xfrm>
          <a:prstGeom prst="rect">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622" name="Google Shape;1622;p143"/>
          <p:cNvSpPr/>
          <p:nvPr/>
        </p:nvSpPr>
        <p:spPr>
          <a:xfrm>
            <a:off x="790575" y="4777777"/>
            <a:ext cx="39300" cy="9432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623" name="Google Shape;1623;p143"/>
          <p:cNvSpPr txBox="1">
            <a:spLocks noGrp="1"/>
          </p:cNvSpPr>
          <p:nvPr>
            <p:ph type="body" idx="1"/>
          </p:nvPr>
        </p:nvSpPr>
        <p:spPr>
          <a:xfrm>
            <a:off x="1538300" y="4972325"/>
            <a:ext cx="3714900" cy="554100"/>
          </a:xfrm>
          <a:prstGeom prst="rect">
            <a:avLst/>
          </a:prstGeom>
        </p:spPr>
        <p:txBody>
          <a:bodyPr spcFirstLastPara="1" wrap="square" lIns="0" tIns="0" rIns="0" bIns="0" anchor="t" anchorCtr="0">
            <a:spAutoFit/>
          </a:bodyPr>
          <a:lstStyle/>
          <a:p>
            <a:pPr marL="0" lvl="0" indent="0" algn="l" rtl="0">
              <a:lnSpc>
                <a:spcPct val="100000"/>
              </a:lnSpc>
              <a:spcBef>
                <a:spcPts val="0"/>
              </a:spcBef>
              <a:spcAft>
                <a:spcPts val="1000"/>
              </a:spcAft>
              <a:buNone/>
            </a:pPr>
            <a:r>
              <a:rPr lang="en">
                <a:solidFill>
                  <a:schemeClr val="dk1"/>
                </a:solidFill>
              </a:rPr>
              <a:t>Go to Meta AI on your phone/</a:t>
            </a:r>
            <a:br>
              <a:rPr lang="en">
                <a:solidFill>
                  <a:schemeClr val="dk1"/>
                </a:solidFill>
              </a:rPr>
            </a:br>
            <a:r>
              <a:rPr lang="en">
                <a:solidFill>
                  <a:schemeClr val="dk1"/>
                </a:solidFill>
              </a:rPr>
              <a:t>computer browser or WhatsApp</a:t>
            </a:r>
            <a:endParaRPr>
              <a:solidFill>
                <a:schemeClr val="dk1"/>
              </a:solidFill>
            </a:endParaRPr>
          </a:p>
        </p:txBody>
      </p:sp>
      <p:sp>
        <p:nvSpPr>
          <p:cNvPr id="1624" name="Google Shape;1624;p143"/>
          <p:cNvSpPr/>
          <p:nvPr/>
        </p:nvSpPr>
        <p:spPr>
          <a:xfrm>
            <a:off x="5396648" y="4777775"/>
            <a:ext cx="4452900" cy="943200"/>
          </a:xfrm>
          <a:prstGeom prst="rect">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625" name="Google Shape;1625;p143"/>
          <p:cNvSpPr/>
          <p:nvPr/>
        </p:nvSpPr>
        <p:spPr>
          <a:xfrm>
            <a:off x="5396648" y="4777777"/>
            <a:ext cx="39300" cy="9432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626" name="Google Shape;1626;p143"/>
          <p:cNvSpPr txBox="1">
            <a:spLocks noGrp="1"/>
          </p:cNvSpPr>
          <p:nvPr>
            <p:ph type="body" idx="1"/>
          </p:nvPr>
        </p:nvSpPr>
        <p:spPr>
          <a:xfrm>
            <a:off x="6144367" y="5121200"/>
            <a:ext cx="3714900" cy="277200"/>
          </a:xfrm>
          <a:prstGeom prst="rect">
            <a:avLst/>
          </a:prstGeom>
        </p:spPr>
        <p:txBody>
          <a:bodyPr spcFirstLastPara="1" wrap="square" lIns="0" tIns="0" rIns="0" bIns="0" anchor="t" anchorCtr="0">
            <a:spAutoFit/>
          </a:bodyPr>
          <a:lstStyle/>
          <a:p>
            <a:pPr marL="0" lvl="0" indent="0" algn="l" rtl="0">
              <a:lnSpc>
                <a:spcPct val="100000"/>
              </a:lnSpc>
              <a:spcBef>
                <a:spcPts val="0"/>
              </a:spcBef>
              <a:spcAft>
                <a:spcPts val="1000"/>
              </a:spcAft>
              <a:buNone/>
            </a:pPr>
            <a:r>
              <a:rPr lang="en">
                <a:solidFill>
                  <a:schemeClr val="dk1"/>
                </a:solidFill>
              </a:rPr>
              <a:t>Enter the prompt into Meta AI</a:t>
            </a:r>
            <a:endParaRPr>
              <a:solidFill>
                <a:schemeClr val="dk1"/>
              </a:solidFill>
            </a:endParaRPr>
          </a:p>
        </p:txBody>
      </p:sp>
      <p:sp>
        <p:nvSpPr>
          <p:cNvPr id="1627" name="Google Shape;1627;p143"/>
          <p:cNvSpPr/>
          <p:nvPr/>
        </p:nvSpPr>
        <p:spPr>
          <a:xfrm>
            <a:off x="790575" y="5828487"/>
            <a:ext cx="4452900" cy="943200"/>
          </a:xfrm>
          <a:prstGeom prst="rect">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628" name="Google Shape;1628;p143"/>
          <p:cNvSpPr/>
          <p:nvPr/>
        </p:nvSpPr>
        <p:spPr>
          <a:xfrm>
            <a:off x="790575" y="5828489"/>
            <a:ext cx="39300" cy="9432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629" name="Google Shape;1629;p143"/>
          <p:cNvSpPr txBox="1">
            <a:spLocks noGrp="1"/>
          </p:cNvSpPr>
          <p:nvPr>
            <p:ph type="body" idx="1"/>
          </p:nvPr>
        </p:nvSpPr>
        <p:spPr>
          <a:xfrm>
            <a:off x="1538300" y="6154338"/>
            <a:ext cx="3714900" cy="277200"/>
          </a:xfrm>
          <a:prstGeom prst="rect">
            <a:avLst/>
          </a:prstGeom>
        </p:spPr>
        <p:txBody>
          <a:bodyPr spcFirstLastPara="1" wrap="square" lIns="0" tIns="0" rIns="0" bIns="0" anchor="t" anchorCtr="0">
            <a:spAutoFit/>
          </a:bodyPr>
          <a:lstStyle/>
          <a:p>
            <a:pPr marL="0" lvl="0" indent="0" algn="l" rtl="0">
              <a:lnSpc>
                <a:spcPct val="100000"/>
              </a:lnSpc>
              <a:spcBef>
                <a:spcPts val="0"/>
              </a:spcBef>
              <a:spcAft>
                <a:spcPts val="1000"/>
              </a:spcAft>
              <a:buNone/>
            </a:pPr>
            <a:r>
              <a:rPr lang="en">
                <a:solidFill>
                  <a:schemeClr val="dk1"/>
                </a:solidFill>
              </a:rPr>
              <a:t>Review the generated images</a:t>
            </a:r>
            <a:endParaRPr>
              <a:solidFill>
                <a:schemeClr val="dk1"/>
              </a:solidFill>
            </a:endParaRPr>
          </a:p>
        </p:txBody>
      </p:sp>
      <p:sp>
        <p:nvSpPr>
          <p:cNvPr id="1630" name="Google Shape;1630;p143"/>
          <p:cNvSpPr/>
          <p:nvPr/>
        </p:nvSpPr>
        <p:spPr>
          <a:xfrm>
            <a:off x="5396648" y="5828487"/>
            <a:ext cx="4452900" cy="943200"/>
          </a:xfrm>
          <a:prstGeom prst="rect">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631" name="Google Shape;1631;p143"/>
          <p:cNvSpPr/>
          <p:nvPr/>
        </p:nvSpPr>
        <p:spPr>
          <a:xfrm>
            <a:off x="5396648" y="5828489"/>
            <a:ext cx="39300" cy="9432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632" name="Google Shape;1632;p143"/>
          <p:cNvSpPr txBox="1">
            <a:spLocks noGrp="1"/>
          </p:cNvSpPr>
          <p:nvPr>
            <p:ph type="body" idx="1"/>
          </p:nvPr>
        </p:nvSpPr>
        <p:spPr>
          <a:xfrm>
            <a:off x="6144367" y="6015888"/>
            <a:ext cx="3714900" cy="554100"/>
          </a:xfrm>
          <a:prstGeom prst="rect">
            <a:avLst/>
          </a:prstGeom>
        </p:spPr>
        <p:txBody>
          <a:bodyPr spcFirstLastPara="1" wrap="square" lIns="0" tIns="0" rIns="0" bIns="0" anchor="t" anchorCtr="0">
            <a:spAutoFit/>
          </a:bodyPr>
          <a:lstStyle/>
          <a:p>
            <a:pPr marL="0" lvl="0" indent="0" algn="l" rtl="0">
              <a:lnSpc>
                <a:spcPct val="100000"/>
              </a:lnSpc>
              <a:spcBef>
                <a:spcPts val="0"/>
              </a:spcBef>
              <a:spcAft>
                <a:spcPts val="1000"/>
              </a:spcAft>
              <a:buNone/>
            </a:pPr>
            <a:r>
              <a:rPr lang="en">
                <a:solidFill>
                  <a:schemeClr val="dk1"/>
                </a:solidFill>
              </a:rPr>
              <a:t>Edit the prompt to improve the results (if needed)</a:t>
            </a:r>
            <a:endParaRPr>
              <a:solidFill>
                <a:schemeClr val="dk1"/>
              </a:solidFill>
            </a:endParaRPr>
          </a:p>
        </p:txBody>
      </p:sp>
      <p:sp>
        <p:nvSpPr>
          <p:cNvPr id="1633" name="Google Shape;1633;p143"/>
          <p:cNvSpPr/>
          <p:nvPr/>
        </p:nvSpPr>
        <p:spPr>
          <a:xfrm>
            <a:off x="975438" y="5051150"/>
            <a:ext cx="417300" cy="4173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634" name="Google Shape;1634;p143"/>
          <p:cNvSpPr txBox="1">
            <a:spLocks noGrp="1"/>
          </p:cNvSpPr>
          <p:nvPr>
            <p:ph type="body" idx="1"/>
          </p:nvPr>
        </p:nvSpPr>
        <p:spPr>
          <a:xfrm>
            <a:off x="950084" y="5121200"/>
            <a:ext cx="468000" cy="277200"/>
          </a:xfrm>
          <a:prstGeom prst="rect">
            <a:avLst/>
          </a:prstGeom>
        </p:spPr>
        <p:txBody>
          <a:bodyPr spcFirstLastPara="1" wrap="square" lIns="0" tIns="0" rIns="0" bIns="0" anchor="t" anchorCtr="0">
            <a:spAutoFit/>
          </a:bodyPr>
          <a:lstStyle/>
          <a:p>
            <a:pPr marL="0" lvl="0" indent="0" algn="ctr" rtl="0">
              <a:spcBef>
                <a:spcPts val="0"/>
              </a:spcBef>
              <a:spcAft>
                <a:spcPts val="1000"/>
              </a:spcAft>
              <a:buNone/>
            </a:pPr>
            <a:r>
              <a:rPr lang="en" b="1">
                <a:solidFill>
                  <a:schemeClr val="accent4"/>
                </a:solidFill>
              </a:rPr>
              <a:t>1</a:t>
            </a:r>
            <a:endParaRPr>
              <a:solidFill>
                <a:schemeClr val="accent4"/>
              </a:solidFill>
            </a:endParaRPr>
          </a:p>
        </p:txBody>
      </p:sp>
      <p:sp>
        <p:nvSpPr>
          <p:cNvPr id="1635" name="Google Shape;1635;p143"/>
          <p:cNvSpPr/>
          <p:nvPr/>
        </p:nvSpPr>
        <p:spPr>
          <a:xfrm>
            <a:off x="5543838" y="5051150"/>
            <a:ext cx="417300" cy="4173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636" name="Google Shape;1636;p143"/>
          <p:cNvSpPr txBox="1">
            <a:spLocks noGrp="1"/>
          </p:cNvSpPr>
          <p:nvPr>
            <p:ph type="body" idx="1"/>
          </p:nvPr>
        </p:nvSpPr>
        <p:spPr>
          <a:xfrm>
            <a:off x="5518484" y="5121200"/>
            <a:ext cx="468000" cy="277200"/>
          </a:xfrm>
          <a:prstGeom prst="rect">
            <a:avLst/>
          </a:prstGeom>
        </p:spPr>
        <p:txBody>
          <a:bodyPr spcFirstLastPara="1" wrap="square" lIns="0" tIns="0" rIns="0" bIns="0" anchor="t" anchorCtr="0">
            <a:spAutoFit/>
          </a:bodyPr>
          <a:lstStyle/>
          <a:p>
            <a:pPr marL="0" lvl="0" indent="0" algn="ctr" rtl="0">
              <a:spcBef>
                <a:spcPts val="0"/>
              </a:spcBef>
              <a:spcAft>
                <a:spcPts val="1000"/>
              </a:spcAft>
              <a:buNone/>
            </a:pPr>
            <a:r>
              <a:rPr lang="en" b="1">
                <a:solidFill>
                  <a:schemeClr val="accent4"/>
                </a:solidFill>
              </a:rPr>
              <a:t>2</a:t>
            </a:r>
            <a:endParaRPr>
              <a:solidFill>
                <a:schemeClr val="accent4"/>
              </a:solidFill>
            </a:endParaRPr>
          </a:p>
        </p:txBody>
      </p:sp>
      <p:sp>
        <p:nvSpPr>
          <p:cNvPr id="1637" name="Google Shape;1637;p143"/>
          <p:cNvSpPr/>
          <p:nvPr/>
        </p:nvSpPr>
        <p:spPr>
          <a:xfrm>
            <a:off x="975438" y="6084300"/>
            <a:ext cx="417300" cy="4173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638" name="Google Shape;1638;p143"/>
          <p:cNvSpPr txBox="1">
            <a:spLocks noGrp="1"/>
          </p:cNvSpPr>
          <p:nvPr>
            <p:ph type="body" idx="1"/>
          </p:nvPr>
        </p:nvSpPr>
        <p:spPr>
          <a:xfrm>
            <a:off x="950084" y="6154350"/>
            <a:ext cx="468000" cy="277200"/>
          </a:xfrm>
          <a:prstGeom prst="rect">
            <a:avLst/>
          </a:prstGeom>
        </p:spPr>
        <p:txBody>
          <a:bodyPr spcFirstLastPara="1" wrap="square" lIns="0" tIns="0" rIns="0" bIns="0" anchor="t" anchorCtr="0">
            <a:spAutoFit/>
          </a:bodyPr>
          <a:lstStyle/>
          <a:p>
            <a:pPr marL="0" lvl="0" indent="0" algn="ctr" rtl="0">
              <a:spcBef>
                <a:spcPts val="0"/>
              </a:spcBef>
              <a:spcAft>
                <a:spcPts val="1000"/>
              </a:spcAft>
              <a:buNone/>
            </a:pPr>
            <a:r>
              <a:rPr lang="en" b="1">
                <a:solidFill>
                  <a:schemeClr val="accent4"/>
                </a:solidFill>
              </a:rPr>
              <a:t>3</a:t>
            </a:r>
            <a:endParaRPr>
              <a:solidFill>
                <a:schemeClr val="accent4"/>
              </a:solidFill>
            </a:endParaRPr>
          </a:p>
        </p:txBody>
      </p:sp>
      <p:sp>
        <p:nvSpPr>
          <p:cNvPr id="1639" name="Google Shape;1639;p143"/>
          <p:cNvSpPr/>
          <p:nvPr/>
        </p:nvSpPr>
        <p:spPr>
          <a:xfrm>
            <a:off x="5543838" y="6084300"/>
            <a:ext cx="417300" cy="4173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640" name="Google Shape;1640;p143"/>
          <p:cNvSpPr txBox="1">
            <a:spLocks noGrp="1"/>
          </p:cNvSpPr>
          <p:nvPr>
            <p:ph type="body" idx="1"/>
          </p:nvPr>
        </p:nvSpPr>
        <p:spPr>
          <a:xfrm>
            <a:off x="5518484" y="6154350"/>
            <a:ext cx="468000" cy="277200"/>
          </a:xfrm>
          <a:prstGeom prst="rect">
            <a:avLst/>
          </a:prstGeom>
        </p:spPr>
        <p:txBody>
          <a:bodyPr spcFirstLastPara="1" wrap="square" lIns="0" tIns="0" rIns="0" bIns="0" anchor="t" anchorCtr="0">
            <a:spAutoFit/>
          </a:bodyPr>
          <a:lstStyle/>
          <a:p>
            <a:pPr marL="0" lvl="0" indent="0" algn="ctr" rtl="0">
              <a:spcBef>
                <a:spcPts val="0"/>
              </a:spcBef>
              <a:spcAft>
                <a:spcPts val="1000"/>
              </a:spcAft>
              <a:buNone/>
            </a:pPr>
            <a:r>
              <a:rPr lang="en" b="1">
                <a:solidFill>
                  <a:schemeClr val="accent4"/>
                </a:solidFill>
              </a:rPr>
              <a:t>4</a:t>
            </a:r>
            <a:endParaRPr>
              <a:solidFill>
                <a:schemeClr val="accent4"/>
              </a:solidFill>
            </a:endParaRPr>
          </a:p>
        </p:txBody>
      </p:sp>
      <p:sp>
        <p:nvSpPr>
          <p:cNvPr id="1641" name="Google Shape;1641;p143"/>
          <p:cNvSpPr/>
          <p:nvPr/>
        </p:nvSpPr>
        <p:spPr>
          <a:xfrm>
            <a:off x="790575" y="6879237"/>
            <a:ext cx="4452900" cy="943200"/>
          </a:xfrm>
          <a:prstGeom prst="rect">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642" name="Google Shape;1642;p143"/>
          <p:cNvSpPr/>
          <p:nvPr/>
        </p:nvSpPr>
        <p:spPr>
          <a:xfrm>
            <a:off x="790575" y="6879239"/>
            <a:ext cx="39300" cy="9432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643" name="Google Shape;1643;p143"/>
          <p:cNvSpPr txBox="1">
            <a:spLocks noGrp="1"/>
          </p:cNvSpPr>
          <p:nvPr>
            <p:ph type="body" idx="1"/>
          </p:nvPr>
        </p:nvSpPr>
        <p:spPr>
          <a:xfrm>
            <a:off x="1538300" y="7042402"/>
            <a:ext cx="3714900" cy="554100"/>
          </a:xfrm>
          <a:prstGeom prst="rect">
            <a:avLst/>
          </a:prstGeom>
        </p:spPr>
        <p:txBody>
          <a:bodyPr spcFirstLastPara="1" wrap="square" lIns="0" tIns="0" rIns="0" bIns="0" anchor="t" anchorCtr="0">
            <a:spAutoFit/>
          </a:bodyPr>
          <a:lstStyle/>
          <a:p>
            <a:pPr marL="0" lvl="0" indent="0" algn="l" rtl="0">
              <a:lnSpc>
                <a:spcPct val="100000"/>
              </a:lnSpc>
              <a:spcBef>
                <a:spcPts val="0"/>
              </a:spcBef>
              <a:spcAft>
                <a:spcPts val="1000"/>
              </a:spcAft>
              <a:buNone/>
            </a:pPr>
            <a:r>
              <a:rPr lang="en">
                <a:solidFill>
                  <a:schemeClr val="dk1"/>
                </a:solidFill>
              </a:rPr>
              <a:t>Select your most </a:t>
            </a:r>
            <a:br>
              <a:rPr lang="en">
                <a:solidFill>
                  <a:schemeClr val="dk1"/>
                </a:solidFill>
              </a:rPr>
            </a:br>
            <a:r>
              <a:rPr lang="en">
                <a:solidFill>
                  <a:schemeClr val="dk1"/>
                </a:solidFill>
              </a:rPr>
              <a:t>preferred option</a:t>
            </a:r>
            <a:endParaRPr>
              <a:solidFill>
                <a:schemeClr val="dk1"/>
              </a:solidFill>
            </a:endParaRPr>
          </a:p>
        </p:txBody>
      </p:sp>
      <p:sp>
        <p:nvSpPr>
          <p:cNvPr id="1644" name="Google Shape;1644;p143"/>
          <p:cNvSpPr/>
          <p:nvPr/>
        </p:nvSpPr>
        <p:spPr>
          <a:xfrm>
            <a:off x="975438" y="7135050"/>
            <a:ext cx="417300" cy="4173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645" name="Google Shape;1645;p143"/>
          <p:cNvSpPr txBox="1">
            <a:spLocks noGrp="1"/>
          </p:cNvSpPr>
          <p:nvPr>
            <p:ph type="body" idx="1"/>
          </p:nvPr>
        </p:nvSpPr>
        <p:spPr>
          <a:xfrm>
            <a:off x="950084" y="7205100"/>
            <a:ext cx="468000" cy="277200"/>
          </a:xfrm>
          <a:prstGeom prst="rect">
            <a:avLst/>
          </a:prstGeom>
        </p:spPr>
        <p:txBody>
          <a:bodyPr spcFirstLastPara="1" wrap="square" lIns="0" tIns="0" rIns="0" bIns="0" anchor="t" anchorCtr="0">
            <a:spAutoFit/>
          </a:bodyPr>
          <a:lstStyle/>
          <a:p>
            <a:pPr marL="0" lvl="0" indent="0" algn="ctr" rtl="0">
              <a:spcBef>
                <a:spcPts val="0"/>
              </a:spcBef>
              <a:spcAft>
                <a:spcPts val="1000"/>
              </a:spcAft>
              <a:buNone/>
            </a:pPr>
            <a:r>
              <a:rPr lang="en" b="1">
                <a:solidFill>
                  <a:schemeClr val="accent4"/>
                </a:solidFill>
              </a:rPr>
              <a:t>5</a:t>
            </a:r>
            <a:endParaRPr>
              <a:solidFill>
                <a:schemeClr val="accent4"/>
              </a:solidFill>
            </a:endParaRPr>
          </a:p>
        </p:txBody>
      </p:sp>
      <p:pic>
        <p:nvPicPr>
          <p:cNvPr id="1646" name="Google Shape;1646;p143"/>
          <p:cNvPicPr preferRelativeResize="0"/>
          <p:nvPr/>
        </p:nvPicPr>
        <p:blipFill>
          <a:blip r:embed="rId3">
            <a:alphaModFix/>
          </a:blip>
          <a:stretch>
            <a:fillRect/>
          </a:stretch>
        </p:blipFill>
        <p:spPr>
          <a:xfrm>
            <a:off x="10030706" y="1304903"/>
            <a:ext cx="4047450" cy="7668116"/>
          </a:xfrm>
          <a:prstGeom prst="rect">
            <a:avLst/>
          </a:prstGeom>
          <a:noFill/>
          <a:ln>
            <a:noFill/>
          </a:ln>
          <a:effectLst>
            <a:outerShdw blurRad="85725" dist="114300" dir="1680000" algn="bl" rotWithShape="0">
              <a:srgbClr val="000000">
                <a:alpha val="50000"/>
              </a:srgbClr>
            </a:outerShdw>
          </a:effectLst>
        </p:spPr>
      </p:pic>
      <p:pic>
        <p:nvPicPr>
          <p:cNvPr id="1647" name="Google Shape;1647;p143"/>
          <p:cNvPicPr preferRelativeResize="0"/>
          <p:nvPr/>
        </p:nvPicPr>
        <p:blipFill>
          <a:blip r:embed="rId4">
            <a:alphaModFix/>
          </a:blip>
          <a:stretch>
            <a:fillRect/>
          </a:stretch>
        </p:blipFill>
        <p:spPr>
          <a:xfrm>
            <a:off x="13779683" y="1304903"/>
            <a:ext cx="4047450" cy="7668111"/>
          </a:xfrm>
          <a:prstGeom prst="rect">
            <a:avLst/>
          </a:prstGeom>
          <a:noFill/>
          <a:ln>
            <a:noFill/>
          </a:ln>
          <a:effectLst>
            <a:outerShdw blurRad="85725" dist="71438" dir="1500000" algn="bl" rotWithShape="0">
              <a:srgbClr val="000000">
                <a:alpha val="50000"/>
              </a:srgbClr>
            </a:outerShdw>
          </a:effectLst>
        </p:spPr>
      </p:pic>
      <p:sp>
        <p:nvSpPr>
          <p:cNvPr id="1648" name="Google Shape;1648;p143"/>
          <p:cNvSpPr txBox="1"/>
          <p:nvPr/>
        </p:nvSpPr>
        <p:spPr>
          <a:xfrm>
            <a:off x="10451858" y="8588671"/>
            <a:ext cx="3398700" cy="296400"/>
          </a:xfrm>
          <a:prstGeom prst="rect">
            <a:avLst/>
          </a:prstGeom>
          <a:noFill/>
          <a:ln>
            <a:noFill/>
          </a:ln>
        </p:spPr>
        <p:txBody>
          <a:bodyPr spcFirstLastPara="1" wrap="square" lIns="0" tIns="19050" rIns="0" bIns="0" anchor="t" anchorCtr="0">
            <a:spAutoFit/>
          </a:bodyPr>
          <a:lstStyle/>
          <a:p>
            <a:pPr marL="19050" lvl="0" indent="0" algn="ctr" rtl="0">
              <a:lnSpc>
                <a:spcPct val="100000"/>
              </a:lnSpc>
              <a:spcBef>
                <a:spcPts val="0"/>
              </a:spcBef>
              <a:spcAft>
                <a:spcPts val="0"/>
              </a:spcAft>
              <a:buNone/>
            </a:pPr>
            <a:r>
              <a:rPr lang="en" sz="1800">
                <a:solidFill>
                  <a:schemeClr val="accent4"/>
                </a:solidFill>
                <a:latin typeface="Optimistic Text"/>
                <a:ea typeface="Optimistic Text"/>
                <a:cs typeface="Optimistic Text"/>
                <a:sym typeface="Optimistic Text"/>
              </a:rPr>
              <a:t>Meta AI on web</a:t>
            </a:r>
            <a:endParaRPr sz="1800">
              <a:solidFill>
                <a:schemeClr val="accent4"/>
              </a:solidFill>
              <a:latin typeface="Optimistic Text"/>
              <a:ea typeface="Optimistic Text"/>
              <a:cs typeface="Optimistic Text"/>
              <a:sym typeface="Optimistic Text"/>
            </a:endParaRPr>
          </a:p>
        </p:txBody>
      </p:sp>
      <p:sp>
        <p:nvSpPr>
          <p:cNvPr id="1649" name="Google Shape;1649;p143"/>
          <p:cNvSpPr txBox="1"/>
          <p:nvPr/>
        </p:nvSpPr>
        <p:spPr>
          <a:xfrm>
            <a:off x="14125733" y="8588671"/>
            <a:ext cx="3398700" cy="296400"/>
          </a:xfrm>
          <a:prstGeom prst="rect">
            <a:avLst/>
          </a:prstGeom>
          <a:noFill/>
          <a:ln>
            <a:noFill/>
          </a:ln>
        </p:spPr>
        <p:txBody>
          <a:bodyPr spcFirstLastPara="1" wrap="square" lIns="0" tIns="19050" rIns="0" bIns="0" anchor="t" anchorCtr="0">
            <a:spAutoFit/>
          </a:bodyPr>
          <a:lstStyle/>
          <a:p>
            <a:pPr marL="19050" lvl="0" indent="0" algn="ctr" rtl="0">
              <a:lnSpc>
                <a:spcPct val="100000"/>
              </a:lnSpc>
              <a:spcBef>
                <a:spcPts val="0"/>
              </a:spcBef>
              <a:spcAft>
                <a:spcPts val="0"/>
              </a:spcAft>
              <a:buNone/>
            </a:pPr>
            <a:r>
              <a:rPr lang="en" sz="1800">
                <a:solidFill>
                  <a:schemeClr val="accent4"/>
                </a:solidFill>
                <a:latin typeface="Optimistic Text"/>
                <a:ea typeface="Optimistic Text"/>
                <a:cs typeface="Optimistic Text"/>
                <a:sym typeface="Optimistic Text"/>
              </a:rPr>
              <a:t>Meta AI on WhatsApp</a:t>
            </a:r>
            <a:endParaRPr sz="1800">
              <a:solidFill>
                <a:schemeClr val="accent4"/>
              </a:solidFill>
              <a:latin typeface="Optimistic Text"/>
              <a:ea typeface="Optimistic Text"/>
              <a:cs typeface="Optimistic Text"/>
              <a:sym typeface="Optimistic Text"/>
            </a:endParaRPr>
          </a:p>
        </p:txBody>
      </p:sp>
      <p:sp>
        <p:nvSpPr>
          <p:cNvPr id="1650" name="Google Shape;1650;p143"/>
          <p:cNvSpPr txBox="1">
            <a:spLocks noGrp="1"/>
          </p:cNvSpPr>
          <p:nvPr>
            <p:ph type="subTitle" idx="2"/>
          </p:nvPr>
        </p:nvSpPr>
        <p:spPr>
          <a:xfrm>
            <a:off x="429768" y="429768"/>
            <a:ext cx="4928700" cy="1539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sz="1000">
                <a:solidFill>
                  <a:schemeClr val="accent4"/>
                </a:solidFill>
              </a:rPr>
              <a:t>MANAGING AI</a:t>
            </a:r>
            <a:endParaRPr sz="1000">
              <a:solidFill>
                <a:schemeClr val="accent4"/>
              </a:solidFill>
            </a:endParaRPr>
          </a:p>
        </p:txBody>
      </p:sp>
      <p:pic>
        <p:nvPicPr>
          <p:cNvPr id="1651" name="Google Shape;1651;p143"/>
          <p:cNvPicPr preferRelativeResize="0"/>
          <p:nvPr/>
        </p:nvPicPr>
        <p:blipFill>
          <a:blip r:embed="rId5">
            <a:alphaModFix/>
          </a:blip>
          <a:stretch>
            <a:fillRect/>
          </a:stretch>
        </p:blipFill>
        <p:spPr>
          <a:xfrm>
            <a:off x="15738010" y="586244"/>
            <a:ext cx="1647825" cy="100012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655"/>
        <p:cNvGrpSpPr/>
        <p:nvPr/>
      </p:nvGrpSpPr>
      <p:grpSpPr>
        <a:xfrm>
          <a:off x="0" y="0"/>
          <a:ext cx="0" cy="0"/>
          <a:chOff x="0" y="0"/>
          <a:chExt cx="0" cy="0"/>
        </a:xfrm>
      </p:grpSpPr>
      <p:sp>
        <p:nvSpPr>
          <p:cNvPr id="1656" name="Google Shape;1656;p144"/>
          <p:cNvSpPr txBox="1">
            <a:spLocks noGrp="1"/>
          </p:cNvSpPr>
          <p:nvPr>
            <p:ph type="ctrTitle"/>
          </p:nvPr>
        </p:nvSpPr>
        <p:spPr>
          <a:xfrm>
            <a:off x="1527048" y="4207788"/>
            <a:ext cx="11964900" cy="17190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Generating videos using Meta AI</a:t>
            </a:r>
            <a:endParaRPr/>
          </a:p>
        </p:txBody>
      </p:sp>
      <p:sp>
        <p:nvSpPr>
          <p:cNvPr id="1657" name="Google Shape;1657;p144"/>
          <p:cNvSpPr txBox="1">
            <a:spLocks noGrp="1"/>
          </p:cNvSpPr>
          <p:nvPr>
            <p:ph type="subTitle" idx="4294967295"/>
          </p:nvPr>
        </p:nvSpPr>
        <p:spPr>
          <a:xfrm>
            <a:off x="1527040" y="2867037"/>
            <a:ext cx="11964900" cy="347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b="0">
                <a:solidFill>
                  <a:schemeClr val="accent4"/>
                </a:solidFill>
              </a:rPr>
              <a:t>ACTIVITY</a:t>
            </a:r>
            <a:endParaRPr b="0">
              <a:solidFill>
                <a:schemeClr val="accent4"/>
              </a:solidFill>
            </a:endParaRPr>
          </a:p>
        </p:txBody>
      </p:sp>
      <p:pic>
        <p:nvPicPr>
          <p:cNvPr id="1658" name="Google Shape;1658;p144"/>
          <p:cNvPicPr preferRelativeResize="0"/>
          <p:nvPr/>
        </p:nvPicPr>
        <p:blipFill>
          <a:blip r:embed="rId3">
            <a:alphaModFix/>
          </a:blip>
          <a:stretch>
            <a:fillRect/>
          </a:stretch>
        </p:blipFill>
        <p:spPr>
          <a:xfrm>
            <a:off x="1527040" y="8462982"/>
            <a:ext cx="1647825" cy="100012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662"/>
        <p:cNvGrpSpPr/>
        <p:nvPr/>
      </p:nvGrpSpPr>
      <p:grpSpPr>
        <a:xfrm>
          <a:off x="0" y="0"/>
          <a:ext cx="0" cy="0"/>
          <a:chOff x="0" y="0"/>
          <a:chExt cx="0" cy="0"/>
        </a:xfrm>
      </p:grpSpPr>
      <p:sp>
        <p:nvSpPr>
          <p:cNvPr id="1663" name="Google Shape;1663;p145"/>
          <p:cNvSpPr txBox="1">
            <a:spLocks noGrp="1"/>
          </p:cNvSpPr>
          <p:nvPr>
            <p:ph type="subTitle" idx="3"/>
          </p:nvPr>
        </p:nvSpPr>
        <p:spPr>
          <a:xfrm>
            <a:off x="1900251" y="9442550"/>
            <a:ext cx="5556600" cy="4206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Understanding AI in your daily life</a:t>
            </a:r>
            <a:endParaRPr/>
          </a:p>
        </p:txBody>
      </p:sp>
      <p:sp>
        <p:nvSpPr>
          <p:cNvPr id="1664" name="Google Shape;1664;p145"/>
          <p:cNvSpPr txBox="1">
            <a:spLocks noGrp="1"/>
          </p:cNvSpPr>
          <p:nvPr>
            <p:ph type="title"/>
          </p:nvPr>
        </p:nvSpPr>
        <p:spPr>
          <a:xfrm>
            <a:off x="777240" y="249896"/>
            <a:ext cx="4928700" cy="25695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600">
                <a:solidFill>
                  <a:schemeClr val="accent4"/>
                </a:solidFill>
              </a:rPr>
              <a:t>You can also use AI tools like Meta AI to generate videos.</a:t>
            </a:r>
            <a:endParaRPr sz="3600">
              <a:solidFill>
                <a:schemeClr val="accent4"/>
              </a:solidFill>
            </a:endParaRPr>
          </a:p>
        </p:txBody>
      </p:sp>
      <p:sp>
        <p:nvSpPr>
          <p:cNvPr id="1665" name="Google Shape;1665;p145"/>
          <p:cNvSpPr txBox="1">
            <a:spLocks noGrp="1"/>
          </p:cNvSpPr>
          <p:nvPr>
            <p:ph type="body" idx="1"/>
          </p:nvPr>
        </p:nvSpPr>
        <p:spPr>
          <a:xfrm>
            <a:off x="777250" y="3171850"/>
            <a:ext cx="7066500" cy="7518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b="1" dirty="0">
                <a:solidFill>
                  <a:schemeClr val="accent6"/>
                </a:solidFill>
              </a:rPr>
              <a:t>Prompt Example</a:t>
            </a:r>
            <a:endParaRPr b="1" dirty="0">
              <a:solidFill>
                <a:schemeClr val="accent6"/>
              </a:solidFill>
            </a:endParaRPr>
          </a:p>
          <a:p>
            <a:pPr marL="0" lvl="0" indent="0" algn="l" rtl="0">
              <a:spcBef>
                <a:spcPts val="1000"/>
              </a:spcBef>
              <a:spcAft>
                <a:spcPts val="1000"/>
              </a:spcAft>
              <a:buNone/>
            </a:pPr>
            <a:r>
              <a:rPr lang="en" dirty="0">
                <a:solidFill>
                  <a:schemeClr val="accent4"/>
                </a:solidFill>
              </a:rPr>
              <a:t>Generate a video of a modern African city skyline at sunset.</a:t>
            </a:r>
            <a:endParaRPr dirty="0">
              <a:solidFill>
                <a:schemeClr val="accent4"/>
              </a:solidFill>
            </a:endParaRPr>
          </a:p>
        </p:txBody>
      </p:sp>
      <p:sp>
        <p:nvSpPr>
          <p:cNvPr id="1666" name="Google Shape;1666;p145"/>
          <p:cNvSpPr txBox="1">
            <a:spLocks noGrp="1"/>
          </p:cNvSpPr>
          <p:nvPr>
            <p:ph type="body" idx="1"/>
          </p:nvPr>
        </p:nvSpPr>
        <p:spPr>
          <a:xfrm>
            <a:off x="777246" y="4276100"/>
            <a:ext cx="2980500" cy="277200"/>
          </a:xfrm>
          <a:prstGeom prst="rect">
            <a:avLst/>
          </a:prstGeom>
        </p:spPr>
        <p:txBody>
          <a:bodyPr spcFirstLastPara="1" wrap="square" lIns="0" tIns="0" rIns="0" bIns="0" anchor="t" anchorCtr="0">
            <a:spAutoFit/>
          </a:bodyPr>
          <a:lstStyle/>
          <a:p>
            <a:pPr marL="0" lvl="0" indent="0" algn="l" rtl="0">
              <a:spcBef>
                <a:spcPts val="0"/>
              </a:spcBef>
              <a:spcAft>
                <a:spcPts val="1000"/>
              </a:spcAft>
              <a:buNone/>
            </a:pPr>
            <a:r>
              <a:rPr lang="en" b="1">
                <a:solidFill>
                  <a:schemeClr val="accent6"/>
                </a:solidFill>
              </a:rPr>
              <a:t>Next Steps</a:t>
            </a:r>
            <a:endParaRPr/>
          </a:p>
        </p:txBody>
      </p:sp>
      <p:sp>
        <p:nvSpPr>
          <p:cNvPr id="1667" name="Google Shape;1667;p145"/>
          <p:cNvSpPr/>
          <p:nvPr/>
        </p:nvSpPr>
        <p:spPr>
          <a:xfrm>
            <a:off x="790575" y="4777775"/>
            <a:ext cx="4928700" cy="943200"/>
          </a:xfrm>
          <a:prstGeom prst="rect">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668" name="Google Shape;1668;p145"/>
          <p:cNvSpPr/>
          <p:nvPr/>
        </p:nvSpPr>
        <p:spPr>
          <a:xfrm>
            <a:off x="790575" y="4777777"/>
            <a:ext cx="39300" cy="9432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669" name="Google Shape;1669;p145"/>
          <p:cNvSpPr txBox="1">
            <a:spLocks noGrp="1"/>
          </p:cNvSpPr>
          <p:nvPr>
            <p:ph type="body" idx="1"/>
          </p:nvPr>
        </p:nvSpPr>
        <p:spPr>
          <a:xfrm>
            <a:off x="1538300" y="4972325"/>
            <a:ext cx="3714900" cy="554100"/>
          </a:xfrm>
          <a:prstGeom prst="rect">
            <a:avLst/>
          </a:prstGeom>
        </p:spPr>
        <p:txBody>
          <a:bodyPr spcFirstLastPara="1" wrap="square" lIns="0" tIns="0" rIns="0" bIns="0" anchor="t" anchorCtr="0">
            <a:spAutoFit/>
          </a:bodyPr>
          <a:lstStyle/>
          <a:p>
            <a:pPr marL="0" lvl="0" indent="0" algn="l" rtl="0">
              <a:lnSpc>
                <a:spcPct val="100000"/>
              </a:lnSpc>
              <a:spcBef>
                <a:spcPts val="0"/>
              </a:spcBef>
              <a:spcAft>
                <a:spcPts val="1000"/>
              </a:spcAft>
              <a:buNone/>
            </a:pPr>
            <a:r>
              <a:rPr lang="en">
                <a:solidFill>
                  <a:schemeClr val="dk1"/>
                </a:solidFill>
              </a:rPr>
              <a:t>Go to Meta AI on your phone/</a:t>
            </a:r>
            <a:br>
              <a:rPr lang="en">
                <a:solidFill>
                  <a:schemeClr val="dk1"/>
                </a:solidFill>
              </a:rPr>
            </a:br>
            <a:r>
              <a:rPr lang="en">
                <a:solidFill>
                  <a:schemeClr val="dk1"/>
                </a:solidFill>
              </a:rPr>
              <a:t>computer browser or WhatsApp</a:t>
            </a:r>
            <a:endParaRPr>
              <a:solidFill>
                <a:schemeClr val="dk1"/>
              </a:solidFill>
            </a:endParaRPr>
          </a:p>
        </p:txBody>
      </p:sp>
      <p:sp>
        <p:nvSpPr>
          <p:cNvPr id="1670" name="Google Shape;1670;p145"/>
          <p:cNvSpPr/>
          <p:nvPr/>
        </p:nvSpPr>
        <p:spPr>
          <a:xfrm>
            <a:off x="6124001" y="4777775"/>
            <a:ext cx="4928700" cy="943200"/>
          </a:xfrm>
          <a:prstGeom prst="rect">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671" name="Google Shape;1671;p145"/>
          <p:cNvSpPr/>
          <p:nvPr/>
        </p:nvSpPr>
        <p:spPr>
          <a:xfrm>
            <a:off x="6082448" y="4777777"/>
            <a:ext cx="39300" cy="9432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672" name="Google Shape;1672;p145"/>
          <p:cNvSpPr txBox="1">
            <a:spLocks noGrp="1"/>
          </p:cNvSpPr>
          <p:nvPr>
            <p:ph type="body" idx="1"/>
          </p:nvPr>
        </p:nvSpPr>
        <p:spPr>
          <a:xfrm>
            <a:off x="6871730" y="5121200"/>
            <a:ext cx="3714900" cy="277200"/>
          </a:xfrm>
          <a:prstGeom prst="rect">
            <a:avLst/>
          </a:prstGeom>
        </p:spPr>
        <p:txBody>
          <a:bodyPr spcFirstLastPara="1" wrap="square" lIns="0" tIns="0" rIns="0" bIns="0" anchor="t" anchorCtr="0">
            <a:spAutoFit/>
          </a:bodyPr>
          <a:lstStyle/>
          <a:p>
            <a:pPr marL="0" lvl="0" indent="0" algn="l" rtl="0">
              <a:lnSpc>
                <a:spcPct val="100000"/>
              </a:lnSpc>
              <a:spcBef>
                <a:spcPts val="0"/>
              </a:spcBef>
              <a:spcAft>
                <a:spcPts val="1000"/>
              </a:spcAft>
              <a:buNone/>
            </a:pPr>
            <a:r>
              <a:rPr lang="en">
                <a:solidFill>
                  <a:schemeClr val="dk1"/>
                </a:solidFill>
              </a:rPr>
              <a:t>Enter the prompt into Meta AI</a:t>
            </a:r>
            <a:endParaRPr>
              <a:solidFill>
                <a:schemeClr val="dk1"/>
              </a:solidFill>
            </a:endParaRPr>
          </a:p>
        </p:txBody>
      </p:sp>
      <p:sp>
        <p:nvSpPr>
          <p:cNvPr id="1673" name="Google Shape;1673;p145"/>
          <p:cNvSpPr/>
          <p:nvPr/>
        </p:nvSpPr>
        <p:spPr>
          <a:xfrm>
            <a:off x="790575" y="5828475"/>
            <a:ext cx="4928700" cy="943200"/>
          </a:xfrm>
          <a:prstGeom prst="rect">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674" name="Google Shape;1674;p145"/>
          <p:cNvSpPr/>
          <p:nvPr/>
        </p:nvSpPr>
        <p:spPr>
          <a:xfrm>
            <a:off x="790575" y="5828489"/>
            <a:ext cx="39300" cy="9432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675" name="Google Shape;1675;p145"/>
          <p:cNvSpPr txBox="1">
            <a:spLocks noGrp="1"/>
          </p:cNvSpPr>
          <p:nvPr>
            <p:ph type="body" idx="1"/>
          </p:nvPr>
        </p:nvSpPr>
        <p:spPr>
          <a:xfrm>
            <a:off x="1538300" y="6154338"/>
            <a:ext cx="3714900" cy="277200"/>
          </a:xfrm>
          <a:prstGeom prst="rect">
            <a:avLst/>
          </a:prstGeom>
        </p:spPr>
        <p:txBody>
          <a:bodyPr spcFirstLastPara="1" wrap="square" lIns="0" tIns="0" rIns="0" bIns="0" anchor="t" anchorCtr="0">
            <a:spAutoFit/>
          </a:bodyPr>
          <a:lstStyle/>
          <a:p>
            <a:pPr marL="0" lvl="0" indent="0" algn="l" rtl="0">
              <a:lnSpc>
                <a:spcPct val="100000"/>
              </a:lnSpc>
              <a:spcBef>
                <a:spcPts val="0"/>
              </a:spcBef>
              <a:spcAft>
                <a:spcPts val="1000"/>
              </a:spcAft>
              <a:buNone/>
            </a:pPr>
            <a:r>
              <a:rPr lang="en">
                <a:solidFill>
                  <a:schemeClr val="dk1"/>
                </a:solidFill>
              </a:rPr>
              <a:t>Review the generated videos</a:t>
            </a:r>
            <a:endParaRPr>
              <a:solidFill>
                <a:schemeClr val="dk1"/>
              </a:solidFill>
            </a:endParaRPr>
          </a:p>
        </p:txBody>
      </p:sp>
      <p:sp>
        <p:nvSpPr>
          <p:cNvPr id="1676" name="Google Shape;1676;p145"/>
          <p:cNvSpPr/>
          <p:nvPr/>
        </p:nvSpPr>
        <p:spPr>
          <a:xfrm>
            <a:off x="6124001" y="5828475"/>
            <a:ext cx="4928700" cy="943200"/>
          </a:xfrm>
          <a:prstGeom prst="rect">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677" name="Google Shape;1677;p145"/>
          <p:cNvSpPr/>
          <p:nvPr/>
        </p:nvSpPr>
        <p:spPr>
          <a:xfrm>
            <a:off x="6082448" y="5828489"/>
            <a:ext cx="39300" cy="9432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678" name="Google Shape;1678;p145"/>
          <p:cNvSpPr txBox="1">
            <a:spLocks noGrp="1"/>
          </p:cNvSpPr>
          <p:nvPr>
            <p:ph type="body" idx="1"/>
          </p:nvPr>
        </p:nvSpPr>
        <p:spPr>
          <a:xfrm>
            <a:off x="6871730" y="6015888"/>
            <a:ext cx="3714900" cy="554100"/>
          </a:xfrm>
          <a:prstGeom prst="rect">
            <a:avLst/>
          </a:prstGeom>
        </p:spPr>
        <p:txBody>
          <a:bodyPr spcFirstLastPara="1" wrap="square" lIns="0" tIns="0" rIns="0" bIns="0" anchor="t" anchorCtr="0">
            <a:spAutoFit/>
          </a:bodyPr>
          <a:lstStyle/>
          <a:p>
            <a:pPr marL="0" lvl="0" indent="0" algn="l" rtl="0">
              <a:lnSpc>
                <a:spcPct val="100000"/>
              </a:lnSpc>
              <a:spcBef>
                <a:spcPts val="0"/>
              </a:spcBef>
              <a:spcAft>
                <a:spcPts val="1000"/>
              </a:spcAft>
              <a:buNone/>
            </a:pPr>
            <a:r>
              <a:rPr lang="en">
                <a:solidFill>
                  <a:schemeClr val="dk1"/>
                </a:solidFill>
              </a:rPr>
              <a:t>Edit the prompt to improve the results (if needed)</a:t>
            </a:r>
            <a:endParaRPr>
              <a:solidFill>
                <a:schemeClr val="dk1"/>
              </a:solidFill>
            </a:endParaRPr>
          </a:p>
        </p:txBody>
      </p:sp>
      <p:sp>
        <p:nvSpPr>
          <p:cNvPr id="1679" name="Google Shape;1679;p145"/>
          <p:cNvSpPr/>
          <p:nvPr/>
        </p:nvSpPr>
        <p:spPr>
          <a:xfrm>
            <a:off x="975438" y="5051150"/>
            <a:ext cx="417300" cy="4173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680" name="Google Shape;1680;p145"/>
          <p:cNvSpPr txBox="1">
            <a:spLocks noGrp="1"/>
          </p:cNvSpPr>
          <p:nvPr>
            <p:ph type="body" idx="1"/>
          </p:nvPr>
        </p:nvSpPr>
        <p:spPr>
          <a:xfrm>
            <a:off x="950084" y="5121200"/>
            <a:ext cx="468000" cy="277200"/>
          </a:xfrm>
          <a:prstGeom prst="rect">
            <a:avLst/>
          </a:prstGeom>
        </p:spPr>
        <p:txBody>
          <a:bodyPr spcFirstLastPara="1" wrap="square" lIns="0" tIns="0" rIns="0" bIns="0" anchor="t" anchorCtr="0">
            <a:spAutoFit/>
          </a:bodyPr>
          <a:lstStyle/>
          <a:p>
            <a:pPr marL="0" lvl="0" indent="0" algn="ctr" rtl="0">
              <a:spcBef>
                <a:spcPts val="0"/>
              </a:spcBef>
              <a:spcAft>
                <a:spcPts val="1000"/>
              </a:spcAft>
              <a:buNone/>
            </a:pPr>
            <a:r>
              <a:rPr lang="en" b="1">
                <a:solidFill>
                  <a:schemeClr val="accent4"/>
                </a:solidFill>
              </a:rPr>
              <a:t>1</a:t>
            </a:r>
            <a:endParaRPr>
              <a:solidFill>
                <a:schemeClr val="accent4"/>
              </a:solidFill>
            </a:endParaRPr>
          </a:p>
        </p:txBody>
      </p:sp>
      <p:sp>
        <p:nvSpPr>
          <p:cNvPr id="1681" name="Google Shape;1681;p145"/>
          <p:cNvSpPr/>
          <p:nvPr/>
        </p:nvSpPr>
        <p:spPr>
          <a:xfrm>
            <a:off x="6271201" y="5051150"/>
            <a:ext cx="417300" cy="4173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682" name="Google Shape;1682;p145"/>
          <p:cNvSpPr txBox="1">
            <a:spLocks noGrp="1"/>
          </p:cNvSpPr>
          <p:nvPr>
            <p:ph type="body" idx="1"/>
          </p:nvPr>
        </p:nvSpPr>
        <p:spPr>
          <a:xfrm>
            <a:off x="6245848" y="5121200"/>
            <a:ext cx="468000" cy="277200"/>
          </a:xfrm>
          <a:prstGeom prst="rect">
            <a:avLst/>
          </a:prstGeom>
        </p:spPr>
        <p:txBody>
          <a:bodyPr spcFirstLastPara="1" wrap="square" lIns="0" tIns="0" rIns="0" bIns="0" anchor="t" anchorCtr="0">
            <a:spAutoFit/>
          </a:bodyPr>
          <a:lstStyle/>
          <a:p>
            <a:pPr marL="0" lvl="0" indent="0" algn="ctr" rtl="0">
              <a:spcBef>
                <a:spcPts val="0"/>
              </a:spcBef>
              <a:spcAft>
                <a:spcPts val="1000"/>
              </a:spcAft>
              <a:buNone/>
            </a:pPr>
            <a:r>
              <a:rPr lang="en" b="1">
                <a:solidFill>
                  <a:schemeClr val="accent4"/>
                </a:solidFill>
              </a:rPr>
              <a:t>2</a:t>
            </a:r>
            <a:endParaRPr>
              <a:solidFill>
                <a:schemeClr val="accent4"/>
              </a:solidFill>
            </a:endParaRPr>
          </a:p>
        </p:txBody>
      </p:sp>
      <p:sp>
        <p:nvSpPr>
          <p:cNvPr id="1683" name="Google Shape;1683;p145"/>
          <p:cNvSpPr/>
          <p:nvPr/>
        </p:nvSpPr>
        <p:spPr>
          <a:xfrm>
            <a:off x="975438" y="6084300"/>
            <a:ext cx="417300" cy="4173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684" name="Google Shape;1684;p145"/>
          <p:cNvSpPr txBox="1">
            <a:spLocks noGrp="1"/>
          </p:cNvSpPr>
          <p:nvPr>
            <p:ph type="body" idx="1"/>
          </p:nvPr>
        </p:nvSpPr>
        <p:spPr>
          <a:xfrm>
            <a:off x="950084" y="6154350"/>
            <a:ext cx="468000" cy="277200"/>
          </a:xfrm>
          <a:prstGeom prst="rect">
            <a:avLst/>
          </a:prstGeom>
        </p:spPr>
        <p:txBody>
          <a:bodyPr spcFirstLastPara="1" wrap="square" lIns="0" tIns="0" rIns="0" bIns="0" anchor="t" anchorCtr="0">
            <a:spAutoFit/>
          </a:bodyPr>
          <a:lstStyle/>
          <a:p>
            <a:pPr marL="0" lvl="0" indent="0" algn="ctr" rtl="0">
              <a:spcBef>
                <a:spcPts val="0"/>
              </a:spcBef>
              <a:spcAft>
                <a:spcPts val="1000"/>
              </a:spcAft>
              <a:buNone/>
            </a:pPr>
            <a:r>
              <a:rPr lang="en" b="1">
                <a:solidFill>
                  <a:schemeClr val="accent4"/>
                </a:solidFill>
              </a:rPr>
              <a:t>3</a:t>
            </a:r>
            <a:endParaRPr>
              <a:solidFill>
                <a:schemeClr val="accent4"/>
              </a:solidFill>
            </a:endParaRPr>
          </a:p>
        </p:txBody>
      </p:sp>
      <p:sp>
        <p:nvSpPr>
          <p:cNvPr id="1685" name="Google Shape;1685;p145"/>
          <p:cNvSpPr/>
          <p:nvPr/>
        </p:nvSpPr>
        <p:spPr>
          <a:xfrm>
            <a:off x="6271201" y="6084300"/>
            <a:ext cx="417300" cy="4173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686" name="Google Shape;1686;p145"/>
          <p:cNvSpPr txBox="1">
            <a:spLocks noGrp="1"/>
          </p:cNvSpPr>
          <p:nvPr>
            <p:ph type="body" idx="1"/>
          </p:nvPr>
        </p:nvSpPr>
        <p:spPr>
          <a:xfrm>
            <a:off x="6245848" y="6154350"/>
            <a:ext cx="468000" cy="277200"/>
          </a:xfrm>
          <a:prstGeom prst="rect">
            <a:avLst/>
          </a:prstGeom>
        </p:spPr>
        <p:txBody>
          <a:bodyPr spcFirstLastPara="1" wrap="square" lIns="0" tIns="0" rIns="0" bIns="0" anchor="t" anchorCtr="0">
            <a:spAutoFit/>
          </a:bodyPr>
          <a:lstStyle/>
          <a:p>
            <a:pPr marL="0" lvl="0" indent="0" algn="ctr" rtl="0">
              <a:spcBef>
                <a:spcPts val="0"/>
              </a:spcBef>
              <a:spcAft>
                <a:spcPts val="1000"/>
              </a:spcAft>
              <a:buNone/>
            </a:pPr>
            <a:r>
              <a:rPr lang="en" b="1">
                <a:solidFill>
                  <a:schemeClr val="accent4"/>
                </a:solidFill>
              </a:rPr>
              <a:t>4</a:t>
            </a:r>
            <a:endParaRPr>
              <a:solidFill>
                <a:schemeClr val="accent4"/>
              </a:solidFill>
            </a:endParaRPr>
          </a:p>
        </p:txBody>
      </p:sp>
      <p:sp>
        <p:nvSpPr>
          <p:cNvPr id="1687" name="Google Shape;1687;p145"/>
          <p:cNvSpPr/>
          <p:nvPr/>
        </p:nvSpPr>
        <p:spPr>
          <a:xfrm>
            <a:off x="790575" y="6879225"/>
            <a:ext cx="4928700" cy="943200"/>
          </a:xfrm>
          <a:prstGeom prst="rect">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688" name="Google Shape;1688;p145"/>
          <p:cNvSpPr/>
          <p:nvPr/>
        </p:nvSpPr>
        <p:spPr>
          <a:xfrm>
            <a:off x="790575" y="6879239"/>
            <a:ext cx="39300" cy="9432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689" name="Google Shape;1689;p145"/>
          <p:cNvSpPr txBox="1">
            <a:spLocks noGrp="1"/>
          </p:cNvSpPr>
          <p:nvPr>
            <p:ph type="body" idx="1"/>
          </p:nvPr>
        </p:nvSpPr>
        <p:spPr>
          <a:xfrm>
            <a:off x="1538300" y="7042402"/>
            <a:ext cx="3714900" cy="554100"/>
          </a:xfrm>
          <a:prstGeom prst="rect">
            <a:avLst/>
          </a:prstGeom>
        </p:spPr>
        <p:txBody>
          <a:bodyPr spcFirstLastPara="1" wrap="square" lIns="0" tIns="0" rIns="0" bIns="0" anchor="t" anchorCtr="0">
            <a:spAutoFit/>
          </a:bodyPr>
          <a:lstStyle/>
          <a:p>
            <a:pPr marL="0" lvl="0" indent="0" algn="l" rtl="0">
              <a:lnSpc>
                <a:spcPct val="100000"/>
              </a:lnSpc>
              <a:spcBef>
                <a:spcPts val="0"/>
              </a:spcBef>
              <a:spcAft>
                <a:spcPts val="1000"/>
              </a:spcAft>
              <a:buNone/>
            </a:pPr>
            <a:r>
              <a:rPr lang="en">
                <a:solidFill>
                  <a:schemeClr val="dk1"/>
                </a:solidFill>
              </a:rPr>
              <a:t>Select your most </a:t>
            </a:r>
            <a:br>
              <a:rPr lang="en">
                <a:solidFill>
                  <a:schemeClr val="dk1"/>
                </a:solidFill>
              </a:rPr>
            </a:br>
            <a:r>
              <a:rPr lang="en">
                <a:solidFill>
                  <a:schemeClr val="dk1"/>
                </a:solidFill>
              </a:rPr>
              <a:t>preferred option</a:t>
            </a:r>
            <a:endParaRPr>
              <a:solidFill>
                <a:schemeClr val="dk1"/>
              </a:solidFill>
            </a:endParaRPr>
          </a:p>
        </p:txBody>
      </p:sp>
      <p:sp>
        <p:nvSpPr>
          <p:cNvPr id="1690" name="Google Shape;1690;p145"/>
          <p:cNvSpPr/>
          <p:nvPr/>
        </p:nvSpPr>
        <p:spPr>
          <a:xfrm>
            <a:off x="975438" y="7135050"/>
            <a:ext cx="417300" cy="4173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691" name="Google Shape;1691;p145"/>
          <p:cNvSpPr txBox="1">
            <a:spLocks noGrp="1"/>
          </p:cNvSpPr>
          <p:nvPr>
            <p:ph type="body" idx="1"/>
          </p:nvPr>
        </p:nvSpPr>
        <p:spPr>
          <a:xfrm>
            <a:off x="950084" y="7205100"/>
            <a:ext cx="468000" cy="277200"/>
          </a:xfrm>
          <a:prstGeom prst="rect">
            <a:avLst/>
          </a:prstGeom>
        </p:spPr>
        <p:txBody>
          <a:bodyPr spcFirstLastPara="1" wrap="square" lIns="0" tIns="0" rIns="0" bIns="0" anchor="t" anchorCtr="0">
            <a:spAutoFit/>
          </a:bodyPr>
          <a:lstStyle/>
          <a:p>
            <a:pPr marL="0" lvl="0" indent="0" algn="ctr" rtl="0">
              <a:spcBef>
                <a:spcPts val="0"/>
              </a:spcBef>
              <a:spcAft>
                <a:spcPts val="1000"/>
              </a:spcAft>
              <a:buNone/>
            </a:pPr>
            <a:r>
              <a:rPr lang="en" b="1">
                <a:solidFill>
                  <a:schemeClr val="accent4"/>
                </a:solidFill>
              </a:rPr>
              <a:t>5</a:t>
            </a:r>
            <a:endParaRPr>
              <a:solidFill>
                <a:schemeClr val="accent4"/>
              </a:solidFill>
            </a:endParaRPr>
          </a:p>
        </p:txBody>
      </p:sp>
      <p:pic>
        <p:nvPicPr>
          <p:cNvPr id="1692" name="Google Shape;1692;p145"/>
          <p:cNvPicPr preferRelativeResize="0"/>
          <p:nvPr/>
        </p:nvPicPr>
        <p:blipFill>
          <a:blip r:embed="rId3">
            <a:alphaModFix/>
          </a:blip>
          <a:stretch>
            <a:fillRect/>
          </a:stretch>
        </p:blipFill>
        <p:spPr>
          <a:xfrm>
            <a:off x="13245474" y="1254710"/>
            <a:ext cx="4105238" cy="7777577"/>
          </a:xfrm>
          <a:prstGeom prst="rect">
            <a:avLst/>
          </a:prstGeom>
          <a:noFill/>
          <a:ln>
            <a:noFill/>
          </a:ln>
          <a:effectLst>
            <a:outerShdw blurRad="85725" dist="85725" dir="1620000" algn="bl" rotWithShape="0">
              <a:srgbClr val="000000">
                <a:alpha val="50000"/>
              </a:srgbClr>
            </a:outerShdw>
          </a:effectLst>
        </p:spPr>
      </p:pic>
      <p:sp>
        <p:nvSpPr>
          <p:cNvPr id="1693" name="Google Shape;1693;p145"/>
          <p:cNvSpPr txBox="1"/>
          <p:nvPr/>
        </p:nvSpPr>
        <p:spPr>
          <a:xfrm>
            <a:off x="13526189" y="8641561"/>
            <a:ext cx="3398700" cy="296400"/>
          </a:xfrm>
          <a:prstGeom prst="rect">
            <a:avLst/>
          </a:prstGeom>
          <a:noFill/>
          <a:ln>
            <a:noFill/>
          </a:ln>
        </p:spPr>
        <p:txBody>
          <a:bodyPr spcFirstLastPara="1" wrap="square" lIns="0" tIns="19050" rIns="0" bIns="0" anchor="t" anchorCtr="0">
            <a:spAutoFit/>
          </a:bodyPr>
          <a:lstStyle/>
          <a:p>
            <a:pPr marL="19050" lvl="0" indent="0" algn="ctr" rtl="0">
              <a:lnSpc>
                <a:spcPct val="100000"/>
              </a:lnSpc>
              <a:spcBef>
                <a:spcPts val="0"/>
              </a:spcBef>
              <a:spcAft>
                <a:spcPts val="0"/>
              </a:spcAft>
              <a:buNone/>
            </a:pPr>
            <a:r>
              <a:rPr lang="en" sz="1800">
                <a:solidFill>
                  <a:schemeClr val="accent4"/>
                </a:solidFill>
                <a:latin typeface="Optimistic Text"/>
                <a:ea typeface="Optimistic Text"/>
                <a:cs typeface="Optimistic Text"/>
                <a:sym typeface="Optimistic Text"/>
              </a:rPr>
              <a:t>Meta AI on web</a:t>
            </a:r>
            <a:endParaRPr sz="1800">
              <a:solidFill>
                <a:schemeClr val="accent4"/>
              </a:solidFill>
              <a:latin typeface="Optimistic Text"/>
              <a:ea typeface="Optimistic Text"/>
              <a:cs typeface="Optimistic Text"/>
              <a:sym typeface="Optimistic Text"/>
            </a:endParaRPr>
          </a:p>
        </p:txBody>
      </p:sp>
      <p:sp>
        <p:nvSpPr>
          <p:cNvPr id="1694" name="Google Shape;1694;p145"/>
          <p:cNvSpPr txBox="1">
            <a:spLocks noGrp="1"/>
          </p:cNvSpPr>
          <p:nvPr>
            <p:ph type="subTitle" idx="2"/>
          </p:nvPr>
        </p:nvSpPr>
        <p:spPr>
          <a:xfrm>
            <a:off x="429768" y="429768"/>
            <a:ext cx="4928700" cy="1539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sz="1000">
                <a:solidFill>
                  <a:schemeClr val="accent4"/>
                </a:solidFill>
              </a:rPr>
              <a:t>MANAGING AI</a:t>
            </a:r>
            <a:endParaRPr sz="1000">
              <a:solidFill>
                <a:schemeClr val="accent4"/>
              </a:solidFill>
            </a:endParaRPr>
          </a:p>
        </p:txBody>
      </p:sp>
      <p:pic>
        <p:nvPicPr>
          <p:cNvPr id="1695" name="Google Shape;1695;p145"/>
          <p:cNvPicPr preferRelativeResize="0"/>
          <p:nvPr/>
        </p:nvPicPr>
        <p:blipFill>
          <a:blip r:embed="rId4">
            <a:alphaModFix/>
          </a:blip>
          <a:stretch>
            <a:fillRect/>
          </a:stretch>
        </p:blipFill>
        <p:spPr>
          <a:xfrm>
            <a:off x="15363938" y="586244"/>
            <a:ext cx="1647825" cy="100012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1699"/>
        <p:cNvGrpSpPr/>
        <p:nvPr/>
      </p:nvGrpSpPr>
      <p:grpSpPr>
        <a:xfrm>
          <a:off x="0" y="0"/>
          <a:ext cx="0" cy="0"/>
          <a:chOff x="0" y="0"/>
          <a:chExt cx="0" cy="0"/>
        </a:xfrm>
      </p:grpSpPr>
      <p:sp>
        <p:nvSpPr>
          <p:cNvPr id="1700" name="Google Shape;1700;p146"/>
          <p:cNvSpPr txBox="1">
            <a:spLocks noGrp="1"/>
          </p:cNvSpPr>
          <p:nvPr>
            <p:ph type="subTitle" idx="3"/>
          </p:nvPr>
        </p:nvSpPr>
        <p:spPr>
          <a:xfrm>
            <a:off x="1900251" y="9442550"/>
            <a:ext cx="5556600" cy="4206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Understanding AI in your daily life</a:t>
            </a:r>
            <a:endParaRPr/>
          </a:p>
        </p:txBody>
      </p:sp>
      <p:sp>
        <p:nvSpPr>
          <p:cNvPr id="1701" name="Google Shape;1701;p146"/>
          <p:cNvSpPr/>
          <p:nvPr/>
        </p:nvSpPr>
        <p:spPr>
          <a:xfrm>
            <a:off x="13640075" y="2166975"/>
            <a:ext cx="3852600" cy="6542700"/>
          </a:xfrm>
          <a:prstGeom prst="roundRect">
            <a:avLst>
              <a:gd name="adj" fmla="val 5627"/>
            </a:avLst>
          </a:prstGeom>
          <a:solidFill>
            <a:schemeClr val="accent4"/>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702" name="Google Shape;1702;p146"/>
          <p:cNvSpPr/>
          <p:nvPr/>
        </p:nvSpPr>
        <p:spPr>
          <a:xfrm>
            <a:off x="9543325" y="2166975"/>
            <a:ext cx="3852600" cy="6542700"/>
          </a:xfrm>
          <a:prstGeom prst="roundRect">
            <a:avLst>
              <a:gd name="adj" fmla="val 5627"/>
            </a:avLst>
          </a:prstGeom>
          <a:solidFill>
            <a:schemeClr val="accent4"/>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703" name="Google Shape;1703;p146"/>
          <p:cNvSpPr/>
          <p:nvPr/>
        </p:nvSpPr>
        <p:spPr>
          <a:xfrm>
            <a:off x="5446575" y="2166975"/>
            <a:ext cx="3852600" cy="6542700"/>
          </a:xfrm>
          <a:prstGeom prst="roundRect">
            <a:avLst>
              <a:gd name="adj" fmla="val 5627"/>
            </a:avLst>
          </a:prstGeom>
          <a:solidFill>
            <a:schemeClr val="accent4"/>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704" name="Google Shape;1704;p146"/>
          <p:cNvSpPr txBox="1">
            <a:spLocks noGrp="1"/>
          </p:cNvSpPr>
          <p:nvPr>
            <p:ph type="title"/>
          </p:nvPr>
        </p:nvSpPr>
        <p:spPr>
          <a:xfrm>
            <a:off x="790575" y="2166950"/>
            <a:ext cx="4081500" cy="25695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solidFill>
                  <a:schemeClr val="accent4"/>
                </a:solidFill>
              </a:rPr>
              <a:t>Let AI </a:t>
            </a:r>
            <a:endParaRPr>
              <a:solidFill>
                <a:schemeClr val="accent4"/>
              </a:solidFill>
            </a:endParaRPr>
          </a:p>
          <a:p>
            <a:pPr marL="0" lvl="0" indent="0" algn="l" rtl="0">
              <a:spcBef>
                <a:spcPts val="0"/>
              </a:spcBef>
              <a:spcAft>
                <a:spcPts val="0"/>
              </a:spcAft>
              <a:buNone/>
            </a:pPr>
            <a:r>
              <a:rPr lang="en">
                <a:solidFill>
                  <a:schemeClr val="accent4"/>
                </a:solidFill>
              </a:rPr>
              <a:t>spark your creativity</a:t>
            </a:r>
            <a:endParaRPr>
              <a:solidFill>
                <a:schemeClr val="accent4"/>
              </a:solidFill>
            </a:endParaRPr>
          </a:p>
        </p:txBody>
      </p:sp>
      <p:sp>
        <p:nvSpPr>
          <p:cNvPr id="1705" name="Google Shape;1705;p146"/>
          <p:cNvSpPr txBox="1"/>
          <p:nvPr/>
        </p:nvSpPr>
        <p:spPr>
          <a:xfrm>
            <a:off x="5639665" y="2519370"/>
            <a:ext cx="3406200" cy="337200"/>
          </a:xfrm>
          <a:prstGeom prst="rect">
            <a:avLst/>
          </a:prstGeom>
          <a:noFill/>
          <a:ln>
            <a:noFill/>
          </a:ln>
        </p:spPr>
        <p:txBody>
          <a:bodyPr spcFirstLastPara="1" wrap="square" lIns="0" tIns="13850" rIns="0" bIns="0" anchor="t" anchorCtr="0">
            <a:spAutoFit/>
          </a:bodyPr>
          <a:lstStyle/>
          <a:p>
            <a:pPr marL="13833" lvl="0" indent="0" algn="l" rtl="0">
              <a:lnSpc>
                <a:spcPct val="100000"/>
              </a:lnSpc>
              <a:spcBef>
                <a:spcPts val="0"/>
              </a:spcBef>
              <a:spcAft>
                <a:spcPts val="0"/>
              </a:spcAft>
              <a:buNone/>
            </a:pPr>
            <a:r>
              <a:rPr lang="en" sz="2100" b="1">
                <a:solidFill>
                  <a:srgbClr val="092838"/>
                </a:solidFill>
                <a:latin typeface="Optimistic Text"/>
                <a:ea typeface="Optimistic Text"/>
                <a:cs typeface="Optimistic Text"/>
                <a:sym typeface="Optimistic Text"/>
              </a:rPr>
              <a:t>Language Learning</a:t>
            </a:r>
            <a:endParaRPr sz="2100" b="1">
              <a:solidFill>
                <a:srgbClr val="092838"/>
              </a:solidFill>
              <a:latin typeface="Optimistic Text"/>
              <a:ea typeface="Optimistic Text"/>
              <a:cs typeface="Optimistic Text"/>
              <a:sym typeface="Optimistic Text"/>
            </a:endParaRPr>
          </a:p>
        </p:txBody>
      </p:sp>
      <p:sp>
        <p:nvSpPr>
          <p:cNvPr id="1706" name="Google Shape;1706;p146"/>
          <p:cNvSpPr txBox="1"/>
          <p:nvPr/>
        </p:nvSpPr>
        <p:spPr>
          <a:xfrm>
            <a:off x="9732174" y="2519370"/>
            <a:ext cx="3406200" cy="337200"/>
          </a:xfrm>
          <a:prstGeom prst="rect">
            <a:avLst/>
          </a:prstGeom>
          <a:noFill/>
          <a:ln>
            <a:noFill/>
          </a:ln>
        </p:spPr>
        <p:txBody>
          <a:bodyPr spcFirstLastPara="1" wrap="square" lIns="0" tIns="13850" rIns="0" bIns="0" anchor="t" anchorCtr="0">
            <a:spAutoFit/>
          </a:bodyPr>
          <a:lstStyle/>
          <a:p>
            <a:pPr marL="13833" lvl="0" indent="0" algn="l" rtl="0">
              <a:lnSpc>
                <a:spcPct val="100000"/>
              </a:lnSpc>
              <a:spcBef>
                <a:spcPts val="0"/>
              </a:spcBef>
              <a:spcAft>
                <a:spcPts val="0"/>
              </a:spcAft>
              <a:buNone/>
            </a:pPr>
            <a:r>
              <a:rPr lang="en" sz="2100" b="1">
                <a:solidFill>
                  <a:srgbClr val="092838"/>
                </a:solidFill>
                <a:latin typeface="Optimistic Text"/>
                <a:ea typeface="Optimistic Text"/>
                <a:cs typeface="Optimistic Text"/>
                <a:sym typeface="Optimistic Text"/>
              </a:rPr>
              <a:t>Skill Development</a:t>
            </a:r>
            <a:endParaRPr sz="2100" b="1">
              <a:solidFill>
                <a:srgbClr val="092838"/>
              </a:solidFill>
              <a:latin typeface="Optimistic Text"/>
              <a:ea typeface="Optimistic Text"/>
              <a:cs typeface="Optimistic Text"/>
              <a:sym typeface="Optimistic Text"/>
            </a:endParaRPr>
          </a:p>
        </p:txBody>
      </p:sp>
      <p:sp>
        <p:nvSpPr>
          <p:cNvPr id="1707" name="Google Shape;1707;p146"/>
          <p:cNvSpPr txBox="1"/>
          <p:nvPr/>
        </p:nvSpPr>
        <p:spPr>
          <a:xfrm>
            <a:off x="13835822" y="2519370"/>
            <a:ext cx="3406200" cy="337200"/>
          </a:xfrm>
          <a:prstGeom prst="rect">
            <a:avLst/>
          </a:prstGeom>
          <a:noFill/>
          <a:ln>
            <a:noFill/>
          </a:ln>
        </p:spPr>
        <p:txBody>
          <a:bodyPr spcFirstLastPara="1" wrap="square" lIns="0" tIns="13850" rIns="0" bIns="0" anchor="t" anchorCtr="0">
            <a:spAutoFit/>
          </a:bodyPr>
          <a:lstStyle/>
          <a:p>
            <a:pPr marL="13833" lvl="0" indent="0" algn="l" rtl="0">
              <a:lnSpc>
                <a:spcPct val="100000"/>
              </a:lnSpc>
              <a:spcBef>
                <a:spcPts val="0"/>
              </a:spcBef>
              <a:spcAft>
                <a:spcPts val="0"/>
              </a:spcAft>
              <a:buNone/>
            </a:pPr>
            <a:r>
              <a:rPr lang="en" sz="2100" b="1">
                <a:solidFill>
                  <a:srgbClr val="092838"/>
                </a:solidFill>
                <a:latin typeface="Optimistic Text"/>
                <a:ea typeface="Optimistic Text"/>
                <a:cs typeface="Optimistic Text"/>
                <a:sym typeface="Optimistic Text"/>
              </a:rPr>
              <a:t>Information Research</a:t>
            </a:r>
            <a:endParaRPr sz="2100" b="1">
              <a:solidFill>
                <a:srgbClr val="092838"/>
              </a:solidFill>
              <a:latin typeface="Optimistic Text"/>
              <a:ea typeface="Optimistic Text"/>
              <a:cs typeface="Optimistic Text"/>
              <a:sym typeface="Optimistic Text"/>
            </a:endParaRPr>
          </a:p>
        </p:txBody>
      </p:sp>
      <p:sp>
        <p:nvSpPr>
          <p:cNvPr id="1708" name="Google Shape;1708;p146"/>
          <p:cNvSpPr txBox="1"/>
          <p:nvPr/>
        </p:nvSpPr>
        <p:spPr>
          <a:xfrm>
            <a:off x="6034015" y="5686575"/>
            <a:ext cx="3012000" cy="2700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800">
                <a:solidFill>
                  <a:srgbClr val="092838"/>
                </a:solidFill>
                <a:latin typeface="Optimistic Text"/>
                <a:ea typeface="Optimistic Text"/>
                <a:cs typeface="Optimistic Text"/>
                <a:sym typeface="Optimistic Text"/>
              </a:rPr>
              <a:t>Practice English or local languages </a:t>
            </a:r>
            <a:endParaRPr sz="1800">
              <a:solidFill>
                <a:srgbClr val="092838"/>
              </a:solidFill>
              <a:latin typeface="Optimistic Text"/>
              <a:ea typeface="Optimistic Text"/>
              <a:cs typeface="Optimistic Text"/>
              <a:sym typeface="Optimistic Text"/>
            </a:endParaRPr>
          </a:p>
          <a:p>
            <a:pPr marL="0" lvl="0" indent="0" algn="l" rtl="0">
              <a:spcBef>
                <a:spcPts val="0"/>
              </a:spcBef>
              <a:spcAft>
                <a:spcPts val="0"/>
              </a:spcAft>
              <a:buNone/>
            </a:pPr>
            <a:endParaRPr sz="1800">
              <a:solidFill>
                <a:srgbClr val="092838"/>
              </a:solidFill>
              <a:latin typeface="Optimistic Text"/>
              <a:ea typeface="Optimistic Text"/>
              <a:cs typeface="Optimistic Text"/>
              <a:sym typeface="Optimistic Text"/>
            </a:endParaRPr>
          </a:p>
          <a:p>
            <a:pPr marL="0" lvl="0" indent="0" algn="l" rtl="0">
              <a:spcBef>
                <a:spcPts val="0"/>
              </a:spcBef>
              <a:spcAft>
                <a:spcPts val="0"/>
              </a:spcAft>
              <a:buNone/>
            </a:pPr>
            <a:r>
              <a:rPr lang="en" sz="1800">
                <a:solidFill>
                  <a:srgbClr val="092838"/>
                </a:solidFill>
                <a:latin typeface="Optimistic Text"/>
                <a:ea typeface="Optimistic Text"/>
                <a:cs typeface="Optimistic Text"/>
                <a:sym typeface="Optimistic Text"/>
              </a:rPr>
              <a:t>Learn professional or technical vocabulary</a:t>
            </a:r>
            <a:endParaRPr sz="1800">
              <a:solidFill>
                <a:srgbClr val="092838"/>
              </a:solidFill>
              <a:latin typeface="Optimistic Text"/>
              <a:ea typeface="Optimistic Text"/>
              <a:cs typeface="Optimistic Text"/>
              <a:sym typeface="Optimistic Text"/>
            </a:endParaRPr>
          </a:p>
          <a:p>
            <a:pPr marL="0" lvl="0" indent="0" algn="l" rtl="0">
              <a:spcBef>
                <a:spcPts val="0"/>
              </a:spcBef>
              <a:spcAft>
                <a:spcPts val="0"/>
              </a:spcAft>
              <a:buNone/>
            </a:pPr>
            <a:endParaRPr sz="1800">
              <a:solidFill>
                <a:srgbClr val="092838"/>
              </a:solidFill>
              <a:latin typeface="Optimistic Text"/>
              <a:ea typeface="Optimistic Text"/>
              <a:cs typeface="Optimistic Text"/>
              <a:sym typeface="Optimistic Text"/>
            </a:endParaRPr>
          </a:p>
          <a:p>
            <a:pPr marL="0" lvl="0" indent="0" algn="l" rtl="0">
              <a:spcBef>
                <a:spcPts val="0"/>
              </a:spcBef>
              <a:spcAft>
                <a:spcPts val="0"/>
              </a:spcAft>
              <a:buNone/>
            </a:pPr>
            <a:r>
              <a:rPr lang="en" sz="1800">
                <a:solidFill>
                  <a:srgbClr val="092838"/>
                </a:solidFill>
                <a:latin typeface="Optimistic Text"/>
                <a:ea typeface="Optimistic Text"/>
                <a:cs typeface="Optimistic Text"/>
                <a:sym typeface="Optimistic Text"/>
              </a:rPr>
              <a:t>Explore formal vs. informal communication</a:t>
            </a:r>
            <a:endParaRPr sz="1800">
              <a:solidFill>
                <a:srgbClr val="092838"/>
              </a:solidFill>
              <a:latin typeface="Optimistic Text"/>
              <a:ea typeface="Optimistic Text"/>
              <a:cs typeface="Optimistic Text"/>
              <a:sym typeface="Optimistic Text"/>
            </a:endParaRPr>
          </a:p>
        </p:txBody>
      </p:sp>
      <p:sp>
        <p:nvSpPr>
          <p:cNvPr id="1709" name="Google Shape;1709;p146"/>
          <p:cNvSpPr txBox="1"/>
          <p:nvPr/>
        </p:nvSpPr>
        <p:spPr>
          <a:xfrm>
            <a:off x="10075075" y="5686575"/>
            <a:ext cx="2878500" cy="2700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800">
                <a:solidFill>
                  <a:srgbClr val="092838"/>
                </a:solidFill>
                <a:latin typeface="Optimistic Text"/>
                <a:ea typeface="Optimistic Text"/>
                <a:cs typeface="Optimistic Text"/>
                <a:sym typeface="Optimistic Text"/>
              </a:rPr>
              <a:t>Get simple explanations for complex topics</a:t>
            </a:r>
            <a:endParaRPr sz="1800">
              <a:solidFill>
                <a:srgbClr val="092838"/>
              </a:solidFill>
              <a:latin typeface="Optimistic Text"/>
              <a:ea typeface="Optimistic Text"/>
              <a:cs typeface="Optimistic Text"/>
              <a:sym typeface="Optimistic Text"/>
            </a:endParaRPr>
          </a:p>
          <a:p>
            <a:pPr marL="0" lvl="0" indent="0" algn="l" rtl="0">
              <a:spcBef>
                <a:spcPts val="0"/>
              </a:spcBef>
              <a:spcAft>
                <a:spcPts val="0"/>
              </a:spcAft>
              <a:buNone/>
            </a:pPr>
            <a:endParaRPr sz="1800">
              <a:solidFill>
                <a:srgbClr val="092838"/>
              </a:solidFill>
              <a:latin typeface="Optimistic Text"/>
              <a:ea typeface="Optimistic Text"/>
              <a:cs typeface="Optimistic Text"/>
              <a:sym typeface="Optimistic Text"/>
            </a:endParaRPr>
          </a:p>
          <a:p>
            <a:pPr marL="0" lvl="0" indent="0" algn="l" rtl="0">
              <a:spcBef>
                <a:spcPts val="0"/>
              </a:spcBef>
              <a:spcAft>
                <a:spcPts val="0"/>
              </a:spcAft>
              <a:buNone/>
            </a:pPr>
            <a:r>
              <a:rPr lang="en" sz="1800">
                <a:solidFill>
                  <a:srgbClr val="092838"/>
                </a:solidFill>
                <a:latin typeface="Optimistic Text"/>
                <a:ea typeface="Optimistic Text"/>
                <a:cs typeface="Optimistic Text"/>
                <a:sym typeface="Optimistic Text"/>
              </a:rPr>
              <a:t>Build personalized study plans</a:t>
            </a:r>
            <a:endParaRPr sz="1800">
              <a:solidFill>
                <a:srgbClr val="092838"/>
              </a:solidFill>
              <a:latin typeface="Optimistic Text"/>
              <a:ea typeface="Optimistic Text"/>
              <a:cs typeface="Optimistic Text"/>
              <a:sym typeface="Optimistic Text"/>
            </a:endParaRPr>
          </a:p>
          <a:p>
            <a:pPr marL="0" lvl="0" indent="0" algn="l" rtl="0">
              <a:spcBef>
                <a:spcPts val="0"/>
              </a:spcBef>
              <a:spcAft>
                <a:spcPts val="0"/>
              </a:spcAft>
              <a:buNone/>
            </a:pPr>
            <a:endParaRPr sz="1800">
              <a:solidFill>
                <a:srgbClr val="092838"/>
              </a:solidFill>
              <a:latin typeface="Optimistic Text"/>
              <a:ea typeface="Optimistic Text"/>
              <a:cs typeface="Optimistic Text"/>
              <a:sym typeface="Optimistic Text"/>
            </a:endParaRPr>
          </a:p>
          <a:p>
            <a:pPr marL="0" lvl="0" indent="0" algn="l" rtl="0">
              <a:spcBef>
                <a:spcPts val="0"/>
              </a:spcBef>
              <a:spcAft>
                <a:spcPts val="0"/>
              </a:spcAft>
              <a:buNone/>
            </a:pPr>
            <a:r>
              <a:rPr lang="en" sz="1800">
                <a:solidFill>
                  <a:srgbClr val="092838"/>
                </a:solidFill>
                <a:latin typeface="Optimistic Text"/>
                <a:ea typeface="Optimistic Text"/>
                <a:cs typeface="Optimistic Text"/>
                <a:sym typeface="Optimistic Text"/>
              </a:rPr>
              <a:t>Generate practice questions</a:t>
            </a:r>
            <a:endParaRPr sz="1800">
              <a:solidFill>
                <a:srgbClr val="092838"/>
              </a:solidFill>
              <a:latin typeface="Optimistic Text"/>
              <a:ea typeface="Optimistic Text"/>
              <a:cs typeface="Optimistic Text"/>
              <a:sym typeface="Optimistic Text"/>
            </a:endParaRPr>
          </a:p>
        </p:txBody>
      </p:sp>
      <p:sp>
        <p:nvSpPr>
          <p:cNvPr id="1710" name="Google Shape;1710;p146"/>
          <p:cNvSpPr txBox="1"/>
          <p:nvPr/>
        </p:nvSpPr>
        <p:spPr>
          <a:xfrm>
            <a:off x="14178722" y="5686575"/>
            <a:ext cx="3012000" cy="2700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800">
                <a:solidFill>
                  <a:srgbClr val="092838"/>
                </a:solidFill>
                <a:latin typeface="Optimistic Text"/>
                <a:ea typeface="Optimistic Text"/>
                <a:cs typeface="Optimistic Text"/>
                <a:sym typeface="Optimistic Text"/>
              </a:rPr>
              <a:t>Summarize long articles or documents</a:t>
            </a:r>
            <a:endParaRPr sz="1800">
              <a:solidFill>
                <a:srgbClr val="092838"/>
              </a:solidFill>
              <a:latin typeface="Optimistic Text"/>
              <a:ea typeface="Optimistic Text"/>
              <a:cs typeface="Optimistic Text"/>
              <a:sym typeface="Optimistic Text"/>
            </a:endParaRPr>
          </a:p>
          <a:p>
            <a:pPr marL="0" lvl="0" indent="0" algn="l" rtl="0">
              <a:spcBef>
                <a:spcPts val="0"/>
              </a:spcBef>
              <a:spcAft>
                <a:spcPts val="0"/>
              </a:spcAft>
              <a:buNone/>
            </a:pPr>
            <a:endParaRPr sz="1800">
              <a:solidFill>
                <a:srgbClr val="092838"/>
              </a:solidFill>
              <a:latin typeface="Optimistic Text"/>
              <a:ea typeface="Optimistic Text"/>
              <a:cs typeface="Optimistic Text"/>
              <a:sym typeface="Optimistic Text"/>
            </a:endParaRPr>
          </a:p>
          <a:p>
            <a:pPr marL="0" lvl="0" indent="0" algn="l" rtl="0">
              <a:spcBef>
                <a:spcPts val="0"/>
              </a:spcBef>
              <a:spcAft>
                <a:spcPts val="0"/>
              </a:spcAft>
              <a:buNone/>
            </a:pPr>
            <a:r>
              <a:rPr lang="en" sz="1800">
                <a:solidFill>
                  <a:srgbClr val="092838"/>
                </a:solidFill>
                <a:latin typeface="Optimistic Text"/>
                <a:ea typeface="Optimistic Text"/>
                <a:cs typeface="Optimistic Text"/>
                <a:sym typeface="Optimistic Text"/>
              </a:rPr>
              <a:t>Break down policies, contracts, or health information</a:t>
            </a:r>
            <a:endParaRPr sz="1800">
              <a:solidFill>
                <a:srgbClr val="092838"/>
              </a:solidFill>
              <a:latin typeface="Optimistic Text"/>
              <a:ea typeface="Optimistic Text"/>
              <a:cs typeface="Optimistic Text"/>
              <a:sym typeface="Optimistic Text"/>
            </a:endParaRPr>
          </a:p>
          <a:p>
            <a:pPr marL="0" lvl="0" indent="0" algn="l" rtl="0">
              <a:spcBef>
                <a:spcPts val="0"/>
              </a:spcBef>
              <a:spcAft>
                <a:spcPts val="0"/>
              </a:spcAft>
              <a:buNone/>
            </a:pPr>
            <a:endParaRPr sz="1800">
              <a:solidFill>
                <a:srgbClr val="092838"/>
              </a:solidFill>
              <a:latin typeface="Optimistic Text"/>
              <a:ea typeface="Optimistic Text"/>
              <a:cs typeface="Optimistic Text"/>
              <a:sym typeface="Optimistic Text"/>
            </a:endParaRPr>
          </a:p>
          <a:p>
            <a:pPr marL="0" lvl="0" indent="0" algn="l" rtl="0">
              <a:spcBef>
                <a:spcPts val="0"/>
              </a:spcBef>
              <a:spcAft>
                <a:spcPts val="0"/>
              </a:spcAft>
              <a:buNone/>
            </a:pPr>
            <a:r>
              <a:rPr lang="en" sz="1800">
                <a:solidFill>
                  <a:srgbClr val="092838"/>
                </a:solidFill>
                <a:latin typeface="Optimistic Text"/>
                <a:ea typeface="Optimistic Text"/>
                <a:cs typeface="Optimistic Text"/>
                <a:sym typeface="Optimistic Text"/>
              </a:rPr>
              <a:t>Research purchases (phones, housing, loans)</a:t>
            </a:r>
            <a:endParaRPr sz="1800">
              <a:solidFill>
                <a:srgbClr val="092838"/>
              </a:solidFill>
              <a:latin typeface="Optimistic Text"/>
              <a:ea typeface="Optimistic Text"/>
              <a:cs typeface="Optimistic Text"/>
              <a:sym typeface="Optimistic Text"/>
            </a:endParaRPr>
          </a:p>
        </p:txBody>
      </p:sp>
      <p:grpSp>
        <p:nvGrpSpPr>
          <p:cNvPr id="1711" name="Google Shape;1711;p146"/>
          <p:cNvGrpSpPr/>
          <p:nvPr/>
        </p:nvGrpSpPr>
        <p:grpSpPr>
          <a:xfrm>
            <a:off x="5701795" y="5745032"/>
            <a:ext cx="178842" cy="159067"/>
            <a:chOff x="671395" y="3895621"/>
            <a:chExt cx="119228" cy="106045"/>
          </a:xfrm>
        </p:grpSpPr>
        <p:sp>
          <p:nvSpPr>
            <p:cNvPr id="1712" name="Google Shape;1712;p146"/>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sp>
          <p:nvSpPr>
            <p:cNvPr id="1713" name="Google Shape;1713;p146"/>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grpSp>
      <p:grpSp>
        <p:nvGrpSpPr>
          <p:cNvPr id="1714" name="Google Shape;1714;p146"/>
          <p:cNvGrpSpPr/>
          <p:nvPr/>
        </p:nvGrpSpPr>
        <p:grpSpPr>
          <a:xfrm>
            <a:off x="5701795" y="6606263"/>
            <a:ext cx="178842" cy="159067"/>
            <a:chOff x="671395" y="3895621"/>
            <a:chExt cx="119228" cy="106045"/>
          </a:xfrm>
        </p:grpSpPr>
        <p:sp>
          <p:nvSpPr>
            <p:cNvPr id="1715" name="Google Shape;1715;p146"/>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sp>
          <p:nvSpPr>
            <p:cNvPr id="1716" name="Google Shape;1716;p146"/>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grpSp>
      <p:grpSp>
        <p:nvGrpSpPr>
          <p:cNvPr id="1717" name="Google Shape;1717;p146"/>
          <p:cNvGrpSpPr/>
          <p:nvPr/>
        </p:nvGrpSpPr>
        <p:grpSpPr>
          <a:xfrm>
            <a:off x="5701795" y="7433381"/>
            <a:ext cx="178842" cy="159067"/>
            <a:chOff x="671395" y="3895621"/>
            <a:chExt cx="119228" cy="106045"/>
          </a:xfrm>
        </p:grpSpPr>
        <p:sp>
          <p:nvSpPr>
            <p:cNvPr id="1718" name="Google Shape;1718;p146"/>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sp>
          <p:nvSpPr>
            <p:cNvPr id="1719" name="Google Shape;1719;p146"/>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grpSp>
      <p:grpSp>
        <p:nvGrpSpPr>
          <p:cNvPr id="1720" name="Google Shape;1720;p146"/>
          <p:cNvGrpSpPr/>
          <p:nvPr/>
        </p:nvGrpSpPr>
        <p:grpSpPr>
          <a:xfrm>
            <a:off x="9732166" y="5745032"/>
            <a:ext cx="178842" cy="159067"/>
            <a:chOff x="671395" y="3895621"/>
            <a:chExt cx="119228" cy="106045"/>
          </a:xfrm>
        </p:grpSpPr>
        <p:sp>
          <p:nvSpPr>
            <p:cNvPr id="1721" name="Google Shape;1721;p146"/>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sp>
          <p:nvSpPr>
            <p:cNvPr id="1722" name="Google Shape;1722;p146"/>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grpSp>
      <p:grpSp>
        <p:nvGrpSpPr>
          <p:cNvPr id="1723" name="Google Shape;1723;p146"/>
          <p:cNvGrpSpPr/>
          <p:nvPr/>
        </p:nvGrpSpPr>
        <p:grpSpPr>
          <a:xfrm>
            <a:off x="9732166" y="6575938"/>
            <a:ext cx="178842" cy="159067"/>
            <a:chOff x="671395" y="3895621"/>
            <a:chExt cx="119228" cy="106045"/>
          </a:xfrm>
        </p:grpSpPr>
        <p:sp>
          <p:nvSpPr>
            <p:cNvPr id="1724" name="Google Shape;1724;p146"/>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sp>
          <p:nvSpPr>
            <p:cNvPr id="1725" name="Google Shape;1725;p146"/>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grpSp>
      <p:grpSp>
        <p:nvGrpSpPr>
          <p:cNvPr id="1726" name="Google Shape;1726;p146"/>
          <p:cNvGrpSpPr/>
          <p:nvPr/>
        </p:nvGrpSpPr>
        <p:grpSpPr>
          <a:xfrm>
            <a:off x="9732166" y="7406807"/>
            <a:ext cx="178842" cy="159067"/>
            <a:chOff x="671395" y="3895621"/>
            <a:chExt cx="119228" cy="106045"/>
          </a:xfrm>
        </p:grpSpPr>
        <p:sp>
          <p:nvSpPr>
            <p:cNvPr id="1727" name="Google Shape;1727;p146"/>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sp>
          <p:nvSpPr>
            <p:cNvPr id="1728" name="Google Shape;1728;p146"/>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grpSp>
      <p:grpSp>
        <p:nvGrpSpPr>
          <p:cNvPr id="1729" name="Google Shape;1729;p146"/>
          <p:cNvGrpSpPr/>
          <p:nvPr/>
        </p:nvGrpSpPr>
        <p:grpSpPr>
          <a:xfrm>
            <a:off x="13835814" y="5745032"/>
            <a:ext cx="178842" cy="159067"/>
            <a:chOff x="671395" y="3895621"/>
            <a:chExt cx="119228" cy="106045"/>
          </a:xfrm>
        </p:grpSpPr>
        <p:sp>
          <p:nvSpPr>
            <p:cNvPr id="1730" name="Google Shape;1730;p146"/>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sp>
          <p:nvSpPr>
            <p:cNvPr id="1731" name="Google Shape;1731;p146"/>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grpSp>
      <p:grpSp>
        <p:nvGrpSpPr>
          <p:cNvPr id="1732" name="Google Shape;1732;p146"/>
          <p:cNvGrpSpPr/>
          <p:nvPr/>
        </p:nvGrpSpPr>
        <p:grpSpPr>
          <a:xfrm>
            <a:off x="13835814" y="6575938"/>
            <a:ext cx="178842" cy="159067"/>
            <a:chOff x="671395" y="3895621"/>
            <a:chExt cx="119228" cy="106045"/>
          </a:xfrm>
        </p:grpSpPr>
        <p:sp>
          <p:nvSpPr>
            <p:cNvPr id="1733" name="Google Shape;1733;p146"/>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sp>
          <p:nvSpPr>
            <p:cNvPr id="1734" name="Google Shape;1734;p146"/>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grpSp>
      <p:grpSp>
        <p:nvGrpSpPr>
          <p:cNvPr id="1735" name="Google Shape;1735;p146"/>
          <p:cNvGrpSpPr/>
          <p:nvPr/>
        </p:nvGrpSpPr>
        <p:grpSpPr>
          <a:xfrm>
            <a:off x="13835814" y="7670957"/>
            <a:ext cx="178842" cy="159067"/>
            <a:chOff x="671395" y="3895621"/>
            <a:chExt cx="119228" cy="106045"/>
          </a:xfrm>
        </p:grpSpPr>
        <p:sp>
          <p:nvSpPr>
            <p:cNvPr id="1736" name="Google Shape;1736;p146"/>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sp>
          <p:nvSpPr>
            <p:cNvPr id="1737" name="Google Shape;1737;p146"/>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grpSp>
      <p:pic>
        <p:nvPicPr>
          <p:cNvPr id="1738" name="Google Shape;1738;p146" title="190.jpg"/>
          <p:cNvPicPr preferRelativeResize="0"/>
          <p:nvPr/>
        </p:nvPicPr>
        <p:blipFill>
          <a:blip r:embed="rId3">
            <a:alphaModFix/>
          </a:blip>
          <a:stretch>
            <a:fillRect/>
          </a:stretch>
        </p:blipFill>
        <p:spPr>
          <a:xfrm>
            <a:off x="5637325" y="3078768"/>
            <a:ext cx="3410700" cy="2273700"/>
          </a:xfrm>
          <a:prstGeom prst="roundRect">
            <a:avLst>
              <a:gd name="adj" fmla="val 7699"/>
            </a:avLst>
          </a:prstGeom>
          <a:noFill/>
          <a:ln>
            <a:noFill/>
          </a:ln>
        </p:spPr>
      </p:pic>
      <p:sp>
        <p:nvSpPr>
          <p:cNvPr id="1741" name="Google Shape;1741;p146"/>
          <p:cNvSpPr txBox="1">
            <a:spLocks noGrp="1"/>
          </p:cNvSpPr>
          <p:nvPr>
            <p:ph type="subTitle" idx="2"/>
          </p:nvPr>
        </p:nvSpPr>
        <p:spPr>
          <a:xfrm>
            <a:off x="429768" y="429768"/>
            <a:ext cx="4928700" cy="1539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sz="1000">
                <a:solidFill>
                  <a:schemeClr val="accent4"/>
                </a:solidFill>
              </a:rPr>
              <a:t>MANAGING AI</a:t>
            </a:r>
            <a:endParaRPr sz="1000">
              <a:solidFill>
                <a:schemeClr val="accent4"/>
              </a:solidFill>
            </a:endParaRPr>
          </a:p>
        </p:txBody>
      </p:sp>
      <p:pic>
        <p:nvPicPr>
          <p:cNvPr id="2" name="Google Shape;1698;p146" title="Middle E Asset2 13.jpg">
            <a:extLst>
              <a:ext uri="{FF2B5EF4-FFF2-40B4-BE49-F238E27FC236}">
                <a16:creationId xmlns:a16="http://schemas.microsoft.com/office/drawing/2014/main" id="{B4F8776D-F217-5B47-3E9B-BED505F264E4}"/>
              </a:ext>
            </a:extLst>
          </p:cNvPr>
          <p:cNvPicPr preferRelativeResize="0"/>
          <p:nvPr/>
        </p:nvPicPr>
        <p:blipFill rotWithShape="1">
          <a:blip r:embed="rId4">
            <a:alphaModFix/>
          </a:blip>
          <a:srcRect l="20" r="10"/>
          <a:stretch/>
        </p:blipFill>
        <p:spPr>
          <a:xfrm>
            <a:off x="9727674" y="3078497"/>
            <a:ext cx="3410700" cy="2273700"/>
          </a:xfrm>
          <a:prstGeom prst="roundRect">
            <a:avLst>
              <a:gd name="adj" fmla="val 7699"/>
            </a:avLst>
          </a:prstGeom>
          <a:noFill/>
          <a:ln>
            <a:noFill/>
          </a:ln>
        </p:spPr>
      </p:pic>
      <p:pic>
        <p:nvPicPr>
          <p:cNvPr id="3" name="Google Shape;1699;p146" title="Middle E Asset2 14.jpg">
            <a:extLst>
              <a:ext uri="{FF2B5EF4-FFF2-40B4-BE49-F238E27FC236}">
                <a16:creationId xmlns:a16="http://schemas.microsoft.com/office/drawing/2014/main" id="{8DC9A633-1F13-7B85-25FC-BE3E4D3CCBAD}"/>
              </a:ext>
            </a:extLst>
          </p:cNvPr>
          <p:cNvPicPr preferRelativeResize="0"/>
          <p:nvPr/>
        </p:nvPicPr>
        <p:blipFill rotWithShape="1">
          <a:blip r:embed="rId5">
            <a:alphaModFix/>
          </a:blip>
          <a:srcRect l="20" r="10"/>
          <a:stretch/>
        </p:blipFill>
        <p:spPr>
          <a:xfrm>
            <a:off x="13831322" y="3055880"/>
            <a:ext cx="3410700" cy="2273700"/>
          </a:xfrm>
          <a:prstGeom prst="roundRect">
            <a:avLst>
              <a:gd name="adj" fmla="val 7699"/>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745"/>
        <p:cNvGrpSpPr/>
        <p:nvPr/>
      </p:nvGrpSpPr>
      <p:grpSpPr>
        <a:xfrm>
          <a:off x="0" y="0"/>
          <a:ext cx="0" cy="0"/>
          <a:chOff x="0" y="0"/>
          <a:chExt cx="0" cy="0"/>
        </a:xfrm>
      </p:grpSpPr>
      <p:sp>
        <p:nvSpPr>
          <p:cNvPr id="1746" name="Google Shape;1746;p147"/>
          <p:cNvSpPr txBox="1">
            <a:spLocks noGrp="1"/>
          </p:cNvSpPr>
          <p:nvPr>
            <p:ph type="ctrTitle"/>
          </p:nvPr>
        </p:nvSpPr>
        <p:spPr>
          <a:xfrm>
            <a:off x="1527048" y="4207788"/>
            <a:ext cx="11964900" cy="17190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How to use Meta AI directly on WhatsApp</a:t>
            </a:r>
            <a:endParaRPr/>
          </a:p>
        </p:txBody>
      </p:sp>
      <p:sp>
        <p:nvSpPr>
          <p:cNvPr id="1747" name="Google Shape;1747;p147"/>
          <p:cNvSpPr txBox="1">
            <a:spLocks noGrp="1"/>
          </p:cNvSpPr>
          <p:nvPr>
            <p:ph type="subTitle" idx="4294967295"/>
          </p:nvPr>
        </p:nvSpPr>
        <p:spPr>
          <a:xfrm>
            <a:off x="1527040" y="2867037"/>
            <a:ext cx="11964900" cy="347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b="0">
                <a:solidFill>
                  <a:schemeClr val="accent4"/>
                </a:solidFill>
              </a:rPr>
              <a:t>ACTIVITY</a:t>
            </a:r>
            <a:endParaRPr b="0">
              <a:solidFill>
                <a:schemeClr val="accent4"/>
              </a:solidFill>
            </a:endParaRPr>
          </a:p>
        </p:txBody>
      </p:sp>
      <p:pic>
        <p:nvPicPr>
          <p:cNvPr id="1748" name="Google Shape;1748;p147"/>
          <p:cNvPicPr preferRelativeResize="0"/>
          <p:nvPr/>
        </p:nvPicPr>
        <p:blipFill>
          <a:blip r:embed="rId3">
            <a:alphaModFix/>
          </a:blip>
          <a:stretch>
            <a:fillRect/>
          </a:stretch>
        </p:blipFill>
        <p:spPr>
          <a:xfrm>
            <a:off x="1527040" y="8462982"/>
            <a:ext cx="1647825" cy="10001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66"/>
        <p:cNvGrpSpPr/>
        <p:nvPr/>
      </p:nvGrpSpPr>
      <p:grpSpPr>
        <a:xfrm>
          <a:off x="0" y="0"/>
          <a:ext cx="0" cy="0"/>
          <a:chOff x="0" y="0"/>
          <a:chExt cx="0" cy="0"/>
        </a:xfrm>
      </p:grpSpPr>
      <p:sp>
        <p:nvSpPr>
          <p:cNvPr id="967" name="Google Shape;967;p112"/>
          <p:cNvSpPr/>
          <p:nvPr/>
        </p:nvSpPr>
        <p:spPr>
          <a:xfrm>
            <a:off x="6100050" y="1473275"/>
            <a:ext cx="11392500" cy="8013600"/>
          </a:xfrm>
          <a:prstGeom prst="roundRect">
            <a:avLst>
              <a:gd name="adj" fmla="val 4862"/>
            </a:avLst>
          </a:prstGeom>
          <a:solidFill>
            <a:schemeClr val="accent4"/>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968" name="Google Shape;968;p112"/>
          <p:cNvSpPr txBox="1">
            <a:spLocks noGrp="1"/>
          </p:cNvSpPr>
          <p:nvPr>
            <p:ph type="title"/>
          </p:nvPr>
        </p:nvSpPr>
        <p:spPr>
          <a:xfrm>
            <a:off x="777240" y="2532888"/>
            <a:ext cx="4928700" cy="25695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AI is already in your daily life</a:t>
            </a:r>
            <a:endParaRPr/>
          </a:p>
        </p:txBody>
      </p:sp>
      <p:sp>
        <p:nvSpPr>
          <p:cNvPr id="969" name="Google Shape;969;p112"/>
          <p:cNvSpPr txBox="1">
            <a:spLocks noGrp="1"/>
          </p:cNvSpPr>
          <p:nvPr>
            <p:ph type="subTitle" idx="2"/>
          </p:nvPr>
        </p:nvSpPr>
        <p:spPr>
          <a:xfrm>
            <a:off x="429768" y="429768"/>
            <a:ext cx="4928700" cy="347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1000"/>
              <a:t>INTRODUCTION</a:t>
            </a:r>
            <a:endParaRPr sz="1000"/>
          </a:p>
        </p:txBody>
      </p:sp>
      <p:sp>
        <p:nvSpPr>
          <p:cNvPr id="970" name="Google Shape;970;p112"/>
          <p:cNvSpPr/>
          <p:nvPr/>
        </p:nvSpPr>
        <p:spPr>
          <a:xfrm>
            <a:off x="6507900" y="1818875"/>
            <a:ext cx="3406200" cy="2899500"/>
          </a:xfrm>
          <a:prstGeom prst="roundRect">
            <a:avLst>
              <a:gd name="adj" fmla="val 9943"/>
            </a:avLst>
          </a:prstGeom>
          <a:solidFill>
            <a:schemeClr val="accent6"/>
          </a:solidFill>
          <a:ln>
            <a:noFill/>
          </a:ln>
        </p:spPr>
        <p:txBody>
          <a:bodyPr spcFirstLastPara="1" wrap="square" lIns="128000" tIns="128000" rIns="128000" bIns="128000" anchor="ctr" anchorCtr="0">
            <a:noAutofit/>
          </a:bodyPr>
          <a:lstStyle/>
          <a:p>
            <a:pPr marL="0" lvl="0" indent="0" algn="ctr" rtl="0">
              <a:spcBef>
                <a:spcPts val="0"/>
              </a:spcBef>
              <a:spcAft>
                <a:spcPts val="0"/>
              </a:spcAft>
              <a:buNone/>
            </a:pPr>
            <a:endParaRPr sz="1960"/>
          </a:p>
        </p:txBody>
      </p:sp>
      <p:sp>
        <p:nvSpPr>
          <p:cNvPr id="971" name="Google Shape;971;p112"/>
          <p:cNvSpPr txBox="1"/>
          <p:nvPr/>
        </p:nvSpPr>
        <p:spPr>
          <a:xfrm>
            <a:off x="7218455" y="2707293"/>
            <a:ext cx="1985100" cy="1122300"/>
          </a:xfrm>
          <a:prstGeom prst="rect">
            <a:avLst/>
          </a:prstGeom>
          <a:noFill/>
          <a:ln>
            <a:noFill/>
          </a:ln>
        </p:spPr>
        <p:txBody>
          <a:bodyPr spcFirstLastPara="1" wrap="square" lIns="0" tIns="13850" rIns="0" bIns="0" anchor="t" anchorCtr="0">
            <a:spAutoFit/>
          </a:bodyPr>
          <a:lstStyle/>
          <a:p>
            <a:pPr marL="13833" lvl="0" indent="0" algn="ctr" rtl="0">
              <a:lnSpc>
                <a:spcPct val="100000"/>
              </a:lnSpc>
              <a:spcBef>
                <a:spcPts val="0"/>
              </a:spcBef>
              <a:spcAft>
                <a:spcPts val="0"/>
              </a:spcAft>
              <a:buNone/>
            </a:pPr>
            <a:r>
              <a:rPr lang="en" sz="3600" b="1">
                <a:solidFill>
                  <a:schemeClr val="accent3"/>
                </a:solidFill>
                <a:latin typeface="Optimistic Text"/>
                <a:ea typeface="Optimistic Text"/>
                <a:cs typeface="Optimistic Text"/>
                <a:sym typeface="Optimistic Text"/>
              </a:rPr>
              <a:t>AI at work</a:t>
            </a:r>
            <a:endParaRPr sz="3600" b="1">
              <a:solidFill>
                <a:schemeClr val="accent3"/>
              </a:solidFill>
              <a:latin typeface="Optimistic Text"/>
              <a:ea typeface="Optimistic Text"/>
              <a:cs typeface="Optimistic Text"/>
              <a:sym typeface="Optimistic Text"/>
            </a:endParaRPr>
          </a:p>
        </p:txBody>
      </p:sp>
      <p:sp>
        <p:nvSpPr>
          <p:cNvPr id="972" name="Google Shape;972;p112"/>
          <p:cNvSpPr txBox="1"/>
          <p:nvPr/>
        </p:nvSpPr>
        <p:spPr>
          <a:xfrm>
            <a:off x="10184775" y="4866025"/>
            <a:ext cx="3406200" cy="450000"/>
          </a:xfrm>
          <a:prstGeom prst="rect">
            <a:avLst/>
          </a:prstGeom>
          <a:noFill/>
          <a:ln>
            <a:noFill/>
          </a:ln>
        </p:spPr>
        <p:txBody>
          <a:bodyPr spcFirstLastPara="1" wrap="square" lIns="0" tIns="13850" rIns="0" bIns="0" anchor="t" anchorCtr="0">
            <a:spAutoFit/>
          </a:bodyPr>
          <a:lstStyle/>
          <a:p>
            <a:pPr marL="13833" lvl="0" indent="0" algn="l" rtl="0">
              <a:spcBef>
                <a:spcPts val="38"/>
              </a:spcBef>
              <a:spcAft>
                <a:spcPts val="0"/>
              </a:spcAft>
              <a:buNone/>
            </a:pPr>
            <a:r>
              <a:rPr lang="en">
                <a:solidFill>
                  <a:srgbClr val="092838"/>
                </a:solidFill>
                <a:latin typeface="Optimistic Text"/>
                <a:ea typeface="Optimistic Text"/>
                <a:cs typeface="Optimistic Text"/>
                <a:sym typeface="Optimistic Text"/>
              </a:rPr>
              <a:t>Mobile banking app:</a:t>
            </a:r>
            <a:endParaRPr>
              <a:solidFill>
                <a:srgbClr val="092838"/>
              </a:solidFill>
              <a:latin typeface="Optimistic Text"/>
              <a:ea typeface="Optimistic Text"/>
              <a:cs typeface="Optimistic Text"/>
              <a:sym typeface="Optimistic Text"/>
            </a:endParaRPr>
          </a:p>
          <a:p>
            <a:pPr marL="13833" lvl="0" indent="0" algn="l" rtl="0">
              <a:spcBef>
                <a:spcPts val="38"/>
              </a:spcBef>
              <a:spcAft>
                <a:spcPts val="0"/>
              </a:spcAft>
              <a:buNone/>
            </a:pPr>
            <a:r>
              <a:rPr lang="en">
                <a:solidFill>
                  <a:srgbClr val="092838"/>
                </a:solidFill>
                <a:latin typeface="Optimistic Text"/>
                <a:ea typeface="Optimistic Text"/>
                <a:cs typeface="Optimistic Text"/>
                <a:sym typeface="Optimistic Text"/>
              </a:rPr>
              <a:t>Fraud detection in banking</a:t>
            </a:r>
            <a:endParaRPr>
              <a:solidFill>
                <a:srgbClr val="092838"/>
              </a:solidFill>
              <a:latin typeface="Optimistic Text"/>
              <a:ea typeface="Optimistic Text"/>
              <a:cs typeface="Optimistic Text"/>
              <a:sym typeface="Optimistic Text"/>
            </a:endParaRPr>
          </a:p>
        </p:txBody>
      </p:sp>
      <p:sp>
        <p:nvSpPr>
          <p:cNvPr id="973" name="Google Shape;973;p112"/>
          <p:cNvSpPr txBox="1"/>
          <p:nvPr/>
        </p:nvSpPr>
        <p:spPr>
          <a:xfrm>
            <a:off x="13785450" y="4883025"/>
            <a:ext cx="3405900" cy="450000"/>
          </a:xfrm>
          <a:prstGeom prst="rect">
            <a:avLst/>
          </a:prstGeom>
          <a:noFill/>
          <a:ln>
            <a:noFill/>
          </a:ln>
        </p:spPr>
        <p:txBody>
          <a:bodyPr spcFirstLastPara="1" wrap="square" lIns="0" tIns="13850" rIns="0" bIns="0" anchor="t" anchorCtr="0">
            <a:spAutoFit/>
          </a:bodyPr>
          <a:lstStyle/>
          <a:p>
            <a:pPr marL="13833" lvl="0" indent="0" algn="l" rtl="0">
              <a:spcBef>
                <a:spcPts val="38"/>
              </a:spcBef>
              <a:spcAft>
                <a:spcPts val="0"/>
              </a:spcAft>
              <a:buNone/>
            </a:pPr>
            <a:r>
              <a:rPr lang="en">
                <a:solidFill>
                  <a:srgbClr val="092838"/>
                </a:solidFill>
                <a:latin typeface="Optimistic Text"/>
                <a:ea typeface="Optimistic Text"/>
                <a:cs typeface="Optimistic Text"/>
                <a:sym typeface="Optimistic Text"/>
              </a:rPr>
              <a:t>Google Maps:</a:t>
            </a:r>
            <a:endParaRPr>
              <a:solidFill>
                <a:srgbClr val="092838"/>
              </a:solidFill>
              <a:latin typeface="Optimistic Text"/>
              <a:ea typeface="Optimistic Text"/>
              <a:cs typeface="Optimistic Text"/>
              <a:sym typeface="Optimistic Text"/>
            </a:endParaRPr>
          </a:p>
          <a:p>
            <a:pPr marL="13833" lvl="0" indent="0" algn="l" rtl="0">
              <a:spcBef>
                <a:spcPts val="38"/>
              </a:spcBef>
              <a:spcAft>
                <a:spcPts val="0"/>
              </a:spcAft>
              <a:buNone/>
            </a:pPr>
            <a:r>
              <a:rPr lang="en">
                <a:solidFill>
                  <a:srgbClr val="092838"/>
                </a:solidFill>
                <a:latin typeface="Optimistic Text"/>
                <a:ea typeface="Optimistic Text"/>
                <a:cs typeface="Optimistic Text"/>
                <a:sym typeface="Optimistic Text"/>
              </a:rPr>
              <a:t>Traffic predictions and routing</a:t>
            </a:r>
            <a:endParaRPr>
              <a:solidFill>
                <a:srgbClr val="092838"/>
              </a:solidFill>
              <a:latin typeface="Optimistic Text"/>
              <a:ea typeface="Optimistic Text"/>
              <a:cs typeface="Optimistic Text"/>
              <a:sym typeface="Optimistic Text"/>
            </a:endParaRPr>
          </a:p>
        </p:txBody>
      </p:sp>
      <p:pic>
        <p:nvPicPr>
          <p:cNvPr id="974" name="Google Shape;974;p112" title="Bank Transfer.jpg"/>
          <p:cNvPicPr preferRelativeResize="0"/>
          <p:nvPr/>
        </p:nvPicPr>
        <p:blipFill rotWithShape="1">
          <a:blip r:embed="rId3">
            <a:alphaModFix/>
          </a:blip>
          <a:srcRect l="20124" r="20142" b="3568"/>
          <a:stretch/>
        </p:blipFill>
        <p:spPr>
          <a:xfrm>
            <a:off x="10108575" y="1818774"/>
            <a:ext cx="3406200" cy="2899500"/>
          </a:xfrm>
          <a:prstGeom prst="roundRect">
            <a:avLst>
              <a:gd name="adj" fmla="val 7143"/>
            </a:avLst>
          </a:prstGeom>
          <a:noFill/>
          <a:ln>
            <a:noFill/>
          </a:ln>
        </p:spPr>
      </p:pic>
      <p:pic>
        <p:nvPicPr>
          <p:cNvPr id="976" name="Google Shape;976;p112" title="WhatsApp VNote.jpg"/>
          <p:cNvPicPr preferRelativeResize="0"/>
          <p:nvPr/>
        </p:nvPicPr>
        <p:blipFill rotWithShape="1">
          <a:blip r:embed="rId4">
            <a:alphaModFix/>
          </a:blip>
          <a:srcRect l="10852" r="10852"/>
          <a:stretch/>
        </p:blipFill>
        <p:spPr>
          <a:xfrm>
            <a:off x="6507900" y="5667366"/>
            <a:ext cx="3406200" cy="2899500"/>
          </a:xfrm>
          <a:prstGeom prst="roundRect">
            <a:avLst>
              <a:gd name="adj" fmla="val 10273"/>
            </a:avLst>
          </a:prstGeom>
          <a:noFill/>
          <a:ln>
            <a:noFill/>
          </a:ln>
        </p:spPr>
      </p:pic>
      <p:pic>
        <p:nvPicPr>
          <p:cNvPr id="977" name="Google Shape;977;p112" title="Instagram feed.jpg"/>
          <p:cNvPicPr preferRelativeResize="0"/>
          <p:nvPr/>
        </p:nvPicPr>
        <p:blipFill rotWithShape="1">
          <a:blip r:embed="rId5">
            <a:alphaModFix/>
          </a:blip>
          <a:srcRect l="11914" r="11907"/>
          <a:stretch/>
        </p:blipFill>
        <p:spPr>
          <a:xfrm>
            <a:off x="10108575" y="5667366"/>
            <a:ext cx="3406200" cy="2899500"/>
          </a:xfrm>
          <a:prstGeom prst="roundRect">
            <a:avLst>
              <a:gd name="adj" fmla="val 10074"/>
            </a:avLst>
          </a:prstGeom>
          <a:noFill/>
          <a:ln>
            <a:noFill/>
          </a:ln>
        </p:spPr>
      </p:pic>
      <p:sp>
        <p:nvSpPr>
          <p:cNvPr id="979" name="Google Shape;979;p112"/>
          <p:cNvSpPr txBox="1"/>
          <p:nvPr/>
        </p:nvSpPr>
        <p:spPr>
          <a:xfrm>
            <a:off x="10184687" y="8748550"/>
            <a:ext cx="3406200" cy="450000"/>
          </a:xfrm>
          <a:prstGeom prst="rect">
            <a:avLst/>
          </a:prstGeom>
          <a:noFill/>
          <a:ln>
            <a:noFill/>
          </a:ln>
        </p:spPr>
        <p:txBody>
          <a:bodyPr spcFirstLastPara="1" wrap="square" lIns="0" tIns="13850" rIns="0" bIns="0" anchor="t" anchorCtr="0">
            <a:spAutoFit/>
          </a:bodyPr>
          <a:lstStyle/>
          <a:p>
            <a:pPr marL="13833" lvl="0" indent="0" algn="l" rtl="0">
              <a:spcBef>
                <a:spcPts val="38"/>
              </a:spcBef>
              <a:spcAft>
                <a:spcPts val="0"/>
              </a:spcAft>
              <a:buNone/>
            </a:pPr>
            <a:r>
              <a:rPr lang="en">
                <a:solidFill>
                  <a:srgbClr val="092838"/>
                </a:solidFill>
                <a:latin typeface="Optimistic Text"/>
                <a:ea typeface="Optimistic Text"/>
                <a:cs typeface="Optimistic Text"/>
                <a:sym typeface="Optimistic Text"/>
              </a:rPr>
              <a:t>Facebook/Instagram Feed:</a:t>
            </a:r>
            <a:endParaRPr>
              <a:solidFill>
                <a:srgbClr val="092838"/>
              </a:solidFill>
              <a:latin typeface="Optimistic Text"/>
              <a:ea typeface="Optimistic Text"/>
              <a:cs typeface="Optimistic Text"/>
              <a:sym typeface="Optimistic Text"/>
            </a:endParaRPr>
          </a:p>
          <a:p>
            <a:pPr marL="13833" lvl="0" indent="0" algn="l" rtl="0">
              <a:spcBef>
                <a:spcPts val="38"/>
              </a:spcBef>
              <a:spcAft>
                <a:spcPts val="0"/>
              </a:spcAft>
              <a:buNone/>
            </a:pPr>
            <a:r>
              <a:rPr lang="en">
                <a:solidFill>
                  <a:srgbClr val="092838"/>
                </a:solidFill>
                <a:latin typeface="Optimistic Text"/>
                <a:ea typeface="Optimistic Text"/>
                <a:cs typeface="Optimistic Text"/>
                <a:sym typeface="Optimistic Text"/>
              </a:rPr>
              <a:t>Personalized content feeds</a:t>
            </a:r>
            <a:endParaRPr>
              <a:solidFill>
                <a:srgbClr val="092838"/>
              </a:solidFill>
              <a:latin typeface="Optimistic Text"/>
              <a:ea typeface="Optimistic Text"/>
              <a:cs typeface="Optimistic Text"/>
              <a:sym typeface="Optimistic Text"/>
            </a:endParaRPr>
          </a:p>
        </p:txBody>
      </p:sp>
      <p:sp>
        <p:nvSpPr>
          <p:cNvPr id="980" name="Google Shape;980;p112"/>
          <p:cNvSpPr txBox="1"/>
          <p:nvPr/>
        </p:nvSpPr>
        <p:spPr>
          <a:xfrm>
            <a:off x="13785450" y="8741975"/>
            <a:ext cx="3405900" cy="450000"/>
          </a:xfrm>
          <a:prstGeom prst="rect">
            <a:avLst/>
          </a:prstGeom>
          <a:noFill/>
          <a:ln>
            <a:noFill/>
          </a:ln>
        </p:spPr>
        <p:txBody>
          <a:bodyPr spcFirstLastPara="1" wrap="square" lIns="0" tIns="13850" rIns="0" bIns="0" anchor="t" anchorCtr="0">
            <a:spAutoFit/>
          </a:bodyPr>
          <a:lstStyle/>
          <a:p>
            <a:pPr marL="0" lvl="0" indent="0" algn="l" rtl="0">
              <a:spcBef>
                <a:spcPts val="38"/>
              </a:spcBef>
              <a:spcAft>
                <a:spcPts val="0"/>
              </a:spcAft>
              <a:buNone/>
            </a:pPr>
            <a:r>
              <a:rPr lang="en">
                <a:solidFill>
                  <a:srgbClr val="092838"/>
                </a:solidFill>
                <a:latin typeface="Optimistic Text"/>
                <a:ea typeface="Optimistic Text"/>
                <a:cs typeface="Optimistic Text"/>
                <a:sym typeface="Optimistic Text"/>
              </a:rPr>
              <a:t>Online shopping:</a:t>
            </a:r>
            <a:endParaRPr>
              <a:solidFill>
                <a:srgbClr val="092838"/>
              </a:solidFill>
              <a:latin typeface="Optimistic Text"/>
              <a:ea typeface="Optimistic Text"/>
              <a:cs typeface="Optimistic Text"/>
              <a:sym typeface="Optimistic Text"/>
            </a:endParaRPr>
          </a:p>
          <a:p>
            <a:pPr marL="0" lvl="0" indent="0" algn="l" rtl="0">
              <a:spcBef>
                <a:spcPts val="38"/>
              </a:spcBef>
              <a:spcAft>
                <a:spcPts val="0"/>
              </a:spcAft>
              <a:buNone/>
            </a:pPr>
            <a:r>
              <a:rPr lang="en">
                <a:solidFill>
                  <a:srgbClr val="092838"/>
                </a:solidFill>
                <a:latin typeface="Optimistic Text"/>
                <a:ea typeface="Optimistic Text"/>
                <a:cs typeface="Optimistic Text"/>
                <a:sym typeface="Optimistic Text"/>
              </a:rPr>
              <a:t>Product recommendations</a:t>
            </a:r>
            <a:endParaRPr>
              <a:solidFill>
                <a:srgbClr val="092838"/>
              </a:solidFill>
              <a:latin typeface="Optimistic Text"/>
              <a:ea typeface="Optimistic Text"/>
              <a:cs typeface="Optimistic Text"/>
              <a:sym typeface="Optimistic Text"/>
            </a:endParaRPr>
          </a:p>
        </p:txBody>
      </p:sp>
      <p:sp>
        <p:nvSpPr>
          <p:cNvPr id="981" name="Google Shape;981;p112"/>
          <p:cNvSpPr txBox="1"/>
          <p:nvPr/>
        </p:nvSpPr>
        <p:spPr>
          <a:xfrm>
            <a:off x="6584102" y="8748550"/>
            <a:ext cx="3405900" cy="450000"/>
          </a:xfrm>
          <a:prstGeom prst="rect">
            <a:avLst/>
          </a:prstGeom>
          <a:noFill/>
          <a:ln>
            <a:noFill/>
          </a:ln>
        </p:spPr>
        <p:txBody>
          <a:bodyPr spcFirstLastPara="1" wrap="square" lIns="0" tIns="13850" rIns="0" bIns="0" anchor="t" anchorCtr="0">
            <a:spAutoFit/>
          </a:bodyPr>
          <a:lstStyle/>
          <a:p>
            <a:pPr marL="13833" lvl="0" indent="0" algn="l" rtl="0">
              <a:spcBef>
                <a:spcPts val="38"/>
              </a:spcBef>
              <a:spcAft>
                <a:spcPts val="0"/>
              </a:spcAft>
              <a:buNone/>
            </a:pPr>
            <a:r>
              <a:rPr lang="en">
                <a:solidFill>
                  <a:srgbClr val="092838"/>
                </a:solidFill>
                <a:latin typeface="Optimistic Text"/>
                <a:ea typeface="Optimistic Text"/>
                <a:cs typeface="Optimistic Text"/>
                <a:sym typeface="Optimistic Text"/>
              </a:rPr>
              <a:t>WhatsApp voice messages:</a:t>
            </a:r>
            <a:endParaRPr>
              <a:solidFill>
                <a:srgbClr val="092838"/>
              </a:solidFill>
              <a:latin typeface="Optimistic Text"/>
              <a:ea typeface="Optimistic Text"/>
              <a:cs typeface="Optimistic Text"/>
              <a:sym typeface="Optimistic Text"/>
            </a:endParaRPr>
          </a:p>
          <a:p>
            <a:pPr marL="13833" lvl="0" indent="0" algn="l" rtl="0">
              <a:spcBef>
                <a:spcPts val="38"/>
              </a:spcBef>
              <a:spcAft>
                <a:spcPts val="0"/>
              </a:spcAft>
              <a:buNone/>
            </a:pPr>
            <a:r>
              <a:rPr lang="en">
                <a:solidFill>
                  <a:srgbClr val="092838"/>
                </a:solidFill>
                <a:latin typeface="Optimistic Text"/>
                <a:ea typeface="Optimistic Text"/>
                <a:cs typeface="Optimistic Text"/>
                <a:sym typeface="Optimistic Text"/>
              </a:rPr>
              <a:t>Speech-to-text conversion</a:t>
            </a:r>
            <a:endParaRPr>
              <a:solidFill>
                <a:srgbClr val="092838"/>
              </a:solidFill>
              <a:latin typeface="Optimistic Text"/>
              <a:ea typeface="Optimistic Text"/>
              <a:cs typeface="Optimistic Text"/>
              <a:sym typeface="Optimistic Text"/>
            </a:endParaRPr>
          </a:p>
        </p:txBody>
      </p:sp>
      <p:sp>
        <p:nvSpPr>
          <p:cNvPr id="982" name="Google Shape;982;p112"/>
          <p:cNvSpPr txBox="1">
            <a:spLocks noGrp="1"/>
          </p:cNvSpPr>
          <p:nvPr>
            <p:ph type="subTitle" idx="3"/>
          </p:nvPr>
        </p:nvSpPr>
        <p:spPr>
          <a:xfrm>
            <a:off x="1900251" y="9442550"/>
            <a:ext cx="5556600" cy="4206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Understanding AI in your daily life</a:t>
            </a:r>
            <a:endParaRPr/>
          </a:p>
        </p:txBody>
      </p:sp>
      <p:pic>
        <p:nvPicPr>
          <p:cNvPr id="2" name="Google Shape;975;p112" title="Middle E Asset2 01.png">
            <a:extLst>
              <a:ext uri="{FF2B5EF4-FFF2-40B4-BE49-F238E27FC236}">
                <a16:creationId xmlns:a16="http://schemas.microsoft.com/office/drawing/2014/main" id="{23D61DFC-434A-6EC1-CA49-101555B8D5B7}"/>
              </a:ext>
            </a:extLst>
          </p:cNvPr>
          <p:cNvPicPr preferRelativeResize="0"/>
          <p:nvPr/>
        </p:nvPicPr>
        <p:blipFill rotWithShape="1">
          <a:blip r:embed="rId6">
            <a:alphaModFix/>
          </a:blip>
          <a:srcRect t="7440" b="7440"/>
          <a:stretch/>
        </p:blipFill>
        <p:spPr>
          <a:xfrm>
            <a:off x="13709250" y="1835197"/>
            <a:ext cx="3405900" cy="2899200"/>
          </a:xfrm>
          <a:prstGeom prst="roundRect">
            <a:avLst>
              <a:gd name="adj" fmla="val 8106"/>
            </a:avLst>
          </a:prstGeom>
          <a:noFill/>
          <a:ln>
            <a:noFill/>
          </a:ln>
        </p:spPr>
      </p:pic>
      <p:pic>
        <p:nvPicPr>
          <p:cNvPr id="3" name="Google Shape;977;p112" title="Middle E Asset2 03.png">
            <a:extLst>
              <a:ext uri="{FF2B5EF4-FFF2-40B4-BE49-F238E27FC236}">
                <a16:creationId xmlns:a16="http://schemas.microsoft.com/office/drawing/2014/main" id="{739198E9-20FF-5EA4-E6C3-AAA4ECD037EA}"/>
              </a:ext>
            </a:extLst>
          </p:cNvPr>
          <p:cNvPicPr preferRelativeResize="0"/>
          <p:nvPr/>
        </p:nvPicPr>
        <p:blipFill rotWithShape="1">
          <a:blip r:embed="rId7">
            <a:alphaModFix/>
          </a:blip>
          <a:srcRect l="12786" t="6488" b="19272"/>
          <a:stretch/>
        </p:blipFill>
        <p:spPr>
          <a:xfrm>
            <a:off x="13709250" y="5675634"/>
            <a:ext cx="3405900" cy="2899200"/>
          </a:xfrm>
          <a:prstGeom prst="roundRect">
            <a:avLst>
              <a:gd name="adj" fmla="val 10434"/>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752"/>
        <p:cNvGrpSpPr/>
        <p:nvPr/>
      </p:nvGrpSpPr>
      <p:grpSpPr>
        <a:xfrm>
          <a:off x="0" y="0"/>
          <a:ext cx="0" cy="0"/>
          <a:chOff x="0" y="0"/>
          <a:chExt cx="0" cy="0"/>
        </a:xfrm>
      </p:grpSpPr>
      <p:sp>
        <p:nvSpPr>
          <p:cNvPr id="1753" name="Google Shape;1753;p148"/>
          <p:cNvSpPr txBox="1">
            <a:spLocks noGrp="1"/>
          </p:cNvSpPr>
          <p:nvPr>
            <p:ph type="subTitle" idx="3"/>
          </p:nvPr>
        </p:nvSpPr>
        <p:spPr>
          <a:xfrm>
            <a:off x="1900251" y="9442550"/>
            <a:ext cx="5556600" cy="4206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Understanding AI in your daily life</a:t>
            </a:r>
            <a:endParaRPr/>
          </a:p>
        </p:txBody>
      </p:sp>
      <p:sp>
        <p:nvSpPr>
          <p:cNvPr id="1754" name="Google Shape;1754;p148"/>
          <p:cNvSpPr txBox="1">
            <a:spLocks noGrp="1"/>
          </p:cNvSpPr>
          <p:nvPr>
            <p:ph type="title"/>
          </p:nvPr>
        </p:nvSpPr>
        <p:spPr>
          <a:xfrm>
            <a:off x="777256" y="893425"/>
            <a:ext cx="7809600" cy="25695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600">
                <a:solidFill>
                  <a:schemeClr val="accent4"/>
                </a:solidFill>
              </a:rPr>
              <a:t>You can use Meta AI directly on your WhatsApp to learn new topics, get quick answers, and suggestions.</a:t>
            </a:r>
            <a:endParaRPr sz="3600">
              <a:solidFill>
                <a:schemeClr val="accent4"/>
              </a:solidFill>
            </a:endParaRPr>
          </a:p>
        </p:txBody>
      </p:sp>
      <p:sp>
        <p:nvSpPr>
          <p:cNvPr id="1755" name="Google Shape;1755;p148"/>
          <p:cNvSpPr txBox="1">
            <a:spLocks noGrp="1"/>
          </p:cNvSpPr>
          <p:nvPr>
            <p:ph type="body" idx="1"/>
          </p:nvPr>
        </p:nvSpPr>
        <p:spPr>
          <a:xfrm>
            <a:off x="777250" y="3815375"/>
            <a:ext cx="7066500" cy="7518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b="1">
                <a:solidFill>
                  <a:schemeClr val="accent6"/>
                </a:solidFill>
              </a:rPr>
              <a:t>Prompt Example</a:t>
            </a:r>
            <a:endParaRPr b="1">
              <a:solidFill>
                <a:schemeClr val="accent6"/>
              </a:solidFill>
            </a:endParaRPr>
          </a:p>
          <a:p>
            <a:pPr marL="0" lvl="0" indent="0" algn="l" rtl="0">
              <a:spcBef>
                <a:spcPts val="1000"/>
              </a:spcBef>
              <a:spcAft>
                <a:spcPts val="1000"/>
              </a:spcAft>
              <a:buNone/>
            </a:pPr>
            <a:r>
              <a:rPr lang="en">
                <a:solidFill>
                  <a:schemeClr val="accent4"/>
                </a:solidFill>
              </a:rPr>
              <a:t>Suggest fun activities to do with my kids this weekend.</a:t>
            </a:r>
            <a:endParaRPr>
              <a:solidFill>
                <a:schemeClr val="accent4"/>
              </a:solidFill>
            </a:endParaRPr>
          </a:p>
        </p:txBody>
      </p:sp>
      <p:sp>
        <p:nvSpPr>
          <p:cNvPr id="1756" name="Google Shape;1756;p148"/>
          <p:cNvSpPr txBox="1">
            <a:spLocks noGrp="1"/>
          </p:cNvSpPr>
          <p:nvPr>
            <p:ph type="body" idx="1"/>
          </p:nvPr>
        </p:nvSpPr>
        <p:spPr>
          <a:xfrm>
            <a:off x="777246" y="4919625"/>
            <a:ext cx="2980500" cy="277200"/>
          </a:xfrm>
          <a:prstGeom prst="rect">
            <a:avLst/>
          </a:prstGeom>
        </p:spPr>
        <p:txBody>
          <a:bodyPr spcFirstLastPara="1" wrap="square" lIns="0" tIns="0" rIns="0" bIns="0" anchor="t" anchorCtr="0">
            <a:spAutoFit/>
          </a:bodyPr>
          <a:lstStyle/>
          <a:p>
            <a:pPr marL="0" lvl="0" indent="0" algn="l" rtl="0">
              <a:spcBef>
                <a:spcPts val="0"/>
              </a:spcBef>
              <a:spcAft>
                <a:spcPts val="1000"/>
              </a:spcAft>
              <a:buNone/>
            </a:pPr>
            <a:r>
              <a:rPr lang="en" b="1">
                <a:solidFill>
                  <a:schemeClr val="accent6"/>
                </a:solidFill>
              </a:rPr>
              <a:t>Next Steps</a:t>
            </a:r>
            <a:endParaRPr/>
          </a:p>
        </p:txBody>
      </p:sp>
      <p:sp>
        <p:nvSpPr>
          <p:cNvPr id="1757" name="Google Shape;1757;p148"/>
          <p:cNvSpPr/>
          <p:nvPr/>
        </p:nvSpPr>
        <p:spPr>
          <a:xfrm>
            <a:off x="790575" y="5421300"/>
            <a:ext cx="4928700" cy="943200"/>
          </a:xfrm>
          <a:prstGeom prst="rect">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758" name="Google Shape;1758;p148"/>
          <p:cNvSpPr/>
          <p:nvPr/>
        </p:nvSpPr>
        <p:spPr>
          <a:xfrm>
            <a:off x="790575" y="5421302"/>
            <a:ext cx="39300" cy="9432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759" name="Google Shape;1759;p148"/>
          <p:cNvSpPr txBox="1">
            <a:spLocks noGrp="1"/>
          </p:cNvSpPr>
          <p:nvPr>
            <p:ph type="body" idx="1"/>
          </p:nvPr>
        </p:nvSpPr>
        <p:spPr>
          <a:xfrm>
            <a:off x="1538300" y="5764725"/>
            <a:ext cx="3714900" cy="277200"/>
          </a:xfrm>
          <a:prstGeom prst="rect">
            <a:avLst/>
          </a:prstGeom>
        </p:spPr>
        <p:txBody>
          <a:bodyPr spcFirstLastPara="1" wrap="square" lIns="0" tIns="0" rIns="0" bIns="0" anchor="t" anchorCtr="0">
            <a:spAutoFit/>
          </a:bodyPr>
          <a:lstStyle/>
          <a:p>
            <a:pPr marL="0" lvl="0" indent="0" algn="l" rtl="0">
              <a:lnSpc>
                <a:spcPct val="100000"/>
              </a:lnSpc>
              <a:spcBef>
                <a:spcPts val="0"/>
              </a:spcBef>
              <a:spcAft>
                <a:spcPts val="1000"/>
              </a:spcAft>
              <a:buNone/>
            </a:pPr>
            <a:r>
              <a:rPr lang="en">
                <a:solidFill>
                  <a:schemeClr val="dk1"/>
                </a:solidFill>
              </a:rPr>
              <a:t>Open WhatsApp on your phone</a:t>
            </a:r>
            <a:endParaRPr>
              <a:solidFill>
                <a:schemeClr val="dk1"/>
              </a:solidFill>
            </a:endParaRPr>
          </a:p>
        </p:txBody>
      </p:sp>
      <p:sp>
        <p:nvSpPr>
          <p:cNvPr id="1760" name="Google Shape;1760;p148"/>
          <p:cNvSpPr/>
          <p:nvPr/>
        </p:nvSpPr>
        <p:spPr>
          <a:xfrm>
            <a:off x="6082450" y="5421300"/>
            <a:ext cx="4928700" cy="943200"/>
          </a:xfrm>
          <a:prstGeom prst="rect">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761" name="Google Shape;1761;p148"/>
          <p:cNvSpPr/>
          <p:nvPr/>
        </p:nvSpPr>
        <p:spPr>
          <a:xfrm>
            <a:off x="6082448" y="5421302"/>
            <a:ext cx="39300" cy="9432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762" name="Google Shape;1762;p148"/>
          <p:cNvSpPr txBox="1">
            <a:spLocks noGrp="1"/>
          </p:cNvSpPr>
          <p:nvPr>
            <p:ph type="body" idx="1"/>
          </p:nvPr>
        </p:nvSpPr>
        <p:spPr>
          <a:xfrm>
            <a:off x="6830175" y="5771748"/>
            <a:ext cx="3985500" cy="277200"/>
          </a:xfrm>
          <a:prstGeom prst="rect">
            <a:avLst/>
          </a:prstGeom>
        </p:spPr>
        <p:txBody>
          <a:bodyPr spcFirstLastPara="1" wrap="square" lIns="0" tIns="0" rIns="0" bIns="0" anchor="t" anchorCtr="0">
            <a:spAutoFit/>
          </a:bodyPr>
          <a:lstStyle/>
          <a:p>
            <a:pPr marL="0" lvl="0" indent="0" algn="l" rtl="0">
              <a:lnSpc>
                <a:spcPct val="100000"/>
              </a:lnSpc>
              <a:spcBef>
                <a:spcPts val="0"/>
              </a:spcBef>
              <a:spcAft>
                <a:spcPts val="1000"/>
              </a:spcAft>
              <a:buNone/>
            </a:pPr>
            <a:r>
              <a:rPr lang="en">
                <a:solidFill>
                  <a:schemeClr val="dk1"/>
                </a:solidFill>
              </a:rPr>
              <a:t>Search for Meta AI in your contacts</a:t>
            </a:r>
            <a:endParaRPr>
              <a:solidFill>
                <a:schemeClr val="dk1"/>
              </a:solidFill>
            </a:endParaRPr>
          </a:p>
        </p:txBody>
      </p:sp>
      <p:sp>
        <p:nvSpPr>
          <p:cNvPr id="1763" name="Google Shape;1763;p148"/>
          <p:cNvSpPr/>
          <p:nvPr/>
        </p:nvSpPr>
        <p:spPr>
          <a:xfrm>
            <a:off x="790575" y="6472000"/>
            <a:ext cx="4928700" cy="943200"/>
          </a:xfrm>
          <a:prstGeom prst="rect">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764" name="Google Shape;1764;p148"/>
          <p:cNvSpPr/>
          <p:nvPr/>
        </p:nvSpPr>
        <p:spPr>
          <a:xfrm>
            <a:off x="790575" y="6472014"/>
            <a:ext cx="39300" cy="9432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765" name="Google Shape;1765;p148"/>
          <p:cNvSpPr txBox="1">
            <a:spLocks noGrp="1"/>
          </p:cNvSpPr>
          <p:nvPr>
            <p:ph type="body" idx="1"/>
          </p:nvPr>
        </p:nvSpPr>
        <p:spPr>
          <a:xfrm>
            <a:off x="1538300" y="6666550"/>
            <a:ext cx="3985500" cy="554100"/>
          </a:xfrm>
          <a:prstGeom prst="rect">
            <a:avLst/>
          </a:prstGeom>
        </p:spPr>
        <p:txBody>
          <a:bodyPr spcFirstLastPara="1" wrap="square" lIns="0" tIns="0" rIns="0" bIns="0" anchor="t" anchorCtr="0">
            <a:spAutoFit/>
          </a:bodyPr>
          <a:lstStyle/>
          <a:p>
            <a:pPr marL="0" lvl="0" indent="0" algn="l" rtl="0">
              <a:lnSpc>
                <a:spcPct val="100000"/>
              </a:lnSpc>
              <a:spcBef>
                <a:spcPts val="0"/>
              </a:spcBef>
              <a:spcAft>
                <a:spcPts val="1000"/>
              </a:spcAft>
              <a:buNone/>
            </a:pPr>
            <a:r>
              <a:rPr lang="en">
                <a:solidFill>
                  <a:schemeClr val="dk1"/>
                </a:solidFill>
              </a:rPr>
              <a:t>Open the chat and type in your prompt</a:t>
            </a:r>
            <a:endParaRPr>
              <a:solidFill>
                <a:schemeClr val="dk1"/>
              </a:solidFill>
            </a:endParaRPr>
          </a:p>
        </p:txBody>
      </p:sp>
      <p:sp>
        <p:nvSpPr>
          <p:cNvPr id="1766" name="Google Shape;1766;p148"/>
          <p:cNvSpPr/>
          <p:nvPr/>
        </p:nvSpPr>
        <p:spPr>
          <a:xfrm>
            <a:off x="6082450" y="6472000"/>
            <a:ext cx="4928700" cy="943200"/>
          </a:xfrm>
          <a:prstGeom prst="rect">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767" name="Google Shape;1767;p148"/>
          <p:cNvSpPr/>
          <p:nvPr/>
        </p:nvSpPr>
        <p:spPr>
          <a:xfrm>
            <a:off x="6082448" y="6472014"/>
            <a:ext cx="39300" cy="9432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768" name="Google Shape;1768;p148"/>
          <p:cNvSpPr txBox="1">
            <a:spLocks noGrp="1"/>
          </p:cNvSpPr>
          <p:nvPr>
            <p:ph type="body" idx="1"/>
          </p:nvPr>
        </p:nvSpPr>
        <p:spPr>
          <a:xfrm>
            <a:off x="6830167" y="6805013"/>
            <a:ext cx="3714900" cy="277200"/>
          </a:xfrm>
          <a:prstGeom prst="rect">
            <a:avLst/>
          </a:prstGeom>
        </p:spPr>
        <p:txBody>
          <a:bodyPr spcFirstLastPara="1" wrap="square" lIns="0" tIns="0" rIns="0" bIns="0" anchor="t" anchorCtr="0">
            <a:spAutoFit/>
          </a:bodyPr>
          <a:lstStyle/>
          <a:p>
            <a:pPr marL="0" lvl="0" indent="0" algn="l" rtl="0">
              <a:spcBef>
                <a:spcPts val="0"/>
              </a:spcBef>
              <a:spcAft>
                <a:spcPts val="1000"/>
              </a:spcAft>
              <a:buNone/>
            </a:pPr>
            <a:r>
              <a:rPr lang="en">
                <a:solidFill>
                  <a:schemeClr val="dk1"/>
                </a:solidFill>
              </a:rPr>
              <a:t>Review the results</a:t>
            </a:r>
            <a:endParaRPr>
              <a:solidFill>
                <a:schemeClr val="dk1"/>
              </a:solidFill>
            </a:endParaRPr>
          </a:p>
        </p:txBody>
      </p:sp>
      <p:sp>
        <p:nvSpPr>
          <p:cNvPr id="1769" name="Google Shape;1769;p148"/>
          <p:cNvSpPr/>
          <p:nvPr/>
        </p:nvSpPr>
        <p:spPr>
          <a:xfrm>
            <a:off x="975438" y="5694675"/>
            <a:ext cx="417300" cy="4173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770" name="Google Shape;1770;p148"/>
          <p:cNvSpPr txBox="1">
            <a:spLocks noGrp="1"/>
          </p:cNvSpPr>
          <p:nvPr>
            <p:ph type="body" idx="1"/>
          </p:nvPr>
        </p:nvSpPr>
        <p:spPr>
          <a:xfrm>
            <a:off x="950084" y="5764725"/>
            <a:ext cx="468000" cy="277200"/>
          </a:xfrm>
          <a:prstGeom prst="rect">
            <a:avLst/>
          </a:prstGeom>
        </p:spPr>
        <p:txBody>
          <a:bodyPr spcFirstLastPara="1" wrap="square" lIns="0" tIns="0" rIns="0" bIns="0" anchor="t" anchorCtr="0">
            <a:spAutoFit/>
          </a:bodyPr>
          <a:lstStyle/>
          <a:p>
            <a:pPr marL="0" lvl="0" indent="0" algn="ctr" rtl="0">
              <a:spcBef>
                <a:spcPts val="0"/>
              </a:spcBef>
              <a:spcAft>
                <a:spcPts val="1000"/>
              </a:spcAft>
              <a:buNone/>
            </a:pPr>
            <a:r>
              <a:rPr lang="en" b="1">
                <a:solidFill>
                  <a:schemeClr val="accent4"/>
                </a:solidFill>
              </a:rPr>
              <a:t>1</a:t>
            </a:r>
            <a:endParaRPr>
              <a:solidFill>
                <a:schemeClr val="accent4"/>
              </a:solidFill>
            </a:endParaRPr>
          </a:p>
        </p:txBody>
      </p:sp>
      <p:sp>
        <p:nvSpPr>
          <p:cNvPr id="1771" name="Google Shape;1771;p148"/>
          <p:cNvSpPr/>
          <p:nvPr/>
        </p:nvSpPr>
        <p:spPr>
          <a:xfrm>
            <a:off x="6229637" y="5694675"/>
            <a:ext cx="417300" cy="4173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772" name="Google Shape;1772;p148"/>
          <p:cNvSpPr txBox="1">
            <a:spLocks noGrp="1"/>
          </p:cNvSpPr>
          <p:nvPr>
            <p:ph type="body" idx="1"/>
          </p:nvPr>
        </p:nvSpPr>
        <p:spPr>
          <a:xfrm>
            <a:off x="6204284" y="5764725"/>
            <a:ext cx="468000" cy="277200"/>
          </a:xfrm>
          <a:prstGeom prst="rect">
            <a:avLst/>
          </a:prstGeom>
        </p:spPr>
        <p:txBody>
          <a:bodyPr spcFirstLastPara="1" wrap="square" lIns="0" tIns="0" rIns="0" bIns="0" anchor="t" anchorCtr="0">
            <a:spAutoFit/>
          </a:bodyPr>
          <a:lstStyle/>
          <a:p>
            <a:pPr marL="0" lvl="0" indent="0" algn="ctr" rtl="0">
              <a:spcBef>
                <a:spcPts val="0"/>
              </a:spcBef>
              <a:spcAft>
                <a:spcPts val="1000"/>
              </a:spcAft>
              <a:buNone/>
            </a:pPr>
            <a:r>
              <a:rPr lang="en" b="1">
                <a:solidFill>
                  <a:schemeClr val="accent4"/>
                </a:solidFill>
              </a:rPr>
              <a:t>2</a:t>
            </a:r>
            <a:endParaRPr>
              <a:solidFill>
                <a:schemeClr val="accent4"/>
              </a:solidFill>
            </a:endParaRPr>
          </a:p>
        </p:txBody>
      </p:sp>
      <p:sp>
        <p:nvSpPr>
          <p:cNvPr id="1773" name="Google Shape;1773;p148"/>
          <p:cNvSpPr/>
          <p:nvPr/>
        </p:nvSpPr>
        <p:spPr>
          <a:xfrm>
            <a:off x="975438" y="6727825"/>
            <a:ext cx="417300" cy="4173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774" name="Google Shape;1774;p148"/>
          <p:cNvSpPr txBox="1">
            <a:spLocks noGrp="1"/>
          </p:cNvSpPr>
          <p:nvPr>
            <p:ph type="body" idx="1"/>
          </p:nvPr>
        </p:nvSpPr>
        <p:spPr>
          <a:xfrm>
            <a:off x="950084" y="6797875"/>
            <a:ext cx="468000" cy="277200"/>
          </a:xfrm>
          <a:prstGeom prst="rect">
            <a:avLst/>
          </a:prstGeom>
        </p:spPr>
        <p:txBody>
          <a:bodyPr spcFirstLastPara="1" wrap="square" lIns="0" tIns="0" rIns="0" bIns="0" anchor="t" anchorCtr="0">
            <a:spAutoFit/>
          </a:bodyPr>
          <a:lstStyle/>
          <a:p>
            <a:pPr marL="0" lvl="0" indent="0" algn="ctr" rtl="0">
              <a:spcBef>
                <a:spcPts val="0"/>
              </a:spcBef>
              <a:spcAft>
                <a:spcPts val="1000"/>
              </a:spcAft>
              <a:buNone/>
            </a:pPr>
            <a:r>
              <a:rPr lang="en" b="1">
                <a:solidFill>
                  <a:schemeClr val="accent4"/>
                </a:solidFill>
              </a:rPr>
              <a:t>3</a:t>
            </a:r>
            <a:endParaRPr>
              <a:solidFill>
                <a:schemeClr val="accent4"/>
              </a:solidFill>
            </a:endParaRPr>
          </a:p>
        </p:txBody>
      </p:sp>
      <p:sp>
        <p:nvSpPr>
          <p:cNvPr id="1775" name="Google Shape;1775;p148"/>
          <p:cNvSpPr/>
          <p:nvPr/>
        </p:nvSpPr>
        <p:spPr>
          <a:xfrm>
            <a:off x="6229637" y="6727825"/>
            <a:ext cx="417300" cy="4173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776" name="Google Shape;1776;p148"/>
          <p:cNvSpPr txBox="1">
            <a:spLocks noGrp="1"/>
          </p:cNvSpPr>
          <p:nvPr>
            <p:ph type="body" idx="1"/>
          </p:nvPr>
        </p:nvSpPr>
        <p:spPr>
          <a:xfrm>
            <a:off x="6204284" y="6797875"/>
            <a:ext cx="468000" cy="277200"/>
          </a:xfrm>
          <a:prstGeom prst="rect">
            <a:avLst/>
          </a:prstGeom>
        </p:spPr>
        <p:txBody>
          <a:bodyPr spcFirstLastPara="1" wrap="square" lIns="0" tIns="0" rIns="0" bIns="0" anchor="t" anchorCtr="0">
            <a:spAutoFit/>
          </a:bodyPr>
          <a:lstStyle/>
          <a:p>
            <a:pPr marL="0" lvl="0" indent="0" algn="ctr" rtl="0">
              <a:spcBef>
                <a:spcPts val="0"/>
              </a:spcBef>
              <a:spcAft>
                <a:spcPts val="1000"/>
              </a:spcAft>
              <a:buNone/>
            </a:pPr>
            <a:r>
              <a:rPr lang="en" b="1">
                <a:solidFill>
                  <a:schemeClr val="accent4"/>
                </a:solidFill>
              </a:rPr>
              <a:t>4</a:t>
            </a:r>
            <a:endParaRPr>
              <a:solidFill>
                <a:schemeClr val="accent4"/>
              </a:solidFill>
            </a:endParaRPr>
          </a:p>
        </p:txBody>
      </p:sp>
      <p:pic>
        <p:nvPicPr>
          <p:cNvPr id="1777" name="Google Shape;1777;p148"/>
          <p:cNvPicPr preferRelativeResize="0"/>
          <p:nvPr/>
        </p:nvPicPr>
        <p:blipFill>
          <a:blip r:embed="rId3">
            <a:alphaModFix/>
          </a:blip>
          <a:stretch>
            <a:fillRect/>
          </a:stretch>
        </p:blipFill>
        <p:spPr>
          <a:xfrm>
            <a:off x="12956607" y="1153594"/>
            <a:ext cx="4212000" cy="7979812"/>
          </a:xfrm>
          <a:prstGeom prst="rect">
            <a:avLst/>
          </a:prstGeom>
          <a:noFill/>
          <a:ln>
            <a:noFill/>
          </a:ln>
          <a:effectLst>
            <a:outerShdw blurRad="85725" dist="85725" dir="1800000" algn="bl" rotWithShape="0">
              <a:srgbClr val="000000">
                <a:alpha val="50000"/>
              </a:srgbClr>
            </a:outerShdw>
          </a:effectLst>
        </p:spPr>
      </p:pic>
      <p:sp>
        <p:nvSpPr>
          <p:cNvPr id="1778" name="Google Shape;1778;p148"/>
          <p:cNvSpPr txBox="1">
            <a:spLocks noGrp="1"/>
          </p:cNvSpPr>
          <p:nvPr>
            <p:ph type="subTitle" idx="2"/>
          </p:nvPr>
        </p:nvSpPr>
        <p:spPr>
          <a:xfrm>
            <a:off x="429768" y="429768"/>
            <a:ext cx="4928700" cy="1539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sz="1000">
                <a:solidFill>
                  <a:schemeClr val="accent4"/>
                </a:solidFill>
              </a:rPr>
              <a:t>MANAGING AI</a:t>
            </a:r>
            <a:endParaRPr sz="1000">
              <a:solidFill>
                <a:schemeClr val="accent4"/>
              </a:solidFill>
            </a:endParaRPr>
          </a:p>
        </p:txBody>
      </p:sp>
      <p:pic>
        <p:nvPicPr>
          <p:cNvPr id="1779" name="Google Shape;1779;p148"/>
          <p:cNvPicPr preferRelativeResize="0"/>
          <p:nvPr/>
        </p:nvPicPr>
        <p:blipFill>
          <a:blip r:embed="rId4">
            <a:alphaModFix/>
          </a:blip>
          <a:stretch>
            <a:fillRect/>
          </a:stretch>
        </p:blipFill>
        <p:spPr>
          <a:xfrm>
            <a:off x="15363938" y="586244"/>
            <a:ext cx="1647825" cy="100012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783"/>
        <p:cNvGrpSpPr/>
        <p:nvPr/>
      </p:nvGrpSpPr>
      <p:grpSpPr>
        <a:xfrm>
          <a:off x="0" y="0"/>
          <a:ext cx="0" cy="0"/>
          <a:chOff x="0" y="0"/>
          <a:chExt cx="0" cy="0"/>
        </a:xfrm>
      </p:grpSpPr>
      <p:pic>
        <p:nvPicPr>
          <p:cNvPr id="2" name="Google Shape;1740;p149" title="2148645064.jpg">
            <a:extLst>
              <a:ext uri="{FF2B5EF4-FFF2-40B4-BE49-F238E27FC236}">
                <a16:creationId xmlns:a16="http://schemas.microsoft.com/office/drawing/2014/main" id="{789CB20D-E66B-7161-9C8B-41C25E22D95C}"/>
              </a:ext>
            </a:extLst>
          </p:cNvPr>
          <p:cNvPicPr preferRelativeResize="0"/>
          <p:nvPr/>
        </p:nvPicPr>
        <p:blipFill rotWithShape="1">
          <a:blip r:embed="rId3">
            <a:alphaModFix/>
          </a:blip>
          <a:srcRect l="10792" t="11994" r="10776" b="7296"/>
          <a:stretch/>
        </p:blipFill>
        <p:spPr>
          <a:xfrm>
            <a:off x="7448250" y="1838550"/>
            <a:ext cx="9657600" cy="6624300"/>
          </a:xfrm>
          <a:prstGeom prst="roundRect">
            <a:avLst>
              <a:gd name="adj" fmla="val 8257"/>
            </a:avLst>
          </a:prstGeom>
          <a:noFill/>
          <a:ln>
            <a:noFill/>
          </a:ln>
        </p:spPr>
      </p:pic>
      <p:sp>
        <p:nvSpPr>
          <p:cNvPr id="1784" name="Google Shape;1784;p149"/>
          <p:cNvSpPr txBox="1">
            <a:spLocks noGrp="1"/>
          </p:cNvSpPr>
          <p:nvPr>
            <p:ph type="ctrTitle"/>
          </p:nvPr>
        </p:nvSpPr>
        <p:spPr>
          <a:xfrm>
            <a:off x="1527050" y="4207800"/>
            <a:ext cx="6688200" cy="8619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AI safety &amp; protection</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789"/>
        <p:cNvGrpSpPr/>
        <p:nvPr/>
      </p:nvGrpSpPr>
      <p:grpSpPr>
        <a:xfrm>
          <a:off x="0" y="0"/>
          <a:ext cx="0" cy="0"/>
          <a:chOff x="0" y="0"/>
          <a:chExt cx="0" cy="0"/>
        </a:xfrm>
      </p:grpSpPr>
      <p:sp>
        <p:nvSpPr>
          <p:cNvPr id="1790" name="Google Shape;1790;p150"/>
          <p:cNvSpPr/>
          <p:nvPr/>
        </p:nvSpPr>
        <p:spPr>
          <a:xfrm>
            <a:off x="790575" y="2885213"/>
            <a:ext cx="16702200" cy="5595900"/>
          </a:xfrm>
          <a:prstGeom prst="roundRect">
            <a:avLst>
              <a:gd name="adj" fmla="val 4862"/>
            </a:avLst>
          </a:prstGeom>
          <a:solidFill>
            <a:schemeClr val="accent4"/>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791" name="Google Shape;1791;p150"/>
          <p:cNvSpPr txBox="1"/>
          <p:nvPr/>
        </p:nvSpPr>
        <p:spPr>
          <a:xfrm>
            <a:off x="736850" y="1434438"/>
            <a:ext cx="4506600" cy="1127400"/>
          </a:xfrm>
          <a:prstGeom prst="rect">
            <a:avLst/>
          </a:prstGeom>
          <a:noFill/>
          <a:ln>
            <a:noFill/>
          </a:ln>
        </p:spPr>
        <p:txBody>
          <a:bodyPr spcFirstLastPara="1" wrap="square" lIns="0" tIns="19050" rIns="0" bIns="0" anchor="t" anchorCtr="0">
            <a:spAutoFit/>
          </a:bodyPr>
          <a:lstStyle/>
          <a:p>
            <a:pPr marL="18098" lvl="0" indent="0" algn="l" rtl="0">
              <a:spcBef>
                <a:spcPts val="0"/>
              </a:spcBef>
              <a:spcAft>
                <a:spcPts val="0"/>
              </a:spcAft>
              <a:buNone/>
            </a:pPr>
            <a:r>
              <a:rPr lang="en" sz="3600">
                <a:solidFill>
                  <a:srgbClr val="092838"/>
                </a:solidFill>
                <a:latin typeface="Optimistic Display"/>
                <a:ea typeface="Optimistic Display"/>
                <a:cs typeface="Optimistic Display"/>
                <a:sym typeface="Optimistic Display"/>
              </a:rPr>
              <a:t>Verify before </a:t>
            </a:r>
            <a:endParaRPr sz="3600">
              <a:solidFill>
                <a:srgbClr val="092838"/>
              </a:solidFill>
              <a:latin typeface="Optimistic Display"/>
              <a:ea typeface="Optimistic Display"/>
              <a:cs typeface="Optimistic Display"/>
              <a:sym typeface="Optimistic Display"/>
            </a:endParaRPr>
          </a:p>
          <a:p>
            <a:pPr marL="18098" lvl="0" indent="0" algn="l" rtl="0">
              <a:spcBef>
                <a:spcPts val="0"/>
              </a:spcBef>
              <a:spcAft>
                <a:spcPts val="0"/>
              </a:spcAft>
              <a:buNone/>
            </a:pPr>
            <a:r>
              <a:rPr lang="en" sz="3600">
                <a:solidFill>
                  <a:srgbClr val="092838"/>
                </a:solidFill>
                <a:latin typeface="Optimistic Display"/>
                <a:ea typeface="Optimistic Display"/>
                <a:cs typeface="Optimistic Display"/>
                <a:sym typeface="Optimistic Display"/>
              </a:rPr>
              <a:t>you trust or share</a:t>
            </a:r>
            <a:endParaRPr sz="3600">
              <a:solidFill>
                <a:srgbClr val="092838"/>
              </a:solidFill>
              <a:latin typeface="Optimistic Display"/>
              <a:ea typeface="Optimistic Display"/>
              <a:cs typeface="Optimistic Display"/>
              <a:sym typeface="Optimistic Display"/>
            </a:endParaRPr>
          </a:p>
        </p:txBody>
      </p:sp>
      <p:sp>
        <p:nvSpPr>
          <p:cNvPr id="1792" name="Google Shape;1792;p150"/>
          <p:cNvSpPr txBox="1">
            <a:spLocks noGrp="1"/>
          </p:cNvSpPr>
          <p:nvPr>
            <p:ph type="subTitle" idx="2"/>
          </p:nvPr>
        </p:nvSpPr>
        <p:spPr>
          <a:xfrm>
            <a:off x="429768" y="429768"/>
            <a:ext cx="4928700" cy="1539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sz="1000"/>
              <a:t>AI SAFETY &amp; PROTECTION</a:t>
            </a:r>
            <a:endParaRPr sz="1000"/>
          </a:p>
        </p:txBody>
      </p:sp>
      <p:sp>
        <p:nvSpPr>
          <p:cNvPr id="1793" name="Google Shape;1793;p150"/>
          <p:cNvSpPr/>
          <p:nvPr/>
        </p:nvSpPr>
        <p:spPr>
          <a:xfrm>
            <a:off x="1340159" y="3737696"/>
            <a:ext cx="1933200" cy="1933200"/>
          </a:xfrm>
          <a:prstGeom prst="ellipse">
            <a:avLst/>
          </a:prstGeom>
          <a:solidFill>
            <a:schemeClr val="accent6"/>
          </a:solidFill>
          <a:ln>
            <a:noFill/>
          </a:ln>
        </p:spPr>
        <p:txBody>
          <a:bodyPr spcFirstLastPara="1" wrap="square" lIns="114975" tIns="114975" rIns="114975" bIns="114975" anchor="ctr" anchorCtr="0">
            <a:noAutofit/>
          </a:bodyPr>
          <a:lstStyle/>
          <a:p>
            <a:pPr marL="0" lvl="0" indent="0" algn="ctr" rtl="0">
              <a:spcBef>
                <a:spcPts val="0"/>
              </a:spcBef>
              <a:spcAft>
                <a:spcPts val="0"/>
              </a:spcAft>
              <a:buNone/>
            </a:pPr>
            <a:endParaRPr sz="1761"/>
          </a:p>
        </p:txBody>
      </p:sp>
      <p:sp>
        <p:nvSpPr>
          <p:cNvPr id="1794" name="Google Shape;1794;p150"/>
          <p:cNvSpPr/>
          <p:nvPr/>
        </p:nvSpPr>
        <p:spPr>
          <a:xfrm>
            <a:off x="4073091" y="3737696"/>
            <a:ext cx="1933200" cy="1933200"/>
          </a:xfrm>
          <a:prstGeom prst="ellipse">
            <a:avLst/>
          </a:prstGeom>
          <a:solidFill>
            <a:schemeClr val="accent6"/>
          </a:solidFill>
          <a:ln>
            <a:noFill/>
          </a:ln>
        </p:spPr>
        <p:txBody>
          <a:bodyPr spcFirstLastPara="1" wrap="square" lIns="114975" tIns="114975" rIns="114975" bIns="114975" anchor="ctr" anchorCtr="0">
            <a:noAutofit/>
          </a:bodyPr>
          <a:lstStyle/>
          <a:p>
            <a:pPr marL="0" lvl="0" indent="0" algn="ctr" rtl="0">
              <a:spcBef>
                <a:spcPts val="0"/>
              </a:spcBef>
              <a:spcAft>
                <a:spcPts val="0"/>
              </a:spcAft>
              <a:buNone/>
            </a:pPr>
            <a:endParaRPr sz="1761"/>
          </a:p>
        </p:txBody>
      </p:sp>
      <p:sp>
        <p:nvSpPr>
          <p:cNvPr id="1795" name="Google Shape;1795;p150"/>
          <p:cNvSpPr/>
          <p:nvPr/>
        </p:nvSpPr>
        <p:spPr>
          <a:xfrm>
            <a:off x="6806024" y="3737696"/>
            <a:ext cx="1933200" cy="1933200"/>
          </a:xfrm>
          <a:prstGeom prst="ellipse">
            <a:avLst/>
          </a:prstGeom>
          <a:solidFill>
            <a:schemeClr val="accent6"/>
          </a:solidFill>
          <a:ln>
            <a:noFill/>
          </a:ln>
        </p:spPr>
        <p:txBody>
          <a:bodyPr spcFirstLastPara="1" wrap="square" lIns="114975" tIns="114975" rIns="114975" bIns="114975" anchor="ctr" anchorCtr="0">
            <a:noAutofit/>
          </a:bodyPr>
          <a:lstStyle/>
          <a:p>
            <a:pPr marL="0" lvl="0" indent="0" algn="ctr" rtl="0">
              <a:spcBef>
                <a:spcPts val="0"/>
              </a:spcBef>
              <a:spcAft>
                <a:spcPts val="0"/>
              </a:spcAft>
              <a:buNone/>
            </a:pPr>
            <a:endParaRPr sz="1761"/>
          </a:p>
        </p:txBody>
      </p:sp>
      <p:sp>
        <p:nvSpPr>
          <p:cNvPr id="1796" name="Google Shape;1796;p150"/>
          <p:cNvSpPr txBox="1"/>
          <p:nvPr/>
        </p:nvSpPr>
        <p:spPr>
          <a:xfrm>
            <a:off x="1474555" y="4170789"/>
            <a:ext cx="1664100" cy="1108200"/>
          </a:xfrm>
          <a:prstGeom prst="rect">
            <a:avLst/>
          </a:prstGeom>
          <a:noFill/>
          <a:ln>
            <a:noFill/>
          </a:ln>
        </p:spPr>
        <p:txBody>
          <a:bodyPr spcFirstLastPara="1" wrap="square" lIns="0" tIns="11625" rIns="0" bIns="0" anchor="t" anchorCtr="0">
            <a:spAutoFit/>
          </a:bodyPr>
          <a:lstStyle/>
          <a:p>
            <a:pPr marL="11596" lvl="0" indent="0" algn="ctr" rtl="0">
              <a:lnSpc>
                <a:spcPct val="100000"/>
              </a:lnSpc>
              <a:spcBef>
                <a:spcPts val="0"/>
              </a:spcBef>
              <a:spcAft>
                <a:spcPts val="0"/>
              </a:spcAft>
              <a:buNone/>
            </a:pPr>
            <a:r>
              <a:rPr lang="en" sz="7123" b="1">
                <a:solidFill>
                  <a:srgbClr val="FFFFFF"/>
                </a:solidFill>
                <a:latin typeface="Optimistic Text"/>
                <a:ea typeface="Optimistic Text"/>
                <a:cs typeface="Optimistic Text"/>
                <a:sym typeface="Optimistic Text"/>
              </a:rPr>
              <a:t>V</a:t>
            </a:r>
            <a:endParaRPr sz="7123" b="1">
              <a:solidFill>
                <a:srgbClr val="FFFFFF"/>
              </a:solidFill>
              <a:latin typeface="Optimistic Text"/>
              <a:ea typeface="Optimistic Text"/>
              <a:cs typeface="Optimistic Text"/>
              <a:sym typeface="Optimistic Text"/>
            </a:endParaRPr>
          </a:p>
        </p:txBody>
      </p:sp>
      <p:sp>
        <p:nvSpPr>
          <p:cNvPr id="1797" name="Google Shape;1797;p150"/>
          <p:cNvSpPr/>
          <p:nvPr/>
        </p:nvSpPr>
        <p:spPr>
          <a:xfrm>
            <a:off x="9538956" y="3737696"/>
            <a:ext cx="1933200" cy="1933200"/>
          </a:xfrm>
          <a:prstGeom prst="ellipse">
            <a:avLst/>
          </a:prstGeom>
          <a:solidFill>
            <a:schemeClr val="accent6"/>
          </a:solidFill>
          <a:ln>
            <a:noFill/>
          </a:ln>
        </p:spPr>
        <p:txBody>
          <a:bodyPr spcFirstLastPara="1" wrap="square" lIns="114975" tIns="114975" rIns="114975" bIns="114975" anchor="ctr" anchorCtr="0">
            <a:noAutofit/>
          </a:bodyPr>
          <a:lstStyle/>
          <a:p>
            <a:pPr marL="0" lvl="0" indent="0" algn="ctr" rtl="0">
              <a:spcBef>
                <a:spcPts val="0"/>
              </a:spcBef>
              <a:spcAft>
                <a:spcPts val="0"/>
              </a:spcAft>
              <a:buNone/>
            </a:pPr>
            <a:endParaRPr sz="1761"/>
          </a:p>
        </p:txBody>
      </p:sp>
      <p:sp>
        <p:nvSpPr>
          <p:cNvPr id="1798" name="Google Shape;1798;p150"/>
          <p:cNvSpPr/>
          <p:nvPr/>
        </p:nvSpPr>
        <p:spPr>
          <a:xfrm>
            <a:off x="12271889" y="3737696"/>
            <a:ext cx="1933200" cy="1933200"/>
          </a:xfrm>
          <a:prstGeom prst="ellipse">
            <a:avLst/>
          </a:prstGeom>
          <a:solidFill>
            <a:schemeClr val="accent6"/>
          </a:solidFill>
          <a:ln>
            <a:noFill/>
          </a:ln>
        </p:spPr>
        <p:txBody>
          <a:bodyPr spcFirstLastPara="1" wrap="square" lIns="114975" tIns="114975" rIns="114975" bIns="114975" anchor="ctr" anchorCtr="0">
            <a:noAutofit/>
          </a:bodyPr>
          <a:lstStyle/>
          <a:p>
            <a:pPr marL="0" lvl="0" indent="0" algn="ctr" rtl="0">
              <a:spcBef>
                <a:spcPts val="0"/>
              </a:spcBef>
              <a:spcAft>
                <a:spcPts val="0"/>
              </a:spcAft>
              <a:buNone/>
            </a:pPr>
            <a:endParaRPr sz="1761"/>
          </a:p>
        </p:txBody>
      </p:sp>
      <p:sp>
        <p:nvSpPr>
          <p:cNvPr id="1799" name="Google Shape;1799;p150"/>
          <p:cNvSpPr txBox="1"/>
          <p:nvPr/>
        </p:nvSpPr>
        <p:spPr>
          <a:xfrm>
            <a:off x="1157347" y="6095575"/>
            <a:ext cx="2298900" cy="288900"/>
          </a:xfrm>
          <a:prstGeom prst="rect">
            <a:avLst/>
          </a:prstGeom>
          <a:noFill/>
          <a:ln>
            <a:noFill/>
          </a:ln>
        </p:spPr>
        <p:txBody>
          <a:bodyPr spcFirstLastPara="1" wrap="square" lIns="0" tIns="11625" rIns="0" bIns="0" anchor="t" anchorCtr="0">
            <a:spAutoFit/>
          </a:bodyPr>
          <a:lstStyle/>
          <a:p>
            <a:pPr marL="11596" lvl="0" indent="0" algn="ctr" rtl="0">
              <a:lnSpc>
                <a:spcPct val="100000"/>
              </a:lnSpc>
              <a:spcBef>
                <a:spcPts val="32"/>
              </a:spcBef>
              <a:spcAft>
                <a:spcPts val="0"/>
              </a:spcAft>
              <a:buNone/>
            </a:pPr>
            <a:r>
              <a:rPr lang="en" sz="1800" b="1">
                <a:solidFill>
                  <a:srgbClr val="092838"/>
                </a:solidFill>
                <a:latin typeface="Optimistic Text"/>
                <a:ea typeface="Optimistic Text"/>
                <a:cs typeface="Optimistic Text"/>
                <a:sym typeface="Optimistic Text"/>
              </a:rPr>
              <a:t>Verify the Source</a:t>
            </a:r>
            <a:endParaRPr sz="1800" b="1">
              <a:solidFill>
                <a:srgbClr val="092838"/>
              </a:solidFill>
              <a:latin typeface="Optimistic Text"/>
              <a:ea typeface="Optimistic Text"/>
              <a:cs typeface="Optimistic Text"/>
              <a:sym typeface="Optimistic Text"/>
            </a:endParaRPr>
          </a:p>
        </p:txBody>
      </p:sp>
      <p:sp>
        <p:nvSpPr>
          <p:cNvPr id="1800" name="Google Shape;1800;p150"/>
          <p:cNvSpPr txBox="1"/>
          <p:nvPr/>
        </p:nvSpPr>
        <p:spPr>
          <a:xfrm>
            <a:off x="1157300" y="6563098"/>
            <a:ext cx="2298900" cy="843000"/>
          </a:xfrm>
          <a:prstGeom prst="rect">
            <a:avLst/>
          </a:prstGeom>
          <a:noFill/>
          <a:ln>
            <a:noFill/>
          </a:ln>
        </p:spPr>
        <p:txBody>
          <a:bodyPr spcFirstLastPara="1" wrap="square" lIns="0" tIns="11625" rIns="0" bIns="0" anchor="t" anchorCtr="0">
            <a:spAutoFit/>
          </a:bodyPr>
          <a:lstStyle/>
          <a:p>
            <a:pPr marL="11596" lvl="0" indent="0" algn="ctr" rtl="0">
              <a:lnSpc>
                <a:spcPct val="100000"/>
              </a:lnSpc>
              <a:spcBef>
                <a:spcPts val="32"/>
              </a:spcBef>
              <a:spcAft>
                <a:spcPts val="0"/>
              </a:spcAft>
              <a:buNone/>
            </a:pPr>
            <a:r>
              <a:rPr lang="en" sz="1800">
                <a:solidFill>
                  <a:srgbClr val="092838"/>
                </a:solidFill>
                <a:latin typeface="Optimistic Text"/>
                <a:ea typeface="Optimistic Text"/>
                <a:cs typeface="Optimistic Text"/>
                <a:sym typeface="Optimistic Text"/>
              </a:rPr>
              <a:t>Who created it? Is it trustworthy or official?</a:t>
            </a:r>
            <a:endParaRPr sz="1800">
              <a:solidFill>
                <a:srgbClr val="092838"/>
              </a:solidFill>
              <a:latin typeface="Optimistic Text"/>
              <a:ea typeface="Optimistic Text"/>
              <a:cs typeface="Optimistic Text"/>
              <a:sym typeface="Optimistic Text"/>
            </a:endParaRPr>
          </a:p>
        </p:txBody>
      </p:sp>
      <p:sp>
        <p:nvSpPr>
          <p:cNvPr id="1801" name="Google Shape;1801;p150"/>
          <p:cNvSpPr txBox="1"/>
          <p:nvPr/>
        </p:nvSpPr>
        <p:spPr>
          <a:xfrm>
            <a:off x="3890311" y="6095575"/>
            <a:ext cx="2298900" cy="288900"/>
          </a:xfrm>
          <a:prstGeom prst="rect">
            <a:avLst/>
          </a:prstGeom>
          <a:noFill/>
          <a:ln>
            <a:noFill/>
          </a:ln>
        </p:spPr>
        <p:txBody>
          <a:bodyPr spcFirstLastPara="1" wrap="square" lIns="0" tIns="11625" rIns="0" bIns="0" anchor="t" anchorCtr="0">
            <a:spAutoFit/>
          </a:bodyPr>
          <a:lstStyle/>
          <a:p>
            <a:pPr marL="11596" lvl="0" indent="0" algn="ctr" rtl="0">
              <a:lnSpc>
                <a:spcPct val="100000"/>
              </a:lnSpc>
              <a:spcBef>
                <a:spcPts val="32"/>
              </a:spcBef>
              <a:spcAft>
                <a:spcPts val="0"/>
              </a:spcAft>
              <a:buNone/>
            </a:pPr>
            <a:r>
              <a:rPr lang="en" sz="1800" b="1">
                <a:solidFill>
                  <a:srgbClr val="092838"/>
                </a:solidFill>
                <a:latin typeface="Optimistic Text"/>
                <a:ea typeface="Optimistic Text"/>
                <a:cs typeface="Optimistic Text"/>
                <a:sym typeface="Optimistic Text"/>
              </a:rPr>
              <a:t>Examine the Details</a:t>
            </a:r>
            <a:endParaRPr sz="1800" b="1">
              <a:solidFill>
                <a:srgbClr val="092838"/>
              </a:solidFill>
              <a:latin typeface="Optimistic Text"/>
              <a:ea typeface="Optimistic Text"/>
              <a:cs typeface="Optimistic Text"/>
              <a:sym typeface="Optimistic Text"/>
            </a:endParaRPr>
          </a:p>
        </p:txBody>
      </p:sp>
      <p:sp>
        <p:nvSpPr>
          <p:cNvPr id="1802" name="Google Shape;1802;p150"/>
          <p:cNvSpPr txBox="1"/>
          <p:nvPr/>
        </p:nvSpPr>
        <p:spPr>
          <a:xfrm>
            <a:off x="3890264" y="6563098"/>
            <a:ext cx="2298900" cy="1119900"/>
          </a:xfrm>
          <a:prstGeom prst="rect">
            <a:avLst/>
          </a:prstGeom>
          <a:noFill/>
          <a:ln>
            <a:noFill/>
          </a:ln>
        </p:spPr>
        <p:txBody>
          <a:bodyPr spcFirstLastPara="1" wrap="square" lIns="0" tIns="11625" rIns="0" bIns="0" anchor="t" anchorCtr="0">
            <a:spAutoFit/>
          </a:bodyPr>
          <a:lstStyle/>
          <a:p>
            <a:pPr marL="11596" lvl="0" indent="0" algn="ctr" rtl="0">
              <a:lnSpc>
                <a:spcPct val="100000"/>
              </a:lnSpc>
              <a:spcBef>
                <a:spcPts val="32"/>
              </a:spcBef>
              <a:spcAft>
                <a:spcPts val="0"/>
              </a:spcAft>
              <a:buNone/>
            </a:pPr>
            <a:r>
              <a:rPr lang="en" sz="1800">
                <a:solidFill>
                  <a:srgbClr val="092838"/>
                </a:solidFill>
                <a:latin typeface="Optimistic Text"/>
                <a:ea typeface="Optimistic Text"/>
                <a:cs typeface="Optimistic Text"/>
                <a:sym typeface="Optimistic Text"/>
              </a:rPr>
              <a:t>Are there spelling errors, strange photos, or dramatic language?</a:t>
            </a:r>
            <a:endParaRPr sz="1800">
              <a:solidFill>
                <a:srgbClr val="092838"/>
              </a:solidFill>
              <a:latin typeface="Optimistic Text"/>
              <a:ea typeface="Optimistic Text"/>
              <a:cs typeface="Optimistic Text"/>
              <a:sym typeface="Optimistic Text"/>
            </a:endParaRPr>
          </a:p>
        </p:txBody>
      </p:sp>
      <p:sp>
        <p:nvSpPr>
          <p:cNvPr id="1803" name="Google Shape;1803;p150"/>
          <p:cNvSpPr txBox="1"/>
          <p:nvPr/>
        </p:nvSpPr>
        <p:spPr>
          <a:xfrm>
            <a:off x="6623275" y="6095575"/>
            <a:ext cx="2298900" cy="288900"/>
          </a:xfrm>
          <a:prstGeom prst="rect">
            <a:avLst/>
          </a:prstGeom>
          <a:noFill/>
          <a:ln>
            <a:noFill/>
          </a:ln>
        </p:spPr>
        <p:txBody>
          <a:bodyPr spcFirstLastPara="1" wrap="square" lIns="0" tIns="11625" rIns="0" bIns="0" anchor="t" anchorCtr="0">
            <a:spAutoFit/>
          </a:bodyPr>
          <a:lstStyle/>
          <a:p>
            <a:pPr marL="11596" lvl="0" indent="0" algn="ctr" rtl="0">
              <a:lnSpc>
                <a:spcPct val="100000"/>
              </a:lnSpc>
              <a:spcBef>
                <a:spcPts val="32"/>
              </a:spcBef>
              <a:spcAft>
                <a:spcPts val="0"/>
              </a:spcAft>
              <a:buNone/>
            </a:pPr>
            <a:r>
              <a:rPr lang="en" sz="1800" b="1">
                <a:solidFill>
                  <a:srgbClr val="092838"/>
                </a:solidFill>
                <a:latin typeface="Optimistic Text"/>
                <a:ea typeface="Optimistic Text"/>
                <a:cs typeface="Optimistic Text"/>
                <a:sym typeface="Optimistic Text"/>
              </a:rPr>
              <a:t>Research Elsewhere</a:t>
            </a:r>
            <a:endParaRPr sz="1800" b="1">
              <a:solidFill>
                <a:srgbClr val="092838"/>
              </a:solidFill>
              <a:latin typeface="Optimistic Text"/>
              <a:ea typeface="Optimistic Text"/>
              <a:cs typeface="Optimistic Text"/>
              <a:sym typeface="Optimistic Text"/>
            </a:endParaRPr>
          </a:p>
        </p:txBody>
      </p:sp>
      <p:sp>
        <p:nvSpPr>
          <p:cNvPr id="1804" name="Google Shape;1804;p150"/>
          <p:cNvSpPr txBox="1"/>
          <p:nvPr/>
        </p:nvSpPr>
        <p:spPr>
          <a:xfrm>
            <a:off x="6623228" y="6563098"/>
            <a:ext cx="2298900" cy="1119900"/>
          </a:xfrm>
          <a:prstGeom prst="rect">
            <a:avLst/>
          </a:prstGeom>
          <a:noFill/>
          <a:ln>
            <a:noFill/>
          </a:ln>
        </p:spPr>
        <p:txBody>
          <a:bodyPr spcFirstLastPara="1" wrap="square" lIns="0" tIns="11625" rIns="0" bIns="0" anchor="t" anchorCtr="0">
            <a:spAutoFit/>
          </a:bodyPr>
          <a:lstStyle/>
          <a:p>
            <a:pPr marL="11596" lvl="0" indent="0" algn="ctr" rtl="0">
              <a:lnSpc>
                <a:spcPct val="100000"/>
              </a:lnSpc>
              <a:spcBef>
                <a:spcPts val="32"/>
              </a:spcBef>
              <a:spcAft>
                <a:spcPts val="0"/>
              </a:spcAft>
              <a:buNone/>
            </a:pPr>
            <a:r>
              <a:rPr lang="en" sz="1800">
                <a:solidFill>
                  <a:srgbClr val="092838"/>
                </a:solidFill>
                <a:latin typeface="Optimistic Text"/>
                <a:ea typeface="Optimistic Text"/>
                <a:cs typeface="Optimistic Text"/>
                <a:sym typeface="Optimistic Text"/>
              </a:rPr>
              <a:t>Look for the same info on trusted news or government websites.</a:t>
            </a:r>
            <a:endParaRPr sz="1800">
              <a:solidFill>
                <a:srgbClr val="092838"/>
              </a:solidFill>
              <a:latin typeface="Optimistic Text"/>
              <a:ea typeface="Optimistic Text"/>
              <a:cs typeface="Optimistic Text"/>
              <a:sym typeface="Optimistic Text"/>
            </a:endParaRPr>
          </a:p>
        </p:txBody>
      </p:sp>
      <p:sp>
        <p:nvSpPr>
          <p:cNvPr id="1805" name="Google Shape;1805;p150"/>
          <p:cNvSpPr txBox="1"/>
          <p:nvPr/>
        </p:nvSpPr>
        <p:spPr>
          <a:xfrm>
            <a:off x="9356251" y="6095563"/>
            <a:ext cx="2448000" cy="288900"/>
          </a:xfrm>
          <a:prstGeom prst="rect">
            <a:avLst/>
          </a:prstGeom>
          <a:noFill/>
          <a:ln>
            <a:noFill/>
          </a:ln>
        </p:spPr>
        <p:txBody>
          <a:bodyPr spcFirstLastPara="1" wrap="square" lIns="0" tIns="11625" rIns="0" bIns="0" anchor="t" anchorCtr="0">
            <a:spAutoFit/>
          </a:bodyPr>
          <a:lstStyle/>
          <a:p>
            <a:pPr marL="11596" lvl="0" indent="0" algn="ctr" rtl="0">
              <a:lnSpc>
                <a:spcPct val="100000"/>
              </a:lnSpc>
              <a:spcBef>
                <a:spcPts val="32"/>
              </a:spcBef>
              <a:spcAft>
                <a:spcPts val="0"/>
              </a:spcAft>
              <a:buNone/>
            </a:pPr>
            <a:r>
              <a:rPr lang="en" sz="1800" b="1">
                <a:solidFill>
                  <a:srgbClr val="092838"/>
                </a:solidFill>
                <a:latin typeface="Optimistic Text"/>
                <a:ea typeface="Optimistic Text"/>
                <a:cs typeface="Optimistic Text"/>
                <a:sym typeface="Optimistic Text"/>
              </a:rPr>
              <a:t>Investigate with Tools</a:t>
            </a:r>
            <a:endParaRPr sz="1800" b="1">
              <a:solidFill>
                <a:srgbClr val="092838"/>
              </a:solidFill>
              <a:latin typeface="Optimistic Text"/>
              <a:ea typeface="Optimistic Text"/>
              <a:cs typeface="Optimistic Text"/>
              <a:sym typeface="Optimistic Text"/>
            </a:endParaRPr>
          </a:p>
        </p:txBody>
      </p:sp>
      <p:sp>
        <p:nvSpPr>
          <p:cNvPr id="1806" name="Google Shape;1806;p150"/>
          <p:cNvSpPr txBox="1"/>
          <p:nvPr/>
        </p:nvSpPr>
        <p:spPr>
          <a:xfrm>
            <a:off x="9356192" y="6563098"/>
            <a:ext cx="2298900" cy="842735"/>
          </a:xfrm>
          <a:prstGeom prst="rect">
            <a:avLst/>
          </a:prstGeom>
          <a:noFill/>
          <a:ln>
            <a:noFill/>
          </a:ln>
        </p:spPr>
        <p:txBody>
          <a:bodyPr spcFirstLastPara="1" wrap="square" lIns="0" tIns="11625" rIns="0" bIns="0" anchor="t" anchorCtr="0">
            <a:spAutoFit/>
          </a:bodyPr>
          <a:lstStyle/>
          <a:p>
            <a:pPr marL="11596" lvl="0" indent="0" algn="ctr" rtl="0">
              <a:lnSpc>
                <a:spcPct val="100000"/>
              </a:lnSpc>
              <a:spcBef>
                <a:spcPts val="32"/>
              </a:spcBef>
              <a:spcAft>
                <a:spcPts val="0"/>
              </a:spcAft>
              <a:buNone/>
            </a:pPr>
            <a:r>
              <a:rPr lang="en" sz="1800" dirty="0">
                <a:solidFill>
                  <a:srgbClr val="092838"/>
                </a:solidFill>
                <a:latin typeface="Optimistic Text"/>
                <a:ea typeface="Optimistic Text"/>
                <a:cs typeface="Optimistic Text"/>
                <a:sym typeface="Optimistic Text"/>
              </a:rPr>
              <a:t>Use reverse image search or fact-checking sites.</a:t>
            </a:r>
            <a:endParaRPr sz="1800" dirty="0">
              <a:solidFill>
                <a:srgbClr val="092838"/>
              </a:solidFill>
              <a:latin typeface="Optimistic Text"/>
              <a:ea typeface="Optimistic Text"/>
              <a:cs typeface="Optimistic Text"/>
              <a:sym typeface="Optimistic Text"/>
            </a:endParaRPr>
          </a:p>
        </p:txBody>
      </p:sp>
      <p:sp>
        <p:nvSpPr>
          <p:cNvPr id="1807" name="Google Shape;1807;p150"/>
          <p:cNvSpPr txBox="1"/>
          <p:nvPr/>
        </p:nvSpPr>
        <p:spPr>
          <a:xfrm>
            <a:off x="12089203" y="6095575"/>
            <a:ext cx="2298900" cy="288900"/>
          </a:xfrm>
          <a:prstGeom prst="rect">
            <a:avLst/>
          </a:prstGeom>
          <a:noFill/>
          <a:ln>
            <a:noFill/>
          </a:ln>
        </p:spPr>
        <p:txBody>
          <a:bodyPr spcFirstLastPara="1" wrap="square" lIns="0" tIns="11625" rIns="0" bIns="0" anchor="t" anchorCtr="0">
            <a:spAutoFit/>
          </a:bodyPr>
          <a:lstStyle/>
          <a:p>
            <a:pPr marL="11596" lvl="0" indent="0" algn="ctr" rtl="0">
              <a:lnSpc>
                <a:spcPct val="100000"/>
              </a:lnSpc>
              <a:spcBef>
                <a:spcPts val="32"/>
              </a:spcBef>
              <a:spcAft>
                <a:spcPts val="0"/>
              </a:spcAft>
              <a:buNone/>
            </a:pPr>
            <a:r>
              <a:rPr lang="en" sz="1800" b="1">
                <a:solidFill>
                  <a:srgbClr val="092838"/>
                </a:solidFill>
                <a:latin typeface="Optimistic Text"/>
                <a:ea typeface="Optimistic Text"/>
                <a:cs typeface="Optimistic Text"/>
                <a:sym typeface="Optimistic Text"/>
              </a:rPr>
              <a:t>Focus on Impact</a:t>
            </a:r>
            <a:endParaRPr sz="1800" b="1">
              <a:solidFill>
                <a:srgbClr val="092838"/>
              </a:solidFill>
              <a:latin typeface="Optimistic Text"/>
              <a:ea typeface="Optimistic Text"/>
              <a:cs typeface="Optimistic Text"/>
              <a:sym typeface="Optimistic Text"/>
            </a:endParaRPr>
          </a:p>
        </p:txBody>
      </p:sp>
      <p:sp>
        <p:nvSpPr>
          <p:cNvPr id="1808" name="Google Shape;1808;p150"/>
          <p:cNvSpPr txBox="1"/>
          <p:nvPr/>
        </p:nvSpPr>
        <p:spPr>
          <a:xfrm>
            <a:off x="12089156" y="6563098"/>
            <a:ext cx="2298900" cy="565800"/>
          </a:xfrm>
          <a:prstGeom prst="rect">
            <a:avLst/>
          </a:prstGeom>
          <a:noFill/>
          <a:ln>
            <a:noFill/>
          </a:ln>
        </p:spPr>
        <p:txBody>
          <a:bodyPr spcFirstLastPara="1" wrap="square" lIns="0" tIns="11625" rIns="0" bIns="0" anchor="t" anchorCtr="0">
            <a:spAutoFit/>
          </a:bodyPr>
          <a:lstStyle/>
          <a:p>
            <a:pPr marL="11596" lvl="0" indent="0" algn="ctr" rtl="0">
              <a:lnSpc>
                <a:spcPct val="100000"/>
              </a:lnSpc>
              <a:spcBef>
                <a:spcPts val="32"/>
              </a:spcBef>
              <a:spcAft>
                <a:spcPts val="0"/>
              </a:spcAft>
              <a:buNone/>
            </a:pPr>
            <a:r>
              <a:rPr lang="en" sz="1800">
                <a:solidFill>
                  <a:srgbClr val="092838"/>
                </a:solidFill>
                <a:latin typeface="Optimistic Text"/>
                <a:ea typeface="Optimistic Text"/>
                <a:cs typeface="Optimistic Text"/>
                <a:sym typeface="Optimistic Text"/>
              </a:rPr>
              <a:t>Could this harm someone if it’s false?</a:t>
            </a:r>
            <a:endParaRPr sz="1800">
              <a:solidFill>
                <a:srgbClr val="092838"/>
              </a:solidFill>
              <a:latin typeface="Optimistic Text"/>
              <a:ea typeface="Optimistic Text"/>
              <a:cs typeface="Optimistic Text"/>
              <a:sym typeface="Optimistic Text"/>
            </a:endParaRPr>
          </a:p>
        </p:txBody>
      </p:sp>
      <p:sp>
        <p:nvSpPr>
          <p:cNvPr id="1809" name="Google Shape;1809;p150"/>
          <p:cNvSpPr/>
          <p:nvPr/>
        </p:nvSpPr>
        <p:spPr>
          <a:xfrm>
            <a:off x="15004894" y="3737696"/>
            <a:ext cx="1933200" cy="1933200"/>
          </a:xfrm>
          <a:prstGeom prst="ellipse">
            <a:avLst/>
          </a:prstGeom>
          <a:solidFill>
            <a:schemeClr val="accent6"/>
          </a:solidFill>
          <a:ln>
            <a:noFill/>
          </a:ln>
        </p:spPr>
        <p:txBody>
          <a:bodyPr spcFirstLastPara="1" wrap="square" lIns="114975" tIns="114975" rIns="114975" bIns="114975" anchor="ctr" anchorCtr="0">
            <a:noAutofit/>
          </a:bodyPr>
          <a:lstStyle/>
          <a:p>
            <a:pPr marL="0" lvl="0" indent="0" algn="ctr" rtl="0">
              <a:spcBef>
                <a:spcPts val="0"/>
              </a:spcBef>
              <a:spcAft>
                <a:spcPts val="0"/>
              </a:spcAft>
              <a:buNone/>
            </a:pPr>
            <a:endParaRPr sz="1761"/>
          </a:p>
        </p:txBody>
      </p:sp>
      <p:sp>
        <p:nvSpPr>
          <p:cNvPr id="1810" name="Google Shape;1810;p150"/>
          <p:cNvSpPr txBox="1"/>
          <p:nvPr/>
        </p:nvSpPr>
        <p:spPr>
          <a:xfrm>
            <a:off x="14822208" y="6095575"/>
            <a:ext cx="2298900" cy="288900"/>
          </a:xfrm>
          <a:prstGeom prst="rect">
            <a:avLst/>
          </a:prstGeom>
          <a:noFill/>
          <a:ln>
            <a:noFill/>
          </a:ln>
        </p:spPr>
        <p:txBody>
          <a:bodyPr spcFirstLastPara="1" wrap="square" lIns="0" tIns="11625" rIns="0" bIns="0" anchor="t" anchorCtr="0">
            <a:spAutoFit/>
          </a:bodyPr>
          <a:lstStyle/>
          <a:p>
            <a:pPr marL="11596" lvl="0" indent="0" algn="ctr" rtl="0">
              <a:lnSpc>
                <a:spcPct val="100000"/>
              </a:lnSpc>
              <a:spcBef>
                <a:spcPts val="32"/>
              </a:spcBef>
              <a:spcAft>
                <a:spcPts val="0"/>
              </a:spcAft>
              <a:buNone/>
            </a:pPr>
            <a:r>
              <a:rPr lang="en" sz="1800" b="1">
                <a:solidFill>
                  <a:srgbClr val="092838"/>
                </a:solidFill>
                <a:latin typeface="Optimistic Text"/>
                <a:ea typeface="Optimistic Text"/>
                <a:cs typeface="Optimistic Text"/>
                <a:sym typeface="Optimistic Text"/>
              </a:rPr>
              <a:t>Yield to Experts</a:t>
            </a:r>
            <a:endParaRPr sz="1800" b="1">
              <a:solidFill>
                <a:srgbClr val="092838"/>
              </a:solidFill>
              <a:latin typeface="Optimistic Text"/>
              <a:ea typeface="Optimistic Text"/>
              <a:cs typeface="Optimistic Text"/>
              <a:sym typeface="Optimistic Text"/>
            </a:endParaRPr>
          </a:p>
        </p:txBody>
      </p:sp>
      <p:sp>
        <p:nvSpPr>
          <p:cNvPr id="1811" name="Google Shape;1811;p150"/>
          <p:cNvSpPr txBox="1"/>
          <p:nvPr/>
        </p:nvSpPr>
        <p:spPr>
          <a:xfrm>
            <a:off x="14822161" y="6563098"/>
            <a:ext cx="2298900" cy="843000"/>
          </a:xfrm>
          <a:prstGeom prst="rect">
            <a:avLst/>
          </a:prstGeom>
          <a:noFill/>
          <a:ln>
            <a:noFill/>
          </a:ln>
        </p:spPr>
        <p:txBody>
          <a:bodyPr spcFirstLastPara="1" wrap="square" lIns="0" tIns="11625" rIns="0" bIns="0" anchor="t" anchorCtr="0">
            <a:spAutoFit/>
          </a:bodyPr>
          <a:lstStyle/>
          <a:p>
            <a:pPr marL="11596" lvl="0" indent="0" algn="ctr" rtl="0">
              <a:lnSpc>
                <a:spcPct val="100000"/>
              </a:lnSpc>
              <a:spcBef>
                <a:spcPts val="32"/>
              </a:spcBef>
              <a:spcAft>
                <a:spcPts val="0"/>
              </a:spcAft>
              <a:buNone/>
            </a:pPr>
            <a:r>
              <a:rPr lang="en" sz="1800">
                <a:solidFill>
                  <a:srgbClr val="092838"/>
                </a:solidFill>
                <a:latin typeface="Optimistic Text"/>
                <a:ea typeface="Optimistic Text"/>
                <a:cs typeface="Optimistic Text"/>
                <a:sym typeface="Optimistic Text"/>
              </a:rPr>
              <a:t>Ask a doctor, lawyer, or other professional when it’s serious.</a:t>
            </a:r>
            <a:endParaRPr sz="1800">
              <a:solidFill>
                <a:srgbClr val="092838"/>
              </a:solidFill>
              <a:latin typeface="Optimistic Text"/>
              <a:ea typeface="Optimistic Text"/>
              <a:cs typeface="Optimistic Text"/>
              <a:sym typeface="Optimistic Text"/>
            </a:endParaRPr>
          </a:p>
        </p:txBody>
      </p:sp>
      <p:sp>
        <p:nvSpPr>
          <p:cNvPr id="1812" name="Google Shape;1812;p150"/>
          <p:cNvSpPr txBox="1"/>
          <p:nvPr/>
        </p:nvSpPr>
        <p:spPr>
          <a:xfrm>
            <a:off x="4207560" y="4170789"/>
            <a:ext cx="1664100" cy="1108200"/>
          </a:xfrm>
          <a:prstGeom prst="rect">
            <a:avLst/>
          </a:prstGeom>
          <a:noFill/>
          <a:ln>
            <a:noFill/>
          </a:ln>
        </p:spPr>
        <p:txBody>
          <a:bodyPr spcFirstLastPara="1" wrap="square" lIns="0" tIns="11625" rIns="0" bIns="0" anchor="t" anchorCtr="0">
            <a:spAutoFit/>
          </a:bodyPr>
          <a:lstStyle/>
          <a:p>
            <a:pPr marL="11596" lvl="0" indent="0" algn="ctr" rtl="0">
              <a:lnSpc>
                <a:spcPct val="100000"/>
              </a:lnSpc>
              <a:spcBef>
                <a:spcPts val="0"/>
              </a:spcBef>
              <a:spcAft>
                <a:spcPts val="0"/>
              </a:spcAft>
              <a:buNone/>
            </a:pPr>
            <a:r>
              <a:rPr lang="en" sz="7123" b="1">
                <a:solidFill>
                  <a:srgbClr val="FFFFFF"/>
                </a:solidFill>
                <a:latin typeface="Optimistic Text"/>
                <a:ea typeface="Optimistic Text"/>
                <a:cs typeface="Optimistic Text"/>
                <a:sym typeface="Optimistic Text"/>
              </a:rPr>
              <a:t>E</a:t>
            </a:r>
            <a:endParaRPr sz="7123" b="1">
              <a:solidFill>
                <a:srgbClr val="FFFFFF"/>
              </a:solidFill>
              <a:latin typeface="Optimistic Text"/>
              <a:ea typeface="Optimistic Text"/>
              <a:cs typeface="Optimistic Text"/>
              <a:sym typeface="Optimistic Text"/>
            </a:endParaRPr>
          </a:p>
        </p:txBody>
      </p:sp>
      <p:sp>
        <p:nvSpPr>
          <p:cNvPr id="1813" name="Google Shape;1813;p150"/>
          <p:cNvSpPr txBox="1"/>
          <p:nvPr/>
        </p:nvSpPr>
        <p:spPr>
          <a:xfrm>
            <a:off x="6940491" y="4170789"/>
            <a:ext cx="1664100" cy="1108200"/>
          </a:xfrm>
          <a:prstGeom prst="rect">
            <a:avLst/>
          </a:prstGeom>
          <a:noFill/>
          <a:ln>
            <a:noFill/>
          </a:ln>
        </p:spPr>
        <p:txBody>
          <a:bodyPr spcFirstLastPara="1" wrap="square" lIns="0" tIns="11625" rIns="0" bIns="0" anchor="t" anchorCtr="0">
            <a:spAutoFit/>
          </a:bodyPr>
          <a:lstStyle/>
          <a:p>
            <a:pPr marL="11596" lvl="0" indent="0" algn="ctr" rtl="0">
              <a:lnSpc>
                <a:spcPct val="100000"/>
              </a:lnSpc>
              <a:spcBef>
                <a:spcPts val="0"/>
              </a:spcBef>
              <a:spcAft>
                <a:spcPts val="0"/>
              </a:spcAft>
              <a:buNone/>
            </a:pPr>
            <a:r>
              <a:rPr lang="en" sz="7123" b="1">
                <a:solidFill>
                  <a:srgbClr val="FFFFFF"/>
                </a:solidFill>
                <a:latin typeface="Optimistic Text"/>
                <a:ea typeface="Optimistic Text"/>
                <a:cs typeface="Optimistic Text"/>
                <a:sym typeface="Optimistic Text"/>
              </a:rPr>
              <a:t>R</a:t>
            </a:r>
            <a:endParaRPr sz="7123" b="1">
              <a:solidFill>
                <a:srgbClr val="FFFFFF"/>
              </a:solidFill>
              <a:latin typeface="Optimistic Text"/>
              <a:ea typeface="Optimistic Text"/>
              <a:cs typeface="Optimistic Text"/>
              <a:sym typeface="Optimistic Text"/>
            </a:endParaRPr>
          </a:p>
        </p:txBody>
      </p:sp>
      <p:sp>
        <p:nvSpPr>
          <p:cNvPr id="1814" name="Google Shape;1814;p150"/>
          <p:cNvSpPr txBox="1"/>
          <p:nvPr/>
        </p:nvSpPr>
        <p:spPr>
          <a:xfrm>
            <a:off x="9606198" y="4170789"/>
            <a:ext cx="1664100" cy="1108200"/>
          </a:xfrm>
          <a:prstGeom prst="rect">
            <a:avLst/>
          </a:prstGeom>
          <a:noFill/>
          <a:ln>
            <a:noFill/>
          </a:ln>
        </p:spPr>
        <p:txBody>
          <a:bodyPr spcFirstLastPara="1" wrap="square" lIns="0" tIns="11625" rIns="0" bIns="0" anchor="t" anchorCtr="0">
            <a:spAutoFit/>
          </a:bodyPr>
          <a:lstStyle/>
          <a:p>
            <a:pPr marL="11596" lvl="0" indent="0" algn="ctr" rtl="0">
              <a:lnSpc>
                <a:spcPct val="100000"/>
              </a:lnSpc>
              <a:spcBef>
                <a:spcPts val="0"/>
              </a:spcBef>
              <a:spcAft>
                <a:spcPts val="0"/>
              </a:spcAft>
              <a:buNone/>
            </a:pPr>
            <a:r>
              <a:rPr lang="en" sz="7123" b="1">
                <a:solidFill>
                  <a:srgbClr val="FFFFFF"/>
                </a:solidFill>
                <a:latin typeface="Optimistic Text"/>
                <a:ea typeface="Optimistic Text"/>
                <a:cs typeface="Optimistic Text"/>
                <a:sym typeface="Optimistic Text"/>
              </a:rPr>
              <a:t>I</a:t>
            </a:r>
            <a:endParaRPr sz="7123" b="1">
              <a:solidFill>
                <a:srgbClr val="FFFFFF"/>
              </a:solidFill>
              <a:latin typeface="Optimistic Text"/>
              <a:ea typeface="Optimistic Text"/>
              <a:cs typeface="Optimistic Text"/>
              <a:sym typeface="Optimistic Text"/>
            </a:endParaRPr>
          </a:p>
        </p:txBody>
      </p:sp>
      <p:sp>
        <p:nvSpPr>
          <p:cNvPr id="1815" name="Google Shape;1815;p150"/>
          <p:cNvSpPr txBox="1"/>
          <p:nvPr/>
        </p:nvSpPr>
        <p:spPr>
          <a:xfrm>
            <a:off x="12406390" y="4170789"/>
            <a:ext cx="1664100" cy="1108200"/>
          </a:xfrm>
          <a:prstGeom prst="rect">
            <a:avLst/>
          </a:prstGeom>
          <a:noFill/>
          <a:ln>
            <a:noFill/>
          </a:ln>
        </p:spPr>
        <p:txBody>
          <a:bodyPr spcFirstLastPara="1" wrap="square" lIns="0" tIns="11625" rIns="0" bIns="0" anchor="t" anchorCtr="0">
            <a:spAutoFit/>
          </a:bodyPr>
          <a:lstStyle/>
          <a:p>
            <a:pPr marL="11596" lvl="0" indent="0" algn="ctr" rtl="0">
              <a:lnSpc>
                <a:spcPct val="100000"/>
              </a:lnSpc>
              <a:spcBef>
                <a:spcPts val="0"/>
              </a:spcBef>
              <a:spcAft>
                <a:spcPts val="0"/>
              </a:spcAft>
              <a:buNone/>
            </a:pPr>
            <a:r>
              <a:rPr lang="en" sz="7123" b="1">
                <a:solidFill>
                  <a:srgbClr val="FFFFFF"/>
                </a:solidFill>
                <a:latin typeface="Optimistic Text"/>
                <a:ea typeface="Optimistic Text"/>
                <a:cs typeface="Optimistic Text"/>
                <a:sym typeface="Optimistic Text"/>
              </a:rPr>
              <a:t>F</a:t>
            </a:r>
            <a:endParaRPr sz="7123" b="1">
              <a:solidFill>
                <a:srgbClr val="FFFFFF"/>
              </a:solidFill>
              <a:latin typeface="Optimistic Text"/>
              <a:ea typeface="Optimistic Text"/>
              <a:cs typeface="Optimistic Text"/>
              <a:sym typeface="Optimistic Text"/>
            </a:endParaRPr>
          </a:p>
        </p:txBody>
      </p:sp>
      <p:sp>
        <p:nvSpPr>
          <p:cNvPr id="1816" name="Google Shape;1816;p150"/>
          <p:cNvSpPr txBox="1"/>
          <p:nvPr/>
        </p:nvSpPr>
        <p:spPr>
          <a:xfrm>
            <a:off x="15139284" y="4170789"/>
            <a:ext cx="1664100" cy="1108200"/>
          </a:xfrm>
          <a:prstGeom prst="rect">
            <a:avLst/>
          </a:prstGeom>
          <a:noFill/>
          <a:ln>
            <a:noFill/>
          </a:ln>
        </p:spPr>
        <p:txBody>
          <a:bodyPr spcFirstLastPara="1" wrap="square" lIns="0" tIns="11625" rIns="0" bIns="0" anchor="t" anchorCtr="0">
            <a:spAutoFit/>
          </a:bodyPr>
          <a:lstStyle/>
          <a:p>
            <a:pPr marL="11596" lvl="0" indent="0" algn="ctr" rtl="0">
              <a:lnSpc>
                <a:spcPct val="100000"/>
              </a:lnSpc>
              <a:spcBef>
                <a:spcPts val="0"/>
              </a:spcBef>
              <a:spcAft>
                <a:spcPts val="0"/>
              </a:spcAft>
              <a:buNone/>
            </a:pPr>
            <a:r>
              <a:rPr lang="en" sz="7123" b="1">
                <a:solidFill>
                  <a:srgbClr val="FFFFFF"/>
                </a:solidFill>
                <a:latin typeface="Optimistic Text"/>
                <a:ea typeface="Optimistic Text"/>
                <a:cs typeface="Optimistic Text"/>
                <a:sym typeface="Optimistic Text"/>
              </a:rPr>
              <a:t>Y</a:t>
            </a:r>
            <a:endParaRPr sz="7123" b="1">
              <a:solidFill>
                <a:srgbClr val="FFFFFF"/>
              </a:solidFill>
              <a:latin typeface="Optimistic Text"/>
              <a:ea typeface="Optimistic Text"/>
              <a:cs typeface="Optimistic Text"/>
              <a:sym typeface="Optimistic Text"/>
            </a:endParaRPr>
          </a:p>
        </p:txBody>
      </p:sp>
      <p:sp>
        <p:nvSpPr>
          <p:cNvPr id="1817" name="Google Shape;1817;p150"/>
          <p:cNvSpPr txBox="1"/>
          <p:nvPr/>
        </p:nvSpPr>
        <p:spPr>
          <a:xfrm>
            <a:off x="6006296" y="1964588"/>
            <a:ext cx="4607400" cy="568200"/>
          </a:xfrm>
          <a:prstGeom prst="rect">
            <a:avLst/>
          </a:prstGeom>
          <a:noFill/>
          <a:ln>
            <a:noFill/>
          </a:ln>
        </p:spPr>
        <p:txBody>
          <a:bodyPr spcFirstLastPara="1" wrap="square" lIns="0" tIns="13850" rIns="0" bIns="0" anchor="t" anchorCtr="0">
            <a:spAutoFit/>
          </a:bodyPr>
          <a:lstStyle/>
          <a:p>
            <a:pPr marL="13833" lvl="0" indent="0" algn="l" rtl="0">
              <a:lnSpc>
                <a:spcPct val="100000"/>
              </a:lnSpc>
              <a:spcBef>
                <a:spcPts val="0"/>
              </a:spcBef>
              <a:spcAft>
                <a:spcPts val="0"/>
              </a:spcAft>
              <a:buNone/>
            </a:pPr>
            <a:r>
              <a:rPr lang="en" sz="1800">
                <a:solidFill>
                  <a:srgbClr val="092838"/>
                </a:solidFill>
                <a:latin typeface="Optimistic Text"/>
                <a:ea typeface="Optimistic Text"/>
                <a:cs typeface="Optimistic Text"/>
                <a:sym typeface="Optimistic Text"/>
              </a:rPr>
              <a:t>A simple way to check information before you trust or share it</a:t>
            </a:r>
            <a:endParaRPr sz="1800">
              <a:solidFill>
                <a:srgbClr val="092838"/>
              </a:solidFill>
              <a:latin typeface="Optimistic Text"/>
              <a:ea typeface="Optimistic Text"/>
              <a:cs typeface="Optimistic Text"/>
              <a:sym typeface="Optimistic Text"/>
            </a:endParaRPr>
          </a:p>
        </p:txBody>
      </p:sp>
      <p:sp>
        <p:nvSpPr>
          <p:cNvPr id="1818" name="Google Shape;1818;p150"/>
          <p:cNvSpPr txBox="1">
            <a:spLocks noGrp="1"/>
          </p:cNvSpPr>
          <p:nvPr>
            <p:ph type="subTitle" idx="3"/>
          </p:nvPr>
        </p:nvSpPr>
        <p:spPr>
          <a:xfrm>
            <a:off x="1900251" y="9442550"/>
            <a:ext cx="5556600" cy="4206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Understanding AI in your daily life</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822"/>
        <p:cNvGrpSpPr/>
        <p:nvPr/>
      </p:nvGrpSpPr>
      <p:grpSpPr>
        <a:xfrm>
          <a:off x="0" y="0"/>
          <a:ext cx="0" cy="0"/>
          <a:chOff x="0" y="0"/>
          <a:chExt cx="0" cy="0"/>
        </a:xfrm>
      </p:grpSpPr>
      <p:sp>
        <p:nvSpPr>
          <p:cNvPr id="1823" name="Google Shape;1823;p151"/>
          <p:cNvSpPr/>
          <p:nvPr/>
        </p:nvSpPr>
        <p:spPr>
          <a:xfrm>
            <a:off x="790575" y="2885225"/>
            <a:ext cx="14478000" cy="5930100"/>
          </a:xfrm>
          <a:prstGeom prst="roundRect">
            <a:avLst>
              <a:gd name="adj" fmla="val 4862"/>
            </a:avLst>
          </a:prstGeom>
          <a:solidFill>
            <a:schemeClr val="accent4"/>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824" name="Google Shape;1824;p151"/>
          <p:cNvSpPr txBox="1"/>
          <p:nvPr/>
        </p:nvSpPr>
        <p:spPr>
          <a:xfrm>
            <a:off x="736850" y="1434438"/>
            <a:ext cx="4506600" cy="1127400"/>
          </a:xfrm>
          <a:prstGeom prst="rect">
            <a:avLst/>
          </a:prstGeom>
          <a:noFill/>
          <a:ln>
            <a:noFill/>
          </a:ln>
        </p:spPr>
        <p:txBody>
          <a:bodyPr spcFirstLastPara="1" wrap="square" lIns="0" tIns="19050" rIns="0" bIns="0" anchor="b" anchorCtr="0">
            <a:noAutofit/>
          </a:bodyPr>
          <a:lstStyle/>
          <a:p>
            <a:pPr marL="18098" lvl="0" indent="0" algn="l" rtl="0">
              <a:spcBef>
                <a:spcPts val="0"/>
              </a:spcBef>
              <a:spcAft>
                <a:spcPts val="0"/>
              </a:spcAft>
              <a:buNone/>
            </a:pPr>
            <a:r>
              <a:rPr lang="en" sz="3600">
                <a:solidFill>
                  <a:srgbClr val="092838"/>
                </a:solidFill>
                <a:latin typeface="Optimistic Display"/>
                <a:ea typeface="Optimistic Display"/>
                <a:cs typeface="Optimistic Display"/>
                <a:sym typeface="Optimistic Display"/>
              </a:rPr>
              <a:t>What would you do? VERIFY in action</a:t>
            </a:r>
            <a:endParaRPr sz="3600">
              <a:solidFill>
                <a:srgbClr val="092838"/>
              </a:solidFill>
              <a:latin typeface="Optimistic Display"/>
              <a:ea typeface="Optimistic Display"/>
              <a:cs typeface="Optimistic Display"/>
              <a:sym typeface="Optimistic Display"/>
            </a:endParaRPr>
          </a:p>
        </p:txBody>
      </p:sp>
      <p:sp>
        <p:nvSpPr>
          <p:cNvPr id="1825" name="Google Shape;1825;p151"/>
          <p:cNvSpPr/>
          <p:nvPr/>
        </p:nvSpPr>
        <p:spPr>
          <a:xfrm>
            <a:off x="15640050" y="6367450"/>
            <a:ext cx="1852500" cy="2448000"/>
          </a:xfrm>
          <a:prstGeom prst="roundRect">
            <a:avLst>
              <a:gd name="adj" fmla="val 17119"/>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826" name="Google Shape;1826;p151"/>
          <p:cNvSpPr txBox="1"/>
          <p:nvPr/>
        </p:nvSpPr>
        <p:spPr>
          <a:xfrm>
            <a:off x="1195138" y="6671700"/>
            <a:ext cx="3919800" cy="1681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800">
                <a:solidFill>
                  <a:srgbClr val="092838"/>
                </a:solidFill>
                <a:latin typeface="Optimistic Text"/>
                <a:ea typeface="Optimistic Text"/>
                <a:cs typeface="Optimistic Text"/>
                <a:sym typeface="Optimistic Text"/>
              </a:rPr>
              <a:t>Your uncle shares a message claiming a new government policy affects your area. It looks official and asks you to forward it.</a:t>
            </a:r>
            <a:endParaRPr sz="1800">
              <a:solidFill>
                <a:srgbClr val="092838"/>
              </a:solidFill>
              <a:latin typeface="Optimistic Text"/>
              <a:ea typeface="Optimistic Text"/>
              <a:cs typeface="Optimistic Text"/>
              <a:sym typeface="Optimistic Text"/>
            </a:endParaRPr>
          </a:p>
          <a:p>
            <a:pPr marL="0" lvl="0" indent="0" algn="l" rtl="0">
              <a:spcBef>
                <a:spcPts val="0"/>
              </a:spcBef>
              <a:spcAft>
                <a:spcPts val="0"/>
              </a:spcAft>
              <a:buNone/>
            </a:pPr>
            <a:endParaRPr sz="1800">
              <a:solidFill>
                <a:srgbClr val="092838"/>
              </a:solidFill>
              <a:latin typeface="Optimistic Text"/>
              <a:ea typeface="Optimistic Text"/>
              <a:cs typeface="Optimistic Text"/>
              <a:sym typeface="Optimistic Text"/>
            </a:endParaRPr>
          </a:p>
          <a:p>
            <a:pPr marL="0" lvl="0" indent="0" algn="l" rtl="0">
              <a:spcBef>
                <a:spcPts val="0"/>
              </a:spcBef>
              <a:spcAft>
                <a:spcPts val="0"/>
              </a:spcAft>
              <a:buNone/>
            </a:pPr>
            <a:r>
              <a:rPr lang="en" sz="1800" b="1">
                <a:solidFill>
                  <a:srgbClr val="092838"/>
                </a:solidFill>
                <a:latin typeface="Optimistic Text"/>
                <a:ea typeface="Optimistic Text"/>
                <a:cs typeface="Optimistic Text"/>
                <a:sym typeface="Optimistic Text"/>
              </a:rPr>
              <a:t>What do you do?</a:t>
            </a:r>
            <a:endParaRPr sz="1800" b="1">
              <a:solidFill>
                <a:srgbClr val="092838"/>
              </a:solidFill>
              <a:latin typeface="Optimistic Text"/>
              <a:ea typeface="Optimistic Text"/>
              <a:cs typeface="Optimistic Text"/>
              <a:sym typeface="Optimistic Text"/>
            </a:endParaRPr>
          </a:p>
        </p:txBody>
      </p:sp>
      <p:sp>
        <p:nvSpPr>
          <p:cNvPr id="1827" name="Google Shape;1827;p151"/>
          <p:cNvSpPr txBox="1"/>
          <p:nvPr/>
        </p:nvSpPr>
        <p:spPr>
          <a:xfrm>
            <a:off x="1157300" y="3219450"/>
            <a:ext cx="4362300" cy="291000"/>
          </a:xfrm>
          <a:prstGeom prst="rect">
            <a:avLst/>
          </a:prstGeom>
          <a:noFill/>
          <a:ln>
            <a:noFill/>
          </a:ln>
        </p:spPr>
        <p:txBody>
          <a:bodyPr spcFirstLastPara="1" wrap="square" lIns="0" tIns="13850" rIns="0" bIns="0" anchor="t" anchorCtr="0">
            <a:spAutoFit/>
          </a:bodyPr>
          <a:lstStyle/>
          <a:p>
            <a:pPr marL="13833" lvl="0" indent="0" algn="l" rtl="0">
              <a:lnSpc>
                <a:spcPct val="100000"/>
              </a:lnSpc>
              <a:spcBef>
                <a:spcPts val="0"/>
              </a:spcBef>
              <a:spcAft>
                <a:spcPts val="0"/>
              </a:spcAft>
              <a:buNone/>
            </a:pPr>
            <a:r>
              <a:rPr lang="en" sz="1800" b="1">
                <a:solidFill>
                  <a:srgbClr val="092838"/>
                </a:solidFill>
                <a:latin typeface="Optimistic Text"/>
                <a:ea typeface="Optimistic Text"/>
                <a:cs typeface="Optimistic Text"/>
                <a:sym typeface="Optimistic Text"/>
              </a:rPr>
              <a:t>Scenario 1</a:t>
            </a:r>
            <a:endParaRPr sz="1800" b="1">
              <a:solidFill>
                <a:srgbClr val="092838"/>
              </a:solidFill>
              <a:latin typeface="Optimistic Text"/>
              <a:ea typeface="Optimistic Text"/>
              <a:cs typeface="Optimistic Text"/>
              <a:sym typeface="Optimistic Text"/>
            </a:endParaRPr>
          </a:p>
        </p:txBody>
      </p:sp>
      <p:sp>
        <p:nvSpPr>
          <p:cNvPr id="1828" name="Google Shape;1828;p151"/>
          <p:cNvSpPr txBox="1"/>
          <p:nvPr/>
        </p:nvSpPr>
        <p:spPr>
          <a:xfrm>
            <a:off x="6010588" y="6671700"/>
            <a:ext cx="4190100" cy="1681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800">
                <a:solidFill>
                  <a:srgbClr val="092838"/>
                </a:solidFill>
                <a:latin typeface="Optimistic Text"/>
                <a:ea typeface="Optimistic Text"/>
                <a:cs typeface="Optimistic Text"/>
                <a:sym typeface="Optimistic Text"/>
              </a:rPr>
              <a:t>You see a Facebook ad offering brand-new phones at unusually low prices. The reviews look great, but the pictures seem too perfect.</a:t>
            </a:r>
            <a:endParaRPr sz="1800">
              <a:solidFill>
                <a:srgbClr val="092838"/>
              </a:solidFill>
              <a:latin typeface="Optimistic Text"/>
              <a:ea typeface="Optimistic Text"/>
              <a:cs typeface="Optimistic Text"/>
              <a:sym typeface="Optimistic Text"/>
            </a:endParaRPr>
          </a:p>
          <a:p>
            <a:pPr marL="0" lvl="0" indent="0" algn="l" rtl="0">
              <a:spcBef>
                <a:spcPts val="0"/>
              </a:spcBef>
              <a:spcAft>
                <a:spcPts val="0"/>
              </a:spcAft>
              <a:buNone/>
            </a:pPr>
            <a:endParaRPr sz="1800">
              <a:solidFill>
                <a:srgbClr val="092838"/>
              </a:solidFill>
              <a:latin typeface="Optimistic Text"/>
              <a:ea typeface="Optimistic Text"/>
              <a:cs typeface="Optimistic Text"/>
              <a:sym typeface="Optimistic Text"/>
            </a:endParaRPr>
          </a:p>
          <a:p>
            <a:pPr marL="0" lvl="0" indent="0" algn="l" rtl="0">
              <a:spcBef>
                <a:spcPts val="0"/>
              </a:spcBef>
              <a:spcAft>
                <a:spcPts val="0"/>
              </a:spcAft>
              <a:buNone/>
            </a:pPr>
            <a:r>
              <a:rPr lang="en" sz="1800" b="1">
                <a:solidFill>
                  <a:srgbClr val="092838"/>
                </a:solidFill>
                <a:latin typeface="Optimistic Text"/>
                <a:ea typeface="Optimistic Text"/>
                <a:cs typeface="Optimistic Text"/>
                <a:sym typeface="Optimistic Text"/>
              </a:rPr>
              <a:t>What do you check?</a:t>
            </a:r>
            <a:endParaRPr sz="1800" b="1">
              <a:solidFill>
                <a:srgbClr val="092838"/>
              </a:solidFill>
              <a:latin typeface="Optimistic Text"/>
              <a:ea typeface="Optimistic Text"/>
              <a:cs typeface="Optimistic Text"/>
              <a:sym typeface="Optimistic Text"/>
            </a:endParaRPr>
          </a:p>
        </p:txBody>
      </p:sp>
      <p:sp>
        <p:nvSpPr>
          <p:cNvPr id="1829" name="Google Shape;1829;p151"/>
          <p:cNvSpPr txBox="1"/>
          <p:nvPr/>
        </p:nvSpPr>
        <p:spPr>
          <a:xfrm>
            <a:off x="5972750" y="3219450"/>
            <a:ext cx="4362300" cy="291000"/>
          </a:xfrm>
          <a:prstGeom prst="rect">
            <a:avLst/>
          </a:prstGeom>
          <a:noFill/>
          <a:ln>
            <a:noFill/>
          </a:ln>
        </p:spPr>
        <p:txBody>
          <a:bodyPr spcFirstLastPara="1" wrap="square" lIns="0" tIns="13850" rIns="0" bIns="0" anchor="t" anchorCtr="0">
            <a:spAutoFit/>
          </a:bodyPr>
          <a:lstStyle/>
          <a:p>
            <a:pPr marL="13833" lvl="0" indent="0" algn="l" rtl="0">
              <a:lnSpc>
                <a:spcPct val="100000"/>
              </a:lnSpc>
              <a:spcBef>
                <a:spcPts val="0"/>
              </a:spcBef>
              <a:spcAft>
                <a:spcPts val="0"/>
              </a:spcAft>
              <a:buNone/>
            </a:pPr>
            <a:r>
              <a:rPr lang="en" sz="1800" b="1">
                <a:solidFill>
                  <a:srgbClr val="092838"/>
                </a:solidFill>
                <a:latin typeface="Optimistic Text"/>
                <a:ea typeface="Optimistic Text"/>
                <a:cs typeface="Optimistic Text"/>
                <a:sym typeface="Optimistic Text"/>
              </a:rPr>
              <a:t>Scenario 2</a:t>
            </a:r>
            <a:endParaRPr sz="1800" b="1">
              <a:solidFill>
                <a:srgbClr val="092838"/>
              </a:solidFill>
              <a:latin typeface="Optimistic Text"/>
              <a:ea typeface="Optimistic Text"/>
              <a:cs typeface="Optimistic Text"/>
              <a:sym typeface="Optimistic Text"/>
            </a:endParaRPr>
          </a:p>
        </p:txBody>
      </p:sp>
      <p:sp>
        <p:nvSpPr>
          <p:cNvPr id="1830" name="Google Shape;1830;p151"/>
          <p:cNvSpPr txBox="1"/>
          <p:nvPr/>
        </p:nvSpPr>
        <p:spPr>
          <a:xfrm>
            <a:off x="1157300" y="6214500"/>
            <a:ext cx="4087500" cy="277200"/>
          </a:xfrm>
          <a:prstGeom prst="rect">
            <a:avLst/>
          </a:prstGeom>
          <a:noFill/>
          <a:ln>
            <a:noFill/>
          </a:ln>
        </p:spPr>
        <p:txBody>
          <a:bodyPr spcFirstLastPara="1" wrap="square" lIns="0" tIns="0" rIns="0" bIns="0" anchor="t" anchorCtr="0">
            <a:spAutoFit/>
          </a:bodyPr>
          <a:lstStyle/>
          <a:p>
            <a:pPr marL="0" marR="0" lvl="0" indent="0" algn="l" rtl="0">
              <a:lnSpc>
                <a:spcPct val="155600"/>
              </a:lnSpc>
              <a:spcBef>
                <a:spcPts val="0"/>
              </a:spcBef>
              <a:spcAft>
                <a:spcPts val="0"/>
              </a:spcAft>
              <a:buNone/>
            </a:pPr>
            <a:r>
              <a:rPr lang="en" sz="1800" b="1">
                <a:solidFill>
                  <a:srgbClr val="092839"/>
                </a:solidFill>
                <a:latin typeface="Optimistic Text"/>
                <a:ea typeface="Optimistic Text"/>
                <a:cs typeface="Optimistic Text"/>
                <a:sym typeface="Optimistic Text"/>
              </a:rPr>
              <a:t>Family WhatsApp Group</a:t>
            </a:r>
            <a:endParaRPr sz="1800" b="1">
              <a:solidFill>
                <a:srgbClr val="092839"/>
              </a:solidFill>
              <a:latin typeface="Optimistic Text"/>
              <a:ea typeface="Optimistic Text"/>
              <a:cs typeface="Optimistic Text"/>
              <a:sym typeface="Optimistic Text"/>
            </a:endParaRPr>
          </a:p>
        </p:txBody>
      </p:sp>
      <p:sp>
        <p:nvSpPr>
          <p:cNvPr id="1831" name="Google Shape;1831;p151"/>
          <p:cNvSpPr txBox="1"/>
          <p:nvPr/>
        </p:nvSpPr>
        <p:spPr>
          <a:xfrm>
            <a:off x="10711738" y="6671700"/>
            <a:ext cx="4190100" cy="1681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800">
                <a:solidFill>
                  <a:srgbClr val="092838"/>
                </a:solidFill>
                <a:latin typeface="Optimistic Text"/>
                <a:ea typeface="Optimistic Text"/>
                <a:cs typeface="Optimistic Text"/>
                <a:sym typeface="Optimistic Text"/>
              </a:rPr>
              <a:t>A friend sends you a link to a home remedy that claims to cure a serious condition. It looks scientific. Your relative has that condition.</a:t>
            </a:r>
            <a:endParaRPr sz="1800">
              <a:solidFill>
                <a:srgbClr val="092838"/>
              </a:solidFill>
              <a:latin typeface="Optimistic Text"/>
              <a:ea typeface="Optimistic Text"/>
              <a:cs typeface="Optimistic Text"/>
              <a:sym typeface="Optimistic Text"/>
            </a:endParaRPr>
          </a:p>
          <a:p>
            <a:pPr marL="0" lvl="0" indent="0" algn="l" rtl="0">
              <a:spcBef>
                <a:spcPts val="0"/>
              </a:spcBef>
              <a:spcAft>
                <a:spcPts val="0"/>
              </a:spcAft>
              <a:buNone/>
            </a:pPr>
            <a:endParaRPr sz="1800">
              <a:solidFill>
                <a:srgbClr val="092838"/>
              </a:solidFill>
              <a:latin typeface="Optimistic Text"/>
              <a:ea typeface="Optimistic Text"/>
              <a:cs typeface="Optimistic Text"/>
              <a:sym typeface="Optimistic Text"/>
            </a:endParaRPr>
          </a:p>
          <a:p>
            <a:pPr marL="0" lvl="0" indent="0" algn="l" rtl="0">
              <a:spcBef>
                <a:spcPts val="0"/>
              </a:spcBef>
              <a:spcAft>
                <a:spcPts val="0"/>
              </a:spcAft>
              <a:buNone/>
            </a:pPr>
            <a:r>
              <a:rPr lang="en" sz="1800" b="1">
                <a:solidFill>
                  <a:srgbClr val="092838"/>
                </a:solidFill>
                <a:latin typeface="Optimistic Text"/>
                <a:ea typeface="Optimistic Text"/>
                <a:cs typeface="Optimistic Text"/>
                <a:sym typeface="Optimistic Text"/>
              </a:rPr>
              <a:t>What steps do you take?</a:t>
            </a:r>
            <a:endParaRPr sz="1800" b="1">
              <a:solidFill>
                <a:srgbClr val="092838"/>
              </a:solidFill>
              <a:latin typeface="Optimistic Text"/>
              <a:ea typeface="Optimistic Text"/>
              <a:cs typeface="Optimistic Text"/>
              <a:sym typeface="Optimistic Text"/>
            </a:endParaRPr>
          </a:p>
        </p:txBody>
      </p:sp>
      <p:sp>
        <p:nvSpPr>
          <p:cNvPr id="1832" name="Google Shape;1832;p151"/>
          <p:cNvSpPr txBox="1"/>
          <p:nvPr/>
        </p:nvSpPr>
        <p:spPr>
          <a:xfrm>
            <a:off x="10673900" y="3219450"/>
            <a:ext cx="4362300" cy="291000"/>
          </a:xfrm>
          <a:prstGeom prst="rect">
            <a:avLst/>
          </a:prstGeom>
          <a:noFill/>
          <a:ln>
            <a:noFill/>
          </a:ln>
        </p:spPr>
        <p:txBody>
          <a:bodyPr spcFirstLastPara="1" wrap="square" lIns="0" tIns="13850" rIns="0" bIns="0" anchor="t" anchorCtr="0">
            <a:spAutoFit/>
          </a:bodyPr>
          <a:lstStyle/>
          <a:p>
            <a:pPr marL="13833" lvl="0" indent="0" algn="l" rtl="0">
              <a:lnSpc>
                <a:spcPct val="100000"/>
              </a:lnSpc>
              <a:spcBef>
                <a:spcPts val="0"/>
              </a:spcBef>
              <a:spcAft>
                <a:spcPts val="0"/>
              </a:spcAft>
              <a:buNone/>
            </a:pPr>
            <a:r>
              <a:rPr lang="en" sz="1800" b="1">
                <a:solidFill>
                  <a:srgbClr val="092838"/>
                </a:solidFill>
                <a:latin typeface="Optimistic Text"/>
                <a:ea typeface="Optimistic Text"/>
                <a:cs typeface="Optimistic Text"/>
                <a:sym typeface="Optimistic Text"/>
              </a:rPr>
              <a:t>Scenario 3</a:t>
            </a:r>
            <a:endParaRPr sz="1800" b="1">
              <a:solidFill>
                <a:srgbClr val="092838"/>
              </a:solidFill>
              <a:latin typeface="Optimistic Text"/>
              <a:ea typeface="Optimistic Text"/>
              <a:cs typeface="Optimistic Text"/>
              <a:sym typeface="Optimistic Text"/>
            </a:endParaRPr>
          </a:p>
        </p:txBody>
      </p:sp>
      <p:sp>
        <p:nvSpPr>
          <p:cNvPr id="1833" name="Google Shape;1833;p151"/>
          <p:cNvSpPr txBox="1"/>
          <p:nvPr/>
        </p:nvSpPr>
        <p:spPr>
          <a:xfrm>
            <a:off x="5972750" y="6214500"/>
            <a:ext cx="4087500" cy="277200"/>
          </a:xfrm>
          <a:prstGeom prst="rect">
            <a:avLst/>
          </a:prstGeom>
          <a:noFill/>
          <a:ln>
            <a:noFill/>
          </a:ln>
        </p:spPr>
        <p:txBody>
          <a:bodyPr spcFirstLastPara="1" wrap="square" lIns="0" tIns="0" rIns="0" bIns="0" anchor="t" anchorCtr="0">
            <a:spAutoFit/>
          </a:bodyPr>
          <a:lstStyle/>
          <a:p>
            <a:pPr marL="0" marR="0" lvl="0" indent="0" algn="l" rtl="0">
              <a:lnSpc>
                <a:spcPct val="155600"/>
              </a:lnSpc>
              <a:spcBef>
                <a:spcPts val="0"/>
              </a:spcBef>
              <a:spcAft>
                <a:spcPts val="0"/>
              </a:spcAft>
              <a:buNone/>
            </a:pPr>
            <a:r>
              <a:rPr lang="en" sz="1800" b="1">
                <a:solidFill>
                  <a:srgbClr val="092839"/>
                </a:solidFill>
                <a:latin typeface="Optimistic Text"/>
                <a:ea typeface="Optimistic Text"/>
                <a:cs typeface="Optimistic Text"/>
                <a:sym typeface="Optimistic Text"/>
              </a:rPr>
              <a:t>Online Shopping Deal</a:t>
            </a:r>
            <a:endParaRPr sz="1800" b="1">
              <a:solidFill>
                <a:srgbClr val="092839"/>
              </a:solidFill>
              <a:latin typeface="Optimistic Text"/>
              <a:ea typeface="Optimistic Text"/>
              <a:cs typeface="Optimistic Text"/>
              <a:sym typeface="Optimistic Text"/>
            </a:endParaRPr>
          </a:p>
        </p:txBody>
      </p:sp>
      <p:sp>
        <p:nvSpPr>
          <p:cNvPr id="1834" name="Google Shape;1834;p151"/>
          <p:cNvSpPr txBox="1"/>
          <p:nvPr/>
        </p:nvSpPr>
        <p:spPr>
          <a:xfrm>
            <a:off x="10673900" y="6214500"/>
            <a:ext cx="4087500" cy="277200"/>
          </a:xfrm>
          <a:prstGeom prst="rect">
            <a:avLst/>
          </a:prstGeom>
          <a:noFill/>
          <a:ln>
            <a:noFill/>
          </a:ln>
        </p:spPr>
        <p:txBody>
          <a:bodyPr spcFirstLastPara="1" wrap="square" lIns="0" tIns="0" rIns="0" bIns="0" anchor="t" anchorCtr="0">
            <a:spAutoFit/>
          </a:bodyPr>
          <a:lstStyle/>
          <a:p>
            <a:pPr marL="0" marR="0" lvl="0" indent="0" algn="l" rtl="0">
              <a:lnSpc>
                <a:spcPct val="155600"/>
              </a:lnSpc>
              <a:spcBef>
                <a:spcPts val="0"/>
              </a:spcBef>
              <a:spcAft>
                <a:spcPts val="0"/>
              </a:spcAft>
              <a:buNone/>
            </a:pPr>
            <a:r>
              <a:rPr lang="en" sz="1800" b="1">
                <a:solidFill>
                  <a:srgbClr val="092839"/>
                </a:solidFill>
                <a:latin typeface="Optimistic Text"/>
                <a:ea typeface="Optimistic Text"/>
                <a:cs typeface="Optimistic Text"/>
                <a:sym typeface="Optimistic Text"/>
              </a:rPr>
              <a:t>Health Article from a Friend</a:t>
            </a:r>
            <a:endParaRPr sz="1800" b="1">
              <a:solidFill>
                <a:srgbClr val="092839"/>
              </a:solidFill>
              <a:latin typeface="Optimistic Text"/>
              <a:ea typeface="Optimistic Text"/>
              <a:cs typeface="Optimistic Text"/>
              <a:sym typeface="Optimistic Text"/>
            </a:endParaRPr>
          </a:p>
        </p:txBody>
      </p:sp>
      <p:pic>
        <p:nvPicPr>
          <p:cNvPr id="1835" name="Google Shape;1835;p151" title="Family Uncle Msg.jpg"/>
          <p:cNvPicPr preferRelativeResize="0"/>
          <p:nvPr/>
        </p:nvPicPr>
        <p:blipFill rotWithShape="1">
          <a:blip r:embed="rId3">
            <a:alphaModFix/>
          </a:blip>
          <a:srcRect l="666" t="3192" b="3201"/>
          <a:stretch/>
        </p:blipFill>
        <p:spPr>
          <a:xfrm>
            <a:off x="1027438" y="3770859"/>
            <a:ext cx="4087500" cy="2140200"/>
          </a:xfrm>
          <a:prstGeom prst="roundRect">
            <a:avLst>
              <a:gd name="adj" fmla="val 7682"/>
            </a:avLst>
          </a:prstGeom>
          <a:solidFill>
            <a:srgbClr val="888888"/>
          </a:solidFill>
          <a:ln>
            <a:noFill/>
          </a:ln>
        </p:spPr>
      </p:pic>
      <p:sp>
        <p:nvSpPr>
          <p:cNvPr id="1838" name="Google Shape;1838;p151"/>
          <p:cNvSpPr txBox="1"/>
          <p:nvPr/>
        </p:nvSpPr>
        <p:spPr>
          <a:xfrm>
            <a:off x="15824700" y="7242450"/>
            <a:ext cx="1480200" cy="845100"/>
          </a:xfrm>
          <a:prstGeom prst="rect">
            <a:avLst/>
          </a:prstGeom>
          <a:noFill/>
          <a:ln>
            <a:noFill/>
          </a:ln>
        </p:spPr>
        <p:txBody>
          <a:bodyPr spcFirstLastPara="1" wrap="square" lIns="0" tIns="13850" rIns="0" bIns="0" anchor="t" anchorCtr="0">
            <a:spAutoFit/>
          </a:bodyPr>
          <a:lstStyle/>
          <a:p>
            <a:pPr marL="13833" lvl="0" indent="0" algn="l" rtl="0">
              <a:lnSpc>
                <a:spcPct val="100000"/>
              </a:lnSpc>
              <a:spcBef>
                <a:spcPts val="0"/>
              </a:spcBef>
              <a:spcAft>
                <a:spcPts val="0"/>
              </a:spcAft>
              <a:buNone/>
            </a:pPr>
            <a:r>
              <a:rPr lang="en" sz="1800" b="1">
                <a:solidFill>
                  <a:schemeClr val="accent4"/>
                </a:solidFill>
                <a:latin typeface="Optimistic Text"/>
                <a:ea typeface="Optimistic Text"/>
                <a:cs typeface="Optimistic Text"/>
                <a:sym typeface="Optimistic Text"/>
              </a:rPr>
              <a:t>Use VERIFY</a:t>
            </a:r>
            <a:endParaRPr sz="1800" b="1">
              <a:solidFill>
                <a:schemeClr val="accent4"/>
              </a:solidFill>
              <a:latin typeface="Optimistic Text"/>
              <a:ea typeface="Optimistic Text"/>
              <a:cs typeface="Optimistic Text"/>
              <a:sym typeface="Optimistic Text"/>
            </a:endParaRPr>
          </a:p>
          <a:p>
            <a:pPr marL="13833" lvl="0" indent="0" algn="l" rtl="0">
              <a:lnSpc>
                <a:spcPct val="100000"/>
              </a:lnSpc>
              <a:spcBef>
                <a:spcPts val="0"/>
              </a:spcBef>
              <a:spcAft>
                <a:spcPts val="0"/>
              </a:spcAft>
              <a:buNone/>
            </a:pPr>
            <a:r>
              <a:rPr lang="en" sz="1800" b="1">
                <a:solidFill>
                  <a:schemeClr val="accent4"/>
                </a:solidFill>
                <a:latin typeface="Optimistic Text"/>
                <a:ea typeface="Optimistic Text"/>
                <a:cs typeface="Optimistic Text"/>
                <a:sym typeface="Optimistic Text"/>
              </a:rPr>
              <a:t>to guide your response.</a:t>
            </a:r>
            <a:endParaRPr sz="1800" b="1">
              <a:solidFill>
                <a:schemeClr val="accent4"/>
              </a:solidFill>
              <a:latin typeface="Optimistic Text"/>
              <a:ea typeface="Optimistic Text"/>
              <a:cs typeface="Optimistic Text"/>
              <a:sym typeface="Optimistic Text"/>
            </a:endParaRPr>
          </a:p>
        </p:txBody>
      </p:sp>
      <p:sp>
        <p:nvSpPr>
          <p:cNvPr id="1839" name="Google Shape;1839;p151"/>
          <p:cNvSpPr txBox="1">
            <a:spLocks noGrp="1"/>
          </p:cNvSpPr>
          <p:nvPr>
            <p:ph type="subTitle" idx="2"/>
          </p:nvPr>
        </p:nvSpPr>
        <p:spPr>
          <a:xfrm>
            <a:off x="429768" y="429768"/>
            <a:ext cx="4928700" cy="1539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sz="1000"/>
              <a:t>AI SAFETY &amp; PROTECTION</a:t>
            </a:r>
            <a:endParaRPr sz="1000"/>
          </a:p>
        </p:txBody>
      </p:sp>
      <p:sp>
        <p:nvSpPr>
          <p:cNvPr id="1840" name="Google Shape;1840;p151"/>
          <p:cNvSpPr txBox="1">
            <a:spLocks noGrp="1"/>
          </p:cNvSpPr>
          <p:nvPr>
            <p:ph type="subTitle" idx="3"/>
          </p:nvPr>
        </p:nvSpPr>
        <p:spPr>
          <a:xfrm>
            <a:off x="1900251" y="9442550"/>
            <a:ext cx="5556600" cy="4206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Understanding AI in your daily life</a:t>
            </a:r>
            <a:endParaRPr/>
          </a:p>
        </p:txBody>
      </p:sp>
      <p:pic>
        <p:nvPicPr>
          <p:cNvPr id="6" name="Google Shape;1836;p151" title="Fake Ads iPhone.jpg">
            <a:extLst>
              <a:ext uri="{FF2B5EF4-FFF2-40B4-BE49-F238E27FC236}">
                <a16:creationId xmlns:a16="http://schemas.microsoft.com/office/drawing/2014/main" id="{3406F626-A984-B776-446C-56D02FDCE501}"/>
              </a:ext>
            </a:extLst>
          </p:cNvPr>
          <p:cNvPicPr preferRelativeResize="0"/>
          <p:nvPr/>
        </p:nvPicPr>
        <p:blipFill rotWithShape="1">
          <a:blip r:embed="rId4">
            <a:alphaModFix/>
          </a:blip>
          <a:srcRect t="9540" b="9540"/>
          <a:stretch/>
        </p:blipFill>
        <p:spPr>
          <a:xfrm>
            <a:off x="5972750" y="3762375"/>
            <a:ext cx="4087500" cy="2140200"/>
          </a:xfrm>
          <a:prstGeom prst="roundRect">
            <a:avLst>
              <a:gd name="adj" fmla="val 7682"/>
            </a:avLst>
          </a:prstGeom>
          <a:solidFill>
            <a:srgbClr val="888888"/>
          </a:solidFill>
          <a:ln>
            <a:noFill/>
          </a:ln>
        </p:spPr>
      </p:pic>
      <p:pic>
        <p:nvPicPr>
          <p:cNvPr id="7" name="Google Shape;1837;p151" title="False Health Claims.jpg">
            <a:extLst>
              <a:ext uri="{FF2B5EF4-FFF2-40B4-BE49-F238E27FC236}">
                <a16:creationId xmlns:a16="http://schemas.microsoft.com/office/drawing/2014/main" id="{9270747B-68A5-DC32-E01B-93A80219DDF1}"/>
              </a:ext>
            </a:extLst>
          </p:cNvPr>
          <p:cNvPicPr preferRelativeResize="0"/>
          <p:nvPr/>
        </p:nvPicPr>
        <p:blipFill rotWithShape="1">
          <a:blip r:embed="rId5">
            <a:alphaModFix/>
          </a:blip>
          <a:srcRect t="9540" b="9540"/>
          <a:stretch/>
        </p:blipFill>
        <p:spPr>
          <a:xfrm>
            <a:off x="10673900" y="3762375"/>
            <a:ext cx="4087500" cy="2140200"/>
          </a:xfrm>
          <a:prstGeom prst="roundRect">
            <a:avLst>
              <a:gd name="adj" fmla="val 7682"/>
            </a:avLst>
          </a:prstGeom>
          <a:solidFill>
            <a:srgbClr val="888888"/>
          </a:solid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844"/>
        <p:cNvGrpSpPr/>
        <p:nvPr/>
      </p:nvGrpSpPr>
      <p:grpSpPr>
        <a:xfrm>
          <a:off x="0" y="0"/>
          <a:ext cx="0" cy="0"/>
          <a:chOff x="0" y="0"/>
          <a:chExt cx="0" cy="0"/>
        </a:xfrm>
      </p:grpSpPr>
      <p:sp>
        <p:nvSpPr>
          <p:cNvPr id="1845" name="Google Shape;1845;p152"/>
          <p:cNvSpPr txBox="1">
            <a:spLocks noGrp="1"/>
          </p:cNvSpPr>
          <p:nvPr>
            <p:ph type="title"/>
          </p:nvPr>
        </p:nvSpPr>
        <p:spPr>
          <a:xfrm>
            <a:off x="777248" y="2532900"/>
            <a:ext cx="4024800" cy="25695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600"/>
              <a:t>AI is powerful but</a:t>
            </a:r>
            <a:endParaRPr sz="3600"/>
          </a:p>
          <a:p>
            <a:pPr marL="0" lvl="0" indent="0" algn="l" rtl="0">
              <a:spcBef>
                <a:spcPts val="0"/>
              </a:spcBef>
              <a:spcAft>
                <a:spcPts val="0"/>
              </a:spcAft>
              <a:buNone/>
            </a:pPr>
            <a:r>
              <a:rPr lang="en" sz="3600"/>
              <a:t>not human</a:t>
            </a:r>
            <a:endParaRPr sz="3600"/>
          </a:p>
        </p:txBody>
      </p:sp>
      <p:sp>
        <p:nvSpPr>
          <p:cNvPr id="1846" name="Google Shape;1846;p152"/>
          <p:cNvSpPr/>
          <p:nvPr/>
        </p:nvSpPr>
        <p:spPr>
          <a:xfrm>
            <a:off x="5243525" y="2166950"/>
            <a:ext cx="3852600" cy="66486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847" name="Google Shape;1847;p152"/>
          <p:cNvSpPr/>
          <p:nvPr/>
        </p:nvSpPr>
        <p:spPr>
          <a:xfrm>
            <a:off x="9441794" y="2166950"/>
            <a:ext cx="3852600" cy="66486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848" name="Google Shape;1848;p152"/>
          <p:cNvSpPr/>
          <p:nvPr/>
        </p:nvSpPr>
        <p:spPr>
          <a:xfrm>
            <a:off x="13640075" y="2166950"/>
            <a:ext cx="3852600" cy="3848100"/>
          </a:xfrm>
          <a:prstGeom prst="rect">
            <a:avLst/>
          </a:prstGeom>
          <a:gradFill>
            <a:gsLst>
              <a:gs pos="0">
                <a:srgbClr val="FF0000"/>
              </a:gs>
              <a:gs pos="100000">
                <a:srgbClr val="EC1C23"/>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849" name="Google Shape;1849;p152"/>
          <p:cNvSpPr txBox="1"/>
          <p:nvPr/>
        </p:nvSpPr>
        <p:spPr>
          <a:xfrm>
            <a:off x="5615001" y="2519363"/>
            <a:ext cx="1052700" cy="942900"/>
          </a:xfrm>
          <a:prstGeom prst="rect">
            <a:avLst/>
          </a:prstGeom>
          <a:noFill/>
          <a:ln>
            <a:noFill/>
          </a:ln>
        </p:spPr>
        <p:txBody>
          <a:bodyPr spcFirstLastPara="1" wrap="square" lIns="0" tIns="19050" rIns="0" bIns="0" anchor="t" anchorCtr="0">
            <a:spAutoFit/>
          </a:bodyPr>
          <a:lstStyle/>
          <a:p>
            <a:pPr marL="18098" lvl="0" indent="0" algn="l" rtl="0">
              <a:spcBef>
                <a:spcPts val="0"/>
              </a:spcBef>
              <a:spcAft>
                <a:spcPts val="0"/>
              </a:spcAft>
              <a:buNone/>
            </a:pPr>
            <a:r>
              <a:rPr lang="en" sz="6000">
                <a:solidFill>
                  <a:schemeClr val="accent6"/>
                </a:solidFill>
                <a:latin typeface="Optimistic Display"/>
                <a:ea typeface="Optimistic Display"/>
                <a:cs typeface="Optimistic Display"/>
                <a:sym typeface="Optimistic Display"/>
              </a:rPr>
              <a:t>01</a:t>
            </a:r>
            <a:endParaRPr sz="6000">
              <a:solidFill>
                <a:schemeClr val="accent6"/>
              </a:solidFill>
              <a:latin typeface="Optimistic Display"/>
              <a:ea typeface="Optimistic Display"/>
              <a:cs typeface="Optimistic Display"/>
              <a:sym typeface="Optimistic Display"/>
            </a:endParaRPr>
          </a:p>
        </p:txBody>
      </p:sp>
      <p:sp>
        <p:nvSpPr>
          <p:cNvPr id="1850" name="Google Shape;1850;p152"/>
          <p:cNvSpPr txBox="1"/>
          <p:nvPr/>
        </p:nvSpPr>
        <p:spPr>
          <a:xfrm>
            <a:off x="5615000" y="3536925"/>
            <a:ext cx="2971800" cy="752700"/>
          </a:xfrm>
          <a:prstGeom prst="rect">
            <a:avLst/>
          </a:prstGeom>
          <a:noFill/>
          <a:ln>
            <a:noFill/>
          </a:ln>
        </p:spPr>
        <p:txBody>
          <a:bodyPr spcFirstLastPara="1" wrap="square" lIns="0" tIns="13850" rIns="0" bIns="0" anchor="t" anchorCtr="0">
            <a:spAutoFit/>
          </a:bodyPr>
          <a:lstStyle/>
          <a:p>
            <a:pPr marL="13833" lvl="0" indent="0" algn="l" rtl="0">
              <a:lnSpc>
                <a:spcPct val="100000"/>
              </a:lnSpc>
              <a:spcBef>
                <a:spcPts val="0"/>
              </a:spcBef>
              <a:spcAft>
                <a:spcPts val="0"/>
              </a:spcAft>
              <a:buNone/>
            </a:pPr>
            <a:r>
              <a:rPr lang="en" sz="2400">
                <a:solidFill>
                  <a:srgbClr val="092838"/>
                </a:solidFill>
                <a:latin typeface="Optimistic Text"/>
                <a:ea typeface="Optimistic Text"/>
                <a:cs typeface="Optimistic Text"/>
                <a:sym typeface="Optimistic Text"/>
              </a:rPr>
              <a:t>Safe to Share with AI Tools</a:t>
            </a:r>
            <a:endParaRPr sz="2400">
              <a:solidFill>
                <a:srgbClr val="092838"/>
              </a:solidFill>
              <a:latin typeface="Optimistic Text"/>
              <a:ea typeface="Optimistic Text"/>
              <a:cs typeface="Optimistic Text"/>
              <a:sym typeface="Optimistic Text"/>
            </a:endParaRPr>
          </a:p>
        </p:txBody>
      </p:sp>
      <p:sp>
        <p:nvSpPr>
          <p:cNvPr id="1851" name="Google Shape;1851;p152"/>
          <p:cNvSpPr txBox="1"/>
          <p:nvPr/>
        </p:nvSpPr>
        <p:spPr>
          <a:xfrm>
            <a:off x="5957900" y="4483388"/>
            <a:ext cx="2455200" cy="568200"/>
          </a:xfrm>
          <a:prstGeom prst="rect">
            <a:avLst/>
          </a:prstGeom>
          <a:noFill/>
          <a:ln>
            <a:noFill/>
          </a:ln>
        </p:spPr>
        <p:txBody>
          <a:bodyPr spcFirstLastPara="1" wrap="square" lIns="0" tIns="13850" rIns="0" bIns="0" anchor="t" anchorCtr="0">
            <a:spAutoFit/>
          </a:bodyPr>
          <a:lstStyle/>
          <a:p>
            <a:pPr marL="13833" lvl="0" indent="0" algn="l" rtl="0">
              <a:lnSpc>
                <a:spcPct val="100000"/>
              </a:lnSpc>
              <a:spcBef>
                <a:spcPts val="38"/>
              </a:spcBef>
              <a:spcAft>
                <a:spcPts val="0"/>
              </a:spcAft>
              <a:buNone/>
            </a:pPr>
            <a:r>
              <a:rPr lang="en" sz="1800">
                <a:solidFill>
                  <a:srgbClr val="092838"/>
                </a:solidFill>
                <a:latin typeface="Optimistic Text"/>
                <a:ea typeface="Optimistic Text"/>
                <a:cs typeface="Optimistic Text"/>
                <a:sym typeface="Optimistic Text"/>
              </a:rPr>
              <a:t>General location (e.g., your city or country)</a:t>
            </a:r>
            <a:endParaRPr sz="1800">
              <a:solidFill>
                <a:srgbClr val="092838"/>
              </a:solidFill>
              <a:latin typeface="Optimistic Text"/>
              <a:ea typeface="Optimistic Text"/>
              <a:cs typeface="Optimistic Text"/>
              <a:sym typeface="Optimistic Text"/>
            </a:endParaRPr>
          </a:p>
        </p:txBody>
      </p:sp>
      <p:sp>
        <p:nvSpPr>
          <p:cNvPr id="1852" name="Google Shape;1852;p152"/>
          <p:cNvSpPr txBox="1"/>
          <p:nvPr/>
        </p:nvSpPr>
        <p:spPr>
          <a:xfrm>
            <a:off x="5957900" y="5183375"/>
            <a:ext cx="3007494" cy="844982"/>
          </a:xfrm>
          <a:prstGeom prst="rect">
            <a:avLst/>
          </a:prstGeom>
          <a:noFill/>
          <a:ln>
            <a:noFill/>
          </a:ln>
        </p:spPr>
        <p:txBody>
          <a:bodyPr spcFirstLastPara="1" wrap="square" lIns="0" tIns="13850" rIns="0" bIns="0" anchor="t" anchorCtr="0">
            <a:spAutoFit/>
          </a:bodyPr>
          <a:lstStyle/>
          <a:p>
            <a:pPr marL="13833" lvl="0">
              <a:spcBef>
                <a:spcPts val="38"/>
              </a:spcBef>
            </a:pPr>
            <a:r>
              <a:rPr lang="en-US" sz="1800" dirty="0">
                <a:solidFill>
                  <a:srgbClr val="092838"/>
                </a:solidFill>
                <a:latin typeface="Optimistic Text"/>
                <a:ea typeface="Optimistic Text"/>
                <a:cs typeface="Optimistic Text"/>
                <a:sym typeface="Optimistic Text"/>
              </a:rPr>
              <a:t>Creative prompts (e.g., “Write a poem about Ramadan or National Day”)</a:t>
            </a:r>
          </a:p>
        </p:txBody>
      </p:sp>
      <p:sp>
        <p:nvSpPr>
          <p:cNvPr id="1853" name="Google Shape;1853;p152"/>
          <p:cNvSpPr txBox="1"/>
          <p:nvPr/>
        </p:nvSpPr>
        <p:spPr>
          <a:xfrm>
            <a:off x="5957900" y="6145700"/>
            <a:ext cx="2628900" cy="568200"/>
          </a:xfrm>
          <a:prstGeom prst="rect">
            <a:avLst/>
          </a:prstGeom>
          <a:noFill/>
          <a:ln>
            <a:noFill/>
          </a:ln>
        </p:spPr>
        <p:txBody>
          <a:bodyPr spcFirstLastPara="1" wrap="square" lIns="0" tIns="13850" rIns="0" bIns="0" anchor="t" anchorCtr="0">
            <a:spAutoFit/>
          </a:bodyPr>
          <a:lstStyle/>
          <a:p>
            <a:pPr marL="13833" lvl="0" indent="0" algn="l" rtl="0">
              <a:lnSpc>
                <a:spcPct val="100000"/>
              </a:lnSpc>
              <a:spcBef>
                <a:spcPts val="38"/>
              </a:spcBef>
              <a:spcAft>
                <a:spcPts val="0"/>
              </a:spcAft>
              <a:buNone/>
            </a:pPr>
            <a:r>
              <a:rPr lang="en" sz="1800">
                <a:solidFill>
                  <a:srgbClr val="092838"/>
                </a:solidFill>
                <a:latin typeface="Optimistic Text"/>
                <a:ea typeface="Optimistic Text"/>
                <a:cs typeface="Optimistic Text"/>
                <a:sym typeface="Optimistic Text"/>
              </a:rPr>
              <a:t>Public info and general questions</a:t>
            </a:r>
            <a:endParaRPr sz="1800">
              <a:solidFill>
                <a:srgbClr val="092838"/>
              </a:solidFill>
              <a:latin typeface="Optimistic Text"/>
              <a:ea typeface="Optimistic Text"/>
              <a:cs typeface="Optimistic Text"/>
              <a:sym typeface="Optimistic Text"/>
            </a:endParaRPr>
          </a:p>
        </p:txBody>
      </p:sp>
      <p:grpSp>
        <p:nvGrpSpPr>
          <p:cNvPr id="1854" name="Google Shape;1854;p152"/>
          <p:cNvGrpSpPr/>
          <p:nvPr/>
        </p:nvGrpSpPr>
        <p:grpSpPr>
          <a:xfrm>
            <a:off x="5694980" y="4555532"/>
            <a:ext cx="178842" cy="159067"/>
            <a:chOff x="671395" y="3895621"/>
            <a:chExt cx="119228" cy="106045"/>
          </a:xfrm>
        </p:grpSpPr>
        <p:sp>
          <p:nvSpPr>
            <p:cNvPr id="1855" name="Google Shape;1855;p152"/>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sp>
          <p:nvSpPr>
            <p:cNvPr id="1856" name="Google Shape;1856;p152"/>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grpSp>
      <p:grpSp>
        <p:nvGrpSpPr>
          <p:cNvPr id="1857" name="Google Shape;1857;p152"/>
          <p:cNvGrpSpPr/>
          <p:nvPr/>
        </p:nvGrpSpPr>
        <p:grpSpPr>
          <a:xfrm>
            <a:off x="5694980" y="5254157"/>
            <a:ext cx="178842" cy="159067"/>
            <a:chOff x="671395" y="3895621"/>
            <a:chExt cx="119228" cy="106045"/>
          </a:xfrm>
        </p:grpSpPr>
        <p:sp>
          <p:nvSpPr>
            <p:cNvPr id="1858" name="Google Shape;1858;p152"/>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sp>
          <p:nvSpPr>
            <p:cNvPr id="1859" name="Google Shape;1859;p152"/>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grpSp>
      <p:grpSp>
        <p:nvGrpSpPr>
          <p:cNvPr id="1860" name="Google Shape;1860;p152"/>
          <p:cNvGrpSpPr/>
          <p:nvPr/>
        </p:nvGrpSpPr>
        <p:grpSpPr>
          <a:xfrm>
            <a:off x="5694980" y="6207744"/>
            <a:ext cx="178842" cy="159067"/>
            <a:chOff x="671395" y="3895621"/>
            <a:chExt cx="119228" cy="106045"/>
          </a:xfrm>
        </p:grpSpPr>
        <p:sp>
          <p:nvSpPr>
            <p:cNvPr id="1861" name="Google Shape;1861;p152"/>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sp>
          <p:nvSpPr>
            <p:cNvPr id="1862" name="Google Shape;1862;p152"/>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grpSp>
      <p:sp>
        <p:nvSpPr>
          <p:cNvPr id="1863" name="Google Shape;1863;p152"/>
          <p:cNvSpPr txBox="1"/>
          <p:nvPr/>
        </p:nvSpPr>
        <p:spPr>
          <a:xfrm>
            <a:off x="9934791" y="2519363"/>
            <a:ext cx="1052700" cy="942900"/>
          </a:xfrm>
          <a:prstGeom prst="rect">
            <a:avLst/>
          </a:prstGeom>
          <a:noFill/>
          <a:ln>
            <a:noFill/>
          </a:ln>
        </p:spPr>
        <p:txBody>
          <a:bodyPr spcFirstLastPara="1" wrap="square" lIns="0" tIns="19050" rIns="0" bIns="0" anchor="t" anchorCtr="0">
            <a:spAutoFit/>
          </a:bodyPr>
          <a:lstStyle/>
          <a:p>
            <a:pPr marL="18098" lvl="0" indent="0" algn="l" rtl="0">
              <a:spcBef>
                <a:spcPts val="0"/>
              </a:spcBef>
              <a:spcAft>
                <a:spcPts val="0"/>
              </a:spcAft>
              <a:buNone/>
            </a:pPr>
            <a:r>
              <a:rPr lang="en" sz="6000">
                <a:solidFill>
                  <a:schemeClr val="accent6"/>
                </a:solidFill>
                <a:latin typeface="Optimistic Display"/>
                <a:ea typeface="Optimistic Display"/>
                <a:cs typeface="Optimistic Display"/>
                <a:sym typeface="Optimistic Display"/>
              </a:rPr>
              <a:t>02</a:t>
            </a:r>
            <a:endParaRPr sz="6000">
              <a:solidFill>
                <a:schemeClr val="accent6"/>
              </a:solidFill>
              <a:latin typeface="Optimistic Display"/>
              <a:ea typeface="Optimistic Display"/>
              <a:cs typeface="Optimistic Display"/>
              <a:sym typeface="Optimistic Display"/>
            </a:endParaRPr>
          </a:p>
        </p:txBody>
      </p:sp>
      <p:sp>
        <p:nvSpPr>
          <p:cNvPr id="1864" name="Google Shape;1864;p152"/>
          <p:cNvSpPr txBox="1"/>
          <p:nvPr/>
        </p:nvSpPr>
        <p:spPr>
          <a:xfrm>
            <a:off x="9934800" y="3536925"/>
            <a:ext cx="3105000" cy="383400"/>
          </a:xfrm>
          <a:prstGeom prst="rect">
            <a:avLst/>
          </a:prstGeom>
          <a:noFill/>
          <a:ln>
            <a:noFill/>
          </a:ln>
        </p:spPr>
        <p:txBody>
          <a:bodyPr spcFirstLastPara="1" wrap="square" lIns="0" tIns="13850" rIns="0" bIns="0" anchor="t" anchorCtr="0">
            <a:spAutoFit/>
          </a:bodyPr>
          <a:lstStyle/>
          <a:p>
            <a:pPr marL="13833" lvl="0" indent="0" algn="l" rtl="0">
              <a:lnSpc>
                <a:spcPct val="100000"/>
              </a:lnSpc>
              <a:spcBef>
                <a:spcPts val="0"/>
              </a:spcBef>
              <a:spcAft>
                <a:spcPts val="0"/>
              </a:spcAft>
              <a:buNone/>
            </a:pPr>
            <a:r>
              <a:rPr lang="en" sz="2400">
                <a:solidFill>
                  <a:srgbClr val="092838"/>
                </a:solidFill>
                <a:latin typeface="Optimistic Text"/>
                <a:ea typeface="Optimistic Text"/>
                <a:cs typeface="Optimistic Text"/>
                <a:sym typeface="Optimistic Text"/>
              </a:rPr>
              <a:t>Not Safe to Share</a:t>
            </a:r>
            <a:endParaRPr sz="2400">
              <a:solidFill>
                <a:srgbClr val="092838"/>
              </a:solidFill>
              <a:latin typeface="Optimistic Text"/>
              <a:ea typeface="Optimistic Text"/>
              <a:cs typeface="Optimistic Text"/>
              <a:sym typeface="Optimistic Text"/>
            </a:endParaRPr>
          </a:p>
        </p:txBody>
      </p:sp>
      <p:sp>
        <p:nvSpPr>
          <p:cNvPr id="1865" name="Google Shape;1865;p152"/>
          <p:cNvSpPr txBox="1"/>
          <p:nvPr/>
        </p:nvSpPr>
        <p:spPr>
          <a:xfrm>
            <a:off x="10197699" y="4483400"/>
            <a:ext cx="2841300" cy="568200"/>
          </a:xfrm>
          <a:prstGeom prst="rect">
            <a:avLst/>
          </a:prstGeom>
          <a:noFill/>
          <a:ln>
            <a:noFill/>
          </a:ln>
        </p:spPr>
        <p:txBody>
          <a:bodyPr spcFirstLastPara="1" wrap="square" lIns="0" tIns="13850" rIns="0" bIns="0" anchor="t" anchorCtr="0">
            <a:spAutoFit/>
          </a:bodyPr>
          <a:lstStyle/>
          <a:p>
            <a:pPr marL="13833" lvl="0" indent="0" algn="l" rtl="0">
              <a:lnSpc>
                <a:spcPct val="100000"/>
              </a:lnSpc>
              <a:spcBef>
                <a:spcPts val="38"/>
              </a:spcBef>
              <a:spcAft>
                <a:spcPts val="0"/>
              </a:spcAft>
              <a:buNone/>
            </a:pPr>
            <a:r>
              <a:rPr lang="en" sz="1800">
                <a:solidFill>
                  <a:srgbClr val="092838"/>
                </a:solidFill>
                <a:latin typeface="Optimistic Text"/>
                <a:ea typeface="Optimistic Text"/>
                <a:cs typeface="Optimistic Text"/>
                <a:sym typeface="Optimistic Text"/>
              </a:rPr>
              <a:t>Bank account numbers or internet banking details</a:t>
            </a:r>
            <a:endParaRPr sz="1800">
              <a:solidFill>
                <a:srgbClr val="092838"/>
              </a:solidFill>
              <a:latin typeface="Optimistic Text"/>
              <a:ea typeface="Optimistic Text"/>
              <a:cs typeface="Optimistic Text"/>
              <a:sym typeface="Optimistic Text"/>
            </a:endParaRPr>
          </a:p>
        </p:txBody>
      </p:sp>
      <p:sp>
        <p:nvSpPr>
          <p:cNvPr id="1866" name="Google Shape;1866;p152"/>
          <p:cNvSpPr txBox="1"/>
          <p:nvPr/>
        </p:nvSpPr>
        <p:spPr>
          <a:xfrm>
            <a:off x="10197704" y="5259563"/>
            <a:ext cx="2127300" cy="568200"/>
          </a:xfrm>
          <a:prstGeom prst="rect">
            <a:avLst/>
          </a:prstGeom>
          <a:noFill/>
          <a:ln>
            <a:noFill/>
          </a:ln>
        </p:spPr>
        <p:txBody>
          <a:bodyPr spcFirstLastPara="1" wrap="square" lIns="0" tIns="13850" rIns="0" bIns="0" anchor="t" anchorCtr="0">
            <a:spAutoFit/>
          </a:bodyPr>
          <a:lstStyle/>
          <a:p>
            <a:pPr marL="13833" lvl="0" indent="0" algn="l" rtl="0">
              <a:lnSpc>
                <a:spcPct val="100000"/>
              </a:lnSpc>
              <a:spcBef>
                <a:spcPts val="38"/>
              </a:spcBef>
              <a:spcAft>
                <a:spcPts val="0"/>
              </a:spcAft>
              <a:buNone/>
            </a:pPr>
            <a:r>
              <a:rPr lang="en" sz="1800">
                <a:solidFill>
                  <a:srgbClr val="092838"/>
                </a:solidFill>
                <a:latin typeface="Optimistic Text"/>
                <a:ea typeface="Optimistic Text"/>
                <a:cs typeface="Optimistic Text"/>
                <a:sym typeface="Optimistic Text"/>
              </a:rPr>
              <a:t>Government ID or passport info</a:t>
            </a:r>
            <a:endParaRPr sz="1800">
              <a:solidFill>
                <a:srgbClr val="092838"/>
              </a:solidFill>
              <a:latin typeface="Optimistic Text"/>
              <a:ea typeface="Optimistic Text"/>
              <a:cs typeface="Optimistic Text"/>
              <a:sym typeface="Optimistic Text"/>
            </a:endParaRPr>
          </a:p>
        </p:txBody>
      </p:sp>
      <p:sp>
        <p:nvSpPr>
          <p:cNvPr id="1867" name="Google Shape;1867;p152"/>
          <p:cNvSpPr txBox="1"/>
          <p:nvPr/>
        </p:nvSpPr>
        <p:spPr>
          <a:xfrm>
            <a:off x="10197699" y="6145700"/>
            <a:ext cx="2841300" cy="845100"/>
          </a:xfrm>
          <a:prstGeom prst="rect">
            <a:avLst/>
          </a:prstGeom>
          <a:noFill/>
          <a:ln>
            <a:noFill/>
          </a:ln>
        </p:spPr>
        <p:txBody>
          <a:bodyPr spcFirstLastPara="1" wrap="square" lIns="0" tIns="13850" rIns="0" bIns="0" anchor="t" anchorCtr="0">
            <a:spAutoFit/>
          </a:bodyPr>
          <a:lstStyle/>
          <a:p>
            <a:pPr marL="13833" lvl="0" indent="0" algn="l" rtl="0">
              <a:lnSpc>
                <a:spcPct val="100000"/>
              </a:lnSpc>
              <a:spcBef>
                <a:spcPts val="38"/>
              </a:spcBef>
              <a:spcAft>
                <a:spcPts val="0"/>
              </a:spcAft>
              <a:buNone/>
            </a:pPr>
            <a:r>
              <a:rPr lang="en" sz="1800">
                <a:solidFill>
                  <a:srgbClr val="092838"/>
                </a:solidFill>
                <a:latin typeface="Optimistic Text"/>
                <a:ea typeface="Optimistic Text"/>
                <a:cs typeface="Optimistic Text"/>
                <a:sym typeface="Optimistic Text"/>
              </a:rPr>
              <a:t>Private conversations, voice notes, or images of others</a:t>
            </a:r>
            <a:endParaRPr sz="1800">
              <a:solidFill>
                <a:srgbClr val="092838"/>
              </a:solidFill>
              <a:latin typeface="Optimistic Text"/>
              <a:ea typeface="Optimistic Text"/>
              <a:cs typeface="Optimistic Text"/>
              <a:sym typeface="Optimistic Text"/>
            </a:endParaRPr>
          </a:p>
        </p:txBody>
      </p:sp>
      <p:grpSp>
        <p:nvGrpSpPr>
          <p:cNvPr id="1868" name="Google Shape;1868;p152"/>
          <p:cNvGrpSpPr/>
          <p:nvPr/>
        </p:nvGrpSpPr>
        <p:grpSpPr>
          <a:xfrm>
            <a:off x="9934784" y="4555532"/>
            <a:ext cx="178842" cy="159067"/>
            <a:chOff x="671395" y="3895621"/>
            <a:chExt cx="119228" cy="106045"/>
          </a:xfrm>
        </p:grpSpPr>
        <p:sp>
          <p:nvSpPr>
            <p:cNvPr id="1869" name="Google Shape;1869;p152"/>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sp>
          <p:nvSpPr>
            <p:cNvPr id="1870" name="Google Shape;1870;p152"/>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grpSp>
      <p:grpSp>
        <p:nvGrpSpPr>
          <p:cNvPr id="1871" name="Google Shape;1871;p152"/>
          <p:cNvGrpSpPr/>
          <p:nvPr/>
        </p:nvGrpSpPr>
        <p:grpSpPr>
          <a:xfrm>
            <a:off x="9934784" y="5330357"/>
            <a:ext cx="178842" cy="159067"/>
            <a:chOff x="671395" y="3895621"/>
            <a:chExt cx="119228" cy="106045"/>
          </a:xfrm>
        </p:grpSpPr>
        <p:sp>
          <p:nvSpPr>
            <p:cNvPr id="1872" name="Google Shape;1872;p152"/>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sp>
          <p:nvSpPr>
            <p:cNvPr id="1873" name="Google Shape;1873;p152"/>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grpSp>
      <p:grpSp>
        <p:nvGrpSpPr>
          <p:cNvPr id="1874" name="Google Shape;1874;p152"/>
          <p:cNvGrpSpPr/>
          <p:nvPr/>
        </p:nvGrpSpPr>
        <p:grpSpPr>
          <a:xfrm>
            <a:off x="9934784" y="6207744"/>
            <a:ext cx="178842" cy="159067"/>
            <a:chOff x="671395" y="3895621"/>
            <a:chExt cx="119228" cy="106045"/>
          </a:xfrm>
        </p:grpSpPr>
        <p:sp>
          <p:nvSpPr>
            <p:cNvPr id="1875" name="Google Shape;1875;p152"/>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sp>
          <p:nvSpPr>
            <p:cNvPr id="1876" name="Google Shape;1876;p152"/>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grpSp>
      <p:sp>
        <p:nvSpPr>
          <p:cNvPr id="1877" name="Google Shape;1877;p152"/>
          <p:cNvSpPr txBox="1"/>
          <p:nvPr/>
        </p:nvSpPr>
        <p:spPr>
          <a:xfrm>
            <a:off x="10197700" y="7226675"/>
            <a:ext cx="2841300" cy="568200"/>
          </a:xfrm>
          <a:prstGeom prst="rect">
            <a:avLst/>
          </a:prstGeom>
          <a:noFill/>
          <a:ln>
            <a:noFill/>
          </a:ln>
        </p:spPr>
        <p:txBody>
          <a:bodyPr spcFirstLastPara="1" wrap="square" lIns="0" tIns="13850" rIns="0" bIns="0" anchor="t" anchorCtr="0">
            <a:spAutoFit/>
          </a:bodyPr>
          <a:lstStyle/>
          <a:p>
            <a:pPr marL="13833" lvl="0" indent="0" algn="l" rtl="0">
              <a:lnSpc>
                <a:spcPct val="100000"/>
              </a:lnSpc>
              <a:spcBef>
                <a:spcPts val="38"/>
              </a:spcBef>
              <a:spcAft>
                <a:spcPts val="0"/>
              </a:spcAft>
              <a:buNone/>
            </a:pPr>
            <a:r>
              <a:rPr lang="en" sz="1800">
                <a:solidFill>
                  <a:srgbClr val="092838"/>
                </a:solidFill>
                <a:latin typeface="Optimistic Text"/>
                <a:ea typeface="Optimistic Text"/>
                <a:cs typeface="Optimistic Text"/>
                <a:sym typeface="Optimistic Text"/>
              </a:rPr>
              <a:t>Photos of your home, children, or ID documents</a:t>
            </a:r>
            <a:endParaRPr sz="1800">
              <a:solidFill>
                <a:srgbClr val="092838"/>
              </a:solidFill>
              <a:latin typeface="Optimistic Text"/>
              <a:ea typeface="Optimistic Text"/>
              <a:cs typeface="Optimistic Text"/>
              <a:sym typeface="Optimistic Text"/>
            </a:endParaRPr>
          </a:p>
        </p:txBody>
      </p:sp>
      <p:grpSp>
        <p:nvGrpSpPr>
          <p:cNvPr id="1878" name="Google Shape;1878;p152"/>
          <p:cNvGrpSpPr/>
          <p:nvPr/>
        </p:nvGrpSpPr>
        <p:grpSpPr>
          <a:xfrm>
            <a:off x="9934784" y="7288719"/>
            <a:ext cx="178842" cy="159067"/>
            <a:chOff x="671395" y="3895621"/>
            <a:chExt cx="119228" cy="106045"/>
          </a:xfrm>
        </p:grpSpPr>
        <p:sp>
          <p:nvSpPr>
            <p:cNvPr id="1879" name="Google Shape;1879;p152"/>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sp>
          <p:nvSpPr>
            <p:cNvPr id="1880" name="Google Shape;1880;p152"/>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grpSp>
      <p:sp>
        <p:nvSpPr>
          <p:cNvPr id="1881" name="Google Shape;1881;p152"/>
          <p:cNvSpPr txBox="1"/>
          <p:nvPr/>
        </p:nvSpPr>
        <p:spPr>
          <a:xfrm>
            <a:off x="14017013" y="2627875"/>
            <a:ext cx="3543900" cy="383400"/>
          </a:xfrm>
          <a:prstGeom prst="rect">
            <a:avLst/>
          </a:prstGeom>
          <a:noFill/>
          <a:ln>
            <a:noFill/>
          </a:ln>
        </p:spPr>
        <p:txBody>
          <a:bodyPr spcFirstLastPara="1" wrap="square" lIns="0" tIns="13850" rIns="0" bIns="0" anchor="t" anchorCtr="0">
            <a:spAutoFit/>
          </a:bodyPr>
          <a:lstStyle/>
          <a:p>
            <a:pPr marL="13833" lvl="0" indent="0" algn="l" rtl="0">
              <a:lnSpc>
                <a:spcPct val="100000"/>
              </a:lnSpc>
              <a:spcBef>
                <a:spcPts val="0"/>
              </a:spcBef>
              <a:spcAft>
                <a:spcPts val="0"/>
              </a:spcAft>
              <a:buNone/>
            </a:pPr>
            <a:r>
              <a:rPr lang="en" sz="2400" b="1">
                <a:solidFill>
                  <a:srgbClr val="FFFFFF"/>
                </a:solidFill>
                <a:latin typeface="Optimistic Text"/>
                <a:ea typeface="Optimistic Text"/>
                <a:cs typeface="Optimistic Text"/>
                <a:sym typeface="Optimistic Text"/>
              </a:rPr>
              <a:t>Red Flags</a:t>
            </a:r>
            <a:endParaRPr sz="2400" b="1">
              <a:solidFill>
                <a:srgbClr val="FFFFFF"/>
              </a:solidFill>
              <a:latin typeface="Optimistic Text"/>
              <a:ea typeface="Optimistic Text"/>
              <a:cs typeface="Optimistic Text"/>
              <a:sym typeface="Optimistic Text"/>
            </a:endParaRPr>
          </a:p>
        </p:txBody>
      </p:sp>
      <p:sp>
        <p:nvSpPr>
          <p:cNvPr id="1882" name="Google Shape;1882;p152"/>
          <p:cNvSpPr txBox="1"/>
          <p:nvPr/>
        </p:nvSpPr>
        <p:spPr>
          <a:xfrm>
            <a:off x="14279925" y="3669200"/>
            <a:ext cx="2580900" cy="539100"/>
          </a:xfrm>
          <a:prstGeom prst="rect">
            <a:avLst/>
          </a:prstGeom>
          <a:noFill/>
          <a:ln>
            <a:noFill/>
          </a:ln>
        </p:spPr>
        <p:txBody>
          <a:bodyPr spcFirstLastPara="1" wrap="square" lIns="0" tIns="13850" rIns="0" bIns="0" anchor="t" anchorCtr="0">
            <a:spAutoFit/>
          </a:bodyPr>
          <a:lstStyle/>
          <a:p>
            <a:pPr marL="13833" lvl="0" indent="0" algn="l" rtl="0">
              <a:lnSpc>
                <a:spcPct val="100000"/>
              </a:lnSpc>
              <a:spcBef>
                <a:spcPts val="38"/>
              </a:spcBef>
              <a:spcAft>
                <a:spcPts val="0"/>
              </a:spcAft>
              <a:buNone/>
            </a:pPr>
            <a:r>
              <a:rPr lang="en" sz="1706">
                <a:solidFill>
                  <a:srgbClr val="FFFFFF"/>
                </a:solidFill>
                <a:latin typeface="Optimistic Text"/>
                <a:ea typeface="Optimistic Text"/>
                <a:cs typeface="Optimistic Text"/>
                <a:sym typeface="Optimistic Text"/>
              </a:rPr>
              <a:t>AI apps asking for too many permissions</a:t>
            </a:r>
            <a:endParaRPr sz="1706">
              <a:solidFill>
                <a:srgbClr val="FFFFFF"/>
              </a:solidFill>
              <a:latin typeface="Optimistic Text"/>
              <a:ea typeface="Optimistic Text"/>
              <a:cs typeface="Optimistic Text"/>
              <a:sym typeface="Optimistic Text"/>
            </a:endParaRPr>
          </a:p>
        </p:txBody>
      </p:sp>
      <p:grpSp>
        <p:nvGrpSpPr>
          <p:cNvPr id="1883" name="Google Shape;1883;p152"/>
          <p:cNvGrpSpPr/>
          <p:nvPr/>
        </p:nvGrpSpPr>
        <p:grpSpPr>
          <a:xfrm>
            <a:off x="14017005" y="3741350"/>
            <a:ext cx="178842" cy="159067"/>
            <a:chOff x="671395" y="3895621"/>
            <a:chExt cx="119228" cy="106045"/>
          </a:xfrm>
        </p:grpSpPr>
        <p:sp>
          <p:nvSpPr>
            <p:cNvPr id="1884" name="Google Shape;1884;p152"/>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sp>
          <p:nvSpPr>
            <p:cNvPr id="1885" name="Google Shape;1885;p152"/>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grpSp>
      <p:sp>
        <p:nvSpPr>
          <p:cNvPr id="1886" name="Google Shape;1886;p152"/>
          <p:cNvSpPr txBox="1"/>
          <p:nvPr/>
        </p:nvSpPr>
        <p:spPr>
          <a:xfrm>
            <a:off x="14279925" y="4456894"/>
            <a:ext cx="2841300" cy="539100"/>
          </a:xfrm>
          <a:prstGeom prst="rect">
            <a:avLst/>
          </a:prstGeom>
          <a:noFill/>
          <a:ln>
            <a:noFill/>
          </a:ln>
        </p:spPr>
        <p:txBody>
          <a:bodyPr spcFirstLastPara="1" wrap="square" lIns="0" tIns="13850" rIns="0" bIns="0" anchor="t" anchorCtr="0">
            <a:spAutoFit/>
          </a:bodyPr>
          <a:lstStyle/>
          <a:p>
            <a:pPr marL="13833" lvl="0" indent="0" algn="l" rtl="0">
              <a:lnSpc>
                <a:spcPct val="100000"/>
              </a:lnSpc>
              <a:spcBef>
                <a:spcPts val="38"/>
              </a:spcBef>
              <a:spcAft>
                <a:spcPts val="0"/>
              </a:spcAft>
              <a:buNone/>
            </a:pPr>
            <a:r>
              <a:rPr lang="en" sz="1706">
                <a:solidFill>
                  <a:srgbClr val="FFFFFF"/>
                </a:solidFill>
                <a:latin typeface="Optimistic Text"/>
                <a:ea typeface="Optimistic Text"/>
                <a:cs typeface="Optimistic Text"/>
                <a:sym typeface="Optimistic Text"/>
              </a:rPr>
              <a:t>Free tools asking for sensitive info</a:t>
            </a:r>
            <a:endParaRPr sz="1706">
              <a:solidFill>
                <a:srgbClr val="FFFFFF"/>
              </a:solidFill>
              <a:latin typeface="Optimistic Text"/>
              <a:ea typeface="Optimistic Text"/>
              <a:cs typeface="Optimistic Text"/>
              <a:sym typeface="Optimistic Text"/>
            </a:endParaRPr>
          </a:p>
        </p:txBody>
      </p:sp>
      <p:grpSp>
        <p:nvGrpSpPr>
          <p:cNvPr id="1887" name="Google Shape;1887;p152"/>
          <p:cNvGrpSpPr/>
          <p:nvPr/>
        </p:nvGrpSpPr>
        <p:grpSpPr>
          <a:xfrm>
            <a:off x="14017005" y="4529038"/>
            <a:ext cx="178842" cy="159067"/>
            <a:chOff x="671395" y="3895621"/>
            <a:chExt cx="119228" cy="106045"/>
          </a:xfrm>
        </p:grpSpPr>
        <p:sp>
          <p:nvSpPr>
            <p:cNvPr id="1888" name="Google Shape;1888;p152"/>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sp>
          <p:nvSpPr>
            <p:cNvPr id="1889" name="Google Shape;1889;p152"/>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grpSp>
      <p:sp>
        <p:nvSpPr>
          <p:cNvPr id="1890" name="Google Shape;1890;p152"/>
          <p:cNvSpPr txBox="1"/>
          <p:nvPr/>
        </p:nvSpPr>
        <p:spPr>
          <a:xfrm>
            <a:off x="14279925" y="5061821"/>
            <a:ext cx="2841300" cy="539100"/>
          </a:xfrm>
          <a:prstGeom prst="rect">
            <a:avLst/>
          </a:prstGeom>
          <a:noFill/>
          <a:ln>
            <a:noFill/>
          </a:ln>
        </p:spPr>
        <p:txBody>
          <a:bodyPr spcFirstLastPara="1" wrap="square" lIns="0" tIns="13850" rIns="0" bIns="0" anchor="t" anchorCtr="0">
            <a:spAutoFit/>
          </a:bodyPr>
          <a:lstStyle/>
          <a:p>
            <a:pPr marL="13833" lvl="0" indent="0" algn="l" rtl="0">
              <a:lnSpc>
                <a:spcPct val="100000"/>
              </a:lnSpc>
              <a:spcBef>
                <a:spcPts val="38"/>
              </a:spcBef>
              <a:spcAft>
                <a:spcPts val="0"/>
              </a:spcAft>
              <a:buNone/>
            </a:pPr>
            <a:r>
              <a:rPr lang="en" sz="1706">
                <a:solidFill>
                  <a:srgbClr val="FFFFFF"/>
                </a:solidFill>
                <a:latin typeface="Optimistic Text"/>
                <a:ea typeface="Optimistic Text"/>
                <a:cs typeface="Optimistic Text"/>
                <a:sym typeface="Optimistic Text"/>
              </a:rPr>
              <a:t>Apps that pressure you to act immediately</a:t>
            </a:r>
            <a:endParaRPr sz="1706">
              <a:solidFill>
                <a:srgbClr val="FFFFFF"/>
              </a:solidFill>
              <a:latin typeface="Optimistic Text"/>
              <a:ea typeface="Optimistic Text"/>
              <a:cs typeface="Optimistic Text"/>
              <a:sym typeface="Optimistic Text"/>
            </a:endParaRPr>
          </a:p>
        </p:txBody>
      </p:sp>
      <p:grpSp>
        <p:nvGrpSpPr>
          <p:cNvPr id="1891" name="Google Shape;1891;p152"/>
          <p:cNvGrpSpPr/>
          <p:nvPr/>
        </p:nvGrpSpPr>
        <p:grpSpPr>
          <a:xfrm>
            <a:off x="14017005" y="5133960"/>
            <a:ext cx="178842" cy="159067"/>
            <a:chOff x="671395" y="3895621"/>
            <a:chExt cx="119228" cy="106045"/>
          </a:xfrm>
        </p:grpSpPr>
        <p:sp>
          <p:nvSpPr>
            <p:cNvPr id="1892" name="Google Shape;1892;p152"/>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sp>
          <p:nvSpPr>
            <p:cNvPr id="1893" name="Google Shape;1893;p152"/>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grpSp>
      <p:pic>
        <p:nvPicPr>
          <p:cNvPr id="1894" name="Google Shape;1894;p152" title="Flag.png"/>
          <p:cNvPicPr preferRelativeResize="0"/>
          <p:nvPr/>
        </p:nvPicPr>
        <p:blipFill>
          <a:blip r:embed="rId3">
            <a:alphaModFix/>
          </a:blip>
          <a:stretch>
            <a:fillRect/>
          </a:stretch>
        </p:blipFill>
        <p:spPr>
          <a:xfrm>
            <a:off x="16462908" y="2532900"/>
            <a:ext cx="658290" cy="845100"/>
          </a:xfrm>
          <a:prstGeom prst="rect">
            <a:avLst/>
          </a:prstGeom>
          <a:noFill/>
          <a:ln>
            <a:noFill/>
          </a:ln>
        </p:spPr>
      </p:pic>
      <p:sp>
        <p:nvSpPr>
          <p:cNvPr id="1895" name="Google Shape;1895;p152"/>
          <p:cNvSpPr/>
          <p:nvPr/>
        </p:nvSpPr>
        <p:spPr>
          <a:xfrm>
            <a:off x="13640075" y="6366800"/>
            <a:ext cx="3852600" cy="24774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896" name="Google Shape;1896;p152"/>
          <p:cNvSpPr txBox="1"/>
          <p:nvPr/>
        </p:nvSpPr>
        <p:spPr>
          <a:xfrm>
            <a:off x="14149400" y="6713900"/>
            <a:ext cx="2971800" cy="1477800"/>
          </a:xfrm>
          <a:prstGeom prst="rect">
            <a:avLst/>
          </a:prstGeom>
          <a:noFill/>
          <a:ln>
            <a:noFill/>
          </a:ln>
        </p:spPr>
        <p:txBody>
          <a:bodyPr spcFirstLastPara="1" wrap="square" lIns="0" tIns="0" rIns="0" bIns="0" anchor="t" anchorCtr="0">
            <a:spAutoFit/>
          </a:bodyPr>
          <a:lstStyle/>
          <a:p>
            <a:pPr marL="0" marR="7620" lvl="0" indent="0" algn="l" rtl="0">
              <a:lnSpc>
                <a:spcPct val="100000"/>
              </a:lnSpc>
              <a:spcBef>
                <a:spcPts val="0"/>
              </a:spcBef>
              <a:spcAft>
                <a:spcPts val="0"/>
              </a:spcAft>
              <a:buNone/>
            </a:pPr>
            <a:r>
              <a:rPr lang="en" sz="2400" b="1">
                <a:solidFill>
                  <a:schemeClr val="accent4"/>
                </a:solidFill>
                <a:latin typeface="Optimistic Text"/>
                <a:ea typeface="Optimistic Text"/>
                <a:cs typeface="Optimistic Text"/>
                <a:sym typeface="Optimistic Text"/>
              </a:rPr>
              <a:t>Your data is important.</a:t>
            </a:r>
            <a:br>
              <a:rPr lang="en" sz="2400" b="1">
                <a:solidFill>
                  <a:schemeClr val="accent4"/>
                </a:solidFill>
                <a:latin typeface="Optimistic Text"/>
                <a:ea typeface="Optimistic Text"/>
                <a:cs typeface="Optimistic Text"/>
                <a:sym typeface="Optimistic Text"/>
              </a:rPr>
            </a:br>
            <a:r>
              <a:rPr lang="en" sz="2400" b="1">
                <a:solidFill>
                  <a:schemeClr val="accent4"/>
                </a:solidFill>
                <a:latin typeface="Optimistic Text"/>
                <a:ea typeface="Optimistic Text"/>
                <a:cs typeface="Optimistic Text"/>
                <a:sym typeface="Optimistic Text"/>
              </a:rPr>
              <a:t>Be mindful of how you share it. </a:t>
            </a:r>
            <a:endParaRPr sz="2400" b="1">
              <a:solidFill>
                <a:schemeClr val="accent4"/>
              </a:solidFill>
              <a:latin typeface="Optimistic Text"/>
              <a:ea typeface="Optimistic Text"/>
              <a:cs typeface="Optimistic Text"/>
              <a:sym typeface="Optimistic Text"/>
            </a:endParaRPr>
          </a:p>
        </p:txBody>
      </p:sp>
      <p:sp>
        <p:nvSpPr>
          <p:cNvPr id="1897" name="Google Shape;1897;p152"/>
          <p:cNvSpPr txBox="1">
            <a:spLocks noGrp="1"/>
          </p:cNvSpPr>
          <p:nvPr>
            <p:ph type="subTitle" idx="2"/>
          </p:nvPr>
        </p:nvSpPr>
        <p:spPr>
          <a:xfrm>
            <a:off x="429768" y="429768"/>
            <a:ext cx="4928700" cy="1539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sz="1000"/>
              <a:t>AI SAFETY &amp; PROTECTION</a:t>
            </a:r>
            <a:endParaRPr sz="1000"/>
          </a:p>
        </p:txBody>
      </p:sp>
      <p:sp>
        <p:nvSpPr>
          <p:cNvPr id="1898" name="Google Shape;1898;p152"/>
          <p:cNvSpPr txBox="1">
            <a:spLocks noGrp="1"/>
          </p:cNvSpPr>
          <p:nvPr>
            <p:ph type="subTitle" idx="3"/>
          </p:nvPr>
        </p:nvSpPr>
        <p:spPr>
          <a:xfrm>
            <a:off x="1900251" y="9442550"/>
            <a:ext cx="5556600" cy="4206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Understanding AI in your daily life</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902"/>
        <p:cNvGrpSpPr/>
        <p:nvPr/>
      </p:nvGrpSpPr>
      <p:grpSpPr>
        <a:xfrm>
          <a:off x="0" y="0"/>
          <a:ext cx="0" cy="0"/>
          <a:chOff x="0" y="0"/>
          <a:chExt cx="0" cy="0"/>
        </a:xfrm>
      </p:grpSpPr>
      <p:sp>
        <p:nvSpPr>
          <p:cNvPr id="1903" name="Google Shape;1903;p153"/>
          <p:cNvSpPr/>
          <p:nvPr/>
        </p:nvSpPr>
        <p:spPr>
          <a:xfrm>
            <a:off x="5243525" y="2867525"/>
            <a:ext cx="3971700" cy="55956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904" name="Google Shape;1904;p153"/>
          <p:cNvSpPr txBox="1">
            <a:spLocks noGrp="1"/>
          </p:cNvSpPr>
          <p:nvPr>
            <p:ph type="title"/>
          </p:nvPr>
        </p:nvSpPr>
        <p:spPr>
          <a:xfrm>
            <a:off x="777248" y="2532900"/>
            <a:ext cx="4024800" cy="25695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Be the digital guardian in your community</a:t>
            </a:r>
            <a:endParaRPr/>
          </a:p>
        </p:txBody>
      </p:sp>
      <p:sp>
        <p:nvSpPr>
          <p:cNvPr id="1905" name="Google Shape;1905;p153"/>
          <p:cNvSpPr/>
          <p:nvPr/>
        </p:nvSpPr>
        <p:spPr>
          <a:xfrm>
            <a:off x="9586800" y="2867525"/>
            <a:ext cx="3971700" cy="55956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906" name="Google Shape;1906;p153"/>
          <p:cNvSpPr txBox="1"/>
          <p:nvPr/>
        </p:nvSpPr>
        <p:spPr>
          <a:xfrm>
            <a:off x="5505376" y="3219450"/>
            <a:ext cx="2027400" cy="568200"/>
          </a:xfrm>
          <a:prstGeom prst="rect">
            <a:avLst/>
          </a:prstGeom>
          <a:noFill/>
          <a:ln>
            <a:noFill/>
          </a:ln>
        </p:spPr>
        <p:txBody>
          <a:bodyPr spcFirstLastPara="1" wrap="square" lIns="0" tIns="13850" rIns="0" bIns="0" anchor="t" anchorCtr="0">
            <a:spAutoFit/>
          </a:bodyPr>
          <a:lstStyle/>
          <a:p>
            <a:pPr marL="13833" lvl="0" indent="0" algn="l" rtl="0">
              <a:lnSpc>
                <a:spcPct val="100000"/>
              </a:lnSpc>
              <a:spcBef>
                <a:spcPts val="0"/>
              </a:spcBef>
              <a:spcAft>
                <a:spcPts val="0"/>
              </a:spcAft>
              <a:buNone/>
            </a:pPr>
            <a:r>
              <a:rPr lang="en" sz="1800" b="1">
                <a:solidFill>
                  <a:srgbClr val="FFFFFF"/>
                </a:solidFill>
                <a:latin typeface="Optimistic Text"/>
                <a:ea typeface="Optimistic Text"/>
                <a:cs typeface="Optimistic Text"/>
                <a:sym typeface="Optimistic Text"/>
              </a:rPr>
              <a:t>Teach Your Family and Friends</a:t>
            </a:r>
            <a:endParaRPr sz="1800" b="1">
              <a:solidFill>
                <a:srgbClr val="FFFFFF"/>
              </a:solidFill>
              <a:latin typeface="Optimistic Text"/>
              <a:ea typeface="Optimistic Text"/>
              <a:cs typeface="Optimistic Text"/>
              <a:sym typeface="Optimistic Text"/>
            </a:endParaRPr>
          </a:p>
        </p:txBody>
      </p:sp>
      <p:sp>
        <p:nvSpPr>
          <p:cNvPr id="1907" name="Google Shape;1907;p153"/>
          <p:cNvSpPr txBox="1"/>
          <p:nvPr/>
        </p:nvSpPr>
        <p:spPr>
          <a:xfrm>
            <a:off x="5853213" y="4349688"/>
            <a:ext cx="3304200" cy="2841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800">
                <a:solidFill>
                  <a:srgbClr val="FFFFFF"/>
                </a:solidFill>
                <a:latin typeface="Optimistic Text"/>
                <a:ea typeface="Optimistic Text"/>
                <a:cs typeface="Optimistic Text"/>
                <a:sym typeface="Optimistic Text"/>
              </a:rPr>
              <a:t>Share the VERIFY method</a:t>
            </a:r>
            <a:endParaRPr sz="1800">
              <a:solidFill>
                <a:srgbClr val="FFFFFF"/>
              </a:solidFill>
              <a:latin typeface="Optimistic Text"/>
              <a:ea typeface="Optimistic Text"/>
              <a:cs typeface="Optimistic Text"/>
              <a:sym typeface="Optimistic Text"/>
            </a:endParaRPr>
          </a:p>
        </p:txBody>
      </p:sp>
      <p:sp>
        <p:nvSpPr>
          <p:cNvPr id="1908" name="Google Shape;1908;p153"/>
          <p:cNvSpPr txBox="1"/>
          <p:nvPr/>
        </p:nvSpPr>
        <p:spPr>
          <a:xfrm>
            <a:off x="9876450" y="3219450"/>
            <a:ext cx="2142300" cy="568200"/>
          </a:xfrm>
          <a:prstGeom prst="rect">
            <a:avLst/>
          </a:prstGeom>
          <a:noFill/>
          <a:ln>
            <a:noFill/>
          </a:ln>
        </p:spPr>
        <p:txBody>
          <a:bodyPr spcFirstLastPara="1" wrap="square" lIns="0" tIns="13850" rIns="0" bIns="0" anchor="t" anchorCtr="0">
            <a:spAutoFit/>
          </a:bodyPr>
          <a:lstStyle/>
          <a:p>
            <a:pPr marL="13833" lvl="0" indent="0" algn="l" rtl="0">
              <a:lnSpc>
                <a:spcPct val="100000"/>
              </a:lnSpc>
              <a:spcBef>
                <a:spcPts val="0"/>
              </a:spcBef>
              <a:spcAft>
                <a:spcPts val="0"/>
              </a:spcAft>
              <a:buNone/>
            </a:pPr>
            <a:r>
              <a:rPr lang="en" sz="1800" b="1">
                <a:solidFill>
                  <a:srgbClr val="FFFFFF"/>
                </a:solidFill>
                <a:latin typeface="Optimistic Text"/>
                <a:ea typeface="Optimistic Text"/>
                <a:cs typeface="Optimistic Text"/>
                <a:sym typeface="Optimistic Text"/>
              </a:rPr>
              <a:t>When You See Harmful Content</a:t>
            </a:r>
            <a:endParaRPr sz="1800" b="1">
              <a:solidFill>
                <a:srgbClr val="FFFFFF"/>
              </a:solidFill>
              <a:latin typeface="Optimistic Text"/>
              <a:ea typeface="Optimistic Text"/>
              <a:cs typeface="Optimistic Text"/>
              <a:sym typeface="Optimistic Text"/>
            </a:endParaRPr>
          </a:p>
        </p:txBody>
      </p:sp>
      <p:sp>
        <p:nvSpPr>
          <p:cNvPr id="1909" name="Google Shape;1909;p153"/>
          <p:cNvSpPr txBox="1"/>
          <p:nvPr/>
        </p:nvSpPr>
        <p:spPr>
          <a:xfrm>
            <a:off x="5853213" y="4968888"/>
            <a:ext cx="3304200" cy="5205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800">
                <a:solidFill>
                  <a:srgbClr val="FFFFFF"/>
                </a:solidFill>
                <a:latin typeface="Optimistic Text"/>
                <a:ea typeface="Optimistic Text"/>
                <a:cs typeface="Optimistic Text"/>
                <a:sym typeface="Optimistic Text"/>
              </a:rPr>
              <a:t>Help older relatives check messages</a:t>
            </a:r>
            <a:endParaRPr sz="1800">
              <a:solidFill>
                <a:srgbClr val="FFFFFF"/>
              </a:solidFill>
              <a:latin typeface="Optimistic Text"/>
              <a:ea typeface="Optimistic Text"/>
              <a:cs typeface="Optimistic Text"/>
              <a:sym typeface="Optimistic Text"/>
            </a:endParaRPr>
          </a:p>
        </p:txBody>
      </p:sp>
      <p:sp>
        <p:nvSpPr>
          <p:cNvPr id="1910" name="Google Shape;1910;p153"/>
          <p:cNvSpPr txBox="1"/>
          <p:nvPr/>
        </p:nvSpPr>
        <p:spPr>
          <a:xfrm>
            <a:off x="5853213" y="5756575"/>
            <a:ext cx="3304200" cy="5205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800">
                <a:solidFill>
                  <a:srgbClr val="FFFFFF"/>
                </a:solidFill>
                <a:latin typeface="Optimistic Text"/>
                <a:ea typeface="Optimistic Text"/>
                <a:cs typeface="Optimistic Text"/>
                <a:sym typeface="Optimistic Text"/>
              </a:rPr>
              <a:t>Teach children about fake content and AI tools</a:t>
            </a:r>
            <a:endParaRPr sz="1800">
              <a:solidFill>
                <a:srgbClr val="FFFFFF"/>
              </a:solidFill>
              <a:latin typeface="Optimistic Text"/>
              <a:ea typeface="Optimistic Text"/>
              <a:cs typeface="Optimistic Text"/>
              <a:sym typeface="Optimistic Text"/>
            </a:endParaRPr>
          </a:p>
        </p:txBody>
      </p:sp>
      <p:grpSp>
        <p:nvGrpSpPr>
          <p:cNvPr id="1911" name="Google Shape;1911;p153"/>
          <p:cNvGrpSpPr/>
          <p:nvPr/>
        </p:nvGrpSpPr>
        <p:grpSpPr>
          <a:xfrm>
            <a:off x="5505355" y="4419207"/>
            <a:ext cx="178842" cy="159067"/>
            <a:chOff x="671395" y="3895621"/>
            <a:chExt cx="119228" cy="106045"/>
          </a:xfrm>
        </p:grpSpPr>
        <p:sp>
          <p:nvSpPr>
            <p:cNvPr id="1912" name="Google Shape;1912;p153"/>
            <p:cNvSpPr/>
            <p:nvPr/>
          </p:nvSpPr>
          <p:spPr>
            <a:xfrm>
              <a:off x="671395" y="3948372"/>
              <a:ext cx="118745" cy="0"/>
            </a:xfrm>
            <a:custGeom>
              <a:avLst/>
              <a:gdLst/>
              <a:ahLst/>
              <a:cxnLst/>
              <a:rect l="l" t="t" r="r" b="b"/>
              <a:pathLst>
                <a:path w="118745" h="120000" extrusionOk="0">
                  <a:moveTo>
                    <a:pt x="0" y="0"/>
                  </a:moveTo>
                  <a:lnTo>
                    <a:pt x="118643" y="0"/>
                  </a:lnTo>
                </a:path>
              </a:pathLst>
            </a:custGeom>
            <a:noFill/>
            <a:ln w="1430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sp>
          <p:nvSpPr>
            <p:cNvPr id="1913" name="Google Shape;1913;p153"/>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430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grpSp>
      <p:grpSp>
        <p:nvGrpSpPr>
          <p:cNvPr id="1914" name="Google Shape;1914;p153"/>
          <p:cNvGrpSpPr/>
          <p:nvPr/>
        </p:nvGrpSpPr>
        <p:grpSpPr>
          <a:xfrm>
            <a:off x="5505355" y="5031319"/>
            <a:ext cx="178842" cy="159067"/>
            <a:chOff x="671395" y="3895621"/>
            <a:chExt cx="119228" cy="106045"/>
          </a:xfrm>
        </p:grpSpPr>
        <p:sp>
          <p:nvSpPr>
            <p:cNvPr id="1915" name="Google Shape;1915;p153"/>
            <p:cNvSpPr/>
            <p:nvPr/>
          </p:nvSpPr>
          <p:spPr>
            <a:xfrm>
              <a:off x="671395" y="3948372"/>
              <a:ext cx="118745" cy="0"/>
            </a:xfrm>
            <a:custGeom>
              <a:avLst/>
              <a:gdLst/>
              <a:ahLst/>
              <a:cxnLst/>
              <a:rect l="l" t="t" r="r" b="b"/>
              <a:pathLst>
                <a:path w="118745" h="120000" extrusionOk="0">
                  <a:moveTo>
                    <a:pt x="0" y="0"/>
                  </a:moveTo>
                  <a:lnTo>
                    <a:pt x="118643" y="0"/>
                  </a:lnTo>
                </a:path>
              </a:pathLst>
            </a:custGeom>
            <a:noFill/>
            <a:ln w="1430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sp>
          <p:nvSpPr>
            <p:cNvPr id="1916" name="Google Shape;1916;p153"/>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430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grpSp>
      <p:grpSp>
        <p:nvGrpSpPr>
          <p:cNvPr id="1917" name="Google Shape;1917;p153"/>
          <p:cNvGrpSpPr/>
          <p:nvPr/>
        </p:nvGrpSpPr>
        <p:grpSpPr>
          <a:xfrm>
            <a:off x="5505355" y="5830369"/>
            <a:ext cx="178842" cy="159067"/>
            <a:chOff x="671395" y="3895621"/>
            <a:chExt cx="119228" cy="106045"/>
          </a:xfrm>
        </p:grpSpPr>
        <p:sp>
          <p:nvSpPr>
            <p:cNvPr id="1918" name="Google Shape;1918;p153"/>
            <p:cNvSpPr/>
            <p:nvPr/>
          </p:nvSpPr>
          <p:spPr>
            <a:xfrm>
              <a:off x="671395" y="3948372"/>
              <a:ext cx="118745" cy="0"/>
            </a:xfrm>
            <a:custGeom>
              <a:avLst/>
              <a:gdLst/>
              <a:ahLst/>
              <a:cxnLst/>
              <a:rect l="l" t="t" r="r" b="b"/>
              <a:pathLst>
                <a:path w="118745" h="120000" extrusionOk="0">
                  <a:moveTo>
                    <a:pt x="0" y="0"/>
                  </a:moveTo>
                  <a:lnTo>
                    <a:pt x="118643" y="0"/>
                  </a:lnTo>
                </a:path>
              </a:pathLst>
            </a:custGeom>
            <a:noFill/>
            <a:ln w="1430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sp>
          <p:nvSpPr>
            <p:cNvPr id="1919" name="Google Shape;1919;p153"/>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430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grpSp>
      <p:sp>
        <p:nvSpPr>
          <p:cNvPr id="1920" name="Google Shape;1920;p153"/>
          <p:cNvSpPr txBox="1"/>
          <p:nvPr/>
        </p:nvSpPr>
        <p:spPr>
          <a:xfrm>
            <a:off x="10224300" y="4235400"/>
            <a:ext cx="2996400" cy="5205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800">
                <a:solidFill>
                  <a:srgbClr val="FFFFFF"/>
                </a:solidFill>
                <a:latin typeface="Optimistic Text"/>
                <a:ea typeface="Optimistic Text"/>
                <a:cs typeface="Optimistic Text"/>
                <a:sym typeface="Optimistic Text"/>
              </a:rPr>
              <a:t>Don’t forward it - even to “warn others”</a:t>
            </a:r>
            <a:endParaRPr sz="1800">
              <a:solidFill>
                <a:srgbClr val="FFFFFF"/>
              </a:solidFill>
              <a:latin typeface="Optimistic Text"/>
              <a:ea typeface="Optimistic Text"/>
              <a:cs typeface="Optimistic Text"/>
              <a:sym typeface="Optimistic Text"/>
            </a:endParaRPr>
          </a:p>
        </p:txBody>
      </p:sp>
      <p:sp>
        <p:nvSpPr>
          <p:cNvPr id="1921" name="Google Shape;1921;p153"/>
          <p:cNvSpPr txBox="1"/>
          <p:nvPr/>
        </p:nvSpPr>
        <p:spPr>
          <a:xfrm>
            <a:off x="10224300" y="4918650"/>
            <a:ext cx="2996400" cy="2841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800">
                <a:solidFill>
                  <a:srgbClr val="FFFFFF"/>
                </a:solidFill>
                <a:latin typeface="Optimistic Text"/>
                <a:ea typeface="Optimistic Text"/>
                <a:cs typeface="Optimistic Text"/>
                <a:sym typeface="Optimistic Text"/>
              </a:rPr>
              <a:t>Report it on the platform</a:t>
            </a:r>
            <a:endParaRPr sz="1800">
              <a:solidFill>
                <a:srgbClr val="FFFFFF"/>
              </a:solidFill>
              <a:latin typeface="Optimistic Text"/>
              <a:ea typeface="Optimistic Text"/>
              <a:cs typeface="Optimistic Text"/>
              <a:sym typeface="Optimistic Text"/>
            </a:endParaRPr>
          </a:p>
        </p:txBody>
      </p:sp>
      <p:sp>
        <p:nvSpPr>
          <p:cNvPr id="1922" name="Google Shape;1922;p153"/>
          <p:cNvSpPr txBox="1"/>
          <p:nvPr/>
        </p:nvSpPr>
        <p:spPr>
          <a:xfrm>
            <a:off x="10224300" y="5479500"/>
            <a:ext cx="2796900" cy="5205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800">
                <a:solidFill>
                  <a:srgbClr val="FFFFFF"/>
                </a:solidFill>
                <a:latin typeface="Optimistic Text"/>
                <a:ea typeface="Optimistic Text"/>
                <a:cs typeface="Optimistic Text"/>
                <a:sym typeface="Optimistic Text"/>
              </a:rPr>
              <a:t>Message people privately if they’re affected</a:t>
            </a:r>
            <a:endParaRPr sz="1800">
              <a:solidFill>
                <a:srgbClr val="FFFFFF"/>
              </a:solidFill>
              <a:latin typeface="Optimistic Text"/>
              <a:ea typeface="Optimistic Text"/>
              <a:cs typeface="Optimistic Text"/>
              <a:sym typeface="Optimistic Text"/>
            </a:endParaRPr>
          </a:p>
        </p:txBody>
      </p:sp>
      <p:grpSp>
        <p:nvGrpSpPr>
          <p:cNvPr id="1923" name="Google Shape;1923;p153"/>
          <p:cNvGrpSpPr/>
          <p:nvPr/>
        </p:nvGrpSpPr>
        <p:grpSpPr>
          <a:xfrm>
            <a:off x="9876442" y="4304907"/>
            <a:ext cx="178842" cy="159067"/>
            <a:chOff x="671395" y="3895621"/>
            <a:chExt cx="119228" cy="106045"/>
          </a:xfrm>
        </p:grpSpPr>
        <p:sp>
          <p:nvSpPr>
            <p:cNvPr id="1924" name="Google Shape;1924;p153"/>
            <p:cNvSpPr/>
            <p:nvPr/>
          </p:nvSpPr>
          <p:spPr>
            <a:xfrm>
              <a:off x="671395" y="3948372"/>
              <a:ext cx="118745" cy="0"/>
            </a:xfrm>
            <a:custGeom>
              <a:avLst/>
              <a:gdLst/>
              <a:ahLst/>
              <a:cxnLst/>
              <a:rect l="l" t="t" r="r" b="b"/>
              <a:pathLst>
                <a:path w="118745" h="120000" extrusionOk="0">
                  <a:moveTo>
                    <a:pt x="0" y="0"/>
                  </a:moveTo>
                  <a:lnTo>
                    <a:pt x="118643" y="0"/>
                  </a:lnTo>
                </a:path>
              </a:pathLst>
            </a:custGeom>
            <a:noFill/>
            <a:ln w="1430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sp>
          <p:nvSpPr>
            <p:cNvPr id="1925" name="Google Shape;1925;p153"/>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430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grpSp>
      <p:grpSp>
        <p:nvGrpSpPr>
          <p:cNvPr id="1926" name="Google Shape;1926;p153"/>
          <p:cNvGrpSpPr/>
          <p:nvPr/>
        </p:nvGrpSpPr>
        <p:grpSpPr>
          <a:xfrm>
            <a:off x="9876442" y="4981073"/>
            <a:ext cx="178842" cy="159067"/>
            <a:chOff x="671395" y="3895621"/>
            <a:chExt cx="119228" cy="106045"/>
          </a:xfrm>
        </p:grpSpPr>
        <p:sp>
          <p:nvSpPr>
            <p:cNvPr id="1927" name="Google Shape;1927;p153"/>
            <p:cNvSpPr/>
            <p:nvPr/>
          </p:nvSpPr>
          <p:spPr>
            <a:xfrm>
              <a:off x="671395" y="3948372"/>
              <a:ext cx="118745" cy="0"/>
            </a:xfrm>
            <a:custGeom>
              <a:avLst/>
              <a:gdLst/>
              <a:ahLst/>
              <a:cxnLst/>
              <a:rect l="l" t="t" r="r" b="b"/>
              <a:pathLst>
                <a:path w="118745" h="120000" extrusionOk="0">
                  <a:moveTo>
                    <a:pt x="0" y="0"/>
                  </a:moveTo>
                  <a:lnTo>
                    <a:pt x="118643" y="0"/>
                  </a:lnTo>
                </a:path>
              </a:pathLst>
            </a:custGeom>
            <a:noFill/>
            <a:ln w="1430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sp>
          <p:nvSpPr>
            <p:cNvPr id="1928" name="Google Shape;1928;p153"/>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430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grpSp>
      <p:grpSp>
        <p:nvGrpSpPr>
          <p:cNvPr id="1929" name="Google Shape;1929;p153"/>
          <p:cNvGrpSpPr/>
          <p:nvPr/>
        </p:nvGrpSpPr>
        <p:grpSpPr>
          <a:xfrm>
            <a:off x="9876442" y="5553285"/>
            <a:ext cx="178842" cy="159067"/>
            <a:chOff x="671395" y="3895621"/>
            <a:chExt cx="119228" cy="106045"/>
          </a:xfrm>
        </p:grpSpPr>
        <p:sp>
          <p:nvSpPr>
            <p:cNvPr id="1930" name="Google Shape;1930;p153"/>
            <p:cNvSpPr/>
            <p:nvPr/>
          </p:nvSpPr>
          <p:spPr>
            <a:xfrm>
              <a:off x="671395" y="3948372"/>
              <a:ext cx="118745" cy="0"/>
            </a:xfrm>
            <a:custGeom>
              <a:avLst/>
              <a:gdLst/>
              <a:ahLst/>
              <a:cxnLst/>
              <a:rect l="l" t="t" r="r" b="b"/>
              <a:pathLst>
                <a:path w="118745" h="120000" extrusionOk="0">
                  <a:moveTo>
                    <a:pt x="0" y="0"/>
                  </a:moveTo>
                  <a:lnTo>
                    <a:pt x="118643" y="0"/>
                  </a:lnTo>
                </a:path>
              </a:pathLst>
            </a:custGeom>
            <a:noFill/>
            <a:ln w="1430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sp>
          <p:nvSpPr>
            <p:cNvPr id="1931" name="Google Shape;1931;p153"/>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430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grpSp>
      <p:sp>
        <p:nvSpPr>
          <p:cNvPr id="1932" name="Google Shape;1932;p153"/>
          <p:cNvSpPr txBox="1"/>
          <p:nvPr/>
        </p:nvSpPr>
        <p:spPr>
          <a:xfrm>
            <a:off x="10224300" y="6225175"/>
            <a:ext cx="2742000" cy="831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800">
                <a:solidFill>
                  <a:srgbClr val="FFFFFF"/>
                </a:solidFill>
                <a:latin typeface="Optimistic Text"/>
                <a:ea typeface="Optimistic Text"/>
                <a:cs typeface="Optimistic Text"/>
                <a:sym typeface="Optimistic Text"/>
              </a:rPr>
              <a:t>For serious threats or scams, contact local authorities</a:t>
            </a:r>
            <a:endParaRPr sz="1800">
              <a:solidFill>
                <a:srgbClr val="FFFFFF"/>
              </a:solidFill>
              <a:latin typeface="Optimistic Text"/>
              <a:ea typeface="Optimistic Text"/>
              <a:cs typeface="Optimistic Text"/>
              <a:sym typeface="Optimistic Text"/>
            </a:endParaRPr>
          </a:p>
        </p:txBody>
      </p:sp>
      <p:grpSp>
        <p:nvGrpSpPr>
          <p:cNvPr id="1933" name="Google Shape;1933;p153"/>
          <p:cNvGrpSpPr/>
          <p:nvPr/>
        </p:nvGrpSpPr>
        <p:grpSpPr>
          <a:xfrm>
            <a:off x="9876442" y="6298973"/>
            <a:ext cx="178842" cy="159067"/>
            <a:chOff x="671395" y="3895621"/>
            <a:chExt cx="119228" cy="106045"/>
          </a:xfrm>
        </p:grpSpPr>
        <p:sp>
          <p:nvSpPr>
            <p:cNvPr id="1934" name="Google Shape;1934;p153"/>
            <p:cNvSpPr/>
            <p:nvPr/>
          </p:nvSpPr>
          <p:spPr>
            <a:xfrm>
              <a:off x="671395" y="3948372"/>
              <a:ext cx="118745" cy="0"/>
            </a:xfrm>
            <a:custGeom>
              <a:avLst/>
              <a:gdLst/>
              <a:ahLst/>
              <a:cxnLst/>
              <a:rect l="l" t="t" r="r" b="b"/>
              <a:pathLst>
                <a:path w="118745" h="120000" extrusionOk="0">
                  <a:moveTo>
                    <a:pt x="0" y="0"/>
                  </a:moveTo>
                  <a:lnTo>
                    <a:pt x="118643" y="0"/>
                  </a:lnTo>
                </a:path>
              </a:pathLst>
            </a:custGeom>
            <a:noFill/>
            <a:ln w="1430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sp>
          <p:nvSpPr>
            <p:cNvPr id="1935" name="Google Shape;1935;p153"/>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430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grpSp>
      <p:pic>
        <p:nvPicPr>
          <p:cNvPr id="1936" name="Google Shape;1936;p153" title="Teach.png"/>
          <p:cNvPicPr preferRelativeResize="0"/>
          <p:nvPr/>
        </p:nvPicPr>
        <p:blipFill>
          <a:blip r:embed="rId3">
            <a:alphaModFix/>
          </a:blip>
          <a:stretch>
            <a:fillRect/>
          </a:stretch>
        </p:blipFill>
        <p:spPr>
          <a:xfrm>
            <a:off x="8105664" y="3219450"/>
            <a:ext cx="764928" cy="684691"/>
          </a:xfrm>
          <a:prstGeom prst="rect">
            <a:avLst/>
          </a:prstGeom>
          <a:noFill/>
          <a:ln>
            <a:noFill/>
          </a:ln>
        </p:spPr>
      </p:pic>
      <p:pic>
        <p:nvPicPr>
          <p:cNvPr id="1937" name="Google Shape;1937;p153" title="Caution.png"/>
          <p:cNvPicPr preferRelativeResize="0"/>
          <p:nvPr/>
        </p:nvPicPr>
        <p:blipFill>
          <a:blip r:embed="rId4">
            <a:alphaModFix/>
          </a:blip>
          <a:stretch>
            <a:fillRect/>
          </a:stretch>
        </p:blipFill>
        <p:spPr>
          <a:xfrm>
            <a:off x="12581476" y="3230149"/>
            <a:ext cx="639223" cy="663295"/>
          </a:xfrm>
          <a:prstGeom prst="rect">
            <a:avLst/>
          </a:prstGeom>
          <a:noFill/>
          <a:ln>
            <a:noFill/>
          </a:ln>
        </p:spPr>
      </p:pic>
      <p:grpSp>
        <p:nvGrpSpPr>
          <p:cNvPr id="1938" name="Google Shape;1938;p153"/>
          <p:cNvGrpSpPr/>
          <p:nvPr/>
        </p:nvGrpSpPr>
        <p:grpSpPr>
          <a:xfrm>
            <a:off x="9876442" y="7469146"/>
            <a:ext cx="178842" cy="159067"/>
            <a:chOff x="671395" y="3895621"/>
            <a:chExt cx="119228" cy="106045"/>
          </a:xfrm>
        </p:grpSpPr>
        <p:sp>
          <p:nvSpPr>
            <p:cNvPr id="1939" name="Google Shape;1939;p153"/>
            <p:cNvSpPr/>
            <p:nvPr/>
          </p:nvSpPr>
          <p:spPr>
            <a:xfrm>
              <a:off x="671395" y="3948372"/>
              <a:ext cx="118745" cy="0"/>
            </a:xfrm>
            <a:custGeom>
              <a:avLst/>
              <a:gdLst/>
              <a:ahLst/>
              <a:cxnLst/>
              <a:rect l="l" t="t" r="r" b="b"/>
              <a:pathLst>
                <a:path w="118745" h="120000" extrusionOk="0">
                  <a:moveTo>
                    <a:pt x="0" y="0"/>
                  </a:moveTo>
                  <a:lnTo>
                    <a:pt x="118643" y="0"/>
                  </a:lnTo>
                </a:path>
              </a:pathLst>
            </a:custGeom>
            <a:noFill/>
            <a:ln w="1430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sp>
          <p:nvSpPr>
            <p:cNvPr id="1940" name="Google Shape;1940;p153"/>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430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grpSp>
      <p:sp>
        <p:nvSpPr>
          <p:cNvPr id="1941" name="Google Shape;1941;p153"/>
          <p:cNvSpPr txBox="1"/>
          <p:nvPr/>
        </p:nvSpPr>
        <p:spPr>
          <a:xfrm>
            <a:off x="10224300" y="7281050"/>
            <a:ext cx="2996400" cy="831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800" dirty="0">
                <a:solidFill>
                  <a:srgbClr val="FFFFFF"/>
                </a:solidFill>
                <a:latin typeface="Optimistic Text"/>
                <a:ea typeface="Optimistic Text"/>
                <a:cs typeface="Optimistic Text"/>
                <a:sym typeface="Optimistic Text"/>
              </a:rPr>
              <a:t>For intimate image threats, contact helplines and report to</a:t>
            </a:r>
            <a:r>
              <a:rPr lang="en" sz="1950" dirty="0">
                <a:solidFill>
                  <a:srgbClr val="FFFFFF"/>
                </a:solidFill>
                <a:latin typeface="Optimistic Text"/>
                <a:ea typeface="Optimistic Text"/>
                <a:cs typeface="Optimistic Text"/>
                <a:sym typeface="Optimistic Text"/>
              </a:rPr>
              <a:t> </a:t>
            </a:r>
            <a:r>
              <a:rPr lang="en" sz="1950" b="1" u="sng" dirty="0">
                <a:solidFill>
                  <a:srgbClr val="FFFFFF"/>
                </a:solidFill>
                <a:latin typeface="Optimistic Text"/>
                <a:ea typeface="Optimistic Text"/>
                <a:cs typeface="Optimistic Text"/>
                <a:sym typeface="Optimistic Text"/>
                <a:hlinkClick r:id="rId5">
                  <a:extLst>
                    <a:ext uri="{A12FA001-AC4F-418D-AE19-62706E023703}">
                      <ahyp:hlinkClr xmlns:ahyp="http://schemas.microsoft.com/office/drawing/2018/hyperlinkcolor" val="tx"/>
                    </a:ext>
                  </a:extLst>
                </a:hlinkClick>
              </a:rPr>
              <a:t>stopNCII.org</a:t>
            </a:r>
            <a:endParaRPr sz="1950" b="1" dirty="0">
              <a:solidFill>
                <a:srgbClr val="FFFFFF"/>
              </a:solidFill>
              <a:latin typeface="Optimistic Text"/>
              <a:ea typeface="Optimistic Text"/>
              <a:cs typeface="Optimistic Text"/>
              <a:sym typeface="Optimistic Text"/>
            </a:endParaRPr>
          </a:p>
        </p:txBody>
      </p:sp>
      <p:sp>
        <p:nvSpPr>
          <p:cNvPr id="1942" name="Google Shape;1942;p153"/>
          <p:cNvSpPr txBox="1"/>
          <p:nvPr/>
        </p:nvSpPr>
        <p:spPr>
          <a:xfrm>
            <a:off x="14129900" y="7056775"/>
            <a:ext cx="3343200" cy="1122300"/>
          </a:xfrm>
          <a:prstGeom prst="rect">
            <a:avLst/>
          </a:prstGeom>
          <a:noFill/>
          <a:ln>
            <a:noFill/>
          </a:ln>
        </p:spPr>
        <p:txBody>
          <a:bodyPr spcFirstLastPara="1" wrap="square" lIns="0" tIns="13850" rIns="0" bIns="0" anchor="t" anchorCtr="0">
            <a:spAutoFit/>
          </a:bodyPr>
          <a:lstStyle/>
          <a:p>
            <a:pPr marL="13833" lvl="0" indent="0" algn="l" rtl="0">
              <a:lnSpc>
                <a:spcPct val="100000"/>
              </a:lnSpc>
              <a:spcBef>
                <a:spcPts val="0"/>
              </a:spcBef>
              <a:spcAft>
                <a:spcPts val="0"/>
              </a:spcAft>
              <a:buNone/>
            </a:pPr>
            <a:r>
              <a:rPr lang="en" sz="1800">
                <a:solidFill>
                  <a:srgbClr val="092838"/>
                </a:solidFill>
                <a:latin typeface="Optimistic Text"/>
                <a:ea typeface="Optimistic Text"/>
                <a:cs typeface="Optimistic Text"/>
                <a:sym typeface="Optimistic Text"/>
              </a:rPr>
              <a:t>When you check before sharing, you’re not just being careful - you’re building a safer internet for everyone.</a:t>
            </a:r>
            <a:endParaRPr sz="1800">
              <a:solidFill>
                <a:srgbClr val="092838"/>
              </a:solidFill>
              <a:latin typeface="Optimistic Text"/>
              <a:ea typeface="Optimistic Text"/>
              <a:cs typeface="Optimistic Text"/>
              <a:sym typeface="Optimistic Text"/>
            </a:endParaRPr>
          </a:p>
        </p:txBody>
      </p:sp>
      <p:sp>
        <p:nvSpPr>
          <p:cNvPr id="1943" name="Google Shape;1943;p153"/>
          <p:cNvSpPr txBox="1"/>
          <p:nvPr/>
        </p:nvSpPr>
        <p:spPr>
          <a:xfrm>
            <a:off x="14149399" y="5667375"/>
            <a:ext cx="3304200" cy="1122300"/>
          </a:xfrm>
          <a:prstGeom prst="rect">
            <a:avLst/>
          </a:prstGeom>
          <a:noFill/>
          <a:ln>
            <a:noFill/>
          </a:ln>
        </p:spPr>
        <p:txBody>
          <a:bodyPr spcFirstLastPara="1" wrap="square" lIns="0" tIns="13850" rIns="0" bIns="0" anchor="t" anchorCtr="0">
            <a:spAutoFit/>
          </a:bodyPr>
          <a:lstStyle/>
          <a:p>
            <a:pPr marL="13833" lvl="0" indent="0" algn="l" rtl="0">
              <a:lnSpc>
                <a:spcPct val="100000"/>
              </a:lnSpc>
              <a:spcBef>
                <a:spcPts val="0"/>
              </a:spcBef>
              <a:spcAft>
                <a:spcPts val="0"/>
              </a:spcAft>
              <a:buNone/>
            </a:pPr>
            <a:r>
              <a:rPr lang="en" sz="2400" b="1">
                <a:solidFill>
                  <a:srgbClr val="092838"/>
                </a:solidFill>
                <a:latin typeface="Optimistic Text"/>
                <a:ea typeface="Optimistic Text"/>
                <a:cs typeface="Optimistic Text"/>
                <a:sym typeface="Optimistic Text"/>
              </a:rPr>
              <a:t>Your digital habits protect your entire network.</a:t>
            </a:r>
            <a:endParaRPr sz="2400" b="1">
              <a:solidFill>
                <a:srgbClr val="092838"/>
              </a:solidFill>
              <a:latin typeface="Optimistic Text"/>
              <a:ea typeface="Optimistic Text"/>
              <a:cs typeface="Optimistic Text"/>
              <a:sym typeface="Optimistic Text"/>
            </a:endParaRPr>
          </a:p>
        </p:txBody>
      </p:sp>
      <p:sp>
        <p:nvSpPr>
          <p:cNvPr id="1944" name="Google Shape;1944;p153"/>
          <p:cNvSpPr txBox="1">
            <a:spLocks noGrp="1"/>
          </p:cNvSpPr>
          <p:nvPr>
            <p:ph type="subTitle" idx="2"/>
          </p:nvPr>
        </p:nvSpPr>
        <p:spPr>
          <a:xfrm>
            <a:off x="429768" y="429768"/>
            <a:ext cx="4928700" cy="1539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sz="1000"/>
              <a:t>AI SAFETY &amp; PROTECTION</a:t>
            </a:r>
            <a:endParaRPr sz="1000"/>
          </a:p>
        </p:txBody>
      </p:sp>
      <p:sp>
        <p:nvSpPr>
          <p:cNvPr id="1945" name="Google Shape;1945;p153"/>
          <p:cNvSpPr txBox="1">
            <a:spLocks noGrp="1"/>
          </p:cNvSpPr>
          <p:nvPr>
            <p:ph type="subTitle" idx="9"/>
          </p:nvPr>
        </p:nvSpPr>
        <p:spPr>
          <a:xfrm>
            <a:off x="1900251" y="9442550"/>
            <a:ext cx="5556600" cy="4206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Understanding AI in your daily life</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949"/>
        <p:cNvGrpSpPr/>
        <p:nvPr/>
      </p:nvGrpSpPr>
      <p:grpSpPr>
        <a:xfrm>
          <a:off x="0" y="0"/>
          <a:ext cx="0" cy="0"/>
          <a:chOff x="0" y="0"/>
          <a:chExt cx="0" cy="0"/>
        </a:xfrm>
      </p:grpSpPr>
      <p:pic>
        <p:nvPicPr>
          <p:cNvPr id="2" name="Google Shape;1900;p154" title="516629.jpg">
            <a:extLst>
              <a:ext uri="{FF2B5EF4-FFF2-40B4-BE49-F238E27FC236}">
                <a16:creationId xmlns:a16="http://schemas.microsoft.com/office/drawing/2014/main" id="{E4F5A8F7-32DF-1C1D-E03E-61EA4873F54E}"/>
              </a:ext>
            </a:extLst>
          </p:cNvPr>
          <p:cNvPicPr preferRelativeResize="0"/>
          <p:nvPr/>
        </p:nvPicPr>
        <p:blipFill rotWithShape="1">
          <a:blip r:embed="rId3">
            <a:alphaModFix/>
          </a:blip>
          <a:srcRect l="18074" t="9077" r="18061" b="7881"/>
          <a:stretch/>
        </p:blipFill>
        <p:spPr>
          <a:xfrm flipH="1">
            <a:off x="7448250" y="1838550"/>
            <a:ext cx="9657600" cy="6624300"/>
          </a:xfrm>
          <a:prstGeom prst="roundRect">
            <a:avLst>
              <a:gd name="adj" fmla="val 8257"/>
            </a:avLst>
          </a:prstGeom>
          <a:noFill/>
          <a:ln>
            <a:noFill/>
          </a:ln>
        </p:spPr>
      </p:pic>
      <p:sp>
        <p:nvSpPr>
          <p:cNvPr id="1950" name="Google Shape;1950;p154"/>
          <p:cNvSpPr txBox="1">
            <a:spLocks noGrp="1"/>
          </p:cNvSpPr>
          <p:nvPr>
            <p:ph type="ctrTitle"/>
          </p:nvPr>
        </p:nvSpPr>
        <p:spPr>
          <a:xfrm>
            <a:off x="1527050" y="4354974"/>
            <a:ext cx="6688200" cy="8619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dirty="0"/>
              <a:t>AI and</a:t>
            </a:r>
            <a:br>
              <a:rPr lang="en" dirty="0"/>
            </a:br>
            <a:r>
              <a:rPr lang="en" dirty="0"/>
              <a:t>your future</a:t>
            </a:r>
            <a:endParaRPr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955"/>
        <p:cNvGrpSpPr/>
        <p:nvPr/>
      </p:nvGrpSpPr>
      <p:grpSpPr>
        <a:xfrm>
          <a:off x="0" y="0"/>
          <a:ext cx="0" cy="0"/>
          <a:chOff x="0" y="0"/>
          <a:chExt cx="0" cy="0"/>
        </a:xfrm>
      </p:grpSpPr>
      <p:sp>
        <p:nvSpPr>
          <p:cNvPr id="1956" name="Google Shape;1956;p155"/>
          <p:cNvSpPr/>
          <p:nvPr/>
        </p:nvSpPr>
        <p:spPr>
          <a:xfrm>
            <a:off x="800875" y="2519375"/>
            <a:ext cx="4818900" cy="31500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957" name="Google Shape;1957;p155"/>
          <p:cNvSpPr txBox="1">
            <a:spLocks noGrp="1"/>
          </p:cNvSpPr>
          <p:nvPr>
            <p:ph type="title"/>
          </p:nvPr>
        </p:nvSpPr>
        <p:spPr>
          <a:xfrm>
            <a:off x="1170725" y="3598275"/>
            <a:ext cx="3334500" cy="7026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000" b="1">
                <a:solidFill>
                  <a:schemeClr val="accent4"/>
                </a:solidFill>
                <a:latin typeface="Optimistic Display"/>
                <a:ea typeface="Optimistic Display"/>
                <a:cs typeface="Optimistic Display"/>
                <a:sym typeface="Optimistic Display"/>
              </a:rPr>
              <a:t>AI is growing </a:t>
            </a:r>
            <a:endParaRPr sz="3000" b="1">
              <a:solidFill>
                <a:schemeClr val="accent4"/>
              </a:solidFill>
              <a:latin typeface="Optimistic Display"/>
              <a:ea typeface="Optimistic Display"/>
              <a:cs typeface="Optimistic Display"/>
              <a:sym typeface="Optimistic Display"/>
            </a:endParaRPr>
          </a:p>
          <a:p>
            <a:pPr marL="0" lvl="0" indent="0" algn="l" rtl="0">
              <a:spcBef>
                <a:spcPts val="0"/>
              </a:spcBef>
              <a:spcAft>
                <a:spcPts val="0"/>
              </a:spcAft>
              <a:buNone/>
            </a:pPr>
            <a:r>
              <a:rPr lang="en" sz="3000" b="1">
                <a:solidFill>
                  <a:schemeClr val="accent4"/>
                </a:solidFill>
                <a:latin typeface="Optimistic Display"/>
                <a:ea typeface="Optimistic Display"/>
                <a:cs typeface="Optimistic Display"/>
                <a:sym typeface="Optimistic Display"/>
              </a:rPr>
              <a:t>across the world</a:t>
            </a:r>
            <a:endParaRPr sz="3000" b="1">
              <a:solidFill>
                <a:schemeClr val="accent4"/>
              </a:solidFill>
              <a:latin typeface="Optimistic Display"/>
              <a:ea typeface="Optimistic Display"/>
              <a:cs typeface="Optimistic Display"/>
              <a:sym typeface="Optimistic Display"/>
            </a:endParaRPr>
          </a:p>
        </p:txBody>
      </p:sp>
      <p:sp>
        <p:nvSpPr>
          <p:cNvPr id="1958" name="Google Shape;1958;p155"/>
          <p:cNvSpPr txBox="1">
            <a:spLocks noGrp="1"/>
          </p:cNvSpPr>
          <p:nvPr>
            <p:ph type="body" idx="1"/>
          </p:nvPr>
        </p:nvSpPr>
        <p:spPr>
          <a:xfrm>
            <a:off x="1170725" y="4382025"/>
            <a:ext cx="3813300" cy="554100"/>
          </a:xfrm>
          <a:prstGeom prst="rect">
            <a:avLst/>
          </a:prstGeom>
        </p:spPr>
        <p:txBody>
          <a:bodyPr spcFirstLastPara="1" wrap="square" lIns="0" tIns="0" rIns="0" bIns="0" anchor="t" anchorCtr="0">
            <a:spAutoFit/>
          </a:bodyPr>
          <a:lstStyle/>
          <a:p>
            <a:pPr marL="0" lvl="0" indent="0" algn="l" rtl="0">
              <a:lnSpc>
                <a:spcPct val="100000"/>
              </a:lnSpc>
              <a:spcBef>
                <a:spcPts val="0"/>
              </a:spcBef>
              <a:spcAft>
                <a:spcPts val="1000"/>
              </a:spcAft>
              <a:buNone/>
            </a:pPr>
            <a:r>
              <a:rPr lang="en">
                <a:solidFill>
                  <a:schemeClr val="accent4"/>
                </a:solidFill>
              </a:rPr>
              <a:t>Which of these careers sounds most exciting to you—and why?</a:t>
            </a:r>
            <a:endParaRPr>
              <a:solidFill>
                <a:schemeClr val="accent4"/>
              </a:solidFill>
            </a:endParaRPr>
          </a:p>
        </p:txBody>
      </p:sp>
      <p:sp>
        <p:nvSpPr>
          <p:cNvPr id="1959" name="Google Shape;1959;p155"/>
          <p:cNvSpPr txBox="1">
            <a:spLocks noGrp="1"/>
          </p:cNvSpPr>
          <p:nvPr>
            <p:ph type="subTitle" idx="2"/>
          </p:nvPr>
        </p:nvSpPr>
        <p:spPr>
          <a:xfrm>
            <a:off x="429768" y="429768"/>
            <a:ext cx="4928700" cy="347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1000"/>
              <a:t>AI &amp; YOUR FUTURE</a:t>
            </a:r>
            <a:endParaRPr sz="1000"/>
          </a:p>
        </p:txBody>
      </p:sp>
      <p:sp>
        <p:nvSpPr>
          <p:cNvPr id="1960" name="Google Shape;1960;p155"/>
          <p:cNvSpPr/>
          <p:nvPr/>
        </p:nvSpPr>
        <p:spPr>
          <a:xfrm>
            <a:off x="800875" y="6019800"/>
            <a:ext cx="4818900" cy="31500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961" name="Google Shape;1961;p155"/>
          <p:cNvSpPr txBox="1">
            <a:spLocks noGrp="1"/>
          </p:cNvSpPr>
          <p:nvPr>
            <p:ph type="title"/>
          </p:nvPr>
        </p:nvSpPr>
        <p:spPr>
          <a:xfrm>
            <a:off x="1170725" y="6953250"/>
            <a:ext cx="3334500" cy="7026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1800" b="1">
                <a:latin typeface="Optimistic Display"/>
                <a:ea typeface="Optimistic Display"/>
                <a:cs typeface="Optimistic Display"/>
                <a:sym typeface="Optimistic Display"/>
              </a:rPr>
              <a:t>AI Artists</a:t>
            </a:r>
            <a:endParaRPr sz="1800" b="1">
              <a:latin typeface="Optimistic Display"/>
              <a:ea typeface="Optimistic Display"/>
              <a:cs typeface="Optimistic Display"/>
              <a:sym typeface="Optimistic Display"/>
            </a:endParaRPr>
          </a:p>
        </p:txBody>
      </p:sp>
      <p:sp>
        <p:nvSpPr>
          <p:cNvPr id="1962" name="Google Shape;1962;p155"/>
          <p:cNvSpPr txBox="1">
            <a:spLocks noGrp="1"/>
          </p:cNvSpPr>
          <p:nvPr>
            <p:ph type="body" idx="1"/>
          </p:nvPr>
        </p:nvSpPr>
        <p:spPr>
          <a:xfrm>
            <a:off x="1170725" y="7737000"/>
            <a:ext cx="4187700" cy="554100"/>
          </a:xfrm>
          <a:prstGeom prst="rect">
            <a:avLst/>
          </a:prstGeom>
        </p:spPr>
        <p:txBody>
          <a:bodyPr spcFirstLastPara="1" wrap="square" lIns="0" tIns="0" rIns="0" bIns="0" anchor="t" anchorCtr="0">
            <a:spAutoFit/>
          </a:bodyPr>
          <a:lstStyle/>
          <a:p>
            <a:pPr marL="0" lvl="0" indent="0" algn="l" rtl="0">
              <a:lnSpc>
                <a:spcPct val="100000"/>
              </a:lnSpc>
              <a:spcBef>
                <a:spcPts val="0"/>
              </a:spcBef>
              <a:spcAft>
                <a:spcPts val="1000"/>
              </a:spcAft>
              <a:buNone/>
            </a:pPr>
            <a:r>
              <a:rPr lang="en"/>
              <a:t>Create digital art for movies, music videos, and TikTok filters</a:t>
            </a:r>
            <a:endParaRPr/>
          </a:p>
        </p:txBody>
      </p:sp>
      <p:sp>
        <p:nvSpPr>
          <p:cNvPr id="1963" name="Google Shape;1963;p155"/>
          <p:cNvSpPr/>
          <p:nvPr/>
        </p:nvSpPr>
        <p:spPr>
          <a:xfrm>
            <a:off x="5991225" y="2519375"/>
            <a:ext cx="4818900" cy="31500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964" name="Google Shape;1964;p155"/>
          <p:cNvSpPr txBox="1">
            <a:spLocks noGrp="1"/>
          </p:cNvSpPr>
          <p:nvPr>
            <p:ph type="title"/>
          </p:nvPr>
        </p:nvSpPr>
        <p:spPr>
          <a:xfrm>
            <a:off x="6361075" y="3452825"/>
            <a:ext cx="4077600" cy="7026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1800" b="1">
                <a:latin typeface="Optimistic Display"/>
                <a:ea typeface="Optimistic Display"/>
                <a:cs typeface="Optimistic Display"/>
                <a:sym typeface="Optimistic Display"/>
              </a:rPr>
              <a:t>AI Researchers</a:t>
            </a:r>
            <a:endParaRPr sz="1800" b="1">
              <a:latin typeface="Optimistic Display"/>
              <a:ea typeface="Optimistic Display"/>
              <a:cs typeface="Optimistic Display"/>
              <a:sym typeface="Optimistic Display"/>
            </a:endParaRPr>
          </a:p>
        </p:txBody>
      </p:sp>
      <p:sp>
        <p:nvSpPr>
          <p:cNvPr id="1965" name="Google Shape;1965;p155"/>
          <p:cNvSpPr txBox="1">
            <a:spLocks noGrp="1"/>
          </p:cNvSpPr>
          <p:nvPr>
            <p:ph type="body" idx="1"/>
          </p:nvPr>
        </p:nvSpPr>
        <p:spPr>
          <a:xfrm>
            <a:off x="6361075" y="4236575"/>
            <a:ext cx="3953400" cy="1108200"/>
          </a:xfrm>
          <a:prstGeom prst="rect">
            <a:avLst/>
          </a:prstGeom>
        </p:spPr>
        <p:txBody>
          <a:bodyPr spcFirstLastPara="1" wrap="square" lIns="0" tIns="0" rIns="0" bIns="0" anchor="t" anchorCtr="0">
            <a:spAutoFit/>
          </a:bodyPr>
          <a:lstStyle/>
          <a:p>
            <a:pPr marL="0" lvl="0" indent="0" algn="l" rtl="0">
              <a:lnSpc>
                <a:spcPct val="100000"/>
              </a:lnSpc>
              <a:spcBef>
                <a:spcPts val="0"/>
              </a:spcBef>
              <a:spcAft>
                <a:spcPts val="1000"/>
              </a:spcAft>
              <a:buNone/>
            </a:pPr>
            <a:r>
              <a:rPr lang="en"/>
              <a:t>Shape AI advancements by researching and analyzing information that can help progress AI developments</a:t>
            </a:r>
            <a:endParaRPr/>
          </a:p>
        </p:txBody>
      </p:sp>
      <p:sp>
        <p:nvSpPr>
          <p:cNvPr id="1966" name="Google Shape;1966;p155"/>
          <p:cNvSpPr/>
          <p:nvPr/>
        </p:nvSpPr>
        <p:spPr>
          <a:xfrm>
            <a:off x="5991225" y="6019800"/>
            <a:ext cx="4818900" cy="31500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967" name="Google Shape;1967;p155"/>
          <p:cNvSpPr txBox="1">
            <a:spLocks noGrp="1"/>
          </p:cNvSpPr>
          <p:nvPr>
            <p:ph type="title"/>
          </p:nvPr>
        </p:nvSpPr>
        <p:spPr>
          <a:xfrm>
            <a:off x="6361075" y="6953250"/>
            <a:ext cx="3334500" cy="7026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1800" b="1">
                <a:latin typeface="Optimistic Display"/>
                <a:ea typeface="Optimistic Display"/>
                <a:cs typeface="Optimistic Display"/>
                <a:sym typeface="Optimistic Display"/>
              </a:rPr>
              <a:t>AI Teachers</a:t>
            </a:r>
            <a:endParaRPr sz="1800" b="1">
              <a:latin typeface="Optimistic Display"/>
              <a:ea typeface="Optimistic Display"/>
              <a:cs typeface="Optimistic Display"/>
              <a:sym typeface="Optimistic Display"/>
            </a:endParaRPr>
          </a:p>
        </p:txBody>
      </p:sp>
      <p:sp>
        <p:nvSpPr>
          <p:cNvPr id="1968" name="Google Shape;1968;p155"/>
          <p:cNvSpPr txBox="1">
            <a:spLocks noGrp="1"/>
          </p:cNvSpPr>
          <p:nvPr>
            <p:ph type="body" idx="1"/>
          </p:nvPr>
        </p:nvSpPr>
        <p:spPr>
          <a:xfrm>
            <a:off x="6361075" y="7737000"/>
            <a:ext cx="4077600" cy="831300"/>
          </a:xfrm>
          <a:prstGeom prst="rect">
            <a:avLst/>
          </a:prstGeom>
        </p:spPr>
        <p:txBody>
          <a:bodyPr spcFirstLastPara="1" wrap="square" lIns="0" tIns="0" rIns="0" bIns="0" anchor="t" anchorCtr="0">
            <a:spAutoFit/>
          </a:bodyPr>
          <a:lstStyle/>
          <a:p>
            <a:pPr marL="0" lvl="0" indent="0" algn="l" rtl="0">
              <a:lnSpc>
                <a:spcPct val="100000"/>
              </a:lnSpc>
              <a:spcBef>
                <a:spcPts val="0"/>
              </a:spcBef>
              <a:spcAft>
                <a:spcPts val="1000"/>
              </a:spcAft>
              <a:buNone/>
            </a:pPr>
            <a:r>
              <a:rPr lang="en"/>
              <a:t>Become an educator or trainer for the next generation of </a:t>
            </a:r>
            <a:br>
              <a:rPr lang="en"/>
            </a:br>
            <a:r>
              <a:rPr lang="en"/>
              <a:t>AI professionals </a:t>
            </a:r>
            <a:endParaRPr/>
          </a:p>
        </p:txBody>
      </p:sp>
      <p:sp>
        <p:nvSpPr>
          <p:cNvPr id="1969" name="Google Shape;1969;p155"/>
          <p:cNvSpPr/>
          <p:nvPr/>
        </p:nvSpPr>
        <p:spPr>
          <a:xfrm>
            <a:off x="11181575" y="2519375"/>
            <a:ext cx="4818900" cy="31500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970" name="Google Shape;1970;p155"/>
          <p:cNvSpPr txBox="1">
            <a:spLocks noGrp="1"/>
          </p:cNvSpPr>
          <p:nvPr>
            <p:ph type="title"/>
          </p:nvPr>
        </p:nvSpPr>
        <p:spPr>
          <a:xfrm>
            <a:off x="11551425" y="3452825"/>
            <a:ext cx="4077600" cy="7026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1800" b="1">
                <a:latin typeface="Optimistic Display"/>
                <a:ea typeface="Optimistic Display"/>
                <a:cs typeface="Optimistic Display"/>
                <a:sym typeface="Optimistic Display"/>
              </a:rPr>
              <a:t>Data Scientists</a:t>
            </a:r>
            <a:endParaRPr sz="1800" b="1">
              <a:latin typeface="Optimistic Display"/>
              <a:ea typeface="Optimistic Display"/>
              <a:cs typeface="Optimistic Display"/>
              <a:sym typeface="Optimistic Display"/>
            </a:endParaRPr>
          </a:p>
        </p:txBody>
      </p:sp>
      <p:sp>
        <p:nvSpPr>
          <p:cNvPr id="1971" name="Google Shape;1971;p155"/>
          <p:cNvSpPr txBox="1">
            <a:spLocks noGrp="1"/>
          </p:cNvSpPr>
          <p:nvPr>
            <p:ph type="body" idx="1"/>
          </p:nvPr>
        </p:nvSpPr>
        <p:spPr>
          <a:xfrm>
            <a:off x="11551425" y="4236575"/>
            <a:ext cx="3619500" cy="554100"/>
          </a:xfrm>
          <a:prstGeom prst="rect">
            <a:avLst/>
          </a:prstGeom>
        </p:spPr>
        <p:txBody>
          <a:bodyPr spcFirstLastPara="1" wrap="square" lIns="0" tIns="0" rIns="0" bIns="0" anchor="t" anchorCtr="0">
            <a:spAutoFit/>
          </a:bodyPr>
          <a:lstStyle/>
          <a:p>
            <a:pPr marL="0" lvl="0" indent="0" algn="l" rtl="0">
              <a:lnSpc>
                <a:spcPct val="100000"/>
              </a:lnSpc>
              <a:spcBef>
                <a:spcPts val="0"/>
              </a:spcBef>
              <a:spcAft>
                <a:spcPts val="1000"/>
              </a:spcAft>
              <a:buNone/>
            </a:pPr>
            <a:r>
              <a:rPr lang="en"/>
              <a:t>Help companies solve real problems using data.</a:t>
            </a:r>
            <a:endParaRPr/>
          </a:p>
        </p:txBody>
      </p:sp>
      <p:sp>
        <p:nvSpPr>
          <p:cNvPr id="1972" name="Google Shape;1972;p155"/>
          <p:cNvSpPr txBox="1">
            <a:spLocks noGrp="1"/>
          </p:cNvSpPr>
          <p:nvPr>
            <p:ph type="title"/>
          </p:nvPr>
        </p:nvSpPr>
        <p:spPr>
          <a:xfrm>
            <a:off x="790573" y="1318438"/>
            <a:ext cx="14785800" cy="8505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You can build a career in AI</a:t>
            </a:r>
            <a:endParaRPr/>
          </a:p>
        </p:txBody>
      </p:sp>
      <p:sp>
        <p:nvSpPr>
          <p:cNvPr id="1973" name="Google Shape;1973;p155"/>
          <p:cNvSpPr/>
          <p:nvPr/>
        </p:nvSpPr>
        <p:spPr>
          <a:xfrm>
            <a:off x="11181575" y="6019800"/>
            <a:ext cx="4818900" cy="31500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974" name="Google Shape;1974;p155"/>
          <p:cNvSpPr txBox="1">
            <a:spLocks noGrp="1"/>
          </p:cNvSpPr>
          <p:nvPr>
            <p:ph type="title"/>
          </p:nvPr>
        </p:nvSpPr>
        <p:spPr>
          <a:xfrm>
            <a:off x="11551425" y="6953250"/>
            <a:ext cx="4077600" cy="7026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1800" b="1">
                <a:latin typeface="Optimistic Display"/>
                <a:ea typeface="Optimistic Display"/>
                <a:cs typeface="Optimistic Display"/>
                <a:sym typeface="Optimistic Display"/>
              </a:rPr>
              <a:t>AI Entrepreneurs</a:t>
            </a:r>
            <a:endParaRPr sz="1800" b="1">
              <a:latin typeface="Optimistic Display"/>
              <a:ea typeface="Optimistic Display"/>
              <a:cs typeface="Optimistic Display"/>
              <a:sym typeface="Optimistic Display"/>
            </a:endParaRPr>
          </a:p>
        </p:txBody>
      </p:sp>
      <p:sp>
        <p:nvSpPr>
          <p:cNvPr id="1975" name="Google Shape;1975;p155"/>
          <p:cNvSpPr txBox="1">
            <a:spLocks noGrp="1"/>
          </p:cNvSpPr>
          <p:nvPr>
            <p:ph type="body" idx="1"/>
          </p:nvPr>
        </p:nvSpPr>
        <p:spPr>
          <a:xfrm>
            <a:off x="11551425" y="7737000"/>
            <a:ext cx="3619500" cy="831300"/>
          </a:xfrm>
          <a:prstGeom prst="rect">
            <a:avLst/>
          </a:prstGeom>
        </p:spPr>
        <p:txBody>
          <a:bodyPr spcFirstLastPara="1" wrap="square" lIns="0" tIns="0" rIns="0" bIns="0" anchor="t" anchorCtr="0">
            <a:spAutoFit/>
          </a:bodyPr>
          <a:lstStyle/>
          <a:p>
            <a:pPr marL="0" lvl="0" indent="0" algn="l" rtl="0">
              <a:lnSpc>
                <a:spcPct val="100000"/>
              </a:lnSpc>
              <a:spcBef>
                <a:spcPts val="0"/>
              </a:spcBef>
              <a:spcAft>
                <a:spcPts val="1000"/>
              </a:spcAft>
              <a:buNone/>
            </a:pPr>
            <a:r>
              <a:rPr lang="en"/>
              <a:t>Build AI apps to solve local problems in agriculture, education, health, etc</a:t>
            </a:r>
            <a:endParaRPr/>
          </a:p>
        </p:txBody>
      </p:sp>
      <p:sp>
        <p:nvSpPr>
          <p:cNvPr id="1976" name="Google Shape;1976;p155"/>
          <p:cNvSpPr txBox="1">
            <a:spLocks noGrp="1"/>
          </p:cNvSpPr>
          <p:nvPr>
            <p:ph type="subTitle" idx="9"/>
          </p:nvPr>
        </p:nvSpPr>
        <p:spPr>
          <a:xfrm>
            <a:off x="1900251" y="9442550"/>
            <a:ext cx="5556600" cy="4206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Understanding AI in your daily life</a:t>
            </a:r>
            <a:endParaRPr/>
          </a:p>
        </p:txBody>
      </p:sp>
      <p:pic>
        <p:nvPicPr>
          <p:cNvPr id="1977" name="Google Shape;1977;p155" title="Asset 50.png"/>
          <p:cNvPicPr preferRelativeResize="0"/>
          <p:nvPr/>
        </p:nvPicPr>
        <p:blipFill>
          <a:blip r:embed="rId3">
            <a:alphaModFix/>
          </a:blip>
          <a:stretch>
            <a:fillRect/>
          </a:stretch>
        </p:blipFill>
        <p:spPr>
          <a:xfrm>
            <a:off x="11551431" y="6367443"/>
            <a:ext cx="611078" cy="571116"/>
          </a:xfrm>
          <a:prstGeom prst="rect">
            <a:avLst/>
          </a:prstGeom>
          <a:noFill/>
          <a:ln>
            <a:noFill/>
          </a:ln>
        </p:spPr>
      </p:pic>
      <p:pic>
        <p:nvPicPr>
          <p:cNvPr id="1978" name="Google Shape;1978;p155" title="Asset 51.png"/>
          <p:cNvPicPr preferRelativeResize="0"/>
          <p:nvPr/>
        </p:nvPicPr>
        <p:blipFill>
          <a:blip r:embed="rId4">
            <a:alphaModFix/>
          </a:blip>
          <a:stretch>
            <a:fillRect/>
          </a:stretch>
        </p:blipFill>
        <p:spPr>
          <a:xfrm>
            <a:off x="6361077" y="6333938"/>
            <a:ext cx="511325" cy="638111"/>
          </a:xfrm>
          <a:prstGeom prst="rect">
            <a:avLst/>
          </a:prstGeom>
          <a:noFill/>
          <a:ln>
            <a:noFill/>
          </a:ln>
        </p:spPr>
      </p:pic>
      <p:pic>
        <p:nvPicPr>
          <p:cNvPr id="1979" name="Google Shape;1979;p155" title="Asset 52.png"/>
          <p:cNvPicPr preferRelativeResize="0"/>
          <p:nvPr/>
        </p:nvPicPr>
        <p:blipFill>
          <a:blip r:embed="rId5">
            <a:alphaModFix/>
          </a:blip>
          <a:stretch>
            <a:fillRect/>
          </a:stretch>
        </p:blipFill>
        <p:spPr>
          <a:xfrm>
            <a:off x="6361077" y="2884426"/>
            <a:ext cx="511325" cy="487246"/>
          </a:xfrm>
          <a:prstGeom prst="rect">
            <a:avLst/>
          </a:prstGeom>
          <a:noFill/>
          <a:ln>
            <a:noFill/>
          </a:ln>
        </p:spPr>
      </p:pic>
      <p:pic>
        <p:nvPicPr>
          <p:cNvPr id="1980" name="Google Shape;1980;p155" title="Asset 53.png"/>
          <p:cNvPicPr preferRelativeResize="0"/>
          <p:nvPr/>
        </p:nvPicPr>
        <p:blipFill>
          <a:blip r:embed="rId6">
            <a:alphaModFix/>
          </a:blip>
          <a:stretch>
            <a:fillRect/>
          </a:stretch>
        </p:blipFill>
        <p:spPr>
          <a:xfrm>
            <a:off x="1170727" y="6360774"/>
            <a:ext cx="511325" cy="511325"/>
          </a:xfrm>
          <a:prstGeom prst="rect">
            <a:avLst/>
          </a:prstGeom>
          <a:noFill/>
          <a:ln>
            <a:noFill/>
          </a:ln>
        </p:spPr>
      </p:pic>
      <p:pic>
        <p:nvPicPr>
          <p:cNvPr id="1981" name="Google Shape;1981;p155" title="Asset 54.png"/>
          <p:cNvPicPr preferRelativeResize="0"/>
          <p:nvPr/>
        </p:nvPicPr>
        <p:blipFill>
          <a:blip r:embed="rId7">
            <a:alphaModFix/>
          </a:blip>
          <a:stretch>
            <a:fillRect/>
          </a:stretch>
        </p:blipFill>
        <p:spPr>
          <a:xfrm>
            <a:off x="11551425" y="2859849"/>
            <a:ext cx="611075" cy="685827"/>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985"/>
        <p:cNvGrpSpPr/>
        <p:nvPr/>
      </p:nvGrpSpPr>
      <p:grpSpPr>
        <a:xfrm>
          <a:off x="0" y="0"/>
          <a:ext cx="0" cy="0"/>
          <a:chOff x="0" y="0"/>
          <a:chExt cx="0" cy="0"/>
        </a:xfrm>
      </p:grpSpPr>
      <p:sp>
        <p:nvSpPr>
          <p:cNvPr id="1986" name="Google Shape;1986;p156"/>
          <p:cNvSpPr txBox="1">
            <a:spLocks noGrp="1"/>
          </p:cNvSpPr>
          <p:nvPr>
            <p:ph type="ctrTitle"/>
          </p:nvPr>
        </p:nvSpPr>
        <p:spPr>
          <a:xfrm>
            <a:off x="1527050" y="4207800"/>
            <a:ext cx="9660000" cy="17190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What skills do you need in an AI world?</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990"/>
        <p:cNvGrpSpPr/>
        <p:nvPr/>
      </p:nvGrpSpPr>
      <p:grpSpPr>
        <a:xfrm>
          <a:off x="0" y="0"/>
          <a:ext cx="0" cy="0"/>
          <a:chOff x="0" y="0"/>
          <a:chExt cx="0" cy="0"/>
        </a:xfrm>
      </p:grpSpPr>
      <p:sp>
        <p:nvSpPr>
          <p:cNvPr id="1991" name="Google Shape;1991;p157"/>
          <p:cNvSpPr/>
          <p:nvPr/>
        </p:nvSpPr>
        <p:spPr>
          <a:xfrm>
            <a:off x="6357950" y="0"/>
            <a:ext cx="11930100" cy="102870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992" name="Google Shape;1992;p157"/>
          <p:cNvSpPr txBox="1">
            <a:spLocks noGrp="1"/>
          </p:cNvSpPr>
          <p:nvPr>
            <p:ph type="title"/>
          </p:nvPr>
        </p:nvSpPr>
        <p:spPr>
          <a:xfrm>
            <a:off x="781550" y="1843454"/>
            <a:ext cx="3723300" cy="25695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600"/>
              <a:t>You don’t have to be a coder to thrive with AI</a:t>
            </a:r>
            <a:endParaRPr sz="3600"/>
          </a:p>
        </p:txBody>
      </p:sp>
      <p:sp>
        <p:nvSpPr>
          <p:cNvPr id="1993" name="Google Shape;1993;p157"/>
          <p:cNvSpPr txBox="1">
            <a:spLocks noGrp="1"/>
          </p:cNvSpPr>
          <p:nvPr>
            <p:ph type="body" idx="1"/>
          </p:nvPr>
        </p:nvSpPr>
        <p:spPr>
          <a:xfrm>
            <a:off x="777250" y="4760904"/>
            <a:ext cx="4094700" cy="695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Here are 4 powerful skills that make YOU valuable in the AI future.</a:t>
            </a:r>
            <a:endParaRPr/>
          </a:p>
          <a:p>
            <a:pPr marL="0" lvl="0" indent="0" algn="l" rtl="0">
              <a:spcBef>
                <a:spcPts val="1000"/>
              </a:spcBef>
              <a:spcAft>
                <a:spcPts val="1000"/>
              </a:spcAft>
              <a:buNone/>
            </a:pPr>
            <a:endParaRPr/>
          </a:p>
        </p:txBody>
      </p:sp>
      <p:sp>
        <p:nvSpPr>
          <p:cNvPr id="1994" name="Google Shape;1994;p157"/>
          <p:cNvSpPr/>
          <p:nvPr/>
        </p:nvSpPr>
        <p:spPr>
          <a:xfrm>
            <a:off x="7843850" y="2041525"/>
            <a:ext cx="4094700" cy="32910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995" name="Google Shape;1995;p157"/>
          <p:cNvSpPr/>
          <p:nvPr/>
        </p:nvSpPr>
        <p:spPr>
          <a:xfrm>
            <a:off x="12668250" y="2041525"/>
            <a:ext cx="4094700" cy="32910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996" name="Google Shape;1996;p157"/>
          <p:cNvSpPr/>
          <p:nvPr/>
        </p:nvSpPr>
        <p:spPr>
          <a:xfrm>
            <a:off x="7843850" y="6015061"/>
            <a:ext cx="4094700" cy="32910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997" name="Google Shape;1997;p157"/>
          <p:cNvSpPr/>
          <p:nvPr/>
        </p:nvSpPr>
        <p:spPr>
          <a:xfrm>
            <a:off x="12668250" y="6015061"/>
            <a:ext cx="4094700" cy="32910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998" name="Google Shape;1998;p157"/>
          <p:cNvSpPr txBox="1">
            <a:spLocks noGrp="1"/>
          </p:cNvSpPr>
          <p:nvPr>
            <p:ph type="body" idx="1"/>
          </p:nvPr>
        </p:nvSpPr>
        <p:spPr>
          <a:xfrm>
            <a:off x="8218950" y="3088500"/>
            <a:ext cx="3343200" cy="1395300"/>
          </a:xfrm>
          <a:prstGeom prst="rect">
            <a:avLst/>
          </a:prstGeom>
        </p:spPr>
        <p:txBody>
          <a:bodyPr spcFirstLastPara="1" wrap="square" lIns="0" tIns="0" rIns="0" bIns="0" anchor="t" anchorCtr="0">
            <a:noAutofit/>
          </a:bodyPr>
          <a:lstStyle/>
          <a:p>
            <a:pPr marL="0" lvl="0" indent="0" algn="l" rtl="0">
              <a:lnSpc>
                <a:spcPct val="100000"/>
              </a:lnSpc>
              <a:spcBef>
                <a:spcPts val="0"/>
              </a:spcBef>
              <a:spcAft>
                <a:spcPts val="0"/>
              </a:spcAft>
              <a:buNone/>
            </a:pPr>
            <a:r>
              <a:rPr lang="en" b="1">
                <a:solidFill>
                  <a:schemeClr val="accent4"/>
                </a:solidFill>
              </a:rPr>
              <a:t>Critical Thinking</a:t>
            </a:r>
            <a:endParaRPr b="1">
              <a:solidFill>
                <a:schemeClr val="accent4"/>
              </a:solidFill>
            </a:endParaRPr>
          </a:p>
          <a:p>
            <a:pPr marL="13833" lvl="0" indent="0" algn="l" rtl="0">
              <a:lnSpc>
                <a:spcPct val="100000"/>
              </a:lnSpc>
              <a:spcBef>
                <a:spcPts val="1000"/>
              </a:spcBef>
              <a:spcAft>
                <a:spcPts val="0"/>
              </a:spcAft>
              <a:buNone/>
            </a:pPr>
            <a:r>
              <a:rPr lang="en">
                <a:solidFill>
                  <a:schemeClr val="accent4"/>
                </a:solidFill>
              </a:rPr>
              <a:t>Question information, evaluate sources, and make sound judgments.</a:t>
            </a:r>
            <a:endParaRPr>
              <a:solidFill>
                <a:schemeClr val="accent4"/>
              </a:solidFill>
            </a:endParaRPr>
          </a:p>
        </p:txBody>
      </p:sp>
      <p:sp>
        <p:nvSpPr>
          <p:cNvPr id="1999" name="Google Shape;1999;p157"/>
          <p:cNvSpPr txBox="1">
            <a:spLocks noGrp="1"/>
          </p:cNvSpPr>
          <p:nvPr>
            <p:ph type="body" idx="1"/>
          </p:nvPr>
        </p:nvSpPr>
        <p:spPr>
          <a:xfrm>
            <a:off x="13043988" y="3088500"/>
            <a:ext cx="3343200" cy="1752300"/>
          </a:xfrm>
          <a:prstGeom prst="rect">
            <a:avLst/>
          </a:prstGeom>
        </p:spPr>
        <p:txBody>
          <a:bodyPr spcFirstLastPara="1" wrap="square" lIns="0" tIns="0" rIns="0" bIns="0" anchor="t" anchorCtr="0">
            <a:noAutofit/>
          </a:bodyPr>
          <a:lstStyle/>
          <a:p>
            <a:pPr marL="0" lvl="0" indent="0" algn="l" rtl="0">
              <a:lnSpc>
                <a:spcPct val="100000"/>
              </a:lnSpc>
              <a:spcBef>
                <a:spcPts val="0"/>
              </a:spcBef>
              <a:spcAft>
                <a:spcPts val="0"/>
              </a:spcAft>
              <a:buNone/>
            </a:pPr>
            <a:r>
              <a:rPr lang="en" b="1">
                <a:solidFill>
                  <a:schemeClr val="accent4"/>
                </a:solidFill>
              </a:rPr>
              <a:t>Creativity</a:t>
            </a:r>
            <a:endParaRPr b="1">
              <a:solidFill>
                <a:schemeClr val="accent4"/>
              </a:solidFill>
            </a:endParaRPr>
          </a:p>
          <a:p>
            <a:pPr marL="0" lvl="0" indent="0" algn="l" rtl="0">
              <a:lnSpc>
                <a:spcPct val="100000"/>
              </a:lnSpc>
              <a:spcBef>
                <a:spcPts val="1000"/>
              </a:spcBef>
              <a:spcAft>
                <a:spcPts val="1000"/>
              </a:spcAft>
              <a:buNone/>
            </a:pPr>
            <a:r>
              <a:rPr lang="en">
                <a:solidFill>
                  <a:schemeClr val="accent4"/>
                </a:solidFill>
              </a:rPr>
              <a:t>Use AI to support your imagination—not replace it. Create content, solve problems, and bring new ideas to life.</a:t>
            </a:r>
            <a:endParaRPr>
              <a:solidFill>
                <a:schemeClr val="accent4"/>
              </a:solidFill>
            </a:endParaRPr>
          </a:p>
        </p:txBody>
      </p:sp>
      <p:sp>
        <p:nvSpPr>
          <p:cNvPr id="2000" name="Google Shape;2000;p157"/>
          <p:cNvSpPr txBox="1">
            <a:spLocks noGrp="1"/>
          </p:cNvSpPr>
          <p:nvPr>
            <p:ph type="body" idx="1"/>
          </p:nvPr>
        </p:nvSpPr>
        <p:spPr>
          <a:xfrm>
            <a:off x="8218950" y="6992288"/>
            <a:ext cx="3267000" cy="1752300"/>
          </a:xfrm>
          <a:prstGeom prst="rect">
            <a:avLst/>
          </a:prstGeom>
        </p:spPr>
        <p:txBody>
          <a:bodyPr spcFirstLastPara="1" wrap="square" lIns="0" tIns="0" rIns="0" bIns="0" anchor="t" anchorCtr="0">
            <a:noAutofit/>
          </a:bodyPr>
          <a:lstStyle/>
          <a:p>
            <a:pPr marL="0" lvl="0" indent="0" algn="l" rtl="0">
              <a:lnSpc>
                <a:spcPct val="100000"/>
              </a:lnSpc>
              <a:spcBef>
                <a:spcPts val="0"/>
              </a:spcBef>
              <a:spcAft>
                <a:spcPts val="0"/>
              </a:spcAft>
              <a:buNone/>
            </a:pPr>
            <a:r>
              <a:rPr lang="en" b="1">
                <a:solidFill>
                  <a:schemeClr val="accent4"/>
                </a:solidFill>
              </a:rPr>
              <a:t>Digital and Data Literacy</a:t>
            </a:r>
            <a:endParaRPr b="1">
              <a:solidFill>
                <a:schemeClr val="accent4"/>
              </a:solidFill>
            </a:endParaRPr>
          </a:p>
          <a:p>
            <a:pPr marL="13833" lvl="0" indent="0" algn="l" rtl="0">
              <a:lnSpc>
                <a:spcPct val="100000"/>
              </a:lnSpc>
              <a:spcBef>
                <a:spcPts val="1000"/>
              </a:spcBef>
              <a:spcAft>
                <a:spcPts val="0"/>
              </a:spcAft>
              <a:buNone/>
            </a:pPr>
            <a:r>
              <a:rPr lang="en">
                <a:solidFill>
                  <a:schemeClr val="accent4"/>
                </a:solidFill>
              </a:rPr>
              <a:t>Understand how tech works, what data is and how to use or interpret it safely and responsibly.</a:t>
            </a:r>
            <a:endParaRPr>
              <a:solidFill>
                <a:schemeClr val="accent4"/>
              </a:solidFill>
            </a:endParaRPr>
          </a:p>
          <a:p>
            <a:pPr marL="0" lvl="0" indent="0" algn="l" rtl="0">
              <a:lnSpc>
                <a:spcPct val="100000"/>
              </a:lnSpc>
              <a:spcBef>
                <a:spcPts val="0"/>
              </a:spcBef>
              <a:spcAft>
                <a:spcPts val="1000"/>
              </a:spcAft>
              <a:buNone/>
            </a:pPr>
            <a:endParaRPr>
              <a:solidFill>
                <a:schemeClr val="accent4"/>
              </a:solidFill>
            </a:endParaRPr>
          </a:p>
        </p:txBody>
      </p:sp>
      <p:sp>
        <p:nvSpPr>
          <p:cNvPr id="2001" name="Google Shape;2001;p157"/>
          <p:cNvSpPr txBox="1">
            <a:spLocks noGrp="1"/>
          </p:cNvSpPr>
          <p:nvPr>
            <p:ph type="body" idx="1"/>
          </p:nvPr>
        </p:nvSpPr>
        <p:spPr>
          <a:xfrm>
            <a:off x="777250" y="5804254"/>
            <a:ext cx="4094700" cy="695400"/>
          </a:xfrm>
          <a:prstGeom prst="rect">
            <a:avLst/>
          </a:prstGeom>
        </p:spPr>
        <p:txBody>
          <a:bodyPr spcFirstLastPara="1" wrap="square" lIns="0" tIns="0" rIns="0" bIns="0" anchor="t" anchorCtr="0">
            <a:noAutofit/>
          </a:bodyPr>
          <a:lstStyle/>
          <a:p>
            <a:pPr marL="0" lvl="0" indent="0" algn="l" rtl="0">
              <a:spcBef>
                <a:spcPts val="0"/>
              </a:spcBef>
              <a:spcAft>
                <a:spcPts val="1000"/>
              </a:spcAft>
              <a:buNone/>
            </a:pPr>
            <a:r>
              <a:rPr lang="en"/>
              <a:t>How could you use these skills in your school, family, or community?</a:t>
            </a:r>
            <a:endParaRPr/>
          </a:p>
        </p:txBody>
      </p:sp>
      <p:sp>
        <p:nvSpPr>
          <p:cNvPr id="2002" name="Google Shape;2002;p157"/>
          <p:cNvSpPr txBox="1">
            <a:spLocks noGrp="1"/>
          </p:cNvSpPr>
          <p:nvPr>
            <p:ph type="body" idx="1"/>
          </p:nvPr>
        </p:nvSpPr>
        <p:spPr>
          <a:xfrm>
            <a:off x="13044000" y="6992288"/>
            <a:ext cx="3267000" cy="2100300"/>
          </a:xfrm>
          <a:prstGeom prst="rect">
            <a:avLst/>
          </a:prstGeom>
        </p:spPr>
        <p:txBody>
          <a:bodyPr spcFirstLastPara="1" wrap="square" lIns="0" tIns="0" rIns="0" bIns="0" anchor="t" anchorCtr="0">
            <a:noAutofit/>
          </a:bodyPr>
          <a:lstStyle/>
          <a:p>
            <a:pPr marL="0" lvl="0" indent="0" algn="l" rtl="0">
              <a:lnSpc>
                <a:spcPct val="100000"/>
              </a:lnSpc>
              <a:spcBef>
                <a:spcPts val="0"/>
              </a:spcBef>
              <a:spcAft>
                <a:spcPts val="0"/>
              </a:spcAft>
              <a:buNone/>
            </a:pPr>
            <a:r>
              <a:rPr lang="en" b="1">
                <a:solidFill>
                  <a:schemeClr val="accent4"/>
                </a:solidFill>
              </a:rPr>
              <a:t>Computational Thinking</a:t>
            </a:r>
            <a:endParaRPr b="1">
              <a:solidFill>
                <a:schemeClr val="accent4"/>
              </a:solidFill>
            </a:endParaRPr>
          </a:p>
          <a:p>
            <a:pPr marL="13833" lvl="0" indent="0" algn="l" rtl="0">
              <a:lnSpc>
                <a:spcPct val="100000"/>
              </a:lnSpc>
              <a:spcBef>
                <a:spcPts val="1000"/>
              </a:spcBef>
              <a:spcAft>
                <a:spcPts val="0"/>
              </a:spcAft>
              <a:buNone/>
            </a:pPr>
            <a:r>
              <a:rPr lang="en">
                <a:solidFill>
                  <a:schemeClr val="accent4"/>
                </a:solidFill>
              </a:rPr>
              <a:t>Breaking down problems into smaller steps, spotting patterns, providing instructions, and creating logical processes that an AI system can follow.</a:t>
            </a:r>
            <a:endParaRPr>
              <a:solidFill>
                <a:schemeClr val="accent4"/>
              </a:solidFill>
            </a:endParaRPr>
          </a:p>
        </p:txBody>
      </p:sp>
      <p:pic>
        <p:nvPicPr>
          <p:cNvPr id="2003" name="Google Shape;2003;p157" title="Computational.png"/>
          <p:cNvPicPr preferRelativeResize="0"/>
          <p:nvPr/>
        </p:nvPicPr>
        <p:blipFill>
          <a:blip r:embed="rId3">
            <a:alphaModFix/>
          </a:blip>
          <a:stretch>
            <a:fillRect/>
          </a:stretch>
        </p:blipFill>
        <p:spPr>
          <a:xfrm>
            <a:off x="13045460" y="6204981"/>
            <a:ext cx="541981" cy="610931"/>
          </a:xfrm>
          <a:prstGeom prst="rect">
            <a:avLst/>
          </a:prstGeom>
          <a:noFill/>
          <a:ln>
            <a:noFill/>
          </a:ln>
        </p:spPr>
      </p:pic>
      <p:pic>
        <p:nvPicPr>
          <p:cNvPr id="2004" name="Google Shape;2004;p157" title="Creativity.png"/>
          <p:cNvPicPr preferRelativeResize="0"/>
          <p:nvPr/>
        </p:nvPicPr>
        <p:blipFill>
          <a:blip r:embed="rId4">
            <a:alphaModFix/>
          </a:blip>
          <a:stretch>
            <a:fillRect/>
          </a:stretch>
        </p:blipFill>
        <p:spPr>
          <a:xfrm>
            <a:off x="13045460" y="2388413"/>
            <a:ext cx="607623" cy="567813"/>
          </a:xfrm>
          <a:prstGeom prst="rect">
            <a:avLst/>
          </a:prstGeom>
          <a:noFill/>
          <a:ln>
            <a:noFill/>
          </a:ln>
        </p:spPr>
      </p:pic>
      <p:pic>
        <p:nvPicPr>
          <p:cNvPr id="2005" name="Google Shape;2005;p157" title="Critical Thinking.png"/>
          <p:cNvPicPr preferRelativeResize="0"/>
          <p:nvPr/>
        </p:nvPicPr>
        <p:blipFill>
          <a:blip r:embed="rId5">
            <a:alphaModFix/>
          </a:blip>
          <a:stretch>
            <a:fillRect/>
          </a:stretch>
        </p:blipFill>
        <p:spPr>
          <a:xfrm>
            <a:off x="8218950" y="2271337"/>
            <a:ext cx="504956" cy="735434"/>
          </a:xfrm>
          <a:prstGeom prst="rect">
            <a:avLst/>
          </a:prstGeom>
          <a:noFill/>
          <a:ln>
            <a:noFill/>
          </a:ln>
        </p:spPr>
      </p:pic>
      <p:pic>
        <p:nvPicPr>
          <p:cNvPr id="2006" name="Google Shape;2006;p157" title="Digital.png"/>
          <p:cNvPicPr preferRelativeResize="0"/>
          <p:nvPr/>
        </p:nvPicPr>
        <p:blipFill>
          <a:blip r:embed="rId6">
            <a:alphaModFix/>
          </a:blip>
          <a:stretch>
            <a:fillRect/>
          </a:stretch>
        </p:blipFill>
        <p:spPr>
          <a:xfrm>
            <a:off x="8218959" y="6276827"/>
            <a:ext cx="706100" cy="467241"/>
          </a:xfrm>
          <a:prstGeom prst="rect">
            <a:avLst/>
          </a:prstGeom>
          <a:noFill/>
          <a:ln>
            <a:noFill/>
          </a:ln>
        </p:spPr>
      </p:pic>
      <p:sp>
        <p:nvSpPr>
          <p:cNvPr id="2007" name="Google Shape;2007;p157"/>
          <p:cNvSpPr txBox="1">
            <a:spLocks noGrp="1"/>
          </p:cNvSpPr>
          <p:nvPr>
            <p:ph type="subTitle" idx="2"/>
          </p:nvPr>
        </p:nvSpPr>
        <p:spPr>
          <a:xfrm>
            <a:off x="429768" y="429768"/>
            <a:ext cx="4928700" cy="347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1000"/>
              <a:t>AI &amp; YOUR FUTURE</a:t>
            </a:r>
            <a:endParaRPr sz="1000"/>
          </a:p>
        </p:txBody>
      </p:sp>
      <p:sp>
        <p:nvSpPr>
          <p:cNvPr id="2008" name="Google Shape;2008;p157"/>
          <p:cNvSpPr txBox="1">
            <a:spLocks noGrp="1"/>
          </p:cNvSpPr>
          <p:nvPr>
            <p:ph type="subTitle" idx="3"/>
          </p:nvPr>
        </p:nvSpPr>
        <p:spPr>
          <a:xfrm>
            <a:off x="1900251" y="9442550"/>
            <a:ext cx="5556600" cy="4206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Understanding AI in your daily life</a:t>
            </a:r>
            <a:endParaRPr/>
          </a:p>
        </p:txBody>
      </p:sp>
      <p:sp>
        <p:nvSpPr>
          <p:cNvPr id="2009" name="Google Shape;2009;p157"/>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dk1"/>
                </a:solidFill>
                <a:latin typeface="Montserrat SemiBold"/>
                <a:ea typeface="Montserrat SemiBold"/>
                <a:cs typeface="Montserrat SemiBold"/>
                <a:sym typeface="Montserrat SemiBold"/>
              </a:rPr>
              <a:t>49</a:t>
            </a:fld>
            <a:endParaRPr sz="900" b="1" i="0" u="none" strike="noStrike" cap="none">
              <a:solidFill>
                <a:schemeClr val="dk1"/>
              </a:solidFill>
              <a:latin typeface="Montserrat SemiBold"/>
              <a:ea typeface="Montserrat SemiBold"/>
              <a:cs typeface="Montserrat SemiBold"/>
              <a:sym typeface="Montserrat SemiBo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86"/>
        <p:cNvGrpSpPr/>
        <p:nvPr/>
      </p:nvGrpSpPr>
      <p:grpSpPr>
        <a:xfrm>
          <a:off x="0" y="0"/>
          <a:ext cx="0" cy="0"/>
          <a:chOff x="0" y="0"/>
          <a:chExt cx="0" cy="0"/>
        </a:xfrm>
      </p:grpSpPr>
      <p:pic>
        <p:nvPicPr>
          <p:cNvPr id="2" name="Google Shape;985;p113" title="70636.jpg">
            <a:extLst>
              <a:ext uri="{FF2B5EF4-FFF2-40B4-BE49-F238E27FC236}">
                <a16:creationId xmlns:a16="http://schemas.microsoft.com/office/drawing/2014/main" id="{D2A6F7AB-9A84-1763-8AE9-2A3EF87AA1FB}"/>
              </a:ext>
            </a:extLst>
          </p:cNvPr>
          <p:cNvPicPr preferRelativeResize="0"/>
          <p:nvPr/>
        </p:nvPicPr>
        <p:blipFill rotWithShape="1">
          <a:blip r:embed="rId3">
            <a:alphaModFix/>
          </a:blip>
          <a:srcRect l="12173" t="10337" r="3702" b="3091"/>
          <a:stretch/>
        </p:blipFill>
        <p:spPr>
          <a:xfrm>
            <a:off x="7448250" y="1838550"/>
            <a:ext cx="9657600" cy="6624300"/>
          </a:xfrm>
          <a:prstGeom prst="roundRect">
            <a:avLst>
              <a:gd name="adj" fmla="val 8257"/>
            </a:avLst>
          </a:prstGeom>
          <a:noFill/>
          <a:ln>
            <a:noFill/>
          </a:ln>
        </p:spPr>
      </p:pic>
      <p:sp>
        <p:nvSpPr>
          <p:cNvPr id="987" name="Google Shape;987;p113"/>
          <p:cNvSpPr txBox="1">
            <a:spLocks noGrp="1"/>
          </p:cNvSpPr>
          <p:nvPr>
            <p:ph type="ctrTitle"/>
          </p:nvPr>
        </p:nvSpPr>
        <p:spPr>
          <a:xfrm>
            <a:off x="1527049" y="4207800"/>
            <a:ext cx="4569000" cy="17238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a:t>Engaging</a:t>
            </a:r>
            <a:endParaRPr/>
          </a:p>
          <a:p>
            <a:pPr marL="0" lvl="0" indent="0" algn="l" rtl="0">
              <a:spcBef>
                <a:spcPts val="0"/>
              </a:spcBef>
              <a:spcAft>
                <a:spcPts val="0"/>
              </a:spcAft>
              <a:buNone/>
            </a:pPr>
            <a:r>
              <a:rPr lang="en"/>
              <a:t>With AI</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013"/>
        <p:cNvGrpSpPr/>
        <p:nvPr/>
      </p:nvGrpSpPr>
      <p:grpSpPr>
        <a:xfrm>
          <a:off x="0" y="0"/>
          <a:ext cx="0" cy="0"/>
          <a:chOff x="0" y="0"/>
          <a:chExt cx="0" cy="0"/>
        </a:xfrm>
      </p:grpSpPr>
      <p:pic>
        <p:nvPicPr>
          <p:cNvPr id="2" name="Google Shape;1962;p158" title="2150701523.jpg">
            <a:extLst>
              <a:ext uri="{FF2B5EF4-FFF2-40B4-BE49-F238E27FC236}">
                <a16:creationId xmlns:a16="http://schemas.microsoft.com/office/drawing/2014/main" id="{6FBECFC9-593C-A397-99A5-75442DBCC4E7}"/>
              </a:ext>
            </a:extLst>
          </p:cNvPr>
          <p:cNvPicPr preferRelativeResize="0"/>
          <p:nvPr/>
        </p:nvPicPr>
        <p:blipFill rotWithShape="1">
          <a:blip r:embed="rId3">
            <a:alphaModFix/>
          </a:blip>
          <a:srcRect l="11750" t="12986" r="11750" b="8403"/>
          <a:stretch/>
        </p:blipFill>
        <p:spPr>
          <a:xfrm flipH="1">
            <a:off x="7448250" y="1838550"/>
            <a:ext cx="9657600" cy="6624300"/>
          </a:xfrm>
          <a:prstGeom prst="roundRect">
            <a:avLst>
              <a:gd name="adj" fmla="val 8257"/>
            </a:avLst>
          </a:prstGeom>
          <a:noFill/>
          <a:ln>
            <a:noFill/>
          </a:ln>
        </p:spPr>
      </p:pic>
      <p:sp>
        <p:nvSpPr>
          <p:cNvPr id="2014" name="Google Shape;2014;p158"/>
          <p:cNvSpPr txBox="1">
            <a:spLocks noGrp="1"/>
          </p:cNvSpPr>
          <p:nvPr>
            <p:ph type="ctrTitle"/>
          </p:nvPr>
        </p:nvSpPr>
        <p:spPr>
          <a:xfrm>
            <a:off x="1527050" y="4712550"/>
            <a:ext cx="6688200" cy="8619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dirty="0"/>
              <a:t>Wrap-up &amp;</a:t>
            </a:r>
            <a:endParaRPr dirty="0"/>
          </a:p>
          <a:p>
            <a:pPr marL="0" lvl="0" indent="0" algn="l" rtl="0">
              <a:spcBef>
                <a:spcPts val="0"/>
              </a:spcBef>
              <a:spcAft>
                <a:spcPts val="0"/>
              </a:spcAft>
              <a:buNone/>
            </a:pPr>
            <a:r>
              <a:rPr lang="en" dirty="0"/>
              <a:t>moving forward</a:t>
            </a:r>
            <a:endParaRPr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019"/>
        <p:cNvGrpSpPr/>
        <p:nvPr/>
      </p:nvGrpSpPr>
      <p:grpSpPr>
        <a:xfrm>
          <a:off x="0" y="0"/>
          <a:ext cx="0" cy="0"/>
          <a:chOff x="0" y="0"/>
          <a:chExt cx="0" cy="0"/>
        </a:xfrm>
      </p:grpSpPr>
      <p:sp>
        <p:nvSpPr>
          <p:cNvPr id="2020" name="Google Shape;2020;p159"/>
          <p:cNvSpPr/>
          <p:nvPr/>
        </p:nvSpPr>
        <p:spPr>
          <a:xfrm>
            <a:off x="10880814" y="3224096"/>
            <a:ext cx="3134100" cy="45477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2021" name="Google Shape;2021;p159"/>
          <p:cNvSpPr/>
          <p:nvPr/>
        </p:nvSpPr>
        <p:spPr>
          <a:xfrm>
            <a:off x="7391977" y="3224096"/>
            <a:ext cx="3134100" cy="45477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2022" name="Google Shape;2022;p159"/>
          <p:cNvSpPr/>
          <p:nvPr/>
        </p:nvSpPr>
        <p:spPr>
          <a:xfrm>
            <a:off x="3903115" y="3224096"/>
            <a:ext cx="3134100" cy="45477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2023" name="Google Shape;2023;p159"/>
          <p:cNvSpPr/>
          <p:nvPr/>
        </p:nvSpPr>
        <p:spPr>
          <a:xfrm>
            <a:off x="425475" y="3224096"/>
            <a:ext cx="3134100" cy="45477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2024" name="Google Shape;2024;p159"/>
          <p:cNvSpPr/>
          <p:nvPr/>
        </p:nvSpPr>
        <p:spPr>
          <a:xfrm>
            <a:off x="425487" y="3226221"/>
            <a:ext cx="3134100" cy="435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2025" name="Google Shape;2025;p159"/>
          <p:cNvSpPr txBox="1">
            <a:spLocks noGrp="1"/>
          </p:cNvSpPr>
          <p:nvPr>
            <p:ph type="title"/>
          </p:nvPr>
        </p:nvSpPr>
        <p:spPr>
          <a:xfrm>
            <a:off x="772776" y="2143770"/>
            <a:ext cx="1699200" cy="18927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000"/>
              <a:t>01</a:t>
            </a:r>
            <a:endParaRPr sz="3000"/>
          </a:p>
        </p:txBody>
      </p:sp>
      <p:sp>
        <p:nvSpPr>
          <p:cNvPr id="2026" name="Google Shape;2026;p159"/>
          <p:cNvSpPr txBox="1">
            <a:spLocks noGrp="1"/>
          </p:cNvSpPr>
          <p:nvPr>
            <p:ph type="title" idx="3"/>
          </p:nvPr>
        </p:nvSpPr>
        <p:spPr>
          <a:xfrm>
            <a:off x="4368357" y="2143763"/>
            <a:ext cx="1699200" cy="18927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000"/>
              <a:t>02</a:t>
            </a:r>
            <a:endParaRPr sz="3000"/>
          </a:p>
        </p:txBody>
      </p:sp>
      <p:sp>
        <p:nvSpPr>
          <p:cNvPr id="2027" name="Google Shape;2027;p159"/>
          <p:cNvSpPr txBox="1">
            <a:spLocks noGrp="1"/>
          </p:cNvSpPr>
          <p:nvPr>
            <p:ph type="title" idx="5"/>
          </p:nvPr>
        </p:nvSpPr>
        <p:spPr>
          <a:xfrm>
            <a:off x="7624585" y="2143763"/>
            <a:ext cx="1699200" cy="18927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000"/>
              <a:t>03</a:t>
            </a:r>
            <a:endParaRPr sz="3000"/>
          </a:p>
        </p:txBody>
      </p:sp>
      <p:sp>
        <p:nvSpPr>
          <p:cNvPr id="2028" name="Google Shape;2028;p159"/>
          <p:cNvSpPr txBox="1">
            <a:spLocks noGrp="1"/>
          </p:cNvSpPr>
          <p:nvPr>
            <p:ph type="title" idx="7"/>
          </p:nvPr>
        </p:nvSpPr>
        <p:spPr>
          <a:xfrm>
            <a:off x="11231581" y="2143763"/>
            <a:ext cx="1699200" cy="18927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000"/>
              <a:t>04</a:t>
            </a:r>
            <a:endParaRPr sz="3000"/>
          </a:p>
        </p:txBody>
      </p:sp>
      <p:sp>
        <p:nvSpPr>
          <p:cNvPr id="2029" name="Google Shape;2029;p159"/>
          <p:cNvSpPr txBox="1">
            <a:spLocks noGrp="1"/>
          </p:cNvSpPr>
          <p:nvPr>
            <p:ph type="body" idx="1"/>
          </p:nvPr>
        </p:nvSpPr>
        <p:spPr>
          <a:xfrm>
            <a:off x="772770" y="5341135"/>
            <a:ext cx="2350800" cy="831300"/>
          </a:xfrm>
          <a:prstGeom prst="rect">
            <a:avLst/>
          </a:prstGeom>
        </p:spPr>
        <p:txBody>
          <a:bodyPr spcFirstLastPara="1" wrap="square" lIns="0" tIns="0" rIns="0" bIns="0" anchor="t" anchorCtr="0">
            <a:spAutoFit/>
          </a:bodyPr>
          <a:lstStyle/>
          <a:p>
            <a:pPr marL="0" lvl="0" indent="0" algn="l" rtl="0">
              <a:lnSpc>
                <a:spcPct val="100000"/>
              </a:lnSpc>
              <a:spcBef>
                <a:spcPts val="0"/>
              </a:spcBef>
              <a:spcAft>
                <a:spcPts val="1000"/>
              </a:spcAft>
              <a:buNone/>
            </a:pPr>
            <a:r>
              <a:rPr lang="en"/>
              <a:t>AI-generated content is always obviously fake.</a:t>
            </a:r>
            <a:endParaRPr/>
          </a:p>
        </p:txBody>
      </p:sp>
      <p:sp>
        <p:nvSpPr>
          <p:cNvPr id="2030" name="Google Shape;2030;p159"/>
          <p:cNvSpPr txBox="1">
            <a:spLocks noGrp="1"/>
          </p:cNvSpPr>
          <p:nvPr>
            <p:ph type="body" idx="1"/>
          </p:nvPr>
        </p:nvSpPr>
        <p:spPr>
          <a:xfrm>
            <a:off x="4368355" y="5341135"/>
            <a:ext cx="2350800" cy="1108200"/>
          </a:xfrm>
          <a:prstGeom prst="rect">
            <a:avLst/>
          </a:prstGeom>
        </p:spPr>
        <p:txBody>
          <a:bodyPr spcFirstLastPara="1" wrap="square" lIns="0" tIns="0" rIns="0" bIns="0" anchor="t" anchorCtr="0">
            <a:spAutoFit/>
          </a:bodyPr>
          <a:lstStyle/>
          <a:p>
            <a:pPr marL="0" lvl="0" indent="0" algn="l" rtl="0">
              <a:lnSpc>
                <a:spcPct val="100000"/>
              </a:lnSpc>
              <a:spcBef>
                <a:spcPts val="0"/>
              </a:spcBef>
              <a:spcAft>
                <a:spcPts val="1000"/>
              </a:spcAft>
              <a:buNone/>
            </a:pPr>
            <a:r>
              <a:rPr lang="en"/>
              <a:t>I should verify information before sharing it in my family group.</a:t>
            </a:r>
            <a:endParaRPr/>
          </a:p>
        </p:txBody>
      </p:sp>
      <p:sp>
        <p:nvSpPr>
          <p:cNvPr id="2031" name="Google Shape;2031;p159"/>
          <p:cNvSpPr txBox="1">
            <a:spLocks noGrp="1"/>
          </p:cNvSpPr>
          <p:nvPr>
            <p:ph type="body" idx="1"/>
          </p:nvPr>
        </p:nvSpPr>
        <p:spPr>
          <a:xfrm>
            <a:off x="7624580" y="5341135"/>
            <a:ext cx="2350800" cy="1108200"/>
          </a:xfrm>
          <a:prstGeom prst="rect">
            <a:avLst/>
          </a:prstGeom>
        </p:spPr>
        <p:txBody>
          <a:bodyPr spcFirstLastPara="1" wrap="square" lIns="0" tIns="0" rIns="0" bIns="0" anchor="t" anchorCtr="0">
            <a:spAutoFit/>
          </a:bodyPr>
          <a:lstStyle/>
          <a:p>
            <a:pPr marL="0" lvl="0" indent="0" algn="l" rtl="0">
              <a:lnSpc>
                <a:spcPct val="100000"/>
              </a:lnSpc>
              <a:spcBef>
                <a:spcPts val="0"/>
              </a:spcBef>
              <a:spcAft>
                <a:spcPts val="1000"/>
              </a:spcAft>
              <a:buNone/>
            </a:pPr>
            <a:r>
              <a:rPr lang="en"/>
              <a:t>AI can help write professional emails, but I still need to personalize them.</a:t>
            </a:r>
            <a:endParaRPr/>
          </a:p>
        </p:txBody>
      </p:sp>
      <p:sp>
        <p:nvSpPr>
          <p:cNvPr id="2032" name="Google Shape;2032;p159"/>
          <p:cNvSpPr txBox="1">
            <a:spLocks noGrp="1"/>
          </p:cNvSpPr>
          <p:nvPr>
            <p:ph type="body" idx="1"/>
          </p:nvPr>
        </p:nvSpPr>
        <p:spPr>
          <a:xfrm>
            <a:off x="11231597" y="5341123"/>
            <a:ext cx="2552400" cy="831300"/>
          </a:xfrm>
          <a:prstGeom prst="rect">
            <a:avLst/>
          </a:prstGeom>
        </p:spPr>
        <p:txBody>
          <a:bodyPr spcFirstLastPara="1" wrap="square" lIns="0" tIns="0" rIns="0" bIns="0" anchor="t" anchorCtr="0">
            <a:spAutoFit/>
          </a:bodyPr>
          <a:lstStyle/>
          <a:p>
            <a:pPr marL="0" lvl="0" indent="0" algn="l" rtl="0">
              <a:lnSpc>
                <a:spcPct val="100000"/>
              </a:lnSpc>
              <a:spcBef>
                <a:spcPts val="0"/>
              </a:spcBef>
              <a:spcAft>
                <a:spcPts val="1000"/>
              </a:spcAft>
              <a:buNone/>
            </a:pPr>
            <a:r>
              <a:rPr lang="en"/>
              <a:t>Free AI tools are always safe to use with personal information.</a:t>
            </a:r>
            <a:endParaRPr/>
          </a:p>
        </p:txBody>
      </p:sp>
      <p:sp>
        <p:nvSpPr>
          <p:cNvPr id="2033" name="Google Shape;2033;p159"/>
          <p:cNvSpPr/>
          <p:nvPr/>
        </p:nvSpPr>
        <p:spPr>
          <a:xfrm>
            <a:off x="3903124" y="3226221"/>
            <a:ext cx="3134100" cy="435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2034" name="Google Shape;2034;p159"/>
          <p:cNvSpPr/>
          <p:nvPr/>
        </p:nvSpPr>
        <p:spPr>
          <a:xfrm>
            <a:off x="7391865" y="3226221"/>
            <a:ext cx="3134100" cy="435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2035" name="Google Shape;2035;p159"/>
          <p:cNvSpPr/>
          <p:nvPr/>
        </p:nvSpPr>
        <p:spPr>
          <a:xfrm>
            <a:off x="10881005" y="3226221"/>
            <a:ext cx="3134100" cy="435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2036" name="Google Shape;2036;p159"/>
          <p:cNvSpPr txBox="1">
            <a:spLocks noGrp="1"/>
          </p:cNvSpPr>
          <p:nvPr>
            <p:ph type="subTitle" idx="2"/>
          </p:nvPr>
        </p:nvSpPr>
        <p:spPr>
          <a:xfrm>
            <a:off x="429768" y="429768"/>
            <a:ext cx="4928700" cy="347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1000"/>
              <a:t>WRAP-UP &amp; MOVING FORWARD</a:t>
            </a:r>
            <a:endParaRPr sz="1000"/>
          </a:p>
        </p:txBody>
      </p:sp>
      <p:sp>
        <p:nvSpPr>
          <p:cNvPr id="2037" name="Google Shape;2037;p159"/>
          <p:cNvSpPr/>
          <p:nvPr/>
        </p:nvSpPr>
        <p:spPr>
          <a:xfrm>
            <a:off x="14358452" y="3224096"/>
            <a:ext cx="3134100" cy="45477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2038" name="Google Shape;2038;p159"/>
          <p:cNvSpPr txBox="1">
            <a:spLocks noGrp="1"/>
          </p:cNvSpPr>
          <p:nvPr>
            <p:ph type="title" idx="7"/>
          </p:nvPr>
        </p:nvSpPr>
        <p:spPr>
          <a:xfrm>
            <a:off x="14709218" y="2143763"/>
            <a:ext cx="1699200" cy="18927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000"/>
              <a:t>05</a:t>
            </a:r>
            <a:endParaRPr sz="3000"/>
          </a:p>
        </p:txBody>
      </p:sp>
      <p:sp>
        <p:nvSpPr>
          <p:cNvPr id="2039" name="Google Shape;2039;p159"/>
          <p:cNvSpPr txBox="1">
            <a:spLocks noGrp="1"/>
          </p:cNvSpPr>
          <p:nvPr>
            <p:ph type="body" idx="1"/>
          </p:nvPr>
        </p:nvSpPr>
        <p:spPr>
          <a:xfrm>
            <a:off x="14709234" y="5341123"/>
            <a:ext cx="2552400" cy="831300"/>
          </a:xfrm>
          <a:prstGeom prst="rect">
            <a:avLst/>
          </a:prstGeom>
        </p:spPr>
        <p:txBody>
          <a:bodyPr spcFirstLastPara="1" wrap="square" lIns="0" tIns="0" rIns="0" bIns="0" anchor="t" anchorCtr="0">
            <a:spAutoFit/>
          </a:bodyPr>
          <a:lstStyle/>
          <a:p>
            <a:pPr marL="0" lvl="0" indent="0" algn="l" rtl="0">
              <a:lnSpc>
                <a:spcPct val="100000"/>
              </a:lnSpc>
              <a:spcBef>
                <a:spcPts val="0"/>
              </a:spcBef>
              <a:spcAft>
                <a:spcPts val="1000"/>
              </a:spcAft>
              <a:buNone/>
            </a:pPr>
            <a:r>
              <a:rPr lang="en"/>
              <a:t>AI is just a tool - the wisdom and judgment come from me.</a:t>
            </a:r>
            <a:endParaRPr/>
          </a:p>
        </p:txBody>
      </p:sp>
      <p:sp>
        <p:nvSpPr>
          <p:cNvPr id="2040" name="Google Shape;2040;p159"/>
          <p:cNvSpPr/>
          <p:nvPr/>
        </p:nvSpPr>
        <p:spPr>
          <a:xfrm>
            <a:off x="14358642" y="3226221"/>
            <a:ext cx="3134100" cy="435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2041" name="Google Shape;2041;p159"/>
          <p:cNvSpPr txBox="1">
            <a:spLocks noGrp="1"/>
          </p:cNvSpPr>
          <p:nvPr>
            <p:ph type="title"/>
          </p:nvPr>
        </p:nvSpPr>
        <p:spPr>
          <a:xfrm>
            <a:off x="419100" y="1802762"/>
            <a:ext cx="3949200" cy="8505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Let’s see what you remember</a:t>
            </a:r>
            <a:endParaRPr/>
          </a:p>
        </p:txBody>
      </p:sp>
      <p:sp>
        <p:nvSpPr>
          <p:cNvPr id="2042" name="Google Shape;2042;p159"/>
          <p:cNvSpPr txBox="1"/>
          <p:nvPr/>
        </p:nvSpPr>
        <p:spPr>
          <a:xfrm>
            <a:off x="4129096" y="1964588"/>
            <a:ext cx="4607400" cy="568200"/>
          </a:xfrm>
          <a:prstGeom prst="rect">
            <a:avLst/>
          </a:prstGeom>
          <a:noFill/>
          <a:ln>
            <a:noFill/>
          </a:ln>
        </p:spPr>
        <p:txBody>
          <a:bodyPr spcFirstLastPara="1" wrap="square" lIns="0" tIns="13850" rIns="0" bIns="0" anchor="t" anchorCtr="0">
            <a:spAutoFit/>
          </a:bodyPr>
          <a:lstStyle/>
          <a:p>
            <a:pPr marL="13833" lvl="0" indent="0" algn="l" rtl="0">
              <a:lnSpc>
                <a:spcPct val="100000"/>
              </a:lnSpc>
              <a:spcBef>
                <a:spcPts val="0"/>
              </a:spcBef>
              <a:spcAft>
                <a:spcPts val="0"/>
              </a:spcAft>
              <a:buNone/>
            </a:pPr>
            <a:r>
              <a:rPr lang="en" sz="1800">
                <a:solidFill>
                  <a:srgbClr val="092838"/>
                </a:solidFill>
                <a:latin typeface="Optimistic Text"/>
                <a:ea typeface="Optimistic Text"/>
                <a:cs typeface="Optimistic Text"/>
                <a:sym typeface="Optimistic Text"/>
              </a:rPr>
              <a:t>Show Thumbs Up (True), Thumbs Down (False), or Sideways (Not Sure)</a:t>
            </a:r>
            <a:endParaRPr sz="1800">
              <a:solidFill>
                <a:srgbClr val="092838"/>
              </a:solidFill>
              <a:latin typeface="Optimistic Text"/>
              <a:ea typeface="Optimistic Text"/>
              <a:cs typeface="Optimistic Text"/>
              <a:sym typeface="Optimistic Text"/>
            </a:endParaRPr>
          </a:p>
        </p:txBody>
      </p:sp>
      <p:sp>
        <p:nvSpPr>
          <p:cNvPr id="2043" name="Google Shape;2043;p159"/>
          <p:cNvSpPr txBox="1">
            <a:spLocks noGrp="1"/>
          </p:cNvSpPr>
          <p:nvPr>
            <p:ph type="subTitle" idx="9"/>
          </p:nvPr>
        </p:nvSpPr>
        <p:spPr>
          <a:xfrm>
            <a:off x="1900251" y="9442550"/>
            <a:ext cx="5556600" cy="4206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Understanding AI in your daily life</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047"/>
        <p:cNvGrpSpPr/>
        <p:nvPr/>
      </p:nvGrpSpPr>
      <p:grpSpPr>
        <a:xfrm>
          <a:off x="0" y="0"/>
          <a:ext cx="0" cy="0"/>
          <a:chOff x="0" y="0"/>
          <a:chExt cx="0" cy="0"/>
        </a:xfrm>
      </p:grpSpPr>
      <p:sp>
        <p:nvSpPr>
          <p:cNvPr id="2048" name="Google Shape;2048;p160"/>
          <p:cNvSpPr/>
          <p:nvPr/>
        </p:nvSpPr>
        <p:spPr>
          <a:xfrm>
            <a:off x="10880814" y="3224096"/>
            <a:ext cx="3134100" cy="45477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2049" name="Google Shape;2049;p160"/>
          <p:cNvSpPr/>
          <p:nvPr/>
        </p:nvSpPr>
        <p:spPr>
          <a:xfrm>
            <a:off x="7391977" y="3224096"/>
            <a:ext cx="3134100" cy="45477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2050" name="Google Shape;2050;p160"/>
          <p:cNvSpPr/>
          <p:nvPr/>
        </p:nvSpPr>
        <p:spPr>
          <a:xfrm>
            <a:off x="3903115" y="3224096"/>
            <a:ext cx="3134100" cy="45477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2051" name="Google Shape;2051;p160"/>
          <p:cNvSpPr/>
          <p:nvPr/>
        </p:nvSpPr>
        <p:spPr>
          <a:xfrm>
            <a:off x="425475" y="3224096"/>
            <a:ext cx="3134100" cy="4547700"/>
          </a:xfrm>
          <a:prstGeom prst="rect">
            <a:avLst/>
          </a:prstGeom>
          <a:gradFill>
            <a:gsLst>
              <a:gs pos="0">
                <a:srgbClr val="FF0000"/>
              </a:gs>
              <a:gs pos="100000">
                <a:srgbClr val="EC1C23"/>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2052" name="Google Shape;2052;p160"/>
          <p:cNvSpPr txBox="1">
            <a:spLocks noGrp="1"/>
          </p:cNvSpPr>
          <p:nvPr>
            <p:ph type="title"/>
          </p:nvPr>
        </p:nvSpPr>
        <p:spPr>
          <a:xfrm>
            <a:off x="772776" y="2143770"/>
            <a:ext cx="1699200" cy="18927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000">
                <a:solidFill>
                  <a:schemeClr val="accent4"/>
                </a:solidFill>
              </a:rPr>
              <a:t>01</a:t>
            </a:r>
            <a:endParaRPr sz="3000">
              <a:solidFill>
                <a:schemeClr val="accent4"/>
              </a:solidFill>
            </a:endParaRPr>
          </a:p>
        </p:txBody>
      </p:sp>
      <p:sp>
        <p:nvSpPr>
          <p:cNvPr id="2053" name="Google Shape;2053;p160"/>
          <p:cNvSpPr txBox="1">
            <a:spLocks noGrp="1"/>
          </p:cNvSpPr>
          <p:nvPr>
            <p:ph type="title" idx="3"/>
          </p:nvPr>
        </p:nvSpPr>
        <p:spPr>
          <a:xfrm>
            <a:off x="4368357" y="2143763"/>
            <a:ext cx="1699200" cy="18927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000"/>
              <a:t>02</a:t>
            </a:r>
            <a:endParaRPr sz="3000"/>
          </a:p>
        </p:txBody>
      </p:sp>
      <p:sp>
        <p:nvSpPr>
          <p:cNvPr id="2054" name="Google Shape;2054;p160"/>
          <p:cNvSpPr txBox="1">
            <a:spLocks noGrp="1"/>
          </p:cNvSpPr>
          <p:nvPr>
            <p:ph type="title" idx="5"/>
          </p:nvPr>
        </p:nvSpPr>
        <p:spPr>
          <a:xfrm>
            <a:off x="7624585" y="2143763"/>
            <a:ext cx="1699200" cy="18927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000"/>
              <a:t>03</a:t>
            </a:r>
            <a:endParaRPr sz="3000"/>
          </a:p>
        </p:txBody>
      </p:sp>
      <p:sp>
        <p:nvSpPr>
          <p:cNvPr id="2055" name="Google Shape;2055;p160"/>
          <p:cNvSpPr txBox="1">
            <a:spLocks noGrp="1"/>
          </p:cNvSpPr>
          <p:nvPr>
            <p:ph type="title" idx="7"/>
          </p:nvPr>
        </p:nvSpPr>
        <p:spPr>
          <a:xfrm>
            <a:off x="11231581" y="2143763"/>
            <a:ext cx="1699200" cy="18927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000"/>
              <a:t>04</a:t>
            </a:r>
            <a:endParaRPr sz="3000"/>
          </a:p>
        </p:txBody>
      </p:sp>
      <p:sp>
        <p:nvSpPr>
          <p:cNvPr id="2056" name="Google Shape;2056;p160"/>
          <p:cNvSpPr txBox="1">
            <a:spLocks noGrp="1"/>
          </p:cNvSpPr>
          <p:nvPr>
            <p:ph type="body" idx="1"/>
          </p:nvPr>
        </p:nvSpPr>
        <p:spPr>
          <a:xfrm>
            <a:off x="772770" y="5341135"/>
            <a:ext cx="2350800" cy="831300"/>
          </a:xfrm>
          <a:prstGeom prst="rect">
            <a:avLst/>
          </a:prstGeom>
        </p:spPr>
        <p:txBody>
          <a:bodyPr spcFirstLastPara="1" wrap="square" lIns="0" tIns="0" rIns="0" bIns="0" anchor="t" anchorCtr="0">
            <a:spAutoFit/>
          </a:bodyPr>
          <a:lstStyle/>
          <a:p>
            <a:pPr marL="0" lvl="0" indent="0" algn="l" rtl="0">
              <a:lnSpc>
                <a:spcPct val="100000"/>
              </a:lnSpc>
              <a:spcBef>
                <a:spcPts val="0"/>
              </a:spcBef>
              <a:spcAft>
                <a:spcPts val="1000"/>
              </a:spcAft>
              <a:buNone/>
            </a:pPr>
            <a:r>
              <a:rPr lang="en">
                <a:solidFill>
                  <a:schemeClr val="accent4"/>
                </a:solidFill>
              </a:rPr>
              <a:t>AI-generated content is always obviously fake.</a:t>
            </a:r>
            <a:endParaRPr>
              <a:solidFill>
                <a:schemeClr val="accent4"/>
              </a:solidFill>
            </a:endParaRPr>
          </a:p>
        </p:txBody>
      </p:sp>
      <p:sp>
        <p:nvSpPr>
          <p:cNvPr id="2057" name="Google Shape;2057;p160"/>
          <p:cNvSpPr txBox="1">
            <a:spLocks noGrp="1"/>
          </p:cNvSpPr>
          <p:nvPr>
            <p:ph type="body" idx="1"/>
          </p:nvPr>
        </p:nvSpPr>
        <p:spPr>
          <a:xfrm>
            <a:off x="4368355" y="5341135"/>
            <a:ext cx="2350800" cy="1108200"/>
          </a:xfrm>
          <a:prstGeom prst="rect">
            <a:avLst/>
          </a:prstGeom>
        </p:spPr>
        <p:txBody>
          <a:bodyPr spcFirstLastPara="1" wrap="square" lIns="0" tIns="0" rIns="0" bIns="0" anchor="t" anchorCtr="0">
            <a:spAutoFit/>
          </a:bodyPr>
          <a:lstStyle/>
          <a:p>
            <a:pPr marL="0" lvl="0" indent="0" algn="l" rtl="0">
              <a:lnSpc>
                <a:spcPct val="100000"/>
              </a:lnSpc>
              <a:spcBef>
                <a:spcPts val="0"/>
              </a:spcBef>
              <a:spcAft>
                <a:spcPts val="1000"/>
              </a:spcAft>
              <a:buNone/>
            </a:pPr>
            <a:r>
              <a:rPr lang="en"/>
              <a:t>I should verify information before sharing it in my family group.</a:t>
            </a:r>
            <a:endParaRPr/>
          </a:p>
        </p:txBody>
      </p:sp>
      <p:sp>
        <p:nvSpPr>
          <p:cNvPr id="2058" name="Google Shape;2058;p160"/>
          <p:cNvSpPr txBox="1">
            <a:spLocks noGrp="1"/>
          </p:cNvSpPr>
          <p:nvPr>
            <p:ph type="body" idx="1"/>
          </p:nvPr>
        </p:nvSpPr>
        <p:spPr>
          <a:xfrm>
            <a:off x="7624580" y="5341135"/>
            <a:ext cx="2350800" cy="1108200"/>
          </a:xfrm>
          <a:prstGeom prst="rect">
            <a:avLst/>
          </a:prstGeom>
        </p:spPr>
        <p:txBody>
          <a:bodyPr spcFirstLastPara="1" wrap="square" lIns="0" tIns="0" rIns="0" bIns="0" anchor="t" anchorCtr="0">
            <a:spAutoFit/>
          </a:bodyPr>
          <a:lstStyle/>
          <a:p>
            <a:pPr marL="0" lvl="0" indent="0" algn="l" rtl="0">
              <a:lnSpc>
                <a:spcPct val="100000"/>
              </a:lnSpc>
              <a:spcBef>
                <a:spcPts val="0"/>
              </a:spcBef>
              <a:spcAft>
                <a:spcPts val="1000"/>
              </a:spcAft>
              <a:buNone/>
            </a:pPr>
            <a:r>
              <a:rPr lang="en"/>
              <a:t>AI can help write professional emails, but I still need to personalize them.</a:t>
            </a:r>
            <a:endParaRPr/>
          </a:p>
        </p:txBody>
      </p:sp>
      <p:sp>
        <p:nvSpPr>
          <p:cNvPr id="2059" name="Google Shape;2059;p160"/>
          <p:cNvSpPr txBox="1">
            <a:spLocks noGrp="1"/>
          </p:cNvSpPr>
          <p:nvPr>
            <p:ph type="body" idx="1"/>
          </p:nvPr>
        </p:nvSpPr>
        <p:spPr>
          <a:xfrm>
            <a:off x="11231597" y="5341123"/>
            <a:ext cx="2552400" cy="831300"/>
          </a:xfrm>
          <a:prstGeom prst="rect">
            <a:avLst/>
          </a:prstGeom>
        </p:spPr>
        <p:txBody>
          <a:bodyPr spcFirstLastPara="1" wrap="square" lIns="0" tIns="0" rIns="0" bIns="0" anchor="t" anchorCtr="0">
            <a:spAutoFit/>
          </a:bodyPr>
          <a:lstStyle/>
          <a:p>
            <a:pPr marL="0" lvl="0" indent="0" algn="l" rtl="0">
              <a:lnSpc>
                <a:spcPct val="100000"/>
              </a:lnSpc>
              <a:spcBef>
                <a:spcPts val="0"/>
              </a:spcBef>
              <a:spcAft>
                <a:spcPts val="1000"/>
              </a:spcAft>
              <a:buNone/>
            </a:pPr>
            <a:r>
              <a:rPr lang="en"/>
              <a:t>Free AI tools are always safe to use with personal information.</a:t>
            </a:r>
            <a:endParaRPr/>
          </a:p>
        </p:txBody>
      </p:sp>
      <p:sp>
        <p:nvSpPr>
          <p:cNvPr id="2060" name="Google Shape;2060;p160"/>
          <p:cNvSpPr/>
          <p:nvPr/>
        </p:nvSpPr>
        <p:spPr>
          <a:xfrm>
            <a:off x="3903124" y="3226221"/>
            <a:ext cx="3134100" cy="435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2061" name="Google Shape;2061;p160"/>
          <p:cNvSpPr/>
          <p:nvPr/>
        </p:nvSpPr>
        <p:spPr>
          <a:xfrm>
            <a:off x="7391865" y="3226221"/>
            <a:ext cx="3134100" cy="435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2062" name="Google Shape;2062;p160"/>
          <p:cNvSpPr/>
          <p:nvPr/>
        </p:nvSpPr>
        <p:spPr>
          <a:xfrm>
            <a:off x="10881005" y="3226221"/>
            <a:ext cx="3134100" cy="435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2063" name="Google Shape;2063;p160"/>
          <p:cNvSpPr/>
          <p:nvPr/>
        </p:nvSpPr>
        <p:spPr>
          <a:xfrm>
            <a:off x="14358452" y="3224096"/>
            <a:ext cx="3134100" cy="45477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2064" name="Google Shape;2064;p160"/>
          <p:cNvSpPr txBox="1">
            <a:spLocks noGrp="1"/>
          </p:cNvSpPr>
          <p:nvPr>
            <p:ph type="title" idx="7"/>
          </p:nvPr>
        </p:nvSpPr>
        <p:spPr>
          <a:xfrm>
            <a:off x="14709218" y="2143763"/>
            <a:ext cx="1699200" cy="18927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000"/>
              <a:t>05</a:t>
            </a:r>
            <a:endParaRPr sz="3000"/>
          </a:p>
        </p:txBody>
      </p:sp>
      <p:sp>
        <p:nvSpPr>
          <p:cNvPr id="2065" name="Google Shape;2065;p160"/>
          <p:cNvSpPr txBox="1">
            <a:spLocks noGrp="1"/>
          </p:cNvSpPr>
          <p:nvPr>
            <p:ph type="body" idx="1"/>
          </p:nvPr>
        </p:nvSpPr>
        <p:spPr>
          <a:xfrm>
            <a:off x="14709234" y="5341123"/>
            <a:ext cx="2552400" cy="831300"/>
          </a:xfrm>
          <a:prstGeom prst="rect">
            <a:avLst/>
          </a:prstGeom>
        </p:spPr>
        <p:txBody>
          <a:bodyPr spcFirstLastPara="1" wrap="square" lIns="0" tIns="0" rIns="0" bIns="0" anchor="t" anchorCtr="0">
            <a:spAutoFit/>
          </a:bodyPr>
          <a:lstStyle/>
          <a:p>
            <a:pPr marL="0" lvl="0" indent="0" algn="l" rtl="0">
              <a:lnSpc>
                <a:spcPct val="100000"/>
              </a:lnSpc>
              <a:spcBef>
                <a:spcPts val="0"/>
              </a:spcBef>
              <a:spcAft>
                <a:spcPts val="1000"/>
              </a:spcAft>
              <a:buNone/>
            </a:pPr>
            <a:r>
              <a:rPr lang="en"/>
              <a:t>AI is just a tool - the wisdom and judgment come from me.</a:t>
            </a:r>
            <a:endParaRPr/>
          </a:p>
        </p:txBody>
      </p:sp>
      <p:sp>
        <p:nvSpPr>
          <p:cNvPr id="2066" name="Google Shape;2066;p160"/>
          <p:cNvSpPr/>
          <p:nvPr/>
        </p:nvSpPr>
        <p:spPr>
          <a:xfrm>
            <a:off x="14358642" y="3226221"/>
            <a:ext cx="3134100" cy="435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2067" name="Google Shape;2067;p160"/>
          <p:cNvSpPr txBox="1">
            <a:spLocks noGrp="1"/>
          </p:cNvSpPr>
          <p:nvPr>
            <p:ph type="title"/>
          </p:nvPr>
        </p:nvSpPr>
        <p:spPr>
          <a:xfrm>
            <a:off x="419100" y="1802762"/>
            <a:ext cx="3949200" cy="8505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Let’s see what you remember</a:t>
            </a:r>
            <a:endParaRPr/>
          </a:p>
        </p:txBody>
      </p:sp>
      <p:sp>
        <p:nvSpPr>
          <p:cNvPr id="2068" name="Google Shape;2068;p160"/>
          <p:cNvSpPr txBox="1"/>
          <p:nvPr/>
        </p:nvSpPr>
        <p:spPr>
          <a:xfrm>
            <a:off x="4129096" y="1964588"/>
            <a:ext cx="4607400" cy="568200"/>
          </a:xfrm>
          <a:prstGeom prst="rect">
            <a:avLst/>
          </a:prstGeom>
          <a:noFill/>
          <a:ln>
            <a:noFill/>
          </a:ln>
        </p:spPr>
        <p:txBody>
          <a:bodyPr spcFirstLastPara="1" wrap="square" lIns="0" tIns="13850" rIns="0" bIns="0" anchor="t" anchorCtr="0">
            <a:spAutoFit/>
          </a:bodyPr>
          <a:lstStyle/>
          <a:p>
            <a:pPr marL="13833" lvl="0" indent="0" algn="l" rtl="0">
              <a:lnSpc>
                <a:spcPct val="100000"/>
              </a:lnSpc>
              <a:spcBef>
                <a:spcPts val="0"/>
              </a:spcBef>
              <a:spcAft>
                <a:spcPts val="0"/>
              </a:spcAft>
              <a:buNone/>
            </a:pPr>
            <a:r>
              <a:rPr lang="en" sz="1800">
                <a:solidFill>
                  <a:srgbClr val="092838"/>
                </a:solidFill>
                <a:latin typeface="Optimistic Text"/>
                <a:ea typeface="Optimistic Text"/>
                <a:cs typeface="Optimistic Text"/>
                <a:sym typeface="Optimistic Text"/>
              </a:rPr>
              <a:t>Show Thumbs Up (True), Thumbs Down (False), or Sideways (Not Sure)</a:t>
            </a:r>
            <a:endParaRPr sz="1800">
              <a:solidFill>
                <a:srgbClr val="092838"/>
              </a:solidFill>
              <a:latin typeface="Optimistic Text"/>
              <a:ea typeface="Optimistic Text"/>
              <a:cs typeface="Optimistic Text"/>
              <a:sym typeface="Optimistic Text"/>
            </a:endParaRPr>
          </a:p>
        </p:txBody>
      </p:sp>
      <p:sp>
        <p:nvSpPr>
          <p:cNvPr id="2069" name="Google Shape;2069;p160"/>
          <p:cNvSpPr txBox="1">
            <a:spLocks noGrp="1"/>
          </p:cNvSpPr>
          <p:nvPr>
            <p:ph type="title"/>
          </p:nvPr>
        </p:nvSpPr>
        <p:spPr>
          <a:xfrm>
            <a:off x="772776" y="5522519"/>
            <a:ext cx="1699200" cy="18927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000">
                <a:solidFill>
                  <a:schemeClr val="accent4"/>
                </a:solidFill>
              </a:rPr>
              <a:t>False</a:t>
            </a:r>
            <a:endParaRPr sz="3000">
              <a:solidFill>
                <a:schemeClr val="accent4"/>
              </a:solidFill>
            </a:endParaRPr>
          </a:p>
        </p:txBody>
      </p:sp>
      <p:sp>
        <p:nvSpPr>
          <p:cNvPr id="2070" name="Google Shape;2070;p160"/>
          <p:cNvSpPr txBox="1">
            <a:spLocks noGrp="1"/>
          </p:cNvSpPr>
          <p:nvPr>
            <p:ph type="subTitle" idx="2"/>
          </p:nvPr>
        </p:nvSpPr>
        <p:spPr>
          <a:xfrm>
            <a:off x="429768" y="429768"/>
            <a:ext cx="4928700" cy="347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1000"/>
              <a:t>WRAP-UP &amp; MOVING FORWARD</a:t>
            </a:r>
            <a:endParaRPr sz="1000"/>
          </a:p>
        </p:txBody>
      </p:sp>
      <p:sp>
        <p:nvSpPr>
          <p:cNvPr id="2071" name="Google Shape;2071;p160"/>
          <p:cNvSpPr txBox="1">
            <a:spLocks noGrp="1"/>
          </p:cNvSpPr>
          <p:nvPr>
            <p:ph type="subTitle" idx="9"/>
          </p:nvPr>
        </p:nvSpPr>
        <p:spPr>
          <a:xfrm>
            <a:off x="1900251" y="9442550"/>
            <a:ext cx="5556600" cy="4206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Understanding AI in your daily life</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075"/>
        <p:cNvGrpSpPr/>
        <p:nvPr/>
      </p:nvGrpSpPr>
      <p:grpSpPr>
        <a:xfrm>
          <a:off x="0" y="0"/>
          <a:ext cx="0" cy="0"/>
          <a:chOff x="0" y="0"/>
          <a:chExt cx="0" cy="0"/>
        </a:xfrm>
      </p:grpSpPr>
      <p:sp>
        <p:nvSpPr>
          <p:cNvPr id="2076" name="Google Shape;2076;p161"/>
          <p:cNvSpPr/>
          <p:nvPr/>
        </p:nvSpPr>
        <p:spPr>
          <a:xfrm>
            <a:off x="10880814" y="3224096"/>
            <a:ext cx="3134100" cy="45477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2077" name="Google Shape;2077;p161"/>
          <p:cNvSpPr/>
          <p:nvPr/>
        </p:nvSpPr>
        <p:spPr>
          <a:xfrm>
            <a:off x="7391977" y="3224096"/>
            <a:ext cx="3134100" cy="45477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2078" name="Google Shape;2078;p161"/>
          <p:cNvSpPr/>
          <p:nvPr/>
        </p:nvSpPr>
        <p:spPr>
          <a:xfrm>
            <a:off x="3903115" y="3224096"/>
            <a:ext cx="3134100" cy="45477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2079" name="Google Shape;2079;p161"/>
          <p:cNvSpPr/>
          <p:nvPr/>
        </p:nvSpPr>
        <p:spPr>
          <a:xfrm>
            <a:off x="425475" y="3224096"/>
            <a:ext cx="3134100" cy="4547700"/>
          </a:xfrm>
          <a:prstGeom prst="rect">
            <a:avLst/>
          </a:prstGeom>
          <a:gradFill>
            <a:gsLst>
              <a:gs pos="0">
                <a:srgbClr val="FF0000"/>
              </a:gs>
              <a:gs pos="100000">
                <a:srgbClr val="EC1C23"/>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2080" name="Google Shape;2080;p161"/>
          <p:cNvSpPr txBox="1">
            <a:spLocks noGrp="1"/>
          </p:cNvSpPr>
          <p:nvPr>
            <p:ph type="title"/>
          </p:nvPr>
        </p:nvSpPr>
        <p:spPr>
          <a:xfrm>
            <a:off x="772776" y="2143770"/>
            <a:ext cx="1699200" cy="18927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000">
                <a:solidFill>
                  <a:schemeClr val="accent4"/>
                </a:solidFill>
              </a:rPr>
              <a:t>01</a:t>
            </a:r>
            <a:endParaRPr sz="3000">
              <a:solidFill>
                <a:schemeClr val="accent4"/>
              </a:solidFill>
            </a:endParaRPr>
          </a:p>
        </p:txBody>
      </p:sp>
      <p:sp>
        <p:nvSpPr>
          <p:cNvPr id="2081" name="Google Shape;2081;p161"/>
          <p:cNvSpPr txBox="1">
            <a:spLocks noGrp="1"/>
          </p:cNvSpPr>
          <p:nvPr>
            <p:ph type="title" idx="3"/>
          </p:nvPr>
        </p:nvSpPr>
        <p:spPr>
          <a:xfrm>
            <a:off x="4368357" y="2143763"/>
            <a:ext cx="1699200" cy="18927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000">
                <a:solidFill>
                  <a:schemeClr val="accent4"/>
                </a:solidFill>
              </a:rPr>
              <a:t>02</a:t>
            </a:r>
            <a:endParaRPr sz="3000">
              <a:solidFill>
                <a:schemeClr val="accent4"/>
              </a:solidFill>
            </a:endParaRPr>
          </a:p>
        </p:txBody>
      </p:sp>
      <p:sp>
        <p:nvSpPr>
          <p:cNvPr id="2082" name="Google Shape;2082;p161"/>
          <p:cNvSpPr txBox="1">
            <a:spLocks noGrp="1"/>
          </p:cNvSpPr>
          <p:nvPr>
            <p:ph type="title" idx="5"/>
          </p:nvPr>
        </p:nvSpPr>
        <p:spPr>
          <a:xfrm>
            <a:off x="7624585" y="2143763"/>
            <a:ext cx="1699200" cy="18927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000"/>
              <a:t>03</a:t>
            </a:r>
            <a:endParaRPr sz="3000"/>
          </a:p>
        </p:txBody>
      </p:sp>
      <p:sp>
        <p:nvSpPr>
          <p:cNvPr id="2083" name="Google Shape;2083;p161"/>
          <p:cNvSpPr txBox="1">
            <a:spLocks noGrp="1"/>
          </p:cNvSpPr>
          <p:nvPr>
            <p:ph type="title" idx="7"/>
          </p:nvPr>
        </p:nvSpPr>
        <p:spPr>
          <a:xfrm>
            <a:off x="11231581" y="2143763"/>
            <a:ext cx="1699200" cy="18927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000"/>
              <a:t>04</a:t>
            </a:r>
            <a:endParaRPr sz="3000"/>
          </a:p>
        </p:txBody>
      </p:sp>
      <p:sp>
        <p:nvSpPr>
          <p:cNvPr id="2084" name="Google Shape;2084;p161"/>
          <p:cNvSpPr txBox="1">
            <a:spLocks noGrp="1"/>
          </p:cNvSpPr>
          <p:nvPr>
            <p:ph type="body" idx="1"/>
          </p:nvPr>
        </p:nvSpPr>
        <p:spPr>
          <a:xfrm>
            <a:off x="772770" y="5341135"/>
            <a:ext cx="2350800" cy="831300"/>
          </a:xfrm>
          <a:prstGeom prst="rect">
            <a:avLst/>
          </a:prstGeom>
        </p:spPr>
        <p:txBody>
          <a:bodyPr spcFirstLastPara="1" wrap="square" lIns="0" tIns="0" rIns="0" bIns="0" anchor="t" anchorCtr="0">
            <a:spAutoFit/>
          </a:bodyPr>
          <a:lstStyle/>
          <a:p>
            <a:pPr marL="0" lvl="0" indent="0" algn="l" rtl="0">
              <a:lnSpc>
                <a:spcPct val="100000"/>
              </a:lnSpc>
              <a:spcBef>
                <a:spcPts val="0"/>
              </a:spcBef>
              <a:spcAft>
                <a:spcPts val="1000"/>
              </a:spcAft>
              <a:buNone/>
            </a:pPr>
            <a:r>
              <a:rPr lang="en">
                <a:solidFill>
                  <a:schemeClr val="accent4"/>
                </a:solidFill>
              </a:rPr>
              <a:t>AI-generated content is always obviously fake.</a:t>
            </a:r>
            <a:endParaRPr>
              <a:solidFill>
                <a:schemeClr val="accent4"/>
              </a:solidFill>
            </a:endParaRPr>
          </a:p>
        </p:txBody>
      </p:sp>
      <p:sp>
        <p:nvSpPr>
          <p:cNvPr id="2085" name="Google Shape;2085;p161"/>
          <p:cNvSpPr txBox="1">
            <a:spLocks noGrp="1"/>
          </p:cNvSpPr>
          <p:nvPr>
            <p:ph type="body" idx="1"/>
          </p:nvPr>
        </p:nvSpPr>
        <p:spPr>
          <a:xfrm>
            <a:off x="4368355" y="5341135"/>
            <a:ext cx="2350800" cy="1108200"/>
          </a:xfrm>
          <a:prstGeom prst="rect">
            <a:avLst/>
          </a:prstGeom>
        </p:spPr>
        <p:txBody>
          <a:bodyPr spcFirstLastPara="1" wrap="square" lIns="0" tIns="0" rIns="0" bIns="0" anchor="t" anchorCtr="0">
            <a:spAutoFit/>
          </a:bodyPr>
          <a:lstStyle/>
          <a:p>
            <a:pPr marL="0" lvl="0" indent="0" algn="l" rtl="0">
              <a:lnSpc>
                <a:spcPct val="100000"/>
              </a:lnSpc>
              <a:spcBef>
                <a:spcPts val="0"/>
              </a:spcBef>
              <a:spcAft>
                <a:spcPts val="1000"/>
              </a:spcAft>
              <a:buNone/>
            </a:pPr>
            <a:r>
              <a:rPr lang="en">
                <a:solidFill>
                  <a:schemeClr val="accent4"/>
                </a:solidFill>
              </a:rPr>
              <a:t>I should verify information before sharing it in my family group.</a:t>
            </a:r>
            <a:endParaRPr>
              <a:solidFill>
                <a:schemeClr val="accent4"/>
              </a:solidFill>
            </a:endParaRPr>
          </a:p>
        </p:txBody>
      </p:sp>
      <p:sp>
        <p:nvSpPr>
          <p:cNvPr id="2086" name="Google Shape;2086;p161"/>
          <p:cNvSpPr txBox="1">
            <a:spLocks noGrp="1"/>
          </p:cNvSpPr>
          <p:nvPr>
            <p:ph type="body" idx="1"/>
          </p:nvPr>
        </p:nvSpPr>
        <p:spPr>
          <a:xfrm>
            <a:off x="7624580" y="5341135"/>
            <a:ext cx="2350800" cy="1108200"/>
          </a:xfrm>
          <a:prstGeom prst="rect">
            <a:avLst/>
          </a:prstGeom>
        </p:spPr>
        <p:txBody>
          <a:bodyPr spcFirstLastPara="1" wrap="square" lIns="0" tIns="0" rIns="0" bIns="0" anchor="t" anchorCtr="0">
            <a:spAutoFit/>
          </a:bodyPr>
          <a:lstStyle/>
          <a:p>
            <a:pPr marL="0" lvl="0" indent="0" algn="l" rtl="0">
              <a:lnSpc>
                <a:spcPct val="100000"/>
              </a:lnSpc>
              <a:spcBef>
                <a:spcPts val="0"/>
              </a:spcBef>
              <a:spcAft>
                <a:spcPts val="1000"/>
              </a:spcAft>
              <a:buNone/>
            </a:pPr>
            <a:r>
              <a:rPr lang="en"/>
              <a:t>AI can help write professional emails, but I still need to personalize them.</a:t>
            </a:r>
            <a:endParaRPr/>
          </a:p>
        </p:txBody>
      </p:sp>
      <p:sp>
        <p:nvSpPr>
          <p:cNvPr id="2087" name="Google Shape;2087;p161"/>
          <p:cNvSpPr txBox="1">
            <a:spLocks noGrp="1"/>
          </p:cNvSpPr>
          <p:nvPr>
            <p:ph type="body" idx="1"/>
          </p:nvPr>
        </p:nvSpPr>
        <p:spPr>
          <a:xfrm>
            <a:off x="11231597" y="5341123"/>
            <a:ext cx="2552400" cy="831300"/>
          </a:xfrm>
          <a:prstGeom prst="rect">
            <a:avLst/>
          </a:prstGeom>
        </p:spPr>
        <p:txBody>
          <a:bodyPr spcFirstLastPara="1" wrap="square" lIns="0" tIns="0" rIns="0" bIns="0" anchor="t" anchorCtr="0">
            <a:spAutoFit/>
          </a:bodyPr>
          <a:lstStyle/>
          <a:p>
            <a:pPr marL="0" lvl="0" indent="0" algn="l" rtl="0">
              <a:lnSpc>
                <a:spcPct val="100000"/>
              </a:lnSpc>
              <a:spcBef>
                <a:spcPts val="0"/>
              </a:spcBef>
              <a:spcAft>
                <a:spcPts val="1000"/>
              </a:spcAft>
              <a:buNone/>
            </a:pPr>
            <a:r>
              <a:rPr lang="en"/>
              <a:t>Free AI tools are always safe to use with personal information.</a:t>
            </a:r>
            <a:endParaRPr/>
          </a:p>
        </p:txBody>
      </p:sp>
      <p:sp>
        <p:nvSpPr>
          <p:cNvPr id="2088" name="Google Shape;2088;p161"/>
          <p:cNvSpPr/>
          <p:nvPr/>
        </p:nvSpPr>
        <p:spPr>
          <a:xfrm>
            <a:off x="7391865" y="3226221"/>
            <a:ext cx="3134100" cy="435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2089" name="Google Shape;2089;p161"/>
          <p:cNvSpPr/>
          <p:nvPr/>
        </p:nvSpPr>
        <p:spPr>
          <a:xfrm>
            <a:off x="10881005" y="3226221"/>
            <a:ext cx="3134100" cy="435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2090" name="Google Shape;2090;p161"/>
          <p:cNvSpPr/>
          <p:nvPr/>
        </p:nvSpPr>
        <p:spPr>
          <a:xfrm>
            <a:off x="14358452" y="3224096"/>
            <a:ext cx="3134100" cy="45477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2091" name="Google Shape;2091;p161"/>
          <p:cNvSpPr txBox="1">
            <a:spLocks noGrp="1"/>
          </p:cNvSpPr>
          <p:nvPr>
            <p:ph type="title" idx="7"/>
          </p:nvPr>
        </p:nvSpPr>
        <p:spPr>
          <a:xfrm>
            <a:off x="14709218" y="2143763"/>
            <a:ext cx="1699200" cy="18927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000"/>
              <a:t>05</a:t>
            </a:r>
            <a:endParaRPr sz="3000"/>
          </a:p>
        </p:txBody>
      </p:sp>
      <p:sp>
        <p:nvSpPr>
          <p:cNvPr id="2092" name="Google Shape;2092;p161"/>
          <p:cNvSpPr txBox="1">
            <a:spLocks noGrp="1"/>
          </p:cNvSpPr>
          <p:nvPr>
            <p:ph type="body" idx="1"/>
          </p:nvPr>
        </p:nvSpPr>
        <p:spPr>
          <a:xfrm>
            <a:off x="14709234" y="5341123"/>
            <a:ext cx="2552400" cy="831300"/>
          </a:xfrm>
          <a:prstGeom prst="rect">
            <a:avLst/>
          </a:prstGeom>
        </p:spPr>
        <p:txBody>
          <a:bodyPr spcFirstLastPara="1" wrap="square" lIns="0" tIns="0" rIns="0" bIns="0" anchor="t" anchorCtr="0">
            <a:spAutoFit/>
          </a:bodyPr>
          <a:lstStyle/>
          <a:p>
            <a:pPr marL="0" lvl="0" indent="0" algn="l" rtl="0">
              <a:lnSpc>
                <a:spcPct val="100000"/>
              </a:lnSpc>
              <a:spcBef>
                <a:spcPts val="0"/>
              </a:spcBef>
              <a:spcAft>
                <a:spcPts val="1000"/>
              </a:spcAft>
              <a:buNone/>
            </a:pPr>
            <a:r>
              <a:rPr lang="en"/>
              <a:t>AI is just a tool - the wisdom and judgment come from me.</a:t>
            </a:r>
            <a:endParaRPr/>
          </a:p>
        </p:txBody>
      </p:sp>
      <p:sp>
        <p:nvSpPr>
          <p:cNvPr id="2093" name="Google Shape;2093;p161"/>
          <p:cNvSpPr/>
          <p:nvPr/>
        </p:nvSpPr>
        <p:spPr>
          <a:xfrm>
            <a:off x="14358642" y="3226221"/>
            <a:ext cx="3134100" cy="435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2094" name="Google Shape;2094;p161"/>
          <p:cNvSpPr txBox="1">
            <a:spLocks noGrp="1"/>
          </p:cNvSpPr>
          <p:nvPr>
            <p:ph type="title"/>
          </p:nvPr>
        </p:nvSpPr>
        <p:spPr>
          <a:xfrm>
            <a:off x="419100" y="1802762"/>
            <a:ext cx="3949200" cy="8505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Let’s see what you remember</a:t>
            </a:r>
            <a:endParaRPr/>
          </a:p>
        </p:txBody>
      </p:sp>
      <p:sp>
        <p:nvSpPr>
          <p:cNvPr id="2095" name="Google Shape;2095;p161"/>
          <p:cNvSpPr txBox="1"/>
          <p:nvPr/>
        </p:nvSpPr>
        <p:spPr>
          <a:xfrm>
            <a:off x="4129096" y="1964588"/>
            <a:ext cx="4607400" cy="568200"/>
          </a:xfrm>
          <a:prstGeom prst="rect">
            <a:avLst/>
          </a:prstGeom>
          <a:noFill/>
          <a:ln>
            <a:noFill/>
          </a:ln>
        </p:spPr>
        <p:txBody>
          <a:bodyPr spcFirstLastPara="1" wrap="square" lIns="0" tIns="13850" rIns="0" bIns="0" anchor="t" anchorCtr="0">
            <a:spAutoFit/>
          </a:bodyPr>
          <a:lstStyle/>
          <a:p>
            <a:pPr marL="13833" lvl="0" indent="0" algn="l" rtl="0">
              <a:lnSpc>
                <a:spcPct val="100000"/>
              </a:lnSpc>
              <a:spcBef>
                <a:spcPts val="0"/>
              </a:spcBef>
              <a:spcAft>
                <a:spcPts val="0"/>
              </a:spcAft>
              <a:buNone/>
            </a:pPr>
            <a:r>
              <a:rPr lang="en" sz="1800">
                <a:solidFill>
                  <a:srgbClr val="092838"/>
                </a:solidFill>
                <a:latin typeface="Optimistic Text"/>
                <a:ea typeface="Optimistic Text"/>
                <a:cs typeface="Optimistic Text"/>
                <a:sym typeface="Optimistic Text"/>
              </a:rPr>
              <a:t>Show Thumbs Up (True), Thumbs Down (False), or Sideways (Not Sure)</a:t>
            </a:r>
            <a:endParaRPr sz="1800">
              <a:solidFill>
                <a:srgbClr val="092838"/>
              </a:solidFill>
              <a:latin typeface="Optimistic Text"/>
              <a:ea typeface="Optimistic Text"/>
              <a:cs typeface="Optimistic Text"/>
              <a:sym typeface="Optimistic Text"/>
            </a:endParaRPr>
          </a:p>
        </p:txBody>
      </p:sp>
      <p:sp>
        <p:nvSpPr>
          <p:cNvPr id="2096" name="Google Shape;2096;p161"/>
          <p:cNvSpPr txBox="1">
            <a:spLocks noGrp="1"/>
          </p:cNvSpPr>
          <p:nvPr>
            <p:ph type="title"/>
          </p:nvPr>
        </p:nvSpPr>
        <p:spPr>
          <a:xfrm>
            <a:off x="772776" y="5522519"/>
            <a:ext cx="1699200" cy="18927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000">
                <a:solidFill>
                  <a:schemeClr val="accent4"/>
                </a:solidFill>
              </a:rPr>
              <a:t>False</a:t>
            </a:r>
            <a:endParaRPr sz="3000">
              <a:solidFill>
                <a:schemeClr val="accent4"/>
              </a:solidFill>
            </a:endParaRPr>
          </a:p>
        </p:txBody>
      </p:sp>
      <p:sp>
        <p:nvSpPr>
          <p:cNvPr id="2097" name="Google Shape;2097;p161"/>
          <p:cNvSpPr txBox="1">
            <a:spLocks noGrp="1"/>
          </p:cNvSpPr>
          <p:nvPr>
            <p:ph type="title"/>
          </p:nvPr>
        </p:nvSpPr>
        <p:spPr>
          <a:xfrm>
            <a:off x="4368351" y="5522519"/>
            <a:ext cx="1699200" cy="18927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000">
                <a:solidFill>
                  <a:schemeClr val="accent4"/>
                </a:solidFill>
              </a:rPr>
              <a:t>True</a:t>
            </a:r>
            <a:endParaRPr sz="3000">
              <a:solidFill>
                <a:schemeClr val="accent4"/>
              </a:solidFill>
            </a:endParaRPr>
          </a:p>
        </p:txBody>
      </p:sp>
      <p:sp>
        <p:nvSpPr>
          <p:cNvPr id="2098" name="Google Shape;2098;p161"/>
          <p:cNvSpPr txBox="1">
            <a:spLocks noGrp="1"/>
          </p:cNvSpPr>
          <p:nvPr>
            <p:ph type="subTitle" idx="2"/>
          </p:nvPr>
        </p:nvSpPr>
        <p:spPr>
          <a:xfrm>
            <a:off x="429768" y="429768"/>
            <a:ext cx="4928700" cy="347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1000"/>
              <a:t>WRAP-UP &amp; MOVING FORWARD</a:t>
            </a:r>
            <a:endParaRPr sz="1000"/>
          </a:p>
        </p:txBody>
      </p:sp>
      <p:sp>
        <p:nvSpPr>
          <p:cNvPr id="2099" name="Google Shape;2099;p161"/>
          <p:cNvSpPr txBox="1">
            <a:spLocks noGrp="1"/>
          </p:cNvSpPr>
          <p:nvPr>
            <p:ph type="subTitle" idx="9"/>
          </p:nvPr>
        </p:nvSpPr>
        <p:spPr>
          <a:xfrm>
            <a:off x="1900251" y="9442550"/>
            <a:ext cx="5556600" cy="4206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Understanding AI in your daily life</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103"/>
        <p:cNvGrpSpPr/>
        <p:nvPr/>
      </p:nvGrpSpPr>
      <p:grpSpPr>
        <a:xfrm>
          <a:off x="0" y="0"/>
          <a:ext cx="0" cy="0"/>
          <a:chOff x="0" y="0"/>
          <a:chExt cx="0" cy="0"/>
        </a:xfrm>
      </p:grpSpPr>
      <p:sp>
        <p:nvSpPr>
          <p:cNvPr id="2104" name="Google Shape;2104;p162"/>
          <p:cNvSpPr/>
          <p:nvPr/>
        </p:nvSpPr>
        <p:spPr>
          <a:xfrm>
            <a:off x="10880814" y="3224096"/>
            <a:ext cx="3134100" cy="45477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2105" name="Google Shape;2105;p162"/>
          <p:cNvSpPr/>
          <p:nvPr/>
        </p:nvSpPr>
        <p:spPr>
          <a:xfrm>
            <a:off x="7391977" y="3224096"/>
            <a:ext cx="3134100" cy="45477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2106" name="Google Shape;2106;p162"/>
          <p:cNvSpPr/>
          <p:nvPr/>
        </p:nvSpPr>
        <p:spPr>
          <a:xfrm>
            <a:off x="3903115" y="3224096"/>
            <a:ext cx="3134100" cy="45477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2107" name="Google Shape;2107;p162"/>
          <p:cNvSpPr/>
          <p:nvPr/>
        </p:nvSpPr>
        <p:spPr>
          <a:xfrm>
            <a:off x="425475" y="3224096"/>
            <a:ext cx="3134100" cy="4547700"/>
          </a:xfrm>
          <a:prstGeom prst="rect">
            <a:avLst/>
          </a:prstGeom>
          <a:gradFill>
            <a:gsLst>
              <a:gs pos="0">
                <a:srgbClr val="FF0000"/>
              </a:gs>
              <a:gs pos="100000">
                <a:srgbClr val="EC1C23"/>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2108" name="Google Shape;2108;p162"/>
          <p:cNvSpPr txBox="1">
            <a:spLocks noGrp="1"/>
          </p:cNvSpPr>
          <p:nvPr>
            <p:ph type="title"/>
          </p:nvPr>
        </p:nvSpPr>
        <p:spPr>
          <a:xfrm>
            <a:off x="772776" y="2143770"/>
            <a:ext cx="1699200" cy="18927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000">
                <a:solidFill>
                  <a:schemeClr val="accent4"/>
                </a:solidFill>
              </a:rPr>
              <a:t>01</a:t>
            </a:r>
            <a:endParaRPr sz="3000">
              <a:solidFill>
                <a:schemeClr val="accent4"/>
              </a:solidFill>
            </a:endParaRPr>
          </a:p>
        </p:txBody>
      </p:sp>
      <p:sp>
        <p:nvSpPr>
          <p:cNvPr id="2109" name="Google Shape;2109;p162"/>
          <p:cNvSpPr txBox="1">
            <a:spLocks noGrp="1"/>
          </p:cNvSpPr>
          <p:nvPr>
            <p:ph type="title" idx="3"/>
          </p:nvPr>
        </p:nvSpPr>
        <p:spPr>
          <a:xfrm>
            <a:off x="4368357" y="2143763"/>
            <a:ext cx="1699200" cy="18927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000">
                <a:solidFill>
                  <a:schemeClr val="accent4"/>
                </a:solidFill>
              </a:rPr>
              <a:t>02</a:t>
            </a:r>
            <a:endParaRPr sz="3000">
              <a:solidFill>
                <a:schemeClr val="accent4"/>
              </a:solidFill>
            </a:endParaRPr>
          </a:p>
        </p:txBody>
      </p:sp>
      <p:sp>
        <p:nvSpPr>
          <p:cNvPr id="2110" name="Google Shape;2110;p162"/>
          <p:cNvSpPr txBox="1">
            <a:spLocks noGrp="1"/>
          </p:cNvSpPr>
          <p:nvPr>
            <p:ph type="title" idx="5"/>
          </p:nvPr>
        </p:nvSpPr>
        <p:spPr>
          <a:xfrm>
            <a:off x="7776985" y="2143763"/>
            <a:ext cx="1699200" cy="18927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000">
                <a:solidFill>
                  <a:schemeClr val="accent4"/>
                </a:solidFill>
              </a:rPr>
              <a:t>03</a:t>
            </a:r>
            <a:endParaRPr sz="3000">
              <a:solidFill>
                <a:schemeClr val="accent4"/>
              </a:solidFill>
            </a:endParaRPr>
          </a:p>
        </p:txBody>
      </p:sp>
      <p:sp>
        <p:nvSpPr>
          <p:cNvPr id="2111" name="Google Shape;2111;p162"/>
          <p:cNvSpPr txBox="1">
            <a:spLocks noGrp="1"/>
          </p:cNvSpPr>
          <p:nvPr>
            <p:ph type="title" idx="7"/>
          </p:nvPr>
        </p:nvSpPr>
        <p:spPr>
          <a:xfrm>
            <a:off x="11231581" y="2143763"/>
            <a:ext cx="1699200" cy="18927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000"/>
              <a:t>04</a:t>
            </a:r>
            <a:endParaRPr sz="3000"/>
          </a:p>
        </p:txBody>
      </p:sp>
      <p:sp>
        <p:nvSpPr>
          <p:cNvPr id="2112" name="Google Shape;2112;p162"/>
          <p:cNvSpPr txBox="1">
            <a:spLocks noGrp="1"/>
          </p:cNvSpPr>
          <p:nvPr>
            <p:ph type="body" idx="1"/>
          </p:nvPr>
        </p:nvSpPr>
        <p:spPr>
          <a:xfrm>
            <a:off x="772770" y="5341135"/>
            <a:ext cx="2350800" cy="831300"/>
          </a:xfrm>
          <a:prstGeom prst="rect">
            <a:avLst/>
          </a:prstGeom>
        </p:spPr>
        <p:txBody>
          <a:bodyPr spcFirstLastPara="1" wrap="square" lIns="0" tIns="0" rIns="0" bIns="0" anchor="t" anchorCtr="0">
            <a:spAutoFit/>
          </a:bodyPr>
          <a:lstStyle/>
          <a:p>
            <a:pPr marL="0" lvl="0" indent="0" algn="l" rtl="0">
              <a:lnSpc>
                <a:spcPct val="100000"/>
              </a:lnSpc>
              <a:spcBef>
                <a:spcPts val="0"/>
              </a:spcBef>
              <a:spcAft>
                <a:spcPts val="1000"/>
              </a:spcAft>
              <a:buNone/>
            </a:pPr>
            <a:r>
              <a:rPr lang="en">
                <a:solidFill>
                  <a:schemeClr val="accent4"/>
                </a:solidFill>
              </a:rPr>
              <a:t>AI-generated content is always obviously fake.</a:t>
            </a:r>
            <a:endParaRPr>
              <a:solidFill>
                <a:schemeClr val="accent4"/>
              </a:solidFill>
            </a:endParaRPr>
          </a:p>
        </p:txBody>
      </p:sp>
      <p:sp>
        <p:nvSpPr>
          <p:cNvPr id="2113" name="Google Shape;2113;p162"/>
          <p:cNvSpPr txBox="1">
            <a:spLocks noGrp="1"/>
          </p:cNvSpPr>
          <p:nvPr>
            <p:ph type="body" idx="1"/>
          </p:nvPr>
        </p:nvSpPr>
        <p:spPr>
          <a:xfrm>
            <a:off x="4368355" y="5341135"/>
            <a:ext cx="2350800" cy="1108200"/>
          </a:xfrm>
          <a:prstGeom prst="rect">
            <a:avLst/>
          </a:prstGeom>
        </p:spPr>
        <p:txBody>
          <a:bodyPr spcFirstLastPara="1" wrap="square" lIns="0" tIns="0" rIns="0" bIns="0" anchor="t" anchorCtr="0">
            <a:spAutoFit/>
          </a:bodyPr>
          <a:lstStyle/>
          <a:p>
            <a:pPr marL="0" lvl="0" indent="0" algn="l" rtl="0">
              <a:lnSpc>
                <a:spcPct val="100000"/>
              </a:lnSpc>
              <a:spcBef>
                <a:spcPts val="0"/>
              </a:spcBef>
              <a:spcAft>
                <a:spcPts val="1000"/>
              </a:spcAft>
              <a:buNone/>
            </a:pPr>
            <a:r>
              <a:rPr lang="en">
                <a:solidFill>
                  <a:schemeClr val="accent4"/>
                </a:solidFill>
              </a:rPr>
              <a:t>I should verify information before sharing it in my family group.</a:t>
            </a:r>
            <a:endParaRPr>
              <a:solidFill>
                <a:schemeClr val="accent4"/>
              </a:solidFill>
            </a:endParaRPr>
          </a:p>
        </p:txBody>
      </p:sp>
      <p:sp>
        <p:nvSpPr>
          <p:cNvPr id="2114" name="Google Shape;2114;p162"/>
          <p:cNvSpPr txBox="1">
            <a:spLocks noGrp="1"/>
          </p:cNvSpPr>
          <p:nvPr>
            <p:ph type="body" idx="1"/>
          </p:nvPr>
        </p:nvSpPr>
        <p:spPr>
          <a:xfrm>
            <a:off x="7776980" y="5341135"/>
            <a:ext cx="2350800" cy="1108200"/>
          </a:xfrm>
          <a:prstGeom prst="rect">
            <a:avLst/>
          </a:prstGeom>
        </p:spPr>
        <p:txBody>
          <a:bodyPr spcFirstLastPara="1" wrap="square" lIns="0" tIns="0" rIns="0" bIns="0" anchor="t" anchorCtr="0">
            <a:spAutoFit/>
          </a:bodyPr>
          <a:lstStyle/>
          <a:p>
            <a:pPr marL="0" lvl="0" indent="0" algn="l" rtl="0">
              <a:lnSpc>
                <a:spcPct val="100000"/>
              </a:lnSpc>
              <a:spcBef>
                <a:spcPts val="0"/>
              </a:spcBef>
              <a:spcAft>
                <a:spcPts val="1000"/>
              </a:spcAft>
              <a:buNone/>
            </a:pPr>
            <a:r>
              <a:rPr lang="en">
                <a:solidFill>
                  <a:schemeClr val="accent4"/>
                </a:solidFill>
              </a:rPr>
              <a:t>AI can help write professional emails, but I still need to personalize them.</a:t>
            </a:r>
            <a:endParaRPr>
              <a:solidFill>
                <a:schemeClr val="accent4"/>
              </a:solidFill>
            </a:endParaRPr>
          </a:p>
        </p:txBody>
      </p:sp>
      <p:sp>
        <p:nvSpPr>
          <p:cNvPr id="2115" name="Google Shape;2115;p162"/>
          <p:cNvSpPr txBox="1">
            <a:spLocks noGrp="1"/>
          </p:cNvSpPr>
          <p:nvPr>
            <p:ph type="body" idx="1"/>
          </p:nvPr>
        </p:nvSpPr>
        <p:spPr>
          <a:xfrm>
            <a:off x="11231597" y="5341123"/>
            <a:ext cx="2552400" cy="831300"/>
          </a:xfrm>
          <a:prstGeom prst="rect">
            <a:avLst/>
          </a:prstGeom>
        </p:spPr>
        <p:txBody>
          <a:bodyPr spcFirstLastPara="1" wrap="square" lIns="0" tIns="0" rIns="0" bIns="0" anchor="t" anchorCtr="0">
            <a:spAutoFit/>
          </a:bodyPr>
          <a:lstStyle/>
          <a:p>
            <a:pPr marL="0" lvl="0" indent="0" algn="l" rtl="0">
              <a:lnSpc>
                <a:spcPct val="100000"/>
              </a:lnSpc>
              <a:spcBef>
                <a:spcPts val="0"/>
              </a:spcBef>
              <a:spcAft>
                <a:spcPts val="1000"/>
              </a:spcAft>
              <a:buNone/>
            </a:pPr>
            <a:r>
              <a:rPr lang="en"/>
              <a:t>Free AI tools are always safe to use with personal information.</a:t>
            </a:r>
            <a:endParaRPr/>
          </a:p>
        </p:txBody>
      </p:sp>
      <p:sp>
        <p:nvSpPr>
          <p:cNvPr id="2116" name="Google Shape;2116;p162"/>
          <p:cNvSpPr/>
          <p:nvPr/>
        </p:nvSpPr>
        <p:spPr>
          <a:xfrm>
            <a:off x="14358452" y="3224096"/>
            <a:ext cx="3134100" cy="45477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2117" name="Google Shape;2117;p162"/>
          <p:cNvSpPr txBox="1">
            <a:spLocks noGrp="1"/>
          </p:cNvSpPr>
          <p:nvPr>
            <p:ph type="title" idx="7"/>
          </p:nvPr>
        </p:nvSpPr>
        <p:spPr>
          <a:xfrm>
            <a:off x="14709218" y="2143763"/>
            <a:ext cx="1699200" cy="18927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000"/>
              <a:t>05</a:t>
            </a:r>
            <a:endParaRPr sz="3000"/>
          </a:p>
        </p:txBody>
      </p:sp>
      <p:sp>
        <p:nvSpPr>
          <p:cNvPr id="2118" name="Google Shape;2118;p162"/>
          <p:cNvSpPr txBox="1">
            <a:spLocks noGrp="1"/>
          </p:cNvSpPr>
          <p:nvPr>
            <p:ph type="body" idx="1"/>
          </p:nvPr>
        </p:nvSpPr>
        <p:spPr>
          <a:xfrm>
            <a:off x="14709234" y="5341123"/>
            <a:ext cx="2552400" cy="831300"/>
          </a:xfrm>
          <a:prstGeom prst="rect">
            <a:avLst/>
          </a:prstGeom>
        </p:spPr>
        <p:txBody>
          <a:bodyPr spcFirstLastPara="1" wrap="square" lIns="0" tIns="0" rIns="0" bIns="0" anchor="t" anchorCtr="0">
            <a:spAutoFit/>
          </a:bodyPr>
          <a:lstStyle/>
          <a:p>
            <a:pPr marL="0" lvl="0" indent="0" algn="l" rtl="0">
              <a:lnSpc>
                <a:spcPct val="100000"/>
              </a:lnSpc>
              <a:spcBef>
                <a:spcPts val="0"/>
              </a:spcBef>
              <a:spcAft>
                <a:spcPts val="1000"/>
              </a:spcAft>
              <a:buNone/>
            </a:pPr>
            <a:r>
              <a:rPr lang="en"/>
              <a:t>AI is just a tool - the wisdom and judgment come from me.</a:t>
            </a:r>
            <a:endParaRPr/>
          </a:p>
        </p:txBody>
      </p:sp>
      <p:sp>
        <p:nvSpPr>
          <p:cNvPr id="2119" name="Google Shape;2119;p162"/>
          <p:cNvSpPr/>
          <p:nvPr/>
        </p:nvSpPr>
        <p:spPr>
          <a:xfrm>
            <a:off x="14358642" y="3226221"/>
            <a:ext cx="3134100" cy="435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2120" name="Google Shape;2120;p162"/>
          <p:cNvSpPr txBox="1">
            <a:spLocks noGrp="1"/>
          </p:cNvSpPr>
          <p:nvPr>
            <p:ph type="title"/>
          </p:nvPr>
        </p:nvSpPr>
        <p:spPr>
          <a:xfrm>
            <a:off x="419100" y="1802762"/>
            <a:ext cx="3949200" cy="8505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Let’s see what you remember</a:t>
            </a:r>
            <a:endParaRPr/>
          </a:p>
        </p:txBody>
      </p:sp>
      <p:sp>
        <p:nvSpPr>
          <p:cNvPr id="2121" name="Google Shape;2121;p162"/>
          <p:cNvSpPr txBox="1"/>
          <p:nvPr/>
        </p:nvSpPr>
        <p:spPr>
          <a:xfrm>
            <a:off x="4129096" y="1964588"/>
            <a:ext cx="4607400" cy="568200"/>
          </a:xfrm>
          <a:prstGeom prst="rect">
            <a:avLst/>
          </a:prstGeom>
          <a:noFill/>
          <a:ln>
            <a:noFill/>
          </a:ln>
        </p:spPr>
        <p:txBody>
          <a:bodyPr spcFirstLastPara="1" wrap="square" lIns="0" tIns="13850" rIns="0" bIns="0" anchor="t" anchorCtr="0">
            <a:spAutoFit/>
          </a:bodyPr>
          <a:lstStyle/>
          <a:p>
            <a:pPr marL="13833" lvl="0" indent="0" algn="l" rtl="0">
              <a:lnSpc>
                <a:spcPct val="100000"/>
              </a:lnSpc>
              <a:spcBef>
                <a:spcPts val="0"/>
              </a:spcBef>
              <a:spcAft>
                <a:spcPts val="0"/>
              </a:spcAft>
              <a:buNone/>
            </a:pPr>
            <a:r>
              <a:rPr lang="en" sz="1800">
                <a:solidFill>
                  <a:srgbClr val="092838"/>
                </a:solidFill>
                <a:latin typeface="Optimistic Text"/>
                <a:ea typeface="Optimistic Text"/>
                <a:cs typeface="Optimistic Text"/>
                <a:sym typeface="Optimistic Text"/>
              </a:rPr>
              <a:t>Show Thumbs Up (True), Thumbs Down (False), or Sideways (Not Sure)</a:t>
            </a:r>
            <a:endParaRPr sz="1800">
              <a:solidFill>
                <a:srgbClr val="092838"/>
              </a:solidFill>
              <a:latin typeface="Optimistic Text"/>
              <a:ea typeface="Optimistic Text"/>
              <a:cs typeface="Optimistic Text"/>
              <a:sym typeface="Optimistic Text"/>
            </a:endParaRPr>
          </a:p>
        </p:txBody>
      </p:sp>
      <p:sp>
        <p:nvSpPr>
          <p:cNvPr id="2122" name="Google Shape;2122;p162"/>
          <p:cNvSpPr txBox="1">
            <a:spLocks noGrp="1"/>
          </p:cNvSpPr>
          <p:nvPr>
            <p:ph type="title"/>
          </p:nvPr>
        </p:nvSpPr>
        <p:spPr>
          <a:xfrm>
            <a:off x="772776" y="5522519"/>
            <a:ext cx="1699200" cy="18927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000">
                <a:solidFill>
                  <a:schemeClr val="accent4"/>
                </a:solidFill>
              </a:rPr>
              <a:t>False</a:t>
            </a:r>
            <a:endParaRPr sz="3000">
              <a:solidFill>
                <a:schemeClr val="accent4"/>
              </a:solidFill>
            </a:endParaRPr>
          </a:p>
        </p:txBody>
      </p:sp>
      <p:sp>
        <p:nvSpPr>
          <p:cNvPr id="2123" name="Google Shape;2123;p162"/>
          <p:cNvSpPr txBox="1">
            <a:spLocks noGrp="1"/>
          </p:cNvSpPr>
          <p:nvPr>
            <p:ph type="title"/>
          </p:nvPr>
        </p:nvSpPr>
        <p:spPr>
          <a:xfrm>
            <a:off x="4368351" y="5522519"/>
            <a:ext cx="1699200" cy="18927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000">
                <a:solidFill>
                  <a:schemeClr val="accent4"/>
                </a:solidFill>
              </a:rPr>
              <a:t>True</a:t>
            </a:r>
            <a:endParaRPr sz="3000">
              <a:solidFill>
                <a:schemeClr val="accent4"/>
              </a:solidFill>
            </a:endParaRPr>
          </a:p>
        </p:txBody>
      </p:sp>
      <p:sp>
        <p:nvSpPr>
          <p:cNvPr id="2124" name="Google Shape;2124;p162"/>
          <p:cNvSpPr txBox="1">
            <a:spLocks noGrp="1"/>
          </p:cNvSpPr>
          <p:nvPr>
            <p:ph type="title"/>
          </p:nvPr>
        </p:nvSpPr>
        <p:spPr>
          <a:xfrm>
            <a:off x="7776988" y="5522519"/>
            <a:ext cx="1699200" cy="18927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000">
                <a:solidFill>
                  <a:schemeClr val="accent4"/>
                </a:solidFill>
              </a:rPr>
              <a:t>True</a:t>
            </a:r>
            <a:endParaRPr sz="3000">
              <a:solidFill>
                <a:schemeClr val="accent4"/>
              </a:solidFill>
            </a:endParaRPr>
          </a:p>
        </p:txBody>
      </p:sp>
      <p:sp>
        <p:nvSpPr>
          <p:cNvPr id="2125" name="Google Shape;2125;p162"/>
          <p:cNvSpPr/>
          <p:nvPr/>
        </p:nvSpPr>
        <p:spPr>
          <a:xfrm>
            <a:off x="10881005" y="3226221"/>
            <a:ext cx="3134100" cy="435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2126" name="Google Shape;2126;p162"/>
          <p:cNvSpPr txBox="1">
            <a:spLocks noGrp="1"/>
          </p:cNvSpPr>
          <p:nvPr>
            <p:ph type="subTitle" idx="2"/>
          </p:nvPr>
        </p:nvSpPr>
        <p:spPr>
          <a:xfrm>
            <a:off x="429768" y="429768"/>
            <a:ext cx="4928700" cy="347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1000"/>
              <a:t>WRAP-UP &amp; MOVING FORWARD</a:t>
            </a:r>
            <a:endParaRPr sz="1000"/>
          </a:p>
        </p:txBody>
      </p:sp>
      <p:sp>
        <p:nvSpPr>
          <p:cNvPr id="2127" name="Google Shape;2127;p162"/>
          <p:cNvSpPr txBox="1">
            <a:spLocks noGrp="1"/>
          </p:cNvSpPr>
          <p:nvPr>
            <p:ph type="subTitle" idx="9"/>
          </p:nvPr>
        </p:nvSpPr>
        <p:spPr>
          <a:xfrm>
            <a:off x="1900251" y="9442550"/>
            <a:ext cx="5556600" cy="4206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Understanding AI in your daily life</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131"/>
        <p:cNvGrpSpPr/>
        <p:nvPr/>
      </p:nvGrpSpPr>
      <p:grpSpPr>
        <a:xfrm>
          <a:off x="0" y="0"/>
          <a:ext cx="0" cy="0"/>
          <a:chOff x="0" y="0"/>
          <a:chExt cx="0" cy="0"/>
        </a:xfrm>
      </p:grpSpPr>
      <p:sp>
        <p:nvSpPr>
          <p:cNvPr id="2132" name="Google Shape;2132;p163"/>
          <p:cNvSpPr/>
          <p:nvPr/>
        </p:nvSpPr>
        <p:spPr>
          <a:xfrm>
            <a:off x="10880814" y="3224096"/>
            <a:ext cx="3134100" cy="4547700"/>
          </a:xfrm>
          <a:prstGeom prst="rect">
            <a:avLst/>
          </a:prstGeom>
          <a:gradFill>
            <a:gsLst>
              <a:gs pos="0">
                <a:srgbClr val="FF0000"/>
              </a:gs>
              <a:gs pos="100000">
                <a:srgbClr val="EC1C23"/>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2133" name="Google Shape;2133;p163"/>
          <p:cNvSpPr/>
          <p:nvPr/>
        </p:nvSpPr>
        <p:spPr>
          <a:xfrm>
            <a:off x="7391977" y="3224096"/>
            <a:ext cx="3134100" cy="45477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2134" name="Google Shape;2134;p163"/>
          <p:cNvSpPr/>
          <p:nvPr/>
        </p:nvSpPr>
        <p:spPr>
          <a:xfrm>
            <a:off x="3903115" y="3224096"/>
            <a:ext cx="3134100" cy="45477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2135" name="Google Shape;2135;p163"/>
          <p:cNvSpPr/>
          <p:nvPr/>
        </p:nvSpPr>
        <p:spPr>
          <a:xfrm>
            <a:off x="425475" y="3224096"/>
            <a:ext cx="3134100" cy="4547700"/>
          </a:xfrm>
          <a:prstGeom prst="rect">
            <a:avLst/>
          </a:prstGeom>
          <a:gradFill>
            <a:gsLst>
              <a:gs pos="0">
                <a:srgbClr val="FF0000"/>
              </a:gs>
              <a:gs pos="100000">
                <a:srgbClr val="EC1C23"/>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2136" name="Google Shape;2136;p163"/>
          <p:cNvSpPr txBox="1">
            <a:spLocks noGrp="1"/>
          </p:cNvSpPr>
          <p:nvPr>
            <p:ph type="title"/>
          </p:nvPr>
        </p:nvSpPr>
        <p:spPr>
          <a:xfrm>
            <a:off x="772776" y="2143770"/>
            <a:ext cx="1699200" cy="18927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000">
                <a:solidFill>
                  <a:schemeClr val="accent4"/>
                </a:solidFill>
              </a:rPr>
              <a:t>01</a:t>
            </a:r>
            <a:endParaRPr sz="3000">
              <a:solidFill>
                <a:schemeClr val="accent4"/>
              </a:solidFill>
            </a:endParaRPr>
          </a:p>
        </p:txBody>
      </p:sp>
      <p:sp>
        <p:nvSpPr>
          <p:cNvPr id="2137" name="Google Shape;2137;p163"/>
          <p:cNvSpPr txBox="1">
            <a:spLocks noGrp="1"/>
          </p:cNvSpPr>
          <p:nvPr>
            <p:ph type="title" idx="3"/>
          </p:nvPr>
        </p:nvSpPr>
        <p:spPr>
          <a:xfrm>
            <a:off x="4368357" y="2143763"/>
            <a:ext cx="1699200" cy="18927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000">
                <a:solidFill>
                  <a:schemeClr val="accent4"/>
                </a:solidFill>
              </a:rPr>
              <a:t>02</a:t>
            </a:r>
            <a:endParaRPr sz="3000">
              <a:solidFill>
                <a:schemeClr val="accent4"/>
              </a:solidFill>
            </a:endParaRPr>
          </a:p>
        </p:txBody>
      </p:sp>
      <p:sp>
        <p:nvSpPr>
          <p:cNvPr id="2138" name="Google Shape;2138;p163"/>
          <p:cNvSpPr txBox="1">
            <a:spLocks noGrp="1"/>
          </p:cNvSpPr>
          <p:nvPr>
            <p:ph type="title" idx="5"/>
          </p:nvPr>
        </p:nvSpPr>
        <p:spPr>
          <a:xfrm>
            <a:off x="7776985" y="2143763"/>
            <a:ext cx="1699200" cy="18927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000">
                <a:solidFill>
                  <a:schemeClr val="accent4"/>
                </a:solidFill>
              </a:rPr>
              <a:t>03</a:t>
            </a:r>
            <a:endParaRPr sz="3000">
              <a:solidFill>
                <a:schemeClr val="accent4"/>
              </a:solidFill>
            </a:endParaRPr>
          </a:p>
        </p:txBody>
      </p:sp>
      <p:sp>
        <p:nvSpPr>
          <p:cNvPr id="2139" name="Google Shape;2139;p163"/>
          <p:cNvSpPr txBox="1">
            <a:spLocks noGrp="1"/>
          </p:cNvSpPr>
          <p:nvPr>
            <p:ph type="title" idx="7"/>
          </p:nvPr>
        </p:nvSpPr>
        <p:spPr>
          <a:xfrm>
            <a:off x="11231581" y="2143763"/>
            <a:ext cx="1699200" cy="18927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000">
                <a:solidFill>
                  <a:schemeClr val="accent4"/>
                </a:solidFill>
              </a:rPr>
              <a:t>04</a:t>
            </a:r>
            <a:endParaRPr sz="3000">
              <a:solidFill>
                <a:schemeClr val="accent4"/>
              </a:solidFill>
            </a:endParaRPr>
          </a:p>
        </p:txBody>
      </p:sp>
      <p:sp>
        <p:nvSpPr>
          <p:cNvPr id="2140" name="Google Shape;2140;p163"/>
          <p:cNvSpPr txBox="1">
            <a:spLocks noGrp="1"/>
          </p:cNvSpPr>
          <p:nvPr>
            <p:ph type="body" idx="1"/>
          </p:nvPr>
        </p:nvSpPr>
        <p:spPr>
          <a:xfrm>
            <a:off x="772770" y="5341135"/>
            <a:ext cx="2350800" cy="831300"/>
          </a:xfrm>
          <a:prstGeom prst="rect">
            <a:avLst/>
          </a:prstGeom>
        </p:spPr>
        <p:txBody>
          <a:bodyPr spcFirstLastPara="1" wrap="square" lIns="0" tIns="0" rIns="0" bIns="0" anchor="t" anchorCtr="0">
            <a:spAutoFit/>
          </a:bodyPr>
          <a:lstStyle/>
          <a:p>
            <a:pPr marL="0" lvl="0" indent="0" algn="l" rtl="0">
              <a:lnSpc>
                <a:spcPct val="100000"/>
              </a:lnSpc>
              <a:spcBef>
                <a:spcPts val="0"/>
              </a:spcBef>
              <a:spcAft>
                <a:spcPts val="1000"/>
              </a:spcAft>
              <a:buNone/>
            </a:pPr>
            <a:r>
              <a:rPr lang="en">
                <a:solidFill>
                  <a:schemeClr val="accent4"/>
                </a:solidFill>
              </a:rPr>
              <a:t>AI-generated content is always obviously fake.</a:t>
            </a:r>
            <a:endParaRPr>
              <a:solidFill>
                <a:schemeClr val="accent4"/>
              </a:solidFill>
            </a:endParaRPr>
          </a:p>
        </p:txBody>
      </p:sp>
      <p:sp>
        <p:nvSpPr>
          <p:cNvPr id="2141" name="Google Shape;2141;p163"/>
          <p:cNvSpPr txBox="1">
            <a:spLocks noGrp="1"/>
          </p:cNvSpPr>
          <p:nvPr>
            <p:ph type="body" idx="1"/>
          </p:nvPr>
        </p:nvSpPr>
        <p:spPr>
          <a:xfrm>
            <a:off x="4368355" y="5341135"/>
            <a:ext cx="2350800" cy="1108200"/>
          </a:xfrm>
          <a:prstGeom prst="rect">
            <a:avLst/>
          </a:prstGeom>
        </p:spPr>
        <p:txBody>
          <a:bodyPr spcFirstLastPara="1" wrap="square" lIns="0" tIns="0" rIns="0" bIns="0" anchor="t" anchorCtr="0">
            <a:spAutoFit/>
          </a:bodyPr>
          <a:lstStyle/>
          <a:p>
            <a:pPr marL="0" lvl="0" indent="0" algn="l" rtl="0">
              <a:lnSpc>
                <a:spcPct val="100000"/>
              </a:lnSpc>
              <a:spcBef>
                <a:spcPts val="0"/>
              </a:spcBef>
              <a:spcAft>
                <a:spcPts val="1000"/>
              </a:spcAft>
              <a:buNone/>
            </a:pPr>
            <a:r>
              <a:rPr lang="en">
                <a:solidFill>
                  <a:schemeClr val="accent4"/>
                </a:solidFill>
              </a:rPr>
              <a:t>I should verify information before sharing it in my family group.</a:t>
            </a:r>
            <a:endParaRPr>
              <a:solidFill>
                <a:schemeClr val="accent4"/>
              </a:solidFill>
            </a:endParaRPr>
          </a:p>
        </p:txBody>
      </p:sp>
      <p:sp>
        <p:nvSpPr>
          <p:cNvPr id="2142" name="Google Shape;2142;p163"/>
          <p:cNvSpPr txBox="1">
            <a:spLocks noGrp="1"/>
          </p:cNvSpPr>
          <p:nvPr>
            <p:ph type="body" idx="1"/>
          </p:nvPr>
        </p:nvSpPr>
        <p:spPr>
          <a:xfrm>
            <a:off x="7776980" y="5341135"/>
            <a:ext cx="2350800" cy="1108200"/>
          </a:xfrm>
          <a:prstGeom prst="rect">
            <a:avLst/>
          </a:prstGeom>
        </p:spPr>
        <p:txBody>
          <a:bodyPr spcFirstLastPara="1" wrap="square" lIns="0" tIns="0" rIns="0" bIns="0" anchor="t" anchorCtr="0">
            <a:spAutoFit/>
          </a:bodyPr>
          <a:lstStyle/>
          <a:p>
            <a:pPr marL="0" lvl="0" indent="0" algn="l" rtl="0">
              <a:lnSpc>
                <a:spcPct val="100000"/>
              </a:lnSpc>
              <a:spcBef>
                <a:spcPts val="0"/>
              </a:spcBef>
              <a:spcAft>
                <a:spcPts val="1000"/>
              </a:spcAft>
              <a:buNone/>
            </a:pPr>
            <a:r>
              <a:rPr lang="en">
                <a:solidFill>
                  <a:schemeClr val="accent4"/>
                </a:solidFill>
              </a:rPr>
              <a:t>AI can help write professional emails, but I still need to personalize them.</a:t>
            </a:r>
            <a:endParaRPr>
              <a:solidFill>
                <a:schemeClr val="accent4"/>
              </a:solidFill>
            </a:endParaRPr>
          </a:p>
        </p:txBody>
      </p:sp>
      <p:sp>
        <p:nvSpPr>
          <p:cNvPr id="2143" name="Google Shape;2143;p163"/>
          <p:cNvSpPr txBox="1">
            <a:spLocks noGrp="1"/>
          </p:cNvSpPr>
          <p:nvPr>
            <p:ph type="body" idx="1"/>
          </p:nvPr>
        </p:nvSpPr>
        <p:spPr>
          <a:xfrm>
            <a:off x="11231597" y="5341123"/>
            <a:ext cx="2552400" cy="831300"/>
          </a:xfrm>
          <a:prstGeom prst="rect">
            <a:avLst/>
          </a:prstGeom>
        </p:spPr>
        <p:txBody>
          <a:bodyPr spcFirstLastPara="1" wrap="square" lIns="0" tIns="0" rIns="0" bIns="0" anchor="t" anchorCtr="0">
            <a:spAutoFit/>
          </a:bodyPr>
          <a:lstStyle/>
          <a:p>
            <a:pPr marL="0" lvl="0" indent="0" algn="l" rtl="0">
              <a:lnSpc>
                <a:spcPct val="100000"/>
              </a:lnSpc>
              <a:spcBef>
                <a:spcPts val="0"/>
              </a:spcBef>
              <a:spcAft>
                <a:spcPts val="1000"/>
              </a:spcAft>
              <a:buNone/>
            </a:pPr>
            <a:r>
              <a:rPr lang="en">
                <a:solidFill>
                  <a:schemeClr val="accent4"/>
                </a:solidFill>
              </a:rPr>
              <a:t>Free AI tools are always safe to use with personal information.</a:t>
            </a:r>
            <a:endParaRPr>
              <a:solidFill>
                <a:schemeClr val="accent4"/>
              </a:solidFill>
            </a:endParaRPr>
          </a:p>
        </p:txBody>
      </p:sp>
      <p:sp>
        <p:nvSpPr>
          <p:cNvPr id="2144" name="Google Shape;2144;p163"/>
          <p:cNvSpPr/>
          <p:nvPr/>
        </p:nvSpPr>
        <p:spPr>
          <a:xfrm>
            <a:off x="14358452" y="3224096"/>
            <a:ext cx="3134100" cy="45477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2145" name="Google Shape;2145;p163"/>
          <p:cNvSpPr txBox="1">
            <a:spLocks noGrp="1"/>
          </p:cNvSpPr>
          <p:nvPr>
            <p:ph type="title" idx="7"/>
          </p:nvPr>
        </p:nvSpPr>
        <p:spPr>
          <a:xfrm>
            <a:off x="14709218" y="2143763"/>
            <a:ext cx="1699200" cy="18927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000"/>
              <a:t>05</a:t>
            </a:r>
            <a:endParaRPr sz="3000"/>
          </a:p>
        </p:txBody>
      </p:sp>
      <p:sp>
        <p:nvSpPr>
          <p:cNvPr id="2146" name="Google Shape;2146;p163"/>
          <p:cNvSpPr txBox="1">
            <a:spLocks noGrp="1"/>
          </p:cNvSpPr>
          <p:nvPr>
            <p:ph type="body" idx="1"/>
          </p:nvPr>
        </p:nvSpPr>
        <p:spPr>
          <a:xfrm>
            <a:off x="14709234" y="5341123"/>
            <a:ext cx="2552400" cy="831300"/>
          </a:xfrm>
          <a:prstGeom prst="rect">
            <a:avLst/>
          </a:prstGeom>
        </p:spPr>
        <p:txBody>
          <a:bodyPr spcFirstLastPara="1" wrap="square" lIns="0" tIns="0" rIns="0" bIns="0" anchor="t" anchorCtr="0">
            <a:spAutoFit/>
          </a:bodyPr>
          <a:lstStyle/>
          <a:p>
            <a:pPr marL="0" lvl="0" indent="0" algn="l" rtl="0">
              <a:lnSpc>
                <a:spcPct val="100000"/>
              </a:lnSpc>
              <a:spcBef>
                <a:spcPts val="0"/>
              </a:spcBef>
              <a:spcAft>
                <a:spcPts val="1000"/>
              </a:spcAft>
              <a:buNone/>
            </a:pPr>
            <a:r>
              <a:rPr lang="en"/>
              <a:t>AI is just a tool - the wisdom and judgment come from me.</a:t>
            </a:r>
            <a:endParaRPr/>
          </a:p>
        </p:txBody>
      </p:sp>
      <p:sp>
        <p:nvSpPr>
          <p:cNvPr id="2147" name="Google Shape;2147;p163"/>
          <p:cNvSpPr/>
          <p:nvPr/>
        </p:nvSpPr>
        <p:spPr>
          <a:xfrm>
            <a:off x="14358642" y="3226221"/>
            <a:ext cx="3134100" cy="435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2148" name="Google Shape;2148;p163"/>
          <p:cNvSpPr txBox="1">
            <a:spLocks noGrp="1"/>
          </p:cNvSpPr>
          <p:nvPr>
            <p:ph type="title"/>
          </p:nvPr>
        </p:nvSpPr>
        <p:spPr>
          <a:xfrm>
            <a:off x="419100" y="1802762"/>
            <a:ext cx="3949200" cy="8505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Let’s see what you remember</a:t>
            </a:r>
            <a:endParaRPr/>
          </a:p>
        </p:txBody>
      </p:sp>
      <p:sp>
        <p:nvSpPr>
          <p:cNvPr id="2149" name="Google Shape;2149;p163"/>
          <p:cNvSpPr txBox="1"/>
          <p:nvPr/>
        </p:nvSpPr>
        <p:spPr>
          <a:xfrm>
            <a:off x="4129096" y="1964588"/>
            <a:ext cx="4607400" cy="568200"/>
          </a:xfrm>
          <a:prstGeom prst="rect">
            <a:avLst/>
          </a:prstGeom>
          <a:noFill/>
          <a:ln>
            <a:noFill/>
          </a:ln>
        </p:spPr>
        <p:txBody>
          <a:bodyPr spcFirstLastPara="1" wrap="square" lIns="0" tIns="13850" rIns="0" bIns="0" anchor="t" anchorCtr="0">
            <a:spAutoFit/>
          </a:bodyPr>
          <a:lstStyle/>
          <a:p>
            <a:pPr marL="13833" lvl="0" indent="0" algn="l" rtl="0">
              <a:lnSpc>
                <a:spcPct val="100000"/>
              </a:lnSpc>
              <a:spcBef>
                <a:spcPts val="0"/>
              </a:spcBef>
              <a:spcAft>
                <a:spcPts val="0"/>
              </a:spcAft>
              <a:buNone/>
            </a:pPr>
            <a:r>
              <a:rPr lang="en" sz="1800">
                <a:solidFill>
                  <a:srgbClr val="092838"/>
                </a:solidFill>
                <a:latin typeface="Optimistic Text"/>
                <a:ea typeface="Optimistic Text"/>
                <a:cs typeface="Optimistic Text"/>
                <a:sym typeface="Optimistic Text"/>
              </a:rPr>
              <a:t>Show Thumbs Up (True), Thumbs Down (False), or Sideways (Not Sure)</a:t>
            </a:r>
            <a:endParaRPr sz="1800">
              <a:solidFill>
                <a:srgbClr val="092838"/>
              </a:solidFill>
              <a:latin typeface="Optimistic Text"/>
              <a:ea typeface="Optimistic Text"/>
              <a:cs typeface="Optimistic Text"/>
              <a:sym typeface="Optimistic Text"/>
            </a:endParaRPr>
          </a:p>
        </p:txBody>
      </p:sp>
      <p:sp>
        <p:nvSpPr>
          <p:cNvPr id="2150" name="Google Shape;2150;p163"/>
          <p:cNvSpPr txBox="1">
            <a:spLocks noGrp="1"/>
          </p:cNvSpPr>
          <p:nvPr>
            <p:ph type="title"/>
          </p:nvPr>
        </p:nvSpPr>
        <p:spPr>
          <a:xfrm>
            <a:off x="772776" y="5522519"/>
            <a:ext cx="1699200" cy="18927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000">
                <a:solidFill>
                  <a:schemeClr val="accent4"/>
                </a:solidFill>
              </a:rPr>
              <a:t>False</a:t>
            </a:r>
            <a:endParaRPr sz="3000">
              <a:solidFill>
                <a:schemeClr val="accent4"/>
              </a:solidFill>
            </a:endParaRPr>
          </a:p>
        </p:txBody>
      </p:sp>
      <p:sp>
        <p:nvSpPr>
          <p:cNvPr id="2151" name="Google Shape;2151;p163"/>
          <p:cNvSpPr txBox="1">
            <a:spLocks noGrp="1"/>
          </p:cNvSpPr>
          <p:nvPr>
            <p:ph type="title"/>
          </p:nvPr>
        </p:nvSpPr>
        <p:spPr>
          <a:xfrm>
            <a:off x="4368351" y="5522519"/>
            <a:ext cx="1699200" cy="18927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000">
                <a:solidFill>
                  <a:schemeClr val="accent4"/>
                </a:solidFill>
              </a:rPr>
              <a:t>True</a:t>
            </a:r>
            <a:endParaRPr sz="3000">
              <a:solidFill>
                <a:schemeClr val="accent4"/>
              </a:solidFill>
            </a:endParaRPr>
          </a:p>
        </p:txBody>
      </p:sp>
      <p:sp>
        <p:nvSpPr>
          <p:cNvPr id="2152" name="Google Shape;2152;p163"/>
          <p:cNvSpPr txBox="1">
            <a:spLocks noGrp="1"/>
          </p:cNvSpPr>
          <p:nvPr>
            <p:ph type="title"/>
          </p:nvPr>
        </p:nvSpPr>
        <p:spPr>
          <a:xfrm>
            <a:off x="7776988" y="5522519"/>
            <a:ext cx="1699200" cy="18927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000">
                <a:solidFill>
                  <a:schemeClr val="accent4"/>
                </a:solidFill>
              </a:rPr>
              <a:t>True</a:t>
            </a:r>
            <a:endParaRPr sz="3000">
              <a:solidFill>
                <a:schemeClr val="accent4"/>
              </a:solidFill>
            </a:endParaRPr>
          </a:p>
        </p:txBody>
      </p:sp>
      <p:sp>
        <p:nvSpPr>
          <p:cNvPr id="2153" name="Google Shape;2153;p163"/>
          <p:cNvSpPr txBox="1">
            <a:spLocks noGrp="1"/>
          </p:cNvSpPr>
          <p:nvPr>
            <p:ph type="title"/>
          </p:nvPr>
        </p:nvSpPr>
        <p:spPr>
          <a:xfrm>
            <a:off x="11243113" y="5522519"/>
            <a:ext cx="1699200" cy="18927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000">
                <a:solidFill>
                  <a:schemeClr val="accent4"/>
                </a:solidFill>
              </a:rPr>
              <a:t>False</a:t>
            </a:r>
            <a:endParaRPr sz="3000">
              <a:solidFill>
                <a:schemeClr val="accent4"/>
              </a:solidFill>
            </a:endParaRPr>
          </a:p>
        </p:txBody>
      </p:sp>
      <p:sp>
        <p:nvSpPr>
          <p:cNvPr id="2154" name="Google Shape;2154;p163"/>
          <p:cNvSpPr txBox="1">
            <a:spLocks noGrp="1"/>
          </p:cNvSpPr>
          <p:nvPr>
            <p:ph type="subTitle" idx="2"/>
          </p:nvPr>
        </p:nvSpPr>
        <p:spPr>
          <a:xfrm>
            <a:off x="429768" y="429768"/>
            <a:ext cx="4928700" cy="347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1000"/>
              <a:t>WRAP-UP &amp; MOVING FORWARD</a:t>
            </a:r>
            <a:endParaRPr sz="1000"/>
          </a:p>
        </p:txBody>
      </p:sp>
      <p:sp>
        <p:nvSpPr>
          <p:cNvPr id="2155" name="Google Shape;2155;p163"/>
          <p:cNvSpPr txBox="1">
            <a:spLocks noGrp="1"/>
          </p:cNvSpPr>
          <p:nvPr>
            <p:ph type="subTitle" idx="9"/>
          </p:nvPr>
        </p:nvSpPr>
        <p:spPr>
          <a:xfrm>
            <a:off x="1900251" y="9442550"/>
            <a:ext cx="5556600" cy="4206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Understanding AI in your daily life</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159"/>
        <p:cNvGrpSpPr/>
        <p:nvPr/>
      </p:nvGrpSpPr>
      <p:grpSpPr>
        <a:xfrm>
          <a:off x="0" y="0"/>
          <a:ext cx="0" cy="0"/>
          <a:chOff x="0" y="0"/>
          <a:chExt cx="0" cy="0"/>
        </a:xfrm>
      </p:grpSpPr>
      <p:sp>
        <p:nvSpPr>
          <p:cNvPr id="2160" name="Google Shape;2160;p164"/>
          <p:cNvSpPr/>
          <p:nvPr/>
        </p:nvSpPr>
        <p:spPr>
          <a:xfrm>
            <a:off x="10880814" y="3224096"/>
            <a:ext cx="3134100" cy="4547700"/>
          </a:xfrm>
          <a:prstGeom prst="rect">
            <a:avLst/>
          </a:prstGeom>
          <a:gradFill>
            <a:gsLst>
              <a:gs pos="0">
                <a:srgbClr val="FF0000"/>
              </a:gs>
              <a:gs pos="100000">
                <a:srgbClr val="EC1C23"/>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2161" name="Google Shape;2161;p164"/>
          <p:cNvSpPr/>
          <p:nvPr/>
        </p:nvSpPr>
        <p:spPr>
          <a:xfrm>
            <a:off x="7391977" y="3224096"/>
            <a:ext cx="3134100" cy="45477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2162" name="Google Shape;2162;p164"/>
          <p:cNvSpPr/>
          <p:nvPr/>
        </p:nvSpPr>
        <p:spPr>
          <a:xfrm>
            <a:off x="3903115" y="3224096"/>
            <a:ext cx="3134100" cy="45477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2163" name="Google Shape;2163;p164"/>
          <p:cNvSpPr/>
          <p:nvPr/>
        </p:nvSpPr>
        <p:spPr>
          <a:xfrm>
            <a:off x="425475" y="3224096"/>
            <a:ext cx="3134100" cy="4547700"/>
          </a:xfrm>
          <a:prstGeom prst="rect">
            <a:avLst/>
          </a:prstGeom>
          <a:gradFill>
            <a:gsLst>
              <a:gs pos="0">
                <a:srgbClr val="FF0000"/>
              </a:gs>
              <a:gs pos="100000">
                <a:srgbClr val="EC1C23"/>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2164" name="Google Shape;2164;p164"/>
          <p:cNvSpPr txBox="1">
            <a:spLocks noGrp="1"/>
          </p:cNvSpPr>
          <p:nvPr>
            <p:ph type="title"/>
          </p:nvPr>
        </p:nvSpPr>
        <p:spPr>
          <a:xfrm>
            <a:off x="772776" y="2143770"/>
            <a:ext cx="1699200" cy="18927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000">
                <a:solidFill>
                  <a:schemeClr val="accent4"/>
                </a:solidFill>
              </a:rPr>
              <a:t>01</a:t>
            </a:r>
            <a:endParaRPr sz="3000">
              <a:solidFill>
                <a:schemeClr val="accent4"/>
              </a:solidFill>
            </a:endParaRPr>
          </a:p>
        </p:txBody>
      </p:sp>
      <p:sp>
        <p:nvSpPr>
          <p:cNvPr id="2165" name="Google Shape;2165;p164"/>
          <p:cNvSpPr txBox="1">
            <a:spLocks noGrp="1"/>
          </p:cNvSpPr>
          <p:nvPr>
            <p:ph type="title" idx="3"/>
          </p:nvPr>
        </p:nvSpPr>
        <p:spPr>
          <a:xfrm>
            <a:off x="4368357" y="2143763"/>
            <a:ext cx="1699200" cy="18927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000">
                <a:solidFill>
                  <a:schemeClr val="accent4"/>
                </a:solidFill>
              </a:rPr>
              <a:t>02</a:t>
            </a:r>
            <a:endParaRPr sz="3000">
              <a:solidFill>
                <a:schemeClr val="accent4"/>
              </a:solidFill>
            </a:endParaRPr>
          </a:p>
        </p:txBody>
      </p:sp>
      <p:sp>
        <p:nvSpPr>
          <p:cNvPr id="2166" name="Google Shape;2166;p164"/>
          <p:cNvSpPr txBox="1">
            <a:spLocks noGrp="1"/>
          </p:cNvSpPr>
          <p:nvPr>
            <p:ph type="title" idx="5"/>
          </p:nvPr>
        </p:nvSpPr>
        <p:spPr>
          <a:xfrm>
            <a:off x="7776985" y="2143763"/>
            <a:ext cx="1699200" cy="18927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000">
                <a:solidFill>
                  <a:schemeClr val="accent4"/>
                </a:solidFill>
              </a:rPr>
              <a:t>03</a:t>
            </a:r>
            <a:endParaRPr sz="3000">
              <a:solidFill>
                <a:schemeClr val="accent4"/>
              </a:solidFill>
            </a:endParaRPr>
          </a:p>
        </p:txBody>
      </p:sp>
      <p:sp>
        <p:nvSpPr>
          <p:cNvPr id="2167" name="Google Shape;2167;p164"/>
          <p:cNvSpPr txBox="1">
            <a:spLocks noGrp="1"/>
          </p:cNvSpPr>
          <p:nvPr>
            <p:ph type="title" idx="7"/>
          </p:nvPr>
        </p:nvSpPr>
        <p:spPr>
          <a:xfrm>
            <a:off x="11231581" y="2143763"/>
            <a:ext cx="1699200" cy="18927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000">
                <a:solidFill>
                  <a:schemeClr val="accent4"/>
                </a:solidFill>
              </a:rPr>
              <a:t>04</a:t>
            </a:r>
            <a:endParaRPr sz="3000">
              <a:solidFill>
                <a:schemeClr val="accent4"/>
              </a:solidFill>
            </a:endParaRPr>
          </a:p>
        </p:txBody>
      </p:sp>
      <p:sp>
        <p:nvSpPr>
          <p:cNvPr id="2168" name="Google Shape;2168;p164"/>
          <p:cNvSpPr txBox="1">
            <a:spLocks noGrp="1"/>
          </p:cNvSpPr>
          <p:nvPr>
            <p:ph type="body" idx="1"/>
          </p:nvPr>
        </p:nvSpPr>
        <p:spPr>
          <a:xfrm>
            <a:off x="772770" y="5341135"/>
            <a:ext cx="2350800" cy="831300"/>
          </a:xfrm>
          <a:prstGeom prst="rect">
            <a:avLst/>
          </a:prstGeom>
        </p:spPr>
        <p:txBody>
          <a:bodyPr spcFirstLastPara="1" wrap="square" lIns="0" tIns="0" rIns="0" bIns="0" anchor="t" anchorCtr="0">
            <a:spAutoFit/>
          </a:bodyPr>
          <a:lstStyle/>
          <a:p>
            <a:pPr marL="0" lvl="0" indent="0" algn="l" rtl="0">
              <a:lnSpc>
                <a:spcPct val="100000"/>
              </a:lnSpc>
              <a:spcBef>
                <a:spcPts val="0"/>
              </a:spcBef>
              <a:spcAft>
                <a:spcPts val="1000"/>
              </a:spcAft>
              <a:buNone/>
            </a:pPr>
            <a:r>
              <a:rPr lang="en">
                <a:solidFill>
                  <a:schemeClr val="accent4"/>
                </a:solidFill>
              </a:rPr>
              <a:t>AI-generated content is always obviously fake.</a:t>
            </a:r>
            <a:endParaRPr>
              <a:solidFill>
                <a:schemeClr val="accent4"/>
              </a:solidFill>
            </a:endParaRPr>
          </a:p>
        </p:txBody>
      </p:sp>
      <p:sp>
        <p:nvSpPr>
          <p:cNvPr id="2169" name="Google Shape;2169;p164"/>
          <p:cNvSpPr txBox="1">
            <a:spLocks noGrp="1"/>
          </p:cNvSpPr>
          <p:nvPr>
            <p:ph type="body" idx="1"/>
          </p:nvPr>
        </p:nvSpPr>
        <p:spPr>
          <a:xfrm>
            <a:off x="4368355" y="5341135"/>
            <a:ext cx="2350800" cy="1108200"/>
          </a:xfrm>
          <a:prstGeom prst="rect">
            <a:avLst/>
          </a:prstGeom>
        </p:spPr>
        <p:txBody>
          <a:bodyPr spcFirstLastPara="1" wrap="square" lIns="0" tIns="0" rIns="0" bIns="0" anchor="t" anchorCtr="0">
            <a:spAutoFit/>
          </a:bodyPr>
          <a:lstStyle/>
          <a:p>
            <a:pPr marL="0" lvl="0" indent="0" algn="l" rtl="0">
              <a:lnSpc>
                <a:spcPct val="100000"/>
              </a:lnSpc>
              <a:spcBef>
                <a:spcPts val="0"/>
              </a:spcBef>
              <a:spcAft>
                <a:spcPts val="1000"/>
              </a:spcAft>
              <a:buNone/>
            </a:pPr>
            <a:r>
              <a:rPr lang="en">
                <a:solidFill>
                  <a:schemeClr val="accent4"/>
                </a:solidFill>
              </a:rPr>
              <a:t>I should verify information before sharing it in my family group.</a:t>
            </a:r>
            <a:endParaRPr>
              <a:solidFill>
                <a:schemeClr val="accent4"/>
              </a:solidFill>
            </a:endParaRPr>
          </a:p>
        </p:txBody>
      </p:sp>
      <p:sp>
        <p:nvSpPr>
          <p:cNvPr id="2170" name="Google Shape;2170;p164"/>
          <p:cNvSpPr txBox="1">
            <a:spLocks noGrp="1"/>
          </p:cNvSpPr>
          <p:nvPr>
            <p:ph type="body" idx="1"/>
          </p:nvPr>
        </p:nvSpPr>
        <p:spPr>
          <a:xfrm>
            <a:off x="7776980" y="5341135"/>
            <a:ext cx="2350800" cy="1108200"/>
          </a:xfrm>
          <a:prstGeom prst="rect">
            <a:avLst/>
          </a:prstGeom>
        </p:spPr>
        <p:txBody>
          <a:bodyPr spcFirstLastPara="1" wrap="square" lIns="0" tIns="0" rIns="0" bIns="0" anchor="t" anchorCtr="0">
            <a:spAutoFit/>
          </a:bodyPr>
          <a:lstStyle/>
          <a:p>
            <a:pPr marL="0" lvl="0" indent="0" algn="l" rtl="0">
              <a:lnSpc>
                <a:spcPct val="100000"/>
              </a:lnSpc>
              <a:spcBef>
                <a:spcPts val="0"/>
              </a:spcBef>
              <a:spcAft>
                <a:spcPts val="1000"/>
              </a:spcAft>
              <a:buNone/>
            </a:pPr>
            <a:r>
              <a:rPr lang="en">
                <a:solidFill>
                  <a:schemeClr val="accent4"/>
                </a:solidFill>
              </a:rPr>
              <a:t>AI can help write professional emails, but I still need to personalize them.</a:t>
            </a:r>
            <a:endParaRPr>
              <a:solidFill>
                <a:schemeClr val="accent4"/>
              </a:solidFill>
            </a:endParaRPr>
          </a:p>
        </p:txBody>
      </p:sp>
      <p:sp>
        <p:nvSpPr>
          <p:cNvPr id="2171" name="Google Shape;2171;p164"/>
          <p:cNvSpPr txBox="1">
            <a:spLocks noGrp="1"/>
          </p:cNvSpPr>
          <p:nvPr>
            <p:ph type="body" idx="1"/>
          </p:nvPr>
        </p:nvSpPr>
        <p:spPr>
          <a:xfrm>
            <a:off x="11231597" y="5341123"/>
            <a:ext cx="2552400" cy="831300"/>
          </a:xfrm>
          <a:prstGeom prst="rect">
            <a:avLst/>
          </a:prstGeom>
        </p:spPr>
        <p:txBody>
          <a:bodyPr spcFirstLastPara="1" wrap="square" lIns="0" tIns="0" rIns="0" bIns="0" anchor="t" anchorCtr="0">
            <a:spAutoFit/>
          </a:bodyPr>
          <a:lstStyle/>
          <a:p>
            <a:pPr marL="0" lvl="0" indent="0" algn="l" rtl="0">
              <a:lnSpc>
                <a:spcPct val="100000"/>
              </a:lnSpc>
              <a:spcBef>
                <a:spcPts val="0"/>
              </a:spcBef>
              <a:spcAft>
                <a:spcPts val="1000"/>
              </a:spcAft>
              <a:buNone/>
            </a:pPr>
            <a:r>
              <a:rPr lang="en">
                <a:solidFill>
                  <a:schemeClr val="accent4"/>
                </a:solidFill>
              </a:rPr>
              <a:t>Free AI tools are always safe to use with personal information.</a:t>
            </a:r>
            <a:endParaRPr>
              <a:solidFill>
                <a:schemeClr val="accent4"/>
              </a:solidFill>
            </a:endParaRPr>
          </a:p>
        </p:txBody>
      </p:sp>
      <p:sp>
        <p:nvSpPr>
          <p:cNvPr id="2172" name="Google Shape;2172;p164"/>
          <p:cNvSpPr/>
          <p:nvPr/>
        </p:nvSpPr>
        <p:spPr>
          <a:xfrm>
            <a:off x="14358452" y="3224096"/>
            <a:ext cx="3134100" cy="45477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2173" name="Google Shape;2173;p164"/>
          <p:cNvSpPr txBox="1">
            <a:spLocks noGrp="1"/>
          </p:cNvSpPr>
          <p:nvPr>
            <p:ph type="title" idx="7"/>
          </p:nvPr>
        </p:nvSpPr>
        <p:spPr>
          <a:xfrm>
            <a:off x="14709218" y="2143763"/>
            <a:ext cx="1699200" cy="18927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000">
                <a:solidFill>
                  <a:schemeClr val="accent4"/>
                </a:solidFill>
              </a:rPr>
              <a:t>05</a:t>
            </a:r>
            <a:endParaRPr sz="3000">
              <a:solidFill>
                <a:schemeClr val="accent4"/>
              </a:solidFill>
            </a:endParaRPr>
          </a:p>
        </p:txBody>
      </p:sp>
      <p:sp>
        <p:nvSpPr>
          <p:cNvPr id="2174" name="Google Shape;2174;p164"/>
          <p:cNvSpPr txBox="1">
            <a:spLocks noGrp="1"/>
          </p:cNvSpPr>
          <p:nvPr>
            <p:ph type="body" idx="1"/>
          </p:nvPr>
        </p:nvSpPr>
        <p:spPr>
          <a:xfrm>
            <a:off x="14709234" y="5341123"/>
            <a:ext cx="2552400" cy="831300"/>
          </a:xfrm>
          <a:prstGeom prst="rect">
            <a:avLst/>
          </a:prstGeom>
        </p:spPr>
        <p:txBody>
          <a:bodyPr spcFirstLastPara="1" wrap="square" lIns="0" tIns="0" rIns="0" bIns="0" anchor="t" anchorCtr="0">
            <a:spAutoFit/>
          </a:bodyPr>
          <a:lstStyle/>
          <a:p>
            <a:pPr marL="0" lvl="0" indent="0" algn="l" rtl="0">
              <a:lnSpc>
                <a:spcPct val="100000"/>
              </a:lnSpc>
              <a:spcBef>
                <a:spcPts val="0"/>
              </a:spcBef>
              <a:spcAft>
                <a:spcPts val="1000"/>
              </a:spcAft>
              <a:buNone/>
            </a:pPr>
            <a:r>
              <a:rPr lang="en">
                <a:solidFill>
                  <a:schemeClr val="accent4"/>
                </a:solidFill>
              </a:rPr>
              <a:t>AI is just a tool - the wisdom and judgment come from me.</a:t>
            </a:r>
            <a:endParaRPr>
              <a:solidFill>
                <a:schemeClr val="accent4"/>
              </a:solidFill>
            </a:endParaRPr>
          </a:p>
        </p:txBody>
      </p:sp>
      <p:sp>
        <p:nvSpPr>
          <p:cNvPr id="2175" name="Google Shape;2175;p164"/>
          <p:cNvSpPr txBox="1">
            <a:spLocks noGrp="1"/>
          </p:cNvSpPr>
          <p:nvPr>
            <p:ph type="title"/>
          </p:nvPr>
        </p:nvSpPr>
        <p:spPr>
          <a:xfrm>
            <a:off x="419100" y="1802762"/>
            <a:ext cx="3949200" cy="8505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Let’s see what you remember</a:t>
            </a:r>
            <a:endParaRPr/>
          </a:p>
        </p:txBody>
      </p:sp>
      <p:sp>
        <p:nvSpPr>
          <p:cNvPr id="2176" name="Google Shape;2176;p164"/>
          <p:cNvSpPr txBox="1"/>
          <p:nvPr/>
        </p:nvSpPr>
        <p:spPr>
          <a:xfrm>
            <a:off x="4129096" y="1964588"/>
            <a:ext cx="4607400" cy="568200"/>
          </a:xfrm>
          <a:prstGeom prst="rect">
            <a:avLst/>
          </a:prstGeom>
          <a:noFill/>
          <a:ln>
            <a:noFill/>
          </a:ln>
        </p:spPr>
        <p:txBody>
          <a:bodyPr spcFirstLastPara="1" wrap="square" lIns="0" tIns="13850" rIns="0" bIns="0" anchor="t" anchorCtr="0">
            <a:spAutoFit/>
          </a:bodyPr>
          <a:lstStyle/>
          <a:p>
            <a:pPr marL="13833" lvl="0" indent="0" algn="l" rtl="0">
              <a:lnSpc>
                <a:spcPct val="100000"/>
              </a:lnSpc>
              <a:spcBef>
                <a:spcPts val="0"/>
              </a:spcBef>
              <a:spcAft>
                <a:spcPts val="0"/>
              </a:spcAft>
              <a:buNone/>
            </a:pPr>
            <a:r>
              <a:rPr lang="en" sz="1800">
                <a:solidFill>
                  <a:srgbClr val="092838"/>
                </a:solidFill>
                <a:latin typeface="Optimistic Text"/>
                <a:ea typeface="Optimistic Text"/>
                <a:cs typeface="Optimistic Text"/>
                <a:sym typeface="Optimistic Text"/>
              </a:rPr>
              <a:t>Show Thumbs Up (True), Thumbs Down (False), or Sideways (Not Sure)</a:t>
            </a:r>
            <a:endParaRPr sz="1800">
              <a:solidFill>
                <a:srgbClr val="092838"/>
              </a:solidFill>
              <a:latin typeface="Optimistic Text"/>
              <a:ea typeface="Optimistic Text"/>
              <a:cs typeface="Optimistic Text"/>
              <a:sym typeface="Optimistic Text"/>
            </a:endParaRPr>
          </a:p>
        </p:txBody>
      </p:sp>
      <p:sp>
        <p:nvSpPr>
          <p:cNvPr id="2177" name="Google Shape;2177;p164"/>
          <p:cNvSpPr txBox="1">
            <a:spLocks noGrp="1"/>
          </p:cNvSpPr>
          <p:nvPr>
            <p:ph type="title"/>
          </p:nvPr>
        </p:nvSpPr>
        <p:spPr>
          <a:xfrm>
            <a:off x="772776" y="5522519"/>
            <a:ext cx="1699200" cy="18927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000">
                <a:solidFill>
                  <a:schemeClr val="accent4"/>
                </a:solidFill>
              </a:rPr>
              <a:t>False</a:t>
            </a:r>
            <a:endParaRPr sz="3000">
              <a:solidFill>
                <a:schemeClr val="accent4"/>
              </a:solidFill>
            </a:endParaRPr>
          </a:p>
        </p:txBody>
      </p:sp>
      <p:sp>
        <p:nvSpPr>
          <p:cNvPr id="2178" name="Google Shape;2178;p164"/>
          <p:cNvSpPr txBox="1">
            <a:spLocks noGrp="1"/>
          </p:cNvSpPr>
          <p:nvPr>
            <p:ph type="title"/>
          </p:nvPr>
        </p:nvSpPr>
        <p:spPr>
          <a:xfrm>
            <a:off x="4368351" y="5522519"/>
            <a:ext cx="1699200" cy="18927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000">
                <a:solidFill>
                  <a:schemeClr val="accent4"/>
                </a:solidFill>
              </a:rPr>
              <a:t>True</a:t>
            </a:r>
            <a:endParaRPr sz="3000">
              <a:solidFill>
                <a:schemeClr val="accent4"/>
              </a:solidFill>
            </a:endParaRPr>
          </a:p>
        </p:txBody>
      </p:sp>
      <p:sp>
        <p:nvSpPr>
          <p:cNvPr id="2179" name="Google Shape;2179;p164"/>
          <p:cNvSpPr txBox="1">
            <a:spLocks noGrp="1"/>
          </p:cNvSpPr>
          <p:nvPr>
            <p:ph type="title"/>
          </p:nvPr>
        </p:nvSpPr>
        <p:spPr>
          <a:xfrm>
            <a:off x="7776988" y="5522519"/>
            <a:ext cx="1699200" cy="18927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000">
                <a:solidFill>
                  <a:schemeClr val="accent4"/>
                </a:solidFill>
              </a:rPr>
              <a:t>True</a:t>
            </a:r>
            <a:endParaRPr sz="3000">
              <a:solidFill>
                <a:schemeClr val="accent4"/>
              </a:solidFill>
            </a:endParaRPr>
          </a:p>
        </p:txBody>
      </p:sp>
      <p:sp>
        <p:nvSpPr>
          <p:cNvPr id="2180" name="Google Shape;2180;p164"/>
          <p:cNvSpPr txBox="1">
            <a:spLocks noGrp="1"/>
          </p:cNvSpPr>
          <p:nvPr>
            <p:ph type="title"/>
          </p:nvPr>
        </p:nvSpPr>
        <p:spPr>
          <a:xfrm>
            <a:off x="11243113" y="5522519"/>
            <a:ext cx="1699200" cy="18927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000">
                <a:solidFill>
                  <a:schemeClr val="accent4"/>
                </a:solidFill>
              </a:rPr>
              <a:t>False</a:t>
            </a:r>
            <a:endParaRPr sz="3000">
              <a:solidFill>
                <a:schemeClr val="accent4"/>
              </a:solidFill>
            </a:endParaRPr>
          </a:p>
        </p:txBody>
      </p:sp>
      <p:sp>
        <p:nvSpPr>
          <p:cNvPr id="2181" name="Google Shape;2181;p164"/>
          <p:cNvSpPr txBox="1">
            <a:spLocks noGrp="1"/>
          </p:cNvSpPr>
          <p:nvPr>
            <p:ph type="title"/>
          </p:nvPr>
        </p:nvSpPr>
        <p:spPr>
          <a:xfrm>
            <a:off x="14709238" y="5522519"/>
            <a:ext cx="1699200" cy="18927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000">
                <a:solidFill>
                  <a:schemeClr val="accent4"/>
                </a:solidFill>
              </a:rPr>
              <a:t>True</a:t>
            </a:r>
            <a:endParaRPr sz="3000">
              <a:solidFill>
                <a:schemeClr val="accent4"/>
              </a:solidFill>
            </a:endParaRPr>
          </a:p>
        </p:txBody>
      </p:sp>
      <p:sp>
        <p:nvSpPr>
          <p:cNvPr id="2182" name="Google Shape;2182;p164"/>
          <p:cNvSpPr txBox="1">
            <a:spLocks noGrp="1"/>
          </p:cNvSpPr>
          <p:nvPr>
            <p:ph type="subTitle" idx="2"/>
          </p:nvPr>
        </p:nvSpPr>
        <p:spPr>
          <a:xfrm>
            <a:off x="429768" y="429768"/>
            <a:ext cx="4928700" cy="347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1000"/>
              <a:t>WRAP-UP &amp; MOVING FORWARD</a:t>
            </a:r>
            <a:endParaRPr sz="1000"/>
          </a:p>
        </p:txBody>
      </p:sp>
      <p:sp>
        <p:nvSpPr>
          <p:cNvPr id="2183" name="Google Shape;2183;p164"/>
          <p:cNvSpPr txBox="1">
            <a:spLocks noGrp="1"/>
          </p:cNvSpPr>
          <p:nvPr>
            <p:ph type="subTitle" idx="9"/>
          </p:nvPr>
        </p:nvSpPr>
        <p:spPr>
          <a:xfrm>
            <a:off x="1900251" y="9442550"/>
            <a:ext cx="5556600" cy="4206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Understanding AI in your daily life</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187"/>
        <p:cNvGrpSpPr/>
        <p:nvPr/>
      </p:nvGrpSpPr>
      <p:grpSpPr>
        <a:xfrm>
          <a:off x="0" y="0"/>
          <a:ext cx="0" cy="0"/>
          <a:chOff x="0" y="0"/>
          <a:chExt cx="0" cy="0"/>
        </a:xfrm>
      </p:grpSpPr>
      <p:pic>
        <p:nvPicPr>
          <p:cNvPr id="2" name="Google Shape;2130;p165" title="53426.jpg">
            <a:extLst>
              <a:ext uri="{FF2B5EF4-FFF2-40B4-BE49-F238E27FC236}">
                <a16:creationId xmlns:a16="http://schemas.microsoft.com/office/drawing/2014/main" id="{717D9C2F-A5C9-7C74-7EEA-FF1E7688F761}"/>
              </a:ext>
            </a:extLst>
          </p:cNvPr>
          <p:cNvPicPr preferRelativeResize="0"/>
          <p:nvPr/>
        </p:nvPicPr>
        <p:blipFill rotWithShape="1">
          <a:blip r:embed="rId3">
            <a:alphaModFix/>
          </a:blip>
          <a:srcRect l="40066" r="769"/>
          <a:stretch/>
        </p:blipFill>
        <p:spPr>
          <a:xfrm>
            <a:off x="9156300" y="2"/>
            <a:ext cx="9131700" cy="10286998"/>
          </a:xfrm>
          <a:prstGeom prst="rect">
            <a:avLst/>
          </a:prstGeom>
          <a:noFill/>
          <a:ln>
            <a:noFill/>
          </a:ln>
        </p:spPr>
      </p:pic>
      <p:sp>
        <p:nvSpPr>
          <p:cNvPr id="2188" name="Google Shape;2188;p165"/>
          <p:cNvSpPr txBox="1">
            <a:spLocks noGrp="1"/>
          </p:cNvSpPr>
          <p:nvPr>
            <p:ph type="title"/>
          </p:nvPr>
        </p:nvSpPr>
        <p:spPr>
          <a:xfrm>
            <a:off x="777247" y="2532900"/>
            <a:ext cx="5318700" cy="17100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dirty="0"/>
              <a:t>Quick Scenario Check</a:t>
            </a:r>
            <a:endParaRPr dirty="0"/>
          </a:p>
        </p:txBody>
      </p:sp>
      <p:sp>
        <p:nvSpPr>
          <p:cNvPr id="2189" name="Google Shape;2189;p165"/>
          <p:cNvSpPr/>
          <p:nvPr/>
        </p:nvSpPr>
        <p:spPr>
          <a:xfrm>
            <a:off x="790575" y="4957775"/>
            <a:ext cx="3516600" cy="2448000"/>
          </a:xfrm>
          <a:prstGeom prst="rect">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2190" name="Google Shape;2190;p165"/>
          <p:cNvSpPr/>
          <p:nvPr/>
        </p:nvSpPr>
        <p:spPr>
          <a:xfrm>
            <a:off x="4500573" y="4957775"/>
            <a:ext cx="3516600" cy="24480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2191" name="Google Shape;2191;p165"/>
          <p:cNvSpPr/>
          <p:nvPr/>
        </p:nvSpPr>
        <p:spPr>
          <a:xfrm>
            <a:off x="790575" y="4957775"/>
            <a:ext cx="39300" cy="24480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2192" name="Google Shape;2192;p165"/>
          <p:cNvSpPr txBox="1">
            <a:spLocks noGrp="1"/>
          </p:cNvSpPr>
          <p:nvPr>
            <p:ph type="body" idx="1"/>
          </p:nvPr>
        </p:nvSpPr>
        <p:spPr>
          <a:xfrm>
            <a:off x="1157300" y="5305425"/>
            <a:ext cx="2913900" cy="1316100"/>
          </a:xfrm>
          <a:prstGeom prst="rect">
            <a:avLst/>
          </a:prstGeom>
        </p:spPr>
        <p:txBody>
          <a:bodyPr spcFirstLastPara="1" wrap="square" lIns="0" tIns="0" rIns="0" bIns="0" anchor="t" anchorCtr="0">
            <a:spAutoFit/>
          </a:bodyPr>
          <a:lstStyle/>
          <a:p>
            <a:pPr marL="0" lvl="0" indent="0" algn="l" rtl="0">
              <a:spcBef>
                <a:spcPts val="0"/>
              </a:spcBef>
              <a:spcAft>
                <a:spcPts val="1000"/>
              </a:spcAft>
              <a:buNone/>
            </a:pPr>
            <a:r>
              <a:rPr lang="en"/>
              <a:t>Someone shares a message in your family WhatsApp group about free government benefits.</a:t>
            </a:r>
            <a:endParaRPr/>
          </a:p>
        </p:txBody>
      </p:sp>
      <p:sp>
        <p:nvSpPr>
          <p:cNvPr id="2193" name="Google Shape;2193;p165"/>
          <p:cNvSpPr txBox="1">
            <a:spLocks noGrp="1"/>
          </p:cNvSpPr>
          <p:nvPr>
            <p:ph type="body" idx="1"/>
          </p:nvPr>
        </p:nvSpPr>
        <p:spPr>
          <a:xfrm>
            <a:off x="4874450" y="5305425"/>
            <a:ext cx="2645700" cy="623400"/>
          </a:xfrm>
          <a:prstGeom prst="rect">
            <a:avLst/>
          </a:prstGeom>
        </p:spPr>
        <p:txBody>
          <a:bodyPr spcFirstLastPara="1" wrap="square" lIns="0" tIns="0" rIns="0" bIns="0" anchor="t" anchorCtr="0">
            <a:spAutoFit/>
          </a:bodyPr>
          <a:lstStyle/>
          <a:p>
            <a:pPr marL="0" lvl="0" indent="0" algn="l" rtl="0">
              <a:spcBef>
                <a:spcPts val="0"/>
              </a:spcBef>
              <a:spcAft>
                <a:spcPts val="1000"/>
              </a:spcAft>
              <a:buNone/>
            </a:pPr>
            <a:r>
              <a:rPr lang="en" b="1">
                <a:solidFill>
                  <a:schemeClr val="accent4"/>
                </a:solidFill>
              </a:rPr>
              <a:t>What’s the first thing you do?</a:t>
            </a:r>
            <a:endParaRPr b="1">
              <a:solidFill>
                <a:schemeClr val="accent4"/>
              </a:solidFill>
            </a:endParaRPr>
          </a:p>
        </p:txBody>
      </p:sp>
      <p:sp>
        <p:nvSpPr>
          <p:cNvPr id="2194" name="Google Shape;2194;p165"/>
          <p:cNvSpPr txBox="1">
            <a:spLocks noGrp="1"/>
          </p:cNvSpPr>
          <p:nvPr>
            <p:ph type="body" idx="1"/>
          </p:nvPr>
        </p:nvSpPr>
        <p:spPr>
          <a:xfrm>
            <a:off x="4874450" y="6353175"/>
            <a:ext cx="1931400" cy="623400"/>
          </a:xfrm>
          <a:prstGeom prst="rect">
            <a:avLst/>
          </a:prstGeom>
        </p:spPr>
        <p:txBody>
          <a:bodyPr spcFirstLastPara="1" wrap="square" lIns="0" tIns="0" rIns="0" bIns="0" anchor="t" anchorCtr="0">
            <a:spAutoFit/>
          </a:bodyPr>
          <a:lstStyle/>
          <a:p>
            <a:pPr marL="0" lvl="0" indent="0" algn="l" rtl="0">
              <a:spcBef>
                <a:spcPts val="0"/>
              </a:spcBef>
              <a:spcAft>
                <a:spcPts val="1000"/>
              </a:spcAft>
              <a:buNone/>
            </a:pPr>
            <a:r>
              <a:rPr lang="en" b="1">
                <a:solidFill>
                  <a:schemeClr val="accent4"/>
                </a:solidFill>
              </a:rPr>
              <a:t>Apply the VERIFY method</a:t>
            </a:r>
            <a:endParaRPr b="1">
              <a:solidFill>
                <a:schemeClr val="accent4"/>
              </a:solidFill>
            </a:endParaRPr>
          </a:p>
        </p:txBody>
      </p:sp>
      <p:sp>
        <p:nvSpPr>
          <p:cNvPr id="2195" name="Google Shape;2195;p165"/>
          <p:cNvSpPr txBox="1">
            <a:spLocks noGrp="1"/>
          </p:cNvSpPr>
          <p:nvPr>
            <p:ph type="subTitle" idx="2"/>
          </p:nvPr>
        </p:nvSpPr>
        <p:spPr>
          <a:xfrm>
            <a:off x="429768" y="429768"/>
            <a:ext cx="4928700" cy="347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1000"/>
              <a:t>WRAP-UP &amp; MOVING FORWARD</a:t>
            </a:r>
            <a:endParaRPr sz="1000"/>
          </a:p>
        </p:txBody>
      </p:sp>
      <p:sp>
        <p:nvSpPr>
          <p:cNvPr id="2196" name="Google Shape;2196;p165"/>
          <p:cNvSpPr txBox="1">
            <a:spLocks noGrp="1"/>
          </p:cNvSpPr>
          <p:nvPr>
            <p:ph type="subTitle" idx="3"/>
          </p:nvPr>
        </p:nvSpPr>
        <p:spPr>
          <a:xfrm>
            <a:off x="1900251" y="9442550"/>
            <a:ext cx="5556600" cy="4206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Understanding AI in your daily life</a:t>
            </a:r>
            <a:endParaRPr/>
          </a:p>
        </p:txBody>
      </p:sp>
      <p:sp>
        <p:nvSpPr>
          <p:cNvPr id="2198" name="Google Shape;2198;p165"/>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accent4"/>
                </a:solidFill>
                <a:latin typeface="Montserrat SemiBold"/>
                <a:ea typeface="Montserrat SemiBold"/>
                <a:cs typeface="Montserrat SemiBold"/>
                <a:sym typeface="Montserrat SemiBold"/>
              </a:rPr>
              <a:t>57</a:t>
            </a:fld>
            <a:endParaRPr sz="900" b="1" i="0" u="none" strike="noStrike" cap="none">
              <a:solidFill>
                <a:schemeClr val="accent4"/>
              </a:solidFill>
              <a:latin typeface="Montserrat SemiBold"/>
              <a:ea typeface="Montserrat SemiBold"/>
              <a:cs typeface="Montserrat SemiBold"/>
              <a:sym typeface="Montserrat SemiBold"/>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202"/>
        <p:cNvGrpSpPr/>
        <p:nvPr/>
      </p:nvGrpSpPr>
      <p:grpSpPr>
        <a:xfrm>
          <a:off x="0" y="0"/>
          <a:ext cx="0" cy="0"/>
          <a:chOff x="0" y="0"/>
          <a:chExt cx="0" cy="0"/>
        </a:xfrm>
      </p:grpSpPr>
      <p:sp>
        <p:nvSpPr>
          <p:cNvPr id="2203" name="Google Shape;2203;p166"/>
          <p:cNvSpPr txBox="1">
            <a:spLocks noGrp="1"/>
          </p:cNvSpPr>
          <p:nvPr>
            <p:ph type="title"/>
          </p:nvPr>
        </p:nvSpPr>
        <p:spPr>
          <a:xfrm>
            <a:off x="777250" y="2532900"/>
            <a:ext cx="3723300" cy="25695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600"/>
              <a:t>Keep practising.</a:t>
            </a:r>
            <a:endParaRPr sz="3600"/>
          </a:p>
          <a:p>
            <a:pPr marL="0" lvl="0" indent="0" algn="l" rtl="0">
              <a:spcBef>
                <a:spcPts val="0"/>
              </a:spcBef>
              <a:spcAft>
                <a:spcPts val="0"/>
              </a:spcAft>
              <a:buNone/>
            </a:pPr>
            <a:r>
              <a:rPr lang="en" sz="3600"/>
              <a:t>Stay curious. Help others.</a:t>
            </a:r>
            <a:endParaRPr sz="3600"/>
          </a:p>
        </p:txBody>
      </p:sp>
      <p:sp>
        <p:nvSpPr>
          <p:cNvPr id="2204" name="Google Shape;2204;p166"/>
          <p:cNvSpPr/>
          <p:nvPr/>
        </p:nvSpPr>
        <p:spPr>
          <a:xfrm>
            <a:off x="5243525" y="2166950"/>
            <a:ext cx="3852600" cy="6296100"/>
          </a:xfrm>
          <a:prstGeom prst="rect">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2205" name="Google Shape;2205;p166"/>
          <p:cNvSpPr/>
          <p:nvPr/>
        </p:nvSpPr>
        <p:spPr>
          <a:xfrm>
            <a:off x="9441798" y="2166950"/>
            <a:ext cx="3852600" cy="62961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2206" name="Google Shape;2206;p166"/>
          <p:cNvSpPr/>
          <p:nvPr/>
        </p:nvSpPr>
        <p:spPr>
          <a:xfrm>
            <a:off x="13640072" y="2166950"/>
            <a:ext cx="3852600" cy="62961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2207" name="Google Shape;2207;p166"/>
          <p:cNvSpPr txBox="1"/>
          <p:nvPr/>
        </p:nvSpPr>
        <p:spPr>
          <a:xfrm>
            <a:off x="5615000" y="2867027"/>
            <a:ext cx="2255700" cy="383400"/>
          </a:xfrm>
          <a:prstGeom prst="rect">
            <a:avLst/>
          </a:prstGeom>
          <a:noFill/>
          <a:ln>
            <a:noFill/>
          </a:ln>
        </p:spPr>
        <p:txBody>
          <a:bodyPr spcFirstLastPara="1" wrap="square" lIns="0" tIns="13850" rIns="0" bIns="0" anchor="t" anchorCtr="0">
            <a:spAutoFit/>
          </a:bodyPr>
          <a:lstStyle/>
          <a:p>
            <a:pPr marL="13833" lvl="0" indent="0" algn="l" rtl="0">
              <a:lnSpc>
                <a:spcPct val="100000"/>
              </a:lnSpc>
              <a:spcBef>
                <a:spcPts val="0"/>
              </a:spcBef>
              <a:spcAft>
                <a:spcPts val="0"/>
              </a:spcAft>
              <a:buClr>
                <a:srgbClr val="000000"/>
              </a:buClr>
              <a:buFont typeface="Arial"/>
              <a:buNone/>
            </a:pPr>
            <a:r>
              <a:rPr lang="en" sz="2400">
                <a:solidFill>
                  <a:srgbClr val="092838"/>
                </a:solidFill>
                <a:latin typeface="Optimistic Text"/>
                <a:ea typeface="Optimistic Text"/>
                <a:cs typeface="Optimistic Text"/>
                <a:sym typeface="Optimistic Text"/>
              </a:rPr>
              <a:t>This Week</a:t>
            </a:r>
            <a:endParaRPr sz="2400">
              <a:solidFill>
                <a:srgbClr val="092838"/>
              </a:solidFill>
              <a:latin typeface="Optimistic Text"/>
              <a:ea typeface="Optimistic Text"/>
              <a:cs typeface="Optimistic Text"/>
              <a:sym typeface="Optimistic Text"/>
            </a:endParaRPr>
          </a:p>
        </p:txBody>
      </p:sp>
      <p:sp>
        <p:nvSpPr>
          <p:cNvPr id="2208" name="Google Shape;2208;p166"/>
          <p:cNvSpPr txBox="1"/>
          <p:nvPr/>
        </p:nvSpPr>
        <p:spPr>
          <a:xfrm>
            <a:off x="5957900" y="4407200"/>
            <a:ext cx="2628900" cy="801900"/>
          </a:xfrm>
          <a:prstGeom prst="rect">
            <a:avLst/>
          </a:prstGeom>
          <a:noFill/>
          <a:ln>
            <a:noFill/>
          </a:ln>
        </p:spPr>
        <p:txBody>
          <a:bodyPr spcFirstLastPara="1" wrap="square" lIns="0" tIns="13850" rIns="0" bIns="0" anchor="t" anchorCtr="0">
            <a:spAutoFit/>
          </a:bodyPr>
          <a:lstStyle/>
          <a:p>
            <a:pPr marL="13833" lvl="0" indent="0" algn="l" rtl="0">
              <a:lnSpc>
                <a:spcPct val="100000"/>
              </a:lnSpc>
              <a:spcBef>
                <a:spcPts val="38"/>
              </a:spcBef>
              <a:spcAft>
                <a:spcPts val="0"/>
              </a:spcAft>
              <a:buNone/>
            </a:pPr>
            <a:r>
              <a:rPr lang="en" sz="1706">
                <a:solidFill>
                  <a:srgbClr val="092838"/>
                </a:solidFill>
                <a:latin typeface="Optimistic Text"/>
                <a:ea typeface="Optimistic Text"/>
                <a:cs typeface="Optimistic Text"/>
                <a:sym typeface="Optimistic Text"/>
              </a:rPr>
              <a:t>Practice the VERIFY method on 1 message or post</a:t>
            </a:r>
            <a:endParaRPr sz="1706">
              <a:solidFill>
                <a:srgbClr val="092838"/>
              </a:solidFill>
              <a:latin typeface="Optimistic Text"/>
              <a:ea typeface="Optimistic Text"/>
              <a:cs typeface="Optimistic Text"/>
              <a:sym typeface="Optimistic Text"/>
            </a:endParaRPr>
          </a:p>
        </p:txBody>
      </p:sp>
      <p:sp>
        <p:nvSpPr>
          <p:cNvPr id="2209" name="Google Shape;2209;p166"/>
          <p:cNvSpPr txBox="1"/>
          <p:nvPr/>
        </p:nvSpPr>
        <p:spPr>
          <a:xfrm>
            <a:off x="5957900" y="5651300"/>
            <a:ext cx="2277900" cy="801900"/>
          </a:xfrm>
          <a:prstGeom prst="rect">
            <a:avLst/>
          </a:prstGeom>
          <a:noFill/>
          <a:ln>
            <a:noFill/>
          </a:ln>
        </p:spPr>
        <p:txBody>
          <a:bodyPr spcFirstLastPara="1" wrap="square" lIns="0" tIns="13850" rIns="0" bIns="0" anchor="t" anchorCtr="0">
            <a:spAutoFit/>
          </a:bodyPr>
          <a:lstStyle/>
          <a:p>
            <a:pPr marL="13833" lvl="0" indent="0" algn="l" rtl="0">
              <a:lnSpc>
                <a:spcPct val="100000"/>
              </a:lnSpc>
              <a:spcBef>
                <a:spcPts val="38"/>
              </a:spcBef>
              <a:spcAft>
                <a:spcPts val="0"/>
              </a:spcAft>
              <a:buNone/>
            </a:pPr>
            <a:r>
              <a:rPr lang="en" sz="1706">
                <a:solidFill>
                  <a:srgbClr val="092838"/>
                </a:solidFill>
                <a:latin typeface="Optimistic Text"/>
                <a:ea typeface="Optimistic Text"/>
                <a:cs typeface="Optimistic Text"/>
                <a:sym typeface="Optimistic Text"/>
              </a:rPr>
              <a:t>Use AI for 1 real task (e.g., email, learning, event planning)</a:t>
            </a:r>
            <a:endParaRPr sz="1706">
              <a:solidFill>
                <a:srgbClr val="092838"/>
              </a:solidFill>
              <a:latin typeface="Optimistic Text"/>
              <a:ea typeface="Optimistic Text"/>
              <a:cs typeface="Optimistic Text"/>
              <a:sym typeface="Optimistic Text"/>
            </a:endParaRPr>
          </a:p>
        </p:txBody>
      </p:sp>
      <p:sp>
        <p:nvSpPr>
          <p:cNvPr id="2210" name="Google Shape;2210;p166"/>
          <p:cNvSpPr txBox="1"/>
          <p:nvPr/>
        </p:nvSpPr>
        <p:spPr>
          <a:xfrm>
            <a:off x="5957900" y="6865400"/>
            <a:ext cx="2415300" cy="801900"/>
          </a:xfrm>
          <a:prstGeom prst="rect">
            <a:avLst/>
          </a:prstGeom>
          <a:noFill/>
          <a:ln>
            <a:noFill/>
          </a:ln>
        </p:spPr>
        <p:txBody>
          <a:bodyPr spcFirstLastPara="1" wrap="square" lIns="0" tIns="13850" rIns="0" bIns="0" anchor="t" anchorCtr="0">
            <a:spAutoFit/>
          </a:bodyPr>
          <a:lstStyle/>
          <a:p>
            <a:pPr marL="13833" lvl="0" indent="0" algn="l" rtl="0">
              <a:lnSpc>
                <a:spcPct val="100000"/>
              </a:lnSpc>
              <a:spcBef>
                <a:spcPts val="38"/>
              </a:spcBef>
              <a:spcAft>
                <a:spcPts val="0"/>
              </a:spcAft>
              <a:buNone/>
            </a:pPr>
            <a:r>
              <a:rPr lang="en" sz="1706">
                <a:solidFill>
                  <a:srgbClr val="092838"/>
                </a:solidFill>
                <a:latin typeface="Optimistic Text"/>
                <a:ea typeface="Optimistic Text"/>
                <a:cs typeface="Optimistic Text"/>
                <a:sym typeface="Optimistic Text"/>
              </a:rPr>
              <a:t>Share 1 thing you learned today with someone in your family</a:t>
            </a:r>
            <a:endParaRPr sz="1706">
              <a:solidFill>
                <a:srgbClr val="092838"/>
              </a:solidFill>
              <a:latin typeface="Optimistic Text"/>
              <a:ea typeface="Optimistic Text"/>
              <a:cs typeface="Optimistic Text"/>
              <a:sym typeface="Optimistic Text"/>
            </a:endParaRPr>
          </a:p>
        </p:txBody>
      </p:sp>
      <p:grpSp>
        <p:nvGrpSpPr>
          <p:cNvPr id="2211" name="Google Shape;2211;p166"/>
          <p:cNvGrpSpPr/>
          <p:nvPr/>
        </p:nvGrpSpPr>
        <p:grpSpPr>
          <a:xfrm>
            <a:off x="5694980" y="4479332"/>
            <a:ext cx="178842" cy="159067"/>
            <a:chOff x="671395" y="3895621"/>
            <a:chExt cx="119228" cy="106045"/>
          </a:xfrm>
        </p:grpSpPr>
        <p:sp>
          <p:nvSpPr>
            <p:cNvPr id="2212" name="Google Shape;2212;p166"/>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sp>
          <p:nvSpPr>
            <p:cNvPr id="2213" name="Google Shape;2213;p166"/>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grpSp>
      <p:grpSp>
        <p:nvGrpSpPr>
          <p:cNvPr id="2214" name="Google Shape;2214;p166"/>
          <p:cNvGrpSpPr/>
          <p:nvPr/>
        </p:nvGrpSpPr>
        <p:grpSpPr>
          <a:xfrm>
            <a:off x="5694980" y="5722082"/>
            <a:ext cx="178842" cy="159067"/>
            <a:chOff x="671395" y="3895621"/>
            <a:chExt cx="119228" cy="106045"/>
          </a:xfrm>
        </p:grpSpPr>
        <p:sp>
          <p:nvSpPr>
            <p:cNvPr id="2215" name="Google Shape;2215;p166"/>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sp>
          <p:nvSpPr>
            <p:cNvPr id="2216" name="Google Shape;2216;p166"/>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grpSp>
      <p:grpSp>
        <p:nvGrpSpPr>
          <p:cNvPr id="2217" name="Google Shape;2217;p166"/>
          <p:cNvGrpSpPr/>
          <p:nvPr/>
        </p:nvGrpSpPr>
        <p:grpSpPr>
          <a:xfrm>
            <a:off x="5694980" y="6927444"/>
            <a:ext cx="178842" cy="159067"/>
            <a:chOff x="671395" y="3895621"/>
            <a:chExt cx="119228" cy="106045"/>
          </a:xfrm>
        </p:grpSpPr>
        <p:sp>
          <p:nvSpPr>
            <p:cNvPr id="2218" name="Google Shape;2218;p166"/>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sp>
          <p:nvSpPr>
            <p:cNvPr id="2219" name="Google Shape;2219;p166"/>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grpSp>
      <p:sp>
        <p:nvSpPr>
          <p:cNvPr id="2220" name="Google Shape;2220;p166"/>
          <p:cNvSpPr txBox="1"/>
          <p:nvPr/>
        </p:nvSpPr>
        <p:spPr>
          <a:xfrm>
            <a:off x="9856475" y="2890288"/>
            <a:ext cx="2966100" cy="383400"/>
          </a:xfrm>
          <a:prstGeom prst="rect">
            <a:avLst/>
          </a:prstGeom>
          <a:noFill/>
          <a:ln>
            <a:noFill/>
          </a:ln>
        </p:spPr>
        <p:txBody>
          <a:bodyPr spcFirstLastPara="1" wrap="square" lIns="0" tIns="13850" rIns="0" bIns="0" anchor="t" anchorCtr="0">
            <a:spAutoFit/>
          </a:bodyPr>
          <a:lstStyle/>
          <a:p>
            <a:pPr marL="13833" lvl="0" indent="0" algn="l" rtl="0">
              <a:lnSpc>
                <a:spcPct val="100000"/>
              </a:lnSpc>
              <a:spcBef>
                <a:spcPts val="0"/>
              </a:spcBef>
              <a:spcAft>
                <a:spcPts val="0"/>
              </a:spcAft>
              <a:buNone/>
            </a:pPr>
            <a:r>
              <a:rPr lang="en" sz="2400">
                <a:solidFill>
                  <a:schemeClr val="accent4"/>
                </a:solidFill>
                <a:latin typeface="Optimistic Text"/>
                <a:ea typeface="Optimistic Text"/>
                <a:cs typeface="Optimistic Text"/>
                <a:sym typeface="Optimistic Text"/>
              </a:rPr>
              <a:t>This Month</a:t>
            </a:r>
            <a:endParaRPr sz="2400">
              <a:solidFill>
                <a:schemeClr val="accent4"/>
              </a:solidFill>
              <a:latin typeface="Optimistic Text"/>
              <a:ea typeface="Optimistic Text"/>
              <a:cs typeface="Optimistic Text"/>
              <a:sym typeface="Optimistic Text"/>
            </a:endParaRPr>
          </a:p>
        </p:txBody>
      </p:sp>
      <p:sp>
        <p:nvSpPr>
          <p:cNvPr id="2221" name="Google Shape;2221;p166"/>
          <p:cNvSpPr txBox="1"/>
          <p:nvPr/>
        </p:nvSpPr>
        <p:spPr>
          <a:xfrm>
            <a:off x="10199375" y="4430450"/>
            <a:ext cx="2553900" cy="801900"/>
          </a:xfrm>
          <a:prstGeom prst="rect">
            <a:avLst/>
          </a:prstGeom>
          <a:noFill/>
          <a:ln>
            <a:noFill/>
          </a:ln>
        </p:spPr>
        <p:txBody>
          <a:bodyPr spcFirstLastPara="1" wrap="square" lIns="0" tIns="13850" rIns="0" bIns="0" anchor="t" anchorCtr="0">
            <a:spAutoFit/>
          </a:bodyPr>
          <a:lstStyle/>
          <a:p>
            <a:pPr marL="13833" lvl="0" indent="0" algn="l" rtl="0">
              <a:lnSpc>
                <a:spcPct val="100000"/>
              </a:lnSpc>
              <a:spcBef>
                <a:spcPts val="38"/>
              </a:spcBef>
              <a:spcAft>
                <a:spcPts val="0"/>
              </a:spcAft>
              <a:buNone/>
            </a:pPr>
            <a:r>
              <a:rPr lang="en" sz="1706">
                <a:solidFill>
                  <a:schemeClr val="accent4"/>
                </a:solidFill>
                <a:latin typeface="Optimistic Text"/>
                <a:ea typeface="Optimistic Text"/>
                <a:cs typeface="Optimistic Text"/>
                <a:sym typeface="Optimistic Text"/>
              </a:rPr>
              <a:t>Be the fact-checker in your WhatsApp or Facebook group</a:t>
            </a:r>
            <a:endParaRPr sz="1706">
              <a:solidFill>
                <a:schemeClr val="accent4"/>
              </a:solidFill>
              <a:latin typeface="Optimistic Text"/>
              <a:ea typeface="Optimistic Text"/>
              <a:cs typeface="Optimistic Text"/>
              <a:sym typeface="Optimistic Text"/>
            </a:endParaRPr>
          </a:p>
        </p:txBody>
      </p:sp>
      <p:sp>
        <p:nvSpPr>
          <p:cNvPr id="2222" name="Google Shape;2222;p166"/>
          <p:cNvSpPr txBox="1"/>
          <p:nvPr/>
        </p:nvSpPr>
        <p:spPr>
          <a:xfrm>
            <a:off x="10199375" y="5601463"/>
            <a:ext cx="2553900" cy="801900"/>
          </a:xfrm>
          <a:prstGeom prst="rect">
            <a:avLst/>
          </a:prstGeom>
          <a:noFill/>
          <a:ln>
            <a:noFill/>
          </a:ln>
        </p:spPr>
        <p:txBody>
          <a:bodyPr spcFirstLastPara="1" wrap="square" lIns="0" tIns="13850" rIns="0" bIns="0" anchor="t" anchorCtr="0">
            <a:spAutoFit/>
          </a:bodyPr>
          <a:lstStyle/>
          <a:p>
            <a:pPr marL="13833" lvl="0" indent="0" algn="l" rtl="0">
              <a:lnSpc>
                <a:spcPct val="100000"/>
              </a:lnSpc>
              <a:spcBef>
                <a:spcPts val="38"/>
              </a:spcBef>
              <a:spcAft>
                <a:spcPts val="0"/>
              </a:spcAft>
              <a:buNone/>
            </a:pPr>
            <a:r>
              <a:rPr lang="en" sz="1706">
                <a:solidFill>
                  <a:schemeClr val="accent4"/>
                </a:solidFill>
                <a:latin typeface="Optimistic Text"/>
                <a:ea typeface="Optimistic Text"/>
                <a:cs typeface="Optimistic Text"/>
                <a:sym typeface="Optimistic Text"/>
              </a:rPr>
              <a:t>Try 1 new AI tool that could help with work, school, or business</a:t>
            </a:r>
            <a:endParaRPr sz="1706">
              <a:solidFill>
                <a:schemeClr val="accent4"/>
              </a:solidFill>
              <a:latin typeface="Optimistic Text"/>
              <a:ea typeface="Optimistic Text"/>
              <a:cs typeface="Optimistic Text"/>
              <a:sym typeface="Optimistic Text"/>
            </a:endParaRPr>
          </a:p>
        </p:txBody>
      </p:sp>
      <p:sp>
        <p:nvSpPr>
          <p:cNvPr id="2223" name="Google Shape;2223;p166"/>
          <p:cNvSpPr txBox="1"/>
          <p:nvPr/>
        </p:nvSpPr>
        <p:spPr>
          <a:xfrm>
            <a:off x="10199375" y="6865388"/>
            <a:ext cx="2553900" cy="539100"/>
          </a:xfrm>
          <a:prstGeom prst="rect">
            <a:avLst/>
          </a:prstGeom>
          <a:noFill/>
          <a:ln>
            <a:noFill/>
          </a:ln>
        </p:spPr>
        <p:txBody>
          <a:bodyPr spcFirstLastPara="1" wrap="square" lIns="0" tIns="13850" rIns="0" bIns="0" anchor="t" anchorCtr="0">
            <a:spAutoFit/>
          </a:bodyPr>
          <a:lstStyle/>
          <a:p>
            <a:pPr marL="13833" lvl="0" indent="0" algn="l" rtl="0">
              <a:lnSpc>
                <a:spcPct val="100000"/>
              </a:lnSpc>
              <a:spcBef>
                <a:spcPts val="38"/>
              </a:spcBef>
              <a:spcAft>
                <a:spcPts val="0"/>
              </a:spcAft>
              <a:buNone/>
            </a:pPr>
            <a:r>
              <a:rPr lang="en" sz="1706">
                <a:solidFill>
                  <a:schemeClr val="accent4"/>
                </a:solidFill>
                <a:latin typeface="Optimistic Text"/>
                <a:ea typeface="Optimistic Text"/>
                <a:cs typeface="Optimistic Text"/>
                <a:sym typeface="Optimistic Text"/>
              </a:rPr>
              <a:t>Teach a friend or elder how to use AI safely</a:t>
            </a:r>
            <a:endParaRPr sz="1706">
              <a:solidFill>
                <a:schemeClr val="accent4"/>
              </a:solidFill>
              <a:latin typeface="Optimistic Text"/>
              <a:ea typeface="Optimistic Text"/>
              <a:cs typeface="Optimistic Text"/>
              <a:sym typeface="Optimistic Text"/>
            </a:endParaRPr>
          </a:p>
        </p:txBody>
      </p:sp>
      <p:grpSp>
        <p:nvGrpSpPr>
          <p:cNvPr id="2224" name="Google Shape;2224;p166"/>
          <p:cNvGrpSpPr/>
          <p:nvPr/>
        </p:nvGrpSpPr>
        <p:grpSpPr>
          <a:xfrm>
            <a:off x="9906417" y="4502594"/>
            <a:ext cx="178842" cy="159067"/>
            <a:chOff x="671395" y="3895621"/>
            <a:chExt cx="119228" cy="106045"/>
          </a:xfrm>
        </p:grpSpPr>
        <p:sp>
          <p:nvSpPr>
            <p:cNvPr id="2225" name="Google Shape;2225;p166"/>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solidFill>
                  <a:schemeClr val="accent4"/>
                </a:solidFill>
              </a:endParaRPr>
            </a:p>
          </p:txBody>
        </p:sp>
        <p:sp>
          <p:nvSpPr>
            <p:cNvPr id="2226" name="Google Shape;2226;p166"/>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solidFill>
                  <a:schemeClr val="accent4"/>
                </a:solidFill>
              </a:endParaRPr>
            </a:p>
          </p:txBody>
        </p:sp>
      </p:grpSp>
      <p:grpSp>
        <p:nvGrpSpPr>
          <p:cNvPr id="2227" name="Google Shape;2227;p166"/>
          <p:cNvGrpSpPr/>
          <p:nvPr/>
        </p:nvGrpSpPr>
        <p:grpSpPr>
          <a:xfrm>
            <a:off x="9906417" y="5660294"/>
            <a:ext cx="178842" cy="159067"/>
            <a:chOff x="671395" y="3895621"/>
            <a:chExt cx="119228" cy="106045"/>
          </a:xfrm>
        </p:grpSpPr>
        <p:sp>
          <p:nvSpPr>
            <p:cNvPr id="2228" name="Google Shape;2228;p166"/>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solidFill>
                  <a:schemeClr val="accent4"/>
                </a:solidFill>
              </a:endParaRPr>
            </a:p>
          </p:txBody>
        </p:sp>
        <p:sp>
          <p:nvSpPr>
            <p:cNvPr id="2229" name="Google Shape;2229;p166"/>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solidFill>
                  <a:schemeClr val="accent4"/>
                </a:solidFill>
              </a:endParaRPr>
            </a:p>
          </p:txBody>
        </p:sp>
      </p:grpSp>
      <p:grpSp>
        <p:nvGrpSpPr>
          <p:cNvPr id="2230" name="Google Shape;2230;p166"/>
          <p:cNvGrpSpPr/>
          <p:nvPr/>
        </p:nvGrpSpPr>
        <p:grpSpPr>
          <a:xfrm>
            <a:off x="9906417" y="6941057"/>
            <a:ext cx="178842" cy="159067"/>
            <a:chOff x="671395" y="3895621"/>
            <a:chExt cx="119228" cy="106045"/>
          </a:xfrm>
        </p:grpSpPr>
        <p:sp>
          <p:nvSpPr>
            <p:cNvPr id="2231" name="Google Shape;2231;p166"/>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solidFill>
                  <a:schemeClr val="accent4"/>
                </a:solidFill>
              </a:endParaRPr>
            </a:p>
          </p:txBody>
        </p:sp>
        <p:sp>
          <p:nvSpPr>
            <p:cNvPr id="2232" name="Google Shape;2232;p166"/>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solidFill>
                  <a:schemeClr val="accent4"/>
                </a:solidFill>
              </a:endParaRPr>
            </a:p>
          </p:txBody>
        </p:sp>
      </p:grpSp>
      <p:sp>
        <p:nvSpPr>
          <p:cNvPr id="2233" name="Google Shape;2233;p166"/>
          <p:cNvSpPr txBox="1">
            <a:spLocks noGrp="1"/>
          </p:cNvSpPr>
          <p:nvPr>
            <p:ph type="body" idx="1"/>
          </p:nvPr>
        </p:nvSpPr>
        <p:spPr>
          <a:xfrm>
            <a:off x="777250" y="5651300"/>
            <a:ext cx="3723300" cy="623400"/>
          </a:xfrm>
          <a:prstGeom prst="rect">
            <a:avLst/>
          </a:prstGeom>
        </p:spPr>
        <p:txBody>
          <a:bodyPr spcFirstLastPara="1" wrap="square" lIns="0" tIns="0" rIns="0" bIns="0" anchor="t" anchorCtr="0">
            <a:spAutoFit/>
          </a:bodyPr>
          <a:lstStyle/>
          <a:p>
            <a:pPr marL="0" lvl="0" indent="0" algn="l" rtl="0">
              <a:spcBef>
                <a:spcPts val="0"/>
              </a:spcBef>
              <a:spcAft>
                <a:spcPts val="1000"/>
              </a:spcAft>
              <a:buNone/>
            </a:pPr>
            <a:r>
              <a:rPr lang="en"/>
              <a:t>You now have the tools to be a smart, safe, and confident AI user.</a:t>
            </a:r>
            <a:endParaRPr/>
          </a:p>
        </p:txBody>
      </p:sp>
      <p:sp>
        <p:nvSpPr>
          <p:cNvPr id="2234" name="Google Shape;2234;p166"/>
          <p:cNvSpPr txBox="1"/>
          <p:nvPr/>
        </p:nvSpPr>
        <p:spPr>
          <a:xfrm>
            <a:off x="14092250" y="2890288"/>
            <a:ext cx="2966100" cy="383400"/>
          </a:xfrm>
          <a:prstGeom prst="rect">
            <a:avLst/>
          </a:prstGeom>
          <a:noFill/>
          <a:ln>
            <a:noFill/>
          </a:ln>
        </p:spPr>
        <p:txBody>
          <a:bodyPr spcFirstLastPara="1" wrap="square" lIns="0" tIns="13850" rIns="0" bIns="0" anchor="t" anchorCtr="0">
            <a:spAutoFit/>
          </a:bodyPr>
          <a:lstStyle/>
          <a:p>
            <a:pPr marL="13833" lvl="0" indent="0" algn="l" rtl="0">
              <a:lnSpc>
                <a:spcPct val="100000"/>
              </a:lnSpc>
              <a:spcBef>
                <a:spcPts val="0"/>
              </a:spcBef>
              <a:spcAft>
                <a:spcPts val="0"/>
              </a:spcAft>
              <a:buNone/>
            </a:pPr>
            <a:r>
              <a:rPr lang="en" sz="2400">
                <a:solidFill>
                  <a:schemeClr val="accent4"/>
                </a:solidFill>
                <a:latin typeface="Optimistic Text"/>
                <a:ea typeface="Optimistic Text"/>
                <a:cs typeface="Optimistic Text"/>
                <a:sym typeface="Optimistic Text"/>
              </a:rPr>
              <a:t>Ongoing</a:t>
            </a:r>
            <a:endParaRPr sz="2400">
              <a:solidFill>
                <a:schemeClr val="accent4"/>
              </a:solidFill>
              <a:latin typeface="Optimistic Text"/>
              <a:ea typeface="Optimistic Text"/>
              <a:cs typeface="Optimistic Text"/>
              <a:sym typeface="Optimistic Text"/>
            </a:endParaRPr>
          </a:p>
        </p:txBody>
      </p:sp>
      <p:sp>
        <p:nvSpPr>
          <p:cNvPr id="2235" name="Google Shape;2235;p166"/>
          <p:cNvSpPr txBox="1"/>
          <p:nvPr/>
        </p:nvSpPr>
        <p:spPr>
          <a:xfrm>
            <a:off x="14435150" y="4430450"/>
            <a:ext cx="2553900" cy="539100"/>
          </a:xfrm>
          <a:prstGeom prst="rect">
            <a:avLst/>
          </a:prstGeom>
          <a:noFill/>
          <a:ln>
            <a:noFill/>
          </a:ln>
        </p:spPr>
        <p:txBody>
          <a:bodyPr spcFirstLastPara="1" wrap="square" lIns="0" tIns="13850" rIns="0" bIns="0" anchor="t" anchorCtr="0">
            <a:spAutoFit/>
          </a:bodyPr>
          <a:lstStyle/>
          <a:p>
            <a:pPr marL="13833" lvl="0" indent="0" algn="l" rtl="0">
              <a:lnSpc>
                <a:spcPct val="100000"/>
              </a:lnSpc>
              <a:spcBef>
                <a:spcPts val="38"/>
              </a:spcBef>
              <a:spcAft>
                <a:spcPts val="0"/>
              </a:spcAft>
              <a:buNone/>
            </a:pPr>
            <a:r>
              <a:rPr lang="en" sz="1706">
                <a:solidFill>
                  <a:schemeClr val="accent4"/>
                </a:solidFill>
                <a:latin typeface="Optimistic Text"/>
                <a:ea typeface="Optimistic Text"/>
                <a:cs typeface="Optimistic Text"/>
                <a:sym typeface="Optimistic Text"/>
              </a:rPr>
              <a:t>Stay curious, but cautious</a:t>
            </a:r>
            <a:endParaRPr sz="1706">
              <a:solidFill>
                <a:schemeClr val="accent4"/>
              </a:solidFill>
              <a:latin typeface="Optimistic Text"/>
              <a:ea typeface="Optimistic Text"/>
              <a:cs typeface="Optimistic Text"/>
              <a:sym typeface="Optimistic Text"/>
            </a:endParaRPr>
          </a:p>
        </p:txBody>
      </p:sp>
      <p:sp>
        <p:nvSpPr>
          <p:cNvPr id="2236" name="Google Shape;2236;p166"/>
          <p:cNvSpPr txBox="1"/>
          <p:nvPr/>
        </p:nvSpPr>
        <p:spPr>
          <a:xfrm>
            <a:off x="14435150" y="5319713"/>
            <a:ext cx="2553900" cy="539100"/>
          </a:xfrm>
          <a:prstGeom prst="rect">
            <a:avLst/>
          </a:prstGeom>
          <a:noFill/>
          <a:ln>
            <a:noFill/>
          </a:ln>
        </p:spPr>
        <p:txBody>
          <a:bodyPr spcFirstLastPara="1" wrap="square" lIns="0" tIns="13850" rIns="0" bIns="0" anchor="t" anchorCtr="0">
            <a:spAutoFit/>
          </a:bodyPr>
          <a:lstStyle/>
          <a:p>
            <a:pPr marL="13833" lvl="0" indent="0" algn="l" rtl="0">
              <a:lnSpc>
                <a:spcPct val="100000"/>
              </a:lnSpc>
              <a:spcBef>
                <a:spcPts val="38"/>
              </a:spcBef>
              <a:spcAft>
                <a:spcPts val="0"/>
              </a:spcAft>
              <a:buNone/>
            </a:pPr>
            <a:r>
              <a:rPr lang="en" sz="1706">
                <a:solidFill>
                  <a:schemeClr val="accent4"/>
                </a:solidFill>
                <a:latin typeface="Optimistic Text"/>
                <a:ea typeface="Optimistic Text"/>
                <a:cs typeface="Optimistic Text"/>
                <a:sym typeface="Optimistic Text"/>
              </a:rPr>
              <a:t>Always protect your data</a:t>
            </a:r>
            <a:endParaRPr sz="1706">
              <a:solidFill>
                <a:schemeClr val="accent4"/>
              </a:solidFill>
              <a:latin typeface="Optimistic Text"/>
              <a:ea typeface="Optimistic Text"/>
              <a:cs typeface="Optimistic Text"/>
              <a:sym typeface="Optimistic Text"/>
            </a:endParaRPr>
          </a:p>
        </p:txBody>
      </p:sp>
      <p:sp>
        <p:nvSpPr>
          <p:cNvPr id="2237" name="Google Shape;2237;p166"/>
          <p:cNvSpPr txBox="1"/>
          <p:nvPr/>
        </p:nvSpPr>
        <p:spPr>
          <a:xfrm>
            <a:off x="14435150" y="6367438"/>
            <a:ext cx="2553900" cy="801900"/>
          </a:xfrm>
          <a:prstGeom prst="rect">
            <a:avLst/>
          </a:prstGeom>
          <a:noFill/>
          <a:ln>
            <a:noFill/>
          </a:ln>
        </p:spPr>
        <p:txBody>
          <a:bodyPr spcFirstLastPara="1" wrap="square" lIns="0" tIns="13850" rIns="0" bIns="0" anchor="t" anchorCtr="0">
            <a:spAutoFit/>
          </a:bodyPr>
          <a:lstStyle/>
          <a:p>
            <a:pPr marL="13833" lvl="0" indent="0" algn="l" rtl="0">
              <a:lnSpc>
                <a:spcPct val="100000"/>
              </a:lnSpc>
              <a:spcBef>
                <a:spcPts val="38"/>
              </a:spcBef>
              <a:spcAft>
                <a:spcPts val="0"/>
              </a:spcAft>
              <a:buNone/>
            </a:pPr>
            <a:r>
              <a:rPr lang="en" sz="1706">
                <a:solidFill>
                  <a:schemeClr val="accent4"/>
                </a:solidFill>
                <a:latin typeface="Optimistic Text"/>
                <a:ea typeface="Optimistic Text"/>
                <a:cs typeface="Optimistic Text"/>
                <a:sym typeface="Optimistic Text"/>
              </a:rPr>
              <a:t>Remember: AI is a tool. You are the wisdom behind it.</a:t>
            </a:r>
            <a:endParaRPr sz="1706">
              <a:solidFill>
                <a:schemeClr val="accent4"/>
              </a:solidFill>
              <a:latin typeface="Optimistic Text"/>
              <a:ea typeface="Optimistic Text"/>
              <a:cs typeface="Optimistic Text"/>
              <a:sym typeface="Optimistic Text"/>
            </a:endParaRPr>
          </a:p>
        </p:txBody>
      </p:sp>
      <p:grpSp>
        <p:nvGrpSpPr>
          <p:cNvPr id="2238" name="Google Shape;2238;p166"/>
          <p:cNvGrpSpPr/>
          <p:nvPr/>
        </p:nvGrpSpPr>
        <p:grpSpPr>
          <a:xfrm>
            <a:off x="14142192" y="4502594"/>
            <a:ext cx="178842" cy="159067"/>
            <a:chOff x="671395" y="3895621"/>
            <a:chExt cx="119228" cy="106045"/>
          </a:xfrm>
        </p:grpSpPr>
        <p:sp>
          <p:nvSpPr>
            <p:cNvPr id="2239" name="Google Shape;2239;p166"/>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4"/>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solidFill>
                  <a:schemeClr val="accent4"/>
                </a:solidFill>
              </a:endParaRPr>
            </a:p>
          </p:txBody>
        </p:sp>
        <p:sp>
          <p:nvSpPr>
            <p:cNvPr id="2240" name="Google Shape;2240;p166"/>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4"/>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solidFill>
                  <a:schemeClr val="accent4"/>
                </a:solidFill>
              </a:endParaRPr>
            </a:p>
          </p:txBody>
        </p:sp>
      </p:grpSp>
      <p:grpSp>
        <p:nvGrpSpPr>
          <p:cNvPr id="2241" name="Google Shape;2241;p166"/>
          <p:cNvGrpSpPr/>
          <p:nvPr/>
        </p:nvGrpSpPr>
        <p:grpSpPr>
          <a:xfrm>
            <a:off x="14142192" y="5378544"/>
            <a:ext cx="178842" cy="159067"/>
            <a:chOff x="671395" y="3895621"/>
            <a:chExt cx="119228" cy="106045"/>
          </a:xfrm>
        </p:grpSpPr>
        <p:sp>
          <p:nvSpPr>
            <p:cNvPr id="2242" name="Google Shape;2242;p166"/>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4"/>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solidFill>
                  <a:schemeClr val="accent4"/>
                </a:solidFill>
              </a:endParaRPr>
            </a:p>
          </p:txBody>
        </p:sp>
        <p:sp>
          <p:nvSpPr>
            <p:cNvPr id="2243" name="Google Shape;2243;p166"/>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4"/>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solidFill>
                  <a:schemeClr val="accent4"/>
                </a:solidFill>
              </a:endParaRPr>
            </a:p>
          </p:txBody>
        </p:sp>
      </p:grpSp>
      <p:grpSp>
        <p:nvGrpSpPr>
          <p:cNvPr id="2244" name="Google Shape;2244;p166"/>
          <p:cNvGrpSpPr/>
          <p:nvPr/>
        </p:nvGrpSpPr>
        <p:grpSpPr>
          <a:xfrm>
            <a:off x="14142192" y="6443107"/>
            <a:ext cx="178842" cy="159067"/>
            <a:chOff x="671395" y="3895621"/>
            <a:chExt cx="119228" cy="106045"/>
          </a:xfrm>
        </p:grpSpPr>
        <p:sp>
          <p:nvSpPr>
            <p:cNvPr id="2245" name="Google Shape;2245;p166"/>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4"/>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solidFill>
                  <a:schemeClr val="accent4"/>
                </a:solidFill>
              </a:endParaRPr>
            </a:p>
          </p:txBody>
        </p:sp>
        <p:sp>
          <p:nvSpPr>
            <p:cNvPr id="2246" name="Google Shape;2246;p166"/>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4"/>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solidFill>
                  <a:schemeClr val="accent4"/>
                </a:solidFill>
              </a:endParaRPr>
            </a:p>
          </p:txBody>
        </p:sp>
      </p:grpSp>
      <p:sp>
        <p:nvSpPr>
          <p:cNvPr id="2247" name="Google Shape;2247;p166"/>
          <p:cNvSpPr txBox="1">
            <a:spLocks noGrp="1"/>
          </p:cNvSpPr>
          <p:nvPr>
            <p:ph type="subTitle" idx="2"/>
          </p:nvPr>
        </p:nvSpPr>
        <p:spPr>
          <a:xfrm>
            <a:off x="429768" y="429768"/>
            <a:ext cx="4928700" cy="347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1000"/>
              <a:t>WRAP-UP &amp; MOVING FORWARD</a:t>
            </a:r>
            <a:endParaRPr sz="1000"/>
          </a:p>
        </p:txBody>
      </p:sp>
      <p:sp>
        <p:nvSpPr>
          <p:cNvPr id="2248" name="Google Shape;2248;p166"/>
          <p:cNvSpPr txBox="1">
            <a:spLocks noGrp="1"/>
          </p:cNvSpPr>
          <p:nvPr>
            <p:ph type="subTitle" idx="3"/>
          </p:nvPr>
        </p:nvSpPr>
        <p:spPr>
          <a:xfrm>
            <a:off x="1900251" y="9442550"/>
            <a:ext cx="5556600" cy="4206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Understanding AI in your daily life</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252"/>
        <p:cNvGrpSpPr/>
        <p:nvPr/>
      </p:nvGrpSpPr>
      <p:grpSpPr>
        <a:xfrm>
          <a:off x="0" y="0"/>
          <a:ext cx="0" cy="0"/>
          <a:chOff x="0" y="0"/>
          <a:chExt cx="0" cy="0"/>
        </a:xfrm>
      </p:grpSpPr>
      <p:pic>
        <p:nvPicPr>
          <p:cNvPr id="2253" name="Google Shape;2253;p167"/>
          <p:cNvPicPr preferRelativeResize="0"/>
          <p:nvPr/>
        </p:nvPicPr>
        <p:blipFill>
          <a:blip r:embed="rId3">
            <a:alphaModFix/>
          </a:blip>
          <a:stretch>
            <a:fillRect/>
          </a:stretch>
        </p:blipFill>
        <p:spPr>
          <a:xfrm>
            <a:off x="9757649" y="4783150"/>
            <a:ext cx="3282075" cy="774318"/>
          </a:xfrm>
          <a:prstGeom prst="rect">
            <a:avLst/>
          </a:prstGeom>
          <a:noFill/>
          <a:ln>
            <a:noFill/>
          </a:ln>
        </p:spPr>
      </p:pic>
      <p:pic>
        <p:nvPicPr>
          <p:cNvPr id="2254" name="Google Shape;2254;p167" title="Meta_Lockup_MonoWhite_RGB.png"/>
          <p:cNvPicPr preferRelativeResize="0"/>
          <p:nvPr/>
        </p:nvPicPr>
        <p:blipFill rotWithShape="1">
          <a:blip r:embed="rId4">
            <a:alphaModFix/>
          </a:blip>
          <a:srcRect t="80" b="70"/>
          <a:stretch/>
        </p:blipFill>
        <p:spPr>
          <a:xfrm>
            <a:off x="4686302" y="4235940"/>
            <a:ext cx="4457702" cy="191677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92"/>
        <p:cNvGrpSpPr/>
        <p:nvPr/>
      </p:nvGrpSpPr>
      <p:grpSpPr>
        <a:xfrm>
          <a:off x="0" y="0"/>
          <a:ext cx="0" cy="0"/>
          <a:chOff x="0" y="0"/>
          <a:chExt cx="0" cy="0"/>
        </a:xfrm>
      </p:grpSpPr>
      <p:sp>
        <p:nvSpPr>
          <p:cNvPr id="993" name="Google Shape;993;p114"/>
          <p:cNvSpPr txBox="1">
            <a:spLocks noGrp="1"/>
          </p:cNvSpPr>
          <p:nvPr>
            <p:ph type="ctrTitle"/>
          </p:nvPr>
        </p:nvSpPr>
        <p:spPr>
          <a:xfrm>
            <a:off x="1527048" y="4207788"/>
            <a:ext cx="11964900" cy="17190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A brief history of AI</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97"/>
        <p:cNvGrpSpPr/>
        <p:nvPr/>
      </p:nvGrpSpPr>
      <p:grpSpPr>
        <a:xfrm>
          <a:off x="0" y="0"/>
          <a:ext cx="0" cy="0"/>
          <a:chOff x="0" y="0"/>
          <a:chExt cx="0" cy="0"/>
        </a:xfrm>
      </p:grpSpPr>
      <p:sp>
        <p:nvSpPr>
          <p:cNvPr id="998" name="Google Shape;998;p115"/>
          <p:cNvSpPr txBox="1">
            <a:spLocks noGrp="1"/>
          </p:cNvSpPr>
          <p:nvPr>
            <p:ph type="title"/>
          </p:nvPr>
        </p:nvSpPr>
        <p:spPr>
          <a:xfrm>
            <a:off x="1303250" y="1326743"/>
            <a:ext cx="2503200" cy="18927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2700"/>
              <a:t>1950s</a:t>
            </a:r>
            <a:endParaRPr sz="2700"/>
          </a:p>
        </p:txBody>
      </p:sp>
      <p:sp>
        <p:nvSpPr>
          <p:cNvPr id="999" name="Google Shape;999;p115"/>
          <p:cNvSpPr txBox="1">
            <a:spLocks noGrp="1"/>
          </p:cNvSpPr>
          <p:nvPr>
            <p:ph type="body" idx="1"/>
          </p:nvPr>
        </p:nvSpPr>
        <p:spPr>
          <a:xfrm>
            <a:off x="1161288" y="5597912"/>
            <a:ext cx="2503800" cy="1001100"/>
          </a:xfrm>
          <a:prstGeom prst="rect">
            <a:avLst/>
          </a:prstGeom>
        </p:spPr>
        <p:txBody>
          <a:bodyPr spcFirstLastPara="1" wrap="square" lIns="0" tIns="0" rIns="0" bIns="0" anchor="t" anchorCtr="0">
            <a:spAutoFit/>
          </a:bodyPr>
          <a:lstStyle/>
          <a:p>
            <a:pPr marL="0" lvl="0" indent="0" algn="l" rtl="0">
              <a:lnSpc>
                <a:spcPct val="115000"/>
              </a:lnSpc>
              <a:spcBef>
                <a:spcPts val="0"/>
              </a:spcBef>
              <a:spcAft>
                <a:spcPts val="0"/>
              </a:spcAft>
              <a:buNone/>
            </a:pPr>
            <a:r>
              <a:rPr lang="en" b="1"/>
              <a:t>The Dream Begins</a:t>
            </a:r>
            <a:endParaRPr b="1"/>
          </a:p>
          <a:p>
            <a:pPr marL="0" lvl="0" indent="0" algn="l" rtl="0">
              <a:lnSpc>
                <a:spcPct val="100000"/>
              </a:lnSpc>
              <a:spcBef>
                <a:spcPts val="1000"/>
              </a:spcBef>
              <a:spcAft>
                <a:spcPts val="1000"/>
              </a:spcAft>
              <a:buNone/>
            </a:pPr>
            <a:r>
              <a:rPr lang="en"/>
              <a:t>Alan Turing asks,   “Can machines think?”</a:t>
            </a:r>
            <a:endParaRPr/>
          </a:p>
        </p:txBody>
      </p:sp>
      <p:sp>
        <p:nvSpPr>
          <p:cNvPr id="1000" name="Google Shape;1000;p115"/>
          <p:cNvSpPr txBox="1">
            <a:spLocks noGrp="1"/>
          </p:cNvSpPr>
          <p:nvPr>
            <p:ph type="title" idx="3"/>
          </p:nvPr>
        </p:nvSpPr>
        <p:spPr>
          <a:xfrm>
            <a:off x="4271978" y="1326743"/>
            <a:ext cx="2503800" cy="18927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sz="2700"/>
              <a:t>1956 - 1970s</a:t>
            </a:r>
            <a:endParaRPr sz="2700"/>
          </a:p>
        </p:txBody>
      </p:sp>
      <p:sp>
        <p:nvSpPr>
          <p:cNvPr id="1001" name="Google Shape;1001;p115"/>
          <p:cNvSpPr txBox="1">
            <a:spLocks noGrp="1"/>
          </p:cNvSpPr>
          <p:nvPr>
            <p:ph type="title" idx="5"/>
          </p:nvPr>
        </p:nvSpPr>
        <p:spPr>
          <a:xfrm>
            <a:off x="7691445" y="1326743"/>
            <a:ext cx="2503800" cy="18927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sz="2700"/>
              <a:t>1980s - 1990s</a:t>
            </a:r>
            <a:endParaRPr sz="2700"/>
          </a:p>
        </p:txBody>
      </p:sp>
      <p:sp>
        <p:nvSpPr>
          <p:cNvPr id="1002" name="Google Shape;1002;p115"/>
          <p:cNvSpPr txBox="1">
            <a:spLocks noGrp="1"/>
          </p:cNvSpPr>
          <p:nvPr>
            <p:ph type="title" idx="7"/>
          </p:nvPr>
        </p:nvSpPr>
        <p:spPr>
          <a:xfrm>
            <a:off x="11163913" y="1326743"/>
            <a:ext cx="2503800" cy="18927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sz="2700"/>
              <a:t>2000s - 2010s</a:t>
            </a:r>
            <a:endParaRPr sz="2700"/>
          </a:p>
        </p:txBody>
      </p:sp>
      <p:sp>
        <p:nvSpPr>
          <p:cNvPr id="1003" name="Google Shape;1003;p115"/>
          <p:cNvSpPr txBox="1">
            <a:spLocks noGrp="1"/>
          </p:cNvSpPr>
          <p:nvPr>
            <p:ph type="title" idx="7"/>
          </p:nvPr>
        </p:nvSpPr>
        <p:spPr>
          <a:xfrm>
            <a:off x="14676038" y="1326743"/>
            <a:ext cx="2503800" cy="18927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2700"/>
              <a:t>2020s</a:t>
            </a:r>
            <a:endParaRPr sz="2700"/>
          </a:p>
        </p:txBody>
      </p:sp>
      <p:sp>
        <p:nvSpPr>
          <p:cNvPr id="1004" name="Google Shape;1004;p115"/>
          <p:cNvSpPr txBox="1">
            <a:spLocks noGrp="1"/>
          </p:cNvSpPr>
          <p:nvPr>
            <p:ph type="body" idx="1"/>
          </p:nvPr>
        </p:nvSpPr>
        <p:spPr>
          <a:xfrm>
            <a:off x="4529313" y="5597912"/>
            <a:ext cx="2503800" cy="2109300"/>
          </a:xfrm>
          <a:prstGeom prst="rect">
            <a:avLst/>
          </a:prstGeom>
        </p:spPr>
        <p:txBody>
          <a:bodyPr spcFirstLastPara="1" wrap="square" lIns="0" tIns="0" rIns="0" bIns="0" anchor="t" anchorCtr="0">
            <a:spAutoFit/>
          </a:bodyPr>
          <a:lstStyle/>
          <a:p>
            <a:pPr marL="0" lvl="0" indent="0" algn="l" rtl="0">
              <a:lnSpc>
                <a:spcPct val="115000"/>
              </a:lnSpc>
              <a:spcBef>
                <a:spcPts val="0"/>
              </a:spcBef>
              <a:spcAft>
                <a:spcPts val="0"/>
              </a:spcAft>
              <a:buNone/>
            </a:pPr>
            <a:r>
              <a:rPr lang="en" b="1"/>
              <a:t>AI is Born</a:t>
            </a:r>
            <a:endParaRPr b="1"/>
          </a:p>
          <a:p>
            <a:pPr marL="0" lvl="0" indent="0" algn="l" rtl="0">
              <a:lnSpc>
                <a:spcPct val="100000"/>
              </a:lnSpc>
              <a:spcBef>
                <a:spcPts val="1000"/>
              </a:spcBef>
              <a:spcAft>
                <a:spcPts val="1000"/>
              </a:spcAft>
              <a:buNone/>
            </a:pPr>
            <a:r>
              <a:rPr lang="en"/>
              <a:t>Scientists coin the term “Artificial Intelligence” and build simple programs that play games and solve math problems.</a:t>
            </a:r>
            <a:endParaRPr/>
          </a:p>
        </p:txBody>
      </p:sp>
      <p:sp>
        <p:nvSpPr>
          <p:cNvPr id="1005" name="Google Shape;1005;p115"/>
          <p:cNvSpPr txBox="1">
            <a:spLocks noGrp="1"/>
          </p:cNvSpPr>
          <p:nvPr>
            <p:ph type="body" idx="1"/>
          </p:nvPr>
        </p:nvSpPr>
        <p:spPr>
          <a:xfrm>
            <a:off x="7897338" y="5597912"/>
            <a:ext cx="2503800" cy="1832100"/>
          </a:xfrm>
          <a:prstGeom prst="rect">
            <a:avLst/>
          </a:prstGeom>
        </p:spPr>
        <p:txBody>
          <a:bodyPr spcFirstLastPara="1" wrap="square" lIns="0" tIns="0" rIns="0" bIns="0" anchor="t" anchorCtr="0">
            <a:spAutoFit/>
          </a:bodyPr>
          <a:lstStyle/>
          <a:p>
            <a:pPr marL="0" lvl="0" indent="0" algn="l" rtl="0">
              <a:lnSpc>
                <a:spcPct val="115000"/>
              </a:lnSpc>
              <a:spcBef>
                <a:spcPts val="0"/>
              </a:spcBef>
              <a:spcAft>
                <a:spcPts val="0"/>
              </a:spcAft>
              <a:buNone/>
            </a:pPr>
            <a:r>
              <a:rPr lang="en" b="1"/>
              <a:t>Progress Slows</a:t>
            </a:r>
            <a:endParaRPr b="1"/>
          </a:p>
          <a:p>
            <a:pPr marL="0" lvl="0" indent="0" algn="l" rtl="0">
              <a:lnSpc>
                <a:spcPct val="100000"/>
              </a:lnSpc>
              <a:spcBef>
                <a:spcPts val="1000"/>
              </a:spcBef>
              <a:spcAft>
                <a:spcPts val="1000"/>
              </a:spcAft>
              <a:buNone/>
            </a:pPr>
            <a:r>
              <a:rPr lang="en"/>
              <a:t>Teaching machines was harder than expected. More data and better computers were needed.</a:t>
            </a:r>
            <a:endParaRPr/>
          </a:p>
        </p:txBody>
      </p:sp>
      <p:sp>
        <p:nvSpPr>
          <p:cNvPr id="1006" name="Google Shape;1006;p115"/>
          <p:cNvSpPr txBox="1">
            <a:spLocks noGrp="1"/>
          </p:cNvSpPr>
          <p:nvPr>
            <p:ph type="body" idx="1"/>
          </p:nvPr>
        </p:nvSpPr>
        <p:spPr>
          <a:xfrm>
            <a:off x="11265375" y="5597900"/>
            <a:ext cx="2547300" cy="2386200"/>
          </a:xfrm>
          <a:prstGeom prst="rect">
            <a:avLst/>
          </a:prstGeom>
        </p:spPr>
        <p:txBody>
          <a:bodyPr spcFirstLastPara="1" wrap="square" lIns="0" tIns="0" rIns="0" bIns="0" anchor="t" anchorCtr="0">
            <a:spAutoFit/>
          </a:bodyPr>
          <a:lstStyle/>
          <a:p>
            <a:pPr marL="0" lvl="0" indent="0" algn="l" rtl="0">
              <a:lnSpc>
                <a:spcPct val="115000"/>
              </a:lnSpc>
              <a:spcBef>
                <a:spcPts val="0"/>
              </a:spcBef>
              <a:spcAft>
                <a:spcPts val="0"/>
              </a:spcAft>
              <a:buNone/>
            </a:pPr>
            <a:r>
              <a:rPr lang="en" b="1"/>
              <a:t>AI Makes a Comeback</a:t>
            </a:r>
            <a:endParaRPr b="1"/>
          </a:p>
          <a:p>
            <a:pPr marL="0" lvl="0" indent="0" algn="l" rtl="0">
              <a:lnSpc>
                <a:spcPct val="100000"/>
              </a:lnSpc>
              <a:spcBef>
                <a:spcPts val="1000"/>
              </a:spcBef>
              <a:spcAft>
                <a:spcPts val="1000"/>
              </a:spcAft>
              <a:buNone/>
            </a:pPr>
            <a:r>
              <a:rPr lang="en"/>
              <a:t>The internet and faster processors helped AI learn again—now it could recognize faces, translate languages, and win complex games.</a:t>
            </a:r>
            <a:endParaRPr/>
          </a:p>
        </p:txBody>
      </p:sp>
      <p:sp>
        <p:nvSpPr>
          <p:cNvPr id="1007" name="Google Shape;1007;p115"/>
          <p:cNvSpPr txBox="1">
            <a:spLocks noGrp="1"/>
          </p:cNvSpPr>
          <p:nvPr>
            <p:ph type="body" idx="1"/>
          </p:nvPr>
        </p:nvSpPr>
        <p:spPr>
          <a:xfrm>
            <a:off x="14633388" y="5597912"/>
            <a:ext cx="2503800" cy="3217500"/>
          </a:xfrm>
          <a:prstGeom prst="rect">
            <a:avLst/>
          </a:prstGeom>
        </p:spPr>
        <p:txBody>
          <a:bodyPr spcFirstLastPara="1" wrap="square" lIns="0" tIns="0" rIns="0" bIns="0" anchor="t" anchorCtr="0">
            <a:spAutoFit/>
          </a:bodyPr>
          <a:lstStyle/>
          <a:p>
            <a:pPr marL="0" lvl="0" indent="0" algn="l" rtl="0">
              <a:lnSpc>
                <a:spcPct val="115000"/>
              </a:lnSpc>
              <a:spcBef>
                <a:spcPts val="0"/>
              </a:spcBef>
              <a:spcAft>
                <a:spcPts val="0"/>
              </a:spcAft>
              <a:buNone/>
            </a:pPr>
            <a:r>
              <a:rPr lang="en" b="1"/>
              <a:t>AI is Everywhere</a:t>
            </a:r>
            <a:endParaRPr b="1"/>
          </a:p>
          <a:p>
            <a:pPr marL="0" lvl="0" indent="0" algn="l" rtl="0">
              <a:lnSpc>
                <a:spcPct val="100000"/>
              </a:lnSpc>
              <a:spcBef>
                <a:spcPts val="1000"/>
              </a:spcBef>
              <a:spcAft>
                <a:spcPts val="1000"/>
              </a:spcAft>
              <a:buNone/>
            </a:pPr>
            <a:r>
              <a:rPr lang="en"/>
              <a:t>From voice assistants, self-driving cars,  Meta’s open-source AI models to the advanced recommendation systems behind Facebook and Instagram—AI is now part of daily life.</a:t>
            </a:r>
            <a:endParaRPr/>
          </a:p>
        </p:txBody>
      </p:sp>
      <p:sp>
        <p:nvSpPr>
          <p:cNvPr id="1008" name="Google Shape;1008;p115"/>
          <p:cNvSpPr/>
          <p:nvPr/>
        </p:nvSpPr>
        <p:spPr>
          <a:xfrm>
            <a:off x="1157300" y="3591450"/>
            <a:ext cx="1728300" cy="17283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009" name="Google Shape;1009;p115"/>
          <p:cNvSpPr/>
          <p:nvPr/>
        </p:nvSpPr>
        <p:spPr>
          <a:xfrm>
            <a:off x="4500575" y="3591450"/>
            <a:ext cx="1728300" cy="17283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010" name="Google Shape;1010;p115"/>
          <p:cNvSpPr/>
          <p:nvPr/>
        </p:nvSpPr>
        <p:spPr>
          <a:xfrm>
            <a:off x="7843850" y="3591450"/>
            <a:ext cx="1728300" cy="17283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011" name="Google Shape;1011;p115"/>
          <p:cNvSpPr/>
          <p:nvPr/>
        </p:nvSpPr>
        <p:spPr>
          <a:xfrm>
            <a:off x="11187125" y="3591450"/>
            <a:ext cx="1728300" cy="17283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012" name="Google Shape;1012;p115"/>
          <p:cNvSpPr/>
          <p:nvPr/>
        </p:nvSpPr>
        <p:spPr>
          <a:xfrm>
            <a:off x="14530400" y="3591450"/>
            <a:ext cx="1728300" cy="17283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013" name="Google Shape;1013;p115"/>
          <p:cNvSpPr txBox="1">
            <a:spLocks noGrp="1"/>
          </p:cNvSpPr>
          <p:nvPr>
            <p:ph type="subTitle" idx="2"/>
          </p:nvPr>
        </p:nvSpPr>
        <p:spPr>
          <a:xfrm>
            <a:off x="429768" y="429768"/>
            <a:ext cx="4928700" cy="347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1000"/>
              <a:t>ENGAGING WITH AI | A BRIEF HISTORY OF AI</a:t>
            </a:r>
            <a:endParaRPr sz="1000"/>
          </a:p>
        </p:txBody>
      </p:sp>
      <p:sp>
        <p:nvSpPr>
          <p:cNvPr id="1014" name="Google Shape;1014;p115"/>
          <p:cNvSpPr txBox="1">
            <a:spLocks noGrp="1"/>
          </p:cNvSpPr>
          <p:nvPr>
            <p:ph type="subTitle" idx="9"/>
          </p:nvPr>
        </p:nvSpPr>
        <p:spPr>
          <a:xfrm>
            <a:off x="1900251" y="9442550"/>
            <a:ext cx="5556600" cy="4206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Understanding AI in your daily life</a:t>
            </a:r>
            <a:endParaRPr/>
          </a:p>
        </p:txBody>
      </p:sp>
      <p:pic>
        <p:nvPicPr>
          <p:cNvPr id="1015" name="Google Shape;1015;p115" title="Asset 6.png"/>
          <p:cNvPicPr preferRelativeResize="0"/>
          <p:nvPr/>
        </p:nvPicPr>
        <p:blipFill>
          <a:blip r:embed="rId3">
            <a:alphaModFix/>
          </a:blip>
          <a:stretch>
            <a:fillRect/>
          </a:stretch>
        </p:blipFill>
        <p:spPr>
          <a:xfrm>
            <a:off x="1638420" y="4127125"/>
            <a:ext cx="766076" cy="656948"/>
          </a:xfrm>
          <a:prstGeom prst="rect">
            <a:avLst/>
          </a:prstGeom>
          <a:noFill/>
          <a:ln>
            <a:noFill/>
          </a:ln>
        </p:spPr>
      </p:pic>
      <p:pic>
        <p:nvPicPr>
          <p:cNvPr id="1016" name="Google Shape;1016;p115" title="Asset 5.png"/>
          <p:cNvPicPr preferRelativeResize="0"/>
          <p:nvPr/>
        </p:nvPicPr>
        <p:blipFill>
          <a:blip r:embed="rId4">
            <a:alphaModFix/>
          </a:blip>
          <a:stretch>
            <a:fillRect/>
          </a:stretch>
        </p:blipFill>
        <p:spPr>
          <a:xfrm>
            <a:off x="5042520" y="4127134"/>
            <a:ext cx="644409" cy="656928"/>
          </a:xfrm>
          <a:prstGeom prst="rect">
            <a:avLst/>
          </a:prstGeom>
          <a:noFill/>
          <a:ln>
            <a:noFill/>
          </a:ln>
        </p:spPr>
      </p:pic>
      <p:pic>
        <p:nvPicPr>
          <p:cNvPr id="1017" name="Google Shape;1017;p115" title="Asset 4.png"/>
          <p:cNvPicPr preferRelativeResize="0"/>
          <p:nvPr/>
        </p:nvPicPr>
        <p:blipFill>
          <a:blip r:embed="rId5">
            <a:alphaModFix/>
          </a:blip>
          <a:stretch>
            <a:fillRect/>
          </a:stretch>
        </p:blipFill>
        <p:spPr>
          <a:xfrm>
            <a:off x="8269316" y="4168882"/>
            <a:ext cx="866620" cy="573433"/>
          </a:xfrm>
          <a:prstGeom prst="rect">
            <a:avLst/>
          </a:prstGeom>
          <a:noFill/>
          <a:ln>
            <a:noFill/>
          </a:ln>
        </p:spPr>
      </p:pic>
      <p:pic>
        <p:nvPicPr>
          <p:cNvPr id="1018" name="Google Shape;1018;p115" title="Asset 2.png"/>
          <p:cNvPicPr preferRelativeResize="0"/>
          <p:nvPr/>
        </p:nvPicPr>
        <p:blipFill>
          <a:blip r:embed="rId6">
            <a:alphaModFix/>
          </a:blip>
          <a:stretch>
            <a:fillRect/>
          </a:stretch>
        </p:blipFill>
        <p:spPr>
          <a:xfrm>
            <a:off x="11729063" y="4133381"/>
            <a:ext cx="644436" cy="644436"/>
          </a:xfrm>
          <a:prstGeom prst="rect">
            <a:avLst/>
          </a:prstGeom>
          <a:noFill/>
          <a:ln>
            <a:noFill/>
          </a:ln>
        </p:spPr>
      </p:pic>
      <p:pic>
        <p:nvPicPr>
          <p:cNvPr id="1019" name="Google Shape;1019;p115" title="Asset 3.png"/>
          <p:cNvPicPr preferRelativeResize="0"/>
          <p:nvPr/>
        </p:nvPicPr>
        <p:blipFill>
          <a:blip r:embed="rId7">
            <a:alphaModFix/>
          </a:blip>
          <a:stretch>
            <a:fillRect/>
          </a:stretch>
        </p:blipFill>
        <p:spPr>
          <a:xfrm>
            <a:off x="15072333" y="4144493"/>
            <a:ext cx="644435" cy="622212"/>
          </a:xfrm>
          <a:prstGeom prst="rect">
            <a:avLst/>
          </a:prstGeom>
          <a:noFill/>
          <a:ln>
            <a:noFill/>
          </a:ln>
        </p:spPr>
      </p:pic>
      <p:cxnSp>
        <p:nvCxnSpPr>
          <p:cNvPr id="1020" name="Google Shape;1020;p115"/>
          <p:cNvCxnSpPr/>
          <p:nvPr/>
        </p:nvCxnSpPr>
        <p:spPr>
          <a:xfrm>
            <a:off x="3192375" y="4424000"/>
            <a:ext cx="1001400" cy="0"/>
          </a:xfrm>
          <a:prstGeom prst="straightConnector1">
            <a:avLst/>
          </a:prstGeom>
          <a:noFill/>
          <a:ln w="19050" cap="flat" cmpd="sng">
            <a:solidFill>
              <a:schemeClr val="dk1"/>
            </a:solidFill>
            <a:prstDash val="solid"/>
            <a:round/>
            <a:headEnd type="oval" w="med" len="med"/>
            <a:tailEnd type="triangle" w="med" len="med"/>
          </a:ln>
        </p:spPr>
      </p:cxnSp>
      <p:cxnSp>
        <p:nvCxnSpPr>
          <p:cNvPr id="1021" name="Google Shape;1021;p115"/>
          <p:cNvCxnSpPr/>
          <p:nvPr/>
        </p:nvCxnSpPr>
        <p:spPr>
          <a:xfrm>
            <a:off x="6535650" y="4424000"/>
            <a:ext cx="1001400" cy="0"/>
          </a:xfrm>
          <a:prstGeom prst="straightConnector1">
            <a:avLst/>
          </a:prstGeom>
          <a:noFill/>
          <a:ln w="19050" cap="flat" cmpd="sng">
            <a:solidFill>
              <a:schemeClr val="dk1"/>
            </a:solidFill>
            <a:prstDash val="solid"/>
            <a:round/>
            <a:headEnd type="oval" w="med" len="med"/>
            <a:tailEnd type="triangle" w="med" len="med"/>
          </a:ln>
        </p:spPr>
      </p:cxnSp>
      <p:cxnSp>
        <p:nvCxnSpPr>
          <p:cNvPr id="1022" name="Google Shape;1022;p115"/>
          <p:cNvCxnSpPr/>
          <p:nvPr/>
        </p:nvCxnSpPr>
        <p:spPr>
          <a:xfrm>
            <a:off x="9878938" y="4424000"/>
            <a:ext cx="1001400" cy="0"/>
          </a:xfrm>
          <a:prstGeom prst="straightConnector1">
            <a:avLst/>
          </a:prstGeom>
          <a:noFill/>
          <a:ln w="19050" cap="flat" cmpd="sng">
            <a:solidFill>
              <a:schemeClr val="dk1"/>
            </a:solidFill>
            <a:prstDash val="solid"/>
            <a:round/>
            <a:headEnd type="oval" w="med" len="med"/>
            <a:tailEnd type="triangle" w="med" len="med"/>
          </a:ln>
        </p:spPr>
      </p:cxnSp>
      <p:cxnSp>
        <p:nvCxnSpPr>
          <p:cNvPr id="1023" name="Google Shape;1023;p115"/>
          <p:cNvCxnSpPr/>
          <p:nvPr/>
        </p:nvCxnSpPr>
        <p:spPr>
          <a:xfrm>
            <a:off x="13222200" y="4424000"/>
            <a:ext cx="1001400" cy="0"/>
          </a:xfrm>
          <a:prstGeom prst="straightConnector1">
            <a:avLst/>
          </a:prstGeom>
          <a:noFill/>
          <a:ln w="19050" cap="flat" cmpd="sng">
            <a:solidFill>
              <a:schemeClr val="dk1"/>
            </a:solidFill>
            <a:prstDash val="solid"/>
            <a:round/>
            <a:headEnd type="oval" w="med" len="med"/>
            <a:tailEnd type="triangle" w="med" len="med"/>
          </a:ln>
        </p:spPr>
      </p:cxn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27"/>
        <p:cNvGrpSpPr/>
        <p:nvPr/>
      </p:nvGrpSpPr>
      <p:grpSpPr>
        <a:xfrm>
          <a:off x="0" y="0"/>
          <a:ext cx="0" cy="0"/>
          <a:chOff x="0" y="0"/>
          <a:chExt cx="0" cy="0"/>
        </a:xfrm>
      </p:grpSpPr>
      <p:sp>
        <p:nvSpPr>
          <p:cNvPr id="1028" name="Google Shape;1028;p116"/>
          <p:cNvSpPr txBox="1">
            <a:spLocks noGrp="1"/>
          </p:cNvSpPr>
          <p:nvPr>
            <p:ph type="ctrTitle"/>
          </p:nvPr>
        </p:nvSpPr>
        <p:spPr>
          <a:xfrm>
            <a:off x="1527048" y="4207788"/>
            <a:ext cx="11964900" cy="17190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What is AI and how does it work?</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32"/>
        <p:cNvGrpSpPr/>
        <p:nvPr/>
      </p:nvGrpSpPr>
      <p:grpSpPr>
        <a:xfrm>
          <a:off x="0" y="0"/>
          <a:ext cx="0" cy="0"/>
          <a:chOff x="0" y="0"/>
          <a:chExt cx="0" cy="0"/>
        </a:xfrm>
      </p:grpSpPr>
      <p:pic>
        <p:nvPicPr>
          <p:cNvPr id="2" name="Google Shape;1028;p117" title="2148479515.jpg">
            <a:extLst>
              <a:ext uri="{FF2B5EF4-FFF2-40B4-BE49-F238E27FC236}">
                <a16:creationId xmlns:a16="http://schemas.microsoft.com/office/drawing/2014/main" id="{CC2C5924-2A9F-C4B9-0B28-89C2C7BCFBD1}"/>
              </a:ext>
            </a:extLst>
          </p:cNvPr>
          <p:cNvPicPr preferRelativeResize="0"/>
          <p:nvPr/>
        </p:nvPicPr>
        <p:blipFill rotWithShape="1">
          <a:blip r:embed="rId3">
            <a:alphaModFix/>
          </a:blip>
          <a:srcRect l="32263" r="8485"/>
          <a:stretch/>
        </p:blipFill>
        <p:spPr>
          <a:xfrm>
            <a:off x="9144000" y="1"/>
            <a:ext cx="9131700" cy="10286999"/>
          </a:xfrm>
          <a:prstGeom prst="rect">
            <a:avLst/>
          </a:prstGeom>
          <a:noFill/>
          <a:ln>
            <a:noFill/>
          </a:ln>
        </p:spPr>
      </p:pic>
      <p:sp>
        <p:nvSpPr>
          <p:cNvPr id="1034" name="Google Shape;1034;p117"/>
          <p:cNvSpPr txBox="1">
            <a:spLocks noGrp="1"/>
          </p:cNvSpPr>
          <p:nvPr>
            <p:ph type="title"/>
          </p:nvPr>
        </p:nvSpPr>
        <p:spPr>
          <a:xfrm>
            <a:off x="777240" y="2532888"/>
            <a:ext cx="7745100" cy="17100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600"/>
              <a:t>AI is technology that enables computers and machines to do things that normally require human thinking.</a:t>
            </a:r>
            <a:endParaRPr sz="3600"/>
          </a:p>
        </p:txBody>
      </p:sp>
      <p:sp>
        <p:nvSpPr>
          <p:cNvPr id="1035" name="Google Shape;1035;p117"/>
          <p:cNvSpPr txBox="1">
            <a:spLocks noGrp="1"/>
          </p:cNvSpPr>
          <p:nvPr>
            <p:ph type="body" idx="1"/>
          </p:nvPr>
        </p:nvSpPr>
        <p:spPr>
          <a:xfrm>
            <a:off x="777240" y="4864608"/>
            <a:ext cx="7745100" cy="277200"/>
          </a:xfrm>
          <a:prstGeom prst="rect">
            <a:avLst/>
          </a:prstGeom>
        </p:spPr>
        <p:txBody>
          <a:bodyPr spcFirstLastPara="1" wrap="square" lIns="0" tIns="0" rIns="0" bIns="0" anchor="t" anchorCtr="0">
            <a:spAutoFit/>
          </a:bodyPr>
          <a:lstStyle/>
          <a:p>
            <a:pPr marL="0" lvl="0" indent="0" algn="l" rtl="0">
              <a:spcBef>
                <a:spcPts val="0"/>
              </a:spcBef>
              <a:spcAft>
                <a:spcPts val="1000"/>
              </a:spcAft>
              <a:buNone/>
            </a:pPr>
            <a:r>
              <a:rPr lang="en"/>
              <a:t>They are;</a:t>
            </a:r>
            <a:endParaRPr/>
          </a:p>
        </p:txBody>
      </p:sp>
      <p:sp>
        <p:nvSpPr>
          <p:cNvPr id="1036" name="Google Shape;1036;p117"/>
          <p:cNvSpPr/>
          <p:nvPr/>
        </p:nvSpPr>
        <p:spPr>
          <a:xfrm>
            <a:off x="790575" y="5319725"/>
            <a:ext cx="3516600" cy="2795700"/>
          </a:xfrm>
          <a:prstGeom prst="rect">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037" name="Google Shape;1037;p117"/>
          <p:cNvSpPr/>
          <p:nvPr/>
        </p:nvSpPr>
        <p:spPr>
          <a:xfrm>
            <a:off x="4500571" y="5319725"/>
            <a:ext cx="3516600" cy="2795700"/>
          </a:xfrm>
          <a:prstGeom prst="rect">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038" name="Google Shape;1038;p117"/>
          <p:cNvSpPr/>
          <p:nvPr/>
        </p:nvSpPr>
        <p:spPr>
          <a:xfrm>
            <a:off x="790575" y="5319725"/>
            <a:ext cx="39300" cy="27957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039" name="Google Shape;1039;p117"/>
          <p:cNvSpPr txBox="1">
            <a:spLocks noGrp="1"/>
          </p:cNvSpPr>
          <p:nvPr>
            <p:ph type="body" idx="1"/>
          </p:nvPr>
        </p:nvSpPr>
        <p:spPr>
          <a:xfrm>
            <a:off x="1157300" y="5667375"/>
            <a:ext cx="2913900" cy="1662300"/>
          </a:xfrm>
          <a:prstGeom prst="rect">
            <a:avLst/>
          </a:prstGeom>
        </p:spPr>
        <p:txBody>
          <a:bodyPr spcFirstLastPara="1" wrap="square" lIns="0" tIns="0" rIns="0" bIns="0" anchor="t" anchorCtr="0">
            <a:spAutoFit/>
          </a:bodyPr>
          <a:lstStyle/>
          <a:p>
            <a:pPr marL="0" lvl="0" indent="0" algn="l" rtl="0">
              <a:spcBef>
                <a:spcPts val="0"/>
              </a:spcBef>
              <a:spcAft>
                <a:spcPts val="1000"/>
              </a:spcAft>
              <a:buNone/>
            </a:pPr>
            <a:r>
              <a:rPr lang="en"/>
              <a:t>Computer systems or machines that are designed to perform tasks that typically require human intelligence.</a:t>
            </a:r>
            <a:endParaRPr/>
          </a:p>
        </p:txBody>
      </p:sp>
      <p:sp>
        <p:nvSpPr>
          <p:cNvPr id="1040" name="Google Shape;1040;p117"/>
          <p:cNvSpPr txBox="1">
            <a:spLocks noGrp="1"/>
          </p:cNvSpPr>
          <p:nvPr>
            <p:ph type="body" idx="1"/>
          </p:nvPr>
        </p:nvSpPr>
        <p:spPr>
          <a:xfrm>
            <a:off x="4874450" y="5667375"/>
            <a:ext cx="2967000" cy="2008800"/>
          </a:xfrm>
          <a:prstGeom prst="rect">
            <a:avLst/>
          </a:prstGeom>
        </p:spPr>
        <p:txBody>
          <a:bodyPr spcFirstLastPara="1" wrap="square" lIns="0" tIns="0" rIns="0" bIns="0" anchor="t" anchorCtr="0">
            <a:spAutoFit/>
          </a:bodyPr>
          <a:lstStyle/>
          <a:p>
            <a:pPr marL="0" lvl="0" indent="0" algn="l" rtl="0">
              <a:spcBef>
                <a:spcPts val="0"/>
              </a:spcBef>
              <a:spcAft>
                <a:spcPts val="1000"/>
              </a:spcAft>
              <a:buNone/>
            </a:pPr>
            <a:r>
              <a:rPr lang="en"/>
              <a:t>These tasks include learning, reasoning, problem-solving, perception, understanding language, and sometimes even creativity.</a:t>
            </a:r>
            <a:endParaRPr/>
          </a:p>
        </p:txBody>
      </p:sp>
      <p:sp>
        <p:nvSpPr>
          <p:cNvPr id="1041" name="Google Shape;1041;p117"/>
          <p:cNvSpPr/>
          <p:nvPr/>
        </p:nvSpPr>
        <p:spPr>
          <a:xfrm>
            <a:off x="4500575" y="5319725"/>
            <a:ext cx="39300" cy="27957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042" name="Google Shape;1042;p117"/>
          <p:cNvSpPr txBox="1">
            <a:spLocks noGrp="1"/>
          </p:cNvSpPr>
          <p:nvPr>
            <p:ph type="subTitle" idx="2"/>
          </p:nvPr>
        </p:nvSpPr>
        <p:spPr>
          <a:xfrm>
            <a:off x="429768" y="429768"/>
            <a:ext cx="4928700" cy="347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1000"/>
              <a:t>ENGAGING WITH AI</a:t>
            </a:r>
            <a:endParaRPr sz="1000"/>
          </a:p>
        </p:txBody>
      </p:sp>
      <p:sp>
        <p:nvSpPr>
          <p:cNvPr id="1043" name="Google Shape;1043;p117"/>
          <p:cNvSpPr txBox="1">
            <a:spLocks noGrp="1"/>
          </p:cNvSpPr>
          <p:nvPr>
            <p:ph type="subTitle" idx="3"/>
          </p:nvPr>
        </p:nvSpPr>
        <p:spPr>
          <a:xfrm>
            <a:off x="1900251" y="9442550"/>
            <a:ext cx="5556600" cy="4206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Understanding AI in your daily life</a:t>
            </a:r>
            <a:endParaRPr/>
          </a:p>
        </p:txBody>
      </p:sp>
      <p:sp>
        <p:nvSpPr>
          <p:cNvPr id="1044" name="Google Shape;1044;p117"/>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accent4"/>
                </a:solidFill>
                <a:latin typeface="Montserrat SemiBold"/>
                <a:ea typeface="Montserrat SemiBold"/>
                <a:cs typeface="Montserrat SemiBold"/>
                <a:sym typeface="Montserrat SemiBold"/>
              </a:rPr>
              <a:t>9</a:t>
            </a:fld>
            <a:endParaRPr sz="900" b="1" i="0" u="none" strike="noStrike" cap="none">
              <a:solidFill>
                <a:schemeClr val="accent4"/>
              </a:solidFill>
              <a:latin typeface="Montserrat SemiBold"/>
              <a:ea typeface="Montserrat SemiBold"/>
              <a:cs typeface="Montserrat SemiBold"/>
              <a:sym typeface="Montserrat SemiBold"/>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eta_v4">
  <a:themeElements>
    <a:clrScheme name="Simple Light">
      <a:dk1>
        <a:srgbClr val="1C2B33"/>
      </a:dk1>
      <a:lt1>
        <a:srgbClr val="283943"/>
      </a:lt1>
      <a:dk2>
        <a:srgbClr val="344854"/>
      </a:dk2>
      <a:lt2>
        <a:srgbClr val="67788A"/>
      </a:lt2>
      <a:accent1>
        <a:srgbClr val="A7B3BF"/>
      </a:accent1>
      <a:accent2>
        <a:srgbClr val="CBD2D9"/>
      </a:accent2>
      <a:accent3>
        <a:srgbClr val="F1F4F7"/>
      </a:accent3>
      <a:accent4>
        <a:srgbClr val="FFFFFF"/>
      </a:accent4>
      <a:accent5>
        <a:srgbClr val="000000"/>
      </a:accent5>
      <a:accent6>
        <a:srgbClr val="0064E0"/>
      </a:accent6>
      <a:hlink>
        <a:srgbClr val="0082F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4842</TotalTime>
  <Words>13311</Words>
  <Application>Microsoft Macintosh PowerPoint</Application>
  <PresentationFormat>Custom</PresentationFormat>
  <Paragraphs>1316</Paragraphs>
  <Slides>59</Slides>
  <Notes>59</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59</vt:i4>
      </vt:variant>
    </vt:vector>
  </HeadingPairs>
  <TitlesOfParts>
    <vt:vector size="67" baseType="lpstr">
      <vt:lpstr>Montserrat SemiBold</vt:lpstr>
      <vt:lpstr>Inter</vt:lpstr>
      <vt:lpstr>Optimistic Display</vt:lpstr>
      <vt:lpstr>Optimistic Text</vt:lpstr>
      <vt:lpstr>Optimistic Display Medium</vt:lpstr>
      <vt:lpstr>Arial</vt:lpstr>
      <vt:lpstr>Simple Light</vt:lpstr>
      <vt:lpstr>Meta_v4</vt:lpstr>
      <vt:lpstr>Understanding AI in your daily life</vt:lpstr>
      <vt:lpstr>Outline</vt:lpstr>
      <vt:lpstr>Introduction</vt:lpstr>
      <vt:lpstr>AI is already in your daily life</vt:lpstr>
      <vt:lpstr>Engaging With AI</vt:lpstr>
      <vt:lpstr>A brief history of AI</vt:lpstr>
      <vt:lpstr>1950s</vt:lpstr>
      <vt:lpstr>What is AI and how does it work?</vt:lpstr>
      <vt:lpstr>AI is technology that enables computers and machines to do things that normally require human thinking.</vt:lpstr>
      <vt:lpstr>Step 1</vt:lpstr>
      <vt:lpstr>Machine Learning</vt:lpstr>
      <vt:lpstr>Your AI literacy journey starts here</vt:lpstr>
      <vt:lpstr>Creating  with AI</vt:lpstr>
      <vt:lpstr>Why AI detection matters in your daily life</vt:lpstr>
      <vt:lpstr>AI-generated content can now look and sound very real  - and that’s a risk</vt:lpstr>
      <vt:lpstr>Can you spot the AI image?</vt:lpstr>
      <vt:lpstr>Look at the two images on screen</vt:lpstr>
      <vt:lpstr>Which message was written by a human?</vt:lpstr>
      <vt:lpstr>Which one sounds more human? More local? More believable?</vt:lpstr>
      <vt:lpstr>Can you recognize manipulated audio/video content?</vt:lpstr>
      <vt:lpstr>Manipulated content:  Audio and video</vt:lpstr>
      <vt:lpstr>Designing AI</vt:lpstr>
      <vt:lpstr>What AI really is: In everyday language</vt:lpstr>
      <vt:lpstr>AI is already helping you - everyday</vt:lpstr>
      <vt:lpstr>Generative AI: AI that creates</vt:lpstr>
      <vt:lpstr>You give it a prompt, it gives you a result:</vt:lpstr>
      <vt:lpstr>AI is powerful but not human</vt:lpstr>
      <vt:lpstr>Managing AI</vt:lpstr>
      <vt:lpstr>Let AI help you write clearly and confidently</vt:lpstr>
      <vt:lpstr>Generating text with Meta AI</vt:lpstr>
      <vt:lpstr>Use Meta AI to write a professional email. </vt:lpstr>
      <vt:lpstr>PowerPoint Presentation</vt:lpstr>
      <vt:lpstr>Let AI  spark your creativity</vt:lpstr>
      <vt:lpstr>Generating images using Meta AI</vt:lpstr>
      <vt:lpstr>Let’s use another demonstration to show how you can generate images using Meta AI</vt:lpstr>
      <vt:lpstr>Generating videos using Meta AI</vt:lpstr>
      <vt:lpstr>You can also use AI tools like Meta AI to generate videos.</vt:lpstr>
      <vt:lpstr>Let AI  spark your creativity</vt:lpstr>
      <vt:lpstr>How to use Meta AI directly on WhatsApp</vt:lpstr>
      <vt:lpstr>You can use Meta AI directly on your WhatsApp to learn new topics, get quick answers, and suggestions.</vt:lpstr>
      <vt:lpstr>AI safety &amp; protection</vt:lpstr>
      <vt:lpstr>PowerPoint Presentation</vt:lpstr>
      <vt:lpstr>PowerPoint Presentation</vt:lpstr>
      <vt:lpstr>AI is powerful but not human</vt:lpstr>
      <vt:lpstr>Be the digital guardian in your community</vt:lpstr>
      <vt:lpstr>AI and your future</vt:lpstr>
      <vt:lpstr>AI is growing  across the world</vt:lpstr>
      <vt:lpstr>What skills do you need in an AI world?</vt:lpstr>
      <vt:lpstr>You don’t have to be a coder to thrive with AI</vt:lpstr>
      <vt:lpstr>Wrap-up &amp; moving forward</vt:lpstr>
      <vt:lpstr>01</vt:lpstr>
      <vt:lpstr>01</vt:lpstr>
      <vt:lpstr>01</vt:lpstr>
      <vt:lpstr>01</vt:lpstr>
      <vt:lpstr>01</vt:lpstr>
      <vt:lpstr>01</vt:lpstr>
      <vt:lpstr>Quick Scenario Check</vt:lpstr>
      <vt:lpstr>Keep practising. Stay curious. Help others.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Ece Ogan</cp:lastModifiedBy>
  <cp:revision>12</cp:revision>
  <dcterms:modified xsi:type="dcterms:W3CDTF">2026-04-29T08:50:39Z</dcterms:modified>
</cp:coreProperties>
</file>