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43"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18288000" cy="10287000"/>
  <p:notesSz cx="6858000" cy="9144000"/>
  <p:embeddedFontLst>
    <p:embeddedFont>
      <p:font typeface="Inter" panose="02000503000000020004" pitchFamily="2" charset="0"/>
      <p:regular r:id="rId62"/>
      <p:bold r:id="rId63"/>
      <p:italic r:id="rId64"/>
      <p:boldItalic r:id="rId65"/>
    </p:embeddedFont>
    <p:embeddedFont>
      <p:font typeface="Montserrat SemiBold" panose="020F0502020204030204" pitchFamily="34" charset="0"/>
      <p:regular r:id="rId66"/>
      <p:bold r:id="rId67"/>
      <p:italic r:id="rId68"/>
      <p:boldItalic r:id="rId69"/>
    </p:embeddedFont>
    <p:embeddedFont>
      <p:font typeface="Optimistic" panose="020B0503020203020204"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FF0000"/>
          </p15:clr>
        </p15:guide>
        <p15:guide id="2" pos="5760">
          <p15:clr>
            <a:srgbClr val="FF0000"/>
          </p15:clr>
        </p15:guide>
        <p15:guide id="3" pos="7680">
          <p15:clr>
            <a:srgbClr val="FF0000"/>
          </p15:clr>
        </p15:guide>
        <p15:guide id="4" orient="horz" pos="2160">
          <p15:clr>
            <a:srgbClr val="FF0000"/>
          </p15:clr>
        </p15:guide>
        <p15:guide id="5" orient="horz" pos="4320">
          <p15:clr>
            <a:srgbClr val="FF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35"/>
  </p:normalViewPr>
  <p:slideViewPr>
    <p:cSldViewPr snapToGrid="0">
      <p:cViewPr varScale="1">
        <p:scale>
          <a:sx n="73" d="100"/>
          <a:sy n="73" d="100"/>
        </p:scale>
        <p:origin x="704" y="200"/>
      </p:cViewPr>
      <p:guideLst>
        <p:guide pos="3840"/>
        <p:guide pos="5760"/>
        <p:guide pos="7680"/>
        <p:guide orient="horz" pos="2160"/>
        <p:guide orient="horz" pos="43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llama.co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1" name="Google Shape;87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Session Duration</a:t>
            </a:r>
            <a:r>
              <a:rPr lang="en" sz="1200">
                <a:solidFill>
                  <a:schemeClr val="dk1"/>
                </a:solidFill>
                <a:latin typeface="Inter"/>
                <a:ea typeface="Inter"/>
                <a:cs typeface="Inter"/>
                <a:sym typeface="Inter"/>
              </a:rPr>
              <a:t>: 60 minutes</a:t>
            </a:r>
            <a:br>
              <a:rPr lang="en" sz="1200">
                <a:solidFill>
                  <a:schemeClr val="dk1"/>
                </a:solidFill>
                <a:latin typeface="Inter"/>
                <a:ea typeface="Inter"/>
                <a:cs typeface="Inter"/>
                <a:sym typeface="Inter"/>
              </a:rPr>
            </a:br>
            <a:r>
              <a:rPr lang="en" sz="1200" b="1">
                <a:solidFill>
                  <a:schemeClr val="dk1"/>
                </a:solidFill>
                <a:latin typeface="Inter"/>
                <a:ea typeface="Inter"/>
                <a:cs typeface="Inter"/>
                <a:sym typeface="Inter"/>
              </a:rPr>
              <a:t>Format</a:t>
            </a:r>
            <a:r>
              <a:rPr lang="en" sz="1200">
                <a:solidFill>
                  <a:schemeClr val="dk1"/>
                </a:solidFill>
                <a:latin typeface="Inter"/>
                <a:ea typeface="Inter"/>
                <a:cs typeface="Inter"/>
                <a:sym typeface="Inter"/>
              </a:rPr>
              <a:t>: 4 x 15-minute focused modules</a:t>
            </a:r>
            <a:br>
              <a:rPr lang="en" sz="1200">
                <a:solidFill>
                  <a:schemeClr val="dk1"/>
                </a:solidFill>
                <a:latin typeface="Inter"/>
                <a:ea typeface="Inter"/>
                <a:cs typeface="Inter"/>
                <a:sym typeface="Inter"/>
              </a:rPr>
            </a:br>
            <a:r>
              <a:rPr lang="en" sz="1200" b="1">
                <a:solidFill>
                  <a:schemeClr val="dk1"/>
                </a:solidFill>
                <a:latin typeface="Inter"/>
                <a:ea typeface="Inter"/>
                <a:cs typeface="Inter"/>
                <a:sym typeface="Inter"/>
              </a:rPr>
              <a:t>Target</a:t>
            </a:r>
            <a:r>
              <a:rPr lang="en" sz="1200">
                <a:solidFill>
                  <a:schemeClr val="dk1"/>
                </a:solidFill>
                <a:latin typeface="Inter"/>
                <a:ea typeface="Inter"/>
                <a:cs typeface="Inter"/>
                <a:sym typeface="Inter"/>
              </a:rPr>
              <a:t>: General adults aged 18-35 in MENA region </a:t>
            </a:r>
            <a:br>
              <a:rPr lang="en" sz="1200">
                <a:solidFill>
                  <a:schemeClr val="dk1"/>
                </a:solidFill>
                <a:latin typeface="Inter"/>
                <a:ea typeface="Inter"/>
                <a:cs typeface="Inter"/>
                <a:sym typeface="Inter"/>
              </a:rPr>
            </a:br>
            <a:r>
              <a:rPr lang="en" sz="1200" b="1">
                <a:solidFill>
                  <a:schemeClr val="dk1"/>
                </a:solidFill>
                <a:latin typeface="Inter"/>
                <a:ea typeface="Inter"/>
                <a:cs typeface="Inter"/>
                <a:sym typeface="Inter"/>
              </a:rPr>
              <a:t>Approach</a:t>
            </a:r>
            <a:r>
              <a:rPr lang="en" sz="1200">
                <a:solidFill>
                  <a:schemeClr val="dk1"/>
                </a:solidFill>
                <a:latin typeface="Inter"/>
                <a:ea typeface="Inter"/>
                <a:cs typeface="Inter"/>
                <a:sym typeface="Inter"/>
              </a:rPr>
              <a:t>: Practical, everyday application with peer learning</a:t>
            </a:r>
            <a:endParaRPr sz="1200" b="1">
              <a:solidFill>
                <a:schemeClr val="dk1"/>
              </a:solidFill>
              <a:latin typeface="Inter"/>
              <a:ea typeface="Inter"/>
              <a:cs typeface="Inter"/>
              <a:sym typeface="Inter"/>
            </a:endParaRPr>
          </a:p>
          <a:p>
            <a:pPr marL="0" lvl="0" indent="0" algn="l" rtl="0">
              <a:lnSpc>
                <a:spcPct val="115000"/>
              </a:lnSpc>
              <a:spcBef>
                <a:spcPts val="1800"/>
              </a:spcBef>
              <a:spcAft>
                <a:spcPts val="0"/>
              </a:spcAft>
              <a:buClr>
                <a:schemeClr val="dk1"/>
              </a:buClr>
              <a:buSzPts val="1100"/>
              <a:buFont typeface="Arial"/>
              <a:buNone/>
            </a:pPr>
            <a:r>
              <a:rPr lang="en" sz="1200" b="1">
                <a:solidFill>
                  <a:schemeClr val="dk1"/>
                </a:solidFill>
                <a:latin typeface="Inter"/>
                <a:ea typeface="Inter"/>
                <a:cs typeface="Inter"/>
                <a:sym typeface="Inter"/>
              </a:rPr>
              <a:t>Pre-Session Preparation (10 minutes before start)</a:t>
            </a:r>
            <a:endParaRPr sz="1200"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Materials Check:</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Presentation device and backup materials ready</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Offline alternatives prepared (printed examples, discussion guides)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Connectivity level confirmed and appropriate version planned</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VERIFY method reference cards printed</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Real-world scenario examples localized for your specific audience</a:t>
            </a:r>
            <a:endParaRPr sz="120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Room Setup &amp; Adult Learning Considerations:</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Arrange seating to facilitate peer discussion (small groups of 3-4)</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Ensure participants can easily see presentation from all angles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Have flip chart or board available for capturing group insights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Create comfortable environment - adults learn best when relaxed and respected</a:t>
            </a:r>
            <a:endParaRPr sz="120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Know Your Audience:</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Many participants may feel intimidated by technology</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Adults bring rich life experience that should be valued</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Some may have had negative experiences with technology</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Focus on practical benefits and real-world applications</a:t>
            </a: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1" name="Google Shape;100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000"/>
              </a:spcBef>
              <a:spcAft>
                <a:spcPts val="0"/>
              </a:spcAft>
              <a:buClr>
                <a:schemeClr val="dk1"/>
              </a:buClr>
              <a:buSzPts val="1100"/>
              <a:buFont typeface="Arial"/>
              <a:buNone/>
            </a:pPr>
            <a:r>
              <a:rPr lang="en" sz="1200">
                <a:solidFill>
                  <a:schemeClr val="dk1"/>
                </a:solidFill>
                <a:latin typeface="Inter"/>
                <a:ea typeface="Inter"/>
                <a:cs typeface="Inter"/>
                <a:sym typeface="Inter"/>
              </a:rPr>
              <a:t>“So how does it work?” </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“Learn from Examples: AI looks at lots and lots of pictures, words, or sounds—like homework—to understand patterns. For example, it might see 1,000 pictures of cats to learn what a cat looks like.”</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“Practice and Get Smarter: Just like you get better when you practice, AI keeps learning by trying things over and over, and checking if it's right.”</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“Make Predictions or Decisions: Once it has learned enough, AI can guess what something is, write a sentence, or even talk to you—based on what it has learned.”</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“Help You Do Things Faster: AI uses what it knows to help people—like suggesting songs, drawing pictures, or answering questions!”</a:t>
            </a:r>
            <a:endParaRPr sz="1200" b="1">
              <a:solidFill>
                <a:schemeClr val="dk1"/>
              </a:solidFill>
              <a:latin typeface="Inter"/>
              <a:ea typeface="Inter"/>
              <a:cs typeface="Inter"/>
              <a:sym typeface="Inter"/>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7" name="Google Shape;102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Key AI Concepts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“Now that we’ve talked about what AI is and how it works, let’s look at a few key concepts you might hear when people talk about AI. Don’t worry — we’ll keep it simple and easy to understand.”</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Machine Learning</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“Machine Learning is basically how computers learn from examples. Instead of being told step-by-step what to do, they look at lots of data — like images, text, or numbers — and start to recognise patterns. Once they see enough patterns, they can make predictions or decisions on their own. It's like training for a sport: the more you practice, the better you get.”</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Natural Language Processing (NLP)</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“NLP is what helps computers understand and use human language. It’s the reason AI can answer your questions, translate languages, summarise long texts, or chat with you. It allows computers to read, interpret, and even generate text that feels natural.”</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Artificial General Intelligence (AGI)</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“AGI is more of a future idea than something that exists today. It would be a type of AI that can think, learn, and solve problems across many different areas at the same level as a human. Right now, AI is good at specific tasks — not everything — so AGI is still just a concept researchers are exploring.”</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Neural Networks</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“Neural networks are computer systems inspired by the human brain. They have layers that pass information forward and help AI recognise patterns — like telling whether a picture is a dog or a cat, or guessing what word should come next in a sentence. Think of them as the ‘brain cells’ of AI models.”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Superintelligence</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“Superintelligence is another theoretical idea. It would be an AI that becomes smarter than humans in almost every way — creativity, problem-solving, strategy, everything. This doesn’t exist today, but people talk about it when discussing the future of AI.”</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“Remember: you don’t need to become AI experts. The goal is to understand these concepts enough so that AI feels less mysterious and more like something you can use and talk about confidently.”</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4" name="Google Shape;105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Learning Roadmap</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Adult Learning Approach</a:t>
            </a:r>
            <a:r>
              <a:rPr lang="en" sz="1200">
                <a:solidFill>
                  <a:schemeClr val="dk1"/>
                </a:solidFill>
                <a:latin typeface="Inter"/>
                <a:ea typeface="Inter"/>
                <a:cs typeface="Inter"/>
                <a:sym typeface="Inter"/>
              </a:rPr>
              <a:t> (3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Adults learn best when they can immediately apply what they learn. So everything we cover today has a practical 'how does this help me right now?' answer.</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Module Overview</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"We have four focused modules, each building on the last. If you have questions during any module, please ask - your question probably helps others too."</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Expectation Setting</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"By the end of today, you'll have concrete skills you can use immediately, and confidence to explore AI tools safely on your own."</a:t>
            </a:r>
            <a:endParaRPr sz="1200">
              <a:solidFill>
                <a:schemeClr val="dk1"/>
              </a:solidFill>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8" name="Google Shape;107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800"/>
              </a:spcBef>
              <a:spcAft>
                <a:spcPts val="0"/>
              </a:spcAft>
              <a:buClr>
                <a:schemeClr val="dk1"/>
              </a:buClr>
              <a:buSzPts val="1100"/>
              <a:buFont typeface="Arial"/>
              <a:buNone/>
            </a:pPr>
            <a:r>
              <a:rPr lang="en" sz="1200" b="1">
                <a:solidFill>
                  <a:schemeClr val="dk1"/>
                </a:solidFill>
                <a:latin typeface="Inter"/>
                <a:ea typeface="Inter"/>
                <a:cs typeface="Inter"/>
                <a:sym typeface="Inter"/>
              </a:rPr>
              <a:t>Creating with AI - Protecting Yourself (15 minutes)</a:t>
            </a:r>
            <a:endParaRPr sz="1200" b="1">
              <a:solidFill>
                <a:schemeClr val="dk1"/>
              </a:solidFill>
              <a:latin typeface="Inter"/>
              <a:ea typeface="Inter"/>
              <a:cs typeface="Inter"/>
              <a:sym typeface="Inter"/>
            </a:endParaRPr>
          </a:p>
          <a:p>
            <a:pPr marL="0" lvl="0" indent="0" algn="l" rtl="0">
              <a:lnSpc>
                <a:spcPct val="115000"/>
              </a:lnSpc>
              <a:spcBef>
                <a:spcPts val="1400"/>
              </a:spcBef>
              <a:spcAft>
                <a:spcPts val="400"/>
              </a:spcAft>
              <a:buClr>
                <a:schemeClr val="dk1"/>
              </a:buClr>
              <a:buSzPts val="1100"/>
              <a:buFont typeface="Arial"/>
              <a:buNone/>
            </a:pPr>
            <a:r>
              <a:rPr lang="en" sz="1200">
                <a:solidFill>
                  <a:schemeClr val="dk1"/>
                </a:solidFill>
                <a:latin typeface="Inter"/>
                <a:ea typeface="Inter"/>
                <a:cs typeface="Inter"/>
                <a:sym typeface="Inter"/>
              </a:rPr>
              <a:t>Learning Objective: Participants can identify potentially harmful AI-generated content and protect themselves and families from misinformation. </a:t>
            </a: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5" name="Google Shape;108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Relevance Establishment</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 me start with a question: How many of you have family WhatsApp groups? Keep your hands up if sometimes information gets shared in those groups that later turns out to be false."</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Acknowledge the universal experience</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1200"/>
              </a:spcAft>
              <a:buSzPts val="1100"/>
              <a:buNone/>
            </a:pPr>
            <a:r>
              <a:rPr lang="en" sz="1200">
                <a:solidFill>
                  <a:schemeClr val="dk1"/>
                </a:solidFill>
                <a:latin typeface="Inter"/>
                <a:ea typeface="Inter"/>
                <a:cs typeface="Inter"/>
                <a:sym typeface="Inter"/>
              </a:rPr>
              <a:t>"We've all been there. But now AI can create fake news, fake photos, even fake voice messages that are incredibly convincing. The good news is, there are ways to spot them."</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0" name="Google Shape;109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Real Impact Examples:</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"Fake news about government policies that could affect your benefits or taxes </a:t>
            </a:r>
            <a:r>
              <a:rPr lang="en" sz="1200" b="1">
                <a:solidFill>
                  <a:schemeClr val="dk1"/>
                </a:solidFill>
                <a:latin typeface="Inter"/>
                <a:ea typeface="Inter"/>
                <a:cs typeface="Inter"/>
                <a:sym typeface="Inter"/>
              </a:rPr>
              <a:t>in Egypt, Lebanon or Jordan.</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"Fraudulent business ads with AI-generated success stories </a:t>
            </a:r>
            <a:r>
              <a:rPr lang="en" sz="1200" b="1">
                <a:solidFill>
                  <a:schemeClr val="dk1"/>
                </a:solidFill>
                <a:latin typeface="Inter"/>
                <a:ea typeface="Inter"/>
                <a:cs typeface="Inter"/>
                <a:sym typeface="Inter"/>
              </a:rPr>
              <a:t>targeting consumers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"False health information that could hurt your family"</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"Scam messages that look like they're from your bank"</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Personal Stakes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"This isn't about being a tech expert - it's about protecting your family and community from being misled or scammed."</a:t>
            </a:r>
            <a:endParaRPr sz="1200">
              <a:solidFill>
                <a:schemeClr val="dk1"/>
              </a:solidFill>
            </a:endParaRPr>
          </a:p>
          <a:p>
            <a:pPr marL="0" lvl="0" indent="0" algn="l" rtl="0">
              <a:lnSpc>
                <a:spcPct val="100000"/>
              </a:lnSpc>
              <a:spcBef>
                <a:spcPts val="1200"/>
              </a:spcBef>
              <a:spcAft>
                <a:spcPts val="0"/>
              </a:spcAft>
              <a:buSzPts val="1100"/>
              <a:buNone/>
            </a:pP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7" name="Google Shape;111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 </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Setup &amp; Confidence Building</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"We're going to practice together. Remember, even experts get fooled sometimes. The goal is to get better at asking the right questions, not to be perfect."</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3" name="Google Shape;112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 </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High-Connectivity Version</a:t>
            </a:r>
            <a:r>
              <a:rPr lang="en" sz="1200">
                <a:solidFill>
                  <a:schemeClr val="dk1"/>
                </a:solidFill>
                <a:latin typeface="Inter"/>
                <a:ea typeface="Inter"/>
                <a:cs typeface="Inter"/>
                <a:sym typeface="Inter"/>
              </a:rPr>
              <a:t> (4 minutes): </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Photo Selection Strategy</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Choose images relevant to the Middle Eastern context (public figures, locations, events)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AI images with subtle but identifiable flaws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Avoid overly obvious fake images that might make participants feel patronized</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Voting Process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"Look at both photos for 30 seconds. Think about: Do the backgrounds make sense? Do the lighting and shadows match? Does anything feel 'off' even if you can't explain why?"</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After voting</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"Before I reveal the answer, can someone share what made them choose their answer? What did you notice?"</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Teaching Moment</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"The AI photo has [specific issue - unnatural hands, inconsistent lighting, strange background]. But notice - it's not obvious! That's why we need to be detectives, not just casual observers."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Low-Connectivity Version</a:t>
            </a:r>
            <a:r>
              <a:rPr lang="en" sz="1200">
                <a:solidFill>
                  <a:schemeClr val="dk1"/>
                </a:solidFill>
                <a:latin typeface="Inter"/>
                <a:ea typeface="Inter"/>
                <a:cs typeface="Inter"/>
                <a:sym typeface="Inter"/>
              </a:rPr>
              <a:t> (4 minutes): </a:t>
            </a:r>
            <a:r>
              <a:rPr lang="en" sz="1200" b="1">
                <a:solidFill>
                  <a:schemeClr val="dk1"/>
                </a:solidFill>
                <a:latin typeface="Inter"/>
                <a:ea typeface="Inter"/>
                <a:cs typeface="Inter"/>
                <a:sym typeface="Inter"/>
              </a:rPr>
              <a:t>Using Printed Examples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Pass around printed photos for closer inspection</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Give participants 2 minutes to examine both</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Facilitate discussion about what they notice</a:t>
            </a:r>
            <a:endParaRPr sz="120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Use magnifying glasses if available to show small details</a:t>
            </a:r>
            <a:endParaRPr>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0" name="Google Shape;114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Setup</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is getting very good at writing, but it often doesn't sound quite human, especially when it comes to how we communicate locally. </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Read Both Examples Aloud</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Read the human-written example with natural</a:t>
            </a:r>
            <a:r>
              <a:rPr lang="en" sz="1200" b="1">
                <a:solidFill>
                  <a:schemeClr val="dk1"/>
                </a:solidFill>
                <a:latin typeface="Inter"/>
                <a:ea typeface="Inter"/>
                <a:cs typeface="Inter"/>
                <a:sym typeface="Inter"/>
              </a:rPr>
              <a:t> inflection appropriate to your audience</a:t>
            </a:r>
            <a:endParaRPr sz="1200" b="1">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Read the AI example in a more formal tone to highlight the difference</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Group Analysis</a:t>
            </a:r>
            <a:r>
              <a:rPr lang="en" sz="1200">
                <a:solidFill>
                  <a:schemeClr val="dk1"/>
                </a:solidFill>
                <a:latin typeface="Inter"/>
                <a:ea typeface="Inter"/>
                <a:cs typeface="Inter"/>
                <a:sym typeface="Inter"/>
              </a:rPr>
              <a:t> (3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"What differences do you hear? Which one sounds like how you or your friends would actually write about transport news?"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Expected Responses &amp; Follow-ups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"The first one uses </a:t>
            </a:r>
            <a:r>
              <a:rPr lang="en" sz="1200" b="1">
                <a:solidFill>
                  <a:schemeClr val="dk1"/>
                </a:solidFill>
                <a:latin typeface="Inter"/>
                <a:ea typeface="Inter"/>
                <a:cs typeface="Inter"/>
                <a:sym typeface="Inter"/>
              </a:rPr>
              <a:t>local expressions and easy to understand language</a:t>
            </a:r>
            <a:r>
              <a:rPr lang="en" sz="1200">
                <a:solidFill>
                  <a:schemeClr val="dk1"/>
                </a:solidFill>
                <a:latin typeface="Inter"/>
                <a:ea typeface="Inter"/>
                <a:cs typeface="Inter"/>
                <a:sym typeface="Inter"/>
              </a:rPr>
              <a:t> → "Exactly! AI often misses local expressions that are natural to us"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"The second sounds too formal" → "Right! AI often sounds like it's trying to impress rather than communicate"</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"The first feels more personal" → "Good observation! Humans write with emotion and personal stakes"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Practical Application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"When you see messages about important local news - elections, policies, emergencies - ask yourself: Does this sound like how real people from here would write about it?"</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2" name="Google Shape;8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r>
              <a:rPr lang="en" sz="1200">
                <a:solidFill>
                  <a:schemeClr val="dk1"/>
                </a:solidFill>
                <a:latin typeface="Inter"/>
                <a:ea typeface="Inter"/>
                <a:cs typeface="Inter"/>
                <a:sym typeface="Inter"/>
              </a:rPr>
              <a:t>Session Outline</a:t>
            </a:r>
            <a:endParaRP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0" name="Google Shape;116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SzPts val="1100"/>
              <a:buNone/>
            </a:pPr>
            <a:r>
              <a:rPr lang="en" sz="1200" b="1">
                <a:solidFill>
                  <a:schemeClr val="dk1"/>
                </a:solidFill>
                <a:latin typeface="Inter"/>
                <a:ea typeface="Inter"/>
                <a:cs typeface="Inter"/>
                <a:sym typeface="Inter"/>
              </a:rPr>
              <a:t>Awareness Without Panic</a:t>
            </a:r>
            <a:r>
              <a:rPr lang="en" sz="1200">
                <a:solidFill>
                  <a:schemeClr val="dk1"/>
                </a:solidFill>
                <a:latin typeface="Inter"/>
                <a:ea typeface="Inter"/>
                <a:cs typeface="Inter"/>
                <a:sym typeface="Inter"/>
              </a:rPr>
              <a:t> (3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1200"/>
              </a:spcAft>
              <a:buSzPts val="1100"/>
              <a:buNone/>
            </a:pPr>
            <a:r>
              <a:rPr lang="en" sz="1200">
                <a:solidFill>
                  <a:schemeClr val="dk1"/>
                </a:solidFill>
                <a:latin typeface="Inter"/>
                <a:ea typeface="Inter"/>
                <a:cs typeface="Inter"/>
                <a:sym typeface="Inter"/>
              </a:rPr>
              <a:t>"I want you to be aware of something new: AI can now copy voices and faces. But don't worry - there are still ways to protect yourself."</a:t>
            </a: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6" name="Google Shape;116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High-Connectivity Demonstration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Play short example of AI voice generation (keep it brief and non-threatening)</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Show how real people can spot inconsistencies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Low-Connectivity Alternative</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Describe the technology and show screenshots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Focus on practical protection strategies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Practical Protection</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"Here's what you need to know: If you get a voice message or video asking for money, personal information, or urgent action - even if it sounds like someone you know - verify through a different method. Call them back, text them separately, ask them something only they would know."</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Real-World Application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"This is especially important for protecting elderly family members who might get fake voice calls claiming to be from banks or government offices in your country."</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Module 1 Transition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"Now you know what to watch for. Next, let's understand how AI actually works, so you feel more confident using it as a tool."</a:t>
            </a:r>
            <a:endParaRPr sz="1200">
              <a:solidFill>
                <a:schemeClr val="dk1"/>
              </a:solidFill>
            </a:endParaRPr>
          </a:p>
          <a:p>
            <a:pPr marL="0" lvl="0" indent="0" algn="l" rtl="0">
              <a:lnSpc>
                <a:spcPct val="100000"/>
              </a:lnSpc>
              <a:spcBef>
                <a:spcPts val="1200"/>
              </a:spcBef>
              <a:spcAft>
                <a:spcPts val="0"/>
              </a:spcAft>
              <a:buSzPts val="1100"/>
              <a:buNone/>
            </a:pPr>
            <a:endParaRP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1" name="Google Shape;119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b="1">
                <a:solidFill>
                  <a:schemeClr val="dk1"/>
                </a:solidFill>
                <a:latin typeface="Inter"/>
                <a:ea typeface="Inter"/>
                <a:cs typeface="Inter"/>
                <a:sym typeface="Inter"/>
              </a:rPr>
              <a:t>SPEAKER NOTES:</a:t>
            </a:r>
            <a:endParaRPr b="1">
              <a:solidFill>
                <a:schemeClr val="dk1"/>
              </a:solidFill>
              <a:latin typeface="Inter"/>
              <a:ea typeface="Inter"/>
              <a:cs typeface="Inter"/>
              <a:sym typeface="Inter"/>
            </a:endParaRPr>
          </a:p>
          <a:p>
            <a:pPr marL="0" lvl="0" indent="0" algn="l" rtl="0">
              <a:lnSpc>
                <a:spcPct val="115000"/>
              </a:lnSpc>
              <a:spcBef>
                <a:spcPts val="1800"/>
              </a:spcBef>
              <a:spcAft>
                <a:spcPts val="0"/>
              </a:spcAft>
              <a:buClr>
                <a:schemeClr val="dk1"/>
              </a:buClr>
              <a:buSzPts val="1100"/>
              <a:buFont typeface="Arial"/>
              <a:buNone/>
            </a:pPr>
            <a:r>
              <a:rPr lang="en" b="1">
                <a:solidFill>
                  <a:schemeClr val="dk1"/>
                </a:solidFill>
                <a:latin typeface="Inter"/>
                <a:ea typeface="Inter"/>
                <a:cs typeface="Inter"/>
                <a:sym typeface="Inter"/>
              </a:rPr>
              <a:t>Module 2: Designing AI (15 minutes)</a:t>
            </a:r>
            <a:endParaRPr b="1">
              <a:solidFill>
                <a:schemeClr val="dk1"/>
              </a:solidFill>
              <a:latin typeface="Inter"/>
              <a:ea typeface="Inter"/>
              <a:cs typeface="Inter"/>
              <a:sym typeface="Inter"/>
            </a:endParaRPr>
          </a:p>
          <a:p>
            <a:pPr marL="0" lvl="0" indent="0" algn="l" rtl="0">
              <a:lnSpc>
                <a:spcPct val="115000"/>
              </a:lnSpc>
              <a:spcBef>
                <a:spcPts val="1400"/>
              </a:spcBef>
              <a:spcAft>
                <a:spcPts val="400"/>
              </a:spcAft>
              <a:buClr>
                <a:schemeClr val="dk1"/>
              </a:buClr>
              <a:buSzPts val="1100"/>
              <a:buFont typeface="Arial"/>
              <a:buNone/>
            </a:pPr>
            <a:r>
              <a:rPr lang="en">
                <a:solidFill>
                  <a:schemeClr val="dk1"/>
                </a:solidFill>
                <a:latin typeface="Inter"/>
                <a:ea typeface="Inter"/>
                <a:cs typeface="Inter"/>
                <a:sym typeface="Inter"/>
              </a:rPr>
              <a:t>Learning Objective: Participants understand AI capabilities and limitations enough to use it confidently and appropriately in daily life.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7" name="Google Shape;119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Demystification Approach</a:t>
            </a:r>
            <a:r>
              <a:rPr lang="en" sz="1200">
                <a:solidFill>
                  <a:schemeClr val="dk1"/>
                </a:solidFill>
                <a:latin typeface="Inter"/>
                <a:ea typeface="Inter"/>
                <a:cs typeface="Inter"/>
                <a:sym typeface="Inter"/>
              </a:rPr>
              <a:t> (3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sounds complicated, but the basic idea is simple. Let me give you an analogy everyone can relate to."</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Cooking Analogy Development</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"Think about learning to cook your signature dish - </a:t>
            </a:r>
            <a:r>
              <a:rPr lang="en" sz="1200" b="1">
                <a:solidFill>
                  <a:schemeClr val="dk1"/>
                </a:solidFill>
                <a:latin typeface="Inter"/>
                <a:ea typeface="Inter"/>
                <a:cs typeface="Inter"/>
                <a:sym typeface="Inter"/>
              </a:rPr>
              <a:t>maybe jollof rice, ugali, or bobotie</a:t>
            </a:r>
            <a:r>
              <a:rPr lang="en" sz="1200">
                <a:solidFill>
                  <a:schemeClr val="dk1"/>
                </a:solidFill>
                <a:latin typeface="Inter"/>
                <a:ea typeface="Inter"/>
                <a:cs typeface="Inter"/>
                <a:sym typeface="Inter"/>
              </a:rPr>
              <a:t>. How did you learn?"</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Expected responses</a:t>
            </a:r>
            <a:r>
              <a:rPr lang="en" sz="1200">
                <a:solidFill>
                  <a:schemeClr val="dk1"/>
                </a:solidFill>
                <a:latin typeface="Inter"/>
                <a:ea typeface="Inter"/>
                <a:cs typeface="Inter"/>
                <a:sym typeface="Inter"/>
              </a:rPr>
              <a:t>: "Watching my mother", "YouTube videos", "Practice", "Trying different recipes"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Connect to AI</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learns exactly the same way, but instead of watching a few people cook, it 'watches' millions of examples. Instead of making a few practice dishes, it practices millions of times. That's why it can get very good very fast."</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Key Insight</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"But here's the important part - just like you need to taste and adjust your cooking based on your family's preferences, AI needs humans to guide it and make it useful for real life."</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Address Common Concerns</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"Some people worry AI will replace humans. But think about it - even with all those cooking videos online, do you want a robot to cook for your family celebration? Or do you want the love, cultural knowledge, and personal touch that you bring? AI is the same - it's a powerful tool, but it needs your wisdom."</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1" name="Google Shape;1241;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Types of AI You Use Daily</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Recognition and Empowerment</a:t>
            </a:r>
            <a:r>
              <a:rPr lang="en" sz="1200">
                <a:solidFill>
                  <a:schemeClr val="dk1"/>
                </a:solidFill>
                <a:latin typeface="Inter"/>
                <a:ea typeface="Inter"/>
                <a:cs typeface="Inter"/>
                <a:sym typeface="Inter"/>
              </a:rPr>
              <a:t> (4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"Let's look at your smartphone like an AI expert would. I'll mention different features - nod if you've used them."</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Go through each category with audience participation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Recommendation AI</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t>
            </a:r>
            <a:r>
              <a:rPr lang="en" sz="1200">
                <a:solidFill>
                  <a:srgbClr val="092838"/>
                </a:solidFill>
                <a:latin typeface="Arial"/>
                <a:ea typeface="Arial"/>
                <a:cs typeface="Arial"/>
                <a:sym typeface="Arial"/>
              </a:rPr>
              <a:t>YouTube shows Egyptian, Lebanese series, or Gulf TV programs, </a:t>
            </a:r>
            <a:r>
              <a:rPr lang="en" sz="1200" b="1">
                <a:solidFill>
                  <a:schemeClr val="dk1"/>
                </a:solidFill>
                <a:latin typeface="Inter"/>
                <a:ea typeface="Inter"/>
                <a:cs typeface="Inter"/>
                <a:sym typeface="Inter"/>
              </a:rPr>
              <a:t>Apps like Noon, Souq (Amazon), and Carrefour suggest products </a:t>
            </a:r>
            <a:r>
              <a:rPr lang="en" sz="1200">
                <a:solidFill>
                  <a:schemeClr val="dk1"/>
                </a:solidFill>
                <a:latin typeface="Inter"/>
                <a:ea typeface="Inter"/>
                <a:cs typeface="Inter"/>
                <a:sym typeface="Inter"/>
              </a:rPr>
              <a:t>you might like, Spotify creates playlists based on your musical taste. Have you noticed this? How accurate are these suggestions for you?"</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Translation AI</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"Google Translate, WhatsApp translation, voice assistants understanding different Egyptian, Levantine, or Gulf Arabic dialects. Has anyone used these to communicate with people who speak different languages?"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Safety AI</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"Bank apps that text you about unusual spending, email that filters spam. These are protecting you automatically. Have you gotten these alerts?"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Behind-the-Scenes AI</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"Even simple things like your camera automatically focusing on faces, or your phone's battery lasting longer because it learns your usage patterns."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Empowerment Message</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 see? You're not an AI beginner - you're an experienced user who's now learning to be more intentional about it."</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1" name="Google Shape;129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What is Generative AI?</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Clear Distinction</a:t>
            </a:r>
            <a:r>
              <a:rPr lang="en" sz="1200">
                <a:solidFill>
                  <a:schemeClr val="dk1"/>
                </a:solidFill>
                <a:latin typeface="Inter"/>
                <a:ea typeface="Inter"/>
                <a:cs typeface="Inter"/>
                <a:sym typeface="Inter"/>
              </a:rPr>
              <a:t> (3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tools that help you create different forms of media, such as text, videos, and images, are referred to as 'generative' AI. Generative AI doesn’t just recognize patterns and analyze information; it can create new content based on patterns it has learned from large datasets.</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7" name="Google Shape;129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Examples: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Think of generative AI as a system that learns from many examples and then generates similar content on its own. Generative AI can create:</a:t>
            </a:r>
            <a:endParaRPr sz="1200">
              <a:solidFill>
                <a:schemeClr val="dk1"/>
              </a:solidFill>
            </a:endParaRPr>
          </a:p>
          <a:p>
            <a:pPr marL="457200" lvl="0" indent="-304800" algn="l" rtl="0">
              <a:lnSpc>
                <a:spcPct val="115000"/>
              </a:lnSpc>
              <a:spcBef>
                <a:spcPts val="1200"/>
              </a:spcBef>
              <a:spcAft>
                <a:spcPts val="0"/>
              </a:spcAft>
              <a:buClr>
                <a:schemeClr val="dk1"/>
              </a:buClr>
              <a:buSzPts val="1200"/>
              <a:buFont typeface="Inter"/>
              <a:buChar char="●"/>
            </a:pPr>
            <a:r>
              <a:rPr lang="en" sz="1200" b="1">
                <a:solidFill>
                  <a:schemeClr val="dk1"/>
                </a:solidFill>
                <a:latin typeface="Inter"/>
                <a:ea typeface="Inter"/>
                <a:cs typeface="Inter"/>
                <a:sym typeface="Inter"/>
              </a:rPr>
              <a:t>Text:</a:t>
            </a:r>
            <a:r>
              <a:rPr lang="en" sz="1200">
                <a:solidFill>
                  <a:schemeClr val="dk1"/>
                </a:solidFill>
                <a:latin typeface="Inter"/>
                <a:ea typeface="Inter"/>
                <a:cs typeface="Inter"/>
                <a:sym typeface="Inter"/>
              </a:rPr>
              <a:t> emails, reports, stories, chat responses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b="1">
                <a:solidFill>
                  <a:schemeClr val="dk1"/>
                </a:solidFill>
                <a:latin typeface="Inter"/>
                <a:ea typeface="Inter"/>
                <a:cs typeface="Inter"/>
                <a:sym typeface="Inter"/>
              </a:rPr>
              <a:t>Images:</a:t>
            </a:r>
            <a:r>
              <a:rPr lang="en" sz="1200">
                <a:solidFill>
                  <a:schemeClr val="dk1"/>
                </a:solidFill>
                <a:latin typeface="Inter"/>
                <a:ea typeface="Inter"/>
                <a:cs typeface="Inter"/>
                <a:sym typeface="Inter"/>
              </a:rPr>
              <a:t> artwork, product designs, illustrations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b="1">
                <a:solidFill>
                  <a:schemeClr val="dk1"/>
                </a:solidFill>
                <a:latin typeface="Inter"/>
                <a:ea typeface="Inter"/>
                <a:cs typeface="Inter"/>
                <a:sym typeface="Inter"/>
              </a:rPr>
              <a:t>Audio:</a:t>
            </a:r>
            <a:r>
              <a:rPr lang="en" sz="1200">
                <a:solidFill>
                  <a:schemeClr val="dk1"/>
                </a:solidFill>
                <a:latin typeface="Inter"/>
                <a:ea typeface="Inter"/>
                <a:cs typeface="Inter"/>
                <a:sym typeface="Inter"/>
              </a:rPr>
              <a:t> music, speech, voice cloning</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b="1">
                <a:solidFill>
                  <a:schemeClr val="dk1"/>
                </a:solidFill>
                <a:latin typeface="Inter"/>
                <a:ea typeface="Inter"/>
                <a:cs typeface="Inter"/>
                <a:sym typeface="Inter"/>
              </a:rPr>
              <a:t>Video:</a:t>
            </a:r>
            <a:r>
              <a:rPr lang="en" sz="1200">
                <a:solidFill>
                  <a:schemeClr val="dk1"/>
                </a:solidFill>
                <a:latin typeface="Inter"/>
                <a:ea typeface="Inter"/>
                <a:cs typeface="Inter"/>
                <a:sym typeface="Inter"/>
              </a:rPr>
              <a:t> videos or animations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b="1">
                <a:solidFill>
                  <a:schemeClr val="dk1"/>
                </a:solidFill>
                <a:latin typeface="Inter"/>
                <a:ea typeface="Inter"/>
                <a:cs typeface="Inter"/>
                <a:sym typeface="Inter"/>
              </a:rPr>
              <a:t>Code:</a:t>
            </a:r>
            <a:r>
              <a:rPr lang="en" sz="1200">
                <a:solidFill>
                  <a:schemeClr val="dk1"/>
                </a:solidFill>
                <a:latin typeface="Inter"/>
                <a:ea typeface="Inter"/>
                <a:cs typeface="Inter"/>
                <a:sym typeface="Inter"/>
              </a:rPr>
              <a:t> software programs or scripts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For example, Meta AI is generative AI. </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What is Meta AI? </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Meta AI is an AI-powered digital assistant that helps users with everyday tasks. It is available within apps like Facebook, WhatsApp, Messenger, and Instagram, and can also be used on its own. Powered by </a:t>
            </a:r>
            <a:r>
              <a:rPr lang="en" sz="1200" u="sng">
                <a:solidFill>
                  <a:schemeClr val="hlink"/>
                </a:solidFill>
                <a:latin typeface="Inter"/>
                <a:ea typeface="Inter"/>
                <a:cs typeface="Inter"/>
                <a:sym typeface="Inter"/>
                <a:hlinkClick r:id="rId3"/>
              </a:rPr>
              <a:t>Llama</a:t>
            </a:r>
            <a:r>
              <a:rPr lang="en" sz="1200">
                <a:solidFill>
                  <a:schemeClr val="dk1"/>
                </a:solidFill>
                <a:latin typeface="Inter"/>
                <a:ea typeface="Inter"/>
                <a:cs typeface="Inter"/>
                <a:sym typeface="Inter"/>
              </a:rPr>
              <a:t>, Meta's language model, is designed to understand what people say and respond in a useful way. Users ask questions, write content, create images, or get help with everyday tasks.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Practical Examples</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rPr>
              <a:t>Example 1 - Text Generation:</a:t>
            </a:r>
            <a:endParaRPr sz="1200" b="1">
              <a:solidFill>
                <a:schemeClr val="dk1"/>
              </a:solidFill>
            </a:endParaRPr>
          </a:p>
          <a:p>
            <a:pPr marL="457200" lvl="0" indent="-304800" algn="l" rtl="0">
              <a:lnSpc>
                <a:spcPct val="115000"/>
              </a:lnSpc>
              <a:spcBef>
                <a:spcPts val="1200"/>
              </a:spcBef>
              <a:spcAft>
                <a:spcPts val="0"/>
              </a:spcAft>
              <a:buClr>
                <a:schemeClr val="dk1"/>
              </a:buClr>
              <a:buSzPts val="1200"/>
              <a:buChar char="●"/>
            </a:pPr>
            <a:r>
              <a:rPr lang="en" sz="1200">
                <a:solidFill>
                  <a:schemeClr val="dk1"/>
                </a:solidFill>
                <a:latin typeface="Inter"/>
                <a:ea typeface="Inter"/>
                <a:cs typeface="Inter"/>
                <a:sym typeface="Inter"/>
              </a:rPr>
              <a:t>Generative AI can help you create text or written content</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Inter"/>
                <a:ea typeface="Inter"/>
                <a:cs typeface="Inter"/>
                <a:sym typeface="Inter"/>
              </a:rPr>
              <a:t>If you go to Meta AI and type the following prompt: "Write a message congratulating someone on their traditional wedding ceremony."</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Inter"/>
                <a:ea typeface="Inter"/>
                <a:cs typeface="Inter"/>
                <a:sym typeface="Inter"/>
              </a:rPr>
              <a:t>The output generated will be a congratulatory message which you can share with the couple</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Example 2 - Video Generation</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Char char="●"/>
            </a:pPr>
            <a:r>
              <a:rPr lang="en" sz="1200" b="1">
                <a:solidFill>
                  <a:schemeClr val="dk1"/>
                </a:solidFill>
                <a:latin typeface="Inter"/>
                <a:ea typeface="Inter"/>
                <a:cs typeface="Inter"/>
                <a:sym typeface="Inter"/>
              </a:rPr>
              <a:t>Input to Meta AI:</a:t>
            </a:r>
            <a:r>
              <a:rPr lang="en" sz="1200">
                <a:solidFill>
                  <a:schemeClr val="dk1"/>
                </a:solidFill>
                <a:latin typeface="Inter"/>
                <a:ea typeface="Inter"/>
                <a:cs typeface="Inter"/>
                <a:sym typeface="Inter"/>
              </a:rPr>
              <a:t> "Generate a short video of a busy city market.”</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Char char="●"/>
            </a:pPr>
            <a:r>
              <a:rPr lang="en" sz="1200" b="1">
                <a:solidFill>
                  <a:schemeClr val="dk1"/>
                </a:solidFill>
                <a:latin typeface="Inter"/>
                <a:ea typeface="Inter"/>
                <a:cs typeface="Inter"/>
                <a:sym typeface="Inter"/>
              </a:rPr>
              <a:t>Output:</a:t>
            </a:r>
            <a:r>
              <a:rPr lang="en" sz="1200">
                <a:solidFill>
                  <a:schemeClr val="dk1"/>
                </a:solidFill>
                <a:latin typeface="Inter"/>
                <a:ea typeface="Inter"/>
                <a:cs typeface="Inter"/>
                <a:sym typeface="Inter"/>
              </a:rPr>
              <a:t> Short video showing a market scene</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Real-World Applications:</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Writing professional emails or messages</a:t>
            </a:r>
            <a:endParaRPr sz="1200" b="1">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Creating social media content </a:t>
            </a:r>
            <a:endParaRPr sz="1200" b="1">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Designing simple graphics or flyers </a:t>
            </a:r>
            <a:endParaRPr sz="1200" b="1">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Creating graphics for small business advertising</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Set Realistic Expectations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"It's like having a very knowledgeable assistant who works for free, but sometimes gives wrong answers and needs you to double-check their work."</a:t>
            </a:r>
            <a:endParaRPr sz="1200">
              <a:solidFill>
                <a:schemeClr val="dk1"/>
              </a:solidFill>
              <a:latin typeface="Inter"/>
              <a:ea typeface="Inter"/>
              <a:cs typeface="Inter"/>
              <a:sym typeface="Inter"/>
            </a:endParaRPr>
          </a:p>
          <a:p>
            <a:pPr marL="0" lvl="0" indent="0" algn="l" rtl="0">
              <a:lnSpc>
                <a:spcPct val="120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Additional note to participants: </a:t>
            </a:r>
            <a:r>
              <a:rPr lang="en" sz="1200">
                <a:solidFill>
                  <a:schemeClr val="dk1"/>
                </a:solidFill>
                <a:latin typeface="Inter"/>
                <a:ea typeface="Inter"/>
                <a:cs typeface="Inter"/>
                <a:sym typeface="Inter"/>
              </a:rPr>
              <a:t>Remember to state that any content generated using AI, particularly content that resembles or depicts real people, is AI-generated when it is shared publicly.</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Discussion Exercise</a:t>
            </a:r>
            <a:r>
              <a:rPr lang="en" sz="1200">
                <a:solidFill>
                  <a:schemeClr val="dk1"/>
                </a:solidFill>
                <a:latin typeface="Inter"/>
                <a:ea typeface="Inter"/>
                <a:cs typeface="Inter"/>
                <a:sym typeface="Inter"/>
              </a:rPr>
              <a:t>: What are the most applicable or impactful uses of AI in your field of work? </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2" name="Google Shape;1332;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AI Limitations - Reality Check</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Honest Discussion</a:t>
            </a:r>
            <a:r>
              <a:rPr lang="en" sz="1200">
                <a:solidFill>
                  <a:schemeClr val="dk1"/>
                </a:solidFill>
                <a:latin typeface="Inter"/>
                <a:ea typeface="Inter"/>
                <a:cs typeface="Inter"/>
                <a:sym typeface="Inter"/>
              </a:rPr>
              <a:t> (5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"It's important to understand what AI cannot do, so you don't rely on it for the wrong things."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“Here are a few examples”</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“AI is great at finding patterns—like knowing what videos you might like next on YouTube, but it doesn’t get happy, sad, or excited. It doesn’t have feelings like you do.” </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“AI can chat with you, write poems, or even help you with homework ideas, but it might not understand why koshari is so special in Egypt, or what a Saudi wedding feels like—it needs people to explain it.”</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“AI can recognize faces in photos or understand your voice, like when you say “Hey Google!” but it doesn’t have common sense or know what’s right or wrong on its own.”</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“The more examples AI sees, the better it gets—just like practicing makes you better at football or drawing, but it can make mistakes! Sometimes it guesses wrong or gives silly answers—so always double-check. </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Typical Example from the Middle East</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might write about </a:t>
            </a:r>
            <a:r>
              <a:rPr lang="en" sz="1200" b="1">
                <a:solidFill>
                  <a:schemeClr val="dk1"/>
                </a:solidFill>
                <a:latin typeface="Inter"/>
                <a:ea typeface="Inter"/>
                <a:cs typeface="Inter"/>
                <a:sym typeface="Inter"/>
              </a:rPr>
              <a:t>Egyptian, Lebanese, Jordanian, or Gulf </a:t>
            </a:r>
            <a:r>
              <a:rPr lang="en" sz="1200">
                <a:solidFill>
                  <a:schemeClr val="dk1"/>
                </a:solidFill>
                <a:latin typeface="Inter"/>
                <a:ea typeface="Inter"/>
                <a:cs typeface="Inter"/>
                <a:sym typeface="Inter"/>
              </a:rPr>
              <a:t>culture, but it doesn't understand the feeling of community during Ramadan or </a:t>
            </a:r>
            <a:r>
              <a:rPr lang="en" sz="1200" b="1">
                <a:solidFill>
                  <a:schemeClr val="dk1"/>
                </a:solidFill>
                <a:latin typeface="Inter"/>
                <a:ea typeface="Inter"/>
                <a:cs typeface="Inter"/>
                <a:sym typeface="Inter"/>
              </a:rPr>
              <a:t>Eid</a:t>
            </a:r>
            <a:r>
              <a:rPr lang="en" sz="1200">
                <a:solidFill>
                  <a:schemeClr val="dk1"/>
                </a:solidFill>
                <a:latin typeface="Inter"/>
                <a:ea typeface="Inter"/>
                <a:cs typeface="Inter"/>
                <a:sym typeface="Inter"/>
              </a:rPr>
              <a:t>, the real meaning behind local proverbs and sayings like 'bukra fi al-mishmish' (meaning it might never happen) or 'yalla habibi', or the lived experience of Cairo's traffic jams, Beirut's Corniche, or Dubai's metro during rush hour. This human understanding is irreplaceable</a:t>
            </a:r>
            <a:endParaRPr/>
          </a:p>
          <a:p>
            <a:pPr marL="0" marR="38100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Practical Implications</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"Use AI for information, ideas, and first drafts. But for important decisions - especially about family, money, health, or relationships - you need human wisdom, local knowledge, and cultural understanding."</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Module Transition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"Now that you understand what AI can and can't do, let's explore how to use it practically in your daily life."</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1" name="Google Shape;139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800"/>
              </a:spcBef>
              <a:spcAft>
                <a:spcPts val="0"/>
              </a:spcAft>
              <a:buClr>
                <a:schemeClr val="dk1"/>
              </a:buClr>
              <a:buSzPts val="1100"/>
              <a:buFont typeface="Arial"/>
              <a:buNone/>
            </a:pPr>
            <a:r>
              <a:rPr lang="en" sz="1200" b="1">
                <a:solidFill>
                  <a:schemeClr val="dk1"/>
                </a:solidFill>
                <a:latin typeface="Inter"/>
                <a:ea typeface="Inter"/>
                <a:cs typeface="Inter"/>
                <a:sym typeface="Inter"/>
              </a:rPr>
              <a:t>Module 3: Practical AI Tools for Everyday Life (15 minutes)</a:t>
            </a:r>
            <a:endParaRPr sz="1200" b="1">
              <a:solidFill>
                <a:schemeClr val="dk1"/>
              </a:solidFill>
              <a:latin typeface="Inter"/>
              <a:ea typeface="Inter"/>
              <a:cs typeface="Inter"/>
              <a:sym typeface="Inter"/>
            </a:endParaRPr>
          </a:p>
          <a:p>
            <a:pPr marL="0" lvl="0" indent="0" algn="l" rtl="0">
              <a:lnSpc>
                <a:spcPct val="115000"/>
              </a:lnSpc>
              <a:spcBef>
                <a:spcPts val="1400"/>
              </a:spcBef>
              <a:spcAft>
                <a:spcPts val="400"/>
              </a:spcAft>
              <a:buClr>
                <a:schemeClr val="dk1"/>
              </a:buClr>
              <a:buSzPts val="1100"/>
              <a:buFont typeface="Arial"/>
              <a:buNone/>
            </a:pPr>
            <a:r>
              <a:rPr lang="en" sz="1200">
                <a:solidFill>
                  <a:schemeClr val="dk1"/>
                </a:solidFill>
                <a:latin typeface="Inter"/>
                <a:ea typeface="Inter"/>
                <a:cs typeface="Inter"/>
                <a:sym typeface="Inter"/>
              </a:rPr>
              <a:t>Learning Objective: Participants can identify and use AI tools to solve common daily challenges while maintaining appropriate human judgment.</a:t>
            </a:r>
            <a:endParaRPr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8" name="Google Shape;139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Communication &amp; Writing Help</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Practical Value Proposition</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Many people wish they were better at writing professional emails or formal letters. AI can help with this, while you focus on the context. </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We are going to explore a live demonstration shortly but in the meantime, think about all the different ways AI can help you write better whether its professionally or personally. </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Some simple ways outlined here include:</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Writing job applications and essays </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Drafting letters and business messages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Writing congratulatory messages to friends and family</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Translating content from one language to another </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Ask the audience for other ways they think they can use AI to generate text. </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2" name="Google Shape;91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Welcome &amp; Reality Check</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Opening Approach</a:t>
            </a:r>
            <a:r>
              <a:rPr lang="en" sz="1200">
                <a:solidFill>
                  <a:schemeClr val="dk1"/>
                </a:solidFill>
                <a:latin typeface="Inter"/>
                <a:ea typeface="Inter"/>
                <a:cs typeface="Inter"/>
                <a:sym typeface="Inter"/>
              </a:rPr>
              <a:t> (3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"Good morning/afternoon, everyone. Before we dive into AI, I want to acknowledge that you're all experts in something - your life experiences, your work, your communities. Today we're adding one more area of expertise: understanding AI. And I have good news - you're already using AI more than you think."</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Establishing Psychological Safety</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"There are no silly questions here, and no one expects you to become a tech expert by the end of today. We're here to learn practical skills that make your daily life easier and safer."</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7" name="Google Shape;143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Live Demonstration </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1200"/>
              </a:spcAft>
              <a:buSzPts val="1100"/>
              <a:buNone/>
            </a:pPr>
            <a:r>
              <a:rPr lang="en" sz="1200">
                <a:solidFill>
                  <a:schemeClr val="dk1"/>
                </a:solidFill>
                <a:latin typeface="Inter"/>
                <a:ea typeface="Inter"/>
                <a:cs typeface="Inter"/>
                <a:sym typeface="Inter"/>
              </a:rPr>
              <a:t>Let’s try a quick demonstration using Meta AI to generate text. </a:t>
            </a:r>
            <a:endParaRPr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4" name="Google Shape;144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Live Demonstration </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High-Connectivity Option:</a:t>
            </a:r>
            <a:r>
              <a:rPr lang="en" sz="1200">
                <a:solidFill>
                  <a:schemeClr val="dk1"/>
                </a:solidFill>
                <a:latin typeface="Inter"/>
                <a:ea typeface="Inter"/>
                <a:cs typeface="Inter"/>
                <a:sym typeface="Inter"/>
              </a:rPr>
              <a:t> Go to Meta AI on your computer or phone browser, or open WhatsApp on your phone and search for 'Meta AI' in your contacts. </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Now, the first step when working with any AI tool is creating a prompt. A prompt is the instruction or request you give to an AI system or tool to tell it what you want it to do or generate. The clearer and more specific your prompt is, the better the response will be.</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To make this practical, let’s use a real-life situation. Imagine you need to write a message about a problem you’re experiencing—for example, complaining about poor electricity service or asking your landlord to repair a damaged fence.</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Example Prompt:</a:t>
            </a:r>
            <a:r>
              <a:rPr lang="en" sz="1200">
                <a:solidFill>
                  <a:schemeClr val="dk1"/>
                </a:solidFill>
                <a:latin typeface="Inter"/>
                <a:ea typeface="Inter"/>
                <a:cs typeface="Inter"/>
                <a:sym typeface="Inter"/>
              </a:rPr>
              <a:t> "Help me write a professional but firm complaint to my electricity company about frequent power outages that are affecting my small business. Make it polite and request specific action."</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Once we submit the prompt, Meta AI will generate a draft message that you can edit, refine, or send</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Low-Connectivity Alternative</a:t>
            </a:r>
            <a:r>
              <a:rPr lang="en" sz="1200">
                <a:solidFill>
                  <a:schemeClr val="dk1"/>
                </a:solidFill>
                <a:latin typeface="Inter"/>
                <a:ea typeface="Inter"/>
                <a:cs typeface="Inter"/>
                <a:sym typeface="Inter"/>
              </a:rPr>
              <a:t> (5 minutes):</a:t>
            </a:r>
            <a:endParaRPr sz="1200" b="1">
              <a:solidFill>
                <a:srgbClr val="FF0000"/>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Show pre-written examples of AI-assisted communication</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Compare "before" and "after" versions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Discuss how to improve AI writing with personal details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Practice identifying which parts need human touch</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This short exercise shows how generative AI can support everyday communication, helping us save time, improve the quality of our writing, and express our ideas more clearly.</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Whether you’re writing emails, requests, complaints, reports, or even creative content, AI tools like Meta AI can act as a </a:t>
            </a:r>
            <a:r>
              <a:rPr lang="en" sz="1200" b="1">
                <a:solidFill>
                  <a:schemeClr val="dk1"/>
                </a:solidFill>
                <a:latin typeface="Inter"/>
                <a:ea typeface="Inter"/>
                <a:cs typeface="Inter"/>
                <a:sym typeface="Inter"/>
              </a:rPr>
              <a:t>helpful assistant that turns simple instructions into well-structured messages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The key takeaway is simple: when you give AI a clear prompt, it can help you communicate more effectively and solve everyday problems faster.</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Key Teaching Points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AI gives you structure and professional language</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You provide personal details and cultural context</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Always read and edit before sending</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The relationship and follow-up are still human responsibilities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Instructions for Facilitators</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Share your screen while going through the live demonstration to show the process of inputting prompts and getting outputs. </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8" name="Google Shape;147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 SPEAKER NOTES:</a:t>
            </a:r>
            <a:endParaRPr sz="1200"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Daily Problem Solving</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Group Problem-Solving Activity</a:t>
            </a:r>
            <a:r>
              <a:rPr lang="en" sz="1200">
                <a:solidFill>
                  <a:schemeClr val="dk1"/>
                </a:solidFill>
                <a:latin typeface="Inter"/>
                <a:ea typeface="Inter"/>
                <a:cs typeface="Inter"/>
                <a:sym typeface="Inter"/>
              </a:rPr>
              <a:t> (8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"Let's practice thinking about AI as a brainstorming partner. I'll give you real-life situations, and we'll explore how AI could help."</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Scenario-Based Learning</a:t>
            </a:r>
            <a:r>
              <a:rPr lang="en" sz="1200">
                <a:solidFill>
                  <a:schemeClr val="dk1"/>
                </a:solidFill>
                <a:latin typeface="Inter"/>
                <a:ea typeface="Inter"/>
                <a:cs typeface="Inter"/>
                <a:sym typeface="Inter"/>
              </a:rPr>
              <a:t>: </a:t>
            </a:r>
            <a:r>
              <a:rPr lang="en" sz="1200" b="1">
                <a:solidFill>
                  <a:schemeClr val="dk1"/>
                </a:solidFill>
                <a:latin typeface="Inter"/>
                <a:ea typeface="Inter"/>
                <a:cs typeface="Inter"/>
                <a:sym typeface="Inter"/>
              </a:rPr>
              <a:t>Divide into groups of 3-4, assign scenarios</a:t>
            </a:r>
            <a:r>
              <a:rPr lang="en" sz="1200">
                <a:solidFill>
                  <a:schemeClr val="dk1"/>
                </a:solidFill>
                <a:latin typeface="Inter"/>
                <a:ea typeface="Inter"/>
                <a:cs typeface="Inter"/>
                <a:sym typeface="Inter"/>
              </a:rPr>
              <a:t> (4 minutes):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Scenario 1: Wedding Planning</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Challenge: Planning a traditional wedding for 100 people on a tight budget</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AI Applications: Venue comparison, menu planning, decoration ideas, budget tracking</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Human Elements: Cultural traditions, family dynamics, local vendor relationships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Scenario 2: Learning New Skills</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Challenge: Adult wants to learn computer skills for better job opportunities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AI Applications: Personalized learning plan, practice exercises, progress tracking</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Human Elements: Motivation, hands-on practice, networking with other learners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Scenario 3: Small Business Marketing</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Challenge: Local business needs to attract more customers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AI Applications: Social media content ideas, flyer design, customer communication</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Human Elements: Understanding local customers, building trust, personal service</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Group Sharing</a:t>
            </a:r>
            <a:r>
              <a:rPr lang="en" sz="1200">
                <a:solidFill>
                  <a:schemeClr val="dk1"/>
                </a:solidFill>
                <a:latin typeface="Inter"/>
                <a:ea typeface="Inter"/>
                <a:cs typeface="Inter"/>
                <a:sym typeface="Inter"/>
              </a:rPr>
              <a:t> (4 minutes):</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Each group shares their best AI application idea</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Discuss what AI couldn't handle in each scenario</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Emphasize the AI-human partnership model</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Key Insight</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"Notice how in every case, AI helps with the technical or creative grunt work, but you provide the local knowledge, personal relationships, and cultural understanding that make solutions actually work."</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2" name="Google Shape;152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Creative Projects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can help you properly build out your more creative ideas or pursuits. This can include creating visuals for events, getting ideas for presentations, or writing stories or books. </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We are going to explore another demonstration shortly but a good reminder is that AI often doesn't understand our specific cultural celebrations, traditional foods, or local customs. That's where your knowledge makes AI outputs actually useful and appropriate.</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For example, after typing in your prompts and getting ideas:</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"AI might suggest generic party food, but you know what your community actually enjoys eating"</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"AI might miss important cultural protocols for invitations or announcements"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"AI doesn't understand the timing of local events or religious considerations"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It is important that you include appropriate context and cultural knowledge where possible to make sure you get the best output. </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Empowerment Message</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"Your cultural knowledge isn't a limitation - it's your superpower when working with AI."</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2" name="Google Shape;1562;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Image Generation Demonstration</a:t>
            </a:r>
            <a:endParaRPr sz="1200" b="1">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Let’s look at another quick demonstration, this time showing how Meta AI can generate images.</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9" name="Google Shape;1569;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Image Generation Demonstration</a:t>
            </a:r>
            <a:endParaRPr sz="1200" b="1">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High Connectivity Option</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Earlier we used AI to create text. Now we’ll see how the same tool can create visual content from a simple description.</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Just like before, the process starts with a prompt. In image generation, the prompt describes what you want the AI to create.</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For this example, imagine you want to create a quick birthday card for a friend but don’t have design skills or design software. Meta AI can help generate one for you.</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Here is the prompt we’ll use:</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Example Prompt</a:t>
            </a:r>
            <a:br>
              <a:rPr lang="en" sz="1200" b="1">
                <a:solidFill>
                  <a:schemeClr val="dk1"/>
                </a:solidFill>
                <a:latin typeface="Inter"/>
                <a:ea typeface="Inter"/>
                <a:cs typeface="Inter"/>
                <a:sym typeface="Inter"/>
              </a:rPr>
            </a:br>
            <a:r>
              <a:rPr lang="en" sz="1200">
                <a:solidFill>
                  <a:schemeClr val="dk1"/>
                </a:solidFill>
                <a:latin typeface="Inter"/>
                <a:ea typeface="Inter"/>
                <a:cs typeface="Inter"/>
                <a:sym typeface="Inter"/>
              </a:rPr>
              <a:t> </a:t>
            </a:r>
            <a:r>
              <a:rPr lang="en" sz="1200" i="1">
                <a:solidFill>
                  <a:schemeClr val="dk1"/>
                </a:solidFill>
                <a:latin typeface="Inter"/>
                <a:ea typeface="Inter"/>
                <a:cs typeface="Inter"/>
                <a:sym typeface="Inter"/>
              </a:rPr>
              <a:t>"Design a virtual birthday card for a friend's upcoming birthday."</a:t>
            </a:r>
            <a:endParaRPr sz="1200" i="1">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Now let’s walk through the steps.</a:t>
            </a:r>
            <a:endParaRPr sz="1200">
              <a:solidFill>
                <a:schemeClr val="dk1"/>
              </a:solidFill>
              <a:latin typeface="Inter"/>
              <a:ea typeface="Inter"/>
              <a:cs typeface="Inter"/>
              <a:sym typeface="Inter"/>
            </a:endParaRPr>
          </a:p>
          <a:p>
            <a:pPr marL="457200" lvl="0" indent="-304800" algn="l" rtl="0">
              <a:lnSpc>
                <a:spcPct val="100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First, go to Meta AI using your phone or computer browser. You can also access it through WhatsApp by searching for “Meta AI” in your contacts.</a:t>
            </a:r>
            <a:endParaRPr sz="1200">
              <a:solidFill>
                <a:schemeClr val="dk1"/>
              </a:solidFill>
              <a:latin typeface="Inter"/>
              <a:ea typeface="Inter"/>
              <a:cs typeface="Inter"/>
              <a:sym typeface="Inter"/>
            </a:endParaRPr>
          </a:p>
          <a:p>
            <a:pPr marL="457200" lvl="0" indent="-304800" algn="l" rtl="0">
              <a:lnSpc>
                <a:spcPct val="100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Next, enter the prompt into Meta AI and submit it.</a:t>
            </a:r>
            <a:endParaRPr sz="1200">
              <a:solidFill>
                <a:schemeClr val="dk1"/>
              </a:solidFill>
              <a:latin typeface="Inter"/>
              <a:ea typeface="Inter"/>
              <a:cs typeface="Inter"/>
              <a:sym typeface="Inter"/>
            </a:endParaRPr>
          </a:p>
          <a:p>
            <a:pPr marL="457200" lvl="0" indent="-304800" algn="l" rtl="0">
              <a:lnSpc>
                <a:spcPct val="100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Within a few moments, the AI will generate several image options based on your request.</a:t>
            </a:r>
            <a:endParaRPr sz="1200">
              <a:solidFill>
                <a:schemeClr val="dk1"/>
              </a:solidFill>
              <a:latin typeface="Inter"/>
              <a:ea typeface="Inter"/>
              <a:cs typeface="Inter"/>
              <a:sym typeface="Inter"/>
            </a:endParaRPr>
          </a:p>
          <a:p>
            <a:pPr marL="457200" lvl="0" indent="-304800" algn="l" rtl="0">
              <a:lnSpc>
                <a:spcPct val="100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Take a moment to review the generated images. You may see different styles, colors, or layouts.</a:t>
            </a:r>
            <a:endParaRPr sz="1200">
              <a:solidFill>
                <a:schemeClr val="dk1"/>
              </a:solidFill>
              <a:latin typeface="Inter"/>
              <a:ea typeface="Inter"/>
              <a:cs typeface="Inter"/>
              <a:sym typeface="Inter"/>
            </a:endParaRPr>
          </a:p>
          <a:p>
            <a:pPr marL="457200" lvl="0" indent="-304800" algn="l" rtl="0">
              <a:lnSpc>
                <a:spcPct val="100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If the result isn’t exactly what you want, you can edit or refine your prompt. For example, you could ask for a specific style, color theme, or message on the card.</a:t>
            </a:r>
            <a:endParaRPr sz="1200">
              <a:solidFill>
                <a:schemeClr val="dk1"/>
              </a:solidFill>
              <a:latin typeface="Inter"/>
              <a:ea typeface="Inter"/>
              <a:cs typeface="Inter"/>
              <a:sym typeface="Inter"/>
            </a:endParaRPr>
          </a:p>
          <a:p>
            <a:pPr marL="457200" lvl="0" indent="-304800" algn="l" rtl="0">
              <a:lnSpc>
                <a:spcPct val="100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Finally, choose the version you like the most. You can then download it and share it digitally. </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Low-Connectivity Option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Show examples of AI-generated creative content</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Discuss how to improve them with personal knowledge</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Practice writing prompts for future use</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This example shows how AI can help with creative tasks, even if you don’t have design experience.</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With just a simple description, tools like Meta AI can help you generate visuals, explore ideas, and create personalized content in seconds.</a:t>
            </a:r>
            <a:endParaRPr sz="1200" b="1">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8" name="Google Shape;160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sz="1200" b="1">
                <a:solidFill>
                  <a:srgbClr val="092838"/>
                </a:solidFill>
                <a:latin typeface="Inter"/>
                <a:ea typeface="Inter"/>
                <a:cs typeface="Inter"/>
                <a:sym typeface="Inter"/>
              </a:rPr>
              <a:t>Video Generation Demonstration</a:t>
            </a:r>
            <a:endParaRPr sz="1200" b="1">
              <a:solidFill>
                <a:srgbClr val="092838"/>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Let’s look at one more example of how AI can help create content—this time using AI to generate videos.</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5" name="Google Shape;1615;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sz="1200" b="1">
                <a:solidFill>
                  <a:srgbClr val="092838"/>
                </a:solidFill>
                <a:latin typeface="Inter"/>
                <a:ea typeface="Inter"/>
                <a:cs typeface="Inter"/>
                <a:sym typeface="Inter"/>
              </a:rPr>
              <a:t>Video Generation Demonstration</a:t>
            </a:r>
            <a:endParaRPr sz="1200" b="1">
              <a:solidFill>
                <a:srgbClr val="092838"/>
              </a:solidFill>
              <a:latin typeface="Inter"/>
              <a:ea typeface="Inter"/>
              <a:cs typeface="Inter"/>
              <a:sym typeface="Inter"/>
            </a:endParaRPr>
          </a:p>
          <a:p>
            <a:pPr marL="0" lvl="0" indent="0" algn="l" rtl="0">
              <a:lnSpc>
                <a:spcPct val="100000"/>
              </a:lnSpc>
              <a:spcBef>
                <a:spcPts val="1200"/>
              </a:spcBef>
              <a:spcAft>
                <a:spcPts val="0"/>
              </a:spcAft>
              <a:buSzPts val="1100"/>
              <a:buNone/>
            </a:pPr>
            <a:r>
              <a:rPr lang="en" sz="1200" b="1">
                <a:solidFill>
                  <a:srgbClr val="092838"/>
                </a:solidFill>
                <a:latin typeface="Inter"/>
                <a:ea typeface="Inter"/>
                <a:cs typeface="Inter"/>
                <a:sym typeface="Inter"/>
              </a:rPr>
              <a:t>High Connectivity Option</a:t>
            </a:r>
            <a:endParaRPr sz="1200" b="1">
              <a:solidFill>
                <a:srgbClr val="092838"/>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Just like with text and images, AI tools can also create short videos based on a simple written prompt. This means that instead of recording or editing footage yourself, you can describe what you want to see and the AI will generate it.</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Again, the process begins with a prompt, which tells the AI what kind of video to create.</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For this demonstration, we will use a simple example:</a:t>
            </a:r>
            <a:endParaRPr sz="1200">
              <a:solidFill>
                <a:srgbClr val="092838"/>
              </a:solidFill>
              <a:latin typeface="Arial"/>
              <a:ea typeface="Arial"/>
              <a:cs typeface="Arial"/>
              <a:sym typeface="Arial"/>
            </a:endParaRPr>
          </a:p>
          <a:p>
            <a:pPr marL="0" lvl="0" indent="0" algn="l" rtl="0">
              <a:lnSpc>
                <a:spcPct val="100000"/>
              </a:lnSpc>
              <a:spcBef>
                <a:spcPts val="1200"/>
              </a:spcBef>
              <a:spcAft>
                <a:spcPts val="0"/>
              </a:spcAft>
              <a:buClr>
                <a:schemeClr val="dk1"/>
              </a:buClr>
              <a:buSzPts val="1100"/>
              <a:buFont typeface="Arial"/>
              <a:buNone/>
            </a:pPr>
            <a:r>
              <a:rPr lang="en" sz="1200" b="1">
                <a:solidFill>
                  <a:srgbClr val="092838"/>
                </a:solidFill>
                <a:latin typeface="Inter"/>
                <a:ea typeface="Inter"/>
                <a:cs typeface="Inter"/>
                <a:sym typeface="Inter"/>
              </a:rPr>
              <a:t>Example Prompt</a:t>
            </a:r>
            <a:br>
              <a:rPr lang="en" sz="1200" b="1">
                <a:solidFill>
                  <a:srgbClr val="092838"/>
                </a:solidFill>
                <a:latin typeface="Arial"/>
                <a:ea typeface="Arial"/>
                <a:cs typeface="Arial"/>
                <a:sym typeface="Arial"/>
              </a:rPr>
            </a:br>
            <a:r>
              <a:rPr lang="en" sz="1200" i="1">
                <a:solidFill>
                  <a:schemeClr val="dk1"/>
                </a:solidFill>
                <a:latin typeface="Inter"/>
                <a:ea typeface="Inter"/>
                <a:cs typeface="Inter"/>
                <a:sym typeface="Inter"/>
              </a:rPr>
              <a:t> "Generate a video of a city landscape."</a:t>
            </a:r>
            <a:endParaRPr sz="1200" i="1">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 may include some additional details, such as:</a:t>
            </a:r>
            <a:endParaRPr sz="1200">
              <a:solidFill>
                <a:schemeClr val="dk1"/>
              </a:solidFill>
              <a:latin typeface="Inter"/>
              <a:ea typeface="Inter"/>
              <a:cs typeface="Inter"/>
              <a:sym typeface="Inter"/>
            </a:endParaRPr>
          </a:p>
          <a:p>
            <a:pPr marL="457200" lvl="0" indent="-304800" algn="l" rtl="0">
              <a:lnSpc>
                <a:spcPct val="100000"/>
              </a:lnSpc>
              <a:spcBef>
                <a:spcPts val="1200"/>
              </a:spcBef>
              <a:spcAft>
                <a:spcPts val="0"/>
              </a:spcAft>
              <a:buClr>
                <a:srgbClr val="092838"/>
              </a:buClr>
              <a:buSzPts val="1200"/>
              <a:buFont typeface="Arial"/>
              <a:buChar char="●"/>
            </a:pPr>
            <a:r>
              <a:rPr lang="en" sz="1200">
                <a:solidFill>
                  <a:schemeClr val="dk1"/>
                </a:solidFill>
                <a:latin typeface="Inter"/>
                <a:ea typeface="Inter"/>
                <a:cs typeface="Inter"/>
                <a:sym typeface="Inter"/>
              </a:rPr>
              <a:t>Where is it located? (city center, neighborhood street, coastal town)</a:t>
            </a:r>
            <a:endParaRPr sz="1200">
              <a:solidFill>
                <a:schemeClr val="dk1"/>
              </a:solidFill>
              <a:latin typeface="Inter"/>
              <a:ea typeface="Inter"/>
              <a:cs typeface="Inter"/>
              <a:sym typeface="Inter"/>
            </a:endParaRPr>
          </a:p>
          <a:p>
            <a:pPr marL="457200" lvl="0" indent="-304800" algn="l" rtl="0">
              <a:lnSpc>
                <a:spcPct val="100000"/>
              </a:lnSpc>
              <a:spcBef>
                <a:spcPts val="0"/>
              </a:spcBef>
              <a:spcAft>
                <a:spcPts val="0"/>
              </a:spcAft>
              <a:buClr>
                <a:srgbClr val="092838"/>
              </a:buClr>
              <a:buSzPts val="1200"/>
              <a:buFont typeface="Arial"/>
              <a:buChar char="●"/>
            </a:pPr>
            <a:r>
              <a:rPr lang="en" sz="1200">
                <a:solidFill>
                  <a:schemeClr val="dk1"/>
                </a:solidFill>
                <a:latin typeface="Inter"/>
                <a:ea typeface="Inter"/>
                <a:cs typeface="Inter"/>
                <a:sym typeface="Inter"/>
              </a:rPr>
              <a:t>Time of day (morning, afternoon, evening)</a:t>
            </a:r>
            <a:endParaRPr sz="1200">
              <a:solidFill>
                <a:schemeClr val="dk1"/>
              </a:solidFill>
              <a:latin typeface="Inter"/>
              <a:ea typeface="Inter"/>
              <a:cs typeface="Inter"/>
              <a:sym typeface="Inter"/>
            </a:endParaRPr>
          </a:p>
          <a:p>
            <a:pPr marL="457200" lvl="0" indent="-304800" algn="l" rtl="0">
              <a:lnSpc>
                <a:spcPct val="100000"/>
              </a:lnSpc>
              <a:spcBef>
                <a:spcPts val="0"/>
              </a:spcBef>
              <a:spcAft>
                <a:spcPts val="0"/>
              </a:spcAft>
              <a:buClr>
                <a:srgbClr val="092838"/>
              </a:buClr>
              <a:buSzPts val="1200"/>
              <a:buFont typeface="Arial"/>
              <a:buChar char="●"/>
            </a:pPr>
            <a:r>
              <a:rPr lang="en" sz="1200">
                <a:solidFill>
                  <a:schemeClr val="dk1"/>
                </a:solidFill>
                <a:latin typeface="Inter"/>
                <a:ea typeface="Inter"/>
                <a:cs typeface="Inter"/>
                <a:sym typeface="Inter"/>
              </a:rPr>
              <a:t>What is in the scene? (skyscrapers, bridges, roads)</a:t>
            </a:r>
            <a:endParaRPr sz="1200">
              <a:solidFill>
                <a:schemeClr val="dk1"/>
              </a:solidFill>
              <a:latin typeface="Inter"/>
              <a:ea typeface="Inter"/>
              <a:cs typeface="Inter"/>
              <a:sym typeface="Inter"/>
            </a:endParaRPr>
          </a:p>
          <a:p>
            <a:pPr marL="457200" lvl="0" indent="-304800" algn="l" rtl="0">
              <a:lnSpc>
                <a:spcPct val="100000"/>
              </a:lnSpc>
              <a:spcBef>
                <a:spcPts val="0"/>
              </a:spcBef>
              <a:spcAft>
                <a:spcPts val="0"/>
              </a:spcAft>
              <a:buClr>
                <a:srgbClr val="092838"/>
              </a:buClr>
              <a:buSzPts val="1200"/>
              <a:buFont typeface="Arial"/>
              <a:buChar char="●"/>
            </a:pPr>
            <a:r>
              <a:rPr lang="en" sz="1200">
                <a:solidFill>
                  <a:schemeClr val="dk1"/>
                </a:solidFill>
                <a:latin typeface="Inter"/>
                <a:ea typeface="Inter"/>
                <a:cs typeface="Inter"/>
                <a:sym typeface="Inter"/>
              </a:rPr>
              <a:t>What actions are happening? (people walking, cars, and buses on the streets)</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Now let’s go through the steps together.</a:t>
            </a:r>
            <a:endParaRPr sz="1200">
              <a:solidFill>
                <a:schemeClr val="dk1"/>
              </a:solidFill>
              <a:latin typeface="Inter"/>
              <a:ea typeface="Inter"/>
              <a:cs typeface="Inter"/>
              <a:sym typeface="Inter"/>
            </a:endParaRPr>
          </a:p>
          <a:p>
            <a:pPr marL="457200" lvl="0" indent="-304800" algn="l" rtl="0">
              <a:lnSpc>
                <a:spcPct val="100000"/>
              </a:lnSpc>
              <a:spcBef>
                <a:spcPts val="1200"/>
              </a:spcBef>
              <a:spcAft>
                <a:spcPts val="0"/>
              </a:spcAft>
              <a:buClr>
                <a:srgbClr val="092838"/>
              </a:buClr>
              <a:buSzPts val="1200"/>
              <a:buFont typeface="Arial"/>
              <a:buChar char="●"/>
            </a:pPr>
            <a:r>
              <a:rPr lang="en" sz="1200">
                <a:solidFill>
                  <a:schemeClr val="dk1"/>
                </a:solidFill>
                <a:latin typeface="Inter"/>
                <a:ea typeface="Inter"/>
                <a:cs typeface="Inter"/>
                <a:sym typeface="Inter"/>
              </a:rPr>
              <a:t>First, go to Meta AI on your phone or computer browser. You can also open WhatsApp and search for “Meta AI” in your contacts.</a:t>
            </a:r>
            <a:endParaRPr sz="1200">
              <a:solidFill>
                <a:schemeClr val="dk1"/>
              </a:solidFill>
              <a:latin typeface="Inter"/>
              <a:ea typeface="Inter"/>
              <a:cs typeface="Inter"/>
              <a:sym typeface="Inter"/>
            </a:endParaRPr>
          </a:p>
          <a:p>
            <a:pPr marL="457200" lvl="0" indent="-304800" algn="l" rtl="0">
              <a:lnSpc>
                <a:spcPct val="100000"/>
              </a:lnSpc>
              <a:spcBef>
                <a:spcPts val="0"/>
              </a:spcBef>
              <a:spcAft>
                <a:spcPts val="0"/>
              </a:spcAft>
              <a:buClr>
                <a:srgbClr val="092838"/>
              </a:buClr>
              <a:buSzPts val="1200"/>
              <a:buFont typeface="Arial"/>
              <a:buChar char="●"/>
            </a:pPr>
            <a:r>
              <a:rPr lang="en" sz="1200">
                <a:solidFill>
                  <a:schemeClr val="dk1"/>
                </a:solidFill>
                <a:latin typeface="Inter"/>
                <a:ea typeface="Inter"/>
                <a:cs typeface="Inter"/>
                <a:sym typeface="Inter"/>
              </a:rPr>
              <a:t>Next, enter the prompt into Meta AI, including the details and submit it.</a:t>
            </a:r>
            <a:endParaRPr sz="1200">
              <a:solidFill>
                <a:schemeClr val="dk1"/>
              </a:solidFill>
              <a:latin typeface="Inter"/>
              <a:ea typeface="Inter"/>
              <a:cs typeface="Inter"/>
              <a:sym typeface="Inter"/>
            </a:endParaRPr>
          </a:p>
          <a:p>
            <a:pPr marL="457200" lvl="0" indent="-304800" algn="l" rtl="0">
              <a:lnSpc>
                <a:spcPct val="100000"/>
              </a:lnSpc>
              <a:spcBef>
                <a:spcPts val="0"/>
              </a:spcBef>
              <a:spcAft>
                <a:spcPts val="0"/>
              </a:spcAft>
              <a:buClr>
                <a:srgbClr val="092838"/>
              </a:buClr>
              <a:buSzPts val="1200"/>
              <a:buFont typeface="Arial"/>
              <a:buChar char="●"/>
            </a:pPr>
            <a:r>
              <a:rPr lang="en" sz="1200">
                <a:solidFill>
                  <a:schemeClr val="dk1"/>
                </a:solidFill>
                <a:latin typeface="Inter"/>
                <a:ea typeface="Inter"/>
                <a:cs typeface="Inter"/>
                <a:sym typeface="Inter"/>
              </a:rPr>
              <a:t>The AI will then generate one or more short video clips based on the description you provided.</a:t>
            </a:r>
            <a:endParaRPr sz="1200">
              <a:solidFill>
                <a:schemeClr val="dk1"/>
              </a:solidFill>
              <a:latin typeface="Inter"/>
              <a:ea typeface="Inter"/>
              <a:cs typeface="Inter"/>
              <a:sym typeface="Inter"/>
            </a:endParaRPr>
          </a:p>
          <a:p>
            <a:pPr marL="457200" lvl="0" indent="-304800" algn="l" rtl="0">
              <a:lnSpc>
                <a:spcPct val="100000"/>
              </a:lnSpc>
              <a:spcBef>
                <a:spcPts val="0"/>
              </a:spcBef>
              <a:spcAft>
                <a:spcPts val="0"/>
              </a:spcAft>
              <a:buClr>
                <a:srgbClr val="092838"/>
              </a:buClr>
              <a:buSzPts val="1200"/>
              <a:buFont typeface="Arial"/>
              <a:buChar char="●"/>
            </a:pPr>
            <a:r>
              <a:rPr lang="en" sz="1200">
                <a:solidFill>
                  <a:schemeClr val="dk1"/>
                </a:solidFill>
                <a:latin typeface="Inter"/>
                <a:ea typeface="Inter"/>
                <a:cs typeface="Inter"/>
                <a:sym typeface="Inter"/>
              </a:rPr>
              <a:t>Take a moment to review the generated videos and observe how the AI interpreted the prompt.</a:t>
            </a:r>
            <a:endParaRPr sz="1200">
              <a:solidFill>
                <a:schemeClr val="dk1"/>
              </a:solidFill>
              <a:latin typeface="Inter"/>
              <a:ea typeface="Inter"/>
              <a:cs typeface="Inter"/>
              <a:sym typeface="Inter"/>
            </a:endParaRPr>
          </a:p>
          <a:p>
            <a:pPr marL="457200" lvl="0" indent="-304800" algn="l" rtl="0">
              <a:lnSpc>
                <a:spcPct val="100000"/>
              </a:lnSpc>
              <a:spcBef>
                <a:spcPts val="0"/>
              </a:spcBef>
              <a:spcAft>
                <a:spcPts val="0"/>
              </a:spcAft>
              <a:buClr>
                <a:srgbClr val="092838"/>
              </a:buClr>
              <a:buSzPts val="1200"/>
              <a:buFont typeface="Arial"/>
              <a:buChar char="●"/>
            </a:pPr>
            <a:r>
              <a:rPr lang="en" sz="1200">
                <a:solidFill>
                  <a:schemeClr val="dk1"/>
                </a:solidFill>
                <a:latin typeface="Inter"/>
                <a:ea typeface="Inter"/>
                <a:cs typeface="Inter"/>
                <a:sym typeface="Inter"/>
              </a:rPr>
              <a:t>If the video is not exactly what you expected, you can refine the prompt. For example, you might specify additional details such as the type of city or the atmosphere, e.g a modern city skyline at sunset or a busy nighttime city street with lights.</a:t>
            </a:r>
            <a:endParaRPr sz="1200">
              <a:solidFill>
                <a:schemeClr val="dk1"/>
              </a:solidFill>
              <a:latin typeface="Inter"/>
              <a:ea typeface="Inter"/>
              <a:cs typeface="Inter"/>
              <a:sym typeface="Inter"/>
            </a:endParaRPr>
          </a:p>
          <a:p>
            <a:pPr marL="457200" lvl="0" indent="-304800" algn="l" rtl="0">
              <a:lnSpc>
                <a:spcPct val="100000"/>
              </a:lnSpc>
              <a:spcBef>
                <a:spcPts val="0"/>
              </a:spcBef>
              <a:spcAft>
                <a:spcPts val="0"/>
              </a:spcAft>
              <a:buClr>
                <a:srgbClr val="092838"/>
              </a:buClr>
              <a:buSzPts val="1200"/>
              <a:buFont typeface="Arial"/>
              <a:buChar char="●"/>
            </a:pPr>
            <a:r>
              <a:rPr lang="en" sz="1200">
                <a:solidFill>
                  <a:schemeClr val="dk1"/>
                </a:solidFill>
                <a:latin typeface="Inter"/>
                <a:ea typeface="Inter"/>
                <a:cs typeface="Inter"/>
                <a:sym typeface="Inter"/>
              </a:rPr>
              <a:t>Finally, choose the version you like best.</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can make video creation faster and more accessible, even for people without video production experience. You can visualize different ideas, create content, and experiment with different styles.</a:t>
            </a:r>
            <a:endParaRPr sz="1200">
              <a:solidFill>
                <a:srgbClr val="092838"/>
              </a:solidFill>
              <a:latin typeface="Arial"/>
              <a:ea typeface="Arial"/>
              <a:cs typeface="Arial"/>
              <a:sym typeface="Arial"/>
            </a:endParaRPr>
          </a:p>
          <a:p>
            <a:pPr marL="0" lvl="0" indent="0" algn="l" rtl="0">
              <a:lnSpc>
                <a:spcPct val="120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Additional note to participants: </a:t>
            </a:r>
            <a:r>
              <a:rPr lang="en" sz="1200">
                <a:solidFill>
                  <a:schemeClr val="dk1"/>
                </a:solidFill>
                <a:latin typeface="Inter"/>
                <a:ea typeface="Inter"/>
                <a:cs typeface="Inter"/>
                <a:sym typeface="Inter"/>
              </a:rPr>
              <a:t>Remember to state that any content generated using AI, particularly content that resembles or depicts real people, is AI-generated when it is shared publicly.</a:t>
            </a:r>
            <a:endParaRPr sz="1200">
              <a:solidFill>
                <a:srgbClr val="092838"/>
              </a:solidFill>
              <a:latin typeface="Arial"/>
              <a:ea typeface="Arial"/>
              <a:cs typeface="Arial"/>
              <a:sym typeface="Arial"/>
            </a:endParaRPr>
          </a:p>
          <a:p>
            <a:pPr marL="0" lvl="0" indent="0" algn="l" rtl="0">
              <a:lnSpc>
                <a:spcPct val="100000"/>
              </a:lnSpc>
              <a:spcBef>
                <a:spcPts val="1200"/>
              </a:spcBef>
              <a:spcAft>
                <a:spcPts val="0"/>
              </a:spcAft>
              <a:buClr>
                <a:schemeClr val="dk1"/>
              </a:buClr>
              <a:buSzPts val="1100"/>
              <a:buFont typeface="Arial"/>
              <a:buNone/>
            </a:pPr>
            <a:endParaRPr sz="1200" b="1">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2" name="Google Shape;1652;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Learning &amp; Information</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Lifelong Learning Approach</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"Many adults want to keep learning but feel intimidated by formal education. AI can be like having a patient tutor available 24/7."</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Practical Applications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Language Learning</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Practice English conversations for job interviews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Learn formal vs. informal communication styles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Understand professional vocabulary in your field</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Skill Development</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Get complex topics explained in simple terms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Create personalized practice exercises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Break down overwhelming subjects into manageable steps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Information Research</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Summarize long government documents or policies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Understand banking or insurance terms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Research before major purchases (cars, appliances, housing)</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Critical Safety Reminder</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is excellent for learning and research, but for important decisions about your money, health, or legal matters, always verify with human experts. Use AI to prepare better questions for professionals, not to replace professional advice."</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Module Transition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 now know how AI can help you daily. But to use it safely, you need to know how to protect yourself and your family..."</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8" name="Google Shape;1698;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Using Meta AI in WhatsApp</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“Now we’re going to look at one of the simplest ways to use Meta AI — directly inside WhatsApp. This means you don’t need a new app or a browser to access Meta AI.”</a:t>
            </a:r>
            <a:endParaRPr sz="1200">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9" name="Google Shape;91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Group Share-Back</a:t>
            </a:r>
            <a:r>
              <a:rPr lang="en" sz="1200">
                <a:solidFill>
                  <a:schemeClr val="dk1"/>
                </a:solidFill>
                <a:latin typeface="Inter"/>
                <a:ea typeface="Inter"/>
                <a:cs typeface="Inter"/>
                <a:sym typeface="Inter"/>
              </a:rPr>
              <a:t> (4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"Let's hear from a few pairs. What technologies came up in your discussions?"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As participants share, reveal AI components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"Mobile banking apps use AI to detect fraud"</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"Google Maps uses AI to find the fastest route and predict traffic </a:t>
            </a:r>
            <a:r>
              <a:rPr lang="en" sz="1200" b="1">
                <a:solidFill>
                  <a:schemeClr val="dk1"/>
                </a:solidFill>
                <a:latin typeface="Inter"/>
                <a:ea typeface="Inter"/>
                <a:cs typeface="Inter"/>
                <a:sym typeface="Inter"/>
              </a:rPr>
              <a:t>in Cairo, Beirut, Amman, Riyadh, Doha, or Dubai.</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"WhatsApp voice note transcription uses AI"</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"Facebook/Instagram feeds are organized by AI"</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Bridge to Learning</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"See? You're not beginners with AI - you're already experienced users. Today we're going to help you become more intentional and safer in how you use it."</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Cultural Sensitivity Notes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Some participants may have limited technology access - frame this positively</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Acknowledge that AI skills are increasingly important for economic opportunities </a:t>
            </a:r>
            <a:r>
              <a:rPr lang="en" sz="1200" b="1">
                <a:solidFill>
                  <a:schemeClr val="dk1"/>
                </a:solidFill>
                <a:latin typeface="Inter"/>
                <a:ea typeface="Inter"/>
                <a:cs typeface="Inter"/>
                <a:sym typeface="Inter"/>
              </a:rPr>
              <a:t>across the Middle East.</a:t>
            </a:r>
            <a:endParaRPr sz="1200" b="1">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Respect that some may be skeptical of technology due to past negative experiences</a:t>
            </a:r>
            <a:endParaRPr/>
          </a:p>
          <a:p>
            <a:pPr marL="0" lvl="0" indent="0" algn="l" rtl="0">
              <a:lnSpc>
                <a:spcPct val="100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5" name="Google Shape;170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High-Connectivity Demonstration (2–3 minutes)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Live Walkthrough:</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Open WhatsApp and search for </a:t>
            </a:r>
            <a:r>
              <a:rPr lang="en" sz="1200" i="1">
                <a:solidFill>
                  <a:schemeClr val="dk1"/>
                </a:solidFill>
                <a:latin typeface="Inter"/>
                <a:ea typeface="Inter"/>
                <a:cs typeface="Inter"/>
                <a:sym typeface="Inter"/>
              </a:rPr>
              <a:t>Meta AI</a:t>
            </a:r>
            <a:r>
              <a:rPr lang="en" sz="1200">
                <a:solidFill>
                  <a:schemeClr val="dk1"/>
                </a:solidFill>
                <a:latin typeface="Inter"/>
                <a:ea typeface="Inter"/>
                <a:cs typeface="Inter"/>
                <a:sym typeface="Inter"/>
              </a:rPr>
              <a:t> in my contacts. Once the chat is open, you can start asking questions right away.”</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“Think of this as having a smart assistant in your pocket — you can ask for ideas, get quick answers, or plan everyday activities.”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Live Prompt Example:</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“Let’s try a practical question together:</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 </a:t>
            </a:r>
            <a:r>
              <a:rPr lang="en" sz="1200" i="1">
                <a:solidFill>
                  <a:schemeClr val="dk1"/>
                </a:solidFill>
                <a:latin typeface="Inter"/>
                <a:ea typeface="Inter"/>
                <a:cs typeface="Inter"/>
                <a:sym typeface="Inter"/>
              </a:rPr>
              <a:t>Suggest fun activities to do with my kids this weekend in Dubai.</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Demonstration:</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Send the prompt to Meta AI in WhatsApp</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Read a few suggestions aloud</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Ask participants which ideas they like or would try</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Follow-Up Prompting:</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“Now let’s ask a follow-up question, like:</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 </a:t>
            </a:r>
            <a:r>
              <a:rPr lang="en" sz="1200" i="1">
                <a:solidFill>
                  <a:schemeClr val="dk1"/>
                </a:solidFill>
                <a:latin typeface="Inter"/>
                <a:ea typeface="Inter"/>
                <a:cs typeface="Inter"/>
                <a:sym typeface="Inter"/>
              </a:rPr>
              <a:t>Can you suggest free outdoor options?</a:t>
            </a:r>
            <a:br>
              <a:rPr lang="en" sz="1200" i="1">
                <a:solidFill>
                  <a:schemeClr val="dk1"/>
                </a:solidFill>
                <a:latin typeface="Inter"/>
                <a:ea typeface="Inter"/>
                <a:cs typeface="Inter"/>
                <a:sym typeface="Inter"/>
              </a:rPr>
            </a:br>
            <a:r>
              <a:rPr lang="en" sz="1200">
                <a:solidFill>
                  <a:schemeClr val="dk1"/>
                </a:solidFill>
                <a:latin typeface="Inter"/>
                <a:ea typeface="Inter"/>
                <a:cs typeface="Inter"/>
                <a:sym typeface="Inter"/>
              </a:rPr>
              <a:t> Notice how Meta AI remembers the context of our conversation.”</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Wrap-Up Message:</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r>
              <a:rPr lang="en" sz="1200">
                <a:solidFill>
                  <a:schemeClr val="dk1"/>
                </a:solidFill>
                <a:latin typeface="Inter"/>
                <a:ea typeface="Inter"/>
                <a:cs typeface="Inter"/>
                <a:sym typeface="Inter"/>
              </a:rPr>
              <a:t>“Meta AI works best when you treat it like a conversation. You can ask follow-up questions, refine your request, and keep going until the response fits your needs.”</a:t>
            </a:r>
            <a:endParaRPr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Google Shape;1735;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6" name="Google Shape;1736;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800"/>
              </a:spcBef>
              <a:spcAft>
                <a:spcPts val="0"/>
              </a:spcAft>
              <a:buClr>
                <a:schemeClr val="dk1"/>
              </a:buClr>
              <a:buSzPts val="1100"/>
              <a:buFont typeface="Arial"/>
              <a:buNone/>
            </a:pPr>
            <a:r>
              <a:rPr lang="en" sz="1200" b="1">
                <a:solidFill>
                  <a:schemeClr val="dk1"/>
                </a:solidFill>
                <a:latin typeface="Inter"/>
                <a:ea typeface="Inter"/>
                <a:cs typeface="Inter"/>
                <a:sym typeface="Inter"/>
              </a:rPr>
              <a:t>Module 4: AI Safety &amp; Protection (15 minutes)</a:t>
            </a:r>
            <a:endParaRPr sz="1200" b="1">
              <a:solidFill>
                <a:schemeClr val="dk1"/>
              </a:solidFill>
              <a:latin typeface="Inter"/>
              <a:ea typeface="Inter"/>
              <a:cs typeface="Inter"/>
              <a:sym typeface="Inter"/>
            </a:endParaRPr>
          </a:p>
          <a:p>
            <a:pPr marL="0" lvl="0" indent="0" algn="l" rtl="0">
              <a:lnSpc>
                <a:spcPct val="115000"/>
              </a:lnSpc>
              <a:spcBef>
                <a:spcPts val="1400"/>
              </a:spcBef>
              <a:spcAft>
                <a:spcPts val="400"/>
              </a:spcAft>
              <a:buClr>
                <a:schemeClr val="dk1"/>
              </a:buClr>
              <a:buSzPts val="1100"/>
              <a:buFont typeface="Arial"/>
              <a:buNone/>
            </a:pPr>
            <a:r>
              <a:rPr lang="en" sz="1200">
                <a:solidFill>
                  <a:schemeClr val="dk1"/>
                </a:solidFill>
                <a:latin typeface="Inter"/>
                <a:ea typeface="Inter"/>
                <a:cs typeface="Inter"/>
                <a:sym typeface="Inter"/>
              </a:rPr>
              <a:t>Learning Objective: Participants can protect themselves and their families from AI-related risks using practical verification and privacy strategies.</a:t>
            </a:r>
            <a:endParaRPr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2" name="Google Shape;174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The VERIFY Method</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Mnemonics Introduction</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 need a simple system you can remember and teach to your family. VERIFY is designed to be easy to remember and use, even when you're busy or emotional."</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Step-by-Step Teaching</a:t>
            </a:r>
            <a:r>
              <a:rPr lang="en" sz="1200">
                <a:solidFill>
                  <a:schemeClr val="dk1"/>
                </a:solidFill>
                <a:latin typeface="Inter"/>
                <a:ea typeface="Inter"/>
                <a:cs typeface="Inter"/>
                <a:sym typeface="Inter"/>
              </a:rPr>
              <a:t> (6 minutes):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V - Verify the Source</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"Before you believe or share anything, ask: Who created this? Is it from an organization or person you know and trust? If you can't identify the source, be extra careful."</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Example</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"If you see news about changes to government benefits, check if it's from official government websites, a trusted news sources, or verified social media accounts."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E - Examine the Details</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"Look carefully at the content. Are there spelling mistakes? Does the language sound natural? Do photos look realistic? Trust your instincts if something feels 'off.'"</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Practical Tip</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"If something makes you very angry or very excited, that's when you most need to slow down and examine it carefully."</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R - Research Elsewhere</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"Don't rely on just one source. Search Google for the same story. See if multiple trustworthy sources report the same information."</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Explanatory Tip: </a:t>
            </a:r>
            <a:endParaRPr/>
          </a:p>
          <a:p>
            <a:pPr marL="0" lvl="0" indent="0" algn="l" rtl="0">
              <a:lnSpc>
                <a:spcPct val="115000"/>
              </a:lnSpc>
              <a:spcBef>
                <a:spcPts val="1200"/>
              </a:spcBef>
              <a:spcAft>
                <a:spcPts val="0"/>
              </a:spcAft>
              <a:buClr>
                <a:schemeClr val="dk1"/>
              </a:buClr>
              <a:buSzPts val="1100"/>
              <a:buFont typeface="Arial"/>
              <a:buNone/>
            </a:pPr>
            <a:r>
              <a:rPr lang="en" sz="1200" b="0">
                <a:solidFill>
                  <a:schemeClr val="dk1"/>
                </a:solidFill>
                <a:latin typeface="Inter"/>
                <a:ea typeface="Inter"/>
                <a:cs typeface="Inter"/>
                <a:sym typeface="Inter"/>
              </a:rPr>
              <a:t>"Search using specific terms such as: 'Ministry of [Country's] Fuel Subsidy Announcement 2025' or 'Bank Name + Official Statement’.</a:t>
            </a: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"I - Investigate with Tools</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"Use reverse image search on suspicious photos. Check fact-checking websites. Ask people you trust who might know more about the topic."</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Tool Demonstration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Show how to reverse image search on phone and computer</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Mention local fact-checking resources like Fatabyyano, Misbar, and the Arab Fact-Checkers Network) if available </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F - Focus on Impact</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"Before sharing, ask yourself: Could this hurt someone if it's wrong? Could it cause panic, damage someone's reputation, or lead people to make bad decisions?"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Examples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Health misinformation that could delay medical treatment</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False business information that could hurt someone's livelihood</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Fake emergency information that could cause unnecessary panic</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Y - Yield to Experts</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"For important decisions about health, money, legal issues, or safety, consult human experts. Use AI and online information to prepare better questions, but get final advice from qualified professionals."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Practice Application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"Let's practice with a simple example: If someone shares a message claiming banks will close all accounts next week unless you update your information immediately, how would you use VERIFY?"</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Walk through each step with the group</a:t>
            </a:r>
            <a:endParaRPr sz="1200" b="1">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5" name="Google Shape;1775;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Real-World Safety Scenarios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Scenario-Based Learning</a:t>
            </a:r>
            <a:r>
              <a:rPr lang="en" sz="1200">
                <a:solidFill>
                  <a:schemeClr val="dk1"/>
                </a:solidFill>
                <a:latin typeface="Inter"/>
                <a:ea typeface="Inter"/>
                <a:cs typeface="Inter"/>
                <a:sym typeface="Inter"/>
              </a:rPr>
              <a:t> (7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"Let's practice with situations that could really happen to you or your family members."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Scenario 1: Family WhatsApp Group</a:t>
            </a:r>
            <a:r>
              <a:rPr lang="en" sz="1200">
                <a:solidFill>
                  <a:schemeClr val="dk1"/>
                </a:solidFill>
                <a:latin typeface="Inter"/>
                <a:ea typeface="Inter"/>
                <a:cs typeface="Inter"/>
                <a:sym typeface="Inter"/>
              </a:rPr>
              <a:t> (2.5 minutes): </a:t>
            </a:r>
            <a:r>
              <a:rPr lang="en" sz="1200" b="1">
                <a:solidFill>
                  <a:schemeClr val="dk1"/>
                </a:solidFill>
                <a:latin typeface="Inter"/>
                <a:ea typeface="Inter"/>
                <a:cs typeface="Inter"/>
                <a:sym typeface="Inter"/>
              </a:rPr>
              <a:t>Setup</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"Your uncle, who you trust and who usually shares accurate information, forwards a message to your family WhatsApp group. It has a government-looking logo and claims there's a new policy affecting your area. The message asks everyone to forward it to warn others. You're not sure if it's true."</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Group Discussion Process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Give participants 1 minute to discuss in pairs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Ask for their VERIFY method applications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Guide them through each step if they miss any</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Emphasize the emotional challenge: "This is hard because you trust your uncle, but even trusted people can accidentally share false information"</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Teaching Points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Source: Government logo doesn't mean government-created</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Details: Official announcements usually come through official channels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Research: Check government websites and known news sources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Impact: False policy information can cause unnecessary stress and poor decisions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Scenario 2: Online Shopping Safety</a:t>
            </a:r>
            <a:r>
              <a:rPr lang="en" sz="1200">
                <a:solidFill>
                  <a:schemeClr val="dk1"/>
                </a:solidFill>
                <a:latin typeface="Inter"/>
                <a:ea typeface="Inter"/>
                <a:cs typeface="Inter"/>
                <a:sym typeface="Inter"/>
              </a:rPr>
              <a:t> (2.5 minutes): </a:t>
            </a:r>
            <a:r>
              <a:rPr lang="en" sz="1200" b="1">
                <a:solidFill>
                  <a:schemeClr val="dk1"/>
                </a:solidFill>
                <a:latin typeface="Inter"/>
                <a:ea typeface="Inter"/>
                <a:cs typeface="Inter"/>
                <a:sym typeface="Inter"/>
              </a:rPr>
              <a:t>Setup</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 see an amazing deal on Facebook - brand new smartphones for much cheaper than store prices. The seller's profile looks real, has good reviews, and shows photos of happy customers with their purchases. But the photos of the phones look almost too perfect."</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Discussion Guide</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Let groups work through VERIFY method</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Focus on practical protective actions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Address the emotional element: "Good deals are exciting, but scammers know this"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Key Teaching Points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Reverse image search on product photos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Check if reviews and customer photos seem authentic</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Verify business registration or physical location</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Use secure payment methods that offer buyer protection</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Scenario 3: Health Information</a:t>
            </a:r>
            <a:r>
              <a:rPr lang="en" sz="1200">
                <a:solidFill>
                  <a:schemeClr val="dk1"/>
                </a:solidFill>
                <a:latin typeface="Inter"/>
                <a:ea typeface="Inter"/>
                <a:cs typeface="Inter"/>
                <a:sym typeface="Inter"/>
              </a:rPr>
              <a:t> (2 minutes): </a:t>
            </a:r>
            <a:r>
              <a:rPr lang="en" sz="1200" b="1">
                <a:solidFill>
                  <a:schemeClr val="dk1"/>
                </a:solidFill>
                <a:latin typeface="Inter"/>
                <a:ea typeface="Inter"/>
                <a:cs typeface="Inter"/>
                <a:sym typeface="Inter"/>
              </a:rPr>
              <a:t>Setup</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 friend shares an article claiming a simple, inexpensive home remedy can cure a serious health condition that affects your family member. The article looks professional, mentions scientific studies, and has testimonials from people who say it worked."</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Critical Teaching Points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Health misinformation can have serious consequences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Professional-looking doesn't mean medically accurate</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Always consult healthcare providers for medical decisions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Use VERIFY method, but prioritize expert consultation</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5"/>
        <p:cNvGrpSpPr/>
        <p:nvPr/>
      </p:nvGrpSpPr>
      <p:grpSpPr>
        <a:xfrm>
          <a:off x="0" y="0"/>
          <a:ext cx="0" cy="0"/>
          <a:chOff x="0" y="0"/>
          <a:chExt cx="0" cy="0"/>
        </a:xfrm>
      </p:grpSpPr>
      <p:sp>
        <p:nvSpPr>
          <p:cNvPr id="1796" name="Google Shape;1796;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7" name="Google Shape;179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Privacy Protection</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Practical Privacy Education</a:t>
            </a:r>
            <a:r>
              <a:rPr lang="en" sz="1200">
                <a:solidFill>
                  <a:schemeClr val="dk1"/>
                </a:solidFill>
                <a:latin typeface="Inter"/>
                <a:ea typeface="Inter"/>
                <a:cs typeface="Inter"/>
                <a:sym typeface="Inter"/>
              </a:rPr>
              <a:t> (4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"Privacy protection isn't about being paranoid - it's about being smart with your personal information."</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When Using AI Tools</a:t>
            </a:r>
            <a:r>
              <a:rPr lang="en" sz="1200">
                <a:solidFill>
                  <a:schemeClr val="dk1"/>
                </a:solidFill>
                <a:latin typeface="Inter"/>
                <a:ea typeface="Inter"/>
                <a:cs typeface="Inter"/>
                <a:sym typeface="Inter"/>
              </a:rPr>
              <a:t> (2 minutes): </a:t>
            </a:r>
            <a:r>
              <a:rPr lang="en" sz="1200" b="1">
                <a:solidFill>
                  <a:schemeClr val="dk1"/>
                </a:solidFill>
                <a:latin typeface="Inter"/>
                <a:ea typeface="Inter"/>
                <a:cs typeface="Inter"/>
                <a:sym typeface="Inter"/>
              </a:rPr>
              <a:t>Do NOT Share</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National ID numbers, or other government identification</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Banking details or PINs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Photos of official documents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Exact home addresses or daily routines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Safe to Share</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General location (</a:t>
            </a:r>
            <a:r>
              <a:rPr lang="en" sz="1200" b="1">
                <a:solidFill>
                  <a:schemeClr val="dk1"/>
                </a:solidFill>
                <a:latin typeface="Inter"/>
                <a:ea typeface="Inter"/>
                <a:cs typeface="Inter"/>
                <a:sym typeface="Inter"/>
              </a:rPr>
              <a:t>Cairo, Beirut, Amman, Riyadh, Doha, Dubai</a:t>
            </a:r>
            <a:r>
              <a:rPr lang="en" sz="1200" b="0">
                <a:solidFill>
                  <a:schemeClr val="dk1"/>
                </a:solidFill>
                <a:latin typeface="Inter"/>
                <a:ea typeface="Inter"/>
                <a:cs typeface="Inter"/>
                <a:sym typeface="Inter"/>
              </a:rPr>
              <a:t>, </a:t>
            </a:r>
            <a:r>
              <a:rPr lang="en" sz="1200">
                <a:solidFill>
                  <a:schemeClr val="dk1"/>
                </a:solidFill>
                <a:latin typeface="Inter"/>
                <a:ea typeface="Inter"/>
                <a:cs typeface="Inter"/>
                <a:sym typeface="Inter"/>
              </a:rPr>
              <a:t>not specific address)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General interests and preferences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Non-sensitive photos and creative content</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Learning and work-related questions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Red Flags to Watch For</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"Trust your instincts. If something feels wrong, it probably is."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Warning Signs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Apps asking for permissions they don't need (why does a calculator need your contacts?)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Pressure to download or sign up immediately</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Offers that seem too good to be true</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Requests for sensitive information via unofficial channels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The Middle Eastern Context Consideration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"Be especially careful with apps or services that aren't well-established in Egypt, Lebanon, Jordan, or the Gulf States. Some international services may not follow the same privacy standards we expect, and some may not have local customer support if something goes wrong."</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3"/>
        <p:cNvGrpSpPr/>
        <p:nvPr/>
      </p:nvGrpSpPr>
      <p:grpSpPr>
        <a:xfrm>
          <a:off x="0" y="0"/>
          <a:ext cx="0" cy="0"/>
          <a:chOff x="0" y="0"/>
          <a:chExt cx="0" cy="0"/>
        </a:xfrm>
      </p:grpSpPr>
      <p:sp>
        <p:nvSpPr>
          <p:cNvPr id="1854" name="Google Shape;1854;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5" name="Google Shape;1855;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Protecting Your Family</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Community Responsibility Approach</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"Your AI literacy doesn't just protect you - it protects your whole network. You become a trusted source of digital wisdom for your family and community."</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Teaching Others</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Share VERIFY method with family members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Help elderly relatives recognize suspicious content</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Teach children about AI content they might encounter online</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Be patient - remember how you felt before learning these skills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When You Encounter Harmful Content</a:t>
            </a:r>
            <a:r>
              <a:rPr lang="en" sz="1200">
                <a:solidFill>
                  <a:schemeClr val="dk1"/>
                </a:solidFill>
                <a:latin typeface="Inter"/>
                <a:ea typeface="Inter"/>
                <a:cs typeface="Inter"/>
                <a:sym typeface="Inter"/>
              </a:rPr>
              <a:t> (1 minute): </a:t>
            </a:r>
            <a:r>
              <a:rPr lang="en" sz="1200" b="1">
                <a:solidFill>
                  <a:schemeClr val="dk1"/>
                </a:solidFill>
                <a:latin typeface="Inter"/>
                <a:ea typeface="Inter"/>
                <a:cs typeface="Inter"/>
                <a:sym typeface="Inter"/>
              </a:rPr>
              <a:t>Action Steps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AutoNum type="arabicPeriod"/>
            </a:pPr>
            <a:r>
              <a:rPr lang="en" sz="1200">
                <a:solidFill>
                  <a:schemeClr val="dk1"/>
                </a:solidFill>
                <a:latin typeface="Inter"/>
                <a:ea typeface="Inter"/>
                <a:cs typeface="Inter"/>
                <a:sym typeface="Inter"/>
              </a:rPr>
              <a:t>Don't share it further (even to warn people - this can spread it more)</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AutoNum type="arabicPeriod"/>
            </a:pPr>
            <a:r>
              <a:rPr lang="en" sz="1200">
                <a:solidFill>
                  <a:schemeClr val="dk1"/>
                </a:solidFill>
                <a:latin typeface="Inter"/>
                <a:ea typeface="Inter"/>
                <a:cs typeface="Inter"/>
                <a:sym typeface="Inter"/>
              </a:rPr>
              <a:t>Report it on the platform using official reporting tools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AutoNum type="arabicPeriod"/>
            </a:pPr>
            <a:r>
              <a:rPr lang="en" sz="1200">
                <a:solidFill>
                  <a:schemeClr val="dk1"/>
                </a:solidFill>
                <a:latin typeface="Inter"/>
                <a:ea typeface="Inter"/>
                <a:cs typeface="Inter"/>
                <a:sym typeface="Inter"/>
              </a:rPr>
              <a:t>Inform affected people directly through private messages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AutoNum type="arabicPeriod"/>
            </a:pPr>
            <a:r>
              <a:rPr lang="en" sz="1200">
                <a:solidFill>
                  <a:schemeClr val="dk1"/>
                </a:solidFill>
                <a:latin typeface="Inter"/>
                <a:ea typeface="Inter"/>
                <a:cs typeface="Inter"/>
                <a:sym typeface="Inter"/>
              </a:rPr>
              <a:t>Contact authorities for serious threats or scams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Building Community Resilience</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"When you fact-check before sharing, when you help others verify information, when you report harmful content - you're not just protecting yourself. You're helping build a safer, smarter digital community for all."</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2" name="Google Shape;1902;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r>
              <a:rPr lang="en" sz="1200" b="1">
                <a:solidFill>
                  <a:schemeClr val="dk1"/>
                </a:solidFill>
                <a:latin typeface="Inter"/>
                <a:ea typeface="Inter"/>
                <a:cs typeface="Inter"/>
                <a:sym typeface="Inter"/>
              </a:rPr>
              <a:t>Learning Objective</a:t>
            </a:r>
            <a:r>
              <a:rPr lang="en" sz="1200">
                <a:solidFill>
                  <a:schemeClr val="dk1"/>
                </a:solidFill>
                <a:latin typeface="Inter"/>
                <a:ea typeface="Inter"/>
                <a:cs typeface="Inter"/>
                <a:sym typeface="Inter"/>
              </a:rPr>
              <a:t>: Participants feel empowered to pursue AI-related opportunities and see themselves as creators, not just consumers, of AI technology.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8" name="Google Shape;1908;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r>
              <a:rPr lang="en" sz="1200">
                <a:solidFill>
                  <a:schemeClr val="dk1"/>
                </a:solidFill>
                <a:latin typeface="Inter"/>
                <a:ea typeface="Inter"/>
                <a:cs typeface="Inter"/>
                <a:sym typeface="Inter"/>
              </a:rPr>
              <a:t> </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Relevance Establishment (2 minutes):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isn't just happening in Silicon Valley or Beijing - it's creating real job opportunities right here in the Middle East. And you don't need to be a tech genius to participate in this growing field."</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Career Pathways Overview (5 minutes):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AI Researchers &amp; Specialists (1 minute):</a:t>
            </a:r>
            <a:r>
              <a:rPr lang="en" sz="1200">
                <a:solidFill>
                  <a:schemeClr val="dk1"/>
                </a:solidFill>
                <a:latin typeface="Inter"/>
                <a:ea typeface="Inter"/>
                <a:cs typeface="Inter"/>
                <a:sym typeface="Inter"/>
              </a:rPr>
              <a:t> "Professionals like Dr. Latifa Al-Abdulkarim are leading global conversations about making AI fair and inclusive. Right now, researchers across the Middle East are working on AI that understands our languages, recognizes our faces accurately, and solves problems unique to Middle Eastern contexts."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Data Scientists &amp; Analysts (1 minute):</a:t>
            </a:r>
            <a:r>
              <a:rPr lang="en" sz="1200">
                <a:solidFill>
                  <a:schemeClr val="dk1"/>
                </a:solidFill>
                <a:latin typeface="Inter"/>
                <a:ea typeface="Inter"/>
                <a:cs typeface="Inter"/>
                <a:sym typeface="Inter"/>
              </a:rPr>
              <a:t> “</a:t>
            </a:r>
            <a:r>
              <a:rPr lang="en" sz="1200"/>
              <a:t>Companies like Careem in the UAE, STC Pay in Saudi Arabia, and NOON in Egypt </a:t>
            </a:r>
            <a:r>
              <a:rPr lang="en" sz="1200">
                <a:solidFill>
                  <a:schemeClr val="dk1"/>
                </a:solidFill>
                <a:latin typeface="Inter"/>
                <a:ea typeface="Inter"/>
                <a:cs typeface="Inter"/>
                <a:sym typeface="Inter"/>
              </a:rPr>
              <a:t>employ data professionals who use AI to detect fraud, predict customer needs, and improve services. These are learnable skills - many data scientists started in fields like accounting, statistics, or business analysis."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AI Business Applications (1 minute):</a:t>
            </a:r>
            <a:r>
              <a:rPr lang="en" sz="1200">
                <a:solidFill>
                  <a:schemeClr val="dk1"/>
                </a:solidFill>
                <a:latin typeface="Inter"/>
                <a:ea typeface="Inter"/>
                <a:cs typeface="Inter"/>
                <a:sym typeface="Inter"/>
              </a:rPr>
              <a:t> "There's growing demand for people who can help Middle Eastern businesses adopt AI tools - consultants who advise banks on chatbots, specialists who help retailers optimize inventory, professionals who train staff on AI tools. Your business experience is valuable here."</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AI-Enhanced Creative Work (1 minute):</a:t>
            </a:r>
            <a:r>
              <a:rPr lang="en" sz="1200">
                <a:solidFill>
                  <a:schemeClr val="dk1"/>
                </a:solidFill>
                <a:latin typeface="Inter"/>
                <a:ea typeface="Inter"/>
                <a:cs typeface="Inter"/>
                <a:sym typeface="Inter"/>
              </a:rPr>
              <a:t> "Artists and digital creators on the continent are using AI to improve local media content, and support advertising. Graphic designers, writers, and marketers who understand AI tools have a competitive advantage. Don’t be left out."</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AI Teachers &amp; Trainers (1 minute): </a:t>
            </a:r>
            <a:r>
              <a:rPr lang="en" sz="1200">
                <a:solidFill>
                  <a:schemeClr val="dk1"/>
                </a:solidFill>
                <a:latin typeface="Inter"/>
                <a:ea typeface="Inter"/>
                <a:cs typeface="Inter"/>
                <a:sym typeface="Inter"/>
              </a:rPr>
              <a:t>"As AI grows in the Middle East, there's huge demand for people who can teach others - not just in universities, but in companies, community centers, and online platforms. If you have teaching experience or enjoy helping others learn, this could be your pathway into AI."</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AI Entrepreneurs &amp; Innovators (1 minute):</a:t>
            </a:r>
            <a:r>
              <a:rPr lang="en" sz="1200">
                <a:solidFill>
                  <a:schemeClr val="dk1"/>
                </a:solidFill>
                <a:latin typeface="Inter"/>
                <a:ea typeface="Inter"/>
                <a:cs typeface="Inter"/>
                <a:sym typeface="Inter"/>
              </a:rPr>
              <a:t> "Adults across the Middle East are building AI-powered businesses - apps that help small businesses with accounting, platforms connecting informal workers with opportunities, solutions improving healthcare access in underserved areas. They're solving Middle Eastern problems with Middle Eastern solutions."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Skills Translation Exercise (2 minutes):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"Let's think about your current skills. If you work in:"</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Char char="●"/>
            </a:pPr>
            <a:r>
              <a:rPr lang="en" sz="1200" b="1">
                <a:solidFill>
                  <a:schemeClr val="dk1"/>
                </a:solidFill>
                <a:latin typeface="Inter"/>
                <a:ea typeface="Inter"/>
                <a:cs typeface="Inter"/>
                <a:sym typeface="Inter"/>
              </a:rPr>
              <a:t>Customer service</a:t>
            </a:r>
            <a:r>
              <a:rPr lang="en" sz="1200">
                <a:solidFill>
                  <a:schemeClr val="dk1"/>
                </a:solidFill>
                <a:latin typeface="Inter"/>
                <a:ea typeface="Inter"/>
                <a:cs typeface="Inter"/>
                <a:sym typeface="Inter"/>
              </a:rPr>
              <a:t> → You understand user needs (valuable for training AI chatbots)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Char char="●"/>
            </a:pPr>
            <a:r>
              <a:rPr lang="en" sz="1200" b="1">
                <a:solidFill>
                  <a:schemeClr val="dk1"/>
                </a:solidFill>
                <a:latin typeface="Inter"/>
                <a:ea typeface="Inter"/>
                <a:cs typeface="Inter"/>
                <a:sym typeface="Inter"/>
              </a:rPr>
              <a:t>Sales or marketing</a:t>
            </a:r>
            <a:r>
              <a:rPr lang="en" sz="1200">
                <a:solidFill>
                  <a:schemeClr val="dk1"/>
                </a:solidFill>
                <a:latin typeface="Inter"/>
                <a:ea typeface="Inter"/>
                <a:cs typeface="Inter"/>
                <a:sym typeface="Inter"/>
              </a:rPr>
              <a:t> → You know persuasive communication (valuable for AI content tools)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Char char="●"/>
            </a:pPr>
            <a:r>
              <a:rPr lang="en" sz="1200" b="1">
                <a:solidFill>
                  <a:schemeClr val="dk1"/>
                </a:solidFill>
                <a:latin typeface="Inter"/>
                <a:ea typeface="Inter"/>
                <a:cs typeface="Inter"/>
                <a:sym typeface="Inter"/>
              </a:rPr>
              <a:t>Administration</a:t>
            </a:r>
            <a:r>
              <a:rPr lang="en" sz="1200">
                <a:solidFill>
                  <a:schemeClr val="dk1"/>
                </a:solidFill>
                <a:latin typeface="Inter"/>
                <a:ea typeface="Inter"/>
                <a:cs typeface="Inter"/>
                <a:sym typeface="Inter"/>
              </a:rPr>
              <a:t> → You manage information (valuable for data preparation work)</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Char char="●"/>
            </a:pPr>
            <a:r>
              <a:rPr lang="en" sz="1200" b="1">
                <a:solidFill>
                  <a:schemeClr val="dk1"/>
                </a:solidFill>
                <a:latin typeface="Inter"/>
                <a:ea typeface="Inter"/>
                <a:cs typeface="Inter"/>
                <a:sym typeface="Inter"/>
              </a:rPr>
              <a:t>Teaching or training</a:t>
            </a:r>
            <a:r>
              <a:rPr lang="en" sz="1200">
                <a:solidFill>
                  <a:schemeClr val="dk1"/>
                </a:solidFill>
                <a:latin typeface="Inter"/>
                <a:ea typeface="Inter"/>
                <a:cs typeface="Inter"/>
                <a:sym typeface="Inter"/>
              </a:rPr>
              <a:t> → You explain complex ideas simply (valuable for AI education roles)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Interactive Discussion:</a:t>
            </a:r>
            <a:r>
              <a:rPr lang="en" sz="1200">
                <a:solidFill>
                  <a:schemeClr val="dk1"/>
                </a:solidFill>
                <a:latin typeface="Inter"/>
                <a:ea typeface="Inter"/>
                <a:cs typeface="Inter"/>
                <a:sym typeface="Inter"/>
              </a:rPr>
              <a:t> "What skills from your current work could transfer to AI-related careers? Let's hear from a few people."</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Practical Pathways (2 minutes):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You Don't Need to Start Over:</a:t>
            </a:r>
            <a:r>
              <a:rPr lang="en" sz="1200">
                <a:solidFill>
                  <a:schemeClr val="dk1"/>
                </a:solidFill>
                <a:latin typeface="Inter"/>
                <a:ea typeface="Inter"/>
                <a:cs typeface="Inter"/>
                <a:sym typeface="Inter"/>
              </a:rPr>
              <a:t> "Many AI careers don't require you to become a programmer. You can:"</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Add AI skills to your current role (use AI tools to work more efficiently)</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Transition gradually (learn AI applications in your industry)</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Specialize in AI training or support (help others in your company adopt AI)</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Consult or freelance (advise small businesses on AI tools)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Getting Started:</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Free online courses teach AI basics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Professional certificates available in months, not years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Many roles value your life experience and local knowledge</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Start by mastering AI tools relevant to your current work</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Empowerment Message (1 minute):</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"The AI field needs people who understand the Middle Eastern contexts - our markets, our challenges, our cultures. Your knowledge of how things actually work here in the Middle East is valuable. You're not behind - you're exactly who the AI industry in the Middle East needs."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Reality Check:</a:t>
            </a:r>
            <a:r>
              <a:rPr lang="en" sz="1200">
                <a:solidFill>
                  <a:schemeClr val="dk1"/>
                </a:solidFill>
                <a:latin typeface="Inter"/>
                <a:ea typeface="Inter"/>
                <a:cs typeface="Inter"/>
                <a:sym typeface="Inter"/>
              </a:rPr>
              <a:t> "This isn't about overnight success or getting rich quick. It's about recognizing that AI is creating new opportunities, and your existing skills and knowledge can help you access them. Start where you are, use what you have, learn what you need."</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8" name="Google Shape;1938;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r>
              <a:rPr lang="en" sz="1200">
                <a:solidFill>
                  <a:schemeClr val="dk1"/>
                </a:solidFill>
                <a:latin typeface="Inter"/>
                <a:ea typeface="Inter"/>
                <a:cs typeface="Inter"/>
                <a:sym typeface="Inter"/>
              </a:rPr>
              <a:t> </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Relevance Establishment (1 minute):</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 don't need to become a computer programmer to thrive in an AI-enabled workplace. The most valuable skills are ones you likely already have - they just need to be applied in new ways."</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3" name="Google Shape;1943;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r>
              <a:rPr lang="en" sz="1200">
                <a:solidFill>
                  <a:schemeClr val="dk1"/>
                </a:solidFill>
                <a:latin typeface="Inter"/>
                <a:ea typeface="Inter"/>
                <a:cs typeface="Inter"/>
                <a:sym typeface="Inter"/>
              </a:rPr>
              <a:t> </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Core Skills Overview (7 minutes):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Critical Thinking &amp; Judgment (2 minutes):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can process information quickly, but it can't apply wisdom, cultural context, or ethical judgment. Your ability to evaluate information critically becomes more valuable, not less."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Practical Applications:</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Evaluating AI-generated content before using it in professional settings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Questioning assumptions in AI recommendations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Identifying when AI suggestions don't fit your specific context</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Recognizing bias or errors in AI outputs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Middle Eastern Context Example:</a:t>
            </a:r>
            <a:r>
              <a:rPr lang="en" sz="1200">
                <a:solidFill>
                  <a:schemeClr val="dk1"/>
                </a:solidFill>
                <a:latin typeface="Inter"/>
                <a:ea typeface="Inter"/>
                <a:cs typeface="Inter"/>
                <a:sym typeface="Inter"/>
              </a:rPr>
              <a:t> "When AI suggests business strategies or provides market analysis for the Middle East, your understanding of local economic realities, informal sector dynamics, and cultural factors helps you know what to accept and what to adapt. AI doesn't understand that many transactions in the Middle Eastern markets happen through relationships and trust-building, not just data."</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Effective Communication (1.5 minutes):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can draft messages, but human communication skills matter more than ever. You need to know what to ask AI, how to refine its outputs, and how to communicate with empathy and cultural sensitivity."</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Why This Matters:</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Writing clear prompts to get useful AI outputs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Editing AI-generated content to sound authentic and appropriate</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Explaining complex ideas to colleagues who may not understand AI</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Maintaining human connection in increasingly digital workplaces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Example:</a:t>
            </a:r>
            <a:r>
              <a:rPr lang="en" sz="1200">
                <a:solidFill>
                  <a:schemeClr val="dk1"/>
                </a:solidFill>
                <a:latin typeface="Inter"/>
                <a:ea typeface="Inter"/>
                <a:cs typeface="Inter"/>
                <a:sym typeface="Inter"/>
              </a:rPr>
              <a:t> "AI might write a professional email, but you know whether to use a formal language or code-switch between languages in multilingual settings. You understand when to use WhatsApp versus email, when a voice call builds better relationships than text."</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Adaptability &amp; Continuous Learning (1.5 minutes):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tools change rapidly. The most successful professionals aren't those who know everything, but those who can learn new tools quickly and adapt their workflows."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Practical Approach:</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Stay curious about new AI tools relevant to your industry</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Don't fear making mistakes while learning - everyone is learning together</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Share knowledge with colleagues - teaching others reinforces your own learning</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Focus on understanding principles, not memorizing specific tools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Encouragement:</a:t>
            </a:r>
            <a:r>
              <a:rPr lang="en" sz="1200">
                <a:solidFill>
                  <a:schemeClr val="dk1"/>
                </a:solidFill>
                <a:latin typeface="Inter"/>
                <a:ea typeface="Inter"/>
                <a:cs typeface="Inter"/>
                <a:sym typeface="Inter"/>
              </a:rPr>
              <a:t> "If you learned to use smartphones, mobile money, or social media, you already have proven adaptability. AI tools are just the next step in your digital journey."</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Cultural &amp; Local Knowledge (1.5 minutes):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"Your understanding of the contexts, languages, markets and social dynamics in the Middle East is incredibly valuable. AI needs human experts who can guide it to work effectively in diverse Middle Eastern settings."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Why This Is Your Advantage:</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AI trained primarily on Western data often misses nuances of the Middle East</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You understand what solutions actually work in your community</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You know which cultural considerations AI should respect</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You can identify when AI suggestions are inappropriate for local contexts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Real-World Value:</a:t>
            </a:r>
            <a:r>
              <a:rPr lang="en" sz="1200">
                <a:solidFill>
                  <a:schemeClr val="dk1"/>
                </a:solidFill>
                <a:latin typeface="Inter"/>
                <a:ea typeface="Inter"/>
                <a:cs typeface="Inter"/>
                <a:sym typeface="Inter"/>
              </a:rPr>
              <a:t> "Companies expanding AI services in the Middle East need people who understand: How do informal markets actually work? What are the trust-building protocols in different communities? How do multilingual families communicate? What are the real barriers people face with technology access? This knowledge makes you invaluable."</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Ethical Awareness (0.5 minutes):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"Understanding the ethical implications of AI - privacy, fairness, transparency - helps you use AI responsibly and advocate for proper AI use in your workplace."</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Questions to Keep in Mind:</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Does this AI application respect people's privacy?</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Could it disadvantage certain groups?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Are we being transparent about using AI?</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What are the consequences if the AI makes mistakes?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Interactive Reflection - "My Skills Inventory" (2 minutes):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Individual Activity (1.5 minutes):</a:t>
            </a:r>
            <a:r>
              <a:rPr lang="en" sz="1200">
                <a:solidFill>
                  <a:schemeClr val="dk1"/>
                </a:solidFill>
                <a:latin typeface="Inter"/>
                <a:ea typeface="Inter"/>
                <a:cs typeface="Inter"/>
                <a:sym typeface="Inter"/>
              </a:rPr>
              <a:t> "Take a moment to think about - or jot down if you have paper:"</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What's one critical thinking skill you use regularly in your work or life?</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What local knowledge do you have that AI couldn't easily learn?</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What's one new skill you've successfully learned in the past five years?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How could these existing strengths help you work effectively with AI?</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Group Share (0.5 minutes):</a:t>
            </a:r>
            <a:r>
              <a:rPr lang="en" sz="1200">
                <a:solidFill>
                  <a:schemeClr val="dk1"/>
                </a:solidFill>
                <a:latin typeface="Inter"/>
                <a:ea typeface="Inter"/>
                <a:cs typeface="Inter"/>
                <a:sym typeface="Inter"/>
              </a:rPr>
              <a:t> "Would anyone like to share one strength they identified? Let's hear from 2-3 people."</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Empowerment Message (1 minute):</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Key Takeaway:</a:t>
            </a:r>
            <a:r>
              <a:rPr lang="en" sz="1200">
                <a:solidFill>
                  <a:schemeClr val="dk1"/>
                </a:solidFill>
                <a:latin typeface="Inter"/>
                <a:ea typeface="Inter"/>
                <a:cs typeface="Inter"/>
                <a:sym typeface="Inter"/>
              </a:rPr>
              <a:t> "The skills that make you successful with AI aren't technical - they're human. Your judgment, your cultural knowledge, your communication abilities, your capacity to learn - these are what matter most."</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Realistic Perspective:</a:t>
            </a:r>
            <a:r>
              <a:rPr lang="en" sz="1200">
                <a:solidFill>
                  <a:schemeClr val="dk1"/>
                </a:solidFill>
                <a:latin typeface="Inter"/>
                <a:ea typeface="Inter"/>
                <a:cs typeface="Inter"/>
                <a:sym typeface="Inter"/>
              </a:rPr>
              <a:t> "You're not starting from zero. You're building on a foundation of life experience, professional knowledge, and cultural understanding. AI is a powerful tool, but you're the one who brings wisdom, context, and purpose to how it's used."</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Bridge to Next Section:</a:t>
            </a:r>
            <a:r>
              <a:rPr lang="en" sz="1200">
                <a:solidFill>
                  <a:schemeClr val="dk1"/>
                </a:solidFill>
                <a:latin typeface="Inter"/>
                <a:ea typeface="Inter"/>
                <a:cs typeface="Inter"/>
                <a:sym typeface="Inter"/>
              </a:rPr>
              <a:t> "Now that you understand what skills matter, let's look at practical ways you can start building your AI capabilities, right from where you are today."</a:t>
            </a:r>
            <a:endParaRPr sz="1200" b="1">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9" name="Google Shape;93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marR="381000" lvl="0" indent="0" algn="l" rtl="0">
              <a:lnSpc>
                <a:spcPct val="115000"/>
              </a:lnSpc>
              <a:spcBef>
                <a:spcPts val="1200"/>
              </a:spcBef>
              <a:spcAft>
                <a:spcPts val="1200"/>
              </a:spcAft>
              <a:buClr>
                <a:schemeClr val="dk1"/>
              </a:buClr>
              <a:buSzPts val="1100"/>
              <a:buFont typeface="Arial"/>
              <a:buNone/>
            </a:pPr>
            <a:r>
              <a:rPr lang="en" sz="1200">
                <a:solidFill>
                  <a:schemeClr val="dk1"/>
                </a:solidFill>
                <a:latin typeface="Inter"/>
                <a:ea typeface="Inter"/>
                <a:cs typeface="Inter"/>
                <a:sym typeface="Inter"/>
              </a:rPr>
              <a:t>Engaging with AI </a:t>
            </a:r>
            <a:endParaRPr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4"/>
        <p:cNvGrpSpPr/>
        <p:nvPr/>
      </p:nvGrpSpPr>
      <p:grpSpPr>
        <a:xfrm>
          <a:off x="0" y="0"/>
          <a:ext cx="0" cy="0"/>
          <a:chOff x="0" y="0"/>
          <a:chExt cx="0" cy="0"/>
        </a:xfrm>
      </p:grpSpPr>
      <p:sp>
        <p:nvSpPr>
          <p:cNvPr id="1965" name="Google Shape;1965;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6" name="Google Shape;1966;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Knowledge Check</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Confidence-Building Assessment</a:t>
            </a:r>
            <a:r>
              <a:rPr lang="en" sz="1200">
                <a:solidFill>
                  <a:schemeClr val="dk1"/>
                </a:solidFill>
                <a:latin typeface="Inter"/>
                <a:ea typeface="Inter"/>
                <a:cs typeface="Inter"/>
                <a:sym typeface="Inter"/>
              </a:rPr>
              <a:t> (5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"Let's see how much you've learned. This isn't a test - it's a way to reinforce what you now know."</a:t>
            </a:r>
            <a:endParaRPr sz="1200">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r>
              <a:rPr lang="en" sz="1200" b="1">
                <a:solidFill>
                  <a:schemeClr val="dk1"/>
                </a:solidFill>
                <a:latin typeface="Inter"/>
                <a:ea typeface="Inter"/>
                <a:cs typeface="Inter"/>
                <a:sym typeface="Inter"/>
              </a:rPr>
              <a:t>True/False Assessment</a:t>
            </a:r>
            <a:r>
              <a:rPr lang="en" sz="1200">
                <a:solidFill>
                  <a:schemeClr val="dk1"/>
                </a:solidFill>
                <a:latin typeface="Inter"/>
                <a:ea typeface="Inter"/>
                <a:cs typeface="Inter"/>
                <a:sym typeface="Inter"/>
              </a:rPr>
              <a:t> (3 minutes): </a:t>
            </a:r>
            <a:r>
              <a:rPr lang="en" sz="1200" b="1">
                <a:solidFill>
                  <a:schemeClr val="dk1"/>
                </a:solidFill>
                <a:latin typeface="Inter"/>
                <a:ea typeface="Inter"/>
                <a:cs typeface="Inter"/>
                <a:sym typeface="Inter"/>
              </a:rPr>
              <a:t>Instructions</a:t>
            </a:r>
            <a:r>
              <a:rPr lang="en" sz="1200">
                <a:solidFill>
                  <a:schemeClr val="dk1"/>
                </a:solidFill>
                <a:latin typeface="Inter"/>
                <a:ea typeface="Inter"/>
                <a:cs typeface="Inter"/>
                <a:sym typeface="Inter"/>
              </a:rPr>
              <a:t>: "Show thumbs up for true, thumbs down for false, sideways thumb if you're not sure."</a:t>
            </a:r>
            <a:endParaRPr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0"/>
        <p:cNvGrpSpPr/>
        <p:nvPr/>
      </p:nvGrpSpPr>
      <p:grpSpPr>
        <a:xfrm>
          <a:off x="0" y="0"/>
          <a:ext cx="0" cy="0"/>
          <a:chOff x="0" y="0"/>
          <a:chExt cx="0" cy="0"/>
        </a:xfrm>
      </p:grpSpPr>
      <p:sp>
        <p:nvSpPr>
          <p:cNvPr id="1971" name="Google Shape;1971;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2" name="Google Shape;1972;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Question 1: "AI-generated content is always obviously fake"</a:t>
            </a:r>
            <a:r>
              <a:rPr lang="en" sz="1200">
                <a:solidFill>
                  <a:schemeClr val="dk1"/>
                </a:solidFill>
                <a:latin typeface="Inter"/>
                <a:ea typeface="Inter"/>
                <a:cs typeface="Inter"/>
                <a:sym typeface="Inter"/>
              </a:rPr>
              <a:t> - </a:t>
            </a:r>
            <a:r>
              <a:rPr lang="en" sz="1200" b="1">
                <a:solidFill>
                  <a:schemeClr val="dk1"/>
                </a:solidFill>
                <a:latin typeface="Inter"/>
                <a:ea typeface="Inter"/>
                <a:cs typeface="Inter"/>
                <a:sym typeface="Inter"/>
              </a:rPr>
              <a:t>FALSE</a:t>
            </a:r>
            <a:endParaRPr sz="1200" b="1">
              <a:solidFill>
                <a:schemeClr val="dk1"/>
              </a:solidFill>
              <a:latin typeface="Inter"/>
              <a:ea typeface="Inter"/>
              <a:cs typeface="Inter"/>
              <a:sym typeface="Inter"/>
            </a:endParaRPr>
          </a:p>
          <a:p>
            <a:pPr marL="914400" lvl="1"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Follow-up: "That's why we need the VERIFY method - AI is getting very sophisticated"</a:t>
            </a:r>
            <a:endParaRPr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8"/>
        <p:cNvGrpSpPr/>
        <p:nvPr/>
      </p:nvGrpSpPr>
      <p:grpSpPr>
        <a:xfrm>
          <a:off x="0" y="0"/>
          <a:ext cx="0" cy="0"/>
          <a:chOff x="0" y="0"/>
          <a:chExt cx="0" cy="0"/>
        </a:xfrm>
      </p:grpSpPr>
      <p:sp>
        <p:nvSpPr>
          <p:cNvPr id="1999" name="Google Shape;1999;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0" name="Google Shape;2000;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Question 2: "I should verify important information before sharing, especially in family groups"</a:t>
            </a:r>
            <a:r>
              <a:rPr lang="en" sz="1200">
                <a:solidFill>
                  <a:schemeClr val="dk1"/>
                </a:solidFill>
                <a:latin typeface="Inter"/>
                <a:ea typeface="Inter"/>
                <a:cs typeface="Inter"/>
                <a:sym typeface="Inter"/>
              </a:rPr>
              <a:t> - </a:t>
            </a:r>
            <a:r>
              <a:rPr lang="en" sz="1200" b="1">
                <a:solidFill>
                  <a:schemeClr val="dk1"/>
                </a:solidFill>
                <a:latin typeface="Inter"/>
                <a:ea typeface="Inter"/>
                <a:cs typeface="Inter"/>
                <a:sym typeface="Inter"/>
              </a:rPr>
              <a:t>TRUE</a:t>
            </a:r>
            <a:endParaRPr sz="1200" b="1">
              <a:solidFill>
                <a:schemeClr val="dk1"/>
              </a:solidFill>
              <a:latin typeface="Inter"/>
              <a:ea typeface="Inter"/>
              <a:cs typeface="Inter"/>
              <a:sym typeface="Inter"/>
            </a:endParaRPr>
          </a:p>
          <a:p>
            <a:pPr marL="914400" lvl="1"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Follow-up: "Even when trusted family members share it - they might be unknowingly sharing false information"</a:t>
            </a:r>
            <a:endParaRPr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6"/>
        <p:cNvGrpSpPr/>
        <p:nvPr/>
      </p:nvGrpSpPr>
      <p:grpSpPr>
        <a:xfrm>
          <a:off x="0" y="0"/>
          <a:ext cx="0" cy="0"/>
          <a:chOff x="0" y="0"/>
          <a:chExt cx="0" cy="0"/>
        </a:xfrm>
      </p:grpSpPr>
      <p:sp>
        <p:nvSpPr>
          <p:cNvPr id="2027" name="Google Shape;2027;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8" name="Google Shape;2028;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Question 3: "AI can help me write professional emails, but I should always review and personalize them"</a:t>
            </a:r>
            <a:r>
              <a:rPr lang="en" sz="1200">
                <a:solidFill>
                  <a:schemeClr val="dk1"/>
                </a:solidFill>
                <a:latin typeface="Inter"/>
                <a:ea typeface="Inter"/>
                <a:cs typeface="Inter"/>
                <a:sym typeface="Inter"/>
              </a:rPr>
              <a:t> - </a:t>
            </a:r>
            <a:r>
              <a:rPr lang="en" sz="1200" b="1">
                <a:solidFill>
                  <a:schemeClr val="dk1"/>
                </a:solidFill>
                <a:latin typeface="Inter"/>
                <a:ea typeface="Inter"/>
                <a:cs typeface="Inter"/>
                <a:sym typeface="Inter"/>
              </a:rPr>
              <a:t>TRUE</a:t>
            </a:r>
            <a:endParaRPr sz="1200" b="1">
              <a:solidFill>
                <a:schemeClr val="dk1"/>
              </a:solidFill>
              <a:latin typeface="Inter"/>
              <a:ea typeface="Inter"/>
              <a:cs typeface="Inter"/>
              <a:sym typeface="Inter"/>
            </a:endParaRPr>
          </a:p>
          <a:p>
            <a:pPr marL="914400" lvl="1"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Follow-up: "AI gives you structure, you provide the heart and cultural context"</a:t>
            </a:r>
            <a:endParaRPr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p:cNvGrpSpPr/>
        <p:nvPr/>
      </p:nvGrpSpPr>
      <p:grpSpPr>
        <a:xfrm>
          <a:off x="0" y="0"/>
          <a:ext cx="0" cy="0"/>
          <a:chOff x="0" y="0"/>
          <a:chExt cx="0" cy="0"/>
        </a:xfrm>
      </p:grpSpPr>
      <p:sp>
        <p:nvSpPr>
          <p:cNvPr id="2055" name="Google Shape;2055;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6" name="Google Shape;2056;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Question 4: "Free AI tools are always safe to use with personal information"</a:t>
            </a:r>
            <a:r>
              <a:rPr lang="en" sz="1200">
                <a:solidFill>
                  <a:schemeClr val="dk1"/>
                </a:solidFill>
                <a:latin typeface="Inter"/>
                <a:ea typeface="Inter"/>
                <a:cs typeface="Inter"/>
                <a:sym typeface="Inter"/>
              </a:rPr>
              <a:t> - </a:t>
            </a:r>
            <a:r>
              <a:rPr lang="en" sz="1200" b="1">
                <a:solidFill>
                  <a:schemeClr val="dk1"/>
                </a:solidFill>
                <a:latin typeface="Inter"/>
                <a:ea typeface="Inter"/>
                <a:cs typeface="Inter"/>
                <a:sym typeface="Inter"/>
              </a:rPr>
              <a:t>FALSE</a:t>
            </a:r>
            <a:endParaRPr sz="1200" b="1">
              <a:solidFill>
                <a:schemeClr val="dk1"/>
              </a:solidFill>
              <a:latin typeface="Inter"/>
              <a:ea typeface="Inter"/>
              <a:cs typeface="Inter"/>
              <a:sym typeface="Inter"/>
            </a:endParaRPr>
          </a:p>
          <a:p>
            <a:pPr marL="914400" lvl="1"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Follow-up: "Remember our privacy guidelines - be selective about what you share"</a:t>
            </a:r>
            <a:endParaRPr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2"/>
        <p:cNvGrpSpPr/>
        <p:nvPr/>
      </p:nvGrpSpPr>
      <p:grpSpPr>
        <a:xfrm>
          <a:off x="0" y="0"/>
          <a:ext cx="0" cy="0"/>
          <a:chOff x="0" y="0"/>
          <a:chExt cx="0" cy="0"/>
        </a:xfrm>
      </p:grpSpPr>
      <p:sp>
        <p:nvSpPr>
          <p:cNvPr id="2083" name="Google Shape;2083;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4" name="Google Shape;2084;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Question 5: "AI is just a tool - the wisdom and judgment come from me"</a:t>
            </a:r>
            <a:r>
              <a:rPr lang="en" sz="1200">
                <a:solidFill>
                  <a:schemeClr val="dk1"/>
                </a:solidFill>
                <a:latin typeface="Inter"/>
                <a:ea typeface="Inter"/>
                <a:cs typeface="Inter"/>
                <a:sym typeface="Inter"/>
              </a:rPr>
              <a:t> - </a:t>
            </a:r>
            <a:r>
              <a:rPr lang="en" sz="1200" b="1">
                <a:solidFill>
                  <a:schemeClr val="dk1"/>
                </a:solidFill>
                <a:latin typeface="Inter"/>
                <a:ea typeface="Inter"/>
                <a:cs typeface="Inter"/>
                <a:sym typeface="Inter"/>
              </a:rPr>
              <a:t>TRUE</a:t>
            </a:r>
            <a:endParaRPr sz="1200" b="1">
              <a:solidFill>
                <a:schemeClr val="dk1"/>
              </a:solidFill>
              <a:latin typeface="Inter"/>
              <a:ea typeface="Inter"/>
              <a:cs typeface="Inter"/>
              <a:sym typeface="Inter"/>
            </a:endParaRPr>
          </a:p>
          <a:p>
            <a:pPr marL="914400" lvl="1"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Follow-up: "This is the most important point - you remain in control"</a:t>
            </a:r>
            <a:endParaRPr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2" name="Google Shape;2112;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914400" lvl="1"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Check if students got all questions correctly </a:t>
            </a:r>
            <a:endParaRPr sz="1200">
              <a:solidFill>
                <a:schemeClr val="dk1"/>
              </a:solidFill>
              <a:latin typeface="Inter"/>
              <a:ea typeface="Inter"/>
              <a:cs typeface="Inter"/>
              <a:sym typeface="Inter"/>
            </a:endParaRPr>
          </a:p>
          <a:p>
            <a:pPr marL="914400" lvl="1"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Provide an opportunity to ask questions</a:t>
            </a:r>
            <a:endParaRPr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0" name="Google Shape;2140;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Scenario Check</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"Quick scenario: Someone shares exciting news in your family WhatsApp group about free government benefits in your country. What's the first thing you do?"</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SzPts val="1100"/>
              <a:buNone/>
            </a:pPr>
            <a:r>
              <a:rPr lang="en" sz="1200" b="1">
                <a:solidFill>
                  <a:schemeClr val="dk1"/>
                </a:solidFill>
                <a:latin typeface="Inter"/>
                <a:ea typeface="Inter"/>
                <a:cs typeface="Inter"/>
                <a:sym typeface="Inter"/>
              </a:rPr>
              <a:t>Expected Response</a:t>
            </a:r>
            <a:r>
              <a:rPr lang="en" sz="1200">
                <a:solidFill>
                  <a:schemeClr val="dk1"/>
                </a:solidFill>
                <a:latin typeface="Inter"/>
                <a:ea typeface="Inter"/>
                <a:cs typeface="Inter"/>
                <a:sym typeface="Inter"/>
              </a:rPr>
              <a:t>: Use VERIFY method, starting with verifying the source</a:t>
            </a:r>
            <a:endParaRPr sz="1200">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r>
              <a:rPr lang="en" sz="1200" b="1">
                <a:solidFill>
                  <a:schemeClr val="dk1"/>
                </a:solidFill>
                <a:latin typeface="Inter"/>
                <a:ea typeface="Inter"/>
                <a:cs typeface="Inter"/>
                <a:sym typeface="Inter"/>
              </a:rPr>
              <a:t>If incorrect</a:t>
            </a:r>
            <a:r>
              <a:rPr lang="en" sz="1200">
                <a:solidFill>
                  <a:schemeClr val="dk1"/>
                </a:solidFill>
                <a:latin typeface="Inter"/>
                <a:ea typeface="Inter"/>
                <a:cs typeface="Inter"/>
                <a:sym typeface="Inter"/>
              </a:rPr>
              <a:t>: Gently guide back to VERIFY method without making anyone feel bad</a:t>
            </a:r>
            <a:endParaRPr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5" name="Google Shape;2155;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Actionable Next Steps</a:t>
            </a:r>
            <a:r>
              <a:rPr lang="en" sz="1200">
                <a:solidFill>
                  <a:schemeClr val="dk1"/>
                </a:solidFill>
                <a:latin typeface="Inter"/>
                <a:ea typeface="Inter"/>
                <a:cs typeface="Inter"/>
                <a:sym typeface="Inter"/>
              </a:rPr>
              <a:t> (5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"Learning doesn't stop here. Here's how to keep building your AI literacy:"</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This Week - Immediate Actions</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AutoNum type="arabicPeriod"/>
            </a:pPr>
            <a:r>
              <a:rPr lang="en" sz="1200" b="1">
                <a:solidFill>
                  <a:schemeClr val="dk1"/>
                </a:solidFill>
                <a:latin typeface="Inter"/>
                <a:ea typeface="Inter"/>
                <a:cs typeface="Inter"/>
                <a:sym typeface="Inter"/>
              </a:rPr>
              <a:t>Practice VERIFY</a:t>
            </a:r>
            <a:r>
              <a:rPr lang="en" sz="1200">
                <a:solidFill>
                  <a:schemeClr val="dk1"/>
                </a:solidFill>
                <a:latin typeface="Inter"/>
                <a:ea typeface="Inter"/>
                <a:cs typeface="Inter"/>
                <a:sym typeface="Inter"/>
              </a:rPr>
              <a:t>: "Choose one piece of content you see online this week and walk through the VERIFY method. It could be news, social media posts, or messages in your family groups."</a:t>
            </a:r>
            <a:br>
              <a:rPr lang="en" sz="1200">
                <a:solidFill>
                  <a:schemeClr val="dk1"/>
                </a:solidFill>
                <a:latin typeface="Inter"/>
                <a:ea typeface="Inter"/>
                <a:cs typeface="Inter"/>
                <a:sym typeface="Inter"/>
              </a:rPr>
            </a:b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AutoNum type="arabicPeriod"/>
            </a:pPr>
            <a:r>
              <a:rPr lang="en" sz="1200" b="1">
                <a:solidFill>
                  <a:schemeClr val="dk1"/>
                </a:solidFill>
                <a:latin typeface="Inter"/>
                <a:ea typeface="Inter"/>
                <a:cs typeface="Inter"/>
                <a:sym typeface="Inter"/>
              </a:rPr>
              <a:t>Try One AI Tool</a:t>
            </a:r>
            <a:r>
              <a:rPr lang="en" sz="1200">
                <a:solidFill>
                  <a:schemeClr val="dk1"/>
                </a:solidFill>
                <a:latin typeface="Inter"/>
                <a:ea typeface="Inter"/>
                <a:cs typeface="Inter"/>
                <a:sym typeface="Inter"/>
              </a:rPr>
              <a:t>: "Pick one practical application we discussed - maybe writing a professional email or researching something you're curious about. Start small and safe."</a:t>
            </a:r>
            <a:br>
              <a:rPr lang="en" sz="1200">
                <a:solidFill>
                  <a:schemeClr val="dk1"/>
                </a:solidFill>
                <a:latin typeface="Inter"/>
                <a:ea typeface="Inter"/>
                <a:cs typeface="Inter"/>
                <a:sym typeface="Inter"/>
              </a:rPr>
            </a:b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AutoNum type="arabicPeriod"/>
            </a:pPr>
            <a:r>
              <a:rPr lang="en" sz="1200" b="1">
                <a:solidFill>
                  <a:schemeClr val="dk1"/>
                </a:solidFill>
                <a:latin typeface="Inter"/>
                <a:ea typeface="Inter"/>
                <a:cs typeface="Inter"/>
                <a:sym typeface="Inter"/>
              </a:rPr>
              <a:t>Share Knowledge</a:t>
            </a:r>
            <a:r>
              <a:rPr lang="en" sz="1200">
                <a:solidFill>
                  <a:schemeClr val="dk1"/>
                </a:solidFill>
                <a:latin typeface="Inter"/>
                <a:ea typeface="Inter"/>
                <a:cs typeface="Inter"/>
                <a:sym typeface="Inter"/>
              </a:rPr>
              <a:t>: "Teach one thing you learned today to someone in your family. Maybe the VERIFY method or how to spot AI-generated content."</a:t>
            </a:r>
            <a:br>
              <a:rPr lang="en" sz="1200">
                <a:solidFill>
                  <a:schemeClr val="dk1"/>
                </a:solidFill>
                <a:latin typeface="Inter"/>
                <a:ea typeface="Inter"/>
                <a:cs typeface="Inter"/>
                <a:sym typeface="Inter"/>
              </a:rPr>
            </a:b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This Month - Building Habits</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AutoNum type="arabicPeriod"/>
            </a:pPr>
            <a:r>
              <a:rPr lang="en" sz="1200" b="1">
                <a:solidFill>
                  <a:schemeClr val="dk1"/>
                </a:solidFill>
                <a:latin typeface="Inter"/>
                <a:ea typeface="Inter"/>
                <a:cs typeface="Inter"/>
                <a:sym typeface="Inter"/>
              </a:rPr>
              <a:t>Become a Fact-Checker</a:t>
            </a:r>
            <a:r>
              <a:rPr lang="en" sz="1200">
                <a:solidFill>
                  <a:schemeClr val="dk1"/>
                </a:solidFill>
                <a:latin typeface="Inter"/>
                <a:ea typeface="Inter"/>
                <a:cs typeface="Inter"/>
                <a:sym typeface="Inter"/>
              </a:rPr>
              <a:t>: "Start being the person in your social media groups who gently asks 'Has anyone verified this?' before information gets shared widely."</a:t>
            </a:r>
            <a:br>
              <a:rPr lang="en" sz="1200">
                <a:solidFill>
                  <a:schemeClr val="dk1"/>
                </a:solidFill>
                <a:latin typeface="Inter"/>
                <a:ea typeface="Inter"/>
                <a:cs typeface="Inter"/>
                <a:sym typeface="Inter"/>
              </a:rPr>
            </a:b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AutoNum type="arabicPeriod"/>
            </a:pPr>
            <a:r>
              <a:rPr lang="en" sz="1200" b="1">
                <a:solidFill>
                  <a:schemeClr val="dk1"/>
                </a:solidFill>
                <a:latin typeface="Inter"/>
                <a:ea typeface="Inter"/>
                <a:cs typeface="Inter"/>
                <a:sym typeface="Inter"/>
              </a:rPr>
              <a:t>Explore Gradually</a:t>
            </a:r>
            <a:r>
              <a:rPr lang="en" sz="1200">
                <a:solidFill>
                  <a:schemeClr val="dk1"/>
                </a:solidFill>
                <a:latin typeface="Inter"/>
                <a:ea typeface="Inter"/>
                <a:cs typeface="Inter"/>
                <a:sym typeface="Inter"/>
              </a:rPr>
              <a:t>: "Try one new AI tool each week, always keeping our privacy guidelines in mind."</a:t>
            </a:r>
            <a:br>
              <a:rPr lang="en" sz="1200">
                <a:solidFill>
                  <a:schemeClr val="dk1"/>
                </a:solidFill>
                <a:latin typeface="Inter"/>
                <a:ea typeface="Inter"/>
                <a:cs typeface="Inter"/>
                <a:sym typeface="Inter"/>
              </a:rPr>
            </a:b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AutoNum type="arabicPeriod"/>
            </a:pPr>
            <a:r>
              <a:rPr lang="en" sz="1200" b="1">
                <a:solidFill>
                  <a:schemeClr val="dk1"/>
                </a:solidFill>
                <a:latin typeface="Inter"/>
                <a:ea typeface="Inter"/>
                <a:cs typeface="Inter"/>
                <a:sym typeface="Inter"/>
              </a:rPr>
              <a:t>Help Others</a:t>
            </a:r>
            <a:r>
              <a:rPr lang="en" sz="1200">
                <a:solidFill>
                  <a:schemeClr val="dk1"/>
                </a:solidFill>
                <a:latin typeface="Inter"/>
                <a:ea typeface="Inter"/>
                <a:cs typeface="Inter"/>
                <a:sym typeface="Inter"/>
              </a:rPr>
              <a:t>: "Look for opportunities to help family members or friends navigate AI safely. Your knowledge can protect your whole community."</a:t>
            </a:r>
            <a:br>
              <a:rPr lang="en" sz="1200">
                <a:solidFill>
                  <a:schemeClr val="dk1"/>
                </a:solidFill>
                <a:latin typeface="Inter"/>
                <a:ea typeface="Inter"/>
                <a:cs typeface="Inter"/>
                <a:sym typeface="Inter"/>
              </a:rPr>
            </a:b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Ongoing - Lifelong Learning</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AutoNum type="arabicPeriod"/>
            </a:pPr>
            <a:r>
              <a:rPr lang="en" sz="1200" b="1">
                <a:solidFill>
                  <a:schemeClr val="dk1"/>
                </a:solidFill>
                <a:latin typeface="Inter"/>
                <a:ea typeface="Inter"/>
                <a:cs typeface="Inter"/>
                <a:sym typeface="Inter"/>
              </a:rPr>
              <a:t>Stay Curious</a:t>
            </a:r>
            <a:r>
              <a:rPr lang="en" sz="1200">
                <a:solidFill>
                  <a:schemeClr val="dk1"/>
                </a:solidFill>
                <a:latin typeface="Inter"/>
                <a:ea typeface="Inter"/>
                <a:cs typeface="Inter"/>
                <a:sym typeface="Inter"/>
              </a:rPr>
              <a:t>: "AI technology changes rapidly. Keep learning, but always apply the safety principles we discussed today."</a:t>
            </a:r>
            <a:br>
              <a:rPr lang="en" sz="1200">
                <a:solidFill>
                  <a:schemeClr val="dk1"/>
                </a:solidFill>
                <a:latin typeface="Inter"/>
                <a:ea typeface="Inter"/>
                <a:cs typeface="Inter"/>
                <a:sym typeface="Inter"/>
              </a:rPr>
            </a:b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AutoNum type="arabicPeriod"/>
            </a:pPr>
            <a:r>
              <a:rPr lang="en" sz="1200" b="1">
                <a:solidFill>
                  <a:schemeClr val="dk1"/>
                </a:solidFill>
                <a:latin typeface="Inter"/>
                <a:ea typeface="Inter"/>
                <a:cs typeface="Inter"/>
                <a:sym typeface="Inter"/>
              </a:rPr>
              <a:t>Trust Yourself</a:t>
            </a:r>
            <a:r>
              <a:rPr lang="en" sz="1200">
                <a:solidFill>
                  <a:schemeClr val="dk1"/>
                </a:solidFill>
                <a:latin typeface="Inter"/>
                <a:ea typeface="Inter"/>
                <a:cs typeface="Inter"/>
                <a:sym typeface="Inter"/>
              </a:rPr>
              <a:t>: "You now have the tools to be an informed digital citizen. Trust your judgment and don't let technology intimidate you."</a:t>
            </a:r>
            <a:br>
              <a:rPr lang="en" sz="1200">
                <a:solidFill>
                  <a:schemeClr val="dk1"/>
                </a:solidFill>
                <a:latin typeface="Inter"/>
                <a:ea typeface="Inter"/>
                <a:cs typeface="Inter"/>
                <a:sym typeface="Inter"/>
              </a:rPr>
            </a:b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AutoNum type="arabicPeriod"/>
            </a:pPr>
            <a:r>
              <a:rPr lang="en" sz="1200" b="1">
                <a:solidFill>
                  <a:schemeClr val="dk1"/>
                </a:solidFill>
                <a:latin typeface="Inter"/>
                <a:ea typeface="Inter"/>
                <a:cs typeface="Inter"/>
                <a:sym typeface="Inter"/>
              </a:rPr>
              <a:t>Build Community</a:t>
            </a:r>
            <a:r>
              <a:rPr lang="en" sz="1200">
                <a:solidFill>
                  <a:schemeClr val="dk1"/>
                </a:solidFill>
                <a:latin typeface="Inter"/>
                <a:ea typeface="Inter"/>
                <a:cs typeface="Inter"/>
                <a:sym typeface="Inter"/>
              </a:rPr>
              <a:t>: "Connect with others who are also learning about AI. Share experiences and learn from each other."</a:t>
            </a:r>
            <a:br>
              <a:rPr lang="en" sz="1200">
                <a:solidFill>
                  <a:schemeClr val="dk1"/>
                </a:solidFill>
                <a:latin typeface="Inter"/>
                <a:ea typeface="Inter"/>
                <a:cs typeface="Inter"/>
                <a:sym typeface="Inter"/>
              </a:rPr>
            </a:b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Final Empowerment Message</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 came here today as people who use technology. You're leaving as people who understand AI, can use it wisely, and can protect your families and communities. That's not just personal growth - that's contributing to your country's digital future."</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Closing</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"Thank you for your engagement and thoughtful questions. Remember: AI is not something happening to you - it's something you can understand, use wisely, and help shape for your community."</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3"/>
        <p:cNvGrpSpPr/>
        <p:nvPr/>
      </p:nvGrpSpPr>
      <p:grpSpPr>
        <a:xfrm>
          <a:off x="0" y="0"/>
          <a:ext cx="0" cy="0"/>
          <a:chOff x="0" y="0"/>
          <a:chExt cx="0" cy="0"/>
        </a:xfrm>
      </p:grpSpPr>
      <p:sp>
        <p:nvSpPr>
          <p:cNvPr id="2204" name="Google Shape;2204;p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5" name="Google Shape;2205;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200" b="1">
                <a:solidFill>
                  <a:schemeClr val="dk1"/>
                </a:solidFill>
                <a:latin typeface="Inter"/>
                <a:ea typeface="Inter"/>
                <a:cs typeface="Inter"/>
                <a:sym typeface="Inter"/>
              </a:rPr>
              <a:t>Troubleshooting Guide for Facilitators</a:t>
            </a:r>
            <a:endParaRPr sz="1200"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If Participants Seem Overwhelmed:</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Slow down and focus on one practical application</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Remind them they already use AI successfully</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Emphasize that perfection isn't the goal - improvement is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Share your own learning experiences with technology</a:t>
            </a:r>
            <a:endParaRPr sz="120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If Participants Are Skeptical of AI:</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Acknowledge their concerns as valid</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Focus on safety and protection strategies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Emphasize human control and judgment</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Share how AI can solve problems they already face</a:t>
            </a:r>
            <a:endParaRPr sz="120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If Technology Fails During Session:</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Switch immediately to discussion-based alternatives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Use printed materials and peer learning</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Focus on concepts rather than demonstrations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Turn tech failure into a teaching moment about backup plans</a:t>
            </a:r>
            <a:endParaRPr sz="120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If Participants Have Widely Different Tech Skills:</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Use peer teaching - pair more experienced with less experienced</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Focus on concepts that apply regardless of specific tools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Acknowledge different starting points without judgment</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Provide multiple examples for different comfort levels</a:t>
            </a:r>
            <a:endParaRPr sz="120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If Sensitive Topics Arise:</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Acknowledge concerns without dismissing them</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Redirect to practical safety strategies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Offer to discuss specific situations privately after session</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Focus on empowerment rather than fear</a:t>
            </a:r>
            <a:endParaRPr sz="120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Time Management Tips:</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Each module has natural break points for questions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Priority order: AI Detection, Safety, Understanding, Practical Tools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Assessment section can be shortened if needed</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Always end with empowerment message, even if other content is condensed</a:t>
            </a:r>
            <a:endParaRPr sz="120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Cultural Sensitivity Reminders:</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Respect varying levels of technology access and experience</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Use examples that reflect diverse economic backgrounds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Be aware of language preferences and literacy levels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Acknowledge that some participants may face additional barriers to technology access</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5" name="Google Shape;94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400"/>
              </a:spcBef>
              <a:spcAft>
                <a:spcPts val="0"/>
              </a:spcAft>
              <a:buClr>
                <a:schemeClr val="dk1"/>
              </a:buClr>
              <a:buSzPts val="1100"/>
              <a:buFont typeface="Arial"/>
              <a:buNone/>
            </a:pPr>
            <a:endParaRPr sz="1200" b="1">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AI has evolved over the last few decades. In the next slide, we will explore a brief history or timeliness of AI. </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0" name="Google Shape;95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400"/>
              </a:spcBef>
              <a:spcAft>
                <a:spcPts val="0"/>
              </a:spcAft>
              <a:buClr>
                <a:schemeClr val="dk1"/>
              </a:buClr>
              <a:buSzPts val="1100"/>
              <a:buFont typeface="Arial"/>
              <a:buNone/>
            </a:pPr>
            <a:endParaRPr sz="1200" b="1">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Inter"/>
                <a:ea typeface="Inter"/>
                <a:cs typeface="Inter"/>
                <a:sym typeface="Inter"/>
              </a:rPr>
              <a:t>Here’s a timeline of the development of Artificial Intelligence.</a:t>
            </a:r>
            <a:endParaRPr sz="1200" b="1">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“1950s: Some smart people began to wonder: Can we teach machines to think like humans? A man named Alan Turing came up with a famous question: "Can a machine think?" That’s when the dream of AI began!”</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“1956–1970s: At a meeting in 1956, the word “Artificial Intelligence” was born.</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Scientists started building simple computer programs that could play games like chess or solve math problems.”</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“1980s–1990s: People thought AI would grow fast, but teaching machines was much harder than they expected. They needed more data, faster computers, and better ideas.” </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“2000s–2010s: When the internet grew, computers had access to tons of data.</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Faster computers helped AI learn again! Now AI could recognize faces, translate languages, and even beat world champions at games like Go!”</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“Today: Now AI is everywhere! It helps with Google search, YouTube suggestions, voice assistants, and even self-driving cars! But we also need to use it safely and kindly.”</a:t>
            </a:r>
            <a:endParaRPr sz="1200">
              <a:solidFill>
                <a:schemeClr val="dk1"/>
              </a:solidFill>
            </a:endParaRPr>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0" name="Google Shape;98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Before we proceed, what is AI or Artificial Intelligence?</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5" name="Google Shape;98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or Artificial Intelligence, is when computers or machines are made to think and learn like people. They can answer questions, help you find things, or even talk to you—just like a very smart robot friend." </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_Titl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15429662" y="8815400"/>
            <a:ext cx="2439250" cy="1050499"/>
          </a:xfrm>
          <a:prstGeom prst="rect">
            <a:avLst/>
          </a:prstGeom>
          <a:noFill/>
          <a:ln>
            <a:noFill/>
          </a:ln>
        </p:spPr>
      </p:pic>
      <p:sp>
        <p:nvSpPr>
          <p:cNvPr id="10" name="Google Shape;10;p2"/>
          <p:cNvSpPr txBox="1">
            <a:spLocks noGrp="1"/>
          </p:cNvSpPr>
          <p:nvPr>
            <p:ph type="subTitle" idx="1"/>
          </p:nvPr>
        </p:nvSpPr>
        <p:spPr>
          <a:xfrm>
            <a:off x="790565" y="8942832"/>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1" name="Google Shape;11;p2"/>
          <p:cNvSpPr txBox="1">
            <a:spLocks noGrp="1"/>
          </p:cNvSpPr>
          <p:nvPr>
            <p:ph type="subTitle" idx="2"/>
          </p:nvPr>
        </p:nvSpPr>
        <p:spPr>
          <a:xfrm>
            <a:off x="4317205" y="8942832"/>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 name="Google Shape;12;p2"/>
          <p:cNvSpPr txBox="1">
            <a:spLocks noGrp="1"/>
          </p:cNvSpPr>
          <p:nvPr>
            <p:ph type="subTitle" idx="3"/>
          </p:nvPr>
        </p:nvSpPr>
        <p:spPr>
          <a:xfrm>
            <a:off x="7843845" y="8942832"/>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3" name="Google Shape;13;p2"/>
          <p:cNvSpPr txBox="1">
            <a:spLocks noGrp="1"/>
          </p:cNvSpPr>
          <p:nvPr>
            <p:ph type="ctrTitle"/>
          </p:nvPr>
        </p:nvSpPr>
        <p:spPr>
          <a:xfrm>
            <a:off x="790565" y="3849624"/>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4" name="Google Shape;14;p2"/>
          <p:cNvSpPr txBox="1">
            <a:spLocks noGrp="1"/>
          </p:cNvSpPr>
          <p:nvPr>
            <p:ph type="subTitle" idx="4"/>
          </p:nvPr>
        </p:nvSpPr>
        <p:spPr>
          <a:xfrm>
            <a:off x="790565" y="6153912"/>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7_Text (Third)">
  <p:cSld name="TITLE_AND_BODY_2_1">
    <p:spTree>
      <p:nvGrpSpPr>
        <p:cNvPr id="1" name="Shape 108"/>
        <p:cNvGrpSpPr/>
        <p:nvPr/>
      </p:nvGrpSpPr>
      <p:grpSpPr>
        <a:xfrm>
          <a:off x="0" y="0"/>
          <a:ext cx="0" cy="0"/>
          <a:chOff x="0" y="0"/>
          <a:chExt cx="0" cy="0"/>
        </a:xfrm>
      </p:grpSpPr>
      <p:sp>
        <p:nvSpPr>
          <p:cNvPr id="109" name="Google Shape;109;p11"/>
          <p:cNvSpPr txBox="1">
            <a:spLocks noGrp="1"/>
          </p:cNvSpPr>
          <p:nvPr>
            <p:ph type="title"/>
          </p:nvPr>
        </p:nvSpPr>
        <p:spPr>
          <a:xfrm>
            <a:off x="777240" y="2532888"/>
            <a:ext cx="49287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10" name="Google Shape;110;p11"/>
          <p:cNvSpPr txBox="1">
            <a:spLocks noGrp="1"/>
          </p:cNvSpPr>
          <p:nvPr>
            <p:ph type="body" idx="1"/>
          </p:nvPr>
        </p:nvSpPr>
        <p:spPr>
          <a:xfrm>
            <a:off x="777240" y="5742432"/>
            <a:ext cx="49287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11" name="Google Shape;111;p11"/>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12" name="Google Shape;112;p11"/>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13" name="Google Shape;113;p11"/>
          <p:cNvGrpSpPr/>
          <p:nvPr/>
        </p:nvGrpSpPr>
        <p:grpSpPr>
          <a:xfrm>
            <a:off x="744554" y="9667704"/>
            <a:ext cx="757005" cy="151663"/>
            <a:chOff x="3610015" y="6016276"/>
            <a:chExt cx="1701900" cy="341200"/>
          </a:xfrm>
        </p:grpSpPr>
        <p:grpSp>
          <p:nvGrpSpPr>
            <p:cNvPr id="114" name="Google Shape;114;p11"/>
            <p:cNvGrpSpPr/>
            <p:nvPr/>
          </p:nvGrpSpPr>
          <p:grpSpPr>
            <a:xfrm>
              <a:off x="4234632" y="6027258"/>
              <a:ext cx="1077283" cy="330123"/>
              <a:chOff x="4234632" y="6027258"/>
              <a:chExt cx="1077283" cy="330123"/>
            </a:xfrm>
          </p:grpSpPr>
          <p:sp>
            <p:nvSpPr>
              <p:cNvPr id="115" name="Google Shape;115;p1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16" name="Google Shape;116;p1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17" name="Google Shape;117;p1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18" name="Google Shape;118;p1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19" name="Google Shape;119;p1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20" name="Google Shape;120;p11"/>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86_Meta Gray">
  <p:cSld name="SECTION_HEADER_2_1_1">
    <p:bg>
      <p:bgPr>
        <a:solidFill>
          <a:schemeClr val="dk1"/>
        </a:solidFill>
        <a:effectLst/>
      </p:bgPr>
    </p:bg>
    <p:spTree>
      <p:nvGrpSpPr>
        <p:cNvPr id="1" name="Shape 12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7_Agenda">
  <p:cSld name="SECTION_HEADER_2_2">
    <p:spTree>
      <p:nvGrpSpPr>
        <p:cNvPr id="1" name="Shape 122"/>
        <p:cNvGrpSpPr/>
        <p:nvPr/>
      </p:nvGrpSpPr>
      <p:grpSpPr>
        <a:xfrm>
          <a:off x="0" y="0"/>
          <a:ext cx="0" cy="0"/>
          <a:chOff x="0" y="0"/>
          <a:chExt cx="0" cy="0"/>
        </a:xfrm>
      </p:grpSpPr>
      <p:sp>
        <p:nvSpPr>
          <p:cNvPr id="123" name="Google Shape;123;p13"/>
          <p:cNvSpPr txBox="1">
            <a:spLocks noGrp="1"/>
          </p:cNvSpPr>
          <p:nvPr>
            <p:ph type="body" idx="1"/>
          </p:nvPr>
        </p:nvSpPr>
        <p:spPr>
          <a:xfrm>
            <a:off x="9372603" y="1873800"/>
            <a:ext cx="6792000" cy="6844200"/>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0"/>
              </a:spcBef>
              <a:spcAft>
                <a:spcPts val="0"/>
              </a:spcAft>
              <a:buSzPts val="2700"/>
              <a:buNone/>
              <a:defRPr sz="2700"/>
            </a:lvl1pPr>
            <a:lvl2pPr marL="914400" lvl="1" indent="-400050" algn="l">
              <a:lnSpc>
                <a:spcPct val="115000"/>
              </a:lnSpc>
              <a:spcBef>
                <a:spcPts val="1800"/>
              </a:spcBef>
              <a:spcAft>
                <a:spcPts val="0"/>
              </a:spcAft>
              <a:buSzPts val="2700"/>
              <a:buAutoNum type="alphaLcPeriod"/>
              <a:defRPr sz="2700"/>
            </a:lvl2pPr>
            <a:lvl3pPr marL="1371600" lvl="2" indent="-400050" algn="l">
              <a:lnSpc>
                <a:spcPct val="115000"/>
              </a:lnSpc>
              <a:spcBef>
                <a:spcPts val="1800"/>
              </a:spcBef>
              <a:spcAft>
                <a:spcPts val="0"/>
              </a:spcAft>
              <a:buSzPts val="2700"/>
              <a:buAutoNum type="romanLcPeriod"/>
              <a:defRPr sz="2700"/>
            </a:lvl3pPr>
            <a:lvl4pPr marL="1828800" lvl="3" indent="-400050" algn="l">
              <a:lnSpc>
                <a:spcPct val="115000"/>
              </a:lnSpc>
              <a:spcBef>
                <a:spcPts val="1800"/>
              </a:spcBef>
              <a:spcAft>
                <a:spcPts val="0"/>
              </a:spcAft>
              <a:buSzPts val="2700"/>
              <a:buAutoNum type="arabicPeriod"/>
              <a:defRPr sz="2700"/>
            </a:lvl4pPr>
            <a:lvl5pPr marL="2286000" lvl="4" indent="-400050" algn="l">
              <a:lnSpc>
                <a:spcPct val="115000"/>
              </a:lnSpc>
              <a:spcBef>
                <a:spcPts val="1800"/>
              </a:spcBef>
              <a:spcAft>
                <a:spcPts val="0"/>
              </a:spcAft>
              <a:buSzPts val="2700"/>
              <a:buAutoNum type="alphaLcPeriod"/>
              <a:defRPr sz="2700"/>
            </a:lvl5pPr>
            <a:lvl6pPr marL="2743200" lvl="5" indent="-400050" algn="l">
              <a:lnSpc>
                <a:spcPct val="115000"/>
              </a:lnSpc>
              <a:spcBef>
                <a:spcPts val="1800"/>
              </a:spcBef>
              <a:spcAft>
                <a:spcPts val="0"/>
              </a:spcAft>
              <a:buSzPts val="2700"/>
              <a:buAutoNum type="romanLcPeriod"/>
              <a:defRPr sz="2700"/>
            </a:lvl6pPr>
            <a:lvl7pPr marL="3200400" lvl="6" indent="-400050" algn="l">
              <a:lnSpc>
                <a:spcPct val="115000"/>
              </a:lnSpc>
              <a:spcBef>
                <a:spcPts val="1800"/>
              </a:spcBef>
              <a:spcAft>
                <a:spcPts val="0"/>
              </a:spcAft>
              <a:buSzPts val="2700"/>
              <a:buAutoNum type="arabicPeriod"/>
              <a:defRPr sz="2700"/>
            </a:lvl7pPr>
            <a:lvl8pPr marL="3657600" lvl="7" indent="-400050" algn="l">
              <a:lnSpc>
                <a:spcPct val="115000"/>
              </a:lnSpc>
              <a:spcBef>
                <a:spcPts val="1800"/>
              </a:spcBef>
              <a:spcAft>
                <a:spcPts val="0"/>
              </a:spcAft>
              <a:buSzPts val="2700"/>
              <a:buAutoNum type="alphaLcPeriod"/>
              <a:defRPr sz="2700"/>
            </a:lvl8pPr>
            <a:lvl9pPr marL="4114800" lvl="8" indent="-400050" algn="l">
              <a:lnSpc>
                <a:spcPct val="115000"/>
              </a:lnSpc>
              <a:spcBef>
                <a:spcPts val="1800"/>
              </a:spcBef>
              <a:spcAft>
                <a:spcPts val="1800"/>
              </a:spcAft>
              <a:buSzPts val="2700"/>
              <a:buAutoNum type="romanLcPeriod"/>
              <a:defRPr sz="2700"/>
            </a:lvl9pPr>
          </a:lstStyle>
          <a:p>
            <a:endParaRPr/>
          </a:p>
        </p:txBody>
      </p:sp>
      <p:sp>
        <p:nvSpPr>
          <p:cNvPr id="124" name="Google Shape;124;p13"/>
          <p:cNvSpPr txBox="1">
            <a:spLocks noGrp="1"/>
          </p:cNvSpPr>
          <p:nvPr>
            <p:ph type="title"/>
          </p:nvPr>
        </p:nvSpPr>
        <p:spPr>
          <a:xfrm>
            <a:off x="1527048" y="4301688"/>
            <a:ext cx="4224600" cy="168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125" name="Google Shape;125;p13"/>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26" name="Google Shape;126;p13"/>
          <p:cNvGrpSpPr/>
          <p:nvPr/>
        </p:nvGrpSpPr>
        <p:grpSpPr>
          <a:xfrm>
            <a:off x="744554" y="9667704"/>
            <a:ext cx="757005" cy="151663"/>
            <a:chOff x="3610015" y="6016276"/>
            <a:chExt cx="1701900" cy="341200"/>
          </a:xfrm>
        </p:grpSpPr>
        <p:grpSp>
          <p:nvGrpSpPr>
            <p:cNvPr id="127" name="Google Shape;127;p13"/>
            <p:cNvGrpSpPr/>
            <p:nvPr/>
          </p:nvGrpSpPr>
          <p:grpSpPr>
            <a:xfrm>
              <a:off x="4234632" y="6027258"/>
              <a:ext cx="1077283" cy="330123"/>
              <a:chOff x="4234632" y="6027258"/>
              <a:chExt cx="1077283" cy="330123"/>
            </a:xfrm>
          </p:grpSpPr>
          <p:sp>
            <p:nvSpPr>
              <p:cNvPr id="128" name="Google Shape;128;p13"/>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29" name="Google Shape;129;p13"/>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30" name="Google Shape;130;p13"/>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31" name="Google Shape;131;p13"/>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32" name="Google Shape;132;p13"/>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33" name="Google Shape;133;p13"/>
          <p:cNvSpPr txBox="1">
            <a:spLocks noGrp="1"/>
          </p:cNvSpPr>
          <p:nvPr>
            <p:ph type="subTitle" idx="2"/>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3_Schedule">
  <p:cSld name="SECTION_HEADER_2_2_1">
    <p:spTree>
      <p:nvGrpSpPr>
        <p:cNvPr id="1" name="Shape 134"/>
        <p:cNvGrpSpPr/>
        <p:nvPr/>
      </p:nvGrpSpPr>
      <p:grpSpPr>
        <a:xfrm>
          <a:off x="0" y="0"/>
          <a:ext cx="0" cy="0"/>
          <a:chOff x="0" y="0"/>
          <a:chExt cx="0" cy="0"/>
        </a:xfrm>
      </p:grpSpPr>
      <p:sp>
        <p:nvSpPr>
          <p:cNvPr id="135" name="Google Shape;135;p14"/>
          <p:cNvSpPr txBox="1">
            <a:spLocks noGrp="1"/>
          </p:cNvSpPr>
          <p:nvPr>
            <p:ph type="title"/>
          </p:nvPr>
        </p:nvSpPr>
        <p:spPr>
          <a:xfrm>
            <a:off x="1527048" y="4301688"/>
            <a:ext cx="4224600" cy="168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136" name="Google Shape;136;p14"/>
          <p:cNvSpPr txBox="1">
            <a:spLocks noGrp="1"/>
          </p:cNvSpPr>
          <p:nvPr>
            <p:ph type="subTitle" idx="1"/>
          </p:nvPr>
        </p:nvSpPr>
        <p:spPr>
          <a:xfrm>
            <a:off x="8586216" y="2394239"/>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37" name="Google Shape;137;p14"/>
          <p:cNvSpPr txBox="1">
            <a:spLocks noGrp="1"/>
          </p:cNvSpPr>
          <p:nvPr>
            <p:ph type="subTitle" idx="2"/>
          </p:nvPr>
        </p:nvSpPr>
        <p:spPr>
          <a:xfrm>
            <a:off x="13405104" y="2394240"/>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38" name="Google Shape;138;p14"/>
          <p:cNvSpPr txBox="1">
            <a:spLocks noGrp="1"/>
          </p:cNvSpPr>
          <p:nvPr>
            <p:ph type="subTitle" idx="3"/>
          </p:nvPr>
        </p:nvSpPr>
        <p:spPr>
          <a:xfrm>
            <a:off x="8586216" y="202848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39" name="Google Shape;139;p14"/>
          <p:cNvSpPr txBox="1">
            <a:spLocks noGrp="1"/>
          </p:cNvSpPr>
          <p:nvPr>
            <p:ph type="subTitle" idx="4"/>
          </p:nvPr>
        </p:nvSpPr>
        <p:spPr>
          <a:xfrm>
            <a:off x="13405104" y="202848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40" name="Google Shape;140;p14"/>
          <p:cNvSpPr txBox="1">
            <a:spLocks noGrp="1"/>
          </p:cNvSpPr>
          <p:nvPr>
            <p:ph type="subTitle" idx="5"/>
          </p:nvPr>
        </p:nvSpPr>
        <p:spPr>
          <a:xfrm>
            <a:off x="8586216" y="4131608"/>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41" name="Google Shape;141;p14"/>
          <p:cNvSpPr txBox="1">
            <a:spLocks noGrp="1"/>
          </p:cNvSpPr>
          <p:nvPr>
            <p:ph type="subTitle" idx="6"/>
          </p:nvPr>
        </p:nvSpPr>
        <p:spPr>
          <a:xfrm>
            <a:off x="13405104" y="4131607"/>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42" name="Google Shape;142;p14"/>
          <p:cNvSpPr txBox="1">
            <a:spLocks noGrp="1"/>
          </p:cNvSpPr>
          <p:nvPr>
            <p:ph type="subTitle" idx="7"/>
          </p:nvPr>
        </p:nvSpPr>
        <p:spPr>
          <a:xfrm>
            <a:off x="8586216" y="376584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43" name="Google Shape;143;p14"/>
          <p:cNvSpPr txBox="1">
            <a:spLocks noGrp="1"/>
          </p:cNvSpPr>
          <p:nvPr>
            <p:ph type="subTitle" idx="8"/>
          </p:nvPr>
        </p:nvSpPr>
        <p:spPr>
          <a:xfrm>
            <a:off x="13405104" y="376584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44" name="Google Shape;144;p14"/>
          <p:cNvSpPr txBox="1">
            <a:spLocks noGrp="1"/>
          </p:cNvSpPr>
          <p:nvPr>
            <p:ph type="subTitle" idx="9"/>
          </p:nvPr>
        </p:nvSpPr>
        <p:spPr>
          <a:xfrm>
            <a:off x="8586216" y="5868962"/>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45" name="Google Shape;145;p14"/>
          <p:cNvSpPr txBox="1">
            <a:spLocks noGrp="1"/>
          </p:cNvSpPr>
          <p:nvPr>
            <p:ph type="subTitle" idx="13"/>
          </p:nvPr>
        </p:nvSpPr>
        <p:spPr>
          <a:xfrm>
            <a:off x="13405104" y="5868962"/>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46" name="Google Shape;146;p14"/>
          <p:cNvSpPr txBox="1">
            <a:spLocks noGrp="1"/>
          </p:cNvSpPr>
          <p:nvPr>
            <p:ph type="subTitle" idx="14"/>
          </p:nvPr>
        </p:nvSpPr>
        <p:spPr>
          <a:xfrm>
            <a:off x="8586216" y="550320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47" name="Google Shape;147;p14"/>
          <p:cNvSpPr txBox="1">
            <a:spLocks noGrp="1"/>
          </p:cNvSpPr>
          <p:nvPr>
            <p:ph type="subTitle" idx="15"/>
          </p:nvPr>
        </p:nvSpPr>
        <p:spPr>
          <a:xfrm>
            <a:off x="13405104" y="550320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48" name="Google Shape;148;p14"/>
          <p:cNvSpPr txBox="1">
            <a:spLocks noGrp="1"/>
          </p:cNvSpPr>
          <p:nvPr>
            <p:ph type="subTitle" idx="16"/>
          </p:nvPr>
        </p:nvSpPr>
        <p:spPr>
          <a:xfrm>
            <a:off x="8586216" y="7606330"/>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49" name="Google Shape;149;p14"/>
          <p:cNvSpPr txBox="1">
            <a:spLocks noGrp="1"/>
          </p:cNvSpPr>
          <p:nvPr>
            <p:ph type="subTitle" idx="17"/>
          </p:nvPr>
        </p:nvSpPr>
        <p:spPr>
          <a:xfrm>
            <a:off x="13405104" y="7606330"/>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50" name="Google Shape;150;p14"/>
          <p:cNvSpPr txBox="1">
            <a:spLocks noGrp="1"/>
          </p:cNvSpPr>
          <p:nvPr>
            <p:ph type="subTitle" idx="18"/>
          </p:nvPr>
        </p:nvSpPr>
        <p:spPr>
          <a:xfrm>
            <a:off x="8586216" y="724056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1" name="Google Shape;151;p14"/>
          <p:cNvSpPr txBox="1">
            <a:spLocks noGrp="1"/>
          </p:cNvSpPr>
          <p:nvPr>
            <p:ph type="subTitle" idx="19"/>
          </p:nvPr>
        </p:nvSpPr>
        <p:spPr>
          <a:xfrm>
            <a:off x="13405104" y="724056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2" name="Google Shape;152;p14"/>
          <p:cNvSpPr txBox="1">
            <a:spLocks noGrp="1"/>
          </p:cNvSpPr>
          <p:nvPr>
            <p:ph type="subTitle" idx="20"/>
          </p:nvPr>
        </p:nvSpPr>
        <p:spPr>
          <a:xfrm>
            <a:off x="8586216" y="285144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3" name="Google Shape;153;p14"/>
          <p:cNvSpPr txBox="1">
            <a:spLocks noGrp="1"/>
          </p:cNvSpPr>
          <p:nvPr>
            <p:ph type="subTitle" idx="21"/>
          </p:nvPr>
        </p:nvSpPr>
        <p:spPr>
          <a:xfrm>
            <a:off x="13405104" y="285144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4" name="Google Shape;154;p14"/>
          <p:cNvSpPr txBox="1">
            <a:spLocks noGrp="1"/>
          </p:cNvSpPr>
          <p:nvPr>
            <p:ph type="subTitle" idx="22"/>
          </p:nvPr>
        </p:nvSpPr>
        <p:spPr>
          <a:xfrm>
            <a:off x="8586216" y="458880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5" name="Google Shape;155;p14"/>
          <p:cNvSpPr txBox="1">
            <a:spLocks noGrp="1"/>
          </p:cNvSpPr>
          <p:nvPr>
            <p:ph type="subTitle" idx="23"/>
          </p:nvPr>
        </p:nvSpPr>
        <p:spPr>
          <a:xfrm>
            <a:off x="13405104" y="458880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6" name="Google Shape;156;p14"/>
          <p:cNvSpPr txBox="1">
            <a:spLocks noGrp="1"/>
          </p:cNvSpPr>
          <p:nvPr>
            <p:ph type="subTitle" idx="24"/>
          </p:nvPr>
        </p:nvSpPr>
        <p:spPr>
          <a:xfrm>
            <a:off x="8586216" y="632616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7" name="Google Shape;157;p14"/>
          <p:cNvSpPr txBox="1">
            <a:spLocks noGrp="1"/>
          </p:cNvSpPr>
          <p:nvPr>
            <p:ph type="subTitle" idx="25"/>
          </p:nvPr>
        </p:nvSpPr>
        <p:spPr>
          <a:xfrm>
            <a:off x="13405104" y="632616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8" name="Google Shape;158;p14"/>
          <p:cNvSpPr txBox="1">
            <a:spLocks noGrp="1"/>
          </p:cNvSpPr>
          <p:nvPr>
            <p:ph type="subTitle" idx="26"/>
          </p:nvPr>
        </p:nvSpPr>
        <p:spPr>
          <a:xfrm>
            <a:off x="8586216" y="806352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9" name="Google Shape;159;p14"/>
          <p:cNvSpPr txBox="1">
            <a:spLocks noGrp="1"/>
          </p:cNvSpPr>
          <p:nvPr>
            <p:ph type="subTitle" idx="27"/>
          </p:nvPr>
        </p:nvSpPr>
        <p:spPr>
          <a:xfrm>
            <a:off x="13405104" y="806352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60" name="Google Shape;160;p14"/>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61" name="Google Shape;161;p14"/>
          <p:cNvGrpSpPr/>
          <p:nvPr/>
        </p:nvGrpSpPr>
        <p:grpSpPr>
          <a:xfrm>
            <a:off x="744554" y="9667704"/>
            <a:ext cx="757005" cy="151663"/>
            <a:chOff x="3610015" y="6016276"/>
            <a:chExt cx="1701900" cy="341200"/>
          </a:xfrm>
        </p:grpSpPr>
        <p:grpSp>
          <p:nvGrpSpPr>
            <p:cNvPr id="162" name="Google Shape;162;p14"/>
            <p:cNvGrpSpPr/>
            <p:nvPr/>
          </p:nvGrpSpPr>
          <p:grpSpPr>
            <a:xfrm>
              <a:off x="4234632" y="6027258"/>
              <a:ext cx="1077283" cy="330123"/>
              <a:chOff x="4234632" y="6027258"/>
              <a:chExt cx="1077283" cy="330123"/>
            </a:xfrm>
          </p:grpSpPr>
          <p:sp>
            <p:nvSpPr>
              <p:cNvPr id="163" name="Google Shape;163;p14"/>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64" name="Google Shape;164;p14"/>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65" name="Google Shape;165;p14"/>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66" name="Google Shape;166;p14"/>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67" name="Google Shape;167;p14"/>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68" name="Google Shape;168;p14"/>
          <p:cNvSpPr txBox="1">
            <a:spLocks noGrp="1"/>
          </p:cNvSpPr>
          <p:nvPr>
            <p:ph type="subTitle" idx="28"/>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6_Mission">
  <p:cSld name="SECTION_HEADER_2_1_2_1">
    <p:spTree>
      <p:nvGrpSpPr>
        <p:cNvPr id="1" name="Shape 169"/>
        <p:cNvGrpSpPr/>
        <p:nvPr/>
      </p:nvGrpSpPr>
      <p:grpSpPr>
        <a:xfrm>
          <a:off x="0" y="0"/>
          <a:ext cx="0" cy="0"/>
          <a:chOff x="0" y="0"/>
          <a:chExt cx="0" cy="0"/>
        </a:xfrm>
      </p:grpSpPr>
      <p:sp>
        <p:nvSpPr>
          <p:cNvPr id="170" name="Google Shape;170;p15"/>
          <p:cNvSpPr txBox="1">
            <a:spLocks noGrp="1"/>
          </p:cNvSpPr>
          <p:nvPr>
            <p:ph type="title"/>
          </p:nvPr>
        </p:nvSpPr>
        <p:spPr>
          <a:xfrm>
            <a:off x="1527048" y="3822192"/>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71" name="Google Shape;171;p15"/>
          <p:cNvSpPr txBox="1">
            <a:spLocks noGrp="1"/>
          </p:cNvSpPr>
          <p:nvPr>
            <p:ph type="subTitle" idx="1"/>
          </p:nvPr>
        </p:nvSpPr>
        <p:spPr>
          <a:xfrm>
            <a:off x="1527048" y="2999232"/>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172" name="Google Shape;172;p15"/>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73" name="Google Shape;173;p15"/>
          <p:cNvGrpSpPr/>
          <p:nvPr/>
        </p:nvGrpSpPr>
        <p:grpSpPr>
          <a:xfrm>
            <a:off x="744554" y="9667704"/>
            <a:ext cx="757005" cy="151663"/>
            <a:chOff x="3610015" y="6016276"/>
            <a:chExt cx="1701900" cy="341200"/>
          </a:xfrm>
        </p:grpSpPr>
        <p:grpSp>
          <p:nvGrpSpPr>
            <p:cNvPr id="174" name="Google Shape;174;p15"/>
            <p:cNvGrpSpPr/>
            <p:nvPr/>
          </p:nvGrpSpPr>
          <p:grpSpPr>
            <a:xfrm>
              <a:off x="4234632" y="6027258"/>
              <a:ext cx="1077283" cy="330123"/>
              <a:chOff x="4234632" y="6027258"/>
              <a:chExt cx="1077283" cy="330123"/>
            </a:xfrm>
          </p:grpSpPr>
          <p:sp>
            <p:nvSpPr>
              <p:cNvPr id="175" name="Google Shape;175;p15"/>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76" name="Google Shape;176;p15"/>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77" name="Google Shape;177;p15"/>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78" name="Google Shape;178;p15"/>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79" name="Google Shape;179;p15"/>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80" name="Google Shape;180;p15"/>
          <p:cNvSpPr txBox="1">
            <a:spLocks noGrp="1"/>
          </p:cNvSpPr>
          <p:nvPr>
            <p:ph type="subTitle" idx="2"/>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9_Quote">
  <p:cSld name="SECTION_HEADER_2_1_2_2">
    <p:spTree>
      <p:nvGrpSpPr>
        <p:cNvPr id="1" name="Shape 181"/>
        <p:cNvGrpSpPr/>
        <p:nvPr/>
      </p:nvGrpSpPr>
      <p:grpSpPr>
        <a:xfrm>
          <a:off x="0" y="0"/>
          <a:ext cx="0" cy="0"/>
          <a:chOff x="0" y="0"/>
          <a:chExt cx="0" cy="0"/>
        </a:xfrm>
      </p:grpSpPr>
      <p:sp>
        <p:nvSpPr>
          <p:cNvPr id="182" name="Google Shape;182;p16"/>
          <p:cNvSpPr txBox="1">
            <a:spLocks noGrp="1"/>
          </p:cNvSpPr>
          <p:nvPr>
            <p:ph type="title"/>
          </p:nvPr>
        </p:nvSpPr>
        <p:spPr>
          <a:xfrm>
            <a:off x="1527048" y="2788920"/>
            <a:ext cx="13377600" cy="4114800"/>
          </a:xfrm>
          <a:prstGeom prst="rect">
            <a:avLst/>
          </a:prstGeom>
          <a:noFill/>
          <a:ln>
            <a:noFill/>
          </a:ln>
        </p:spPr>
        <p:txBody>
          <a:bodyPr spcFirstLastPara="1" wrap="square" lIns="0" tIns="0" rIns="0" bIns="0" anchor="b"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83" name="Google Shape;183;p16"/>
          <p:cNvSpPr txBox="1">
            <a:spLocks noGrp="1"/>
          </p:cNvSpPr>
          <p:nvPr>
            <p:ph type="subTitle" idx="1"/>
          </p:nvPr>
        </p:nvSpPr>
        <p:spPr>
          <a:xfrm>
            <a:off x="1527048" y="75438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184" name="Google Shape;184;p16"/>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85" name="Google Shape;185;p16"/>
          <p:cNvGrpSpPr/>
          <p:nvPr/>
        </p:nvGrpSpPr>
        <p:grpSpPr>
          <a:xfrm>
            <a:off x="744554" y="9667704"/>
            <a:ext cx="757005" cy="151663"/>
            <a:chOff x="3610015" y="6016276"/>
            <a:chExt cx="1701900" cy="341200"/>
          </a:xfrm>
        </p:grpSpPr>
        <p:grpSp>
          <p:nvGrpSpPr>
            <p:cNvPr id="186" name="Google Shape;186;p16"/>
            <p:cNvGrpSpPr/>
            <p:nvPr/>
          </p:nvGrpSpPr>
          <p:grpSpPr>
            <a:xfrm>
              <a:off x="4234632" y="6027258"/>
              <a:ext cx="1077283" cy="330123"/>
              <a:chOff x="4234632" y="6027258"/>
              <a:chExt cx="1077283" cy="330123"/>
            </a:xfrm>
          </p:grpSpPr>
          <p:sp>
            <p:nvSpPr>
              <p:cNvPr id="187" name="Google Shape;187;p1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88" name="Google Shape;188;p1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89" name="Google Shape;189;p1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90" name="Google Shape;190;p1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91" name="Google Shape;191;p1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92" name="Google Shape;192;p16"/>
          <p:cNvSpPr txBox="1">
            <a:spLocks noGrp="1"/>
          </p:cNvSpPr>
          <p:nvPr>
            <p:ph type="subTitle" idx="2"/>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2_Section">
  <p:cSld name="SECTION_HEADER_2_3">
    <p:spTree>
      <p:nvGrpSpPr>
        <p:cNvPr id="1" name="Shape 193"/>
        <p:cNvGrpSpPr/>
        <p:nvPr/>
      </p:nvGrpSpPr>
      <p:grpSpPr>
        <a:xfrm>
          <a:off x="0" y="0"/>
          <a:ext cx="0" cy="0"/>
          <a:chOff x="0" y="0"/>
          <a:chExt cx="0" cy="0"/>
        </a:xfrm>
      </p:grpSpPr>
      <p:sp>
        <p:nvSpPr>
          <p:cNvPr id="194" name="Google Shape;194;p17"/>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95" name="Google Shape;195;p1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96" name="Google Shape;196;p17"/>
          <p:cNvGrpSpPr/>
          <p:nvPr/>
        </p:nvGrpSpPr>
        <p:grpSpPr>
          <a:xfrm>
            <a:off x="744554" y="9667704"/>
            <a:ext cx="757005" cy="151663"/>
            <a:chOff x="3610015" y="6016276"/>
            <a:chExt cx="1701900" cy="341200"/>
          </a:xfrm>
        </p:grpSpPr>
        <p:grpSp>
          <p:nvGrpSpPr>
            <p:cNvPr id="197" name="Google Shape;197;p17"/>
            <p:cNvGrpSpPr/>
            <p:nvPr/>
          </p:nvGrpSpPr>
          <p:grpSpPr>
            <a:xfrm>
              <a:off x="4234632" y="6027258"/>
              <a:ext cx="1077283" cy="330123"/>
              <a:chOff x="4234632" y="6027258"/>
              <a:chExt cx="1077283" cy="330123"/>
            </a:xfrm>
          </p:grpSpPr>
          <p:sp>
            <p:nvSpPr>
              <p:cNvPr id="198" name="Google Shape;198;p17"/>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99" name="Google Shape;199;p17"/>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00" name="Google Shape;200;p17"/>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01" name="Google Shape;201;p17"/>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02" name="Google Shape;202;p17"/>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03" name="Google Shape;203;p17"/>
          <p:cNvSpPr txBox="1">
            <a:spLocks noGrp="1"/>
          </p:cNvSpPr>
          <p:nvPr>
            <p:ph type="subTitle" idx="1"/>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8_Text">
  <p:cSld name="TITLE_AND_BODY_1">
    <p:spTree>
      <p:nvGrpSpPr>
        <p:cNvPr id="1" name="Shape 204"/>
        <p:cNvGrpSpPr/>
        <p:nvPr/>
      </p:nvGrpSpPr>
      <p:grpSpPr>
        <a:xfrm>
          <a:off x="0" y="0"/>
          <a:ext cx="0" cy="0"/>
          <a:chOff x="0" y="0"/>
          <a:chExt cx="0" cy="0"/>
        </a:xfrm>
      </p:grpSpPr>
      <p:sp>
        <p:nvSpPr>
          <p:cNvPr id="205" name="Google Shape;205;p18"/>
          <p:cNvSpPr txBox="1">
            <a:spLocks noGrp="1"/>
          </p:cNvSpPr>
          <p:nvPr>
            <p:ph type="title"/>
          </p:nvPr>
        </p:nvSpPr>
        <p:spPr>
          <a:xfrm>
            <a:off x="1527048" y="2532888"/>
            <a:ext cx="14785800" cy="850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206" name="Google Shape;206;p18"/>
          <p:cNvSpPr txBox="1">
            <a:spLocks noGrp="1"/>
          </p:cNvSpPr>
          <p:nvPr>
            <p:ph type="body" idx="1"/>
          </p:nvPr>
        </p:nvSpPr>
        <p:spPr>
          <a:xfrm>
            <a:off x="1527048" y="4014216"/>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07" name="Google Shape;207;p18"/>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b="0">
                <a:latin typeface="Arial"/>
                <a:ea typeface="Arial"/>
                <a:cs typeface="Arial"/>
                <a:sym typeface="Arial"/>
              </a:defRPr>
            </a:lvl2pPr>
            <a:lvl3pPr lvl="2" algn="l">
              <a:lnSpc>
                <a:spcPct val="120000"/>
              </a:lnSpc>
              <a:spcBef>
                <a:spcPts val="0"/>
              </a:spcBef>
              <a:spcAft>
                <a:spcPts val="0"/>
              </a:spcAft>
              <a:buSzPts val="1800"/>
              <a:buNone/>
              <a:defRPr sz="1800" b="0">
                <a:latin typeface="Arial"/>
                <a:ea typeface="Arial"/>
                <a:cs typeface="Arial"/>
                <a:sym typeface="Arial"/>
              </a:defRPr>
            </a:lvl3pPr>
            <a:lvl4pPr lvl="3" algn="l">
              <a:lnSpc>
                <a:spcPct val="120000"/>
              </a:lnSpc>
              <a:spcBef>
                <a:spcPts val="0"/>
              </a:spcBef>
              <a:spcAft>
                <a:spcPts val="0"/>
              </a:spcAft>
              <a:buSzPts val="1800"/>
              <a:buNone/>
              <a:defRPr sz="1800" b="0">
                <a:latin typeface="Arial"/>
                <a:ea typeface="Arial"/>
                <a:cs typeface="Arial"/>
                <a:sym typeface="Arial"/>
              </a:defRPr>
            </a:lvl4pPr>
            <a:lvl5pPr lvl="4" algn="l">
              <a:lnSpc>
                <a:spcPct val="120000"/>
              </a:lnSpc>
              <a:spcBef>
                <a:spcPts val="0"/>
              </a:spcBef>
              <a:spcAft>
                <a:spcPts val="0"/>
              </a:spcAft>
              <a:buSzPts val="1800"/>
              <a:buNone/>
              <a:defRPr sz="1800" b="0">
                <a:latin typeface="Arial"/>
                <a:ea typeface="Arial"/>
                <a:cs typeface="Arial"/>
                <a:sym typeface="Arial"/>
              </a:defRPr>
            </a:lvl5pPr>
            <a:lvl6pPr lvl="5" algn="l">
              <a:lnSpc>
                <a:spcPct val="120000"/>
              </a:lnSpc>
              <a:spcBef>
                <a:spcPts val="0"/>
              </a:spcBef>
              <a:spcAft>
                <a:spcPts val="0"/>
              </a:spcAft>
              <a:buSzPts val="1800"/>
              <a:buNone/>
              <a:defRPr sz="1800" b="0">
                <a:latin typeface="Arial"/>
                <a:ea typeface="Arial"/>
                <a:cs typeface="Arial"/>
                <a:sym typeface="Arial"/>
              </a:defRPr>
            </a:lvl6pPr>
            <a:lvl7pPr lvl="6" algn="l">
              <a:lnSpc>
                <a:spcPct val="120000"/>
              </a:lnSpc>
              <a:spcBef>
                <a:spcPts val="0"/>
              </a:spcBef>
              <a:spcAft>
                <a:spcPts val="0"/>
              </a:spcAft>
              <a:buSzPts val="1800"/>
              <a:buNone/>
              <a:defRPr sz="1800" b="0">
                <a:latin typeface="Arial"/>
                <a:ea typeface="Arial"/>
                <a:cs typeface="Arial"/>
                <a:sym typeface="Arial"/>
              </a:defRPr>
            </a:lvl7pPr>
            <a:lvl8pPr lvl="7" algn="l">
              <a:lnSpc>
                <a:spcPct val="120000"/>
              </a:lnSpc>
              <a:spcBef>
                <a:spcPts val="0"/>
              </a:spcBef>
              <a:spcAft>
                <a:spcPts val="0"/>
              </a:spcAft>
              <a:buSzPts val="1800"/>
              <a:buNone/>
              <a:defRPr sz="1800" b="0">
                <a:latin typeface="Arial"/>
                <a:ea typeface="Arial"/>
                <a:cs typeface="Arial"/>
                <a:sym typeface="Arial"/>
              </a:defRPr>
            </a:lvl8pPr>
            <a:lvl9pPr lvl="8" algn="l">
              <a:lnSpc>
                <a:spcPct val="120000"/>
              </a:lnSpc>
              <a:spcBef>
                <a:spcPts val="0"/>
              </a:spcBef>
              <a:spcAft>
                <a:spcPts val="0"/>
              </a:spcAft>
              <a:buSzPts val="1800"/>
              <a:buNone/>
              <a:defRPr sz="1800" b="0">
                <a:latin typeface="Arial"/>
                <a:ea typeface="Arial"/>
                <a:cs typeface="Arial"/>
                <a:sym typeface="Arial"/>
              </a:defRPr>
            </a:lvl9pPr>
          </a:lstStyle>
          <a:p>
            <a:endParaRPr/>
          </a:p>
        </p:txBody>
      </p:sp>
      <p:sp>
        <p:nvSpPr>
          <p:cNvPr id="208" name="Google Shape;208;p18"/>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209" name="Google Shape;209;p18"/>
          <p:cNvGrpSpPr/>
          <p:nvPr/>
        </p:nvGrpSpPr>
        <p:grpSpPr>
          <a:xfrm>
            <a:off x="744554" y="9667704"/>
            <a:ext cx="757005" cy="151663"/>
            <a:chOff x="3610015" y="6016276"/>
            <a:chExt cx="1701900" cy="341200"/>
          </a:xfrm>
        </p:grpSpPr>
        <p:grpSp>
          <p:nvGrpSpPr>
            <p:cNvPr id="210" name="Google Shape;210;p18"/>
            <p:cNvGrpSpPr/>
            <p:nvPr/>
          </p:nvGrpSpPr>
          <p:grpSpPr>
            <a:xfrm>
              <a:off x="4234632" y="6027258"/>
              <a:ext cx="1077283" cy="330123"/>
              <a:chOff x="4234632" y="6027258"/>
              <a:chExt cx="1077283" cy="330123"/>
            </a:xfrm>
          </p:grpSpPr>
          <p:sp>
            <p:nvSpPr>
              <p:cNvPr id="211" name="Google Shape;211;p18"/>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12" name="Google Shape;212;p18"/>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13" name="Google Shape;213;p18"/>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14" name="Google Shape;214;p18"/>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15" name="Google Shape;215;p18"/>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16" name="Google Shape;216;p18"/>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1_Text (Two-Thirds)">
  <p:cSld name="TITLE_AND_BODY_1_1">
    <p:spTree>
      <p:nvGrpSpPr>
        <p:cNvPr id="1" name="Shape 217"/>
        <p:cNvGrpSpPr/>
        <p:nvPr/>
      </p:nvGrpSpPr>
      <p:grpSpPr>
        <a:xfrm>
          <a:off x="0" y="0"/>
          <a:ext cx="0" cy="0"/>
          <a:chOff x="0" y="0"/>
          <a:chExt cx="0" cy="0"/>
        </a:xfrm>
      </p:grpSpPr>
      <p:sp>
        <p:nvSpPr>
          <p:cNvPr id="218" name="Google Shape;218;p19"/>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b="0">
                <a:latin typeface="Arial"/>
                <a:ea typeface="Arial"/>
                <a:cs typeface="Arial"/>
                <a:sym typeface="Arial"/>
              </a:defRPr>
            </a:lvl2pPr>
            <a:lvl3pPr lvl="2" algn="l">
              <a:lnSpc>
                <a:spcPct val="120000"/>
              </a:lnSpc>
              <a:spcBef>
                <a:spcPts val="0"/>
              </a:spcBef>
              <a:spcAft>
                <a:spcPts val="0"/>
              </a:spcAft>
              <a:buSzPts val="1800"/>
              <a:buNone/>
              <a:defRPr sz="1800" b="0">
                <a:latin typeface="Arial"/>
                <a:ea typeface="Arial"/>
                <a:cs typeface="Arial"/>
                <a:sym typeface="Arial"/>
              </a:defRPr>
            </a:lvl3pPr>
            <a:lvl4pPr lvl="3" algn="l">
              <a:lnSpc>
                <a:spcPct val="120000"/>
              </a:lnSpc>
              <a:spcBef>
                <a:spcPts val="0"/>
              </a:spcBef>
              <a:spcAft>
                <a:spcPts val="0"/>
              </a:spcAft>
              <a:buSzPts val="1800"/>
              <a:buNone/>
              <a:defRPr sz="1800" b="0">
                <a:latin typeface="Arial"/>
                <a:ea typeface="Arial"/>
                <a:cs typeface="Arial"/>
                <a:sym typeface="Arial"/>
              </a:defRPr>
            </a:lvl4pPr>
            <a:lvl5pPr lvl="4" algn="l">
              <a:lnSpc>
                <a:spcPct val="120000"/>
              </a:lnSpc>
              <a:spcBef>
                <a:spcPts val="0"/>
              </a:spcBef>
              <a:spcAft>
                <a:spcPts val="0"/>
              </a:spcAft>
              <a:buSzPts val="1800"/>
              <a:buNone/>
              <a:defRPr sz="1800" b="0">
                <a:latin typeface="Arial"/>
                <a:ea typeface="Arial"/>
                <a:cs typeface="Arial"/>
                <a:sym typeface="Arial"/>
              </a:defRPr>
            </a:lvl5pPr>
            <a:lvl6pPr lvl="5" algn="l">
              <a:lnSpc>
                <a:spcPct val="120000"/>
              </a:lnSpc>
              <a:spcBef>
                <a:spcPts val="0"/>
              </a:spcBef>
              <a:spcAft>
                <a:spcPts val="0"/>
              </a:spcAft>
              <a:buSzPts val="1800"/>
              <a:buNone/>
              <a:defRPr sz="1800" b="0">
                <a:latin typeface="Arial"/>
                <a:ea typeface="Arial"/>
                <a:cs typeface="Arial"/>
                <a:sym typeface="Arial"/>
              </a:defRPr>
            </a:lvl6pPr>
            <a:lvl7pPr lvl="6" algn="l">
              <a:lnSpc>
                <a:spcPct val="120000"/>
              </a:lnSpc>
              <a:spcBef>
                <a:spcPts val="0"/>
              </a:spcBef>
              <a:spcAft>
                <a:spcPts val="0"/>
              </a:spcAft>
              <a:buSzPts val="1800"/>
              <a:buNone/>
              <a:defRPr sz="1800" b="0">
                <a:latin typeface="Arial"/>
                <a:ea typeface="Arial"/>
                <a:cs typeface="Arial"/>
                <a:sym typeface="Arial"/>
              </a:defRPr>
            </a:lvl7pPr>
            <a:lvl8pPr lvl="7" algn="l">
              <a:lnSpc>
                <a:spcPct val="120000"/>
              </a:lnSpc>
              <a:spcBef>
                <a:spcPts val="0"/>
              </a:spcBef>
              <a:spcAft>
                <a:spcPts val="0"/>
              </a:spcAft>
              <a:buSzPts val="1800"/>
              <a:buNone/>
              <a:defRPr sz="1800" b="0">
                <a:latin typeface="Arial"/>
                <a:ea typeface="Arial"/>
                <a:cs typeface="Arial"/>
                <a:sym typeface="Arial"/>
              </a:defRPr>
            </a:lvl8pPr>
            <a:lvl9pPr lvl="8" algn="l">
              <a:lnSpc>
                <a:spcPct val="120000"/>
              </a:lnSpc>
              <a:spcBef>
                <a:spcPts val="0"/>
              </a:spcBef>
              <a:spcAft>
                <a:spcPts val="0"/>
              </a:spcAft>
              <a:buSzPts val="1800"/>
              <a:buNone/>
              <a:defRPr sz="1800" b="0">
                <a:latin typeface="Arial"/>
                <a:ea typeface="Arial"/>
                <a:cs typeface="Arial"/>
                <a:sym typeface="Arial"/>
              </a:defRPr>
            </a:lvl9pPr>
          </a:lstStyle>
          <a:p>
            <a:endParaRPr/>
          </a:p>
        </p:txBody>
      </p:sp>
      <p:sp>
        <p:nvSpPr>
          <p:cNvPr id="219" name="Google Shape;219;p19"/>
          <p:cNvSpPr txBox="1">
            <a:spLocks noGrp="1"/>
          </p:cNvSpPr>
          <p:nvPr>
            <p:ph type="title"/>
          </p:nvPr>
        </p:nvSpPr>
        <p:spPr>
          <a:xfrm>
            <a:off x="1527048" y="2532888"/>
            <a:ext cx="89058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220" name="Google Shape;220;p19"/>
          <p:cNvSpPr txBox="1">
            <a:spLocks noGrp="1"/>
          </p:cNvSpPr>
          <p:nvPr>
            <p:ph type="body" idx="2"/>
          </p:nvPr>
        </p:nvSpPr>
        <p:spPr>
          <a:xfrm>
            <a:off x="1527048" y="4864603"/>
            <a:ext cx="890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21" name="Google Shape;221;p19"/>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222" name="Google Shape;222;p19"/>
          <p:cNvGrpSpPr/>
          <p:nvPr/>
        </p:nvGrpSpPr>
        <p:grpSpPr>
          <a:xfrm>
            <a:off x="744554" y="9667704"/>
            <a:ext cx="757005" cy="151663"/>
            <a:chOff x="3610015" y="6016276"/>
            <a:chExt cx="1701900" cy="341200"/>
          </a:xfrm>
        </p:grpSpPr>
        <p:grpSp>
          <p:nvGrpSpPr>
            <p:cNvPr id="223" name="Google Shape;223;p19"/>
            <p:cNvGrpSpPr/>
            <p:nvPr/>
          </p:nvGrpSpPr>
          <p:grpSpPr>
            <a:xfrm>
              <a:off x="4234632" y="6027258"/>
              <a:ext cx="1077283" cy="330123"/>
              <a:chOff x="4234632" y="6027258"/>
              <a:chExt cx="1077283" cy="330123"/>
            </a:xfrm>
          </p:grpSpPr>
          <p:sp>
            <p:nvSpPr>
              <p:cNvPr id="224" name="Google Shape;224;p19"/>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25" name="Google Shape;225;p19"/>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26" name="Google Shape;226;p19"/>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27" name="Google Shape;227;p19"/>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28" name="Google Shape;228;p19"/>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29" name="Google Shape;229;p19"/>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0_Columns (Two)">
  <p:cSld name="TITLE_AND_BODY_2_2">
    <p:spTree>
      <p:nvGrpSpPr>
        <p:cNvPr id="1" name="Shape 230"/>
        <p:cNvGrpSpPr/>
        <p:nvPr/>
      </p:nvGrpSpPr>
      <p:grpSpPr>
        <a:xfrm>
          <a:off x="0" y="0"/>
          <a:ext cx="0" cy="0"/>
          <a:chOff x="0" y="0"/>
          <a:chExt cx="0" cy="0"/>
        </a:xfrm>
      </p:grpSpPr>
      <p:sp>
        <p:nvSpPr>
          <p:cNvPr id="231" name="Google Shape;231;p20"/>
          <p:cNvSpPr txBox="1">
            <a:spLocks noGrp="1"/>
          </p:cNvSpPr>
          <p:nvPr>
            <p:ph type="title"/>
          </p:nvPr>
        </p:nvSpPr>
        <p:spPr>
          <a:xfrm>
            <a:off x="1527048" y="2532888"/>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232" name="Google Shape;232;p20"/>
          <p:cNvSpPr txBox="1">
            <a:spLocks noGrp="1"/>
          </p:cNvSpPr>
          <p:nvPr>
            <p:ph type="body" idx="1"/>
          </p:nvPr>
        </p:nvSpPr>
        <p:spPr>
          <a:xfrm>
            <a:off x="1527048" y="5751576"/>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33" name="Google Shape;233;p20"/>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34" name="Google Shape;234;p20"/>
          <p:cNvSpPr txBox="1">
            <a:spLocks noGrp="1"/>
          </p:cNvSpPr>
          <p:nvPr>
            <p:ph type="title" idx="3"/>
          </p:nvPr>
        </p:nvSpPr>
        <p:spPr>
          <a:xfrm>
            <a:off x="10433304" y="2532888"/>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235" name="Google Shape;235;p20"/>
          <p:cNvSpPr txBox="1">
            <a:spLocks noGrp="1"/>
          </p:cNvSpPr>
          <p:nvPr>
            <p:ph type="body" idx="4"/>
          </p:nvPr>
        </p:nvSpPr>
        <p:spPr>
          <a:xfrm>
            <a:off x="10433304" y="5751576"/>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36" name="Google Shape;236;p2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237" name="Google Shape;237;p20"/>
          <p:cNvGrpSpPr/>
          <p:nvPr/>
        </p:nvGrpSpPr>
        <p:grpSpPr>
          <a:xfrm>
            <a:off x="744554" y="9667704"/>
            <a:ext cx="757005" cy="151663"/>
            <a:chOff x="3610015" y="6016276"/>
            <a:chExt cx="1701900" cy="341200"/>
          </a:xfrm>
        </p:grpSpPr>
        <p:grpSp>
          <p:nvGrpSpPr>
            <p:cNvPr id="238" name="Google Shape;238;p20"/>
            <p:cNvGrpSpPr/>
            <p:nvPr/>
          </p:nvGrpSpPr>
          <p:grpSpPr>
            <a:xfrm>
              <a:off x="4234632" y="6027258"/>
              <a:ext cx="1077283" cy="330123"/>
              <a:chOff x="4234632" y="6027258"/>
              <a:chExt cx="1077283" cy="330123"/>
            </a:xfrm>
          </p:grpSpPr>
          <p:sp>
            <p:nvSpPr>
              <p:cNvPr id="239" name="Google Shape;239;p2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40" name="Google Shape;240;p2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41" name="Google Shape;241;p2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42" name="Google Shape;242;p2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43" name="Google Shape;243;p2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44" name="Google Shape;244;p20"/>
          <p:cNvSpPr txBox="1">
            <a:spLocks noGrp="1"/>
          </p:cNvSpPr>
          <p:nvPr>
            <p:ph type="subTitle" idx="5"/>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9_Agenda">
  <p:cSld name="SECTION_HEADER_2_2_3">
    <p:bg>
      <p:bgPr>
        <a:solidFill>
          <a:schemeClr val="accent3"/>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body" idx="1"/>
          </p:nvPr>
        </p:nvSpPr>
        <p:spPr>
          <a:xfrm>
            <a:off x="9372600" y="1828050"/>
            <a:ext cx="7163400" cy="6935700"/>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0"/>
              </a:spcBef>
              <a:spcAft>
                <a:spcPts val="0"/>
              </a:spcAft>
              <a:buSzPts val="2700"/>
              <a:buNone/>
              <a:defRPr sz="2700"/>
            </a:lvl1pPr>
            <a:lvl2pPr marL="914400" lvl="1" indent="-400050" algn="l">
              <a:lnSpc>
                <a:spcPct val="115000"/>
              </a:lnSpc>
              <a:spcBef>
                <a:spcPts val="1800"/>
              </a:spcBef>
              <a:spcAft>
                <a:spcPts val="0"/>
              </a:spcAft>
              <a:buSzPts val="2700"/>
              <a:buAutoNum type="alphaLcPeriod"/>
              <a:defRPr sz="2700"/>
            </a:lvl2pPr>
            <a:lvl3pPr marL="1371600" lvl="2" indent="-400050" algn="l">
              <a:lnSpc>
                <a:spcPct val="115000"/>
              </a:lnSpc>
              <a:spcBef>
                <a:spcPts val="1800"/>
              </a:spcBef>
              <a:spcAft>
                <a:spcPts val="0"/>
              </a:spcAft>
              <a:buSzPts val="2700"/>
              <a:buAutoNum type="romanLcPeriod"/>
              <a:defRPr sz="2700"/>
            </a:lvl3pPr>
            <a:lvl4pPr marL="1828800" lvl="3" indent="-400050" algn="l">
              <a:lnSpc>
                <a:spcPct val="115000"/>
              </a:lnSpc>
              <a:spcBef>
                <a:spcPts val="1800"/>
              </a:spcBef>
              <a:spcAft>
                <a:spcPts val="0"/>
              </a:spcAft>
              <a:buSzPts val="2700"/>
              <a:buAutoNum type="arabicPeriod"/>
              <a:defRPr sz="2700"/>
            </a:lvl4pPr>
            <a:lvl5pPr marL="2286000" lvl="4" indent="-400050" algn="l">
              <a:lnSpc>
                <a:spcPct val="115000"/>
              </a:lnSpc>
              <a:spcBef>
                <a:spcPts val="1800"/>
              </a:spcBef>
              <a:spcAft>
                <a:spcPts val="0"/>
              </a:spcAft>
              <a:buSzPts val="2700"/>
              <a:buAutoNum type="alphaLcPeriod"/>
              <a:defRPr sz="2700"/>
            </a:lvl5pPr>
            <a:lvl6pPr marL="2743200" lvl="5" indent="-400050" algn="l">
              <a:lnSpc>
                <a:spcPct val="115000"/>
              </a:lnSpc>
              <a:spcBef>
                <a:spcPts val="1800"/>
              </a:spcBef>
              <a:spcAft>
                <a:spcPts val="0"/>
              </a:spcAft>
              <a:buSzPts val="2700"/>
              <a:buAutoNum type="romanLcPeriod"/>
              <a:defRPr sz="2700"/>
            </a:lvl6pPr>
            <a:lvl7pPr marL="3200400" lvl="6" indent="-400050" algn="l">
              <a:lnSpc>
                <a:spcPct val="115000"/>
              </a:lnSpc>
              <a:spcBef>
                <a:spcPts val="1800"/>
              </a:spcBef>
              <a:spcAft>
                <a:spcPts val="0"/>
              </a:spcAft>
              <a:buSzPts val="2700"/>
              <a:buAutoNum type="arabicPeriod"/>
              <a:defRPr sz="2700"/>
            </a:lvl7pPr>
            <a:lvl8pPr marL="3657600" lvl="7" indent="-400050" algn="l">
              <a:lnSpc>
                <a:spcPct val="115000"/>
              </a:lnSpc>
              <a:spcBef>
                <a:spcPts val="1800"/>
              </a:spcBef>
              <a:spcAft>
                <a:spcPts val="0"/>
              </a:spcAft>
              <a:buSzPts val="2700"/>
              <a:buAutoNum type="alphaLcPeriod"/>
              <a:defRPr sz="2700"/>
            </a:lvl8pPr>
            <a:lvl9pPr marL="4114800" lvl="8" indent="-400050" algn="l">
              <a:lnSpc>
                <a:spcPct val="115000"/>
              </a:lnSpc>
              <a:spcBef>
                <a:spcPts val="1800"/>
              </a:spcBef>
              <a:spcAft>
                <a:spcPts val="1800"/>
              </a:spcAft>
              <a:buSzPts val="2700"/>
              <a:buAutoNum type="romanLcPeriod"/>
              <a:defRPr sz="2700"/>
            </a:lvl9pPr>
          </a:lstStyle>
          <a:p>
            <a:endParaRPr/>
          </a:p>
        </p:txBody>
      </p:sp>
      <p:sp>
        <p:nvSpPr>
          <p:cNvPr id="17" name="Google Shape;17;p3"/>
          <p:cNvSpPr txBox="1">
            <a:spLocks noGrp="1"/>
          </p:cNvSpPr>
          <p:nvPr>
            <p:ph type="title"/>
          </p:nvPr>
        </p:nvSpPr>
        <p:spPr>
          <a:xfrm>
            <a:off x="1527048" y="4301688"/>
            <a:ext cx="4224600" cy="168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18" name="Google Shape;18;p3"/>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9" name="Google Shape;19;p3"/>
          <p:cNvGrpSpPr/>
          <p:nvPr/>
        </p:nvGrpSpPr>
        <p:grpSpPr>
          <a:xfrm>
            <a:off x="744554" y="9667704"/>
            <a:ext cx="757005" cy="151663"/>
            <a:chOff x="3610015" y="6016276"/>
            <a:chExt cx="1701900" cy="341200"/>
          </a:xfrm>
        </p:grpSpPr>
        <p:grpSp>
          <p:nvGrpSpPr>
            <p:cNvPr id="20" name="Google Shape;20;p3"/>
            <p:cNvGrpSpPr/>
            <p:nvPr/>
          </p:nvGrpSpPr>
          <p:grpSpPr>
            <a:xfrm>
              <a:off x="4234632" y="6027258"/>
              <a:ext cx="1077283" cy="330123"/>
              <a:chOff x="4234632" y="6027258"/>
              <a:chExt cx="1077283" cy="330123"/>
            </a:xfrm>
          </p:grpSpPr>
          <p:sp>
            <p:nvSpPr>
              <p:cNvPr id="21" name="Google Shape;21;p3"/>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2" name="Google Shape;22;p3"/>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3" name="Google Shape;23;p3"/>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4" name="Google Shape;24;p3"/>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5" name="Google Shape;25;p3"/>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6" name="Google Shape;26;p3"/>
          <p:cNvSpPr txBox="1">
            <a:spLocks noGrp="1"/>
          </p:cNvSpPr>
          <p:nvPr>
            <p:ph type="subTitle" idx="2"/>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3_Columns (Three)">
  <p:cSld name="TITLE_AND_BODY_2_2_1">
    <p:spTree>
      <p:nvGrpSpPr>
        <p:cNvPr id="1" name="Shape 245"/>
        <p:cNvGrpSpPr/>
        <p:nvPr/>
      </p:nvGrpSpPr>
      <p:grpSpPr>
        <a:xfrm>
          <a:off x="0" y="0"/>
          <a:ext cx="0" cy="0"/>
          <a:chOff x="0" y="0"/>
          <a:chExt cx="0" cy="0"/>
        </a:xfrm>
      </p:grpSpPr>
      <p:sp>
        <p:nvSpPr>
          <p:cNvPr id="246" name="Google Shape;246;p21"/>
          <p:cNvSpPr txBox="1">
            <a:spLocks noGrp="1"/>
          </p:cNvSpPr>
          <p:nvPr>
            <p:ph type="title"/>
          </p:nvPr>
        </p:nvSpPr>
        <p:spPr>
          <a:xfrm>
            <a:off x="1161288" y="2505456"/>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247" name="Google Shape;247;p21"/>
          <p:cNvSpPr txBox="1">
            <a:spLocks noGrp="1"/>
          </p:cNvSpPr>
          <p:nvPr>
            <p:ph type="body" idx="1"/>
          </p:nvPr>
        </p:nvSpPr>
        <p:spPr>
          <a:xfrm>
            <a:off x="1161288" y="4956048"/>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48" name="Google Shape;248;p21"/>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49" name="Google Shape;249;p21"/>
          <p:cNvSpPr txBox="1">
            <a:spLocks noGrp="1"/>
          </p:cNvSpPr>
          <p:nvPr>
            <p:ph type="title" idx="3"/>
          </p:nvPr>
        </p:nvSpPr>
        <p:spPr>
          <a:xfrm>
            <a:off x="7095744" y="2505456"/>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250" name="Google Shape;250;p21"/>
          <p:cNvSpPr txBox="1">
            <a:spLocks noGrp="1"/>
          </p:cNvSpPr>
          <p:nvPr>
            <p:ph type="body" idx="4"/>
          </p:nvPr>
        </p:nvSpPr>
        <p:spPr>
          <a:xfrm>
            <a:off x="7095744" y="4956048"/>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51" name="Google Shape;251;p21"/>
          <p:cNvSpPr txBox="1">
            <a:spLocks noGrp="1"/>
          </p:cNvSpPr>
          <p:nvPr>
            <p:ph type="title" idx="5"/>
          </p:nvPr>
        </p:nvSpPr>
        <p:spPr>
          <a:xfrm>
            <a:off x="13039344" y="2505456"/>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252" name="Google Shape;252;p21"/>
          <p:cNvSpPr txBox="1">
            <a:spLocks noGrp="1"/>
          </p:cNvSpPr>
          <p:nvPr>
            <p:ph type="body" idx="6"/>
          </p:nvPr>
        </p:nvSpPr>
        <p:spPr>
          <a:xfrm>
            <a:off x="13039344" y="4956048"/>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53" name="Google Shape;253;p21"/>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254" name="Google Shape;254;p21"/>
          <p:cNvGrpSpPr/>
          <p:nvPr/>
        </p:nvGrpSpPr>
        <p:grpSpPr>
          <a:xfrm>
            <a:off x="744554" y="9667704"/>
            <a:ext cx="757005" cy="151663"/>
            <a:chOff x="3610015" y="6016276"/>
            <a:chExt cx="1701900" cy="341200"/>
          </a:xfrm>
        </p:grpSpPr>
        <p:grpSp>
          <p:nvGrpSpPr>
            <p:cNvPr id="255" name="Google Shape;255;p21"/>
            <p:cNvGrpSpPr/>
            <p:nvPr/>
          </p:nvGrpSpPr>
          <p:grpSpPr>
            <a:xfrm>
              <a:off x="4234632" y="6027258"/>
              <a:ext cx="1077283" cy="330123"/>
              <a:chOff x="4234632" y="6027258"/>
              <a:chExt cx="1077283" cy="330123"/>
            </a:xfrm>
          </p:grpSpPr>
          <p:sp>
            <p:nvSpPr>
              <p:cNvPr id="256" name="Google Shape;256;p2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57" name="Google Shape;257;p2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58" name="Google Shape;258;p2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59" name="Google Shape;259;p2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60" name="Google Shape;260;p2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61" name="Google Shape;261;p21"/>
          <p:cNvSpPr txBox="1">
            <a:spLocks noGrp="1"/>
          </p:cNvSpPr>
          <p:nvPr>
            <p:ph type="subTitle" idx="7"/>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9_Points (Two)">
  <p:cSld name="TITLE_AND_BODY_2_2_1_2_2">
    <p:spTree>
      <p:nvGrpSpPr>
        <p:cNvPr id="1" name="Shape 262"/>
        <p:cNvGrpSpPr/>
        <p:nvPr/>
      </p:nvGrpSpPr>
      <p:grpSpPr>
        <a:xfrm>
          <a:off x="0" y="0"/>
          <a:ext cx="0" cy="0"/>
          <a:chOff x="0" y="0"/>
          <a:chExt cx="0" cy="0"/>
        </a:xfrm>
      </p:grpSpPr>
      <p:sp>
        <p:nvSpPr>
          <p:cNvPr id="263" name="Google Shape;263;p22"/>
          <p:cNvSpPr txBox="1">
            <a:spLocks noGrp="1"/>
          </p:cNvSpPr>
          <p:nvPr>
            <p:ph type="title"/>
          </p:nvPr>
        </p:nvSpPr>
        <p:spPr>
          <a:xfrm>
            <a:off x="1517904" y="636422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264" name="Google Shape;264;p22"/>
          <p:cNvSpPr txBox="1">
            <a:spLocks noGrp="1"/>
          </p:cNvSpPr>
          <p:nvPr>
            <p:ph type="body" idx="1"/>
          </p:nvPr>
        </p:nvSpPr>
        <p:spPr>
          <a:xfrm>
            <a:off x="1517904" y="7845553"/>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65" name="Google Shape;265;p22"/>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66" name="Google Shape;266;p22"/>
          <p:cNvSpPr txBox="1">
            <a:spLocks noGrp="1"/>
          </p:cNvSpPr>
          <p:nvPr>
            <p:ph type="title" idx="3"/>
          </p:nvPr>
        </p:nvSpPr>
        <p:spPr>
          <a:xfrm>
            <a:off x="10433304" y="636422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267" name="Google Shape;267;p22"/>
          <p:cNvSpPr txBox="1">
            <a:spLocks noGrp="1"/>
          </p:cNvSpPr>
          <p:nvPr>
            <p:ph type="body" idx="4"/>
          </p:nvPr>
        </p:nvSpPr>
        <p:spPr>
          <a:xfrm>
            <a:off x="10433304" y="7845552"/>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2_Points (Three)">
  <p:cSld name="TITLE_AND_BODY_2_2_1_2">
    <p:spTree>
      <p:nvGrpSpPr>
        <p:cNvPr id="1" name="Shape 268"/>
        <p:cNvGrpSpPr/>
        <p:nvPr/>
      </p:nvGrpSpPr>
      <p:grpSpPr>
        <a:xfrm>
          <a:off x="0" y="0"/>
          <a:ext cx="0" cy="0"/>
          <a:chOff x="0" y="0"/>
          <a:chExt cx="0" cy="0"/>
        </a:xfrm>
      </p:grpSpPr>
      <p:sp>
        <p:nvSpPr>
          <p:cNvPr id="269" name="Google Shape;269;p23"/>
          <p:cNvSpPr txBox="1">
            <a:spLocks noGrp="1"/>
          </p:cNvSpPr>
          <p:nvPr>
            <p:ph type="title"/>
          </p:nvPr>
        </p:nvSpPr>
        <p:spPr>
          <a:xfrm>
            <a:off x="1161288" y="5897880"/>
            <a:ext cx="48279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270" name="Google Shape;270;p23"/>
          <p:cNvSpPr txBox="1">
            <a:spLocks noGrp="1"/>
          </p:cNvSpPr>
          <p:nvPr>
            <p:ph type="body" idx="1"/>
          </p:nvPr>
        </p:nvSpPr>
        <p:spPr>
          <a:xfrm>
            <a:off x="1161288" y="7086601"/>
            <a:ext cx="48279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71" name="Google Shape;271;p23"/>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72" name="Google Shape;272;p23"/>
          <p:cNvSpPr txBox="1">
            <a:spLocks noGrp="1"/>
          </p:cNvSpPr>
          <p:nvPr>
            <p:ph type="title" idx="3"/>
          </p:nvPr>
        </p:nvSpPr>
        <p:spPr>
          <a:xfrm>
            <a:off x="6729038" y="5897880"/>
            <a:ext cx="48279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273" name="Google Shape;273;p23"/>
          <p:cNvSpPr txBox="1">
            <a:spLocks noGrp="1"/>
          </p:cNvSpPr>
          <p:nvPr>
            <p:ph type="body" idx="4"/>
          </p:nvPr>
        </p:nvSpPr>
        <p:spPr>
          <a:xfrm>
            <a:off x="6729038" y="7086600"/>
            <a:ext cx="48279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74" name="Google Shape;274;p23"/>
          <p:cNvSpPr txBox="1">
            <a:spLocks noGrp="1"/>
          </p:cNvSpPr>
          <p:nvPr>
            <p:ph type="title" idx="5"/>
          </p:nvPr>
        </p:nvSpPr>
        <p:spPr>
          <a:xfrm>
            <a:off x="12296771" y="5897880"/>
            <a:ext cx="48279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275" name="Google Shape;275;p23"/>
          <p:cNvSpPr txBox="1">
            <a:spLocks noGrp="1"/>
          </p:cNvSpPr>
          <p:nvPr>
            <p:ph type="body" idx="6"/>
          </p:nvPr>
        </p:nvSpPr>
        <p:spPr>
          <a:xfrm>
            <a:off x="12296771" y="7086601"/>
            <a:ext cx="48279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5_Points (Four)">
  <p:cSld name="TITLE_AND_BODY_2_2_1_2_1">
    <p:spTree>
      <p:nvGrpSpPr>
        <p:cNvPr id="1" name="Shape 276"/>
        <p:cNvGrpSpPr/>
        <p:nvPr/>
      </p:nvGrpSpPr>
      <p:grpSpPr>
        <a:xfrm>
          <a:off x="0" y="0"/>
          <a:ext cx="0" cy="0"/>
          <a:chOff x="0" y="0"/>
          <a:chExt cx="0" cy="0"/>
        </a:xfrm>
      </p:grpSpPr>
      <p:sp>
        <p:nvSpPr>
          <p:cNvPr id="277" name="Google Shape;277;p24"/>
          <p:cNvSpPr txBox="1">
            <a:spLocks noGrp="1"/>
          </p:cNvSpPr>
          <p:nvPr>
            <p:ph type="title"/>
          </p:nvPr>
        </p:nvSpPr>
        <p:spPr>
          <a:xfrm>
            <a:off x="116128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278" name="Google Shape;278;p24"/>
          <p:cNvSpPr txBox="1">
            <a:spLocks noGrp="1"/>
          </p:cNvSpPr>
          <p:nvPr>
            <p:ph type="body" idx="1"/>
          </p:nvPr>
        </p:nvSpPr>
        <p:spPr>
          <a:xfrm>
            <a:off x="116128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79" name="Google Shape;279;p24"/>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80" name="Google Shape;280;p24"/>
          <p:cNvSpPr txBox="1">
            <a:spLocks noGrp="1"/>
          </p:cNvSpPr>
          <p:nvPr>
            <p:ph type="title" idx="3"/>
          </p:nvPr>
        </p:nvSpPr>
        <p:spPr>
          <a:xfrm>
            <a:off x="536752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281" name="Google Shape;281;p24"/>
          <p:cNvSpPr txBox="1">
            <a:spLocks noGrp="1"/>
          </p:cNvSpPr>
          <p:nvPr>
            <p:ph type="body" idx="4"/>
          </p:nvPr>
        </p:nvSpPr>
        <p:spPr>
          <a:xfrm>
            <a:off x="536752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82" name="Google Shape;282;p24"/>
          <p:cNvSpPr txBox="1">
            <a:spLocks noGrp="1"/>
          </p:cNvSpPr>
          <p:nvPr>
            <p:ph type="title" idx="5"/>
          </p:nvPr>
        </p:nvSpPr>
        <p:spPr>
          <a:xfrm>
            <a:off x="957376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283" name="Google Shape;283;p24"/>
          <p:cNvSpPr txBox="1">
            <a:spLocks noGrp="1"/>
          </p:cNvSpPr>
          <p:nvPr>
            <p:ph type="body" idx="6"/>
          </p:nvPr>
        </p:nvSpPr>
        <p:spPr>
          <a:xfrm>
            <a:off x="957376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84" name="Google Shape;284;p24"/>
          <p:cNvSpPr txBox="1">
            <a:spLocks noGrp="1"/>
          </p:cNvSpPr>
          <p:nvPr>
            <p:ph type="title" idx="7"/>
          </p:nvPr>
        </p:nvSpPr>
        <p:spPr>
          <a:xfrm>
            <a:off x="1378000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285" name="Google Shape;285;p24"/>
          <p:cNvSpPr txBox="1">
            <a:spLocks noGrp="1"/>
          </p:cNvSpPr>
          <p:nvPr>
            <p:ph type="body" idx="8"/>
          </p:nvPr>
        </p:nvSpPr>
        <p:spPr>
          <a:xfrm>
            <a:off x="1378000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58_Big Stat">
  <p:cSld name="TITLE_1">
    <p:spTree>
      <p:nvGrpSpPr>
        <p:cNvPr id="1" name="Shape 286"/>
        <p:cNvGrpSpPr/>
        <p:nvPr/>
      </p:nvGrpSpPr>
      <p:grpSpPr>
        <a:xfrm>
          <a:off x="0" y="0"/>
          <a:ext cx="0" cy="0"/>
          <a:chOff x="0" y="0"/>
          <a:chExt cx="0" cy="0"/>
        </a:xfrm>
      </p:grpSpPr>
      <p:sp>
        <p:nvSpPr>
          <p:cNvPr id="287" name="Google Shape;287;p25"/>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88" name="Google Shape;288;p25"/>
          <p:cNvSpPr txBox="1">
            <a:spLocks noGrp="1"/>
          </p:cNvSpPr>
          <p:nvPr>
            <p:ph type="ctrTitle"/>
          </p:nvPr>
        </p:nvSpPr>
        <p:spPr>
          <a:xfrm>
            <a:off x="1527050" y="3383275"/>
            <a:ext cx="15222600" cy="22038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600"/>
              <a:buFont typeface="Arial"/>
              <a:buNone/>
              <a:defRPr sz="14600" b="1">
                <a:latin typeface="Arial"/>
                <a:ea typeface="Arial"/>
                <a:cs typeface="Arial"/>
                <a:sym typeface="Arial"/>
              </a:defRPr>
            </a:lvl1pPr>
            <a:lvl2pPr lvl="1" algn="ctr">
              <a:lnSpc>
                <a:spcPct val="100000"/>
              </a:lnSpc>
              <a:spcBef>
                <a:spcPts val="0"/>
              </a:spcBef>
              <a:spcAft>
                <a:spcPts val="0"/>
              </a:spcAft>
              <a:buSzPts val="14600"/>
              <a:buNone/>
              <a:defRPr sz="14600"/>
            </a:lvl2pPr>
            <a:lvl3pPr lvl="2" algn="ctr">
              <a:lnSpc>
                <a:spcPct val="100000"/>
              </a:lnSpc>
              <a:spcBef>
                <a:spcPts val="0"/>
              </a:spcBef>
              <a:spcAft>
                <a:spcPts val="0"/>
              </a:spcAft>
              <a:buSzPts val="14600"/>
              <a:buNone/>
              <a:defRPr sz="14600"/>
            </a:lvl3pPr>
            <a:lvl4pPr lvl="3" algn="ctr">
              <a:lnSpc>
                <a:spcPct val="100000"/>
              </a:lnSpc>
              <a:spcBef>
                <a:spcPts val="0"/>
              </a:spcBef>
              <a:spcAft>
                <a:spcPts val="0"/>
              </a:spcAft>
              <a:buSzPts val="14600"/>
              <a:buNone/>
              <a:defRPr sz="14600"/>
            </a:lvl4pPr>
            <a:lvl5pPr lvl="4" algn="ctr">
              <a:lnSpc>
                <a:spcPct val="100000"/>
              </a:lnSpc>
              <a:spcBef>
                <a:spcPts val="0"/>
              </a:spcBef>
              <a:spcAft>
                <a:spcPts val="0"/>
              </a:spcAft>
              <a:buSzPts val="14600"/>
              <a:buNone/>
              <a:defRPr sz="14600"/>
            </a:lvl5pPr>
            <a:lvl6pPr lvl="5" algn="ctr">
              <a:lnSpc>
                <a:spcPct val="100000"/>
              </a:lnSpc>
              <a:spcBef>
                <a:spcPts val="0"/>
              </a:spcBef>
              <a:spcAft>
                <a:spcPts val="0"/>
              </a:spcAft>
              <a:buSzPts val="14600"/>
              <a:buNone/>
              <a:defRPr sz="14600"/>
            </a:lvl6pPr>
            <a:lvl7pPr lvl="6" algn="ctr">
              <a:lnSpc>
                <a:spcPct val="100000"/>
              </a:lnSpc>
              <a:spcBef>
                <a:spcPts val="0"/>
              </a:spcBef>
              <a:spcAft>
                <a:spcPts val="0"/>
              </a:spcAft>
              <a:buSzPts val="14600"/>
              <a:buNone/>
              <a:defRPr sz="14600"/>
            </a:lvl7pPr>
            <a:lvl8pPr lvl="7" algn="ctr">
              <a:lnSpc>
                <a:spcPct val="100000"/>
              </a:lnSpc>
              <a:spcBef>
                <a:spcPts val="0"/>
              </a:spcBef>
              <a:spcAft>
                <a:spcPts val="0"/>
              </a:spcAft>
              <a:buSzPts val="14600"/>
              <a:buNone/>
              <a:defRPr sz="14600"/>
            </a:lvl8pPr>
            <a:lvl9pPr lvl="8" algn="ctr">
              <a:lnSpc>
                <a:spcPct val="100000"/>
              </a:lnSpc>
              <a:spcBef>
                <a:spcPts val="0"/>
              </a:spcBef>
              <a:spcAft>
                <a:spcPts val="0"/>
              </a:spcAft>
              <a:buSzPts val="14600"/>
              <a:buNone/>
              <a:defRPr sz="14600"/>
            </a:lvl9pPr>
          </a:lstStyle>
          <a:p>
            <a:endParaRPr/>
          </a:p>
        </p:txBody>
      </p:sp>
      <p:sp>
        <p:nvSpPr>
          <p:cNvPr id="289" name="Google Shape;289;p25"/>
          <p:cNvSpPr txBox="1">
            <a:spLocks noGrp="1"/>
          </p:cNvSpPr>
          <p:nvPr>
            <p:ph type="subTitle" idx="2"/>
          </p:nvPr>
        </p:nvSpPr>
        <p:spPr>
          <a:xfrm>
            <a:off x="1527158" y="5458973"/>
            <a:ext cx="15222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
        <p:nvSpPr>
          <p:cNvPr id="290" name="Google Shape;290;p25"/>
          <p:cNvSpPr txBox="1">
            <a:spLocks noGrp="1"/>
          </p:cNvSpPr>
          <p:nvPr>
            <p:ph type="subTitle" idx="3"/>
          </p:nvPr>
        </p:nvSpPr>
        <p:spPr>
          <a:xfrm>
            <a:off x="429768"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1_Stats (Two)">
  <p:cSld name="TITLE_1_1">
    <p:spTree>
      <p:nvGrpSpPr>
        <p:cNvPr id="1" name="Shape 291"/>
        <p:cNvGrpSpPr/>
        <p:nvPr/>
      </p:nvGrpSpPr>
      <p:grpSpPr>
        <a:xfrm>
          <a:off x="0" y="0"/>
          <a:ext cx="0" cy="0"/>
          <a:chOff x="0" y="0"/>
          <a:chExt cx="0" cy="0"/>
        </a:xfrm>
      </p:grpSpPr>
      <p:sp>
        <p:nvSpPr>
          <p:cNvPr id="292" name="Google Shape;292;p26"/>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93" name="Google Shape;293;p26"/>
          <p:cNvSpPr txBox="1">
            <a:spLocks noGrp="1"/>
          </p:cNvSpPr>
          <p:nvPr>
            <p:ph type="ctrTitle"/>
          </p:nvPr>
        </p:nvSpPr>
        <p:spPr>
          <a:xfrm>
            <a:off x="1403550" y="3383280"/>
            <a:ext cx="6336900" cy="22038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600"/>
              <a:buFont typeface="Arial"/>
              <a:buNone/>
              <a:defRPr sz="14600" b="1">
                <a:latin typeface="Arial"/>
                <a:ea typeface="Arial"/>
                <a:cs typeface="Arial"/>
                <a:sym typeface="Arial"/>
              </a:defRPr>
            </a:lvl1pPr>
            <a:lvl2pPr lvl="1" algn="ctr">
              <a:lnSpc>
                <a:spcPct val="100000"/>
              </a:lnSpc>
              <a:spcBef>
                <a:spcPts val="0"/>
              </a:spcBef>
              <a:spcAft>
                <a:spcPts val="0"/>
              </a:spcAft>
              <a:buSzPts val="14600"/>
              <a:buFont typeface="Arial"/>
              <a:buNone/>
              <a:defRPr sz="14600" b="1">
                <a:latin typeface="Arial"/>
                <a:ea typeface="Arial"/>
                <a:cs typeface="Arial"/>
                <a:sym typeface="Arial"/>
              </a:defRPr>
            </a:lvl2pPr>
            <a:lvl3pPr lvl="2" algn="ctr">
              <a:lnSpc>
                <a:spcPct val="100000"/>
              </a:lnSpc>
              <a:spcBef>
                <a:spcPts val="0"/>
              </a:spcBef>
              <a:spcAft>
                <a:spcPts val="0"/>
              </a:spcAft>
              <a:buSzPts val="14600"/>
              <a:buFont typeface="Arial"/>
              <a:buNone/>
              <a:defRPr sz="14600" b="1">
                <a:latin typeface="Arial"/>
                <a:ea typeface="Arial"/>
                <a:cs typeface="Arial"/>
                <a:sym typeface="Arial"/>
              </a:defRPr>
            </a:lvl3pPr>
            <a:lvl4pPr lvl="3" algn="ctr">
              <a:lnSpc>
                <a:spcPct val="100000"/>
              </a:lnSpc>
              <a:spcBef>
                <a:spcPts val="0"/>
              </a:spcBef>
              <a:spcAft>
                <a:spcPts val="0"/>
              </a:spcAft>
              <a:buSzPts val="14600"/>
              <a:buFont typeface="Arial"/>
              <a:buNone/>
              <a:defRPr sz="14600" b="1">
                <a:latin typeface="Arial"/>
                <a:ea typeface="Arial"/>
                <a:cs typeface="Arial"/>
                <a:sym typeface="Arial"/>
              </a:defRPr>
            </a:lvl4pPr>
            <a:lvl5pPr lvl="4" algn="ctr">
              <a:lnSpc>
                <a:spcPct val="100000"/>
              </a:lnSpc>
              <a:spcBef>
                <a:spcPts val="0"/>
              </a:spcBef>
              <a:spcAft>
                <a:spcPts val="0"/>
              </a:spcAft>
              <a:buSzPts val="14600"/>
              <a:buFont typeface="Arial"/>
              <a:buNone/>
              <a:defRPr sz="14600" b="1">
                <a:latin typeface="Arial"/>
                <a:ea typeface="Arial"/>
                <a:cs typeface="Arial"/>
                <a:sym typeface="Arial"/>
              </a:defRPr>
            </a:lvl5pPr>
            <a:lvl6pPr lvl="5" algn="ctr">
              <a:lnSpc>
                <a:spcPct val="100000"/>
              </a:lnSpc>
              <a:spcBef>
                <a:spcPts val="0"/>
              </a:spcBef>
              <a:spcAft>
                <a:spcPts val="0"/>
              </a:spcAft>
              <a:buSzPts val="14600"/>
              <a:buFont typeface="Arial"/>
              <a:buNone/>
              <a:defRPr sz="14600" b="1">
                <a:latin typeface="Arial"/>
                <a:ea typeface="Arial"/>
                <a:cs typeface="Arial"/>
                <a:sym typeface="Arial"/>
              </a:defRPr>
            </a:lvl6pPr>
            <a:lvl7pPr lvl="6" algn="ctr">
              <a:lnSpc>
                <a:spcPct val="100000"/>
              </a:lnSpc>
              <a:spcBef>
                <a:spcPts val="0"/>
              </a:spcBef>
              <a:spcAft>
                <a:spcPts val="0"/>
              </a:spcAft>
              <a:buSzPts val="14600"/>
              <a:buFont typeface="Arial"/>
              <a:buNone/>
              <a:defRPr sz="14600" b="1">
                <a:latin typeface="Arial"/>
                <a:ea typeface="Arial"/>
                <a:cs typeface="Arial"/>
                <a:sym typeface="Arial"/>
              </a:defRPr>
            </a:lvl7pPr>
            <a:lvl8pPr lvl="7" algn="ctr">
              <a:lnSpc>
                <a:spcPct val="100000"/>
              </a:lnSpc>
              <a:spcBef>
                <a:spcPts val="0"/>
              </a:spcBef>
              <a:spcAft>
                <a:spcPts val="0"/>
              </a:spcAft>
              <a:buSzPts val="14600"/>
              <a:buFont typeface="Arial"/>
              <a:buNone/>
              <a:defRPr sz="14600" b="1">
                <a:latin typeface="Arial"/>
                <a:ea typeface="Arial"/>
                <a:cs typeface="Arial"/>
                <a:sym typeface="Arial"/>
              </a:defRPr>
            </a:lvl8pPr>
            <a:lvl9pPr lvl="8" algn="ctr">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294" name="Google Shape;294;p26"/>
          <p:cNvSpPr txBox="1">
            <a:spLocks noGrp="1"/>
          </p:cNvSpPr>
          <p:nvPr>
            <p:ph type="subTitle" idx="2"/>
          </p:nvPr>
        </p:nvSpPr>
        <p:spPr>
          <a:xfrm>
            <a:off x="1403550" y="5458975"/>
            <a:ext cx="63369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
        <p:nvSpPr>
          <p:cNvPr id="295" name="Google Shape;295;p26"/>
          <p:cNvSpPr txBox="1">
            <a:spLocks noGrp="1"/>
          </p:cNvSpPr>
          <p:nvPr>
            <p:ph type="subTitle" idx="3"/>
          </p:nvPr>
        </p:nvSpPr>
        <p:spPr>
          <a:xfrm>
            <a:off x="4297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296" name="Google Shape;296;p26"/>
          <p:cNvSpPr txBox="1">
            <a:spLocks noGrp="1"/>
          </p:cNvSpPr>
          <p:nvPr>
            <p:ph type="ctrTitle" idx="4"/>
          </p:nvPr>
        </p:nvSpPr>
        <p:spPr>
          <a:xfrm>
            <a:off x="10547550" y="3383280"/>
            <a:ext cx="6336900" cy="22038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600"/>
              <a:buFont typeface="Arial"/>
              <a:buNone/>
              <a:defRPr sz="14600" b="1">
                <a:latin typeface="Arial"/>
                <a:ea typeface="Arial"/>
                <a:cs typeface="Arial"/>
                <a:sym typeface="Arial"/>
              </a:defRPr>
            </a:lvl1pPr>
            <a:lvl2pPr lvl="1" algn="ctr">
              <a:lnSpc>
                <a:spcPct val="100000"/>
              </a:lnSpc>
              <a:spcBef>
                <a:spcPts val="0"/>
              </a:spcBef>
              <a:spcAft>
                <a:spcPts val="0"/>
              </a:spcAft>
              <a:buSzPts val="14600"/>
              <a:buFont typeface="Arial"/>
              <a:buNone/>
              <a:defRPr sz="14600" b="1">
                <a:latin typeface="Arial"/>
                <a:ea typeface="Arial"/>
                <a:cs typeface="Arial"/>
                <a:sym typeface="Arial"/>
              </a:defRPr>
            </a:lvl2pPr>
            <a:lvl3pPr lvl="2" algn="ctr">
              <a:lnSpc>
                <a:spcPct val="100000"/>
              </a:lnSpc>
              <a:spcBef>
                <a:spcPts val="0"/>
              </a:spcBef>
              <a:spcAft>
                <a:spcPts val="0"/>
              </a:spcAft>
              <a:buSzPts val="14600"/>
              <a:buFont typeface="Arial"/>
              <a:buNone/>
              <a:defRPr sz="14600" b="1">
                <a:latin typeface="Arial"/>
                <a:ea typeface="Arial"/>
                <a:cs typeface="Arial"/>
                <a:sym typeface="Arial"/>
              </a:defRPr>
            </a:lvl3pPr>
            <a:lvl4pPr lvl="3" algn="ctr">
              <a:lnSpc>
                <a:spcPct val="100000"/>
              </a:lnSpc>
              <a:spcBef>
                <a:spcPts val="0"/>
              </a:spcBef>
              <a:spcAft>
                <a:spcPts val="0"/>
              </a:spcAft>
              <a:buSzPts val="14600"/>
              <a:buFont typeface="Arial"/>
              <a:buNone/>
              <a:defRPr sz="14600" b="1">
                <a:latin typeface="Arial"/>
                <a:ea typeface="Arial"/>
                <a:cs typeface="Arial"/>
                <a:sym typeface="Arial"/>
              </a:defRPr>
            </a:lvl4pPr>
            <a:lvl5pPr lvl="4" algn="ctr">
              <a:lnSpc>
                <a:spcPct val="100000"/>
              </a:lnSpc>
              <a:spcBef>
                <a:spcPts val="0"/>
              </a:spcBef>
              <a:spcAft>
                <a:spcPts val="0"/>
              </a:spcAft>
              <a:buSzPts val="14600"/>
              <a:buFont typeface="Arial"/>
              <a:buNone/>
              <a:defRPr sz="14600" b="1">
                <a:latin typeface="Arial"/>
                <a:ea typeface="Arial"/>
                <a:cs typeface="Arial"/>
                <a:sym typeface="Arial"/>
              </a:defRPr>
            </a:lvl5pPr>
            <a:lvl6pPr lvl="5" algn="ctr">
              <a:lnSpc>
                <a:spcPct val="100000"/>
              </a:lnSpc>
              <a:spcBef>
                <a:spcPts val="0"/>
              </a:spcBef>
              <a:spcAft>
                <a:spcPts val="0"/>
              </a:spcAft>
              <a:buSzPts val="14600"/>
              <a:buFont typeface="Arial"/>
              <a:buNone/>
              <a:defRPr sz="14600" b="1">
                <a:latin typeface="Arial"/>
                <a:ea typeface="Arial"/>
                <a:cs typeface="Arial"/>
                <a:sym typeface="Arial"/>
              </a:defRPr>
            </a:lvl6pPr>
            <a:lvl7pPr lvl="6" algn="ctr">
              <a:lnSpc>
                <a:spcPct val="100000"/>
              </a:lnSpc>
              <a:spcBef>
                <a:spcPts val="0"/>
              </a:spcBef>
              <a:spcAft>
                <a:spcPts val="0"/>
              </a:spcAft>
              <a:buSzPts val="14600"/>
              <a:buFont typeface="Arial"/>
              <a:buNone/>
              <a:defRPr sz="14600" b="1">
                <a:latin typeface="Arial"/>
                <a:ea typeface="Arial"/>
                <a:cs typeface="Arial"/>
                <a:sym typeface="Arial"/>
              </a:defRPr>
            </a:lvl7pPr>
            <a:lvl8pPr lvl="7" algn="ctr">
              <a:lnSpc>
                <a:spcPct val="100000"/>
              </a:lnSpc>
              <a:spcBef>
                <a:spcPts val="0"/>
              </a:spcBef>
              <a:spcAft>
                <a:spcPts val="0"/>
              </a:spcAft>
              <a:buSzPts val="14600"/>
              <a:buFont typeface="Arial"/>
              <a:buNone/>
              <a:defRPr sz="14600" b="1">
                <a:latin typeface="Arial"/>
                <a:ea typeface="Arial"/>
                <a:cs typeface="Arial"/>
                <a:sym typeface="Arial"/>
              </a:defRPr>
            </a:lvl8pPr>
            <a:lvl9pPr lvl="8" algn="ctr">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297" name="Google Shape;297;p26"/>
          <p:cNvSpPr txBox="1">
            <a:spLocks noGrp="1"/>
          </p:cNvSpPr>
          <p:nvPr>
            <p:ph type="subTitle" idx="5"/>
          </p:nvPr>
        </p:nvSpPr>
        <p:spPr>
          <a:xfrm>
            <a:off x="10547550" y="5458975"/>
            <a:ext cx="63369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64_Stats (Three)">
  <p:cSld name="TITLE_1_1_1">
    <p:spTree>
      <p:nvGrpSpPr>
        <p:cNvPr id="1" name="Shape 298"/>
        <p:cNvGrpSpPr/>
        <p:nvPr/>
      </p:nvGrpSpPr>
      <p:grpSpPr>
        <a:xfrm>
          <a:off x="0" y="0"/>
          <a:ext cx="0" cy="0"/>
          <a:chOff x="0" y="0"/>
          <a:chExt cx="0" cy="0"/>
        </a:xfrm>
      </p:grpSpPr>
      <p:sp>
        <p:nvSpPr>
          <p:cNvPr id="299" name="Google Shape;299;p27"/>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0" name="Google Shape;300;p27"/>
          <p:cNvSpPr txBox="1">
            <a:spLocks noGrp="1"/>
          </p:cNvSpPr>
          <p:nvPr>
            <p:ph type="ctrTitle"/>
          </p:nvPr>
        </p:nvSpPr>
        <p:spPr>
          <a:xfrm>
            <a:off x="1527048" y="3950475"/>
            <a:ext cx="4224600" cy="1469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9600"/>
              <a:buFont typeface="Arial"/>
              <a:buNone/>
              <a:defRPr sz="9600" b="1">
                <a:latin typeface="Arial"/>
                <a:ea typeface="Arial"/>
                <a:cs typeface="Arial"/>
                <a:sym typeface="Arial"/>
              </a:defRPr>
            </a:lvl1pPr>
            <a:lvl2pPr lvl="1" algn="ctr">
              <a:lnSpc>
                <a:spcPct val="100000"/>
              </a:lnSpc>
              <a:spcBef>
                <a:spcPts val="0"/>
              </a:spcBef>
              <a:spcAft>
                <a:spcPts val="0"/>
              </a:spcAft>
              <a:buSzPts val="9600"/>
              <a:buFont typeface="Arial"/>
              <a:buNone/>
              <a:defRPr sz="9600" b="1">
                <a:latin typeface="Arial"/>
                <a:ea typeface="Arial"/>
                <a:cs typeface="Arial"/>
                <a:sym typeface="Arial"/>
              </a:defRPr>
            </a:lvl2pPr>
            <a:lvl3pPr lvl="2" algn="ctr">
              <a:lnSpc>
                <a:spcPct val="100000"/>
              </a:lnSpc>
              <a:spcBef>
                <a:spcPts val="0"/>
              </a:spcBef>
              <a:spcAft>
                <a:spcPts val="0"/>
              </a:spcAft>
              <a:buSzPts val="9600"/>
              <a:buFont typeface="Arial"/>
              <a:buNone/>
              <a:defRPr sz="9600" b="1">
                <a:latin typeface="Arial"/>
                <a:ea typeface="Arial"/>
                <a:cs typeface="Arial"/>
                <a:sym typeface="Arial"/>
              </a:defRPr>
            </a:lvl3pPr>
            <a:lvl4pPr lvl="3" algn="ctr">
              <a:lnSpc>
                <a:spcPct val="100000"/>
              </a:lnSpc>
              <a:spcBef>
                <a:spcPts val="0"/>
              </a:spcBef>
              <a:spcAft>
                <a:spcPts val="0"/>
              </a:spcAft>
              <a:buSzPts val="9600"/>
              <a:buFont typeface="Arial"/>
              <a:buNone/>
              <a:defRPr sz="9600" b="1">
                <a:latin typeface="Arial"/>
                <a:ea typeface="Arial"/>
                <a:cs typeface="Arial"/>
                <a:sym typeface="Arial"/>
              </a:defRPr>
            </a:lvl4pPr>
            <a:lvl5pPr lvl="4" algn="ctr">
              <a:lnSpc>
                <a:spcPct val="100000"/>
              </a:lnSpc>
              <a:spcBef>
                <a:spcPts val="0"/>
              </a:spcBef>
              <a:spcAft>
                <a:spcPts val="0"/>
              </a:spcAft>
              <a:buSzPts val="9600"/>
              <a:buFont typeface="Arial"/>
              <a:buNone/>
              <a:defRPr sz="9600" b="1">
                <a:latin typeface="Arial"/>
                <a:ea typeface="Arial"/>
                <a:cs typeface="Arial"/>
                <a:sym typeface="Arial"/>
              </a:defRPr>
            </a:lvl5pPr>
            <a:lvl6pPr lvl="5" algn="ctr">
              <a:lnSpc>
                <a:spcPct val="100000"/>
              </a:lnSpc>
              <a:spcBef>
                <a:spcPts val="0"/>
              </a:spcBef>
              <a:spcAft>
                <a:spcPts val="0"/>
              </a:spcAft>
              <a:buSzPts val="9600"/>
              <a:buFont typeface="Arial"/>
              <a:buNone/>
              <a:defRPr sz="9600" b="1">
                <a:latin typeface="Arial"/>
                <a:ea typeface="Arial"/>
                <a:cs typeface="Arial"/>
                <a:sym typeface="Arial"/>
              </a:defRPr>
            </a:lvl6pPr>
            <a:lvl7pPr lvl="6" algn="ctr">
              <a:lnSpc>
                <a:spcPct val="100000"/>
              </a:lnSpc>
              <a:spcBef>
                <a:spcPts val="0"/>
              </a:spcBef>
              <a:spcAft>
                <a:spcPts val="0"/>
              </a:spcAft>
              <a:buSzPts val="9600"/>
              <a:buFont typeface="Arial"/>
              <a:buNone/>
              <a:defRPr sz="9600" b="1">
                <a:latin typeface="Arial"/>
                <a:ea typeface="Arial"/>
                <a:cs typeface="Arial"/>
                <a:sym typeface="Arial"/>
              </a:defRPr>
            </a:lvl7pPr>
            <a:lvl8pPr lvl="7" algn="ctr">
              <a:lnSpc>
                <a:spcPct val="100000"/>
              </a:lnSpc>
              <a:spcBef>
                <a:spcPts val="0"/>
              </a:spcBef>
              <a:spcAft>
                <a:spcPts val="0"/>
              </a:spcAft>
              <a:buSzPts val="9600"/>
              <a:buFont typeface="Arial"/>
              <a:buNone/>
              <a:defRPr sz="9600" b="1">
                <a:latin typeface="Arial"/>
                <a:ea typeface="Arial"/>
                <a:cs typeface="Arial"/>
                <a:sym typeface="Arial"/>
              </a:defRPr>
            </a:lvl8pPr>
            <a:lvl9pPr lvl="8" algn="ctr">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01" name="Google Shape;301;p27"/>
          <p:cNvSpPr txBox="1">
            <a:spLocks noGrp="1"/>
          </p:cNvSpPr>
          <p:nvPr>
            <p:ph type="subTitle" idx="2"/>
          </p:nvPr>
        </p:nvSpPr>
        <p:spPr>
          <a:xfrm>
            <a:off x="1527148" y="5458975"/>
            <a:ext cx="4224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
        <p:nvSpPr>
          <p:cNvPr id="302" name="Google Shape;302;p27"/>
          <p:cNvSpPr txBox="1">
            <a:spLocks noGrp="1"/>
          </p:cNvSpPr>
          <p:nvPr>
            <p:ph type="subTitle" idx="3"/>
          </p:nvPr>
        </p:nvSpPr>
        <p:spPr>
          <a:xfrm>
            <a:off x="4297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303" name="Google Shape;303;p27"/>
          <p:cNvSpPr txBox="1">
            <a:spLocks noGrp="1"/>
          </p:cNvSpPr>
          <p:nvPr>
            <p:ph type="ctrTitle" idx="4"/>
          </p:nvPr>
        </p:nvSpPr>
        <p:spPr>
          <a:xfrm>
            <a:off x="7031650" y="3950696"/>
            <a:ext cx="4224600" cy="1469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9600"/>
              <a:buFont typeface="Arial"/>
              <a:buNone/>
              <a:defRPr sz="9600" b="1">
                <a:latin typeface="Arial"/>
                <a:ea typeface="Arial"/>
                <a:cs typeface="Arial"/>
                <a:sym typeface="Arial"/>
              </a:defRPr>
            </a:lvl1pPr>
            <a:lvl2pPr lvl="1" algn="ctr">
              <a:lnSpc>
                <a:spcPct val="100000"/>
              </a:lnSpc>
              <a:spcBef>
                <a:spcPts val="0"/>
              </a:spcBef>
              <a:spcAft>
                <a:spcPts val="0"/>
              </a:spcAft>
              <a:buSzPts val="9600"/>
              <a:buFont typeface="Arial"/>
              <a:buNone/>
              <a:defRPr sz="9600" b="1">
                <a:latin typeface="Arial"/>
                <a:ea typeface="Arial"/>
                <a:cs typeface="Arial"/>
                <a:sym typeface="Arial"/>
              </a:defRPr>
            </a:lvl2pPr>
            <a:lvl3pPr lvl="2" algn="ctr">
              <a:lnSpc>
                <a:spcPct val="100000"/>
              </a:lnSpc>
              <a:spcBef>
                <a:spcPts val="0"/>
              </a:spcBef>
              <a:spcAft>
                <a:spcPts val="0"/>
              </a:spcAft>
              <a:buSzPts val="9600"/>
              <a:buFont typeface="Arial"/>
              <a:buNone/>
              <a:defRPr sz="9600" b="1">
                <a:latin typeface="Arial"/>
                <a:ea typeface="Arial"/>
                <a:cs typeface="Arial"/>
                <a:sym typeface="Arial"/>
              </a:defRPr>
            </a:lvl3pPr>
            <a:lvl4pPr lvl="3" algn="ctr">
              <a:lnSpc>
                <a:spcPct val="100000"/>
              </a:lnSpc>
              <a:spcBef>
                <a:spcPts val="0"/>
              </a:spcBef>
              <a:spcAft>
                <a:spcPts val="0"/>
              </a:spcAft>
              <a:buSzPts val="9600"/>
              <a:buFont typeface="Arial"/>
              <a:buNone/>
              <a:defRPr sz="9600" b="1">
                <a:latin typeface="Arial"/>
                <a:ea typeface="Arial"/>
                <a:cs typeface="Arial"/>
                <a:sym typeface="Arial"/>
              </a:defRPr>
            </a:lvl4pPr>
            <a:lvl5pPr lvl="4" algn="ctr">
              <a:lnSpc>
                <a:spcPct val="100000"/>
              </a:lnSpc>
              <a:spcBef>
                <a:spcPts val="0"/>
              </a:spcBef>
              <a:spcAft>
                <a:spcPts val="0"/>
              </a:spcAft>
              <a:buSzPts val="9600"/>
              <a:buFont typeface="Arial"/>
              <a:buNone/>
              <a:defRPr sz="9600" b="1">
                <a:latin typeface="Arial"/>
                <a:ea typeface="Arial"/>
                <a:cs typeface="Arial"/>
                <a:sym typeface="Arial"/>
              </a:defRPr>
            </a:lvl5pPr>
            <a:lvl6pPr lvl="5" algn="ctr">
              <a:lnSpc>
                <a:spcPct val="100000"/>
              </a:lnSpc>
              <a:spcBef>
                <a:spcPts val="0"/>
              </a:spcBef>
              <a:spcAft>
                <a:spcPts val="0"/>
              </a:spcAft>
              <a:buSzPts val="9600"/>
              <a:buFont typeface="Arial"/>
              <a:buNone/>
              <a:defRPr sz="9600" b="1">
                <a:latin typeface="Arial"/>
                <a:ea typeface="Arial"/>
                <a:cs typeface="Arial"/>
                <a:sym typeface="Arial"/>
              </a:defRPr>
            </a:lvl6pPr>
            <a:lvl7pPr lvl="6" algn="ctr">
              <a:lnSpc>
                <a:spcPct val="100000"/>
              </a:lnSpc>
              <a:spcBef>
                <a:spcPts val="0"/>
              </a:spcBef>
              <a:spcAft>
                <a:spcPts val="0"/>
              </a:spcAft>
              <a:buSzPts val="9600"/>
              <a:buFont typeface="Arial"/>
              <a:buNone/>
              <a:defRPr sz="9600" b="1">
                <a:latin typeface="Arial"/>
                <a:ea typeface="Arial"/>
                <a:cs typeface="Arial"/>
                <a:sym typeface="Arial"/>
              </a:defRPr>
            </a:lvl7pPr>
            <a:lvl8pPr lvl="7" algn="ctr">
              <a:lnSpc>
                <a:spcPct val="100000"/>
              </a:lnSpc>
              <a:spcBef>
                <a:spcPts val="0"/>
              </a:spcBef>
              <a:spcAft>
                <a:spcPts val="0"/>
              </a:spcAft>
              <a:buSzPts val="9600"/>
              <a:buFont typeface="Arial"/>
              <a:buNone/>
              <a:defRPr sz="9600" b="1">
                <a:latin typeface="Arial"/>
                <a:ea typeface="Arial"/>
                <a:cs typeface="Arial"/>
                <a:sym typeface="Arial"/>
              </a:defRPr>
            </a:lvl8pPr>
            <a:lvl9pPr lvl="8" algn="ctr">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04" name="Google Shape;304;p27"/>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
        <p:nvSpPr>
          <p:cNvPr id="305" name="Google Shape;305;p27"/>
          <p:cNvSpPr txBox="1">
            <a:spLocks noGrp="1"/>
          </p:cNvSpPr>
          <p:nvPr>
            <p:ph type="ctrTitle" idx="6"/>
          </p:nvPr>
        </p:nvSpPr>
        <p:spPr>
          <a:xfrm>
            <a:off x="12536424" y="3950696"/>
            <a:ext cx="4224600" cy="1469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9600"/>
              <a:buFont typeface="Arial"/>
              <a:buNone/>
              <a:defRPr sz="9600" b="1">
                <a:latin typeface="Arial"/>
                <a:ea typeface="Arial"/>
                <a:cs typeface="Arial"/>
                <a:sym typeface="Arial"/>
              </a:defRPr>
            </a:lvl1pPr>
            <a:lvl2pPr lvl="1" algn="ctr">
              <a:lnSpc>
                <a:spcPct val="100000"/>
              </a:lnSpc>
              <a:spcBef>
                <a:spcPts val="0"/>
              </a:spcBef>
              <a:spcAft>
                <a:spcPts val="0"/>
              </a:spcAft>
              <a:buSzPts val="9600"/>
              <a:buFont typeface="Arial"/>
              <a:buNone/>
              <a:defRPr sz="9600" b="1">
                <a:latin typeface="Arial"/>
                <a:ea typeface="Arial"/>
                <a:cs typeface="Arial"/>
                <a:sym typeface="Arial"/>
              </a:defRPr>
            </a:lvl2pPr>
            <a:lvl3pPr lvl="2" algn="ctr">
              <a:lnSpc>
                <a:spcPct val="100000"/>
              </a:lnSpc>
              <a:spcBef>
                <a:spcPts val="0"/>
              </a:spcBef>
              <a:spcAft>
                <a:spcPts val="0"/>
              </a:spcAft>
              <a:buSzPts val="9600"/>
              <a:buFont typeface="Arial"/>
              <a:buNone/>
              <a:defRPr sz="9600" b="1">
                <a:latin typeface="Arial"/>
                <a:ea typeface="Arial"/>
                <a:cs typeface="Arial"/>
                <a:sym typeface="Arial"/>
              </a:defRPr>
            </a:lvl3pPr>
            <a:lvl4pPr lvl="3" algn="ctr">
              <a:lnSpc>
                <a:spcPct val="100000"/>
              </a:lnSpc>
              <a:spcBef>
                <a:spcPts val="0"/>
              </a:spcBef>
              <a:spcAft>
                <a:spcPts val="0"/>
              </a:spcAft>
              <a:buSzPts val="9600"/>
              <a:buFont typeface="Arial"/>
              <a:buNone/>
              <a:defRPr sz="9600" b="1">
                <a:latin typeface="Arial"/>
                <a:ea typeface="Arial"/>
                <a:cs typeface="Arial"/>
                <a:sym typeface="Arial"/>
              </a:defRPr>
            </a:lvl4pPr>
            <a:lvl5pPr lvl="4" algn="ctr">
              <a:lnSpc>
                <a:spcPct val="100000"/>
              </a:lnSpc>
              <a:spcBef>
                <a:spcPts val="0"/>
              </a:spcBef>
              <a:spcAft>
                <a:spcPts val="0"/>
              </a:spcAft>
              <a:buSzPts val="9600"/>
              <a:buFont typeface="Arial"/>
              <a:buNone/>
              <a:defRPr sz="9600" b="1">
                <a:latin typeface="Arial"/>
                <a:ea typeface="Arial"/>
                <a:cs typeface="Arial"/>
                <a:sym typeface="Arial"/>
              </a:defRPr>
            </a:lvl5pPr>
            <a:lvl6pPr lvl="5" algn="ctr">
              <a:lnSpc>
                <a:spcPct val="100000"/>
              </a:lnSpc>
              <a:spcBef>
                <a:spcPts val="0"/>
              </a:spcBef>
              <a:spcAft>
                <a:spcPts val="0"/>
              </a:spcAft>
              <a:buSzPts val="9600"/>
              <a:buFont typeface="Arial"/>
              <a:buNone/>
              <a:defRPr sz="9600" b="1">
                <a:latin typeface="Arial"/>
                <a:ea typeface="Arial"/>
                <a:cs typeface="Arial"/>
                <a:sym typeface="Arial"/>
              </a:defRPr>
            </a:lvl6pPr>
            <a:lvl7pPr lvl="6" algn="ctr">
              <a:lnSpc>
                <a:spcPct val="100000"/>
              </a:lnSpc>
              <a:spcBef>
                <a:spcPts val="0"/>
              </a:spcBef>
              <a:spcAft>
                <a:spcPts val="0"/>
              </a:spcAft>
              <a:buSzPts val="9600"/>
              <a:buFont typeface="Arial"/>
              <a:buNone/>
              <a:defRPr sz="9600" b="1">
                <a:latin typeface="Arial"/>
                <a:ea typeface="Arial"/>
                <a:cs typeface="Arial"/>
                <a:sym typeface="Arial"/>
              </a:defRPr>
            </a:lvl7pPr>
            <a:lvl8pPr lvl="7" algn="ctr">
              <a:lnSpc>
                <a:spcPct val="100000"/>
              </a:lnSpc>
              <a:spcBef>
                <a:spcPts val="0"/>
              </a:spcBef>
              <a:spcAft>
                <a:spcPts val="0"/>
              </a:spcAft>
              <a:buSzPts val="9600"/>
              <a:buFont typeface="Arial"/>
              <a:buNone/>
              <a:defRPr sz="9600" b="1">
                <a:latin typeface="Arial"/>
                <a:ea typeface="Arial"/>
                <a:cs typeface="Arial"/>
                <a:sym typeface="Arial"/>
              </a:defRPr>
            </a:lvl8pPr>
            <a:lvl9pPr lvl="8" algn="ctr">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06" name="Google Shape;306;p27"/>
          <p:cNvSpPr txBox="1">
            <a:spLocks noGrp="1"/>
          </p:cNvSpPr>
          <p:nvPr>
            <p:ph type="subTitle" idx="7"/>
          </p:nvPr>
        </p:nvSpPr>
        <p:spPr>
          <a:xfrm>
            <a:off x="12536524" y="5458975"/>
            <a:ext cx="4224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67_Stat (Half)">
  <p:cSld name="TITLE_1_2_2">
    <p:spTree>
      <p:nvGrpSpPr>
        <p:cNvPr id="1" name="Shape 307"/>
        <p:cNvGrpSpPr/>
        <p:nvPr/>
      </p:nvGrpSpPr>
      <p:grpSpPr>
        <a:xfrm>
          <a:off x="0" y="0"/>
          <a:ext cx="0" cy="0"/>
          <a:chOff x="0" y="0"/>
          <a:chExt cx="0" cy="0"/>
        </a:xfrm>
      </p:grpSpPr>
      <p:sp>
        <p:nvSpPr>
          <p:cNvPr id="308" name="Google Shape;308;p28"/>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9" name="Google Shape;309;p28"/>
          <p:cNvSpPr txBox="1">
            <a:spLocks noGrp="1"/>
          </p:cNvSpPr>
          <p:nvPr>
            <p:ph type="ctrTitle"/>
          </p:nvPr>
        </p:nvSpPr>
        <p:spPr>
          <a:xfrm>
            <a:off x="1527048" y="3383275"/>
            <a:ext cx="7041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310" name="Google Shape;310;p28"/>
          <p:cNvSpPr txBox="1">
            <a:spLocks noGrp="1"/>
          </p:cNvSpPr>
          <p:nvPr>
            <p:ph type="subTitle" idx="2"/>
          </p:nvPr>
        </p:nvSpPr>
        <p:spPr>
          <a:xfrm>
            <a:off x="1527098" y="5458973"/>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11" name="Google Shape;311;p28"/>
          <p:cNvSpPr txBox="1">
            <a:spLocks noGrp="1"/>
          </p:cNvSpPr>
          <p:nvPr>
            <p:ph type="subTitle" idx="3"/>
          </p:nvPr>
        </p:nvSpPr>
        <p:spPr>
          <a:xfrm>
            <a:off x="4297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70_Stats (Half)">
  <p:cSld name="TITLE_1_2">
    <p:spTree>
      <p:nvGrpSpPr>
        <p:cNvPr id="1" name="Shape 312"/>
        <p:cNvGrpSpPr/>
        <p:nvPr/>
      </p:nvGrpSpPr>
      <p:grpSpPr>
        <a:xfrm>
          <a:off x="0" y="0"/>
          <a:ext cx="0" cy="0"/>
          <a:chOff x="0" y="0"/>
          <a:chExt cx="0" cy="0"/>
        </a:xfrm>
      </p:grpSpPr>
      <p:sp>
        <p:nvSpPr>
          <p:cNvPr id="313" name="Google Shape;313;p29"/>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14" name="Google Shape;314;p29"/>
          <p:cNvSpPr txBox="1">
            <a:spLocks noGrp="1"/>
          </p:cNvSpPr>
          <p:nvPr>
            <p:ph type="ctrTitle"/>
          </p:nvPr>
        </p:nvSpPr>
        <p:spPr>
          <a:xfrm>
            <a:off x="1527048" y="2468875"/>
            <a:ext cx="7041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15" name="Google Shape;315;p29"/>
          <p:cNvSpPr txBox="1">
            <a:spLocks noGrp="1"/>
          </p:cNvSpPr>
          <p:nvPr>
            <p:ph type="subTitle" idx="2"/>
          </p:nvPr>
        </p:nvSpPr>
        <p:spPr>
          <a:xfrm>
            <a:off x="1527098" y="3970971"/>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16" name="Google Shape;316;p29"/>
          <p:cNvSpPr txBox="1">
            <a:spLocks noGrp="1"/>
          </p:cNvSpPr>
          <p:nvPr>
            <p:ph type="subTitle" idx="3"/>
          </p:nvPr>
        </p:nvSpPr>
        <p:spPr>
          <a:xfrm>
            <a:off x="4297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317" name="Google Shape;317;p29"/>
          <p:cNvSpPr txBox="1">
            <a:spLocks noGrp="1"/>
          </p:cNvSpPr>
          <p:nvPr>
            <p:ph type="ctrTitle" idx="4"/>
          </p:nvPr>
        </p:nvSpPr>
        <p:spPr>
          <a:xfrm>
            <a:off x="1527048" y="5361701"/>
            <a:ext cx="7041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18" name="Google Shape;318;p29"/>
          <p:cNvSpPr txBox="1">
            <a:spLocks noGrp="1"/>
          </p:cNvSpPr>
          <p:nvPr>
            <p:ph type="subTitle" idx="5"/>
          </p:nvPr>
        </p:nvSpPr>
        <p:spPr>
          <a:xfrm>
            <a:off x="1527098" y="6864100"/>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73_Stat (Third)">
  <p:cSld name="TITLE_1_2_2_1">
    <p:spTree>
      <p:nvGrpSpPr>
        <p:cNvPr id="1" name="Shape 319"/>
        <p:cNvGrpSpPr/>
        <p:nvPr/>
      </p:nvGrpSpPr>
      <p:grpSpPr>
        <a:xfrm>
          <a:off x="0" y="0"/>
          <a:ext cx="0" cy="0"/>
          <a:chOff x="0" y="0"/>
          <a:chExt cx="0" cy="0"/>
        </a:xfrm>
      </p:grpSpPr>
      <p:sp>
        <p:nvSpPr>
          <p:cNvPr id="320" name="Google Shape;320;p30"/>
          <p:cNvSpPr txBox="1">
            <a:spLocks noGrp="1"/>
          </p:cNvSpPr>
          <p:nvPr>
            <p:ph type="subTitle" idx="1"/>
          </p:nvPr>
        </p:nvSpPr>
        <p:spPr>
          <a:xfrm>
            <a:off x="429768" y="429768"/>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21" name="Google Shape;321;p30"/>
          <p:cNvSpPr txBox="1">
            <a:spLocks noGrp="1"/>
          </p:cNvSpPr>
          <p:nvPr>
            <p:ph type="ctrTitle"/>
          </p:nvPr>
        </p:nvSpPr>
        <p:spPr>
          <a:xfrm>
            <a:off x="777240" y="3383280"/>
            <a:ext cx="49287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22" name="Google Shape;322;p30"/>
          <p:cNvSpPr txBox="1">
            <a:spLocks noGrp="1"/>
          </p:cNvSpPr>
          <p:nvPr>
            <p:ph type="subTitle" idx="2"/>
          </p:nvPr>
        </p:nvSpPr>
        <p:spPr>
          <a:xfrm>
            <a:off x="777275" y="5458968"/>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23" name="Google Shape;323;p30"/>
          <p:cNvSpPr txBox="1">
            <a:spLocks noGrp="1"/>
          </p:cNvSpPr>
          <p:nvPr>
            <p:ph type="subTitle" idx="3"/>
          </p:nvPr>
        </p:nvSpPr>
        <p:spPr>
          <a:xfrm>
            <a:off x="429776"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6_Section_Gradient_Light">
  <p:cSld name="SECTION_HEADER_2_3_1_1_1_1_1">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4"/>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76_Stats (Third)">
  <p:cSld name="TITLE_1_2_3">
    <p:spTree>
      <p:nvGrpSpPr>
        <p:cNvPr id="1" name="Shape 324"/>
        <p:cNvGrpSpPr/>
        <p:nvPr/>
      </p:nvGrpSpPr>
      <p:grpSpPr>
        <a:xfrm>
          <a:off x="0" y="0"/>
          <a:ext cx="0" cy="0"/>
          <a:chOff x="0" y="0"/>
          <a:chExt cx="0" cy="0"/>
        </a:xfrm>
      </p:grpSpPr>
      <p:sp>
        <p:nvSpPr>
          <p:cNvPr id="325" name="Google Shape;325;p31"/>
          <p:cNvSpPr txBox="1">
            <a:spLocks noGrp="1"/>
          </p:cNvSpPr>
          <p:nvPr>
            <p:ph type="subTitle" idx="1"/>
          </p:nvPr>
        </p:nvSpPr>
        <p:spPr>
          <a:xfrm>
            <a:off x="429768" y="429768"/>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26" name="Google Shape;326;p31"/>
          <p:cNvSpPr txBox="1">
            <a:spLocks noGrp="1"/>
          </p:cNvSpPr>
          <p:nvPr>
            <p:ph type="ctrTitle"/>
          </p:nvPr>
        </p:nvSpPr>
        <p:spPr>
          <a:xfrm>
            <a:off x="777240" y="2468875"/>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27" name="Google Shape;327;p31"/>
          <p:cNvSpPr txBox="1">
            <a:spLocks noGrp="1"/>
          </p:cNvSpPr>
          <p:nvPr>
            <p:ph type="subTitle" idx="2"/>
          </p:nvPr>
        </p:nvSpPr>
        <p:spPr>
          <a:xfrm>
            <a:off x="777275" y="3970971"/>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28" name="Google Shape;328;p31"/>
          <p:cNvSpPr txBox="1">
            <a:spLocks noGrp="1"/>
          </p:cNvSpPr>
          <p:nvPr>
            <p:ph type="subTitle" idx="3"/>
          </p:nvPr>
        </p:nvSpPr>
        <p:spPr>
          <a:xfrm>
            <a:off x="429776"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329" name="Google Shape;329;p31"/>
          <p:cNvSpPr txBox="1">
            <a:spLocks noGrp="1"/>
          </p:cNvSpPr>
          <p:nvPr>
            <p:ph type="ctrTitle" idx="4"/>
          </p:nvPr>
        </p:nvSpPr>
        <p:spPr>
          <a:xfrm>
            <a:off x="777240" y="5361701"/>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30" name="Google Shape;330;p31"/>
          <p:cNvSpPr txBox="1">
            <a:spLocks noGrp="1"/>
          </p:cNvSpPr>
          <p:nvPr>
            <p:ph type="subTitle" idx="5"/>
          </p:nvPr>
        </p:nvSpPr>
        <p:spPr>
          <a:xfrm>
            <a:off x="777275" y="6864100"/>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79_End Card_White">
  <p:cSld name="SECTION_HEADER_2_1_2_3_1">
    <p:spTree>
      <p:nvGrpSpPr>
        <p:cNvPr id="1" name="Shape 331"/>
        <p:cNvGrpSpPr/>
        <p:nvPr/>
      </p:nvGrpSpPr>
      <p:grpSpPr>
        <a:xfrm>
          <a:off x="0" y="0"/>
          <a:ext cx="0" cy="0"/>
          <a:chOff x="0" y="0"/>
          <a:chExt cx="0" cy="0"/>
        </a:xfrm>
      </p:grpSpPr>
      <p:pic>
        <p:nvPicPr>
          <p:cNvPr id="332" name="Google Shape;332;p32"/>
          <p:cNvPicPr preferRelativeResize="0"/>
          <p:nvPr/>
        </p:nvPicPr>
        <p:blipFill rotWithShape="1">
          <a:blip r:embed="rId2">
            <a:alphaModFix/>
          </a:blip>
          <a:srcRect/>
          <a:stretch/>
        </p:blipFill>
        <p:spPr>
          <a:xfrm>
            <a:off x="5541350" y="3591975"/>
            <a:ext cx="7205299" cy="31030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79_End Card_Grey">
  <p:cSld name="SECTION_HEADER_2_1_2_3_1_4">
    <p:bg>
      <p:bgPr>
        <a:solidFill>
          <a:schemeClr val="accent3"/>
        </a:solidFill>
        <a:effectLst/>
      </p:bgPr>
    </p:bg>
    <p:spTree>
      <p:nvGrpSpPr>
        <p:cNvPr id="1" name="Shape 333"/>
        <p:cNvGrpSpPr/>
        <p:nvPr/>
      </p:nvGrpSpPr>
      <p:grpSpPr>
        <a:xfrm>
          <a:off x="0" y="0"/>
          <a:ext cx="0" cy="0"/>
          <a:chOff x="0" y="0"/>
          <a:chExt cx="0" cy="0"/>
        </a:xfrm>
      </p:grpSpPr>
      <p:pic>
        <p:nvPicPr>
          <p:cNvPr id="334" name="Google Shape;334;p33"/>
          <p:cNvPicPr preferRelativeResize="0"/>
          <p:nvPr/>
        </p:nvPicPr>
        <p:blipFill rotWithShape="1">
          <a:blip r:embed="rId2">
            <a:alphaModFix/>
          </a:blip>
          <a:srcRect/>
          <a:stretch/>
        </p:blipFill>
        <p:spPr>
          <a:xfrm>
            <a:off x="5541350" y="3591975"/>
            <a:ext cx="7205299" cy="31030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82_End Card_Black">
  <p:cSld name="SECTION_HEADER_2_1_2_3_1_3">
    <p:bg>
      <p:bgPr>
        <a:solidFill>
          <a:schemeClr val="dk1"/>
        </a:solidFill>
        <a:effectLst/>
      </p:bgPr>
    </p:bg>
    <p:spTree>
      <p:nvGrpSpPr>
        <p:cNvPr id="1" name="Shape 335"/>
        <p:cNvGrpSpPr/>
        <p:nvPr/>
      </p:nvGrpSpPr>
      <p:grpSpPr>
        <a:xfrm>
          <a:off x="0" y="0"/>
          <a:ext cx="0" cy="0"/>
          <a:chOff x="0" y="0"/>
          <a:chExt cx="0" cy="0"/>
        </a:xfrm>
      </p:grpSpPr>
      <p:pic>
        <p:nvPicPr>
          <p:cNvPr id="336" name="Google Shape;336;p34"/>
          <p:cNvPicPr preferRelativeResize="0"/>
          <p:nvPr/>
        </p:nvPicPr>
        <p:blipFill rotWithShape="1">
          <a:blip r:embed="rId2">
            <a:alphaModFix/>
          </a:blip>
          <a:srcRect/>
          <a:stretch/>
        </p:blipFill>
        <p:spPr>
          <a:xfrm>
            <a:off x="5541263" y="3586925"/>
            <a:ext cx="7205473" cy="311313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82_End Card_Gradient_Dark">
  <p:cSld name="SECTION_HEADER_2_1_2_3_1_3_2">
    <p:bg>
      <p:bgPr>
        <a:blipFill>
          <a:blip r:embed="rId2">
            <a:alphaModFix/>
          </a:blip>
          <a:stretch>
            <a:fillRect/>
          </a:stretch>
        </a:blipFill>
        <a:effectLst/>
      </p:bgPr>
    </p:bg>
    <p:spTree>
      <p:nvGrpSpPr>
        <p:cNvPr id="1" name="Shape 337"/>
        <p:cNvGrpSpPr/>
        <p:nvPr/>
      </p:nvGrpSpPr>
      <p:grpSpPr>
        <a:xfrm>
          <a:off x="0" y="0"/>
          <a:ext cx="0" cy="0"/>
          <a:chOff x="0" y="0"/>
          <a:chExt cx="0" cy="0"/>
        </a:xfrm>
      </p:grpSpPr>
      <p:pic>
        <p:nvPicPr>
          <p:cNvPr id="338" name="Google Shape;338;p35"/>
          <p:cNvPicPr preferRelativeResize="0"/>
          <p:nvPr/>
        </p:nvPicPr>
        <p:blipFill rotWithShape="1">
          <a:blip r:embed="rId3">
            <a:alphaModFix/>
          </a:blip>
          <a:srcRect/>
          <a:stretch/>
        </p:blipFill>
        <p:spPr>
          <a:xfrm>
            <a:off x="5541263" y="3586925"/>
            <a:ext cx="7205473" cy="311313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82_End Card_Gradient_Dark_Saturated">
  <p:cSld name="SECTION_HEADER_2_1_2_3_1_3_2_1">
    <p:bg>
      <p:bgPr>
        <a:blipFill>
          <a:blip r:embed="rId2">
            <a:alphaModFix/>
          </a:blip>
          <a:stretch>
            <a:fillRect/>
          </a:stretch>
        </a:blipFill>
        <a:effectLst/>
      </p:bgPr>
    </p:bg>
    <p:spTree>
      <p:nvGrpSpPr>
        <p:cNvPr id="1" name="Shape 339"/>
        <p:cNvGrpSpPr/>
        <p:nvPr/>
      </p:nvGrpSpPr>
      <p:grpSpPr>
        <a:xfrm>
          <a:off x="0" y="0"/>
          <a:ext cx="0" cy="0"/>
          <a:chOff x="0" y="0"/>
          <a:chExt cx="0" cy="0"/>
        </a:xfrm>
      </p:grpSpPr>
      <p:pic>
        <p:nvPicPr>
          <p:cNvPr id="340" name="Google Shape;340;p36" title="Meta_Lockup_MonoWhite_RGB.png"/>
          <p:cNvPicPr preferRelativeResize="0"/>
          <p:nvPr/>
        </p:nvPicPr>
        <p:blipFill rotWithShape="1">
          <a:blip r:embed="rId3">
            <a:alphaModFix/>
          </a:blip>
          <a:srcRect l="159" r="159"/>
          <a:stretch/>
        </p:blipFill>
        <p:spPr>
          <a:xfrm>
            <a:off x="5541263" y="3586925"/>
            <a:ext cx="7205473" cy="311313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82_End Card_Gradient_Light_Saturated">
  <p:cSld name="SECTION_HEADER_2_1_2_3_1_3_2_1_1">
    <p:bg>
      <p:bgPr>
        <a:blipFill>
          <a:blip r:embed="rId2">
            <a:alphaModFix/>
          </a:blip>
          <a:stretch>
            <a:fillRect/>
          </a:stretch>
        </a:blipFill>
        <a:effectLst/>
      </p:bgPr>
    </p:bg>
    <p:spTree>
      <p:nvGrpSpPr>
        <p:cNvPr id="1" name="Shape 341"/>
        <p:cNvGrpSpPr/>
        <p:nvPr/>
      </p:nvGrpSpPr>
      <p:grpSpPr>
        <a:xfrm>
          <a:off x="0" y="0"/>
          <a:ext cx="0" cy="0"/>
          <a:chOff x="0" y="0"/>
          <a:chExt cx="0" cy="0"/>
        </a:xfrm>
      </p:grpSpPr>
      <p:pic>
        <p:nvPicPr>
          <p:cNvPr id="342" name="Google Shape;342;p37" title="Meta_Lockup_MonoWhite_RGB.png"/>
          <p:cNvPicPr preferRelativeResize="0"/>
          <p:nvPr/>
        </p:nvPicPr>
        <p:blipFill rotWithShape="1">
          <a:blip r:embed="rId3">
            <a:alphaModFix/>
          </a:blip>
          <a:srcRect l="159" r="159"/>
          <a:stretch/>
        </p:blipFill>
        <p:spPr>
          <a:xfrm>
            <a:off x="5541263" y="3586925"/>
            <a:ext cx="7205473" cy="3113134"/>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82_End Card_Gradient_Light">
  <p:cSld name="SECTION_HEADER_2_1_2_3_1_3_1">
    <p:bg>
      <p:bgPr>
        <a:blipFill>
          <a:blip r:embed="rId2">
            <a:alphaModFix/>
          </a:blip>
          <a:stretch>
            <a:fillRect/>
          </a:stretch>
        </a:blipFill>
        <a:effectLst/>
      </p:bgPr>
    </p:bg>
    <p:spTree>
      <p:nvGrpSpPr>
        <p:cNvPr id="1" name="Shape 343"/>
        <p:cNvGrpSpPr/>
        <p:nvPr/>
      </p:nvGrpSpPr>
      <p:grpSpPr>
        <a:xfrm>
          <a:off x="0" y="0"/>
          <a:ext cx="0" cy="0"/>
          <a:chOff x="0" y="0"/>
          <a:chExt cx="0" cy="0"/>
        </a:xfrm>
      </p:grpSpPr>
      <p:pic>
        <p:nvPicPr>
          <p:cNvPr id="344" name="Google Shape;344;p38"/>
          <p:cNvPicPr preferRelativeResize="0"/>
          <p:nvPr/>
        </p:nvPicPr>
        <p:blipFill rotWithShape="1">
          <a:blip r:embed="rId3">
            <a:alphaModFix/>
          </a:blip>
          <a:srcRect/>
          <a:stretch/>
        </p:blipFill>
        <p:spPr>
          <a:xfrm>
            <a:off x="5541350" y="3591975"/>
            <a:ext cx="7205299" cy="31030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Grey">
  <p:cSld name="CUSTOM_2">
    <p:bg>
      <p:bgPr>
        <a:solidFill>
          <a:schemeClr val="accent3"/>
        </a:solidFill>
        <a:effectLst/>
      </p:bgPr>
    </p:bg>
    <p:spTree>
      <p:nvGrpSpPr>
        <p:cNvPr id="1" name="Shape 345"/>
        <p:cNvGrpSpPr/>
        <p:nvPr/>
      </p:nvGrpSpPr>
      <p:grpSpPr>
        <a:xfrm>
          <a:off x="0" y="0"/>
          <a:ext cx="0" cy="0"/>
          <a:chOff x="0" y="0"/>
          <a:chExt cx="0" cy="0"/>
        </a:xfrm>
      </p:grpSpPr>
      <p:pic>
        <p:nvPicPr>
          <p:cNvPr id="346" name="Google Shape;346;p39"/>
          <p:cNvPicPr preferRelativeResize="0"/>
          <p:nvPr/>
        </p:nvPicPr>
        <p:blipFill rotWithShape="1">
          <a:blip r:embed="rId2">
            <a:alphaModFix/>
          </a:blip>
          <a:srcRect/>
          <a:stretch/>
        </p:blipFill>
        <p:spPr>
          <a:xfrm>
            <a:off x="15429662" y="8815400"/>
            <a:ext cx="2439250" cy="1050499"/>
          </a:xfrm>
          <a:prstGeom prst="rect">
            <a:avLst/>
          </a:prstGeom>
          <a:noFill/>
          <a:ln>
            <a:noFill/>
          </a:ln>
        </p:spPr>
      </p:pic>
      <p:sp>
        <p:nvSpPr>
          <p:cNvPr id="347" name="Google Shape;347;p39"/>
          <p:cNvSpPr txBox="1">
            <a:spLocks noGrp="1"/>
          </p:cNvSpPr>
          <p:nvPr>
            <p:ph type="subTitle" idx="1"/>
          </p:nvPr>
        </p:nvSpPr>
        <p:spPr>
          <a:xfrm>
            <a:off x="7905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48" name="Google Shape;348;p39"/>
          <p:cNvSpPr txBox="1">
            <a:spLocks noGrp="1"/>
          </p:cNvSpPr>
          <p:nvPr>
            <p:ph type="subTitle" idx="2"/>
          </p:nvPr>
        </p:nvSpPr>
        <p:spPr>
          <a:xfrm>
            <a:off x="4317213"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49" name="Google Shape;349;p39"/>
          <p:cNvSpPr txBox="1">
            <a:spLocks noGrp="1"/>
          </p:cNvSpPr>
          <p:nvPr>
            <p:ph type="subTitle" idx="3"/>
          </p:nvPr>
        </p:nvSpPr>
        <p:spPr>
          <a:xfrm>
            <a:off x="78438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50" name="Google Shape;350;p39"/>
          <p:cNvSpPr txBox="1">
            <a:spLocks noGrp="1"/>
          </p:cNvSpPr>
          <p:nvPr>
            <p:ph type="ctrTitle"/>
          </p:nvPr>
        </p:nvSpPr>
        <p:spPr>
          <a:xfrm>
            <a:off x="790575" y="3849624"/>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51" name="Google Shape;351;p39"/>
          <p:cNvSpPr txBox="1">
            <a:spLocks noGrp="1"/>
          </p:cNvSpPr>
          <p:nvPr>
            <p:ph type="subTitle" idx="4"/>
          </p:nvPr>
        </p:nvSpPr>
        <p:spPr>
          <a:xfrm>
            <a:off x="790575" y="6153912"/>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2_Title 1_Black">
  <p:cSld name="TITLE_2_2">
    <p:bg>
      <p:bgPr>
        <a:solidFill>
          <a:schemeClr val="dk1"/>
        </a:solidFill>
        <a:effectLst/>
      </p:bgPr>
    </p:bg>
    <p:spTree>
      <p:nvGrpSpPr>
        <p:cNvPr id="1" name="Shape 352"/>
        <p:cNvGrpSpPr/>
        <p:nvPr/>
      </p:nvGrpSpPr>
      <p:grpSpPr>
        <a:xfrm>
          <a:off x="0" y="0"/>
          <a:ext cx="0" cy="0"/>
          <a:chOff x="0" y="0"/>
          <a:chExt cx="0" cy="0"/>
        </a:xfrm>
      </p:grpSpPr>
      <p:pic>
        <p:nvPicPr>
          <p:cNvPr id="353" name="Google Shape;353;p40"/>
          <p:cNvPicPr preferRelativeResize="0"/>
          <p:nvPr/>
        </p:nvPicPr>
        <p:blipFill rotWithShape="1">
          <a:blip r:embed="rId2">
            <a:alphaModFix/>
          </a:blip>
          <a:srcRect/>
          <a:stretch/>
        </p:blipFill>
        <p:spPr>
          <a:xfrm>
            <a:off x="15425928" y="8814816"/>
            <a:ext cx="2441446" cy="1049823"/>
          </a:xfrm>
          <a:prstGeom prst="rect">
            <a:avLst/>
          </a:prstGeom>
          <a:noFill/>
          <a:ln>
            <a:noFill/>
          </a:ln>
        </p:spPr>
      </p:pic>
      <p:sp>
        <p:nvSpPr>
          <p:cNvPr id="354" name="Google Shape;354;p40"/>
          <p:cNvSpPr txBox="1">
            <a:spLocks noGrp="1"/>
          </p:cNvSpPr>
          <p:nvPr>
            <p:ph type="subTitle" idx="1"/>
          </p:nvPr>
        </p:nvSpPr>
        <p:spPr>
          <a:xfrm>
            <a:off x="7905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55" name="Google Shape;355;p40"/>
          <p:cNvSpPr txBox="1">
            <a:spLocks noGrp="1"/>
          </p:cNvSpPr>
          <p:nvPr>
            <p:ph type="subTitle" idx="2"/>
          </p:nvPr>
        </p:nvSpPr>
        <p:spPr>
          <a:xfrm>
            <a:off x="4317213"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56" name="Google Shape;356;p40"/>
          <p:cNvSpPr txBox="1">
            <a:spLocks noGrp="1"/>
          </p:cNvSpPr>
          <p:nvPr>
            <p:ph type="subTitle" idx="3"/>
          </p:nvPr>
        </p:nvSpPr>
        <p:spPr>
          <a:xfrm>
            <a:off x="78438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57" name="Google Shape;357;p40"/>
          <p:cNvSpPr txBox="1">
            <a:spLocks noGrp="1"/>
          </p:cNvSpPr>
          <p:nvPr>
            <p:ph type="ctrTitle"/>
          </p:nvPr>
        </p:nvSpPr>
        <p:spPr>
          <a:xfrm>
            <a:off x="790575" y="3849624"/>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7200"/>
              <a:buNone/>
              <a:defRPr sz="7200">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58" name="Google Shape;358;p40"/>
          <p:cNvSpPr txBox="1">
            <a:spLocks noGrp="1"/>
          </p:cNvSpPr>
          <p:nvPr>
            <p:ph type="subTitle" idx="4"/>
          </p:nvPr>
        </p:nvSpPr>
        <p:spPr>
          <a:xfrm>
            <a:off x="790575" y="6153912"/>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9_Text (Third)">
  <p:cSld name="TITLE_AND_BODY_2_1_3">
    <p:bg>
      <p:bgPr>
        <a:solidFill>
          <a:schemeClr val="accent3"/>
        </a:solidFill>
        <a:effectLst/>
      </p:bgPr>
    </p:bg>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777240" y="2532888"/>
            <a:ext cx="49287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1" name="Google Shape;31;p5"/>
          <p:cNvSpPr txBox="1">
            <a:spLocks noGrp="1"/>
          </p:cNvSpPr>
          <p:nvPr>
            <p:ph type="body" idx="1"/>
          </p:nvPr>
        </p:nvSpPr>
        <p:spPr>
          <a:xfrm>
            <a:off x="777240" y="5742432"/>
            <a:ext cx="49287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2" name="Google Shape;32;p5"/>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3" name="Google Shape;33;p5"/>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34" name="Google Shape;34;p5"/>
          <p:cNvGrpSpPr/>
          <p:nvPr/>
        </p:nvGrpSpPr>
        <p:grpSpPr>
          <a:xfrm>
            <a:off x="744554" y="9667704"/>
            <a:ext cx="757005" cy="151663"/>
            <a:chOff x="3610015" y="6016276"/>
            <a:chExt cx="1701900" cy="341200"/>
          </a:xfrm>
        </p:grpSpPr>
        <p:grpSp>
          <p:nvGrpSpPr>
            <p:cNvPr id="35" name="Google Shape;35;p5"/>
            <p:cNvGrpSpPr/>
            <p:nvPr/>
          </p:nvGrpSpPr>
          <p:grpSpPr>
            <a:xfrm>
              <a:off x="4234632" y="6027258"/>
              <a:ext cx="1077283" cy="330123"/>
              <a:chOff x="4234632" y="6027258"/>
              <a:chExt cx="1077283" cy="330123"/>
            </a:xfrm>
          </p:grpSpPr>
          <p:sp>
            <p:nvSpPr>
              <p:cNvPr id="36" name="Google Shape;36;p5"/>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37" name="Google Shape;37;p5"/>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38" name="Google Shape;38;p5"/>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39" name="Google Shape;39;p5"/>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0" name="Google Shape;40;p5"/>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1" name="Google Shape;41;p5"/>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5_Title_Gradient_Dark">
  <p:cSld name="TITLE_2_1">
    <p:bg>
      <p:bgPr>
        <a:blipFill>
          <a:blip r:embed="rId2">
            <a:alphaModFix/>
          </a:blip>
          <a:stretch>
            <a:fillRect/>
          </a:stretch>
        </a:blipFill>
        <a:effectLst/>
      </p:bgPr>
    </p:bg>
    <p:spTree>
      <p:nvGrpSpPr>
        <p:cNvPr id="1" name="Shape 359"/>
        <p:cNvGrpSpPr/>
        <p:nvPr/>
      </p:nvGrpSpPr>
      <p:grpSpPr>
        <a:xfrm>
          <a:off x="0" y="0"/>
          <a:ext cx="0" cy="0"/>
          <a:chOff x="0" y="0"/>
          <a:chExt cx="0" cy="0"/>
        </a:xfrm>
      </p:grpSpPr>
      <p:sp>
        <p:nvSpPr>
          <p:cNvPr id="360" name="Google Shape;360;p41"/>
          <p:cNvSpPr txBox="1">
            <a:spLocks noGrp="1"/>
          </p:cNvSpPr>
          <p:nvPr>
            <p:ph type="subTitle" idx="1"/>
          </p:nvPr>
        </p:nvSpPr>
        <p:spPr>
          <a:xfrm>
            <a:off x="7905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61" name="Google Shape;361;p41"/>
          <p:cNvSpPr txBox="1">
            <a:spLocks noGrp="1"/>
          </p:cNvSpPr>
          <p:nvPr>
            <p:ph type="subTitle" idx="2"/>
          </p:nvPr>
        </p:nvSpPr>
        <p:spPr>
          <a:xfrm>
            <a:off x="4317213"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62" name="Google Shape;362;p41"/>
          <p:cNvSpPr txBox="1">
            <a:spLocks noGrp="1"/>
          </p:cNvSpPr>
          <p:nvPr>
            <p:ph type="subTitle" idx="3"/>
          </p:nvPr>
        </p:nvSpPr>
        <p:spPr>
          <a:xfrm>
            <a:off x="78438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63" name="Google Shape;363;p41"/>
          <p:cNvSpPr txBox="1">
            <a:spLocks noGrp="1"/>
          </p:cNvSpPr>
          <p:nvPr>
            <p:ph type="ctrTitle"/>
          </p:nvPr>
        </p:nvSpPr>
        <p:spPr>
          <a:xfrm>
            <a:off x="790575" y="3849624"/>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7200"/>
              <a:buNone/>
              <a:defRPr sz="7200">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64" name="Google Shape;364;p41"/>
          <p:cNvSpPr txBox="1">
            <a:spLocks noGrp="1"/>
          </p:cNvSpPr>
          <p:nvPr>
            <p:ph type="subTitle" idx="4"/>
          </p:nvPr>
        </p:nvSpPr>
        <p:spPr>
          <a:xfrm>
            <a:off x="790575" y="6153912"/>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pic>
        <p:nvPicPr>
          <p:cNvPr id="365" name="Google Shape;365;p41" title="Meta_Lockup_MonoWhite_RGB.png"/>
          <p:cNvPicPr preferRelativeResize="0"/>
          <p:nvPr/>
        </p:nvPicPr>
        <p:blipFill rotWithShape="1">
          <a:blip r:embed="rId3">
            <a:alphaModFix/>
          </a:blip>
          <a:srcRect t="80" b="70"/>
          <a:stretch/>
        </p:blipFill>
        <p:spPr>
          <a:xfrm>
            <a:off x="15425928" y="8814816"/>
            <a:ext cx="2441446" cy="1049823"/>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5_Title_Gradient_Dark_Saturated">
  <p:cSld name="TITLE_2_1_1">
    <p:bg>
      <p:bgPr>
        <a:blipFill>
          <a:blip r:embed="rId2">
            <a:alphaModFix/>
          </a:blip>
          <a:stretch>
            <a:fillRect/>
          </a:stretch>
        </a:blipFill>
        <a:effectLst/>
      </p:bgPr>
    </p:bg>
    <p:spTree>
      <p:nvGrpSpPr>
        <p:cNvPr id="1" name="Shape 366"/>
        <p:cNvGrpSpPr/>
        <p:nvPr/>
      </p:nvGrpSpPr>
      <p:grpSpPr>
        <a:xfrm>
          <a:off x="0" y="0"/>
          <a:ext cx="0" cy="0"/>
          <a:chOff x="0" y="0"/>
          <a:chExt cx="0" cy="0"/>
        </a:xfrm>
      </p:grpSpPr>
      <p:pic>
        <p:nvPicPr>
          <p:cNvPr id="367" name="Google Shape;367;p42" title="Meta_Lockup_MonoWhite_RGB.png"/>
          <p:cNvPicPr preferRelativeResize="0"/>
          <p:nvPr/>
        </p:nvPicPr>
        <p:blipFill rotWithShape="1">
          <a:blip r:embed="rId3">
            <a:alphaModFix/>
          </a:blip>
          <a:srcRect t="80" b="70"/>
          <a:stretch/>
        </p:blipFill>
        <p:spPr>
          <a:xfrm>
            <a:off x="15425928" y="8814816"/>
            <a:ext cx="2441446" cy="1049823"/>
          </a:xfrm>
          <a:prstGeom prst="rect">
            <a:avLst/>
          </a:prstGeom>
          <a:noFill/>
          <a:ln>
            <a:noFill/>
          </a:ln>
        </p:spPr>
      </p:pic>
      <p:sp>
        <p:nvSpPr>
          <p:cNvPr id="368" name="Google Shape;368;p42"/>
          <p:cNvSpPr txBox="1">
            <a:spLocks noGrp="1"/>
          </p:cNvSpPr>
          <p:nvPr>
            <p:ph type="subTitle" idx="1"/>
          </p:nvPr>
        </p:nvSpPr>
        <p:spPr>
          <a:xfrm>
            <a:off x="7905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69" name="Google Shape;369;p42"/>
          <p:cNvSpPr txBox="1">
            <a:spLocks noGrp="1"/>
          </p:cNvSpPr>
          <p:nvPr>
            <p:ph type="subTitle" idx="2"/>
          </p:nvPr>
        </p:nvSpPr>
        <p:spPr>
          <a:xfrm>
            <a:off x="4317213"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70" name="Google Shape;370;p42"/>
          <p:cNvSpPr txBox="1">
            <a:spLocks noGrp="1"/>
          </p:cNvSpPr>
          <p:nvPr>
            <p:ph type="subTitle" idx="3"/>
          </p:nvPr>
        </p:nvSpPr>
        <p:spPr>
          <a:xfrm>
            <a:off x="78438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71" name="Google Shape;371;p42"/>
          <p:cNvSpPr txBox="1">
            <a:spLocks noGrp="1"/>
          </p:cNvSpPr>
          <p:nvPr>
            <p:ph type="ctrTitle"/>
          </p:nvPr>
        </p:nvSpPr>
        <p:spPr>
          <a:xfrm>
            <a:off x="790575" y="3849624"/>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7200"/>
              <a:buNone/>
              <a:defRPr sz="7200">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72" name="Google Shape;372;p42"/>
          <p:cNvSpPr txBox="1">
            <a:spLocks noGrp="1"/>
          </p:cNvSpPr>
          <p:nvPr>
            <p:ph type="subTitle" idx="4"/>
          </p:nvPr>
        </p:nvSpPr>
        <p:spPr>
          <a:xfrm>
            <a:off x="790575" y="6153912"/>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5_Title_Gradient_Light_Saturated">
  <p:cSld name="TITLE_2_1_1_1">
    <p:bg>
      <p:bgPr>
        <a:blipFill>
          <a:blip r:embed="rId2">
            <a:alphaModFix/>
          </a:blip>
          <a:stretch>
            <a:fillRect/>
          </a:stretch>
        </a:blipFill>
        <a:effectLst/>
      </p:bgPr>
    </p:bg>
    <p:spTree>
      <p:nvGrpSpPr>
        <p:cNvPr id="1" name="Shape 373"/>
        <p:cNvGrpSpPr/>
        <p:nvPr/>
      </p:nvGrpSpPr>
      <p:grpSpPr>
        <a:xfrm>
          <a:off x="0" y="0"/>
          <a:ext cx="0" cy="0"/>
          <a:chOff x="0" y="0"/>
          <a:chExt cx="0" cy="0"/>
        </a:xfrm>
      </p:grpSpPr>
      <p:pic>
        <p:nvPicPr>
          <p:cNvPr id="374" name="Google Shape;374;p43" title="Meta_Lockup_MonoWhite_RGB.png"/>
          <p:cNvPicPr preferRelativeResize="0"/>
          <p:nvPr/>
        </p:nvPicPr>
        <p:blipFill rotWithShape="1">
          <a:blip r:embed="rId3">
            <a:alphaModFix/>
          </a:blip>
          <a:srcRect t="80" b="70"/>
          <a:stretch/>
        </p:blipFill>
        <p:spPr>
          <a:xfrm>
            <a:off x="15425928" y="8814816"/>
            <a:ext cx="2441446" cy="1049823"/>
          </a:xfrm>
          <a:prstGeom prst="rect">
            <a:avLst/>
          </a:prstGeom>
          <a:noFill/>
          <a:ln>
            <a:noFill/>
          </a:ln>
        </p:spPr>
      </p:pic>
      <p:sp>
        <p:nvSpPr>
          <p:cNvPr id="375" name="Google Shape;375;p43"/>
          <p:cNvSpPr txBox="1">
            <a:spLocks noGrp="1"/>
          </p:cNvSpPr>
          <p:nvPr>
            <p:ph type="subTitle" idx="1"/>
          </p:nvPr>
        </p:nvSpPr>
        <p:spPr>
          <a:xfrm>
            <a:off x="7905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76" name="Google Shape;376;p43"/>
          <p:cNvSpPr txBox="1">
            <a:spLocks noGrp="1"/>
          </p:cNvSpPr>
          <p:nvPr>
            <p:ph type="subTitle" idx="2"/>
          </p:nvPr>
        </p:nvSpPr>
        <p:spPr>
          <a:xfrm>
            <a:off x="4317213"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77" name="Google Shape;377;p43"/>
          <p:cNvSpPr txBox="1">
            <a:spLocks noGrp="1"/>
          </p:cNvSpPr>
          <p:nvPr>
            <p:ph type="subTitle" idx="3"/>
          </p:nvPr>
        </p:nvSpPr>
        <p:spPr>
          <a:xfrm>
            <a:off x="78438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78" name="Google Shape;378;p43"/>
          <p:cNvSpPr txBox="1">
            <a:spLocks noGrp="1"/>
          </p:cNvSpPr>
          <p:nvPr>
            <p:ph type="ctrTitle"/>
          </p:nvPr>
        </p:nvSpPr>
        <p:spPr>
          <a:xfrm>
            <a:off x="790575" y="3849624"/>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7200"/>
              <a:buNone/>
              <a:defRPr sz="7200">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79" name="Google Shape;379;p43"/>
          <p:cNvSpPr txBox="1">
            <a:spLocks noGrp="1"/>
          </p:cNvSpPr>
          <p:nvPr>
            <p:ph type="subTitle" idx="4"/>
          </p:nvPr>
        </p:nvSpPr>
        <p:spPr>
          <a:xfrm>
            <a:off x="790575" y="6153912"/>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5_Title_Gradient_Light">
  <p:cSld name="TITLE_2_1_1_1_1">
    <p:bg>
      <p:bgPr>
        <a:blipFill>
          <a:blip r:embed="rId2">
            <a:alphaModFix/>
          </a:blip>
          <a:stretch>
            <a:fillRect/>
          </a:stretch>
        </a:blipFill>
        <a:effectLst/>
      </p:bgPr>
    </p:bg>
    <p:spTree>
      <p:nvGrpSpPr>
        <p:cNvPr id="1" name="Shape 380"/>
        <p:cNvGrpSpPr/>
        <p:nvPr/>
      </p:nvGrpSpPr>
      <p:grpSpPr>
        <a:xfrm>
          <a:off x="0" y="0"/>
          <a:ext cx="0" cy="0"/>
          <a:chOff x="0" y="0"/>
          <a:chExt cx="0" cy="0"/>
        </a:xfrm>
      </p:grpSpPr>
      <p:sp>
        <p:nvSpPr>
          <p:cNvPr id="381" name="Google Shape;381;p44"/>
          <p:cNvSpPr txBox="1">
            <a:spLocks noGrp="1"/>
          </p:cNvSpPr>
          <p:nvPr>
            <p:ph type="subTitle" idx="1"/>
          </p:nvPr>
        </p:nvSpPr>
        <p:spPr>
          <a:xfrm>
            <a:off x="7905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82" name="Google Shape;382;p44"/>
          <p:cNvSpPr txBox="1">
            <a:spLocks noGrp="1"/>
          </p:cNvSpPr>
          <p:nvPr>
            <p:ph type="subTitle" idx="2"/>
          </p:nvPr>
        </p:nvSpPr>
        <p:spPr>
          <a:xfrm>
            <a:off x="4317213"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83" name="Google Shape;383;p44"/>
          <p:cNvSpPr txBox="1">
            <a:spLocks noGrp="1"/>
          </p:cNvSpPr>
          <p:nvPr>
            <p:ph type="subTitle" idx="3"/>
          </p:nvPr>
        </p:nvSpPr>
        <p:spPr>
          <a:xfrm>
            <a:off x="78438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84" name="Google Shape;384;p44"/>
          <p:cNvSpPr txBox="1">
            <a:spLocks noGrp="1"/>
          </p:cNvSpPr>
          <p:nvPr>
            <p:ph type="ctrTitle"/>
          </p:nvPr>
        </p:nvSpPr>
        <p:spPr>
          <a:xfrm>
            <a:off x="790575" y="3849624"/>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85" name="Google Shape;385;p44"/>
          <p:cNvSpPr txBox="1">
            <a:spLocks noGrp="1"/>
          </p:cNvSpPr>
          <p:nvPr>
            <p:ph type="subTitle" idx="4"/>
          </p:nvPr>
        </p:nvSpPr>
        <p:spPr>
          <a:xfrm>
            <a:off x="790575" y="6153912"/>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pic>
        <p:nvPicPr>
          <p:cNvPr id="386" name="Google Shape;386;p44"/>
          <p:cNvPicPr preferRelativeResize="0"/>
          <p:nvPr/>
        </p:nvPicPr>
        <p:blipFill rotWithShape="1">
          <a:blip r:embed="rId3">
            <a:alphaModFix/>
          </a:blip>
          <a:srcRect/>
          <a:stretch/>
        </p:blipFill>
        <p:spPr>
          <a:xfrm>
            <a:off x="15429662" y="8815400"/>
            <a:ext cx="2439250" cy="105049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8_Agenda_Black">
  <p:cSld name="SECTION_HEADER_2_2_2">
    <p:bg>
      <p:bgPr>
        <a:solidFill>
          <a:schemeClr val="dk1"/>
        </a:solidFill>
        <a:effectLst/>
      </p:bgPr>
    </p:bg>
    <p:spTree>
      <p:nvGrpSpPr>
        <p:cNvPr id="1" name="Shape 387"/>
        <p:cNvGrpSpPr/>
        <p:nvPr/>
      </p:nvGrpSpPr>
      <p:grpSpPr>
        <a:xfrm>
          <a:off x="0" y="0"/>
          <a:ext cx="0" cy="0"/>
          <a:chOff x="0" y="0"/>
          <a:chExt cx="0" cy="0"/>
        </a:xfrm>
      </p:grpSpPr>
      <p:sp>
        <p:nvSpPr>
          <p:cNvPr id="388" name="Google Shape;388;p45"/>
          <p:cNvSpPr txBox="1">
            <a:spLocks noGrp="1"/>
          </p:cNvSpPr>
          <p:nvPr>
            <p:ph type="body" idx="1"/>
          </p:nvPr>
        </p:nvSpPr>
        <p:spPr>
          <a:xfrm>
            <a:off x="9372600" y="1828050"/>
            <a:ext cx="7163400" cy="6935700"/>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0"/>
              </a:spcBef>
              <a:spcAft>
                <a:spcPts val="0"/>
              </a:spcAft>
              <a:buClr>
                <a:schemeClr val="accent4"/>
              </a:buClr>
              <a:buSzPts val="2700"/>
              <a:buNone/>
              <a:defRPr sz="2700">
                <a:solidFill>
                  <a:schemeClr val="accent4"/>
                </a:solidFill>
              </a:defRPr>
            </a:lvl1pPr>
            <a:lvl2pPr marL="914400" lvl="1" indent="-400050" algn="l">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gn="l">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gn="l">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gn="l">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gn="l">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gn="l">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gn="l">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gn="l">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389" name="Google Shape;389;p45"/>
          <p:cNvSpPr txBox="1">
            <a:spLocks noGrp="1"/>
          </p:cNvSpPr>
          <p:nvPr>
            <p:ph type="title"/>
          </p:nvPr>
        </p:nvSpPr>
        <p:spPr>
          <a:xfrm>
            <a:off x="1527048" y="4301688"/>
            <a:ext cx="4224600" cy="168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1_Agenda_Gradient_Dark">
  <p:cSld name="SECTION_HEADER_2_2_2_1">
    <p:bg>
      <p:bgPr>
        <a:blipFill>
          <a:blip r:embed="rId2">
            <a:alphaModFix/>
          </a:blip>
          <a:stretch>
            <a:fillRect/>
          </a:stretch>
        </a:blipFill>
        <a:effectLst/>
      </p:bgPr>
    </p:bg>
    <p:spTree>
      <p:nvGrpSpPr>
        <p:cNvPr id="1" name="Shape 390"/>
        <p:cNvGrpSpPr/>
        <p:nvPr/>
      </p:nvGrpSpPr>
      <p:grpSpPr>
        <a:xfrm>
          <a:off x="0" y="0"/>
          <a:ext cx="0" cy="0"/>
          <a:chOff x="0" y="0"/>
          <a:chExt cx="0" cy="0"/>
        </a:xfrm>
      </p:grpSpPr>
      <p:sp>
        <p:nvSpPr>
          <p:cNvPr id="391" name="Google Shape;391;p46"/>
          <p:cNvSpPr txBox="1">
            <a:spLocks noGrp="1"/>
          </p:cNvSpPr>
          <p:nvPr>
            <p:ph type="body" idx="1"/>
          </p:nvPr>
        </p:nvSpPr>
        <p:spPr>
          <a:xfrm>
            <a:off x="9372600" y="1828050"/>
            <a:ext cx="7163400" cy="6935700"/>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0"/>
              </a:spcBef>
              <a:spcAft>
                <a:spcPts val="0"/>
              </a:spcAft>
              <a:buClr>
                <a:schemeClr val="accent4"/>
              </a:buClr>
              <a:buSzPts val="2700"/>
              <a:buNone/>
              <a:defRPr sz="2700">
                <a:solidFill>
                  <a:schemeClr val="accent4"/>
                </a:solidFill>
              </a:defRPr>
            </a:lvl1pPr>
            <a:lvl2pPr marL="914400" lvl="1" indent="-400050" algn="l">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gn="l">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gn="l">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gn="l">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gn="l">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gn="l">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gn="l">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gn="l">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392" name="Google Shape;392;p46"/>
          <p:cNvSpPr txBox="1">
            <a:spLocks noGrp="1"/>
          </p:cNvSpPr>
          <p:nvPr>
            <p:ph type="title"/>
          </p:nvPr>
        </p:nvSpPr>
        <p:spPr>
          <a:xfrm>
            <a:off x="1527048" y="4301688"/>
            <a:ext cx="4224600" cy="168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1_Agenda_Gradient_Dark_Saturated">
  <p:cSld name="SECTION_HEADER_2_2_2_1_1">
    <p:bg>
      <p:bgPr>
        <a:blipFill>
          <a:blip r:embed="rId2">
            <a:alphaModFix/>
          </a:blip>
          <a:stretch>
            <a:fillRect/>
          </a:stretch>
        </a:blipFill>
        <a:effectLst/>
      </p:bgPr>
    </p:bg>
    <p:spTree>
      <p:nvGrpSpPr>
        <p:cNvPr id="1" name="Shape 393"/>
        <p:cNvGrpSpPr/>
        <p:nvPr/>
      </p:nvGrpSpPr>
      <p:grpSpPr>
        <a:xfrm>
          <a:off x="0" y="0"/>
          <a:ext cx="0" cy="0"/>
          <a:chOff x="0" y="0"/>
          <a:chExt cx="0" cy="0"/>
        </a:xfrm>
      </p:grpSpPr>
      <p:sp>
        <p:nvSpPr>
          <p:cNvPr id="394" name="Google Shape;394;p47"/>
          <p:cNvSpPr txBox="1">
            <a:spLocks noGrp="1"/>
          </p:cNvSpPr>
          <p:nvPr>
            <p:ph type="body" idx="1"/>
          </p:nvPr>
        </p:nvSpPr>
        <p:spPr>
          <a:xfrm>
            <a:off x="9372600" y="1828050"/>
            <a:ext cx="7163400" cy="6935700"/>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0"/>
              </a:spcBef>
              <a:spcAft>
                <a:spcPts val="0"/>
              </a:spcAft>
              <a:buClr>
                <a:schemeClr val="accent4"/>
              </a:buClr>
              <a:buSzPts val="2700"/>
              <a:buNone/>
              <a:defRPr sz="2700">
                <a:solidFill>
                  <a:schemeClr val="accent4"/>
                </a:solidFill>
              </a:defRPr>
            </a:lvl1pPr>
            <a:lvl2pPr marL="914400" lvl="1" indent="-400050" algn="l">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gn="l">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gn="l">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gn="l">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gn="l">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gn="l">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gn="l">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gn="l">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395" name="Google Shape;395;p47"/>
          <p:cNvSpPr txBox="1">
            <a:spLocks noGrp="1"/>
          </p:cNvSpPr>
          <p:nvPr>
            <p:ph type="title"/>
          </p:nvPr>
        </p:nvSpPr>
        <p:spPr>
          <a:xfrm>
            <a:off x="1527048" y="4301688"/>
            <a:ext cx="4224600" cy="168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1_Agenda_Gradient_Light_Saturated">
  <p:cSld name="SECTION_HEADER_2_2_2_1_1_1">
    <p:bg>
      <p:bgPr>
        <a:blipFill>
          <a:blip r:embed="rId2">
            <a:alphaModFix/>
          </a:blip>
          <a:stretch>
            <a:fillRect/>
          </a:stretch>
        </a:blipFill>
        <a:effectLst/>
      </p:bgPr>
    </p:bg>
    <p:spTree>
      <p:nvGrpSpPr>
        <p:cNvPr id="1" name="Shape 396"/>
        <p:cNvGrpSpPr/>
        <p:nvPr/>
      </p:nvGrpSpPr>
      <p:grpSpPr>
        <a:xfrm>
          <a:off x="0" y="0"/>
          <a:ext cx="0" cy="0"/>
          <a:chOff x="0" y="0"/>
          <a:chExt cx="0" cy="0"/>
        </a:xfrm>
      </p:grpSpPr>
      <p:sp>
        <p:nvSpPr>
          <p:cNvPr id="397" name="Google Shape;397;p48"/>
          <p:cNvSpPr txBox="1">
            <a:spLocks noGrp="1"/>
          </p:cNvSpPr>
          <p:nvPr>
            <p:ph type="body" idx="1"/>
          </p:nvPr>
        </p:nvSpPr>
        <p:spPr>
          <a:xfrm>
            <a:off x="9372600" y="1828050"/>
            <a:ext cx="7163400" cy="6935700"/>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0"/>
              </a:spcBef>
              <a:spcAft>
                <a:spcPts val="0"/>
              </a:spcAft>
              <a:buClr>
                <a:schemeClr val="accent4"/>
              </a:buClr>
              <a:buSzPts val="2700"/>
              <a:buNone/>
              <a:defRPr sz="2700">
                <a:solidFill>
                  <a:schemeClr val="accent4"/>
                </a:solidFill>
              </a:defRPr>
            </a:lvl1pPr>
            <a:lvl2pPr marL="914400" lvl="1" indent="-400050" algn="l">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gn="l">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gn="l">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gn="l">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gn="l">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gn="l">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gn="l">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gn="l">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398" name="Google Shape;398;p48"/>
          <p:cNvSpPr txBox="1">
            <a:spLocks noGrp="1"/>
          </p:cNvSpPr>
          <p:nvPr>
            <p:ph type="title"/>
          </p:nvPr>
        </p:nvSpPr>
        <p:spPr>
          <a:xfrm>
            <a:off x="1527048" y="4301688"/>
            <a:ext cx="4224600" cy="168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1_Agenda_Gradient_Light">
  <p:cSld name="SECTION_HEADER_2_2_2_1_1_1_1">
    <p:bg>
      <p:bgPr>
        <a:blipFill>
          <a:blip r:embed="rId2">
            <a:alphaModFix/>
          </a:blip>
          <a:stretch>
            <a:fillRect/>
          </a:stretch>
        </a:blipFill>
        <a:effectLst/>
      </p:bgPr>
    </p:bg>
    <p:spTree>
      <p:nvGrpSpPr>
        <p:cNvPr id="1" name="Shape 399"/>
        <p:cNvGrpSpPr/>
        <p:nvPr/>
      </p:nvGrpSpPr>
      <p:grpSpPr>
        <a:xfrm>
          <a:off x="0" y="0"/>
          <a:ext cx="0" cy="0"/>
          <a:chOff x="0" y="0"/>
          <a:chExt cx="0" cy="0"/>
        </a:xfrm>
      </p:grpSpPr>
      <p:sp>
        <p:nvSpPr>
          <p:cNvPr id="400" name="Google Shape;400;p49"/>
          <p:cNvSpPr txBox="1">
            <a:spLocks noGrp="1"/>
          </p:cNvSpPr>
          <p:nvPr>
            <p:ph type="body" idx="1"/>
          </p:nvPr>
        </p:nvSpPr>
        <p:spPr>
          <a:xfrm>
            <a:off x="9372600" y="1828050"/>
            <a:ext cx="7163400" cy="6935700"/>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0"/>
              </a:spcBef>
              <a:spcAft>
                <a:spcPts val="0"/>
              </a:spcAft>
              <a:buSzPts val="2700"/>
              <a:buNone/>
              <a:defRPr sz="2700"/>
            </a:lvl1pPr>
            <a:lvl2pPr marL="914400" lvl="1" indent="-400050" algn="l">
              <a:lnSpc>
                <a:spcPct val="115000"/>
              </a:lnSpc>
              <a:spcBef>
                <a:spcPts val="1800"/>
              </a:spcBef>
              <a:spcAft>
                <a:spcPts val="0"/>
              </a:spcAft>
              <a:buSzPts val="2700"/>
              <a:buAutoNum type="alphaLcPeriod"/>
              <a:defRPr sz="2700"/>
            </a:lvl2pPr>
            <a:lvl3pPr marL="1371600" lvl="2" indent="-400050" algn="l">
              <a:lnSpc>
                <a:spcPct val="115000"/>
              </a:lnSpc>
              <a:spcBef>
                <a:spcPts val="1800"/>
              </a:spcBef>
              <a:spcAft>
                <a:spcPts val="0"/>
              </a:spcAft>
              <a:buSzPts val="2700"/>
              <a:buAutoNum type="romanLcPeriod"/>
              <a:defRPr sz="2700"/>
            </a:lvl3pPr>
            <a:lvl4pPr marL="1828800" lvl="3" indent="-400050" algn="l">
              <a:lnSpc>
                <a:spcPct val="115000"/>
              </a:lnSpc>
              <a:spcBef>
                <a:spcPts val="1800"/>
              </a:spcBef>
              <a:spcAft>
                <a:spcPts val="0"/>
              </a:spcAft>
              <a:buSzPts val="2700"/>
              <a:buAutoNum type="arabicPeriod"/>
              <a:defRPr sz="2700"/>
            </a:lvl4pPr>
            <a:lvl5pPr marL="2286000" lvl="4" indent="-400050" algn="l">
              <a:lnSpc>
                <a:spcPct val="115000"/>
              </a:lnSpc>
              <a:spcBef>
                <a:spcPts val="1800"/>
              </a:spcBef>
              <a:spcAft>
                <a:spcPts val="0"/>
              </a:spcAft>
              <a:buSzPts val="2700"/>
              <a:buAutoNum type="alphaLcPeriod"/>
              <a:defRPr sz="2700"/>
            </a:lvl5pPr>
            <a:lvl6pPr marL="2743200" lvl="5" indent="-400050" algn="l">
              <a:lnSpc>
                <a:spcPct val="115000"/>
              </a:lnSpc>
              <a:spcBef>
                <a:spcPts val="1800"/>
              </a:spcBef>
              <a:spcAft>
                <a:spcPts val="0"/>
              </a:spcAft>
              <a:buSzPts val="2700"/>
              <a:buAutoNum type="romanLcPeriod"/>
              <a:defRPr sz="2700"/>
            </a:lvl6pPr>
            <a:lvl7pPr marL="3200400" lvl="6" indent="-400050" algn="l">
              <a:lnSpc>
                <a:spcPct val="115000"/>
              </a:lnSpc>
              <a:spcBef>
                <a:spcPts val="1800"/>
              </a:spcBef>
              <a:spcAft>
                <a:spcPts val="0"/>
              </a:spcAft>
              <a:buSzPts val="2700"/>
              <a:buAutoNum type="arabicPeriod"/>
              <a:defRPr sz="2700"/>
            </a:lvl7pPr>
            <a:lvl8pPr marL="3657600" lvl="7" indent="-400050" algn="l">
              <a:lnSpc>
                <a:spcPct val="115000"/>
              </a:lnSpc>
              <a:spcBef>
                <a:spcPts val="1800"/>
              </a:spcBef>
              <a:spcAft>
                <a:spcPts val="0"/>
              </a:spcAft>
              <a:buSzPts val="2700"/>
              <a:buAutoNum type="alphaLcPeriod"/>
              <a:defRPr sz="2700"/>
            </a:lvl8pPr>
            <a:lvl9pPr marL="4114800" lvl="8" indent="-400050" algn="l">
              <a:lnSpc>
                <a:spcPct val="115000"/>
              </a:lnSpc>
              <a:spcBef>
                <a:spcPts val="1800"/>
              </a:spcBef>
              <a:spcAft>
                <a:spcPts val="1800"/>
              </a:spcAft>
              <a:buSzPts val="2700"/>
              <a:buAutoNum type="romanLcPeriod"/>
              <a:defRPr sz="2700"/>
            </a:lvl9pPr>
          </a:lstStyle>
          <a:p>
            <a:endParaRPr/>
          </a:p>
        </p:txBody>
      </p:sp>
      <p:sp>
        <p:nvSpPr>
          <p:cNvPr id="401" name="Google Shape;401;p49"/>
          <p:cNvSpPr txBox="1">
            <a:spLocks noGrp="1"/>
          </p:cNvSpPr>
          <p:nvPr>
            <p:ph type="title"/>
          </p:nvPr>
        </p:nvSpPr>
        <p:spPr>
          <a:xfrm>
            <a:off x="1527048" y="4301688"/>
            <a:ext cx="4224600" cy="168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4_Schedule">
  <p:cSld name="SECTION_HEADER_2_2_1_1">
    <p:bg>
      <p:bgPr>
        <a:solidFill>
          <a:schemeClr val="dk1"/>
        </a:solidFill>
        <a:effectLst/>
      </p:bgPr>
    </p:bg>
    <p:spTree>
      <p:nvGrpSpPr>
        <p:cNvPr id="1" name="Shape 402"/>
        <p:cNvGrpSpPr/>
        <p:nvPr/>
      </p:nvGrpSpPr>
      <p:grpSpPr>
        <a:xfrm>
          <a:off x="0" y="0"/>
          <a:ext cx="0" cy="0"/>
          <a:chOff x="0" y="0"/>
          <a:chExt cx="0" cy="0"/>
        </a:xfrm>
      </p:grpSpPr>
      <p:sp>
        <p:nvSpPr>
          <p:cNvPr id="403" name="Google Shape;403;p50"/>
          <p:cNvSpPr txBox="1">
            <a:spLocks noGrp="1"/>
          </p:cNvSpPr>
          <p:nvPr>
            <p:ph type="title"/>
          </p:nvPr>
        </p:nvSpPr>
        <p:spPr>
          <a:xfrm>
            <a:off x="1527048" y="4301688"/>
            <a:ext cx="4224600" cy="168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404" name="Google Shape;404;p50"/>
          <p:cNvSpPr txBox="1">
            <a:spLocks noGrp="1"/>
          </p:cNvSpPr>
          <p:nvPr>
            <p:ph type="subTitle" idx="1"/>
          </p:nvPr>
        </p:nvSpPr>
        <p:spPr>
          <a:xfrm>
            <a:off x="8586216" y="238509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405" name="Google Shape;405;p50"/>
          <p:cNvSpPr txBox="1">
            <a:spLocks noGrp="1"/>
          </p:cNvSpPr>
          <p:nvPr>
            <p:ph type="subTitle" idx="2"/>
          </p:nvPr>
        </p:nvSpPr>
        <p:spPr>
          <a:xfrm>
            <a:off x="13405104" y="238509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406" name="Google Shape;406;p50"/>
          <p:cNvSpPr txBox="1">
            <a:spLocks noGrp="1"/>
          </p:cNvSpPr>
          <p:nvPr>
            <p:ph type="subTitle" idx="3"/>
          </p:nvPr>
        </p:nvSpPr>
        <p:spPr>
          <a:xfrm>
            <a:off x="8586216" y="201933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07" name="Google Shape;407;p50"/>
          <p:cNvSpPr txBox="1">
            <a:spLocks noGrp="1"/>
          </p:cNvSpPr>
          <p:nvPr>
            <p:ph type="subTitle" idx="4"/>
          </p:nvPr>
        </p:nvSpPr>
        <p:spPr>
          <a:xfrm>
            <a:off x="13405104" y="201933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08" name="Google Shape;408;p50"/>
          <p:cNvSpPr txBox="1">
            <a:spLocks noGrp="1"/>
          </p:cNvSpPr>
          <p:nvPr>
            <p:ph type="subTitle" idx="5"/>
          </p:nvPr>
        </p:nvSpPr>
        <p:spPr>
          <a:xfrm>
            <a:off x="8586216" y="412245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409" name="Google Shape;409;p50"/>
          <p:cNvSpPr txBox="1">
            <a:spLocks noGrp="1"/>
          </p:cNvSpPr>
          <p:nvPr>
            <p:ph type="subTitle" idx="6"/>
          </p:nvPr>
        </p:nvSpPr>
        <p:spPr>
          <a:xfrm>
            <a:off x="13405104" y="412245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410" name="Google Shape;410;p50"/>
          <p:cNvSpPr txBox="1">
            <a:spLocks noGrp="1"/>
          </p:cNvSpPr>
          <p:nvPr>
            <p:ph type="subTitle" idx="7"/>
          </p:nvPr>
        </p:nvSpPr>
        <p:spPr>
          <a:xfrm>
            <a:off x="8586216" y="375669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11" name="Google Shape;411;p50"/>
          <p:cNvSpPr txBox="1">
            <a:spLocks noGrp="1"/>
          </p:cNvSpPr>
          <p:nvPr>
            <p:ph type="subTitle" idx="8"/>
          </p:nvPr>
        </p:nvSpPr>
        <p:spPr>
          <a:xfrm>
            <a:off x="13405104" y="375669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12" name="Google Shape;412;p50"/>
          <p:cNvSpPr txBox="1">
            <a:spLocks noGrp="1"/>
          </p:cNvSpPr>
          <p:nvPr>
            <p:ph type="subTitle" idx="9"/>
          </p:nvPr>
        </p:nvSpPr>
        <p:spPr>
          <a:xfrm>
            <a:off x="8586216" y="585981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413" name="Google Shape;413;p50"/>
          <p:cNvSpPr txBox="1">
            <a:spLocks noGrp="1"/>
          </p:cNvSpPr>
          <p:nvPr>
            <p:ph type="subTitle" idx="13"/>
          </p:nvPr>
        </p:nvSpPr>
        <p:spPr>
          <a:xfrm>
            <a:off x="13405104" y="585981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414" name="Google Shape;414;p50"/>
          <p:cNvSpPr txBox="1">
            <a:spLocks noGrp="1"/>
          </p:cNvSpPr>
          <p:nvPr>
            <p:ph type="subTitle" idx="14"/>
          </p:nvPr>
        </p:nvSpPr>
        <p:spPr>
          <a:xfrm>
            <a:off x="8586216" y="549405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15" name="Google Shape;415;p50"/>
          <p:cNvSpPr txBox="1">
            <a:spLocks noGrp="1"/>
          </p:cNvSpPr>
          <p:nvPr>
            <p:ph type="subTitle" idx="15"/>
          </p:nvPr>
        </p:nvSpPr>
        <p:spPr>
          <a:xfrm>
            <a:off x="13405104" y="549405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16" name="Google Shape;416;p50"/>
          <p:cNvSpPr txBox="1">
            <a:spLocks noGrp="1"/>
          </p:cNvSpPr>
          <p:nvPr>
            <p:ph type="subTitle" idx="16"/>
          </p:nvPr>
        </p:nvSpPr>
        <p:spPr>
          <a:xfrm>
            <a:off x="8586216" y="759717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417" name="Google Shape;417;p50"/>
          <p:cNvSpPr txBox="1">
            <a:spLocks noGrp="1"/>
          </p:cNvSpPr>
          <p:nvPr>
            <p:ph type="subTitle" idx="17"/>
          </p:nvPr>
        </p:nvSpPr>
        <p:spPr>
          <a:xfrm>
            <a:off x="13405104" y="759717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418" name="Google Shape;418;p50"/>
          <p:cNvSpPr txBox="1">
            <a:spLocks noGrp="1"/>
          </p:cNvSpPr>
          <p:nvPr>
            <p:ph type="subTitle" idx="18"/>
          </p:nvPr>
        </p:nvSpPr>
        <p:spPr>
          <a:xfrm>
            <a:off x="8586216" y="723141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19" name="Google Shape;419;p50"/>
          <p:cNvSpPr txBox="1">
            <a:spLocks noGrp="1"/>
          </p:cNvSpPr>
          <p:nvPr>
            <p:ph type="subTitle" idx="19"/>
          </p:nvPr>
        </p:nvSpPr>
        <p:spPr>
          <a:xfrm>
            <a:off x="13405104" y="723141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20" name="Google Shape;420;p50"/>
          <p:cNvSpPr txBox="1">
            <a:spLocks noGrp="1"/>
          </p:cNvSpPr>
          <p:nvPr>
            <p:ph type="subTitle" idx="20"/>
          </p:nvPr>
        </p:nvSpPr>
        <p:spPr>
          <a:xfrm>
            <a:off x="8586216" y="284229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21" name="Google Shape;421;p50"/>
          <p:cNvSpPr txBox="1">
            <a:spLocks noGrp="1"/>
          </p:cNvSpPr>
          <p:nvPr>
            <p:ph type="subTitle" idx="21"/>
          </p:nvPr>
        </p:nvSpPr>
        <p:spPr>
          <a:xfrm>
            <a:off x="13405104" y="284229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22" name="Google Shape;422;p50"/>
          <p:cNvSpPr txBox="1">
            <a:spLocks noGrp="1"/>
          </p:cNvSpPr>
          <p:nvPr>
            <p:ph type="subTitle" idx="22"/>
          </p:nvPr>
        </p:nvSpPr>
        <p:spPr>
          <a:xfrm>
            <a:off x="8586216" y="457965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23" name="Google Shape;423;p50"/>
          <p:cNvSpPr txBox="1">
            <a:spLocks noGrp="1"/>
          </p:cNvSpPr>
          <p:nvPr>
            <p:ph type="subTitle" idx="23"/>
          </p:nvPr>
        </p:nvSpPr>
        <p:spPr>
          <a:xfrm>
            <a:off x="13405104" y="457965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24" name="Google Shape;424;p50"/>
          <p:cNvSpPr txBox="1">
            <a:spLocks noGrp="1"/>
          </p:cNvSpPr>
          <p:nvPr>
            <p:ph type="subTitle" idx="24"/>
          </p:nvPr>
        </p:nvSpPr>
        <p:spPr>
          <a:xfrm>
            <a:off x="8586216" y="631701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25" name="Google Shape;425;p50"/>
          <p:cNvSpPr txBox="1">
            <a:spLocks noGrp="1"/>
          </p:cNvSpPr>
          <p:nvPr>
            <p:ph type="subTitle" idx="25"/>
          </p:nvPr>
        </p:nvSpPr>
        <p:spPr>
          <a:xfrm>
            <a:off x="13405104" y="631701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26" name="Google Shape;426;p50"/>
          <p:cNvSpPr txBox="1">
            <a:spLocks noGrp="1"/>
          </p:cNvSpPr>
          <p:nvPr>
            <p:ph type="subTitle" idx="26"/>
          </p:nvPr>
        </p:nvSpPr>
        <p:spPr>
          <a:xfrm>
            <a:off x="8586216" y="805437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27" name="Google Shape;427;p50"/>
          <p:cNvSpPr txBox="1">
            <a:spLocks noGrp="1"/>
          </p:cNvSpPr>
          <p:nvPr>
            <p:ph type="subTitle" idx="27"/>
          </p:nvPr>
        </p:nvSpPr>
        <p:spPr>
          <a:xfrm>
            <a:off x="13405104" y="805437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3_Section">
  <p:cSld name="SECTION_HEADER_2_3_1">
    <p:bg>
      <p:bgPr>
        <a:solidFill>
          <a:schemeClr val="dk1"/>
        </a:solidFill>
        <a:effectLst/>
      </p:bgPr>
    </p:bg>
    <p:spTree>
      <p:nvGrpSpPr>
        <p:cNvPr id="1" name="Shape 42"/>
        <p:cNvGrpSpPr/>
        <p:nvPr/>
      </p:nvGrpSpPr>
      <p:grpSpPr>
        <a:xfrm>
          <a:off x="0" y="0"/>
          <a:ext cx="0" cy="0"/>
          <a:chOff x="0" y="0"/>
          <a:chExt cx="0" cy="0"/>
        </a:xfrm>
      </p:grpSpPr>
      <p:sp>
        <p:nvSpPr>
          <p:cNvPr id="43" name="Google Shape;43;p6"/>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7_Mission">
  <p:cSld name="SECTION_HEADER_2_1_2_1_1">
    <p:bg>
      <p:bgPr>
        <a:solidFill>
          <a:schemeClr val="dk1"/>
        </a:solidFill>
        <a:effectLst/>
      </p:bgPr>
    </p:bg>
    <p:spTree>
      <p:nvGrpSpPr>
        <p:cNvPr id="1" name="Shape 428"/>
        <p:cNvGrpSpPr/>
        <p:nvPr/>
      </p:nvGrpSpPr>
      <p:grpSpPr>
        <a:xfrm>
          <a:off x="0" y="0"/>
          <a:ext cx="0" cy="0"/>
          <a:chOff x="0" y="0"/>
          <a:chExt cx="0" cy="0"/>
        </a:xfrm>
      </p:grpSpPr>
      <p:sp>
        <p:nvSpPr>
          <p:cNvPr id="429" name="Google Shape;429;p51"/>
          <p:cNvSpPr txBox="1">
            <a:spLocks noGrp="1"/>
          </p:cNvSpPr>
          <p:nvPr>
            <p:ph type="title"/>
          </p:nvPr>
        </p:nvSpPr>
        <p:spPr>
          <a:xfrm>
            <a:off x="1527048" y="3822192"/>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430" name="Google Shape;430;p51"/>
          <p:cNvSpPr txBox="1">
            <a:spLocks noGrp="1"/>
          </p:cNvSpPr>
          <p:nvPr>
            <p:ph type="subTitle" idx="1"/>
          </p:nvPr>
        </p:nvSpPr>
        <p:spPr>
          <a:xfrm>
            <a:off x="1527048" y="2999232"/>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
        <p:nvSpPr>
          <p:cNvPr id="431" name="Google Shape;431;p51"/>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32" name="Google Shape;432;p51"/>
          <p:cNvGrpSpPr/>
          <p:nvPr/>
        </p:nvGrpSpPr>
        <p:grpSpPr>
          <a:xfrm>
            <a:off x="744554" y="9667704"/>
            <a:ext cx="757005" cy="151663"/>
            <a:chOff x="3610015" y="6016276"/>
            <a:chExt cx="1701900" cy="341200"/>
          </a:xfrm>
        </p:grpSpPr>
        <p:grpSp>
          <p:nvGrpSpPr>
            <p:cNvPr id="433" name="Google Shape;433;p51"/>
            <p:cNvGrpSpPr/>
            <p:nvPr/>
          </p:nvGrpSpPr>
          <p:grpSpPr>
            <a:xfrm>
              <a:off x="4234632" y="6027258"/>
              <a:ext cx="1077283" cy="330123"/>
              <a:chOff x="4234632" y="6027258"/>
              <a:chExt cx="1077283" cy="330123"/>
            </a:xfrm>
          </p:grpSpPr>
          <p:sp>
            <p:nvSpPr>
              <p:cNvPr id="434" name="Google Shape;434;p5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35" name="Google Shape;435;p5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36" name="Google Shape;436;p5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37" name="Google Shape;437;p5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38" name="Google Shape;438;p5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39" name="Google Shape;439;p51"/>
          <p:cNvSpPr txBox="1">
            <a:spLocks noGrp="1"/>
          </p:cNvSpPr>
          <p:nvPr>
            <p:ph type="subTitle" idx="2"/>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0_Quote">
  <p:cSld name="SECTION_HEADER_2_1_2_2_1">
    <p:bg>
      <p:bgPr>
        <a:solidFill>
          <a:schemeClr val="dk1"/>
        </a:solidFill>
        <a:effectLst/>
      </p:bgPr>
    </p:bg>
    <p:spTree>
      <p:nvGrpSpPr>
        <p:cNvPr id="1" name="Shape 440"/>
        <p:cNvGrpSpPr/>
        <p:nvPr/>
      </p:nvGrpSpPr>
      <p:grpSpPr>
        <a:xfrm>
          <a:off x="0" y="0"/>
          <a:ext cx="0" cy="0"/>
          <a:chOff x="0" y="0"/>
          <a:chExt cx="0" cy="0"/>
        </a:xfrm>
      </p:grpSpPr>
      <p:sp>
        <p:nvSpPr>
          <p:cNvPr id="441" name="Google Shape;441;p52"/>
          <p:cNvSpPr txBox="1">
            <a:spLocks noGrp="1"/>
          </p:cNvSpPr>
          <p:nvPr>
            <p:ph type="title"/>
          </p:nvPr>
        </p:nvSpPr>
        <p:spPr>
          <a:xfrm>
            <a:off x="1527048" y="2788920"/>
            <a:ext cx="13377600" cy="4114800"/>
          </a:xfrm>
          <a:prstGeom prst="rect">
            <a:avLst/>
          </a:prstGeom>
          <a:noFill/>
          <a:ln>
            <a:noFill/>
          </a:ln>
        </p:spPr>
        <p:txBody>
          <a:bodyPr spcFirstLastPara="1" wrap="square" lIns="0" tIns="0" rIns="0" bIns="0" anchor="b"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442" name="Google Shape;442;p52"/>
          <p:cNvSpPr txBox="1">
            <a:spLocks noGrp="1"/>
          </p:cNvSpPr>
          <p:nvPr>
            <p:ph type="subTitle" idx="1"/>
          </p:nvPr>
        </p:nvSpPr>
        <p:spPr>
          <a:xfrm>
            <a:off x="1527048" y="75438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
        <p:nvSpPr>
          <p:cNvPr id="443" name="Google Shape;443;p52"/>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44" name="Google Shape;444;p52"/>
          <p:cNvGrpSpPr/>
          <p:nvPr/>
        </p:nvGrpSpPr>
        <p:grpSpPr>
          <a:xfrm>
            <a:off x="744554" y="9667704"/>
            <a:ext cx="757005" cy="151663"/>
            <a:chOff x="3610015" y="6016276"/>
            <a:chExt cx="1701900" cy="341200"/>
          </a:xfrm>
        </p:grpSpPr>
        <p:grpSp>
          <p:nvGrpSpPr>
            <p:cNvPr id="445" name="Google Shape;445;p52"/>
            <p:cNvGrpSpPr/>
            <p:nvPr/>
          </p:nvGrpSpPr>
          <p:grpSpPr>
            <a:xfrm>
              <a:off x="4234632" y="6027258"/>
              <a:ext cx="1077283" cy="330123"/>
              <a:chOff x="4234632" y="6027258"/>
              <a:chExt cx="1077283" cy="330123"/>
            </a:xfrm>
          </p:grpSpPr>
          <p:sp>
            <p:nvSpPr>
              <p:cNvPr id="446" name="Google Shape;446;p52"/>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47" name="Google Shape;447;p52"/>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48" name="Google Shape;448;p52"/>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49" name="Google Shape;449;p52"/>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50" name="Google Shape;450;p52"/>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51" name="Google Shape;451;p52"/>
          <p:cNvSpPr txBox="1">
            <a:spLocks noGrp="1"/>
          </p:cNvSpPr>
          <p:nvPr>
            <p:ph type="subTitle" idx="2"/>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6_Section_Gradient_Dark">
  <p:cSld name="SECTION_HEADER_2_3_1_1">
    <p:bg>
      <p:bgPr>
        <a:blipFill>
          <a:blip r:embed="rId2">
            <a:alphaModFix/>
          </a:blip>
          <a:stretch>
            <a:fillRect/>
          </a:stretch>
        </a:blipFill>
        <a:effectLst/>
      </p:bgPr>
    </p:bg>
    <p:spTree>
      <p:nvGrpSpPr>
        <p:cNvPr id="1" name="Shape 452"/>
        <p:cNvGrpSpPr/>
        <p:nvPr/>
      </p:nvGrpSpPr>
      <p:grpSpPr>
        <a:xfrm>
          <a:off x="0" y="0"/>
          <a:ext cx="0" cy="0"/>
          <a:chOff x="0" y="0"/>
          <a:chExt cx="0" cy="0"/>
        </a:xfrm>
      </p:grpSpPr>
      <p:sp>
        <p:nvSpPr>
          <p:cNvPr id="453" name="Google Shape;453;p53"/>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6_Section_Gradient_Dark_Saturated">
  <p:cSld name="SECTION_HEADER_2_3_1_1_1">
    <p:bg>
      <p:bgPr>
        <a:blipFill>
          <a:blip r:embed="rId2">
            <a:alphaModFix/>
          </a:blip>
          <a:stretch>
            <a:fillRect/>
          </a:stretch>
        </a:blipFill>
        <a:effectLst/>
      </p:bgPr>
    </p:bg>
    <p:spTree>
      <p:nvGrpSpPr>
        <p:cNvPr id="1" name="Shape 454"/>
        <p:cNvGrpSpPr/>
        <p:nvPr/>
      </p:nvGrpSpPr>
      <p:grpSpPr>
        <a:xfrm>
          <a:off x="0" y="0"/>
          <a:ext cx="0" cy="0"/>
          <a:chOff x="0" y="0"/>
          <a:chExt cx="0" cy="0"/>
        </a:xfrm>
      </p:grpSpPr>
      <p:sp>
        <p:nvSpPr>
          <p:cNvPr id="455" name="Google Shape;455;p54"/>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6_Section_Gradient_Light_Saturated">
  <p:cSld name="SECTION_HEADER_2_3_1_1_1_1">
    <p:bg>
      <p:bgPr>
        <a:blipFill>
          <a:blip r:embed="rId2">
            <a:alphaModFix/>
          </a:blip>
          <a:stretch>
            <a:fillRect/>
          </a:stretch>
        </a:blipFill>
        <a:effectLst/>
      </p:bgPr>
    </p:bg>
    <p:spTree>
      <p:nvGrpSpPr>
        <p:cNvPr id="1" name="Shape 456"/>
        <p:cNvGrpSpPr/>
        <p:nvPr/>
      </p:nvGrpSpPr>
      <p:grpSpPr>
        <a:xfrm>
          <a:off x="0" y="0"/>
          <a:ext cx="0" cy="0"/>
          <a:chOff x="0" y="0"/>
          <a:chExt cx="0" cy="0"/>
        </a:xfrm>
      </p:grpSpPr>
      <p:sp>
        <p:nvSpPr>
          <p:cNvPr id="457" name="Google Shape;457;p55"/>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9_Text">
  <p:cSld name="TITLE_AND_BODY_1_2">
    <p:bg>
      <p:bgPr>
        <a:solidFill>
          <a:schemeClr val="dk1"/>
        </a:solidFill>
        <a:effectLst/>
      </p:bgPr>
    </p:bg>
    <p:spTree>
      <p:nvGrpSpPr>
        <p:cNvPr id="1" name="Shape 458"/>
        <p:cNvGrpSpPr/>
        <p:nvPr/>
      </p:nvGrpSpPr>
      <p:grpSpPr>
        <a:xfrm>
          <a:off x="0" y="0"/>
          <a:ext cx="0" cy="0"/>
          <a:chOff x="0" y="0"/>
          <a:chExt cx="0" cy="0"/>
        </a:xfrm>
      </p:grpSpPr>
      <p:sp>
        <p:nvSpPr>
          <p:cNvPr id="459" name="Google Shape;459;p56"/>
          <p:cNvSpPr txBox="1">
            <a:spLocks noGrp="1"/>
          </p:cNvSpPr>
          <p:nvPr>
            <p:ph type="title"/>
          </p:nvPr>
        </p:nvSpPr>
        <p:spPr>
          <a:xfrm>
            <a:off x="1527048" y="2532888"/>
            <a:ext cx="14785800" cy="850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460" name="Google Shape;460;p56"/>
          <p:cNvSpPr txBox="1">
            <a:spLocks noGrp="1"/>
          </p:cNvSpPr>
          <p:nvPr>
            <p:ph type="body" idx="1"/>
          </p:nvPr>
        </p:nvSpPr>
        <p:spPr>
          <a:xfrm>
            <a:off x="1527048" y="4014216"/>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461" name="Google Shape;461;p56"/>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462" name="Google Shape;462;p56"/>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63" name="Google Shape;463;p56"/>
          <p:cNvGrpSpPr/>
          <p:nvPr/>
        </p:nvGrpSpPr>
        <p:grpSpPr>
          <a:xfrm>
            <a:off x="744554" y="9667704"/>
            <a:ext cx="757005" cy="151663"/>
            <a:chOff x="3610015" y="6016276"/>
            <a:chExt cx="1701900" cy="341200"/>
          </a:xfrm>
        </p:grpSpPr>
        <p:grpSp>
          <p:nvGrpSpPr>
            <p:cNvPr id="464" name="Google Shape;464;p56"/>
            <p:cNvGrpSpPr/>
            <p:nvPr/>
          </p:nvGrpSpPr>
          <p:grpSpPr>
            <a:xfrm>
              <a:off x="4234632" y="6027258"/>
              <a:ext cx="1077283" cy="330123"/>
              <a:chOff x="4234632" y="6027258"/>
              <a:chExt cx="1077283" cy="330123"/>
            </a:xfrm>
          </p:grpSpPr>
          <p:sp>
            <p:nvSpPr>
              <p:cNvPr id="465" name="Google Shape;465;p5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66" name="Google Shape;466;p5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67" name="Google Shape;467;p5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68" name="Google Shape;468;p5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69" name="Google Shape;469;p5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70" name="Google Shape;470;p56"/>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2_Text (Two-Thirds)">
  <p:cSld name="TITLE_AND_BODY_1_1_2">
    <p:bg>
      <p:bgPr>
        <a:solidFill>
          <a:schemeClr val="dk1"/>
        </a:solidFill>
        <a:effectLst/>
      </p:bgPr>
    </p:bg>
    <p:spTree>
      <p:nvGrpSpPr>
        <p:cNvPr id="1" name="Shape 471"/>
        <p:cNvGrpSpPr/>
        <p:nvPr/>
      </p:nvGrpSpPr>
      <p:grpSpPr>
        <a:xfrm>
          <a:off x="0" y="0"/>
          <a:ext cx="0" cy="0"/>
          <a:chOff x="0" y="0"/>
          <a:chExt cx="0" cy="0"/>
        </a:xfrm>
      </p:grpSpPr>
      <p:sp>
        <p:nvSpPr>
          <p:cNvPr id="472" name="Google Shape;472;p57"/>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473" name="Google Shape;473;p57"/>
          <p:cNvSpPr txBox="1">
            <a:spLocks noGrp="1"/>
          </p:cNvSpPr>
          <p:nvPr>
            <p:ph type="title"/>
          </p:nvPr>
        </p:nvSpPr>
        <p:spPr>
          <a:xfrm>
            <a:off x="1527050" y="2532888"/>
            <a:ext cx="89124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474" name="Google Shape;474;p57"/>
          <p:cNvSpPr txBox="1">
            <a:spLocks noGrp="1"/>
          </p:cNvSpPr>
          <p:nvPr>
            <p:ph type="body" idx="2"/>
          </p:nvPr>
        </p:nvSpPr>
        <p:spPr>
          <a:xfrm>
            <a:off x="1527050" y="4864606"/>
            <a:ext cx="89124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475" name="Google Shape;475;p5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76" name="Google Shape;476;p57"/>
          <p:cNvGrpSpPr/>
          <p:nvPr/>
        </p:nvGrpSpPr>
        <p:grpSpPr>
          <a:xfrm>
            <a:off x="744554" y="9667704"/>
            <a:ext cx="757005" cy="151663"/>
            <a:chOff x="3610015" y="6016276"/>
            <a:chExt cx="1701900" cy="341200"/>
          </a:xfrm>
        </p:grpSpPr>
        <p:grpSp>
          <p:nvGrpSpPr>
            <p:cNvPr id="477" name="Google Shape;477;p57"/>
            <p:cNvGrpSpPr/>
            <p:nvPr/>
          </p:nvGrpSpPr>
          <p:grpSpPr>
            <a:xfrm>
              <a:off x="4234632" y="6027258"/>
              <a:ext cx="1077283" cy="330123"/>
              <a:chOff x="4234632" y="6027258"/>
              <a:chExt cx="1077283" cy="330123"/>
            </a:xfrm>
          </p:grpSpPr>
          <p:sp>
            <p:nvSpPr>
              <p:cNvPr id="478" name="Google Shape;478;p57"/>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79" name="Google Shape;479;p57"/>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80" name="Google Shape;480;p57"/>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81" name="Google Shape;481;p57"/>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82" name="Google Shape;482;p57"/>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83" name="Google Shape;483;p57"/>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35_Text (Half)">
  <p:cSld name="TITLE_AND_BODY_2_4">
    <p:bg>
      <p:bgPr>
        <a:solidFill>
          <a:schemeClr val="dk1"/>
        </a:solidFill>
        <a:effectLst/>
      </p:bgPr>
    </p:bg>
    <p:spTree>
      <p:nvGrpSpPr>
        <p:cNvPr id="1" name="Shape 484"/>
        <p:cNvGrpSpPr/>
        <p:nvPr/>
      </p:nvGrpSpPr>
      <p:grpSpPr>
        <a:xfrm>
          <a:off x="0" y="0"/>
          <a:ext cx="0" cy="0"/>
          <a:chOff x="0" y="0"/>
          <a:chExt cx="0" cy="0"/>
        </a:xfrm>
      </p:grpSpPr>
      <p:sp>
        <p:nvSpPr>
          <p:cNvPr id="485" name="Google Shape;485;p58"/>
          <p:cNvSpPr txBox="1">
            <a:spLocks noGrp="1"/>
          </p:cNvSpPr>
          <p:nvPr>
            <p:ph type="title"/>
          </p:nvPr>
        </p:nvSpPr>
        <p:spPr>
          <a:xfrm>
            <a:off x="777240" y="2532888"/>
            <a:ext cx="77451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486" name="Google Shape;486;p58"/>
          <p:cNvSpPr txBox="1">
            <a:spLocks noGrp="1"/>
          </p:cNvSpPr>
          <p:nvPr>
            <p:ph type="body" idx="1"/>
          </p:nvPr>
        </p:nvSpPr>
        <p:spPr>
          <a:xfrm>
            <a:off x="777240" y="4864608"/>
            <a:ext cx="77451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487" name="Google Shape;487;p58"/>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488" name="Google Shape;488;p58"/>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89" name="Google Shape;489;p58"/>
          <p:cNvGrpSpPr/>
          <p:nvPr/>
        </p:nvGrpSpPr>
        <p:grpSpPr>
          <a:xfrm>
            <a:off x="744554" y="9667704"/>
            <a:ext cx="757005" cy="151663"/>
            <a:chOff x="3610015" y="6016276"/>
            <a:chExt cx="1701900" cy="341200"/>
          </a:xfrm>
        </p:grpSpPr>
        <p:grpSp>
          <p:nvGrpSpPr>
            <p:cNvPr id="490" name="Google Shape;490;p58"/>
            <p:cNvGrpSpPr/>
            <p:nvPr/>
          </p:nvGrpSpPr>
          <p:grpSpPr>
            <a:xfrm>
              <a:off x="4234632" y="6027258"/>
              <a:ext cx="1077283" cy="330123"/>
              <a:chOff x="4234632" y="6027258"/>
              <a:chExt cx="1077283" cy="330123"/>
            </a:xfrm>
          </p:grpSpPr>
          <p:sp>
            <p:nvSpPr>
              <p:cNvPr id="491" name="Google Shape;491;p58"/>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92" name="Google Shape;492;p58"/>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93" name="Google Shape;493;p58"/>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94" name="Google Shape;494;p58"/>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95" name="Google Shape;495;p58"/>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96" name="Google Shape;496;p58"/>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41_Columns (Two)">
  <p:cSld name="TITLE_AND_BODY_2_2_2">
    <p:bg>
      <p:bgPr>
        <a:solidFill>
          <a:schemeClr val="dk1"/>
        </a:solidFill>
        <a:effectLst/>
      </p:bgPr>
    </p:bg>
    <p:spTree>
      <p:nvGrpSpPr>
        <p:cNvPr id="1" name="Shape 497"/>
        <p:cNvGrpSpPr/>
        <p:nvPr/>
      </p:nvGrpSpPr>
      <p:grpSpPr>
        <a:xfrm>
          <a:off x="0" y="0"/>
          <a:ext cx="0" cy="0"/>
          <a:chOff x="0" y="0"/>
          <a:chExt cx="0" cy="0"/>
        </a:xfrm>
      </p:grpSpPr>
      <p:sp>
        <p:nvSpPr>
          <p:cNvPr id="498" name="Google Shape;498;p59"/>
          <p:cNvSpPr txBox="1">
            <a:spLocks noGrp="1"/>
          </p:cNvSpPr>
          <p:nvPr>
            <p:ph type="title"/>
          </p:nvPr>
        </p:nvSpPr>
        <p:spPr>
          <a:xfrm>
            <a:off x="1527048" y="2532888"/>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499" name="Google Shape;499;p59"/>
          <p:cNvSpPr txBox="1">
            <a:spLocks noGrp="1"/>
          </p:cNvSpPr>
          <p:nvPr>
            <p:ph type="body" idx="1"/>
          </p:nvPr>
        </p:nvSpPr>
        <p:spPr>
          <a:xfrm>
            <a:off x="1527048" y="5751576"/>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00" name="Google Shape;500;p59"/>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501" name="Google Shape;501;p59"/>
          <p:cNvSpPr txBox="1">
            <a:spLocks noGrp="1"/>
          </p:cNvSpPr>
          <p:nvPr>
            <p:ph type="title" idx="3"/>
          </p:nvPr>
        </p:nvSpPr>
        <p:spPr>
          <a:xfrm>
            <a:off x="10433304" y="2532888"/>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502" name="Google Shape;502;p59"/>
          <p:cNvSpPr txBox="1">
            <a:spLocks noGrp="1"/>
          </p:cNvSpPr>
          <p:nvPr>
            <p:ph type="body" idx="4"/>
          </p:nvPr>
        </p:nvSpPr>
        <p:spPr>
          <a:xfrm>
            <a:off x="10433304" y="5751576"/>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03" name="Google Shape;503;p59"/>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04" name="Google Shape;504;p59"/>
          <p:cNvGrpSpPr/>
          <p:nvPr/>
        </p:nvGrpSpPr>
        <p:grpSpPr>
          <a:xfrm>
            <a:off x="744554" y="9667704"/>
            <a:ext cx="757005" cy="151663"/>
            <a:chOff x="3610015" y="6016276"/>
            <a:chExt cx="1701900" cy="341200"/>
          </a:xfrm>
        </p:grpSpPr>
        <p:grpSp>
          <p:nvGrpSpPr>
            <p:cNvPr id="505" name="Google Shape;505;p59"/>
            <p:cNvGrpSpPr/>
            <p:nvPr/>
          </p:nvGrpSpPr>
          <p:grpSpPr>
            <a:xfrm>
              <a:off x="4234632" y="6027258"/>
              <a:ext cx="1077283" cy="330123"/>
              <a:chOff x="4234632" y="6027258"/>
              <a:chExt cx="1077283" cy="330123"/>
            </a:xfrm>
          </p:grpSpPr>
          <p:sp>
            <p:nvSpPr>
              <p:cNvPr id="506" name="Google Shape;506;p59"/>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07" name="Google Shape;507;p59"/>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08" name="Google Shape;508;p59"/>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09" name="Google Shape;509;p59"/>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510" name="Google Shape;510;p59"/>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511" name="Google Shape;511;p59"/>
          <p:cNvSpPr txBox="1">
            <a:spLocks noGrp="1"/>
          </p:cNvSpPr>
          <p:nvPr>
            <p:ph type="subTitle" idx="5"/>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44_Columns (Three)">
  <p:cSld name="TITLE_AND_BODY_2_2_1_3">
    <p:bg>
      <p:bgPr>
        <a:solidFill>
          <a:schemeClr val="dk1"/>
        </a:solidFill>
        <a:effectLst/>
      </p:bgPr>
    </p:bg>
    <p:spTree>
      <p:nvGrpSpPr>
        <p:cNvPr id="1" name="Shape 512"/>
        <p:cNvGrpSpPr/>
        <p:nvPr/>
      </p:nvGrpSpPr>
      <p:grpSpPr>
        <a:xfrm>
          <a:off x="0" y="0"/>
          <a:ext cx="0" cy="0"/>
          <a:chOff x="0" y="0"/>
          <a:chExt cx="0" cy="0"/>
        </a:xfrm>
      </p:grpSpPr>
      <p:sp>
        <p:nvSpPr>
          <p:cNvPr id="513" name="Google Shape;513;p60"/>
          <p:cNvSpPr txBox="1">
            <a:spLocks noGrp="1"/>
          </p:cNvSpPr>
          <p:nvPr>
            <p:ph type="title"/>
          </p:nvPr>
        </p:nvSpPr>
        <p:spPr>
          <a:xfrm>
            <a:off x="1161288" y="2505456"/>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14" name="Google Shape;514;p60"/>
          <p:cNvSpPr txBox="1">
            <a:spLocks noGrp="1"/>
          </p:cNvSpPr>
          <p:nvPr>
            <p:ph type="body" idx="1"/>
          </p:nvPr>
        </p:nvSpPr>
        <p:spPr>
          <a:xfrm>
            <a:off x="1161288" y="4956048"/>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15" name="Google Shape;515;p60"/>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516" name="Google Shape;516;p60"/>
          <p:cNvSpPr txBox="1">
            <a:spLocks noGrp="1"/>
          </p:cNvSpPr>
          <p:nvPr>
            <p:ph type="title" idx="3"/>
          </p:nvPr>
        </p:nvSpPr>
        <p:spPr>
          <a:xfrm>
            <a:off x="7095744" y="2505456"/>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17" name="Google Shape;517;p60"/>
          <p:cNvSpPr txBox="1">
            <a:spLocks noGrp="1"/>
          </p:cNvSpPr>
          <p:nvPr>
            <p:ph type="body" idx="4"/>
          </p:nvPr>
        </p:nvSpPr>
        <p:spPr>
          <a:xfrm>
            <a:off x="7095744" y="4956048"/>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18" name="Google Shape;518;p60"/>
          <p:cNvSpPr txBox="1">
            <a:spLocks noGrp="1"/>
          </p:cNvSpPr>
          <p:nvPr>
            <p:ph type="title" idx="5"/>
          </p:nvPr>
        </p:nvSpPr>
        <p:spPr>
          <a:xfrm>
            <a:off x="13039344" y="2505456"/>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19" name="Google Shape;519;p60"/>
          <p:cNvSpPr txBox="1">
            <a:spLocks noGrp="1"/>
          </p:cNvSpPr>
          <p:nvPr>
            <p:ph type="body" idx="6"/>
          </p:nvPr>
        </p:nvSpPr>
        <p:spPr>
          <a:xfrm>
            <a:off x="13039344" y="4956048"/>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20" name="Google Shape;520;p6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21" name="Google Shape;521;p60"/>
          <p:cNvGrpSpPr/>
          <p:nvPr/>
        </p:nvGrpSpPr>
        <p:grpSpPr>
          <a:xfrm>
            <a:off x="744554" y="9667704"/>
            <a:ext cx="757005" cy="151663"/>
            <a:chOff x="3610015" y="6016276"/>
            <a:chExt cx="1701900" cy="341200"/>
          </a:xfrm>
        </p:grpSpPr>
        <p:grpSp>
          <p:nvGrpSpPr>
            <p:cNvPr id="522" name="Google Shape;522;p60"/>
            <p:cNvGrpSpPr/>
            <p:nvPr/>
          </p:nvGrpSpPr>
          <p:grpSpPr>
            <a:xfrm>
              <a:off x="4234632" y="6027258"/>
              <a:ext cx="1077283" cy="330123"/>
              <a:chOff x="4234632" y="6027258"/>
              <a:chExt cx="1077283" cy="330123"/>
            </a:xfrm>
          </p:grpSpPr>
          <p:sp>
            <p:nvSpPr>
              <p:cNvPr id="523" name="Google Shape;523;p6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24" name="Google Shape;524;p6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25" name="Google Shape;525;p6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26" name="Google Shape;526;p6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527" name="Google Shape;527;p6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528" name="Google Shape;528;p60"/>
          <p:cNvSpPr txBox="1">
            <a:spLocks noGrp="1"/>
          </p:cNvSpPr>
          <p:nvPr>
            <p:ph type="subTitle" idx="7"/>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6_Columns (Four)">
  <p:cSld name="TITLE_AND_BODY_2_2_1_1">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1161288" y="2487168"/>
            <a:ext cx="33375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46" name="Google Shape;46;p7"/>
          <p:cNvSpPr txBox="1">
            <a:spLocks noGrp="1"/>
          </p:cNvSpPr>
          <p:nvPr>
            <p:ph type="body" idx="1"/>
          </p:nvPr>
        </p:nvSpPr>
        <p:spPr>
          <a:xfrm>
            <a:off x="1161288" y="4782312"/>
            <a:ext cx="33375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47" name="Google Shape;47;p7"/>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48" name="Google Shape;48;p7"/>
          <p:cNvSpPr txBox="1">
            <a:spLocks noGrp="1"/>
          </p:cNvSpPr>
          <p:nvPr>
            <p:ph type="title" idx="3"/>
          </p:nvPr>
        </p:nvSpPr>
        <p:spPr>
          <a:xfrm>
            <a:off x="5367528" y="2487168"/>
            <a:ext cx="33375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49" name="Google Shape;49;p7"/>
          <p:cNvSpPr txBox="1">
            <a:spLocks noGrp="1"/>
          </p:cNvSpPr>
          <p:nvPr>
            <p:ph type="body" idx="4"/>
          </p:nvPr>
        </p:nvSpPr>
        <p:spPr>
          <a:xfrm>
            <a:off x="5367528" y="4782312"/>
            <a:ext cx="33375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0" name="Google Shape;50;p7"/>
          <p:cNvSpPr txBox="1">
            <a:spLocks noGrp="1"/>
          </p:cNvSpPr>
          <p:nvPr>
            <p:ph type="title" idx="5"/>
          </p:nvPr>
        </p:nvSpPr>
        <p:spPr>
          <a:xfrm>
            <a:off x="9573768" y="2487168"/>
            <a:ext cx="33375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1" name="Google Shape;51;p7"/>
          <p:cNvSpPr txBox="1">
            <a:spLocks noGrp="1"/>
          </p:cNvSpPr>
          <p:nvPr>
            <p:ph type="body" idx="6"/>
          </p:nvPr>
        </p:nvSpPr>
        <p:spPr>
          <a:xfrm>
            <a:off x="9573768" y="4782312"/>
            <a:ext cx="33375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2" name="Google Shape;52;p7"/>
          <p:cNvSpPr txBox="1">
            <a:spLocks noGrp="1"/>
          </p:cNvSpPr>
          <p:nvPr>
            <p:ph type="title" idx="7"/>
          </p:nvPr>
        </p:nvSpPr>
        <p:spPr>
          <a:xfrm>
            <a:off x="13780008" y="2487168"/>
            <a:ext cx="33375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3" name="Google Shape;53;p7"/>
          <p:cNvSpPr txBox="1">
            <a:spLocks noGrp="1"/>
          </p:cNvSpPr>
          <p:nvPr>
            <p:ph type="body" idx="8"/>
          </p:nvPr>
        </p:nvSpPr>
        <p:spPr>
          <a:xfrm>
            <a:off x="13780008" y="4782312"/>
            <a:ext cx="33375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4" name="Google Shape;54;p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55" name="Google Shape;55;p7"/>
          <p:cNvGrpSpPr/>
          <p:nvPr/>
        </p:nvGrpSpPr>
        <p:grpSpPr>
          <a:xfrm>
            <a:off x="744554" y="9667704"/>
            <a:ext cx="757005" cy="151663"/>
            <a:chOff x="3610015" y="6016276"/>
            <a:chExt cx="1701900" cy="341200"/>
          </a:xfrm>
        </p:grpSpPr>
        <p:grpSp>
          <p:nvGrpSpPr>
            <p:cNvPr id="56" name="Google Shape;56;p7"/>
            <p:cNvGrpSpPr/>
            <p:nvPr/>
          </p:nvGrpSpPr>
          <p:grpSpPr>
            <a:xfrm>
              <a:off x="4234632" y="6027258"/>
              <a:ext cx="1077283" cy="330123"/>
              <a:chOff x="4234632" y="6027258"/>
              <a:chExt cx="1077283" cy="330123"/>
            </a:xfrm>
          </p:grpSpPr>
          <p:sp>
            <p:nvSpPr>
              <p:cNvPr id="57" name="Google Shape;57;p7"/>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8" name="Google Shape;58;p7"/>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9" name="Google Shape;59;p7"/>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60" name="Google Shape;60;p7"/>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61" name="Google Shape;61;p7"/>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62" name="Google Shape;62;p7"/>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7_Columns (Four)">
  <p:cSld name="TITLE_AND_BODY_2_2_1_1_1">
    <p:bg>
      <p:bgPr>
        <a:solidFill>
          <a:schemeClr val="dk1"/>
        </a:solidFill>
        <a:effectLst/>
      </p:bgPr>
    </p:bg>
    <p:spTree>
      <p:nvGrpSpPr>
        <p:cNvPr id="1" name="Shape 529"/>
        <p:cNvGrpSpPr/>
        <p:nvPr/>
      </p:nvGrpSpPr>
      <p:grpSpPr>
        <a:xfrm>
          <a:off x="0" y="0"/>
          <a:ext cx="0" cy="0"/>
          <a:chOff x="0" y="0"/>
          <a:chExt cx="0" cy="0"/>
        </a:xfrm>
      </p:grpSpPr>
      <p:sp>
        <p:nvSpPr>
          <p:cNvPr id="530" name="Google Shape;530;p61"/>
          <p:cNvSpPr txBox="1">
            <a:spLocks noGrp="1"/>
          </p:cNvSpPr>
          <p:nvPr>
            <p:ph type="title"/>
          </p:nvPr>
        </p:nvSpPr>
        <p:spPr>
          <a:xfrm>
            <a:off x="1161288" y="2487168"/>
            <a:ext cx="34290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31" name="Google Shape;531;p61"/>
          <p:cNvSpPr txBox="1">
            <a:spLocks noGrp="1"/>
          </p:cNvSpPr>
          <p:nvPr>
            <p:ph type="body" idx="1"/>
          </p:nvPr>
        </p:nvSpPr>
        <p:spPr>
          <a:xfrm>
            <a:off x="1161288" y="4782312"/>
            <a:ext cx="34290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32" name="Google Shape;532;p61"/>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533" name="Google Shape;533;p61"/>
          <p:cNvSpPr txBox="1">
            <a:spLocks noGrp="1"/>
          </p:cNvSpPr>
          <p:nvPr>
            <p:ph type="title" idx="3"/>
          </p:nvPr>
        </p:nvSpPr>
        <p:spPr>
          <a:xfrm>
            <a:off x="5367528" y="2487168"/>
            <a:ext cx="34290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34" name="Google Shape;534;p61"/>
          <p:cNvSpPr txBox="1">
            <a:spLocks noGrp="1"/>
          </p:cNvSpPr>
          <p:nvPr>
            <p:ph type="body" idx="4"/>
          </p:nvPr>
        </p:nvSpPr>
        <p:spPr>
          <a:xfrm>
            <a:off x="5367528" y="4782312"/>
            <a:ext cx="34290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35" name="Google Shape;535;p61"/>
          <p:cNvSpPr txBox="1">
            <a:spLocks noGrp="1"/>
          </p:cNvSpPr>
          <p:nvPr>
            <p:ph type="title" idx="5"/>
          </p:nvPr>
        </p:nvSpPr>
        <p:spPr>
          <a:xfrm>
            <a:off x="9573768" y="2487168"/>
            <a:ext cx="34290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36" name="Google Shape;536;p61"/>
          <p:cNvSpPr txBox="1">
            <a:spLocks noGrp="1"/>
          </p:cNvSpPr>
          <p:nvPr>
            <p:ph type="body" idx="6"/>
          </p:nvPr>
        </p:nvSpPr>
        <p:spPr>
          <a:xfrm>
            <a:off x="9573768" y="4782312"/>
            <a:ext cx="34290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37" name="Google Shape;537;p61"/>
          <p:cNvSpPr txBox="1">
            <a:spLocks noGrp="1"/>
          </p:cNvSpPr>
          <p:nvPr>
            <p:ph type="title" idx="7"/>
          </p:nvPr>
        </p:nvSpPr>
        <p:spPr>
          <a:xfrm>
            <a:off x="13780008" y="2487168"/>
            <a:ext cx="34290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38" name="Google Shape;538;p61"/>
          <p:cNvSpPr txBox="1">
            <a:spLocks noGrp="1"/>
          </p:cNvSpPr>
          <p:nvPr>
            <p:ph type="body" idx="8"/>
          </p:nvPr>
        </p:nvSpPr>
        <p:spPr>
          <a:xfrm>
            <a:off x="13780008" y="4782312"/>
            <a:ext cx="34290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39" name="Google Shape;539;p61"/>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40" name="Google Shape;540;p61"/>
          <p:cNvGrpSpPr/>
          <p:nvPr/>
        </p:nvGrpSpPr>
        <p:grpSpPr>
          <a:xfrm>
            <a:off x="744554" y="9667704"/>
            <a:ext cx="757005" cy="151663"/>
            <a:chOff x="3610015" y="6016276"/>
            <a:chExt cx="1701900" cy="341200"/>
          </a:xfrm>
        </p:grpSpPr>
        <p:grpSp>
          <p:nvGrpSpPr>
            <p:cNvPr id="541" name="Google Shape;541;p61"/>
            <p:cNvGrpSpPr/>
            <p:nvPr/>
          </p:nvGrpSpPr>
          <p:grpSpPr>
            <a:xfrm>
              <a:off x="4234632" y="6027258"/>
              <a:ext cx="1077283" cy="330123"/>
              <a:chOff x="4234632" y="6027258"/>
              <a:chExt cx="1077283" cy="330123"/>
            </a:xfrm>
          </p:grpSpPr>
          <p:sp>
            <p:nvSpPr>
              <p:cNvPr id="542" name="Google Shape;542;p6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43" name="Google Shape;543;p6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44" name="Google Shape;544;p6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45" name="Google Shape;545;p6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546" name="Google Shape;546;p6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547" name="Google Shape;547;p61"/>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50_Points (Two)">
  <p:cSld name="TITLE_AND_BODY_2_2_1_2_2_1">
    <p:bg>
      <p:bgPr>
        <a:solidFill>
          <a:schemeClr val="dk1"/>
        </a:solidFill>
        <a:effectLst/>
      </p:bgPr>
    </p:bg>
    <p:spTree>
      <p:nvGrpSpPr>
        <p:cNvPr id="1" name="Shape 548"/>
        <p:cNvGrpSpPr/>
        <p:nvPr/>
      </p:nvGrpSpPr>
      <p:grpSpPr>
        <a:xfrm>
          <a:off x="0" y="0"/>
          <a:ext cx="0" cy="0"/>
          <a:chOff x="0" y="0"/>
          <a:chExt cx="0" cy="0"/>
        </a:xfrm>
      </p:grpSpPr>
      <p:sp>
        <p:nvSpPr>
          <p:cNvPr id="549" name="Google Shape;549;p62"/>
          <p:cNvSpPr txBox="1">
            <a:spLocks noGrp="1"/>
          </p:cNvSpPr>
          <p:nvPr>
            <p:ph type="title"/>
          </p:nvPr>
        </p:nvSpPr>
        <p:spPr>
          <a:xfrm>
            <a:off x="1517904" y="636422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50" name="Google Shape;550;p62"/>
          <p:cNvSpPr txBox="1">
            <a:spLocks noGrp="1"/>
          </p:cNvSpPr>
          <p:nvPr>
            <p:ph type="body" idx="1"/>
          </p:nvPr>
        </p:nvSpPr>
        <p:spPr>
          <a:xfrm>
            <a:off x="1517904" y="7845553"/>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51" name="Google Shape;551;p62"/>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552" name="Google Shape;552;p62"/>
          <p:cNvSpPr txBox="1">
            <a:spLocks noGrp="1"/>
          </p:cNvSpPr>
          <p:nvPr>
            <p:ph type="title" idx="3"/>
          </p:nvPr>
        </p:nvSpPr>
        <p:spPr>
          <a:xfrm>
            <a:off x="10433304" y="636422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53" name="Google Shape;553;p62"/>
          <p:cNvSpPr txBox="1">
            <a:spLocks noGrp="1"/>
          </p:cNvSpPr>
          <p:nvPr>
            <p:ph type="body" idx="4"/>
          </p:nvPr>
        </p:nvSpPr>
        <p:spPr>
          <a:xfrm>
            <a:off x="10433304" y="7845552"/>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54" name="Google Shape;554;p62"/>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55" name="Google Shape;555;p62"/>
          <p:cNvGrpSpPr/>
          <p:nvPr/>
        </p:nvGrpSpPr>
        <p:grpSpPr>
          <a:xfrm>
            <a:off x="744554" y="9667704"/>
            <a:ext cx="757005" cy="151663"/>
            <a:chOff x="3610015" y="6016276"/>
            <a:chExt cx="1701900" cy="341200"/>
          </a:xfrm>
        </p:grpSpPr>
        <p:grpSp>
          <p:nvGrpSpPr>
            <p:cNvPr id="556" name="Google Shape;556;p62"/>
            <p:cNvGrpSpPr/>
            <p:nvPr/>
          </p:nvGrpSpPr>
          <p:grpSpPr>
            <a:xfrm>
              <a:off x="4234632" y="6027258"/>
              <a:ext cx="1077283" cy="330123"/>
              <a:chOff x="4234632" y="6027258"/>
              <a:chExt cx="1077283" cy="330123"/>
            </a:xfrm>
          </p:grpSpPr>
          <p:sp>
            <p:nvSpPr>
              <p:cNvPr id="557" name="Google Shape;557;p62"/>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58" name="Google Shape;558;p62"/>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59" name="Google Shape;559;p62"/>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60" name="Google Shape;560;p62"/>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561" name="Google Shape;561;p62"/>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562" name="Google Shape;562;p62"/>
          <p:cNvSpPr txBox="1">
            <a:spLocks noGrp="1"/>
          </p:cNvSpPr>
          <p:nvPr>
            <p:ph type="subTitle" idx="5"/>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53_Points (Three)">
  <p:cSld name="TITLE_AND_BODY_2_2_1_2_3">
    <p:bg>
      <p:bgPr>
        <a:solidFill>
          <a:schemeClr val="dk1"/>
        </a:solidFill>
        <a:effectLst/>
      </p:bgPr>
    </p:bg>
    <p:spTree>
      <p:nvGrpSpPr>
        <p:cNvPr id="1" name="Shape 563"/>
        <p:cNvGrpSpPr/>
        <p:nvPr/>
      </p:nvGrpSpPr>
      <p:grpSpPr>
        <a:xfrm>
          <a:off x="0" y="0"/>
          <a:ext cx="0" cy="0"/>
          <a:chOff x="0" y="0"/>
          <a:chExt cx="0" cy="0"/>
        </a:xfrm>
      </p:grpSpPr>
      <p:sp>
        <p:nvSpPr>
          <p:cNvPr id="564" name="Google Shape;564;p63"/>
          <p:cNvSpPr txBox="1">
            <a:spLocks noGrp="1"/>
          </p:cNvSpPr>
          <p:nvPr>
            <p:ph type="title"/>
          </p:nvPr>
        </p:nvSpPr>
        <p:spPr>
          <a:xfrm>
            <a:off x="1161288" y="5897880"/>
            <a:ext cx="48279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65" name="Google Shape;565;p63"/>
          <p:cNvSpPr txBox="1">
            <a:spLocks noGrp="1"/>
          </p:cNvSpPr>
          <p:nvPr>
            <p:ph type="body" idx="1"/>
          </p:nvPr>
        </p:nvSpPr>
        <p:spPr>
          <a:xfrm>
            <a:off x="1161288" y="7086601"/>
            <a:ext cx="48279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66" name="Google Shape;566;p63"/>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567" name="Google Shape;567;p63"/>
          <p:cNvSpPr txBox="1">
            <a:spLocks noGrp="1"/>
          </p:cNvSpPr>
          <p:nvPr>
            <p:ph type="title" idx="3"/>
          </p:nvPr>
        </p:nvSpPr>
        <p:spPr>
          <a:xfrm>
            <a:off x="6729984" y="5897880"/>
            <a:ext cx="48279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68" name="Google Shape;568;p63"/>
          <p:cNvSpPr txBox="1">
            <a:spLocks noGrp="1"/>
          </p:cNvSpPr>
          <p:nvPr>
            <p:ph type="body" idx="4"/>
          </p:nvPr>
        </p:nvSpPr>
        <p:spPr>
          <a:xfrm>
            <a:off x="6729984" y="7086600"/>
            <a:ext cx="48279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69" name="Google Shape;569;p63"/>
          <p:cNvSpPr txBox="1">
            <a:spLocks noGrp="1"/>
          </p:cNvSpPr>
          <p:nvPr>
            <p:ph type="title" idx="5"/>
          </p:nvPr>
        </p:nvSpPr>
        <p:spPr>
          <a:xfrm>
            <a:off x="12298680" y="5897880"/>
            <a:ext cx="48279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70" name="Google Shape;570;p63"/>
          <p:cNvSpPr txBox="1">
            <a:spLocks noGrp="1"/>
          </p:cNvSpPr>
          <p:nvPr>
            <p:ph type="body" idx="6"/>
          </p:nvPr>
        </p:nvSpPr>
        <p:spPr>
          <a:xfrm>
            <a:off x="12298680" y="7086601"/>
            <a:ext cx="48279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71" name="Google Shape;571;p63"/>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72" name="Google Shape;572;p63"/>
          <p:cNvGrpSpPr/>
          <p:nvPr/>
        </p:nvGrpSpPr>
        <p:grpSpPr>
          <a:xfrm>
            <a:off x="744554" y="9667704"/>
            <a:ext cx="757005" cy="151663"/>
            <a:chOff x="3610015" y="6016276"/>
            <a:chExt cx="1701900" cy="341200"/>
          </a:xfrm>
        </p:grpSpPr>
        <p:grpSp>
          <p:nvGrpSpPr>
            <p:cNvPr id="573" name="Google Shape;573;p63"/>
            <p:cNvGrpSpPr/>
            <p:nvPr/>
          </p:nvGrpSpPr>
          <p:grpSpPr>
            <a:xfrm>
              <a:off x="4234632" y="6027258"/>
              <a:ext cx="1077283" cy="330123"/>
              <a:chOff x="4234632" y="6027258"/>
              <a:chExt cx="1077283" cy="330123"/>
            </a:xfrm>
          </p:grpSpPr>
          <p:sp>
            <p:nvSpPr>
              <p:cNvPr id="574" name="Google Shape;574;p63"/>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75" name="Google Shape;575;p63"/>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76" name="Google Shape;576;p63"/>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77" name="Google Shape;577;p63"/>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578" name="Google Shape;578;p63"/>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579" name="Google Shape;579;p63"/>
          <p:cNvSpPr txBox="1">
            <a:spLocks noGrp="1"/>
          </p:cNvSpPr>
          <p:nvPr>
            <p:ph type="subTitle" idx="7"/>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56_Points (Four)">
  <p:cSld name="TITLE_AND_BODY_2_2_1_2_1_2">
    <p:bg>
      <p:bgPr>
        <a:solidFill>
          <a:schemeClr val="dk1"/>
        </a:solidFill>
        <a:effectLst/>
      </p:bgPr>
    </p:bg>
    <p:spTree>
      <p:nvGrpSpPr>
        <p:cNvPr id="1" name="Shape 580"/>
        <p:cNvGrpSpPr/>
        <p:nvPr/>
      </p:nvGrpSpPr>
      <p:grpSpPr>
        <a:xfrm>
          <a:off x="0" y="0"/>
          <a:ext cx="0" cy="0"/>
          <a:chOff x="0" y="0"/>
          <a:chExt cx="0" cy="0"/>
        </a:xfrm>
      </p:grpSpPr>
      <p:sp>
        <p:nvSpPr>
          <p:cNvPr id="581" name="Google Shape;581;p64"/>
          <p:cNvSpPr txBox="1">
            <a:spLocks noGrp="1"/>
          </p:cNvSpPr>
          <p:nvPr>
            <p:ph type="title"/>
          </p:nvPr>
        </p:nvSpPr>
        <p:spPr>
          <a:xfrm>
            <a:off x="116128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82" name="Google Shape;582;p64"/>
          <p:cNvSpPr txBox="1">
            <a:spLocks noGrp="1"/>
          </p:cNvSpPr>
          <p:nvPr>
            <p:ph type="body" idx="1"/>
          </p:nvPr>
        </p:nvSpPr>
        <p:spPr>
          <a:xfrm>
            <a:off x="116128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83" name="Google Shape;583;p64"/>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584" name="Google Shape;584;p64"/>
          <p:cNvSpPr txBox="1">
            <a:spLocks noGrp="1"/>
          </p:cNvSpPr>
          <p:nvPr>
            <p:ph type="title" idx="3"/>
          </p:nvPr>
        </p:nvSpPr>
        <p:spPr>
          <a:xfrm>
            <a:off x="536752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85" name="Google Shape;585;p64"/>
          <p:cNvSpPr txBox="1">
            <a:spLocks noGrp="1"/>
          </p:cNvSpPr>
          <p:nvPr>
            <p:ph type="body" idx="4"/>
          </p:nvPr>
        </p:nvSpPr>
        <p:spPr>
          <a:xfrm>
            <a:off x="536752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86" name="Google Shape;586;p64"/>
          <p:cNvSpPr txBox="1">
            <a:spLocks noGrp="1"/>
          </p:cNvSpPr>
          <p:nvPr>
            <p:ph type="title" idx="5"/>
          </p:nvPr>
        </p:nvSpPr>
        <p:spPr>
          <a:xfrm>
            <a:off x="957376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87" name="Google Shape;587;p64"/>
          <p:cNvSpPr txBox="1">
            <a:spLocks noGrp="1"/>
          </p:cNvSpPr>
          <p:nvPr>
            <p:ph type="body" idx="6"/>
          </p:nvPr>
        </p:nvSpPr>
        <p:spPr>
          <a:xfrm>
            <a:off x="957376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88" name="Google Shape;588;p64"/>
          <p:cNvSpPr txBox="1">
            <a:spLocks noGrp="1"/>
          </p:cNvSpPr>
          <p:nvPr>
            <p:ph type="title" idx="7"/>
          </p:nvPr>
        </p:nvSpPr>
        <p:spPr>
          <a:xfrm>
            <a:off x="1378000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89" name="Google Shape;589;p64"/>
          <p:cNvSpPr txBox="1">
            <a:spLocks noGrp="1"/>
          </p:cNvSpPr>
          <p:nvPr>
            <p:ph type="body" idx="8"/>
          </p:nvPr>
        </p:nvSpPr>
        <p:spPr>
          <a:xfrm>
            <a:off x="1378000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59_Big Stat">
  <p:cSld name="TITLE_1_3">
    <p:bg>
      <p:bgPr>
        <a:solidFill>
          <a:schemeClr val="dk1"/>
        </a:solidFill>
        <a:effectLst/>
      </p:bgPr>
    </p:bg>
    <p:spTree>
      <p:nvGrpSpPr>
        <p:cNvPr id="1" name="Shape 590"/>
        <p:cNvGrpSpPr/>
        <p:nvPr/>
      </p:nvGrpSpPr>
      <p:grpSpPr>
        <a:xfrm>
          <a:off x="0" y="0"/>
          <a:ext cx="0" cy="0"/>
          <a:chOff x="0" y="0"/>
          <a:chExt cx="0" cy="0"/>
        </a:xfrm>
      </p:grpSpPr>
      <p:sp>
        <p:nvSpPr>
          <p:cNvPr id="591" name="Google Shape;591;p65"/>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592" name="Google Shape;592;p65"/>
          <p:cNvSpPr txBox="1">
            <a:spLocks noGrp="1"/>
          </p:cNvSpPr>
          <p:nvPr>
            <p:ph type="ctrTitle"/>
          </p:nvPr>
        </p:nvSpPr>
        <p:spPr>
          <a:xfrm>
            <a:off x="1527050" y="3383275"/>
            <a:ext cx="15222600" cy="2201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ctr">
              <a:lnSpc>
                <a:spcPct val="100000"/>
              </a:lnSpc>
              <a:spcBef>
                <a:spcPts val="0"/>
              </a:spcBef>
              <a:spcAft>
                <a:spcPts val="0"/>
              </a:spcAft>
              <a:buClr>
                <a:schemeClr val="accent4"/>
              </a:buClr>
              <a:buSzPts val="14600"/>
              <a:buNone/>
              <a:defRPr sz="14600">
                <a:solidFill>
                  <a:schemeClr val="accent4"/>
                </a:solidFill>
              </a:defRPr>
            </a:lvl2pPr>
            <a:lvl3pPr lvl="2" algn="ctr">
              <a:lnSpc>
                <a:spcPct val="100000"/>
              </a:lnSpc>
              <a:spcBef>
                <a:spcPts val="0"/>
              </a:spcBef>
              <a:spcAft>
                <a:spcPts val="0"/>
              </a:spcAft>
              <a:buClr>
                <a:schemeClr val="accent4"/>
              </a:buClr>
              <a:buSzPts val="14600"/>
              <a:buNone/>
              <a:defRPr sz="14600">
                <a:solidFill>
                  <a:schemeClr val="accent4"/>
                </a:solidFill>
              </a:defRPr>
            </a:lvl3pPr>
            <a:lvl4pPr lvl="3" algn="ctr">
              <a:lnSpc>
                <a:spcPct val="100000"/>
              </a:lnSpc>
              <a:spcBef>
                <a:spcPts val="0"/>
              </a:spcBef>
              <a:spcAft>
                <a:spcPts val="0"/>
              </a:spcAft>
              <a:buClr>
                <a:schemeClr val="accent4"/>
              </a:buClr>
              <a:buSzPts val="14600"/>
              <a:buNone/>
              <a:defRPr sz="14600">
                <a:solidFill>
                  <a:schemeClr val="accent4"/>
                </a:solidFill>
              </a:defRPr>
            </a:lvl4pPr>
            <a:lvl5pPr lvl="4" algn="ctr">
              <a:lnSpc>
                <a:spcPct val="100000"/>
              </a:lnSpc>
              <a:spcBef>
                <a:spcPts val="0"/>
              </a:spcBef>
              <a:spcAft>
                <a:spcPts val="0"/>
              </a:spcAft>
              <a:buClr>
                <a:schemeClr val="accent4"/>
              </a:buClr>
              <a:buSzPts val="14600"/>
              <a:buNone/>
              <a:defRPr sz="14600">
                <a:solidFill>
                  <a:schemeClr val="accent4"/>
                </a:solidFill>
              </a:defRPr>
            </a:lvl5pPr>
            <a:lvl6pPr lvl="5" algn="ctr">
              <a:lnSpc>
                <a:spcPct val="100000"/>
              </a:lnSpc>
              <a:spcBef>
                <a:spcPts val="0"/>
              </a:spcBef>
              <a:spcAft>
                <a:spcPts val="0"/>
              </a:spcAft>
              <a:buClr>
                <a:schemeClr val="accent4"/>
              </a:buClr>
              <a:buSzPts val="14600"/>
              <a:buNone/>
              <a:defRPr sz="14600">
                <a:solidFill>
                  <a:schemeClr val="accent4"/>
                </a:solidFill>
              </a:defRPr>
            </a:lvl6pPr>
            <a:lvl7pPr lvl="6" algn="ctr">
              <a:lnSpc>
                <a:spcPct val="100000"/>
              </a:lnSpc>
              <a:spcBef>
                <a:spcPts val="0"/>
              </a:spcBef>
              <a:spcAft>
                <a:spcPts val="0"/>
              </a:spcAft>
              <a:buClr>
                <a:schemeClr val="accent4"/>
              </a:buClr>
              <a:buSzPts val="14600"/>
              <a:buNone/>
              <a:defRPr sz="14600">
                <a:solidFill>
                  <a:schemeClr val="accent4"/>
                </a:solidFill>
              </a:defRPr>
            </a:lvl7pPr>
            <a:lvl8pPr lvl="7" algn="ctr">
              <a:lnSpc>
                <a:spcPct val="100000"/>
              </a:lnSpc>
              <a:spcBef>
                <a:spcPts val="0"/>
              </a:spcBef>
              <a:spcAft>
                <a:spcPts val="0"/>
              </a:spcAft>
              <a:buClr>
                <a:schemeClr val="accent4"/>
              </a:buClr>
              <a:buSzPts val="14600"/>
              <a:buNone/>
              <a:defRPr sz="14600">
                <a:solidFill>
                  <a:schemeClr val="accent4"/>
                </a:solidFill>
              </a:defRPr>
            </a:lvl8pPr>
            <a:lvl9pPr lvl="8" algn="ctr">
              <a:lnSpc>
                <a:spcPct val="100000"/>
              </a:lnSpc>
              <a:spcBef>
                <a:spcPts val="0"/>
              </a:spcBef>
              <a:spcAft>
                <a:spcPts val="0"/>
              </a:spcAft>
              <a:buClr>
                <a:schemeClr val="accent4"/>
              </a:buClr>
              <a:buSzPts val="14600"/>
              <a:buNone/>
              <a:defRPr sz="14600">
                <a:solidFill>
                  <a:schemeClr val="accent4"/>
                </a:solidFill>
              </a:defRPr>
            </a:lvl9pPr>
          </a:lstStyle>
          <a:p>
            <a:endParaRPr/>
          </a:p>
        </p:txBody>
      </p:sp>
      <p:sp>
        <p:nvSpPr>
          <p:cNvPr id="593" name="Google Shape;593;p65"/>
          <p:cNvSpPr txBox="1">
            <a:spLocks noGrp="1"/>
          </p:cNvSpPr>
          <p:nvPr>
            <p:ph type="subTitle" idx="2"/>
          </p:nvPr>
        </p:nvSpPr>
        <p:spPr>
          <a:xfrm>
            <a:off x="1527158" y="5458973"/>
            <a:ext cx="15222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solidFill>
                  <a:schemeClr val="accent4"/>
                </a:solidFill>
              </a:defRPr>
            </a:lvl1pPr>
            <a:lvl2pPr lvl="1" algn="ctr">
              <a:lnSpc>
                <a:spcPct val="125000"/>
              </a:lnSpc>
              <a:spcBef>
                <a:spcPts val="0"/>
              </a:spcBef>
              <a:spcAft>
                <a:spcPts val="0"/>
              </a:spcAft>
              <a:buSzPts val="1800"/>
              <a:buNone/>
              <a:defRPr sz="1800" b="0">
                <a:solidFill>
                  <a:schemeClr val="accent4"/>
                </a:solidFill>
              </a:defRPr>
            </a:lvl2pPr>
            <a:lvl3pPr lvl="2" algn="ctr">
              <a:lnSpc>
                <a:spcPct val="125000"/>
              </a:lnSpc>
              <a:spcBef>
                <a:spcPts val="0"/>
              </a:spcBef>
              <a:spcAft>
                <a:spcPts val="0"/>
              </a:spcAft>
              <a:buSzPts val="1800"/>
              <a:buNone/>
              <a:defRPr sz="1800" b="0">
                <a:solidFill>
                  <a:schemeClr val="accent4"/>
                </a:solidFill>
              </a:defRPr>
            </a:lvl3pPr>
            <a:lvl4pPr lvl="3" algn="ctr">
              <a:lnSpc>
                <a:spcPct val="125000"/>
              </a:lnSpc>
              <a:spcBef>
                <a:spcPts val="0"/>
              </a:spcBef>
              <a:spcAft>
                <a:spcPts val="0"/>
              </a:spcAft>
              <a:buSzPts val="1800"/>
              <a:buNone/>
              <a:defRPr sz="1800" b="0">
                <a:solidFill>
                  <a:schemeClr val="accent4"/>
                </a:solidFill>
              </a:defRPr>
            </a:lvl4pPr>
            <a:lvl5pPr lvl="4" algn="ctr">
              <a:lnSpc>
                <a:spcPct val="125000"/>
              </a:lnSpc>
              <a:spcBef>
                <a:spcPts val="0"/>
              </a:spcBef>
              <a:spcAft>
                <a:spcPts val="0"/>
              </a:spcAft>
              <a:buSzPts val="1800"/>
              <a:buNone/>
              <a:defRPr sz="1800" b="0">
                <a:solidFill>
                  <a:schemeClr val="accent4"/>
                </a:solidFill>
              </a:defRPr>
            </a:lvl5pPr>
            <a:lvl6pPr lvl="5" algn="ctr">
              <a:lnSpc>
                <a:spcPct val="125000"/>
              </a:lnSpc>
              <a:spcBef>
                <a:spcPts val="0"/>
              </a:spcBef>
              <a:spcAft>
                <a:spcPts val="0"/>
              </a:spcAft>
              <a:buSzPts val="1800"/>
              <a:buNone/>
              <a:defRPr sz="1800" b="0">
                <a:solidFill>
                  <a:schemeClr val="accent4"/>
                </a:solidFill>
              </a:defRPr>
            </a:lvl6pPr>
            <a:lvl7pPr lvl="6" algn="ctr">
              <a:lnSpc>
                <a:spcPct val="125000"/>
              </a:lnSpc>
              <a:spcBef>
                <a:spcPts val="0"/>
              </a:spcBef>
              <a:spcAft>
                <a:spcPts val="0"/>
              </a:spcAft>
              <a:buSzPts val="1800"/>
              <a:buNone/>
              <a:defRPr sz="1800" b="0">
                <a:solidFill>
                  <a:schemeClr val="accent4"/>
                </a:solidFill>
              </a:defRPr>
            </a:lvl7pPr>
            <a:lvl8pPr lvl="7" algn="ctr">
              <a:lnSpc>
                <a:spcPct val="125000"/>
              </a:lnSpc>
              <a:spcBef>
                <a:spcPts val="0"/>
              </a:spcBef>
              <a:spcAft>
                <a:spcPts val="0"/>
              </a:spcAft>
              <a:buSzPts val="1800"/>
              <a:buNone/>
              <a:defRPr sz="1800" b="0">
                <a:solidFill>
                  <a:schemeClr val="accent4"/>
                </a:solidFill>
              </a:defRPr>
            </a:lvl8pPr>
            <a:lvl9pPr lvl="8" algn="ctr">
              <a:lnSpc>
                <a:spcPct val="125000"/>
              </a:lnSpc>
              <a:spcBef>
                <a:spcPts val="0"/>
              </a:spcBef>
              <a:spcAft>
                <a:spcPts val="0"/>
              </a:spcAft>
              <a:buSzPts val="1800"/>
              <a:buNone/>
              <a:defRPr sz="1800" b="0">
                <a:solidFill>
                  <a:schemeClr val="accent4"/>
                </a:solidFill>
              </a:defRPr>
            </a:lvl9pPr>
          </a:lstStyle>
          <a:p>
            <a:endParaRPr/>
          </a:p>
        </p:txBody>
      </p:sp>
      <p:sp>
        <p:nvSpPr>
          <p:cNvPr id="594" name="Google Shape;594;p65"/>
          <p:cNvSpPr txBox="1">
            <a:spLocks noGrp="1"/>
          </p:cNvSpPr>
          <p:nvPr>
            <p:ph type="subTitle" idx="3"/>
          </p:nvPr>
        </p:nvSpPr>
        <p:spPr>
          <a:xfrm>
            <a:off x="4297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62_Stats (Two)">
  <p:cSld name="TITLE_1_1_2">
    <p:bg>
      <p:bgPr>
        <a:solidFill>
          <a:schemeClr val="dk1"/>
        </a:solidFill>
        <a:effectLst/>
      </p:bgPr>
    </p:bg>
    <p:spTree>
      <p:nvGrpSpPr>
        <p:cNvPr id="1" name="Shape 595"/>
        <p:cNvGrpSpPr/>
        <p:nvPr/>
      </p:nvGrpSpPr>
      <p:grpSpPr>
        <a:xfrm>
          <a:off x="0" y="0"/>
          <a:ext cx="0" cy="0"/>
          <a:chOff x="0" y="0"/>
          <a:chExt cx="0" cy="0"/>
        </a:xfrm>
      </p:grpSpPr>
      <p:sp>
        <p:nvSpPr>
          <p:cNvPr id="596" name="Google Shape;596;p66"/>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597" name="Google Shape;597;p66"/>
          <p:cNvSpPr txBox="1">
            <a:spLocks noGrp="1"/>
          </p:cNvSpPr>
          <p:nvPr>
            <p:ph type="ctrTitle"/>
          </p:nvPr>
        </p:nvSpPr>
        <p:spPr>
          <a:xfrm>
            <a:off x="1403550" y="3383275"/>
            <a:ext cx="6336900" cy="2201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598" name="Google Shape;598;p66"/>
          <p:cNvSpPr txBox="1">
            <a:spLocks noGrp="1"/>
          </p:cNvSpPr>
          <p:nvPr>
            <p:ph type="subTitle" idx="2"/>
          </p:nvPr>
        </p:nvSpPr>
        <p:spPr>
          <a:xfrm>
            <a:off x="1403550" y="5458975"/>
            <a:ext cx="63369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solidFill>
                  <a:schemeClr val="accent4"/>
                </a:solidFill>
              </a:defRPr>
            </a:lvl1pPr>
            <a:lvl2pPr lvl="1" algn="ctr">
              <a:lnSpc>
                <a:spcPct val="125000"/>
              </a:lnSpc>
              <a:spcBef>
                <a:spcPts val="0"/>
              </a:spcBef>
              <a:spcAft>
                <a:spcPts val="0"/>
              </a:spcAft>
              <a:buSzPts val="1800"/>
              <a:buNone/>
              <a:defRPr sz="1800" b="0">
                <a:solidFill>
                  <a:schemeClr val="accent4"/>
                </a:solidFill>
              </a:defRPr>
            </a:lvl2pPr>
            <a:lvl3pPr lvl="2" algn="ctr">
              <a:lnSpc>
                <a:spcPct val="125000"/>
              </a:lnSpc>
              <a:spcBef>
                <a:spcPts val="0"/>
              </a:spcBef>
              <a:spcAft>
                <a:spcPts val="0"/>
              </a:spcAft>
              <a:buSzPts val="1800"/>
              <a:buNone/>
              <a:defRPr sz="1800" b="0">
                <a:solidFill>
                  <a:schemeClr val="accent4"/>
                </a:solidFill>
              </a:defRPr>
            </a:lvl3pPr>
            <a:lvl4pPr lvl="3" algn="ctr">
              <a:lnSpc>
                <a:spcPct val="125000"/>
              </a:lnSpc>
              <a:spcBef>
                <a:spcPts val="0"/>
              </a:spcBef>
              <a:spcAft>
                <a:spcPts val="0"/>
              </a:spcAft>
              <a:buSzPts val="1800"/>
              <a:buNone/>
              <a:defRPr sz="1800" b="0">
                <a:solidFill>
                  <a:schemeClr val="accent4"/>
                </a:solidFill>
              </a:defRPr>
            </a:lvl4pPr>
            <a:lvl5pPr lvl="4" algn="ctr">
              <a:lnSpc>
                <a:spcPct val="125000"/>
              </a:lnSpc>
              <a:spcBef>
                <a:spcPts val="0"/>
              </a:spcBef>
              <a:spcAft>
                <a:spcPts val="0"/>
              </a:spcAft>
              <a:buSzPts val="1800"/>
              <a:buNone/>
              <a:defRPr sz="1800" b="0">
                <a:solidFill>
                  <a:schemeClr val="accent4"/>
                </a:solidFill>
              </a:defRPr>
            </a:lvl5pPr>
            <a:lvl6pPr lvl="5" algn="ctr">
              <a:lnSpc>
                <a:spcPct val="125000"/>
              </a:lnSpc>
              <a:spcBef>
                <a:spcPts val="0"/>
              </a:spcBef>
              <a:spcAft>
                <a:spcPts val="0"/>
              </a:spcAft>
              <a:buSzPts val="1800"/>
              <a:buNone/>
              <a:defRPr sz="1800" b="0">
                <a:solidFill>
                  <a:schemeClr val="accent4"/>
                </a:solidFill>
              </a:defRPr>
            </a:lvl6pPr>
            <a:lvl7pPr lvl="6" algn="ctr">
              <a:lnSpc>
                <a:spcPct val="125000"/>
              </a:lnSpc>
              <a:spcBef>
                <a:spcPts val="0"/>
              </a:spcBef>
              <a:spcAft>
                <a:spcPts val="0"/>
              </a:spcAft>
              <a:buSzPts val="1800"/>
              <a:buNone/>
              <a:defRPr sz="1800" b="0">
                <a:solidFill>
                  <a:schemeClr val="accent4"/>
                </a:solidFill>
              </a:defRPr>
            </a:lvl7pPr>
            <a:lvl8pPr lvl="7" algn="ctr">
              <a:lnSpc>
                <a:spcPct val="125000"/>
              </a:lnSpc>
              <a:spcBef>
                <a:spcPts val="0"/>
              </a:spcBef>
              <a:spcAft>
                <a:spcPts val="0"/>
              </a:spcAft>
              <a:buSzPts val="1800"/>
              <a:buNone/>
              <a:defRPr sz="1800" b="0">
                <a:solidFill>
                  <a:schemeClr val="accent4"/>
                </a:solidFill>
              </a:defRPr>
            </a:lvl8pPr>
            <a:lvl9pPr lvl="8" algn="ctr">
              <a:lnSpc>
                <a:spcPct val="125000"/>
              </a:lnSpc>
              <a:spcBef>
                <a:spcPts val="0"/>
              </a:spcBef>
              <a:spcAft>
                <a:spcPts val="0"/>
              </a:spcAft>
              <a:buSzPts val="1800"/>
              <a:buNone/>
              <a:defRPr sz="1800" b="0">
                <a:solidFill>
                  <a:schemeClr val="accent4"/>
                </a:solidFill>
              </a:defRPr>
            </a:lvl9pPr>
          </a:lstStyle>
          <a:p>
            <a:endParaRPr/>
          </a:p>
        </p:txBody>
      </p:sp>
      <p:sp>
        <p:nvSpPr>
          <p:cNvPr id="599" name="Google Shape;599;p66"/>
          <p:cNvSpPr txBox="1">
            <a:spLocks noGrp="1"/>
          </p:cNvSpPr>
          <p:nvPr>
            <p:ph type="subTitle" idx="3"/>
          </p:nvPr>
        </p:nvSpPr>
        <p:spPr>
          <a:xfrm>
            <a:off x="4297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600" name="Google Shape;600;p66"/>
          <p:cNvSpPr txBox="1">
            <a:spLocks noGrp="1"/>
          </p:cNvSpPr>
          <p:nvPr>
            <p:ph type="ctrTitle" idx="4"/>
          </p:nvPr>
        </p:nvSpPr>
        <p:spPr>
          <a:xfrm>
            <a:off x="10547550" y="3383275"/>
            <a:ext cx="6336900" cy="2201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601" name="Google Shape;601;p66"/>
          <p:cNvSpPr txBox="1">
            <a:spLocks noGrp="1"/>
          </p:cNvSpPr>
          <p:nvPr>
            <p:ph type="subTitle" idx="5"/>
          </p:nvPr>
        </p:nvSpPr>
        <p:spPr>
          <a:xfrm>
            <a:off x="10547550" y="5458975"/>
            <a:ext cx="63369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solidFill>
                  <a:schemeClr val="accent4"/>
                </a:solidFill>
              </a:defRPr>
            </a:lvl1pPr>
            <a:lvl2pPr lvl="1" algn="ctr">
              <a:lnSpc>
                <a:spcPct val="125000"/>
              </a:lnSpc>
              <a:spcBef>
                <a:spcPts val="0"/>
              </a:spcBef>
              <a:spcAft>
                <a:spcPts val="0"/>
              </a:spcAft>
              <a:buSzPts val="1800"/>
              <a:buNone/>
              <a:defRPr sz="1800" b="0">
                <a:solidFill>
                  <a:schemeClr val="accent4"/>
                </a:solidFill>
              </a:defRPr>
            </a:lvl2pPr>
            <a:lvl3pPr lvl="2" algn="ctr">
              <a:lnSpc>
                <a:spcPct val="125000"/>
              </a:lnSpc>
              <a:spcBef>
                <a:spcPts val="0"/>
              </a:spcBef>
              <a:spcAft>
                <a:spcPts val="0"/>
              </a:spcAft>
              <a:buSzPts val="1800"/>
              <a:buNone/>
              <a:defRPr sz="1800" b="0">
                <a:solidFill>
                  <a:schemeClr val="accent4"/>
                </a:solidFill>
              </a:defRPr>
            </a:lvl3pPr>
            <a:lvl4pPr lvl="3" algn="ctr">
              <a:lnSpc>
                <a:spcPct val="125000"/>
              </a:lnSpc>
              <a:spcBef>
                <a:spcPts val="0"/>
              </a:spcBef>
              <a:spcAft>
                <a:spcPts val="0"/>
              </a:spcAft>
              <a:buSzPts val="1800"/>
              <a:buNone/>
              <a:defRPr sz="1800" b="0">
                <a:solidFill>
                  <a:schemeClr val="accent4"/>
                </a:solidFill>
              </a:defRPr>
            </a:lvl4pPr>
            <a:lvl5pPr lvl="4" algn="ctr">
              <a:lnSpc>
                <a:spcPct val="125000"/>
              </a:lnSpc>
              <a:spcBef>
                <a:spcPts val="0"/>
              </a:spcBef>
              <a:spcAft>
                <a:spcPts val="0"/>
              </a:spcAft>
              <a:buSzPts val="1800"/>
              <a:buNone/>
              <a:defRPr sz="1800" b="0">
                <a:solidFill>
                  <a:schemeClr val="accent4"/>
                </a:solidFill>
              </a:defRPr>
            </a:lvl5pPr>
            <a:lvl6pPr lvl="5" algn="ctr">
              <a:lnSpc>
                <a:spcPct val="125000"/>
              </a:lnSpc>
              <a:spcBef>
                <a:spcPts val="0"/>
              </a:spcBef>
              <a:spcAft>
                <a:spcPts val="0"/>
              </a:spcAft>
              <a:buSzPts val="1800"/>
              <a:buNone/>
              <a:defRPr sz="1800" b="0">
                <a:solidFill>
                  <a:schemeClr val="accent4"/>
                </a:solidFill>
              </a:defRPr>
            </a:lvl6pPr>
            <a:lvl7pPr lvl="6" algn="ctr">
              <a:lnSpc>
                <a:spcPct val="125000"/>
              </a:lnSpc>
              <a:spcBef>
                <a:spcPts val="0"/>
              </a:spcBef>
              <a:spcAft>
                <a:spcPts val="0"/>
              </a:spcAft>
              <a:buSzPts val="1800"/>
              <a:buNone/>
              <a:defRPr sz="1800" b="0">
                <a:solidFill>
                  <a:schemeClr val="accent4"/>
                </a:solidFill>
              </a:defRPr>
            </a:lvl7pPr>
            <a:lvl8pPr lvl="7" algn="ctr">
              <a:lnSpc>
                <a:spcPct val="125000"/>
              </a:lnSpc>
              <a:spcBef>
                <a:spcPts val="0"/>
              </a:spcBef>
              <a:spcAft>
                <a:spcPts val="0"/>
              </a:spcAft>
              <a:buSzPts val="1800"/>
              <a:buNone/>
              <a:defRPr sz="1800" b="0">
                <a:solidFill>
                  <a:schemeClr val="accent4"/>
                </a:solidFill>
              </a:defRPr>
            </a:lvl8pPr>
            <a:lvl9pPr lvl="8" algn="ctr">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65_Stats (Three)">
  <p:cSld name="TITLE_1_1_1_1">
    <p:bg>
      <p:bgPr>
        <a:solidFill>
          <a:schemeClr val="dk1"/>
        </a:solidFill>
        <a:effectLst/>
      </p:bgPr>
    </p:bg>
    <p:spTree>
      <p:nvGrpSpPr>
        <p:cNvPr id="1" name="Shape 602"/>
        <p:cNvGrpSpPr/>
        <p:nvPr/>
      </p:nvGrpSpPr>
      <p:grpSpPr>
        <a:xfrm>
          <a:off x="0" y="0"/>
          <a:ext cx="0" cy="0"/>
          <a:chOff x="0" y="0"/>
          <a:chExt cx="0" cy="0"/>
        </a:xfrm>
      </p:grpSpPr>
      <p:sp>
        <p:nvSpPr>
          <p:cNvPr id="603" name="Google Shape;603;p67"/>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604" name="Google Shape;604;p67"/>
          <p:cNvSpPr txBox="1">
            <a:spLocks noGrp="1"/>
          </p:cNvSpPr>
          <p:nvPr>
            <p:ph type="ctrTitle"/>
          </p:nvPr>
        </p:nvSpPr>
        <p:spPr>
          <a:xfrm>
            <a:off x="1527048" y="3950475"/>
            <a:ext cx="4224600" cy="1469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605" name="Google Shape;605;p67"/>
          <p:cNvSpPr txBox="1">
            <a:spLocks noGrp="1"/>
          </p:cNvSpPr>
          <p:nvPr>
            <p:ph type="subTitle" idx="2"/>
          </p:nvPr>
        </p:nvSpPr>
        <p:spPr>
          <a:xfrm>
            <a:off x="1527148" y="5458975"/>
            <a:ext cx="4224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solidFill>
                  <a:schemeClr val="accent4"/>
                </a:solidFill>
              </a:defRPr>
            </a:lvl1pPr>
            <a:lvl2pPr lvl="1" algn="ctr">
              <a:lnSpc>
                <a:spcPct val="125000"/>
              </a:lnSpc>
              <a:spcBef>
                <a:spcPts val="0"/>
              </a:spcBef>
              <a:spcAft>
                <a:spcPts val="0"/>
              </a:spcAft>
              <a:buSzPts val="1800"/>
              <a:buNone/>
              <a:defRPr sz="1800" b="0">
                <a:solidFill>
                  <a:schemeClr val="accent4"/>
                </a:solidFill>
              </a:defRPr>
            </a:lvl2pPr>
            <a:lvl3pPr lvl="2" algn="ctr">
              <a:lnSpc>
                <a:spcPct val="125000"/>
              </a:lnSpc>
              <a:spcBef>
                <a:spcPts val="0"/>
              </a:spcBef>
              <a:spcAft>
                <a:spcPts val="0"/>
              </a:spcAft>
              <a:buSzPts val="1800"/>
              <a:buNone/>
              <a:defRPr sz="1800" b="0">
                <a:solidFill>
                  <a:schemeClr val="accent4"/>
                </a:solidFill>
              </a:defRPr>
            </a:lvl3pPr>
            <a:lvl4pPr lvl="3" algn="ctr">
              <a:lnSpc>
                <a:spcPct val="125000"/>
              </a:lnSpc>
              <a:spcBef>
                <a:spcPts val="0"/>
              </a:spcBef>
              <a:spcAft>
                <a:spcPts val="0"/>
              </a:spcAft>
              <a:buSzPts val="1800"/>
              <a:buNone/>
              <a:defRPr sz="1800" b="0">
                <a:solidFill>
                  <a:schemeClr val="accent4"/>
                </a:solidFill>
              </a:defRPr>
            </a:lvl4pPr>
            <a:lvl5pPr lvl="4" algn="ctr">
              <a:lnSpc>
                <a:spcPct val="125000"/>
              </a:lnSpc>
              <a:spcBef>
                <a:spcPts val="0"/>
              </a:spcBef>
              <a:spcAft>
                <a:spcPts val="0"/>
              </a:spcAft>
              <a:buSzPts val="1800"/>
              <a:buNone/>
              <a:defRPr sz="1800" b="0">
                <a:solidFill>
                  <a:schemeClr val="accent4"/>
                </a:solidFill>
              </a:defRPr>
            </a:lvl5pPr>
            <a:lvl6pPr lvl="5" algn="ctr">
              <a:lnSpc>
                <a:spcPct val="125000"/>
              </a:lnSpc>
              <a:spcBef>
                <a:spcPts val="0"/>
              </a:spcBef>
              <a:spcAft>
                <a:spcPts val="0"/>
              </a:spcAft>
              <a:buSzPts val="1800"/>
              <a:buNone/>
              <a:defRPr sz="1800" b="0">
                <a:solidFill>
                  <a:schemeClr val="accent4"/>
                </a:solidFill>
              </a:defRPr>
            </a:lvl6pPr>
            <a:lvl7pPr lvl="6" algn="ctr">
              <a:lnSpc>
                <a:spcPct val="125000"/>
              </a:lnSpc>
              <a:spcBef>
                <a:spcPts val="0"/>
              </a:spcBef>
              <a:spcAft>
                <a:spcPts val="0"/>
              </a:spcAft>
              <a:buSzPts val="1800"/>
              <a:buNone/>
              <a:defRPr sz="1800" b="0">
                <a:solidFill>
                  <a:schemeClr val="accent4"/>
                </a:solidFill>
              </a:defRPr>
            </a:lvl7pPr>
            <a:lvl8pPr lvl="7" algn="ctr">
              <a:lnSpc>
                <a:spcPct val="125000"/>
              </a:lnSpc>
              <a:spcBef>
                <a:spcPts val="0"/>
              </a:spcBef>
              <a:spcAft>
                <a:spcPts val="0"/>
              </a:spcAft>
              <a:buSzPts val="1800"/>
              <a:buNone/>
              <a:defRPr sz="1800" b="0">
                <a:solidFill>
                  <a:schemeClr val="accent4"/>
                </a:solidFill>
              </a:defRPr>
            </a:lvl8pPr>
            <a:lvl9pPr lvl="8" algn="ctr">
              <a:lnSpc>
                <a:spcPct val="125000"/>
              </a:lnSpc>
              <a:spcBef>
                <a:spcPts val="0"/>
              </a:spcBef>
              <a:spcAft>
                <a:spcPts val="0"/>
              </a:spcAft>
              <a:buSzPts val="1800"/>
              <a:buNone/>
              <a:defRPr sz="1800" b="0">
                <a:solidFill>
                  <a:schemeClr val="accent4"/>
                </a:solidFill>
              </a:defRPr>
            </a:lvl9pPr>
          </a:lstStyle>
          <a:p>
            <a:endParaRPr/>
          </a:p>
        </p:txBody>
      </p:sp>
      <p:sp>
        <p:nvSpPr>
          <p:cNvPr id="606" name="Google Shape;606;p67"/>
          <p:cNvSpPr txBox="1">
            <a:spLocks noGrp="1"/>
          </p:cNvSpPr>
          <p:nvPr>
            <p:ph type="subTitle" idx="3"/>
          </p:nvPr>
        </p:nvSpPr>
        <p:spPr>
          <a:xfrm>
            <a:off x="4297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607" name="Google Shape;607;p67"/>
          <p:cNvSpPr txBox="1">
            <a:spLocks noGrp="1"/>
          </p:cNvSpPr>
          <p:nvPr>
            <p:ph type="ctrTitle" idx="4"/>
          </p:nvPr>
        </p:nvSpPr>
        <p:spPr>
          <a:xfrm>
            <a:off x="7031650" y="3950696"/>
            <a:ext cx="4224600" cy="1469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608" name="Google Shape;608;p67"/>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solidFill>
                  <a:schemeClr val="accent4"/>
                </a:solidFill>
              </a:defRPr>
            </a:lvl1pPr>
            <a:lvl2pPr lvl="1" algn="ctr">
              <a:lnSpc>
                <a:spcPct val="125000"/>
              </a:lnSpc>
              <a:spcBef>
                <a:spcPts val="0"/>
              </a:spcBef>
              <a:spcAft>
                <a:spcPts val="0"/>
              </a:spcAft>
              <a:buSzPts val="1800"/>
              <a:buNone/>
              <a:defRPr sz="1800" b="0">
                <a:solidFill>
                  <a:schemeClr val="accent4"/>
                </a:solidFill>
              </a:defRPr>
            </a:lvl2pPr>
            <a:lvl3pPr lvl="2" algn="ctr">
              <a:lnSpc>
                <a:spcPct val="125000"/>
              </a:lnSpc>
              <a:spcBef>
                <a:spcPts val="0"/>
              </a:spcBef>
              <a:spcAft>
                <a:spcPts val="0"/>
              </a:spcAft>
              <a:buSzPts val="1800"/>
              <a:buNone/>
              <a:defRPr sz="1800" b="0">
                <a:solidFill>
                  <a:schemeClr val="accent4"/>
                </a:solidFill>
              </a:defRPr>
            </a:lvl3pPr>
            <a:lvl4pPr lvl="3" algn="ctr">
              <a:lnSpc>
                <a:spcPct val="125000"/>
              </a:lnSpc>
              <a:spcBef>
                <a:spcPts val="0"/>
              </a:spcBef>
              <a:spcAft>
                <a:spcPts val="0"/>
              </a:spcAft>
              <a:buSzPts val="1800"/>
              <a:buNone/>
              <a:defRPr sz="1800" b="0">
                <a:solidFill>
                  <a:schemeClr val="accent4"/>
                </a:solidFill>
              </a:defRPr>
            </a:lvl4pPr>
            <a:lvl5pPr lvl="4" algn="ctr">
              <a:lnSpc>
                <a:spcPct val="125000"/>
              </a:lnSpc>
              <a:spcBef>
                <a:spcPts val="0"/>
              </a:spcBef>
              <a:spcAft>
                <a:spcPts val="0"/>
              </a:spcAft>
              <a:buSzPts val="1800"/>
              <a:buNone/>
              <a:defRPr sz="1800" b="0">
                <a:solidFill>
                  <a:schemeClr val="accent4"/>
                </a:solidFill>
              </a:defRPr>
            </a:lvl5pPr>
            <a:lvl6pPr lvl="5" algn="ctr">
              <a:lnSpc>
                <a:spcPct val="125000"/>
              </a:lnSpc>
              <a:spcBef>
                <a:spcPts val="0"/>
              </a:spcBef>
              <a:spcAft>
                <a:spcPts val="0"/>
              </a:spcAft>
              <a:buSzPts val="1800"/>
              <a:buNone/>
              <a:defRPr sz="1800" b="0">
                <a:solidFill>
                  <a:schemeClr val="accent4"/>
                </a:solidFill>
              </a:defRPr>
            </a:lvl6pPr>
            <a:lvl7pPr lvl="6" algn="ctr">
              <a:lnSpc>
                <a:spcPct val="125000"/>
              </a:lnSpc>
              <a:spcBef>
                <a:spcPts val="0"/>
              </a:spcBef>
              <a:spcAft>
                <a:spcPts val="0"/>
              </a:spcAft>
              <a:buSzPts val="1800"/>
              <a:buNone/>
              <a:defRPr sz="1800" b="0">
                <a:solidFill>
                  <a:schemeClr val="accent4"/>
                </a:solidFill>
              </a:defRPr>
            </a:lvl7pPr>
            <a:lvl8pPr lvl="7" algn="ctr">
              <a:lnSpc>
                <a:spcPct val="125000"/>
              </a:lnSpc>
              <a:spcBef>
                <a:spcPts val="0"/>
              </a:spcBef>
              <a:spcAft>
                <a:spcPts val="0"/>
              </a:spcAft>
              <a:buSzPts val="1800"/>
              <a:buNone/>
              <a:defRPr sz="1800" b="0">
                <a:solidFill>
                  <a:schemeClr val="accent4"/>
                </a:solidFill>
              </a:defRPr>
            </a:lvl8pPr>
            <a:lvl9pPr lvl="8" algn="ctr">
              <a:lnSpc>
                <a:spcPct val="125000"/>
              </a:lnSpc>
              <a:spcBef>
                <a:spcPts val="0"/>
              </a:spcBef>
              <a:spcAft>
                <a:spcPts val="0"/>
              </a:spcAft>
              <a:buSzPts val="1800"/>
              <a:buNone/>
              <a:defRPr sz="1800" b="0">
                <a:solidFill>
                  <a:schemeClr val="accent4"/>
                </a:solidFill>
              </a:defRPr>
            </a:lvl9pPr>
          </a:lstStyle>
          <a:p>
            <a:endParaRPr/>
          </a:p>
        </p:txBody>
      </p:sp>
      <p:sp>
        <p:nvSpPr>
          <p:cNvPr id="609" name="Google Shape;609;p67"/>
          <p:cNvSpPr txBox="1">
            <a:spLocks noGrp="1"/>
          </p:cNvSpPr>
          <p:nvPr>
            <p:ph type="ctrTitle" idx="6"/>
          </p:nvPr>
        </p:nvSpPr>
        <p:spPr>
          <a:xfrm>
            <a:off x="12536424" y="3950696"/>
            <a:ext cx="4224600" cy="1469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610" name="Google Shape;610;p67"/>
          <p:cNvSpPr txBox="1">
            <a:spLocks noGrp="1"/>
          </p:cNvSpPr>
          <p:nvPr>
            <p:ph type="subTitle" idx="7"/>
          </p:nvPr>
        </p:nvSpPr>
        <p:spPr>
          <a:xfrm>
            <a:off x="12536524" y="5458975"/>
            <a:ext cx="4224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solidFill>
                  <a:schemeClr val="accent4"/>
                </a:solidFill>
              </a:defRPr>
            </a:lvl1pPr>
            <a:lvl2pPr lvl="1" algn="ctr">
              <a:lnSpc>
                <a:spcPct val="125000"/>
              </a:lnSpc>
              <a:spcBef>
                <a:spcPts val="0"/>
              </a:spcBef>
              <a:spcAft>
                <a:spcPts val="0"/>
              </a:spcAft>
              <a:buSzPts val="1800"/>
              <a:buNone/>
              <a:defRPr sz="1800" b="0">
                <a:solidFill>
                  <a:schemeClr val="accent4"/>
                </a:solidFill>
              </a:defRPr>
            </a:lvl2pPr>
            <a:lvl3pPr lvl="2" algn="ctr">
              <a:lnSpc>
                <a:spcPct val="125000"/>
              </a:lnSpc>
              <a:spcBef>
                <a:spcPts val="0"/>
              </a:spcBef>
              <a:spcAft>
                <a:spcPts val="0"/>
              </a:spcAft>
              <a:buSzPts val="1800"/>
              <a:buNone/>
              <a:defRPr sz="1800" b="0">
                <a:solidFill>
                  <a:schemeClr val="accent4"/>
                </a:solidFill>
              </a:defRPr>
            </a:lvl3pPr>
            <a:lvl4pPr lvl="3" algn="ctr">
              <a:lnSpc>
                <a:spcPct val="125000"/>
              </a:lnSpc>
              <a:spcBef>
                <a:spcPts val="0"/>
              </a:spcBef>
              <a:spcAft>
                <a:spcPts val="0"/>
              </a:spcAft>
              <a:buSzPts val="1800"/>
              <a:buNone/>
              <a:defRPr sz="1800" b="0">
                <a:solidFill>
                  <a:schemeClr val="accent4"/>
                </a:solidFill>
              </a:defRPr>
            </a:lvl4pPr>
            <a:lvl5pPr lvl="4" algn="ctr">
              <a:lnSpc>
                <a:spcPct val="125000"/>
              </a:lnSpc>
              <a:spcBef>
                <a:spcPts val="0"/>
              </a:spcBef>
              <a:spcAft>
                <a:spcPts val="0"/>
              </a:spcAft>
              <a:buSzPts val="1800"/>
              <a:buNone/>
              <a:defRPr sz="1800" b="0">
                <a:solidFill>
                  <a:schemeClr val="accent4"/>
                </a:solidFill>
              </a:defRPr>
            </a:lvl5pPr>
            <a:lvl6pPr lvl="5" algn="ctr">
              <a:lnSpc>
                <a:spcPct val="125000"/>
              </a:lnSpc>
              <a:spcBef>
                <a:spcPts val="0"/>
              </a:spcBef>
              <a:spcAft>
                <a:spcPts val="0"/>
              </a:spcAft>
              <a:buSzPts val="1800"/>
              <a:buNone/>
              <a:defRPr sz="1800" b="0">
                <a:solidFill>
                  <a:schemeClr val="accent4"/>
                </a:solidFill>
              </a:defRPr>
            </a:lvl6pPr>
            <a:lvl7pPr lvl="6" algn="ctr">
              <a:lnSpc>
                <a:spcPct val="125000"/>
              </a:lnSpc>
              <a:spcBef>
                <a:spcPts val="0"/>
              </a:spcBef>
              <a:spcAft>
                <a:spcPts val="0"/>
              </a:spcAft>
              <a:buSzPts val="1800"/>
              <a:buNone/>
              <a:defRPr sz="1800" b="0">
                <a:solidFill>
                  <a:schemeClr val="accent4"/>
                </a:solidFill>
              </a:defRPr>
            </a:lvl7pPr>
            <a:lvl8pPr lvl="7" algn="ctr">
              <a:lnSpc>
                <a:spcPct val="125000"/>
              </a:lnSpc>
              <a:spcBef>
                <a:spcPts val="0"/>
              </a:spcBef>
              <a:spcAft>
                <a:spcPts val="0"/>
              </a:spcAft>
              <a:buSzPts val="1800"/>
              <a:buNone/>
              <a:defRPr sz="1800" b="0">
                <a:solidFill>
                  <a:schemeClr val="accent4"/>
                </a:solidFill>
              </a:defRPr>
            </a:lvl8pPr>
            <a:lvl9pPr lvl="8" algn="ctr">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68_Stat (Half)">
  <p:cSld name="TITLE_1_2_2_4">
    <p:bg>
      <p:bgPr>
        <a:solidFill>
          <a:schemeClr val="dk1"/>
        </a:solidFill>
        <a:effectLst/>
      </p:bgPr>
    </p:bg>
    <p:spTree>
      <p:nvGrpSpPr>
        <p:cNvPr id="1" name="Shape 611"/>
        <p:cNvGrpSpPr/>
        <p:nvPr/>
      </p:nvGrpSpPr>
      <p:grpSpPr>
        <a:xfrm>
          <a:off x="0" y="0"/>
          <a:ext cx="0" cy="0"/>
          <a:chOff x="0" y="0"/>
          <a:chExt cx="0" cy="0"/>
        </a:xfrm>
      </p:grpSpPr>
      <p:sp>
        <p:nvSpPr>
          <p:cNvPr id="612" name="Google Shape;612;p68"/>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613" name="Google Shape;613;p68"/>
          <p:cNvSpPr txBox="1">
            <a:spLocks noGrp="1"/>
          </p:cNvSpPr>
          <p:nvPr>
            <p:ph type="ctrTitle"/>
          </p:nvPr>
        </p:nvSpPr>
        <p:spPr>
          <a:xfrm>
            <a:off x="1527048" y="3383280"/>
            <a:ext cx="77451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614" name="Google Shape;614;p68"/>
          <p:cNvSpPr txBox="1">
            <a:spLocks noGrp="1"/>
          </p:cNvSpPr>
          <p:nvPr>
            <p:ph type="subTitle" idx="2"/>
          </p:nvPr>
        </p:nvSpPr>
        <p:spPr>
          <a:xfrm>
            <a:off x="1527103" y="5458968"/>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615" name="Google Shape;615;p68"/>
          <p:cNvSpPr txBox="1">
            <a:spLocks noGrp="1"/>
          </p:cNvSpPr>
          <p:nvPr>
            <p:ph type="subTitle" idx="3"/>
          </p:nvPr>
        </p:nvSpPr>
        <p:spPr>
          <a:xfrm>
            <a:off x="4297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71_Stats (Half)">
  <p:cSld name="TITLE_1_2_6">
    <p:bg>
      <p:bgPr>
        <a:solidFill>
          <a:schemeClr val="dk1"/>
        </a:solidFill>
        <a:effectLst/>
      </p:bgPr>
    </p:bg>
    <p:spTree>
      <p:nvGrpSpPr>
        <p:cNvPr id="1" name="Shape 616"/>
        <p:cNvGrpSpPr/>
        <p:nvPr/>
      </p:nvGrpSpPr>
      <p:grpSpPr>
        <a:xfrm>
          <a:off x="0" y="0"/>
          <a:ext cx="0" cy="0"/>
          <a:chOff x="0" y="0"/>
          <a:chExt cx="0" cy="0"/>
        </a:xfrm>
      </p:grpSpPr>
      <p:sp>
        <p:nvSpPr>
          <p:cNvPr id="617" name="Google Shape;617;p69"/>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618" name="Google Shape;618;p69"/>
          <p:cNvSpPr txBox="1">
            <a:spLocks noGrp="1"/>
          </p:cNvSpPr>
          <p:nvPr>
            <p:ph type="ctrTitle"/>
          </p:nvPr>
        </p:nvSpPr>
        <p:spPr>
          <a:xfrm>
            <a:off x="1527048" y="2468875"/>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619" name="Google Shape;619;p69"/>
          <p:cNvSpPr txBox="1">
            <a:spLocks noGrp="1"/>
          </p:cNvSpPr>
          <p:nvPr>
            <p:ph type="subTitle" idx="2"/>
          </p:nvPr>
        </p:nvSpPr>
        <p:spPr>
          <a:xfrm>
            <a:off x="1527103" y="3970971"/>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620" name="Google Shape;620;p69"/>
          <p:cNvSpPr txBox="1">
            <a:spLocks noGrp="1"/>
          </p:cNvSpPr>
          <p:nvPr>
            <p:ph type="subTitle" idx="3"/>
          </p:nvPr>
        </p:nvSpPr>
        <p:spPr>
          <a:xfrm>
            <a:off x="4297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621" name="Google Shape;621;p69"/>
          <p:cNvSpPr txBox="1">
            <a:spLocks noGrp="1"/>
          </p:cNvSpPr>
          <p:nvPr>
            <p:ph type="ctrTitle" idx="4"/>
          </p:nvPr>
        </p:nvSpPr>
        <p:spPr>
          <a:xfrm>
            <a:off x="1527048" y="5361701"/>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622" name="Google Shape;622;p69"/>
          <p:cNvSpPr txBox="1">
            <a:spLocks noGrp="1"/>
          </p:cNvSpPr>
          <p:nvPr>
            <p:ph type="subTitle" idx="5"/>
          </p:nvPr>
        </p:nvSpPr>
        <p:spPr>
          <a:xfrm>
            <a:off x="1527103" y="6864100"/>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74_Stat (Third)">
  <p:cSld name="TITLE_1_2_2_1_2">
    <p:bg>
      <p:bgPr>
        <a:solidFill>
          <a:schemeClr val="dk1"/>
        </a:solidFill>
        <a:effectLst/>
      </p:bgPr>
    </p:bg>
    <p:spTree>
      <p:nvGrpSpPr>
        <p:cNvPr id="1" name="Shape 623"/>
        <p:cNvGrpSpPr/>
        <p:nvPr/>
      </p:nvGrpSpPr>
      <p:grpSpPr>
        <a:xfrm>
          <a:off x="0" y="0"/>
          <a:ext cx="0" cy="0"/>
          <a:chOff x="0" y="0"/>
          <a:chExt cx="0" cy="0"/>
        </a:xfrm>
      </p:grpSpPr>
      <p:sp>
        <p:nvSpPr>
          <p:cNvPr id="624" name="Google Shape;624;p70"/>
          <p:cNvSpPr txBox="1">
            <a:spLocks noGrp="1"/>
          </p:cNvSpPr>
          <p:nvPr>
            <p:ph type="subTitle" idx="1"/>
          </p:nvPr>
        </p:nvSpPr>
        <p:spPr>
          <a:xfrm>
            <a:off x="429768" y="429768"/>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625" name="Google Shape;625;p70"/>
          <p:cNvSpPr txBox="1">
            <a:spLocks noGrp="1"/>
          </p:cNvSpPr>
          <p:nvPr>
            <p:ph type="ctrTitle"/>
          </p:nvPr>
        </p:nvSpPr>
        <p:spPr>
          <a:xfrm>
            <a:off x="777240" y="3383280"/>
            <a:ext cx="49287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626" name="Google Shape;626;p70"/>
          <p:cNvSpPr txBox="1">
            <a:spLocks noGrp="1"/>
          </p:cNvSpPr>
          <p:nvPr>
            <p:ph type="subTitle" idx="2"/>
          </p:nvPr>
        </p:nvSpPr>
        <p:spPr>
          <a:xfrm>
            <a:off x="777275" y="5458968"/>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627" name="Google Shape;627;p70"/>
          <p:cNvSpPr txBox="1">
            <a:spLocks noGrp="1"/>
          </p:cNvSpPr>
          <p:nvPr>
            <p:ph type="subTitle" idx="3"/>
          </p:nvPr>
        </p:nvSpPr>
        <p:spPr>
          <a:xfrm>
            <a:off x="429776"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4_Text (Half)">
  <p:cSld name="TITLE_AND_BODY_2">
    <p:spTree>
      <p:nvGrpSpPr>
        <p:cNvPr id="1" name="Shape 63"/>
        <p:cNvGrpSpPr/>
        <p:nvPr/>
      </p:nvGrpSpPr>
      <p:grpSpPr>
        <a:xfrm>
          <a:off x="0" y="0"/>
          <a:ext cx="0" cy="0"/>
          <a:chOff x="0" y="0"/>
          <a:chExt cx="0" cy="0"/>
        </a:xfrm>
      </p:grpSpPr>
      <p:sp>
        <p:nvSpPr>
          <p:cNvPr id="64" name="Google Shape;64;p8"/>
          <p:cNvSpPr txBox="1">
            <a:spLocks noGrp="1"/>
          </p:cNvSpPr>
          <p:nvPr>
            <p:ph type="title"/>
          </p:nvPr>
        </p:nvSpPr>
        <p:spPr>
          <a:xfrm>
            <a:off x="777240" y="2532888"/>
            <a:ext cx="77451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65" name="Google Shape;65;p8"/>
          <p:cNvSpPr txBox="1">
            <a:spLocks noGrp="1"/>
          </p:cNvSpPr>
          <p:nvPr>
            <p:ph type="body" idx="1"/>
          </p:nvPr>
        </p:nvSpPr>
        <p:spPr>
          <a:xfrm>
            <a:off x="777240" y="4864608"/>
            <a:ext cx="77451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66" name="Google Shape;66;p8"/>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b="0">
                <a:latin typeface="Arial"/>
                <a:ea typeface="Arial"/>
                <a:cs typeface="Arial"/>
                <a:sym typeface="Arial"/>
              </a:defRPr>
            </a:lvl2pPr>
            <a:lvl3pPr lvl="2" algn="l">
              <a:lnSpc>
                <a:spcPct val="120000"/>
              </a:lnSpc>
              <a:spcBef>
                <a:spcPts val="0"/>
              </a:spcBef>
              <a:spcAft>
                <a:spcPts val="0"/>
              </a:spcAft>
              <a:buSzPts val="1800"/>
              <a:buNone/>
              <a:defRPr sz="1800" b="0">
                <a:latin typeface="Arial"/>
                <a:ea typeface="Arial"/>
                <a:cs typeface="Arial"/>
                <a:sym typeface="Arial"/>
              </a:defRPr>
            </a:lvl3pPr>
            <a:lvl4pPr lvl="3" algn="l">
              <a:lnSpc>
                <a:spcPct val="120000"/>
              </a:lnSpc>
              <a:spcBef>
                <a:spcPts val="0"/>
              </a:spcBef>
              <a:spcAft>
                <a:spcPts val="0"/>
              </a:spcAft>
              <a:buSzPts val="1800"/>
              <a:buNone/>
              <a:defRPr sz="1800" b="0">
                <a:latin typeface="Arial"/>
                <a:ea typeface="Arial"/>
                <a:cs typeface="Arial"/>
                <a:sym typeface="Arial"/>
              </a:defRPr>
            </a:lvl4pPr>
            <a:lvl5pPr lvl="4" algn="l">
              <a:lnSpc>
                <a:spcPct val="120000"/>
              </a:lnSpc>
              <a:spcBef>
                <a:spcPts val="0"/>
              </a:spcBef>
              <a:spcAft>
                <a:spcPts val="0"/>
              </a:spcAft>
              <a:buSzPts val="1800"/>
              <a:buNone/>
              <a:defRPr sz="1800" b="0">
                <a:latin typeface="Arial"/>
                <a:ea typeface="Arial"/>
                <a:cs typeface="Arial"/>
                <a:sym typeface="Arial"/>
              </a:defRPr>
            </a:lvl5pPr>
            <a:lvl6pPr lvl="5" algn="l">
              <a:lnSpc>
                <a:spcPct val="120000"/>
              </a:lnSpc>
              <a:spcBef>
                <a:spcPts val="0"/>
              </a:spcBef>
              <a:spcAft>
                <a:spcPts val="0"/>
              </a:spcAft>
              <a:buSzPts val="1800"/>
              <a:buNone/>
              <a:defRPr sz="1800" b="0">
                <a:latin typeface="Arial"/>
                <a:ea typeface="Arial"/>
                <a:cs typeface="Arial"/>
                <a:sym typeface="Arial"/>
              </a:defRPr>
            </a:lvl6pPr>
            <a:lvl7pPr lvl="6" algn="l">
              <a:lnSpc>
                <a:spcPct val="120000"/>
              </a:lnSpc>
              <a:spcBef>
                <a:spcPts val="0"/>
              </a:spcBef>
              <a:spcAft>
                <a:spcPts val="0"/>
              </a:spcAft>
              <a:buSzPts val="1800"/>
              <a:buNone/>
              <a:defRPr sz="1800" b="0">
                <a:latin typeface="Arial"/>
                <a:ea typeface="Arial"/>
                <a:cs typeface="Arial"/>
                <a:sym typeface="Arial"/>
              </a:defRPr>
            </a:lvl7pPr>
            <a:lvl8pPr lvl="7" algn="l">
              <a:lnSpc>
                <a:spcPct val="120000"/>
              </a:lnSpc>
              <a:spcBef>
                <a:spcPts val="0"/>
              </a:spcBef>
              <a:spcAft>
                <a:spcPts val="0"/>
              </a:spcAft>
              <a:buSzPts val="1800"/>
              <a:buNone/>
              <a:defRPr sz="1800" b="0">
                <a:latin typeface="Arial"/>
                <a:ea typeface="Arial"/>
                <a:cs typeface="Arial"/>
                <a:sym typeface="Arial"/>
              </a:defRPr>
            </a:lvl8pPr>
            <a:lvl9pPr lvl="8" algn="l">
              <a:lnSpc>
                <a:spcPct val="120000"/>
              </a:lnSpc>
              <a:spcBef>
                <a:spcPts val="0"/>
              </a:spcBef>
              <a:spcAft>
                <a:spcPts val="0"/>
              </a:spcAft>
              <a:buSzPts val="1800"/>
              <a:buNone/>
              <a:defRPr sz="1800" b="0">
                <a:latin typeface="Arial"/>
                <a:ea typeface="Arial"/>
                <a:cs typeface="Arial"/>
                <a:sym typeface="Arial"/>
              </a:defRPr>
            </a:lvl9pPr>
          </a:lstStyle>
          <a:p>
            <a:endParaRPr/>
          </a:p>
        </p:txBody>
      </p:sp>
      <p:sp>
        <p:nvSpPr>
          <p:cNvPr id="67" name="Google Shape;67;p8"/>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8" name="Google Shape;68;p8"/>
          <p:cNvGrpSpPr/>
          <p:nvPr/>
        </p:nvGrpSpPr>
        <p:grpSpPr>
          <a:xfrm>
            <a:off x="744554" y="9667704"/>
            <a:ext cx="757005" cy="151663"/>
            <a:chOff x="3610015" y="6016276"/>
            <a:chExt cx="1701900" cy="341200"/>
          </a:xfrm>
        </p:grpSpPr>
        <p:grpSp>
          <p:nvGrpSpPr>
            <p:cNvPr id="69" name="Google Shape;69;p8"/>
            <p:cNvGrpSpPr/>
            <p:nvPr/>
          </p:nvGrpSpPr>
          <p:grpSpPr>
            <a:xfrm>
              <a:off x="4234632" y="6027258"/>
              <a:ext cx="1077283" cy="330123"/>
              <a:chOff x="4234632" y="6027258"/>
              <a:chExt cx="1077283" cy="330123"/>
            </a:xfrm>
          </p:grpSpPr>
          <p:sp>
            <p:nvSpPr>
              <p:cNvPr id="70" name="Google Shape;70;p8"/>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1" name="Google Shape;71;p8"/>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2" name="Google Shape;72;p8"/>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3" name="Google Shape;73;p8"/>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4" name="Google Shape;74;p8"/>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5" name="Google Shape;75;p8"/>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77_Stats (Third)">
  <p:cSld name="TITLE_1_2_3_2">
    <p:bg>
      <p:bgPr>
        <a:solidFill>
          <a:schemeClr val="dk1"/>
        </a:solidFill>
        <a:effectLst/>
      </p:bgPr>
    </p:bg>
    <p:spTree>
      <p:nvGrpSpPr>
        <p:cNvPr id="1" name="Shape 628"/>
        <p:cNvGrpSpPr/>
        <p:nvPr/>
      </p:nvGrpSpPr>
      <p:grpSpPr>
        <a:xfrm>
          <a:off x="0" y="0"/>
          <a:ext cx="0" cy="0"/>
          <a:chOff x="0" y="0"/>
          <a:chExt cx="0" cy="0"/>
        </a:xfrm>
      </p:grpSpPr>
      <p:sp>
        <p:nvSpPr>
          <p:cNvPr id="629" name="Google Shape;629;p71"/>
          <p:cNvSpPr txBox="1">
            <a:spLocks noGrp="1"/>
          </p:cNvSpPr>
          <p:nvPr>
            <p:ph type="subTitle" idx="1"/>
          </p:nvPr>
        </p:nvSpPr>
        <p:spPr>
          <a:xfrm>
            <a:off x="429768" y="429768"/>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630" name="Google Shape;630;p71"/>
          <p:cNvSpPr txBox="1">
            <a:spLocks noGrp="1"/>
          </p:cNvSpPr>
          <p:nvPr>
            <p:ph type="ctrTitle"/>
          </p:nvPr>
        </p:nvSpPr>
        <p:spPr>
          <a:xfrm>
            <a:off x="777240" y="2468875"/>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631" name="Google Shape;631;p71"/>
          <p:cNvSpPr txBox="1">
            <a:spLocks noGrp="1"/>
          </p:cNvSpPr>
          <p:nvPr>
            <p:ph type="subTitle" idx="2"/>
          </p:nvPr>
        </p:nvSpPr>
        <p:spPr>
          <a:xfrm>
            <a:off x="777275" y="3970971"/>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632" name="Google Shape;632;p71"/>
          <p:cNvSpPr txBox="1">
            <a:spLocks noGrp="1"/>
          </p:cNvSpPr>
          <p:nvPr>
            <p:ph type="subTitle" idx="3"/>
          </p:nvPr>
        </p:nvSpPr>
        <p:spPr>
          <a:xfrm>
            <a:off x="429776"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633" name="Google Shape;633;p71"/>
          <p:cNvSpPr txBox="1">
            <a:spLocks noGrp="1"/>
          </p:cNvSpPr>
          <p:nvPr>
            <p:ph type="ctrTitle" idx="4"/>
          </p:nvPr>
        </p:nvSpPr>
        <p:spPr>
          <a:xfrm>
            <a:off x="777240" y="5361701"/>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634" name="Google Shape;634;p71"/>
          <p:cNvSpPr txBox="1">
            <a:spLocks noGrp="1"/>
          </p:cNvSpPr>
          <p:nvPr>
            <p:ph type="subTitle" idx="5"/>
          </p:nvPr>
        </p:nvSpPr>
        <p:spPr>
          <a:xfrm>
            <a:off x="777275" y="6864100"/>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5_Schedule">
  <p:cSld name="SECTION_HEADER_2_2_1_2">
    <p:bg>
      <p:bgPr>
        <a:solidFill>
          <a:schemeClr val="accent3"/>
        </a:solidFill>
        <a:effectLst/>
      </p:bgPr>
    </p:bg>
    <p:spTree>
      <p:nvGrpSpPr>
        <p:cNvPr id="1" name="Shape 635"/>
        <p:cNvGrpSpPr/>
        <p:nvPr/>
      </p:nvGrpSpPr>
      <p:grpSpPr>
        <a:xfrm>
          <a:off x="0" y="0"/>
          <a:ext cx="0" cy="0"/>
          <a:chOff x="0" y="0"/>
          <a:chExt cx="0" cy="0"/>
        </a:xfrm>
      </p:grpSpPr>
      <p:sp>
        <p:nvSpPr>
          <p:cNvPr id="636" name="Google Shape;636;p72"/>
          <p:cNvSpPr txBox="1">
            <a:spLocks noGrp="1"/>
          </p:cNvSpPr>
          <p:nvPr>
            <p:ph type="title"/>
          </p:nvPr>
        </p:nvSpPr>
        <p:spPr>
          <a:xfrm>
            <a:off x="1527048" y="4301688"/>
            <a:ext cx="4224600" cy="168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637" name="Google Shape;637;p72"/>
          <p:cNvSpPr txBox="1">
            <a:spLocks noGrp="1"/>
          </p:cNvSpPr>
          <p:nvPr>
            <p:ph type="subTitle" idx="1"/>
          </p:nvPr>
        </p:nvSpPr>
        <p:spPr>
          <a:xfrm>
            <a:off x="8586216" y="238509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638" name="Google Shape;638;p72"/>
          <p:cNvSpPr txBox="1">
            <a:spLocks noGrp="1"/>
          </p:cNvSpPr>
          <p:nvPr>
            <p:ph type="subTitle" idx="2"/>
          </p:nvPr>
        </p:nvSpPr>
        <p:spPr>
          <a:xfrm>
            <a:off x="13405104" y="238509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639" name="Google Shape;639;p72"/>
          <p:cNvSpPr txBox="1">
            <a:spLocks noGrp="1"/>
          </p:cNvSpPr>
          <p:nvPr>
            <p:ph type="subTitle" idx="3"/>
          </p:nvPr>
        </p:nvSpPr>
        <p:spPr>
          <a:xfrm>
            <a:off x="8586216" y="201933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40" name="Google Shape;640;p72"/>
          <p:cNvSpPr txBox="1">
            <a:spLocks noGrp="1"/>
          </p:cNvSpPr>
          <p:nvPr>
            <p:ph type="subTitle" idx="4"/>
          </p:nvPr>
        </p:nvSpPr>
        <p:spPr>
          <a:xfrm>
            <a:off x="13405104" y="201933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41" name="Google Shape;641;p72"/>
          <p:cNvSpPr txBox="1">
            <a:spLocks noGrp="1"/>
          </p:cNvSpPr>
          <p:nvPr>
            <p:ph type="subTitle" idx="5"/>
          </p:nvPr>
        </p:nvSpPr>
        <p:spPr>
          <a:xfrm>
            <a:off x="8586216" y="412245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642" name="Google Shape;642;p72"/>
          <p:cNvSpPr txBox="1">
            <a:spLocks noGrp="1"/>
          </p:cNvSpPr>
          <p:nvPr>
            <p:ph type="subTitle" idx="6"/>
          </p:nvPr>
        </p:nvSpPr>
        <p:spPr>
          <a:xfrm>
            <a:off x="13405104" y="412245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643" name="Google Shape;643;p72"/>
          <p:cNvSpPr txBox="1">
            <a:spLocks noGrp="1"/>
          </p:cNvSpPr>
          <p:nvPr>
            <p:ph type="subTitle" idx="7"/>
          </p:nvPr>
        </p:nvSpPr>
        <p:spPr>
          <a:xfrm>
            <a:off x="8586216" y="375669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44" name="Google Shape;644;p72"/>
          <p:cNvSpPr txBox="1">
            <a:spLocks noGrp="1"/>
          </p:cNvSpPr>
          <p:nvPr>
            <p:ph type="subTitle" idx="8"/>
          </p:nvPr>
        </p:nvSpPr>
        <p:spPr>
          <a:xfrm>
            <a:off x="13405104" y="375669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45" name="Google Shape;645;p72"/>
          <p:cNvSpPr txBox="1">
            <a:spLocks noGrp="1"/>
          </p:cNvSpPr>
          <p:nvPr>
            <p:ph type="subTitle" idx="9"/>
          </p:nvPr>
        </p:nvSpPr>
        <p:spPr>
          <a:xfrm>
            <a:off x="8586216" y="585981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646" name="Google Shape;646;p72"/>
          <p:cNvSpPr txBox="1">
            <a:spLocks noGrp="1"/>
          </p:cNvSpPr>
          <p:nvPr>
            <p:ph type="subTitle" idx="13"/>
          </p:nvPr>
        </p:nvSpPr>
        <p:spPr>
          <a:xfrm>
            <a:off x="13405104" y="585981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647" name="Google Shape;647;p72"/>
          <p:cNvSpPr txBox="1">
            <a:spLocks noGrp="1"/>
          </p:cNvSpPr>
          <p:nvPr>
            <p:ph type="subTitle" idx="14"/>
          </p:nvPr>
        </p:nvSpPr>
        <p:spPr>
          <a:xfrm>
            <a:off x="8586216" y="549405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48" name="Google Shape;648;p72"/>
          <p:cNvSpPr txBox="1">
            <a:spLocks noGrp="1"/>
          </p:cNvSpPr>
          <p:nvPr>
            <p:ph type="subTitle" idx="15"/>
          </p:nvPr>
        </p:nvSpPr>
        <p:spPr>
          <a:xfrm>
            <a:off x="13405104" y="549405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49" name="Google Shape;649;p72"/>
          <p:cNvSpPr txBox="1">
            <a:spLocks noGrp="1"/>
          </p:cNvSpPr>
          <p:nvPr>
            <p:ph type="subTitle" idx="16"/>
          </p:nvPr>
        </p:nvSpPr>
        <p:spPr>
          <a:xfrm>
            <a:off x="8586216" y="759717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650" name="Google Shape;650;p72"/>
          <p:cNvSpPr txBox="1">
            <a:spLocks noGrp="1"/>
          </p:cNvSpPr>
          <p:nvPr>
            <p:ph type="subTitle" idx="17"/>
          </p:nvPr>
        </p:nvSpPr>
        <p:spPr>
          <a:xfrm>
            <a:off x="13405104" y="759717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651" name="Google Shape;651;p72"/>
          <p:cNvSpPr txBox="1">
            <a:spLocks noGrp="1"/>
          </p:cNvSpPr>
          <p:nvPr>
            <p:ph type="subTitle" idx="18"/>
          </p:nvPr>
        </p:nvSpPr>
        <p:spPr>
          <a:xfrm>
            <a:off x="8586216" y="723141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52" name="Google Shape;652;p72"/>
          <p:cNvSpPr txBox="1">
            <a:spLocks noGrp="1"/>
          </p:cNvSpPr>
          <p:nvPr>
            <p:ph type="subTitle" idx="19"/>
          </p:nvPr>
        </p:nvSpPr>
        <p:spPr>
          <a:xfrm>
            <a:off x="13405104" y="723141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53" name="Google Shape;653;p72"/>
          <p:cNvSpPr txBox="1">
            <a:spLocks noGrp="1"/>
          </p:cNvSpPr>
          <p:nvPr>
            <p:ph type="subTitle" idx="20"/>
          </p:nvPr>
        </p:nvSpPr>
        <p:spPr>
          <a:xfrm>
            <a:off x="8586216" y="284229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54" name="Google Shape;654;p72"/>
          <p:cNvSpPr txBox="1">
            <a:spLocks noGrp="1"/>
          </p:cNvSpPr>
          <p:nvPr>
            <p:ph type="subTitle" idx="21"/>
          </p:nvPr>
        </p:nvSpPr>
        <p:spPr>
          <a:xfrm>
            <a:off x="13405104" y="284229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55" name="Google Shape;655;p72"/>
          <p:cNvSpPr txBox="1">
            <a:spLocks noGrp="1"/>
          </p:cNvSpPr>
          <p:nvPr>
            <p:ph type="subTitle" idx="22"/>
          </p:nvPr>
        </p:nvSpPr>
        <p:spPr>
          <a:xfrm>
            <a:off x="8586216" y="457965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56" name="Google Shape;656;p72"/>
          <p:cNvSpPr txBox="1">
            <a:spLocks noGrp="1"/>
          </p:cNvSpPr>
          <p:nvPr>
            <p:ph type="subTitle" idx="23"/>
          </p:nvPr>
        </p:nvSpPr>
        <p:spPr>
          <a:xfrm>
            <a:off x="13405104" y="457965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57" name="Google Shape;657;p72"/>
          <p:cNvSpPr txBox="1">
            <a:spLocks noGrp="1"/>
          </p:cNvSpPr>
          <p:nvPr>
            <p:ph type="subTitle" idx="24"/>
          </p:nvPr>
        </p:nvSpPr>
        <p:spPr>
          <a:xfrm>
            <a:off x="8586216" y="631701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58" name="Google Shape;658;p72"/>
          <p:cNvSpPr txBox="1">
            <a:spLocks noGrp="1"/>
          </p:cNvSpPr>
          <p:nvPr>
            <p:ph type="subTitle" idx="25"/>
          </p:nvPr>
        </p:nvSpPr>
        <p:spPr>
          <a:xfrm>
            <a:off x="13405104" y="631701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59" name="Google Shape;659;p72"/>
          <p:cNvSpPr txBox="1">
            <a:spLocks noGrp="1"/>
          </p:cNvSpPr>
          <p:nvPr>
            <p:ph type="subTitle" idx="26"/>
          </p:nvPr>
        </p:nvSpPr>
        <p:spPr>
          <a:xfrm>
            <a:off x="8586216" y="805437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60" name="Google Shape;660;p72"/>
          <p:cNvSpPr txBox="1">
            <a:spLocks noGrp="1"/>
          </p:cNvSpPr>
          <p:nvPr>
            <p:ph type="subTitle" idx="27"/>
          </p:nvPr>
        </p:nvSpPr>
        <p:spPr>
          <a:xfrm>
            <a:off x="13405104" y="805437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61" name="Google Shape;661;p72"/>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62" name="Google Shape;662;p72"/>
          <p:cNvGrpSpPr/>
          <p:nvPr/>
        </p:nvGrpSpPr>
        <p:grpSpPr>
          <a:xfrm>
            <a:off x="744554" y="9667704"/>
            <a:ext cx="757005" cy="151663"/>
            <a:chOff x="3610015" y="6016276"/>
            <a:chExt cx="1701900" cy="341200"/>
          </a:xfrm>
        </p:grpSpPr>
        <p:grpSp>
          <p:nvGrpSpPr>
            <p:cNvPr id="663" name="Google Shape;663;p72"/>
            <p:cNvGrpSpPr/>
            <p:nvPr/>
          </p:nvGrpSpPr>
          <p:grpSpPr>
            <a:xfrm>
              <a:off x="4234632" y="6027258"/>
              <a:ext cx="1077283" cy="330123"/>
              <a:chOff x="4234632" y="6027258"/>
              <a:chExt cx="1077283" cy="330123"/>
            </a:xfrm>
          </p:grpSpPr>
          <p:sp>
            <p:nvSpPr>
              <p:cNvPr id="664" name="Google Shape;664;p72"/>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665" name="Google Shape;665;p72"/>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666" name="Google Shape;666;p72"/>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667" name="Google Shape;667;p72"/>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668" name="Google Shape;668;p72"/>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669" name="Google Shape;669;p72"/>
          <p:cNvSpPr txBox="1">
            <a:spLocks noGrp="1"/>
          </p:cNvSpPr>
          <p:nvPr>
            <p:ph type="subTitle" idx="28"/>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8_Mission">
  <p:cSld name="SECTION_HEADER_2_1_2_1_2">
    <p:bg>
      <p:bgPr>
        <a:solidFill>
          <a:schemeClr val="accent3"/>
        </a:solidFill>
        <a:effectLst/>
      </p:bgPr>
    </p:bg>
    <p:spTree>
      <p:nvGrpSpPr>
        <p:cNvPr id="1" name="Shape 670"/>
        <p:cNvGrpSpPr/>
        <p:nvPr/>
      </p:nvGrpSpPr>
      <p:grpSpPr>
        <a:xfrm>
          <a:off x="0" y="0"/>
          <a:ext cx="0" cy="0"/>
          <a:chOff x="0" y="0"/>
          <a:chExt cx="0" cy="0"/>
        </a:xfrm>
      </p:grpSpPr>
      <p:sp>
        <p:nvSpPr>
          <p:cNvPr id="671" name="Google Shape;671;p73"/>
          <p:cNvSpPr txBox="1">
            <a:spLocks noGrp="1"/>
          </p:cNvSpPr>
          <p:nvPr>
            <p:ph type="title"/>
          </p:nvPr>
        </p:nvSpPr>
        <p:spPr>
          <a:xfrm>
            <a:off x="1527048" y="3822192"/>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672" name="Google Shape;672;p73"/>
          <p:cNvSpPr txBox="1">
            <a:spLocks noGrp="1"/>
          </p:cNvSpPr>
          <p:nvPr>
            <p:ph type="subTitle" idx="1"/>
          </p:nvPr>
        </p:nvSpPr>
        <p:spPr>
          <a:xfrm>
            <a:off x="1527048" y="2999232"/>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673" name="Google Shape;673;p73"/>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74" name="Google Shape;674;p73"/>
          <p:cNvGrpSpPr/>
          <p:nvPr/>
        </p:nvGrpSpPr>
        <p:grpSpPr>
          <a:xfrm>
            <a:off x="744554" y="9667704"/>
            <a:ext cx="757005" cy="151663"/>
            <a:chOff x="3610015" y="6016276"/>
            <a:chExt cx="1701900" cy="341200"/>
          </a:xfrm>
        </p:grpSpPr>
        <p:grpSp>
          <p:nvGrpSpPr>
            <p:cNvPr id="675" name="Google Shape;675;p73"/>
            <p:cNvGrpSpPr/>
            <p:nvPr/>
          </p:nvGrpSpPr>
          <p:grpSpPr>
            <a:xfrm>
              <a:off x="4234632" y="6027258"/>
              <a:ext cx="1077283" cy="330123"/>
              <a:chOff x="4234632" y="6027258"/>
              <a:chExt cx="1077283" cy="330123"/>
            </a:xfrm>
          </p:grpSpPr>
          <p:sp>
            <p:nvSpPr>
              <p:cNvPr id="676" name="Google Shape;676;p73"/>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677" name="Google Shape;677;p73"/>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678" name="Google Shape;678;p73"/>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679" name="Google Shape;679;p73"/>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680" name="Google Shape;680;p73"/>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681" name="Google Shape;681;p73"/>
          <p:cNvSpPr txBox="1">
            <a:spLocks noGrp="1"/>
          </p:cNvSpPr>
          <p:nvPr>
            <p:ph type="subTitle" idx="2"/>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1_Quote">
  <p:cSld name="SECTION_HEADER_2_1_2_2_2">
    <p:bg>
      <p:bgPr>
        <a:solidFill>
          <a:schemeClr val="accent3"/>
        </a:solidFill>
        <a:effectLst/>
      </p:bgPr>
    </p:bg>
    <p:spTree>
      <p:nvGrpSpPr>
        <p:cNvPr id="1" name="Shape 682"/>
        <p:cNvGrpSpPr/>
        <p:nvPr/>
      </p:nvGrpSpPr>
      <p:grpSpPr>
        <a:xfrm>
          <a:off x="0" y="0"/>
          <a:ext cx="0" cy="0"/>
          <a:chOff x="0" y="0"/>
          <a:chExt cx="0" cy="0"/>
        </a:xfrm>
      </p:grpSpPr>
      <p:sp>
        <p:nvSpPr>
          <p:cNvPr id="683" name="Google Shape;683;p74"/>
          <p:cNvSpPr txBox="1">
            <a:spLocks noGrp="1"/>
          </p:cNvSpPr>
          <p:nvPr>
            <p:ph type="title"/>
          </p:nvPr>
        </p:nvSpPr>
        <p:spPr>
          <a:xfrm>
            <a:off x="1527048" y="2788920"/>
            <a:ext cx="13377600" cy="4114800"/>
          </a:xfrm>
          <a:prstGeom prst="rect">
            <a:avLst/>
          </a:prstGeom>
          <a:noFill/>
          <a:ln>
            <a:noFill/>
          </a:ln>
        </p:spPr>
        <p:txBody>
          <a:bodyPr spcFirstLastPara="1" wrap="square" lIns="0" tIns="0" rIns="0" bIns="0" anchor="b"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684" name="Google Shape;684;p74"/>
          <p:cNvSpPr txBox="1">
            <a:spLocks noGrp="1"/>
          </p:cNvSpPr>
          <p:nvPr>
            <p:ph type="subTitle" idx="1"/>
          </p:nvPr>
        </p:nvSpPr>
        <p:spPr>
          <a:xfrm>
            <a:off x="1527048" y="75438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685" name="Google Shape;685;p74"/>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86" name="Google Shape;686;p74"/>
          <p:cNvGrpSpPr/>
          <p:nvPr/>
        </p:nvGrpSpPr>
        <p:grpSpPr>
          <a:xfrm>
            <a:off x="744554" y="9667704"/>
            <a:ext cx="757005" cy="151663"/>
            <a:chOff x="3610015" y="6016276"/>
            <a:chExt cx="1701900" cy="341200"/>
          </a:xfrm>
        </p:grpSpPr>
        <p:grpSp>
          <p:nvGrpSpPr>
            <p:cNvPr id="687" name="Google Shape;687;p74"/>
            <p:cNvGrpSpPr/>
            <p:nvPr/>
          </p:nvGrpSpPr>
          <p:grpSpPr>
            <a:xfrm>
              <a:off x="4234632" y="6027258"/>
              <a:ext cx="1077283" cy="330123"/>
              <a:chOff x="4234632" y="6027258"/>
              <a:chExt cx="1077283" cy="330123"/>
            </a:xfrm>
          </p:grpSpPr>
          <p:sp>
            <p:nvSpPr>
              <p:cNvPr id="688" name="Google Shape;688;p74"/>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689" name="Google Shape;689;p74"/>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690" name="Google Shape;690;p74"/>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691" name="Google Shape;691;p74"/>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692" name="Google Shape;692;p74"/>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693" name="Google Shape;693;p74"/>
          <p:cNvSpPr txBox="1">
            <a:spLocks noGrp="1"/>
          </p:cNvSpPr>
          <p:nvPr>
            <p:ph type="subTitle" idx="2"/>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24_Section">
  <p:cSld name="SECTION_HEADER_2_3_2">
    <p:bg>
      <p:bgPr>
        <a:solidFill>
          <a:schemeClr val="accent3"/>
        </a:solidFill>
        <a:effectLst/>
      </p:bgPr>
    </p:bg>
    <p:spTree>
      <p:nvGrpSpPr>
        <p:cNvPr id="1" name="Shape 694"/>
        <p:cNvGrpSpPr/>
        <p:nvPr/>
      </p:nvGrpSpPr>
      <p:grpSpPr>
        <a:xfrm>
          <a:off x="0" y="0"/>
          <a:ext cx="0" cy="0"/>
          <a:chOff x="0" y="0"/>
          <a:chExt cx="0" cy="0"/>
        </a:xfrm>
      </p:grpSpPr>
      <p:sp>
        <p:nvSpPr>
          <p:cNvPr id="695" name="Google Shape;695;p75"/>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696" name="Google Shape;696;p75"/>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97" name="Google Shape;697;p75"/>
          <p:cNvGrpSpPr/>
          <p:nvPr/>
        </p:nvGrpSpPr>
        <p:grpSpPr>
          <a:xfrm>
            <a:off x="744554" y="9667704"/>
            <a:ext cx="757005" cy="151663"/>
            <a:chOff x="3610015" y="6016276"/>
            <a:chExt cx="1701900" cy="341200"/>
          </a:xfrm>
        </p:grpSpPr>
        <p:grpSp>
          <p:nvGrpSpPr>
            <p:cNvPr id="698" name="Google Shape;698;p75"/>
            <p:cNvGrpSpPr/>
            <p:nvPr/>
          </p:nvGrpSpPr>
          <p:grpSpPr>
            <a:xfrm>
              <a:off x="4234632" y="6027258"/>
              <a:ext cx="1077283" cy="330123"/>
              <a:chOff x="4234632" y="6027258"/>
              <a:chExt cx="1077283" cy="330123"/>
            </a:xfrm>
          </p:grpSpPr>
          <p:sp>
            <p:nvSpPr>
              <p:cNvPr id="699" name="Google Shape;699;p75"/>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00" name="Google Shape;700;p75"/>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01" name="Google Shape;701;p75"/>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02" name="Google Shape;702;p75"/>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03" name="Google Shape;703;p75"/>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04" name="Google Shape;704;p75"/>
          <p:cNvSpPr txBox="1">
            <a:spLocks noGrp="1"/>
          </p:cNvSpPr>
          <p:nvPr>
            <p:ph type="subTitle" idx="1"/>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30_Text">
  <p:cSld name="TITLE_AND_BODY_1_3">
    <p:bg>
      <p:bgPr>
        <a:solidFill>
          <a:schemeClr val="accent3"/>
        </a:solidFill>
        <a:effectLst/>
      </p:bgPr>
    </p:bg>
    <p:spTree>
      <p:nvGrpSpPr>
        <p:cNvPr id="1" name="Shape 705"/>
        <p:cNvGrpSpPr/>
        <p:nvPr/>
      </p:nvGrpSpPr>
      <p:grpSpPr>
        <a:xfrm>
          <a:off x="0" y="0"/>
          <a:ext cx="0" cy="0"/>
          <a:chOff x="0" y="0"/>
          <a:chExt cx="0" cy="0"/>
        </a:xfrm>
      </p:grpSpPr>
      <p:sp>
        <p:nvSpPr>
          <p:cNvPr id="706" name="Google Shape;706;p76"/>
          <p:cNvSpPr txBox="1">
            <a:spLocks noGrp="1"/>
          </p:cNvSpPr>
          <p:nvPr>
            <p:ph type="title"/>
          </p:nvPr>
        </p:nvSpPr>
        <p:spPr>
          <a:xfrm>
            <a:off x="1527048" y="2532888"/>
            <a:ext cx="14785800" cy="850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707" name="Google Shape;707;p76"/>
          <p:cNvSpPr txBox="1">
            <a:spLocks noGrp="1"/>
          </p:cNvSpPr>
          <p:nvPr>
            <p:ph type="body" idx="1"/>
          </p:nvPr>
        </p:nvSpPr>
        <p:spPr>
          <a:xfrm>
            <a:off x="1527048" y="4014216"/>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08" name="Google Shape;708;p76"/>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09" name="Google Shape;709;p76"/>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10" name="Google Shape;710;p76"/>
          <p:cNvGrpSpPr/>
          <p:nvPr/>
        </p:nvGrpSpPr>
        <p:grpSpPr>
          <a:xfrm>
            <a:off x="744554" y="9667704"/>
            <a:ext cx="757005" cy="151663"/>
            <a:chOff x="3610015" y="6016276"/>
            <a:chExt cx="1701900" cy="341200"/>
          </a:xfrm>
        </p:grpSpPr>
        <p:grpSp>
          <p:nvGrpSpPr>
            <p:cNvPr id="711" name="Google Shape;711;p76"/>
            <p:cNvGrpSpPr/>
            <p:nvPr/>
          </p:nvGrpSpPr>
          <p:grpSpPr>
            <a:xfrm>
              <a:off x="4234632" y="6027258"/>
              <a:ext cx="1077283" cy="330123"/>
              <a:chOff x="4234632" y="6027258"/>
              <a:chExt cx="1077283" cy="330123"/>
            </a:xfrm>
          </p:grpSpPr>
          <p:sp>
            <p:nvSpPr>
              <p:cNvPr id="712" name="Google Shape;712;p7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13" name="Google Shape;713;p7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14" name="Google Shape;714;p7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15" name="Google Shape;715;p7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16" name="Google Shape;716;p7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17" name="Google Shape;717;p76"/>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33_Text (Two-Thirds)">
  <p:cSld name="TITLE_AND_BODY_1_1_3">
    <p:bg>
      <p:bgPr>
        <a:solidFill>
          <a:schemeClr val="accent3"/>
        </a:solidFill>
        <a:effectLst/>
      </p:bgPr>
    </p:bg>
    <p:spTree>
      <p:nvGrpSpPr>
        <p:cNvPr id="1" name="Shape 718"/>
        <p:cNvGrpSpPr/>
        <p:nvPr/>
      </p:nvGrpSpPr>
      <p:grpSpPr>
        <a:xfrm>
          <a:off x="0" y="0"/>
          <a:ext cx="0" cy="0"/>
          <a:chOff x="0" y="0"/>
          <a:chExt cx="0" cy="0"/>
        </a:xfrm>
      </p:grpSpPr>
      <p:sp>
        <p:nvSpPr>
          <p:cNvPr id="719" name="Google Shape;719;p77"/>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20" name="Google Shape;720;p77"/>
          <p:cNvSpPr txBox="1">
            <a:spLocks noGrp="1"/>
          </p:cNvSpPr>
          <p:nvPr>
            <p:ph type="title"/>
          </p:nvPr>
        </p:nvSpPr>
        <p:spPr>
          <a:xfrm>
            <a:off x="1527050" y="2532888"/>
            <a:ext cx="89124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721" name="Google Shape;721;p77"/>
          <p:cNvSpPr txBox="1">
            <a:spLocks noGrp="1"/>
          </p:cNvSpPr>
          <p:nvPr>
            <p:ph type="body" idx="2"/>
          </p:nvPr>
        </p:nvSpPr>
        <p:spPr>
          <a:xfrm>
            <a:off x="1527050" y="4864606"/>
            <a:ext cx="89124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22" name="Google Shape;722;p7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23" name="Google Shape;723;p77"/>
          <p:cNvGrpSpPr/>
          <p:nvPr/>
        </p:nvGrpSpPr>
        <p:grpSpPr>
          <a:xfrm>
            <a:off x="744554" y="9667704"/>
            <a:ext cx="757005" cy="151663"/>
            <a:chOff x="3610015" y="6016276"/>
            <a:chExt cx="1701900" cy="341200"/>
          </a:xfrm>
        </p:grpSpPr>
        <p:grpSp>
          <p:nvGrpSpPr>
            <p:cNvPr id="724" name="Google Shape;724;p77"/>
            <p:cNvGrpSpPr/>
            <p:nvPr/>
          </p:nvGrpSpPr>
          <p:grpSpPr>
            <a:xfrm>
              <a:off x="4234632" y="6027258"/>
              <a:ext cx="1077283" cy="330123"/>
              <a:chOff x="4234632" y="6027258"/>
              <a:chExt cx="1077283" cy="330123"/>
            </a:xfrm>
          </p:grpSpPr>
          <p:sp>
            <p:nvSpPr>
              <p:cNvPr id="725" name="Google Shape;725;p77"/>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26" name="Google Shape;726;p77"/>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27" name="Google Shape;727;p77"/>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28" name="Google Shape;728;p77"/>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29" name="Google Shape;729;p77"/>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30" name="Google Shape;730;p77"/>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36_Text (Half)">
  <p:cSld name="TITLE_AND_BODY_2_5">
    <p:bg>
      <p:bgPr>
        <a:solidFill>
          <a:schemeClr val="accent3"/>
        </a:solidFill>
        <a:effectLst/>
      </p:bgPr>
    </p:bg>
    <p:spTree>
      <p:nvGrpSpPr>
        <p:cNvPr id="1" name="Shape 731"/>
        <p:cNvGrpSpPr/>
        <p:nvPr/>
      </p:nvGrpSpPr>
      <p:grpSpPr>
        <a:xfrm>
          <a:off x="0" y="0"/>
          <a:ext cx="0" cy="0"/>
          <a:chOff x="0" y="0"/>
          <a:chExt cx="0" cy="0"/>
        </a:xfrm>
      </p:grpSpPr>
      <p:sp>
        <p:nvSpPr>
          <p:cNvPr id="732" name="Google Shape;732;p78"/>
          <p:cNvSpPr txBox="1">
            <a:spLocks noGrp="1"/>
          </p:cNvSpPr>
          <p:nvPr>
            <p:ph type="title"/>
          </p:nvPr>
        </p:nvSpPr>
        <p:spPr>
          <a:xfrm>
            <a:off x="777240" y="2532888"/>
            <a:ext cx="77451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733" name="Google Shape;733;p78"/>
          <p:cNvSpPr txBox="1">
            <a:spLocks noGrp="1"/>
          </p:cNvSpPr>
          <p:nvPr>
            <p:ph type="body" idx="1"/>
          </p:nvPr>
        </p:nvSpPr>
        <p:spPr>
          <a:xfrm>
            <a:off x="777240" y="4864608"/>
            <a:ext cx="77451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34" name="Google Shape;734;p78"/>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35" name="Google Shape;735;p78"/>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36" name="Google Shape;736;p78"/>
          <p:cNvGrpSpPr/>
          <p:nvPr/>
        </p:nvGrpSpPr>
        <p:grpSpPr>
          <a:xfrm>
            <a:off x="744554" y="9667704"/>
            <a:ext cx="757005" cy="151663"/>
            <a:chOff x="3610015" y="6016276"/>
            <a:chExt cx="1701900" cy="341200"/>
          </a:xfrm>
        </p:grpSpPr>
        <p:grpSp>
          <p:nvGrpSpPr>
            <p:cNvPr id="737" name="Google Shape;737;p78"/>
            <p:cNvGrpSpPr/>
            <p:nvPr/>
          </p:nvGrpSpPr>
          <p:grpSpPr>
            <a:xfrm>
              <a:off x="4234632" y="6027258"/>
              <a:ext cx="1077283" cy="330123"/>
              <a:chOff x="4234632" y="6027258"/>
              <a:chExt cx="1077283" cy="330123"/>
            </a:xfrm>
          </p:grpSpPr>
          <p:sp>
            <p:nvSpPr>
              <p:cNvPr id="738" name="Google Shape;738;p78"/>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39" name="Google Shape;739;p78"/>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40" name="Google Shape;740;p78"/>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41" name="Google Shape;741;p78"/>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42" name="Google Shape;742;p78"/>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43" name="Google Shape;743;p78"/>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42_Columns (Two)">
  <p:cSld name="TITLE_AND_BODY_2_2_3">
    <p:bg>
      <p:bgPr>
        <a:solidFill>
          <a:schemeClr val="accent3"/>
        </a:solidFill>
        <a:effectLst/>
      </p:bgPr>
    </p:bg>
    <p:spTree>
      <p:nvGrpSpPr>
        <p:cNvPr id="1" name="Shape 744"/>
        <p:cNvGrpSpPr/>
        <p:nvPr/>
      </p:nvGrpSpPr>
      <p:grpSpPr>
        <a:xfrm>
          <a:off x="0" y="0"/>
          <a:ext cx="0" cy="0"/>
          <a:chOff x="0" y="0"/>
          <a:chExt cx="0" cy="0"/>
        </a:xfrm>
      </p:grpSpPr>
      <p:sp>
        <p:nvSpPr>
          <p:cNvPr id="745" name="Google Shape;745;p79"/>
          <p:cNvSpPr txBox="1">
            <a:spLocks noGrp="1"/>
          </p:cNvSpPr>
          <p:nvPr>
            <p:ph type="title"/>
          </p:nvPr>
        </p:nvSpPr>
        <p:spPr>
          <a:xfrm>
            <a:off x="1527048" y="2532888"/>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746" name="Google Shape;746;p79"/>
          <p:cNvSpPr txBox="1">
            <a:spLocks noGrp="1"/>
          </p:cNvSpPr>
          <p:nvPr>
            <p:ph type="body" idx="1"/>
          </p:nvPr>
        </p:nvSpPr>
        <p:spPr>
          <a:xfrm>
            <a:off x="1527048" y="5751576"/>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47" name="Google Shape;747;p79"/>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48" name="Google Shape;748;p79"/>
          <p:cNvSpPr txBox="1">
            <a:spLocks noGrp="1"/>
          </p:cNvSpPr>
          <p:nvPr>
            <p:ph type="title" idx="3"/>
          </p:nvPr>
        </p:nvSpPr>
        <p:spPr>
          <a:xfrm>
            <a:off x="10433304" y="2532888"/>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749" name="Google Shape;749;p79"/>
          <p:cNvSpPr txBox="1">
            <a:spLocks noGrp="1"/>
          </p:cNvSpPr>
          <p:nvPr>
            <p:ph type="body" idx="4"/>
          </p:nvPr>
        </p:nvSpPr>
        <p:spPr>
          <a:xfrm>
            <a:off x="10433304" y="5751576"/>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50" name="Google Shape;750;p79"/>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51" name="Google Shape;751;p79"/>
          <p:cNvGrpSpPr/>
          <p:nvPr/>
        </p:nvGrpSpPr>
        <p:grpSpPr>
          <a:xfrm>
            <a:off x="744554" y="9667704"/>
            <a:ext cx="757005" cy="151663"/>
            <a:chOff x="3610015" y="6016276"/>
            <a:chExt cx="1701900" cy="341200"/>
          </a:xfrm>
        </p:grpSpPr>
        <p:grpSp>
          <p:nvGrpSpPr>
            <p:cNvPr id="752" name="Google Shape;752;p79"/>
            <p:cNvGrpSpPr/>
            <p:nvPr/>
          </p:nvGrpSpPr>
          <p:grpSpPr>
            <a:xfrm>
              <a:off x="4234632" y="6027258"/>
              <a:ext cx="1077283" cy="330123"/>
              <a:chOff x="4234632" y="6027258"/>
              <a:chExt cx="1077283" cy="330123"/>
            </a:xfrm>
          </p:grpSpPr>
          <p:sp>
            <p:nvSpPr>
              <p:cNvPr id="753" name="Google Shape;753;p79"/>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54" name="Google Shape;754;p79"/>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55" name="Google Shape;755;p79"/>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56" name="Google Shape;756;p79"/>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57" name="Google Shape;757;p79"/>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58" name="Google Shape;758;p79"/>
          <p:cNvSpPr txBox="1">
            <a:spLocks noGrp="1"/>
          </p:cNvSpPr>
          <p:nvPr>
            <p:ph type="subTitle" idx="5"/>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45_Columns (Three)">
  <p:cSld name="TITLE_AND_BODY_2_2_1_4">
    <p:bg>
      <p:bgPr>
        <a:solidFill>
          <a:schemeClr val="accent3"/>
        </a:solidFill>
        <a:effectLst/>
      </p:bgPr>
    </p:bg>
    <p:spTree>
      <p:nvGrpSpPr>
        <p:cNvPr id="1" name="Shape 759"/>
        <p:cNvGrpSpPr/>
        <p:nvPr/>
      </p:nvGrpSpPr>
      <p:grpSpPr>
        <a:xfrm>
          <a:off x="0" y="0"/>
          <a:ext cx="0" cy="0"/>
          <a:chOff x="0" y="0"/>
          <a:chExt cx="0" cy="0"/>
        </a:xfrm>
      </p:grpSpPr>
      <p:sp>
        <p:nvSpPr>
          <p:cNvPr id="760" name="Google Shape;760;p80"/>
          <p:cNvSpPr txBox="1">
            <a:spLocks noGrp="1"/>
          </p:cNvSpPr>
          <p:nvPr>
            <p:ph type="title"/>
          </p:nvPr>
        </p:nvSpPr>
        <p:spPr>
          <a:xfrm>
            <a:off x="1161288" y="2505456"/>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761" name="Google Shape;761;p80"/>
          <p:cNvSpPr txBox="1">
            <a:spLocks noGrp="1"/>
          </p:cNvSpPr>
          <p:nvPr>
            <p:ph type="body" idx="1"/>
          </p:nvPr>
        </p:nvSpPr>
        <p:spPr>
          <a:xfrm>
            <a:off x="1161288" y="4956048"/>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62" name="Google Shape;762;p80"/>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63" name="Google Shape;763;p80"/>
          <p:cNvSpPr txBox="1">
            <a:spLocks noGrp="1"/>
          </p:cNvSpPr>
          <p:nvPr>
            <p:ph type="title" idx="3"/>
          </p:nvPr>
        </p:nvSpPr>
        <p:spPr>
          <a:xfrm>
            <a:off x="7095744" y="2505456"/>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764" name="Google Shape;764;p80"/>
          <p:cNvSpPr txBox="1">
            <a:spLocks noGrp="1"/>
          </p:cNvSpPr>
          <p:nvPr>
            <p:ph type="body" idx="4"/>
          </p:nvPr>
        </p:nvSpPr>
        <p:spPr>
          <a:xfrm>
            <a:off x="7095744" y="4956048"/>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65" name="Google Shape;765;p80"/>
          <p:cNvSpPr txBox="1">
            <a:spLocks noGrp="1"/>
          </p:cNvSpPr>
          <p:nvPr>
            <p:ph type="title" idx="5"/>
          </p:nvPr>
        </p:nvSpPr>
        <p:spPr>
          <a:xfrm>
            <a:off x="13039344" y="2505456"/>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766" name="Google Shape;766;p80"/>
          <p:cNvSpPr txBox="1">
            <a:spLocks noGrp="1"/>
          </p:cNvSpPr>
          <p:nvPr>
            <p:ph type="body" idx="6"/>
          </p:nvPr>
        </p:nvSpPr>
        <p:spPr>
          <a:xfrm>
            <a:off x="13039344" y="4956048"/>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67" name="Google Shape;767;p8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68" name="Google Shape;768;p80"/>
          <p:cNvGrpSpPr/>
          <p:nvPr/>
        </p:nvGrpSpPr>
        <p:grpSpPr>
          <a:xfrm>
            <a:off x="744554" y="9667704"/>
            <a:ext cx="757005" cy="151663"/>
            <a:chOff x="3610015" y="6016276"/>
            <a:chExt cx="1701900" cy="341200"/>
          </a:xfrm>
        </p:grpSpPr>
        <p:grpSp>
          <p:nvGrpSpPr>
            <p:cNvPr id="769" name="Google Shape;769;p80"/>
            <p:cNvGrpSpPr/>
            <p:nvPr/>
          </p:nvGrpSpPr>
          <p:grpSpPr>
            <a:xfrm>
              <a:off x="4234632" y="6027258"/>
              <a:ext cx="1077283" cy="330123"/>
              <a:chOff x="4234632" y="6027258"/>
              <a:chExt cx="1077283" cy="330123"/>
            </a:xfrm>
          </p:grpSpPr>
          <p:sp>
            <p:nvSpPr>
              <p:cNvPr id="770" name="Google Shape;770;p8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71" name="Google Shape;771;p8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72" name="Google Shape;772;p8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73" name="Google Shape;773;p8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74" name="Google Shape;774;p8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75" name="Google Shape;775;p80"/>
          <p:cNvSpPr txBox="1">
            <a:spLocks noGrp="1"/>
          </p:cNvSpPr>
          <p:nvPr>
            <p:ph type="subTitle" idx="7"/>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8_Columns (Four)">
  <p:cSld name="TITLE_AND_BODY_2_2_1_1_2">
    <p:bg>
      <p:bgPr>
        <a:solidFill>
          <a:schemeClr val="accent3"/>
        </a:solidFill>
        <a:effectLst/>
      </p:bgPr>
    </p:bg>
    <p:spTree>
      <p:nvGrpSpPr>
        <p:cNvPr id="1" name="Shape 76"/>
        <p:cNvGrpSpPr/>
        <p:nvPr/>
      </p:nvGrpSpPr>
      <p:grpSpPr>
        <a:xfrm>
          <a:off x="0" y="0"/>
          <a:ext cx="0" cy="0"/>
          <a:chOff x="0" y="0"/>
          <a:chExt cx="0" cy="0"/>
        </a:xfrm>
      </p:grpSpPr>
      <p:sp>
        <p:nvSpPr>
          <p:cNvPr id="77" name="Google Shape;77;p9"/>
          <p:cNvSpPr txBox="1">
            <a:spLocks noGrp="1"/>
          </p:cNvSpPr>
          <p:nvPr>
            <p:ph type="title"/>
          </p:nvPr>
        </p:nvSpPr>
        <p:spPr>
          <a:xfrm>
            <a:off x="1161288" y="2487168"/>
            <a:ext cx="34290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78" name="Google Shape;78;p9"/>
          <p:cNvSpPr txBox="1">
            <a:spLocks noGrp="1"/>
          </p:cNvSpPr>
          <p:nvPr>
            <p:ph type="body" idx="1"/>
          </p:nvPr>
        </p:nvSpPr>
        <p:spPr>
          <a:xfrm>
            <a:off x="1161288" y="4782312"/>
            <a:ext cx="34290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9" name="Google Shape;79;p9"/>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0" name="Google Shape;80;p9"/>
          <p:cNvSpPr txBox="1">
            <a:spLocks noGrp="1"/>
          </p:cNvSpPr>
          <p:nvPr>
            <p:ph type="title" idx="3"/>
          </p:nvPr>
        </p:nvSpPr>
        <p:spPr>
          <a:xfrm>
            <a:off x="5367528" y="2487168"/>
            <a:ext cx="34290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81" name="Google Shape;81;p9"/>
          <p:cNvSpPr txBox="1">
            <a:spLocks noGrp="1"/>
          </p:cNvSpPr>
          <p:nvPr>
            <p:ph type="body" idx="4"/>
          </p:nvPr>
        </p:nvSpPr>
        <p:spPr>
          <a:xfrm>
            <a:off x="5367528" y="4782312"/>
            <a:ext cx="34290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2" name="Google Shape;82;p9"/>
          <p:cNvSpPr txBox="1">
            <a:spLocks noGrp="1"/>
          </p:cNvSpPr>
          <p:nvPr>
            <p:ph type="title" idx="5"/>
          </p:nvPr>
        </p:nvSpPr>
        <p:spPr>
          <a:xfrm>
            <a:off x="9573768" y="2487168"/>
            <a:ext cx="34290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83" name="Google Shape;83;p9"/>
          <p:cNvSpPr txBox="1">
            <a:spLocks noGrp="1"/>
          </p:cNvSpPr>
          <p:nvPr>
            <p:ph type="body" idx="6"/>
          </p:nvPr>
        </p:nvSpPr>
        <p:spPr>
          <a:xfrm>
            <a:off x="9573768" y="4782312"/>
            <a:ext cx="34290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4" name="Google Shape;84;p9"/>
          <p:cNvSpPr txBox="1">
            <a:spLocks noGrp="1"/>
          </p:cNvSpPr>
          <p:nvPr>
            <p:ph type="title" idx="7"/>
          </p:nvPr>
        </p:nvSpPr>
        <p:spPr>
          <a:xfrm>
            <a:off x="13780008" y="2487168"/>
            <a:ext cx="34290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85" name="Google Shape;85;p9"/>
          <p:cNvSpPr txBox="1">
            <a:spLocks noGrp="1"/>
          </p:cNvSpPr>
          <p:nvPr>
            <p:ph type="body" idx="8"/>
          </p:nvPr>
        </p:nvSpPr>
        <p:spPr>
          <a:xfrm>
            <a:off x="13780008" y="4782312"/>
            <a:ext cx="34290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6" name="Google Shape;86;p9"/>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87" name="Google Shape;87;p9"/>
          <p:cNvGrpSpPr/>
          <p:nvPr/>
        </p:nvGrpSpPr>
        <p:grpSpPr>
          <a:xfrm>
            <a:off x="744554" y="9667704"/>
            <a:ext cx="757005" cy="151663"/>
            <a:chOff x="3610015" y="6016276"/>
            <a:chExt cx="1701900" cy="341200"/>
          </a:xfrm>
        </p:grpSpPr>
        <p:grpSp>
          <p:nvGrpSpPr>
            <p:cNvPr id="88" name="Google Shape;88;p9"/>
            <p:cNvGrpSpPr/>
            <p:nvPr/>
          </p:nvGrpSpPr>
          <p:grpSpPr>
            <a:xfrm>
              <a:off x="4234632" y="6027258"/>
              <a:ext cx="1077283" cy="330123"/>
              <a:chOff x="4234632" y="6027258"/>
              <a:chExt cx="1077283" cy="330123"/>
            </a:xfrm>
          </p:grpSpPr>
          <p:sp>
            <p:nvSpPr>
              <p:cNvPr id="89" name="Google Shape;89;p9"/>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90" name="Google Shape;90;p9"/>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91" name="Google Shape;91;p9"/>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92" name="Google Shape;92;p9"/>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93" name="Google Shape;93;p9"/>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94" name="Google Shape;94;p9"/>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51_Points (Two)">
  <p:cSld name="TITLE_AND_BODY_2_2_1_2_2_2">
    <p:bg>
      <p:bgPr>
        <a:solidFill>
          <a:schemeClr val="accent3"/>
        </a:solidFill>
        <a:effectLst/>
      </p:bgPr>
    </p:bg>
    <p:spTree>
      <p:nvGrpSpPr>
        <p:cNvPr id="1" name="Shape 776"/>
        <p:cNvGrpSpPr/>
        <p:nvPr/>
      </p:nvGrpSpPr>
      <p:grpSpPr>
        <a:xfrm>
          <a:off x="0" y="0"/>
          <a:ext cx="0" cy="0"/>
          <a:chOff x="0" y="0"/>
          <a:chExt cx="0" cy="0"/>
        </a:xfrm>
      </p:grpSpPr>
      <p:sp>
        <p:nvSpPr>
          <p:cNvPr id="777" name="Google Shape;777;p81"/>
          <p:cNvSpPr txBox="1">
            <a:spLocks noGrp="1"/>
          </p:cNvSpPr>
          <p:nvPr>
            <p:ph type="title"/>
          </p:nvPr>
        </p:nvSpPr>
        <p:spPr>
          <a:xfrm>
            <a:off x="1517904" y="636422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778" name="Google Shape;778;p81"/>
          <p:cNvSpPr txBox="1">
            <a:spLocks noGrp="1"/>
          </p:cNvSpPr>
          <p:nvPr>
            <p:ph type="body" idx="1"/>
          </p:nvPr>
        </p:nvSpPr>
        <p:spPr>
          <a:xfrm>
            <a:off x="1517904" y="7845553"/>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79" name="Google Shape;779;p81"/>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80" name="Google Shape;780;p81"/>
          <p:cNvSpPr txBox="1">
            <a:spLocks noGrp="1"/>
          </p:cNvSpPr>
          <p:nvPr>
            <p:ph type="title" idx="3"/>
          </p:nvPr>
        </p:nvSpPr>
        <p:spPr>
          <a:xfrm>
            <a:off x="10433304" y="636422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781" name="Google Shape;781;p81"/>
          <p:cNvSpPr txBox="1">
            <a:spLocks noGrp="1"/>
          </p:cNvSpPr>
          <p:nvPr>
            <p:ph type="body" idx="4"/>
          </p:nvPr>
        </p:nvSpPr>
        <p:spPr>
          <a:xfrm>
            <a:off x="10433304" y="7845552"/>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82" name="Google Shape;782;p81"/>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83" name="Google Shape;783;p81"/>
          <p:cNvGrpSpPr/>
          <p:nvPr/>
        </p:nvGrpSpPr>
        <p:grpSpPr>
          <a:xfrm>
            <a:off x="744554" y="9667704"/>
            <a:ext cx="757005" cy="151663"/>
            <a:chOff x="3610015" y="6016276"/>
            <a:chExt cx="1701900" cy="341200"/>
          </a:xfrm>
        </p:grpSpPr>
        <p:grpSp>
          <p:nvGrpSpPr>
            <p:cNvPr id="784" name="Google Shape;784;p81"/>
            <p:cNvGrpSpPr/>
            <p:nvPr/>
          </p:nvGrpSpPr>
          <p:grpSpPr>
            <a:xfrm>
              <a:off x="4234632" y="6027258"/>
              <a:ext cx="1077283" cy="330123"/>
              <a:chOff x="4234632" y="6027258"/>
              <a:chExt cx="1077283" cy="330123"/>
            </a:xfrm>
          </p:grpSpPr>
          <p:sp>
            <p:nvSpPr>
              <p:cNvPr id="785" name="Google Shape;785;p8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86" name="Google Shape;786;p8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87" name="Google Shape;787;p8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88" name="Google Shape;788;p8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89" name="Google Shape;789;p8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90" name="Google Shape;790;p81"/>
          <p:cNvSpPr txBox="1">
            <a:spLocks noGrp="1"/>
          </p:cNvSpPr>
          <p:nvPr>
            <p:ph type="subTitle" idx="5"/>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54_Points (Three)">
  <p:cSld name="TITLE_AND_BODY_2_2_1_2_4">
    <p:bg>
      <p:bgPr>
        <a:solidFill>
          <a:schemeClr val="accent3"/>
        </a:solidFill>
        <a:effectLst/>
      </p:bgPr>
    </p:bg>
    <p:spTree>
      <p:nvGrpSpPr>
        <p:cNvPr id="1" name="Shape 791"/>
        <p:cNvGrpSpPr/>
        <p:nvPr/>
      </p:nvGrpSpPr>
      <p:grpSpPr>
        <a:xfrm>
          <a:off x="0" y="0"/>
          <a:ext cx="0" cy="0"/>
          <a:chOff x="0" y="0"/>
          <a:chExt cx="0" cy="0"/>
        </a:xfrm>
      </p:grpSpPr>
      <p:sp>
        <p:nvSpPr>
          <p:cNvPr id="792" name="Google Shape;792;p82"/>
          <p:cNvSpPr txBox="1">
            <a:spLocks noGrp="1"/>
          </p:cNvSpPr>
          <p:nvPr>
            <p:ph type="title"/>
          </p:nvPr>
        </p:nvSpPr>
        <p:spPr>
          <a:xfrm>
            <a:off x="1161288" y="5897880"/>
            <a:ext cx="48279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793" name="Google Shape;793;p82"/>
          <p:cNvSpPr txBox="1">
            <a:spLocks noGrp="1"/>
          </p:cNvSpPr>
          <p:nvPr>
            <p:ph type="body" idx="1"/>
          </p:nvPr>
        </p:nvSpPr>
        <p:spPr>
          <a:xfrm>
            <a:off x="1161288" y="7086601"/>
            <a:ext cx="48279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94" name="Google Shape;794;p82"/>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95" name="Google Shape;795;p82"/>
          <p:cNvSpPr txBox="1">
            <a:spLocks noGrp="1"/>
          </p:cNvSpPr>
          <p:nvPr>
            <p:ph type="title" idx="3"/>
          </p:nvPr>
        </p:nvSpPr>
        <p:spPr>
          <a:xfrm>
            <a:off x="6729984" y="5897880"/>
            <a:ext cx="48279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796" name="Google Shape;796;p82"/>
          <p:cNvSpPr txBox="1">
            <a:spLocks noGrp="1"/>
          </p:cNvSpPr>
          <p:nvPr>
            <p:ph type="body" idx="4"/>
          </p:nvPr>
        </p:nvSpPr>
        <p:spPr>
          <a:xfrm>
            <a:off x="6729984" y="7086600"/>
            <a:ext cx="48279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97" name="Google Shape;797;p82"/>
          <p:cNvSpPr txBox="1">
            <a:spLocks noGrp="1"/>
          </p:cNvSpPr>
          <p:nvPr>
            <p:ph type="title" idx="5"/>
          </p:nvPr>
        </p:nvSpPr>
        <p:spPr>
          <a:xfrm>
            <a:off x="12298680" y="5897880"/>
            <a:ext cx="48279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798" name="Google Shape;798;p82"/>
          <p:cNvSpPr txBox="1">
            <a:spLocks noGrp="1"/>
          </p:cNvSpPr>
          <p:nvPr>
            <p:ph type="body" idx="6"/>
          </p:nvPr>
        </p:nvSpPr>
        <p:spPr>
          <a:xfrm>
            <a:off x="12298680" y="7086601"/>
            <a:ext cx="48279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57_Points (Four)">
  <p:cSld name="TITLE_AND_BODY_2_2_1_2_1_3">
    <p:bg>
      <p:bgPr>
        <a:solidFill>
          <a:schemeClr val="accent3"/>
        </a:solidFill>
        <a:effectLst/>
      </p:bgPr>
    </p:bg>
    <p:spTree>
      <p:nvGrpSpPr>
        <p:cNvPr id="1" name="Shape 799"/>
        <p:cNvGrpSpPr/>
        <p:nvPr/>
      </p:nvGrpSpPr>
      <p:grpSpPr>
        <a:xfrm>
          <a:off x="0" y="0"/>
          <a:ext cx="0" cy="0"/>
          <a:chOff x="0" y="0"/>
          <a:chExt cx="0" cy="0"/>
        </a:xfrm>
      </p:grpSpPr>
      <p:sp>
        <p:nvSpPr>
          <p:cNvPr id="800" name="Google Shape;800;p83"/>
          <p:cNvSpPr txBox="1">
            <a:spLocks noGrp="1"/>
          </p:cNvSpPr>
          <p:nvPr>
            <p:ph type="title"/>
          </p:nvPr>
        </p:nvSpPr>
        <p:spPr>
          <a:xfrm>
            <a:off x="116128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801" name="Google Shape;801;p83"/>
          <p:cNvSpPr txBox="1">
            <a:spLocks noGrp="1"/>
          </p:cNvSpPr>
          <p:nvPr>
            <p:ph type="body" idx="1"/>
          </p:nvPr>
        </p:nvSpPr>
        <p:spPr>
          <a:xfrm>
            <a:off x="116128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02" name="Google Shape;802;p83"/>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03" name="Google Shape;803;p83"/>
          <p:cNvSpPr txBox="1">
            <a:spLocks noGrp="1"/>
          </p:cNvSpPr>
          <p:nvPr>
            <p:ph type="title" idx="3"/>
          </p:nvPr>
        </p:nvSpPr>
        <p:spPr>
          <a:xfrm>
            <a:off x="536752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804" name="Google Shape;804;p83"/>
          <p:cNvSpPr txBox="1">
            <a:spLocks noGrp="1"/>
          </p:cNvSpPr>
          <p:nvPr>
            <p:ph type="body" idx="4"/>
          </p:nvPr>
        </p:nvSpPr>
        <p:spPr>
          <a:xfrm>
            <a:off x="536752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05" name="Google Shape;805;p83"/>
          <p:cNvSpPr txBox="1">
            <a:spLocks noGrp="1"/>
          </p:cNvSpPr>
          <p:nvPr>
            <p:ph type="title" idx="5"/>
          </p:nvPr>
        </p:nvSpPr>
        <p:spPr>
          <a:xfrm>
            <a:off x="957376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806" name="Google Shape;806;p83"/>
          <p:cNvSpPr txBox="1">
            <a:spLocks noGrp="1"/>
          </p:cNvSpPr>
          <p:nvPr>
            <p:ph type="body" idx="6"/>
          </p:nvPr>
        </p:nvSpPr>
        <p:spPr>
          <a:xfrm>
            <a:off x="957376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07" name="Google Shape;807;p83"/>
          <p:cNvSpPr txBox="1">
            <a:spLocks noGrp="1"/>
          </p:cNvSpPr>
          <p:nvPr>
            <p:ph type="title" idx="7"/>
          </p:nvPr>
        </p:nvSpPr>
        <p:spPr>
          <a:xfrm>
            <a:off x="1378000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808" name="Google Shape;808;p83"/>
          <p:cNvSpPr txBox="1">
            <a:spLocks noGrp="1"/>
          </p:cNvSpPr>
          <p:nvPr>
            <p:ph type="body" idx="8"/>
          </p:nvPr>
        </p:nvSpPr>
        <p:spPr>
          <a:xfrm>
            <a:off x="1378000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60_Big Stat">
  <p:cSld name="TITLE_1_4">
    <p:bg>
      <p:bgPr>
        <a:solidFill>
          <a:schemeClr val="accent3"/>
        </a:solidFill>
        <a:effectLst/>
      </p:bgPr>
    </p:bg>
    <p:spTree>
      <p:nvGrpSpPr>
        <p:cNvPr id="1" name="Shape 809"/>
        <p:cNvGrpSpPr/>
        <p:nvPr/>
      </p:nvGrpSpPr>
      <p:grpSpPr>
        <a:xfrm>
          <a:off x="0" y="0"/>
          <a:ext cx="0" cy="0"/>
          <a:chOff x="0" y="0"/>
          <a:chExt cx="0" cy="0"/>
        </a:xfrm>
      </p:grpSpPr>
      <p:sp>
        <p:nvSpPr>
          <p:cNvPr id="810" name="Google Shape;810;p84"/>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11" name="Google Shape;811;p84"/>
          <p:cNvSpPr txBox="1">
            <a:spLocks noGrp="1"/>
          </p:cNvSpPr>
          <p:nvPr>
            <p:ph type="ctrTitle"/>
          </p:nvPr>
        </p:nvSpPr>
        <p:spPr>
          <a:xfrm>
            <a:off x="1527050" y="3383275"/>
            <a:ext cx="15222600" cy="2201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600"/>
              <a:buFont typeface="Arial"/>
              <a:buNone/>
              <a:defRPr sz="14600" b="1">
                <a:latin typeface="Arial"/>
                <a:ea typeface="Arial"/>
                <a:cs typeface="Arial"/>
                <a:sym typeface="Arial"/>
              </a:defRPr>
            </a:lvl1pPr>
            <a:lvl2pPr lvl="1" algn="ctr">
              <a:lnSpc>
                <a:spcPct val="100000"/>
              </a:lnSpc>
              <a:spcBef>
                <a:spcPts val="0"/>
              </a:spcBef>
              <a:spcAft>
                <a:spcPts val="0"/>
              </a:spcAft>
              <a:buSzPts val="14600"/>
              <a:buFont typeface="Arial"/>
              <a:buNone/>
              <a:defRPr sz="14600" b="1">
                <a:latin typeface="Arial"/>
                <a:ea typeface="Arial"/>
                <a:cs typeface="Arial"/>
                <a:sym typeface="Arial"/>
              </a:defRPr>
            </a:lvl2pPr>
            <a:lvl3pPr lvl="2" algn="ctr">
              <a:lnSpc>
                <a:spcPct val="100000"/>
              </a:lnSpc>
              <a:spcBef>
                <a:spcPts val="0"/>
              </a:spcBef>
              <a:spcAft>
                <a:spcPts val="0"/>
              </a:spcAft>
              <a:buSzPts val="14600"/>
              <a:buFont typeface="Arial"/>
              <a:buNone/>
              <a:defRPr sz="14600" b="1">
                <a:latin typeface="Arial"/>
                <a:ea typeface="Arial"/>
                <a:cs typeface="Arial"/>
                <a:sym typeface="Arial"/>
              </a:defRPr>
            </a:lvl3pPr>
            <a:lvl4pPr lvl="3" algn="ctr">
              <a:lnSpc>
                <a:spcPct val="100000"/>
              </a:lnSpc>
              <a:spcBef>
                <a:spcPts val="0"/>
              </a:spcBef>
              <a:spcAft>
                <a:spcPts val="0"/>
              </a:spcAft>
              <a:buSzPts val="14600"/>
              <a:buFont typeface="Arial"/>
              <a:buNone/>
              <a:defRPr sz="14600" b="1">
                <a:latin typeface="Arial"/>
                <a:ea typeface="Arial"/>
                <a:cs typeface="Arial"/>
                <a:sym typeface="Arial"/>
              </a:defRPr>
            </a:lvl4pPr>
            <a:lvl5pPr lvl="4" algn="ctr">
              <a:lnSpc>
                <a:spcPct val="100000"/>
              </a:lnSpc>
              <a:spcBef>
                <a:spcPts val="0"/>
              </a:spcBef>
              <a:spcAft>
                <a:spcPts val="0"/>
              </a:spcAft>
              <a:buSzPts val="14600"/>
              <a:buFont typeface="Arial"/>
              <a:buNone/>
              <a:defRPr sz="14600" b="1">
                <a:latin typeface="Arial"/>
                <a:ea typeface="Arial"/>
                <a:cs typeface="Arial"/>
                <a:sym typeface="Arial"/>
              </a:defRPr>
            </a:lvl5pPr>
            <a:lvl6pPr lvl="5" algn="ctr">
              <a:lnSpc>
                <a:spcPct val="100000"/>
              </a:lnSpc>
              <a:spcBef>
                <a:spcPts val="0"/>
              </a:spcBef>
              <a:spcAft>
                <a:spcPts val="0"/>
              </a:spcAft>
              <a:buSzPts val="14600"/>
              <a:buFont typeface="Arial"/>
              <a:buNone/>
              <a:defRPr sz="14600" b="1">
                <a:latin typeface="Arial"/>
                <a:ea typeface="Arial"/>
                <a:cs typeface="Arial"/>
                <a:sym typeface="Arial"/>
              </a:defRPr>
            </a:lvl6pPr>
            <a:lvl7pPr lvl="6" algn="ctr">
              <a:lnSpc>
                <a:spcPct val="100000"/>
              </a:lnSpc>
              <a:spcBef>
                <a:spcPts val="0"/>
              </a:spcBef>
              <a:spcAft>
                <a:spcPts val="0"/>
              </a:spcAft>
              <a:buSzPts val="14600"/>
              <a:buFont typeface="Arial"/>
              <a:buNone/>
              <a:defRPr sz="14600" b="1">
                <a:latin typeface="Arial"/>
                <a:ea typeface="Arial"/>
                <a:cs typeface="Arial"/>
                <a:sym typeface="Arial"/>
              </a:defRPr>
            </a:lvl7pPr>
            <a:lvl8pPr lvl="7" algn="ctr">
              <a:lnSpc>
                <a:spcPct val="100000"/>
              </a:lnSpc>
              <a:spcBef>
                <a:spcPts val="0"/>
              </a:spcBef>
              <a:spcAft>
                <a:spcPts val="0"/>
              </a:spcAft>
              <a:buSzPts val="14600"/>
              <a:buFont typeface="Arial"/>
              <a:buNone/>
              <a:defRPr sz="14600" b="1">
                <a:latin typeface="Arial"/>
                <a:ea typeface="Arial"/>
                <a:cs typeface="Arial"/>
                <a:sym typeface="Arial"/>
              </a:defRPr>
            </a:lvl8pPr>
            <a:lvl9pPr lvl="8" algn="ctr">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812" name="Google Shape;812;p84"/>
          <p:cNvSpPr txBox="1">
            <a:spLocks noGrp="1"/>
          </p:cNvSpPr>
          <p:nvPr>
            <p:ph type="subTitle" idx="2"/>
          </p:nvPr>
        </p:nvSpPr>
        <p:spPr>
          <a:xfrm>
            <a:off x="1527050" y="5458973"/>
            <a:ext cx="15222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
        <p:nvSpPr>
          <p:cNvPr id="813" name="Google Shape;813;p84"/>
          <p:cNvSpPr txBox="1">
            <a:spLocks noGrp="1"/>
          </p:cNvSpPr>
          <p:nvPr>
            <p:ph type="subTitle" idx="3"/>
          </p:nvPr>
        </p:nvSpPr>
        <p:spPr>
          <a:xfrm>
            <a:off x="4297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63_Stats (Two)">
  <p:cSld name="TITLE_1_1_3">
    <p:bg>
      <p:bgPr>
        <a:solidFill>
          <a:schemeClr val="accent3"/>
        </a:solidFill>
        <a:effectLst/>
      </p:bgPr>
    </p:bg>
    <p:spTree>
      <p:nvGrpSpPr>
        <p:cNvPr id="1" name="Shape 814"/>
        <p:cNvGrpSpPr/>
        <p:nvPr/>
      </p:nvGrpSpPr>
      <p:grpSpPr>
        <a:xfrm>
          <a:off x="0" y="0"/>
          <a:ext cx="0" cy="0"/>
          <a:chOff x="0" y="0"/>
          <a:chExt cx="0" cy="0"/>
        </a:xfrm>
      </p:grpSpPr>
      <p:sp>
        <p:nvSpPr>
          <p:cNvPr id="815" name="Google Shape;815;p85"/>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16" name="Google Shape;816;p85"/>
          <p:cNvSpPr txBox="1">
            <a:spLocks noGrp="1"/>
          </p:cNvSpPr>
          <p:nvPr>
            <p:ph type="ctrTitle"/>
          </p:nvPr>
        </p:nvSpPr>
        <p:spPr>
          <a:xfrm>
            <a:off x="1403550" y="3383275"/>
            <a:ext cx="6336900" cy="2201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600"/>
              <a:buFont typeface="Arial"/>
              <a:buNone/>
              <a:defRPr sz="14600" b="1">
                <a:latin typeface="Arial"/>
                <a:ea typeface="Arial"/>
                <a:cs typeface="Arial"/>
                <a:sym typeface="Arial"/>
              </a:defRPr>
            </a:lvl1pPr>
            <a:lvl2pPr lvl="1" algn="ctr">
              <a:lnSpc>
                <a:spcPct val="100000"/>
              </a:lnSpc>
              <a:spcBef>
                <a:spcPts val="0"/>
              </a:spcBef>
              <a:spcAft>
                <a:spcPts val="0"/>
              </a:spcAft>
              <a:buSzPts val="14600"/>
              <a:buFont typeface="Arial"/>
              <a:buNone/>
              <a:defRPr sz="14600" b="1">
                <a:latin typeface="Arial"/>
                <a:ea typeface="Arial"/>
                <a:cs typeface="Arial"/>
                <a:sym typeface="Arial"/>
              </a:defRPr>
            </a:lvl2pPr>
            <a:lvl3pPr lvl="2" algn="ctr">
              <a:lnSpc>
                <a:spcPct val="100000"/>
              </a:lnSpc>
              <a:spcBef>
                <a:spcPts val="0"/>
              </a:spcBef>
              <a:spcAft>
                <a:spcPts val="0"/>
              </a:spcAft>
              <a:buSzPts val="14600"/>
              <a:buFont typeface="Arial"/>
              <a:buNone/>
              <a:defRPr sz="14600" b="1">
                <a:latin typeface="Arial"/>
                <a:ea typeface="Arial"/>
                <a:cs typeface="Arial"/>
                <a:sym typeface="Arial"/>
              </a:defRPr>
            </a:lvl3pPr>
            <a:lvl4pPr lvl="3" algn="ctr">
              <a:lnSpc>
                <a:spcPct val="100000"/>
              </a:lnSpc>
              <a:spcBef>
                <a:spcPts val="0"/>
              </a:spcBef>
              <a:spcAft>
                <a:spcPts val="0"/>
              </a:spcAft>
              <a:buSzPts val="14600"/>
              <a:buFont typeface="Arial"/>
              <a:buNone/>
              <a:defRPr sz="14600" b="1">
                <a:latin typeface="Arial"/>
                <a:ea typeface="Arial"/>
                <a:cs typeface="Arial"/>
                <a:sym typeface="Arial"/>
              </a:defRPr>
            </a:lvl4pPr>
            <a:lvl5pPr lvl="4" algn="ctr">
              <a:lnSpc>
                <a:spcPct val="100000"/>
              </a:lnSpc>
              <a:spcBef>
                <a:spcPts val="0"/>
              </a:spcBef>
              <a:spcAft>
                <a:spcPts val="0"/>
              </a:spcAft>
              <a:buSzPts val="14600"/>
              <a:buFont typeface="Arial"/>
              <a:buNone/>
              <a:defRPr sz="14600" b="1">
                <a:latin typeface="Arial"/>
                <a:ea typeface="Arial"/>
                <a:cs typeface="Arial"/>
                <a:sym typeface="Arial"/>
              </a:defRPr>
            </a:lvl5pPr>
            <a:lvl6pPr lvl="5" algn="ctr">
              <a:lnSpc>
                <a:spcPct val="100000"/>
              </a:lnSpc>
              <a:spcBef>
                <a:spcPts val="0"/>
              </a:spcBef>
              <a:spcAft>
                <a:spcPts val="0"/>
              </a:spcAft>
              <a:buSzPts val="14600"/>
              <a:buFont typeface="Arial"/>
              <a:buNone/>
              <a:defRPr sz="14600" b="1">
                <a:latin typeface="Arial"/>
                <a:ea typeface="Arial"/>
                <a:cs typeface="Arial"/>
                <a:sym typeface="Arial"/>
              </a:defRPr>
            </a:lvl6pPr>
            <a:lvl7pPr lvl="6" algn="ctr">
              <a:lnSpc>
                <a:spcPct val="100000"/>
              </a:lnSpc>
              <a:spcBef>
                <a:spcPts val="0"/>
              </a:spcBef>
              <a:spcAft>
                <a:spcPts val="0"/>
              </a:spcAft>
              <a:buSzPts val="14600"/>
              <a:buFont typeface="Arial"/>
              <a:buNone/>
              <a:defRPr sz="14600" b="1">
                <a:latin typeface="Arial"/>
                <a:ea typeface="Arial"/>
                <a:cs typeface="Arial"/>
                <a:sym typeface="Arial"/>
              </a:defRPr>
            </a:lvl7pPr>
            <a:lvl8pPr lvl="7" algn="ctr">
              <a:lnSpc>
                <a:spcPct val="100000"/>
              </a:lnSpc>
              <a:spcBef>
                <a:spcPts val="0"/>
              </a:spcBef>
              <a:spcAft>
                <a:spcPts val="0"/>
              </a:spcAft>
              <a:buSzPts val="14600"/>
              <a:buFont typeface="Arial"/>
              <a:buNone/>
              <a:defRPr sz="14600" b="1">
                <a:latin typeface="Arial"/>
                <a:ea typeface="Arial"/>
                <a:cs typeface="Arial"/>
                <a:sym typeface="Arial"/>
              </a:defRPr>
            </a:lvl8pPr>
            <a:lvl9pPr lvl="8" algn="ctr">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817" name="Google Shape;817;p85"/>
          <p:cNvSpPr txBox="1">
            <a:spLocks noGrp="1"/>
          </p:cNvSpPr>
          <p:nvPr>
            <p:ph type="subTitle" idx="2"/>
          </p:nvPr>
        </p:nvSpPr>
        <p:spPr>
          <a:xfrm>
            <a:off x="1403550" y="5458975"/>
            <a:ext cx="63369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
        <p:nvSpPr>
          <p:cNvPr id="818" name="Google Shape;818;p85"/>
          <p:cNvSpPr txBox="1">
            <a:spLocks noGrp="1"/>
          </p:cNvSpPr>
          <p:nvPr>
            <p:ph type="subTitle" idx="3"/>
          </p:nvPr>
        </p:nvSpPr>
        <p:spPr>
          <a:xfrm>
            <a:off x="4297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819" name="Google Shape;819;p85"/>
          <p:cNvSpPr txBox="1">
            <a:spLocks noGrp="1"/>
          </p:cNvSpPr>
          <p:nvPr>
            <p:ph type="ctrTitle" idx="4"/>
          </p:nvPr>
        </p:nvSpPr>
        <p:spPr>
          <a:xfrm>
            <a:off x="10547550" y="3383275"/>
            <a:ext cx="6336900" cy="2201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600"/>
              <a:buFont typeface="Arial"/>
              <a:buNone/>
              <a:defRPr sz="14600" b="1">
                <a:latin typeface="Arial"/>
                <a:ea typeface="Arial"/>
                <a:cs typeface="Arial"/>
                <a:sym typeface="Arial"/>
              </a:defRPr>
            </a:lvl1pPr>
            <a:lvl2pPr lvl="1" algn="ctr">
              <a:lnSpc>
                <a:spcPct val="100000"/>
              </a:lnSpc>
              <a:spcBef>
                <a:spcPts val="0"/>
              </a:spcBef>
              <a:spcAft>
                <a:spcPts val="0"/>
              </a:spcAft>
              <a:buSzPts val="14600"/>
              <a:buFont typeface="Arial"/>
              <a:buNone/>
              <a:defRPr sz="14600" b="1">
                <a:latin typeface="Arial"/>
                <a:ea typeface="Arial"/>
                <a:cs typeface="Arial"/>
                <a:sym typeface="Arial"/>
              </a:defRPr>
            </a:lvl2pPr>
            <a:lvl3pPr lvl="2" algn="ctr">
              <a:lnSpc>
                <a:spcPct val="100000"/>
              </a:lnSpc>
              <a:spcBef>
                <a:spcPts val="0"/>
              </a:spcBef>
              <a:spcAft>
                <a:spcPts val="0"/>
              </a:spcAft>
              <a:buSzPts val="14600"/>
              <a:buFont typeface="Arial"/>
              <a:buNone/>
              <a:defRPr sz="14600" b="1">
                <a:latin typeface="Arial"/>
                <a:ea typeface="Arial"/>
                <a:cs typeface="Arial"/>
                <a:sym typeface="Arial"/>
              </a:defRPr>
            </a:lvl3pPr>
            <a:lvl4pPr lvl="3" algn="ctr">
              <a:lnSpc>
                <a:spcPct val="100000"/>
              </a:lnSpc>
              <a:spcBef>
                <a:spcPts val="0"/>
              </a:spcBef>
              <a:spcAft>
                <a:spcPts val="0"/>
              </a:spcAft>
              <a:buSzPts val="14600"/>
              <a:buFont typeface="Arial"/>
              <a:buNone/>
              <a:defRPr sz="14600" b="1">
                <a:latin typeface="Arial"/>
                <a:ea typeface="Arial"/>
                <a:cs typeface="Arial"/>
                <a:sym typeface="Arial"/>
              </a:defRPr>
            </a:lvl4pPr>
            <a:lvl5pPr lvl="4" algn="ctr">
              <a:lnSpc>
                <a:spcPct val="100000"/>
              </a:lnSpc>
              <a:spcBef>
                <a:spcPts val="0"/>
              </a:spcBef>
              <a:spcAft>
                <a:spcPts val="0"/>
              </a:spcAft>
              <a:buSzPts val="14600"/>
              <a:buFont typeface="Arial"/>
              <a:buNone/>
              <a:defRPr sz="14600" b="1">
                <a:latin typeface="Arial"/>
                <a:ea typeface="Arial"/>
                <a:cs typeface="Arial"/>
                <a:sym typeface="Arial"/>
              </a:defRPr>
            </a:lvl5pPr>
            <a:lvl6pPr lvl="5" algn="ctr">
              <a:lnSpc>
                <a:spcPct val="100000"/>
              </a:lnSpc>
              <a:spcBef>
                <a:spcPts val="0"/>
              </a:spcBef>
              <a:spcAft>
                <a:spcPts val="0"/>
              </a:spcAft>
              <a:buSzPts val="14600"/>
              <a:buFont typeface="Arial"/>
              <a:buNone/>
              <a:defRPr sz="14600" b="1">
                <a:latin typeface="Arial"/>
                <a:ea typeface="Arial"/>
                <a:cs typeface="Arial"/>
                <a:sym typeface="Arial"/>
              </a:defRPr>
            </a:lvl6pPr>
            <a:lvl7pPr lvl="6" algn="ctr">
              <a:lnSpc>
                <a:spcPct val="100000"/>
              </a:lnSpc>
              <a:spcBef>
                <a:spcPts val="0"/>
              </a:spcBef>
              <a:spcAft>
                <a:spcPts val="0"/>
              </a:spcAft>
              <a:buSzPts val="14600"/>
              <a:buFont typeface="Arial"/>
              <a:buNone/>
              <a:defRPr sz="14600" b="1">
                <a:latin typeface="Arial"/>
                <a:ea typeface="Arial"/>
                <a:cs typeface="Arial"/>
                <a:sym typeface="Arial"/>
              </a:defRPr>
            </a:lvl7pPr>
            <a:lvl8pPr lvl="7" algn="ctr">
              <a:lnSpc>
                <a:spcPct val="100000"/>
              </a:lnSpc>
              <a:spcBef>
                <a:spcPts val="0"/>
              </a:spcBef>
              <a:spcAft>
                <a:spcPts val="0"/>
              </a:spcAft>
              <a:buSzPts val="14600"/>
              <a:buFont typeface="Arial"/>
              <a:buNone/>
              <a:defRPr sz="14600" b="1">
                <a:latin typeface="Arial"/>
                <a:ea typeface="Arial"/>
                <a:cs typeface="Arial"/>
                <a:sym typeface="Arial"/>
              </a:defRPr>
            </a:lvl8pPr>
            <a:lvl9pPr lvl="8" algn="ctr">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820" name="Google Shape;820;p85"/>
          <p:cNvSpPr txBox="1">
            <a:spLocks noGrp="1"/>
          </p:cNvSpPr>
          <p:nvPr>
            <p:ph type="subTitle" idx="5"/>
          </p:nvPr>
        </p:nvSpPr>
        <p:spPr>
          <a:xfrm>
            <a:off x="10547550" y="5458975"/>
            <a:ext cx="63369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66_Stats (Three)">
  <p:cSld name="TITLE_1_1_1_2">
    <p:bg>
      <p:bgPr>
        <a:solidFill>
          <a:schemeClr val="accent3"/>
        </a:solidFill>
        <a:effectLst/>
      </p:bgPr>
    </p:bg>
    <p:spTree>
      <p:nvGrpSpPr>
        <p:cNvPr id="1" name="Shape 821"/>
        <p:cNvGrpSpPr/>
        <p:nvPr/>
      </p:nvGrpSpPr>
      <p:grpSpPr>
        <a:xfrm>
          <a:off x="0" y="0"/>
          <a:ext cx="0" cy="0"/>
          <a:chOff x="0" y="0"/>
          <a:chExt cx="0" cy="0"/>
        </a:xfrm>
      </p:grpSpPr>
      <p:sp>
        <p:nvSpPr>
          <p:cNvPr id="822" name="Google Shape;822;p86"/>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23" name="Google Shape;823;p86"/>
          <p:cNvSpPr txBox="1">
            <a:spLocks noGrp="1"/>
          </p:cNvSpPr>
          <p:nvPr>
            <p:ph type="ctrTitle"/>
          </p:nvPr>
        </p:nvSpPr>
        <p:spPr>
          <a:xfrm>
            <a:off x="1527048" y="3950475"/>
            <a:ext cx="4224600" cy="1469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9600"/>
              <a:buFont typeface="Arial"/>
              <a:buNone/>
              <a:defRPr sz="9600" b="1">
                <a:latin typeface="Arial"/>
                <a:ea typeface="Arial"/>
                <a:cs typeface="Arial"/>
                <a:sym typeface="Arial"/>
              </a:defRPr>
            </a:lvl1pPr>
            <a:lvl2pPr lvl="1" algn="ctr">
              <a:lnSpc>
                <a:spcPct val="100000"/>
              </a:lnSpc>
              <a:spcBef>
                <a:spcPts val="0"/>
              </a:spcBef>
              <a:spcAft>
                <a:spcPts val="0"/>
              </a:spcAft>
              <a:buSzPts val="9600"/>
              <a:buFont typeface="Arial"/>
              <a:buNone/>
              <a:defRPr sz="9600" b="1">
                <a:latin typeface="Arial"/>
                <a:ea typeface="Arial"/>
                <a:cs typeface="Arial"/>
                <a:sym typeface="Arial"/>
              </a:defRPr>
            </a:lvl2pPr>
            <a:lvl3pPr lvl="2" algn="ctr">
              <a:lnSpc>
                <a:spcPct val="100000"/>
              </a:lnSpc>
              <a:spcBef>
                <a:spcPts val="0"/>
              </a:spcBef>
              <a:spcAft>
                <a:spcPts val="0"/>
              </a:spcAft>
              <a:buSzPts val="9600"/>
              <a:buFont typeface="Arial"/>
              <a:buNone/>
              <a:defRPr sz="9600" b="1">
                <a:latin typeface="Arial"/>
                <a:ea typeface="Arial"/>
                <a:cs typeface="Arial"/>
                <a:sym typeface="Arial"/>
              </a:defRPr>
            </a:lvl3pPr>
            <a:lvl4pPr lvl="3" algn="ctr">
              <a:lnSpc>
                <a:spcPct val="100000"/>
              </a:lnSpc>
              <a:spcBef>
                <a:spcPts val="0"/>
              </a:spcBef>
              <a:spcAft>
                <a:spcPts val="0"/>
              </a:spcAft>
              <a:buSzPts val="9600"/>
              <a:buFont typeface="Arial"/>
              <a:buNone/>
              <a:defRPr sz="9600" b="1">
                <a:latin typeface="Arial"/>
                <a:ea typeface="Arial"/>
                <a:cs typeface="Arial"/>
                <a:sym typeface="Arial"/>
              </a:defRPr>
            </a:lvl4pPr>
            <a:lvl5pPr lvl="4" algn="ctr">
              <a:lnSpc>
                <a:spcPct val="100000"/>
              </a:lnSpc>
              <a:spcBef>
                <a:spcPts val="0"/>
              </a:spcBef>
              <a:spcAft>
                <a:spcPts val="0"/>
              </a:spcAft>
              <a:buSzPts val="9600"/>
              <a:buFont typeface="Arial"/>
              <a:buNone/>
              <a:defRPr sz="9600" b="1">
                <a:latin typeface="Arial"/>
                <a:ea typeface="Arial"/>
                <a:cs typeface="Arial"/>
                <a:sym typeface="Arial"/>
              </a:defRPr>
            </a:lvl5pPr>
            <a:lvl6pPr lvl="5" algn="ctr">
              <a:lnSpc>
                <a:spcPct val="100000"/>
              </a:lnSpc>
              <a:spcBef>
                <a:spcPts val="0"/>
              </a:spcBef>
              <a:spcAft>
                <a:spcPts val="0"/>
              </a:spcAft>
              <a:buSzPts val="9600"/>
              <a:buFont typeface="Arial"/>
              <a:buNone/>
              <a:defRPr sz="9600" b="1">
                <a:latin typeface="Arial"/>
                <a:ea typeface="Arial"/>
                <a:cs typeface="Arial"/>
                <a:sym typeface="Arial"/>
              </a:defRPr>
            </a:lvl6pPr>
            <a:lvl7pPr lvl="6" algn="ctr">
              <a:lnSpc>
                <a:spcPct val="100000"/>
              </a:lnSpc>
              <a:spcBef>
                <a:spcPts val="0"/>
              </a:spcBef>
              <a:spcAft>
                <a:spcPts val="0"/>
              </a:spcAft>
              <a:buSzPts val="9600"/>
              <a:buFont typeface="Arial"/>
              <a:buNone/>
              <a:defRPr sz="9600" b="1">
                <a:latin typeface="Arial"/>
                <a:ea typeface="Arial"/>
                <a:cs typeface="Arial"/>
                <a:sym typeface="Arial"/>
              </a:defRPr>
            </a:lvl7pPr>
            <a:lvl8pPr lvl="7" algn="ctr">
              <a:lnSpc>
                <a:spcPct val="100000"/>
              </a:lnSpc>
              <a:spcBef>
                <a:spcPts val="0"/>
              </a:spcBef>
              <a:spcAft>
                <a:spcPts val="0"/>
              </a:spcAft>
              <a:buSzPts val="9600"/>
              <a:buFont typeface="Arial"/>
              <a:buNone/>
              <a:defRPr sz="9600" b="1">
                <a:latin typeface="Arial"/>
                <a:ea typeface="Arial"/>
                <a:cs typeface="Arial"/>
                <a:sym typeface="Arial"/>
              </a:defRPr>
            </a:lvl8pPr>
            <a:lvl9pPr lvl="8" algn="ctr">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824" name="Google Shape;824;p86"/>
          <p:cNvSpPr txBox="1">
            <a:spLocks noGrp="1"/>
          </p:cNvSpPr>
          <p:nvPr>
            <p:ph type="subTitle" idx="2"/>
          </p:nvPr>
        </p:nvSpPr>
        <p:spPr>
          <a:xfrm>
            <a:off x="1527148" y="5458975"/>
            <a:ext cx="4224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
        <p:nvSpPr>
          <p:cNvPr id="825" name="Google Shape;825;p86"/>
          <p:cNvSpPr txBox="1">
            <a:spLocks noGrp="1"/>
          </p:cNvSpPr>
          <p:nvPr>
            <p:ph type="subTitle" idx="3"/>
          </p:nvPr>
        </p:nvSpPr>
        <p:spPr>
          <a:xfrm>
            <a:off x="4313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826" name="Google Shape;826;p86"/>
          <p:cNvSpPr txBox="1">
            <a:spLocks noGrp="1"/>
          </p:cNvSpPr>
          <p:nvPr>
            <p:ph type="ctrTitle" idx="4"/>
          </p:nvPr>
        </p:nvSpPr>
        <p:spPr>
          <a:xfrm>
            <a:off x="7031650" y="3950696"/>
            <a:ext cx="4224600" cy="1469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9600"/>
              <a:buFont typeface="Arial"/>
              <a:buNone/>
              <a:defRPr sz="9600" b="1">
                <a:latin typeface="Arial"/>
                <a:ea typeface="Arial"/>
                <a:cs typeface="Arial"/>
                <a:sym typeface="Arial"/>
              </a:defRPr>
            </a:lvl1pPr>
            <a:lvl2pPr lvl="1" algn="ctr">
              <a:lnSpc>
                <a:spcPct val="100000"/>
              </a:lnSpc>
              <a:spcBef>
                <a:spcPts val="0"/>
              </a:spcBef>
              <a:spcAft>
                <a:spcPts val="0"/>
              </a:spcAft>
              <a:buSzPts val="9600"/>
              <a:buFont typeface="Arial"/>
              <a:buNone/>
              <a:defRPr sz="9600" b="1">
                <a:latin typeface="Arial"/>
                <a:ea typeface="Arial"/>
                <a:cs typeface="Arial"/>
                <a:sym typeface="Arial"/>
              </a:defRPr>
            </a:lvl2pPr>
            <a:lvl3pPr lvl="2" algn="ctr">
              <a:lnSpc>
                <a:spcPct val="100000"/>
              </a:lnSpc>
              <a:spcBef>
                <a:spcPts val="0"/>
              </a:spcBef>
              <a:spcAft>
                <a:spcPts val="0"/>
              </a:spcAft>
              <a:buSzPts val="9600"/>
              <a:buFont typeface="Arial"/>
              <a:buNone/>
              <a:defRPr sz="9600" b="1">
                <a:latin typeface="Arial"/>
                <a:ea typeface="Arial"/>
                <a:cs typeface="Arial"/>
                <a:sym typeface="Arial"/>
              </a:defRPr>
            </a:lvl3pPr>
            <a:lvl4pPr lvl="3" algn="ctr">
              <a:lnSpc>
                <a:spcPct val="100000"/>
              </a:lnSpc>
              <a:spcBef>
                <a:spcPts val="0"/>
              </a:spcBef>
              <a:spcAft>
                <a:spcPts val="0"/>
              </a:spcAft>
              <a:buSzPts val="9600"/>
              <a:buFont typeface="Arial"/>
              <a:buNone/>
              <a:defRPr sz="9600" b="1">
                <a:latin typeface="Arial"/>
                <a:ea typeface="Arial"/>
                <a:cs typeface="Arial"/>
                <a:sym typeface="Arial"/>
              </a:defRPr>
            </a:lvl4pPr>
            <a:lvl5pPr lvl="4" algn="ctr">
              <a:lnSpc>
                <a:spcPct val="100000"/>
              </a:lnSpc>
              <a:spcBef>
                <a:spcPts val="0"/>
              </a:spcBef>
              <a:spcAft>
                <a:spcPts val="0"/>
              </a:spcAft>
              <a:buSzPts val="9600"/>
              <a:buFont typeface="Arial"/>
              <a:buNone/>
              <a:defRPr sz="9600" b="1">
                <a:latin typeface="Arial"/>
                <a:ea typeface="Arial"/>
                <a:cs typeface="Arial"/>
                <a:sym typeface="Arial"/>
              </a:defRPr>
            </a:lvl5pPr>
            <a:lvl6pPr lvl="5" algn="ctr">
              <a:lnSpc>
                <a:spcPct val="100000"/>
              </a:lnSpc>
              <a:spcBef>
                <a:spcPts val="0"/>
              </a:spcBef>
              <a:spcAft>
                <a:spcPts val="0"/>
              </a:spcAft>
              <a:buSzPts val="9600"/>
              <a:buFont typeface="Arial"/>
              <a:buNone/>
              <a:defRPr sz="9600" b="1">
                <a:latin typeface="Arial"/>
                <a:ea typeface="Arial"/>
                <a:cs typeface="Arial"/>
                <a:sym typeface="Arial"/>
              </a:defRPr>
            </a:lvl6pPr>
            <a:lvl7pPr lvl="6" algn="ctr">
              <a:lnSpc>
                <a:spcPct val="100000"/>
              </a:lnSpc>
              <a:spcBef>
                <a:spcPts val="0"/>
              </a:spcBef>
              <a:spcAft>
                <a:spcPts val="0"/>
              </a:spcAft>
              <a:buSzPts val="9600"/>
              <a:buFont typeface="Arial"/>
              <a:buNone/>
              <a:defRPr sz="9600" b="1">
                <a:latin typeface="Arial"/>
                <a:ea typeface="Arial"/>
                <a:cs typeface="Arial"/>
                <a:sym typeface="Arial"/>
              </a:defRPr>
            </a:lvl7pPr>
            <a:lvl8pPr lvl="7" algn="ctr">
              <a:lnSpc>
                <a:spcPct val="100000"/>
              </a:lnSpc>
              <a:spcBef>
                <a:spcPts val="0"/>
              </a:spcBef>
              <a:spcAft>
                <a:spcPts val="0"/>
              </a:spcAft>
              <a:buSzPts val="9600"/>
              <a:buFont typeface="Arial"/>
              <a:buNone/>
              <a:defRPr sz="9600" b="1">
                <a:latin typeface="Arial"/>
                <a:ea typeface="Arial"/>
                <a:cs typeface="Arial"/>
                <a:sym typeface="Arial"/>
              </a:defRPr>
            </a:lvl8pPr>
            <a:lvl9pPr lvl="8" algn="ctr">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827" name="Google Shape;827;p86"/>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
        <p:nvSpPr>
          <p:cNvPr id="828" name="Google Shape;828;p86"/>
          <p:cNvSpPr txBox="1">
            <a:spLocks noGrp="1"/>
          </p:cNvSpPr>
          <p:nvPr>
            <p:ph type="ctrTitle" idx="6"/>
          </p:nvPr>
        </p:nvSpPr>
        <p:spPr>
          <a:xfrm>
            <a:off x="12659700" y="3950696"/>
            <a:ext cx="4224600" cy="1469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9600"/>
              <a:buFont typeface="Arial"/>
              <a:buNone/>
              <a:defRPr sz="9600" b="1">
                <a:latin typeface="Arial"/>
                <a:ea typeface="Arial"/>
                <a:cs typeface="Arial"/>
                <a:sym typeface="Arial"/>
              </a:defRPr>
            </a:lvl1pPr>
            <a:lvl2pPr lvl="1" algn="ctr">
              <a:lnSpc>
                <a:spcPct val="100000"/>
              </a:lnSpc>
              <a:spcBef>
                <a:spcPts val="0"/>
              </a:spcBef>
              <a:spcAft>
                <a:spcPts val="0"/>
              </a:spcAft>
              <a:buSzPts val="9600"/>
              <a:buFont typeface="Arial"/>
              <a:buNone/>
              <a:defRPr sz="9600" b="1">
                <a:latin typeface="Arial"/>
                <a:ea typeface="Arial"/>
                <a:cs typeface="Arial"/>
                <a:sym typeface="Arial"/>
              </a:defRPr>
            </a:lvl2pPr>
            <a:lvl3pPr lvl="2" algn="ctr">
              <a:lnSpc>
                <a:spcPct val="100000"/>
              </a:lnSpc>
              <a:spcBef>
                <a:spcPts val="0"/>
              </a:spcBef>
              <a:spcAft>
                <a:spcPts val="0"/>
              </a:spcAft>
              <a:buSzPts val="9600"/>
              <a:buFont typeface="Arial"/>
              <a:buNone/>
              <a:defRPr sz="9600" b="1">
                <a:latin typeface="Arial"/>
                <a:ea typeface="Arial"/>
                <a:cs typeface="Arial"/>
                <a:sym typeface="Arial"/>
              </a:defRPr>
            </a:lvl3pPr>
            <a:lvl4pPr lvl="3" algn="ctr">
              <a:lnSpc>
                <a:spcPct val="100000"/>
              </a:lnSpc>
              <a:spcBef>
                <a:spcPts val="0"/>
              </a:spcBef>
              <a:spcAft>
                <a:spcPts val="0"/>
              </a:spcAft>
              <a:buSzPts val="9600"/>
              <a:buFont typeface="Arial"/>
              <a:buNone/>
              <a:defRPr sz="9600" b="1">
                <a:latin typeface="Arial"/>
                <a:ea typeface="Arial"/>
                <a:cs typeface="Arial"/>
                <a:sym typeface="Arial"/>
              </a:defRPr>
            </a:lvl4pPr>
            <a:lvl5pPr lvl="4" algn="ctr">
              <a:lnSpc>
                <a:spcPct val="100000"/>
              </a:lnSpc>
              <a:spcBef>
                <a:spcPts val="0"/>
              </a:spcBef>
              <a:spcAft>
                <a:spcPts val="0"/>
              </a:spcAft>
              <a:buSzPts val="9600"/>
              <a:buFont typeface="Arial"/>
              <a:buNone/>
              <a:defRPr sz="9600" b="1">
                <a:latin typeface="Arial"/>
                <a:ea typeface="Arial"/>
                <a:cs typeface="Arial"/>
                <a:sym typeface="Arial"/>
              </a:defRPr>
            </a:lvl5pPr>
            <a:lvl6pPr lvl="5" algn="ctr">
              <a:lnSpc>
                <a:spcPct val="100000"/>
              </a:lnSpc>
              <a:spcBef>
                <a:spcPts val="0"/>
              </a:spcBef>
              <a:spcAft>
                <a:spcPts val="0"/>
              </a:spcAft>
              <a:buSzPts val="9600"/>
              <a:buFont typeface="Arial"/>
              <a:buNone/>
              <a:defRPr sz="9600" b="1">
                <a:latin typeface="Arial"/>
                <a:ea typeface="Arial"/>
                <a:cs typeface="Arial"/>
                <a:sym typeface="Arial"/>
              </a:defRPr>
            </a:lvl6pPr>
            <a:lvl7pPr lvl="6" algn="ctr">
              <a:lnSpc>
                <a:spcPct val="100000"/>
              </a:lnSpc>
              <a:spcBef>
                <a:spcPts val="0"/>
              </a:spcBef>
              <a:spcAft>
                <a:spcPts val="0"/>
              </a:spcAft>
              <a:buSzPts val="9600"/>
              <a:buFont typeface="Arial"/>
              <a:buNone/>
              <a:defRPr sz="9600" b="1">
                <a:latin typeface="Arial"/>
                <a:ea typeface="Arial"/>
                <a:cs typeface="Arial"/>
                <a:sym typeface="Arial"/>
              </a:defRPr>
            </a:lvl7pPr>
            <a:lvl8pPr lvl="7" algn="ctr">
              <a:lnSpc>
                <a:spcPct val="100000"/>
              </a:lnSpc>
              <a:spcBef>
                <a:spcPts val="0"/>
              </a:spcBef>
              <a:spcAft>
                <a:spcPts val="0"/>
              </a:spcAft>
              <a:buSzPts val="9600"/>
              <a:buFont typeface="Arial"/>
              <a:buNone/>
              <a:defRPr sz="9600" b="1">
                <a:latin typeface="Arial"/>
                <a:ea typeface="Arial"/>
                <a:cs typeface="Arial"/>
                <a:sym typeface="Arial"/>
              </a:defRPr>
            </a:lvl8pPr>
            <a:lvl9pPr lvl="8" algn="ctr">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829" name="Google Shape;829;p86"/>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69_Stat (Half)">
  <p:cSld name="TITLE_1_2_2_5">
    <p:bg>
      <p:bgPr>
        <a:solidFill>
          <a:schemeClr val="accent3"/>
        </a:solidFill>
        <a:effectLst/>
      </p:bgPr>
    </p:bg>
    <p:spTree>
      <p:nvGrpSpPr>
        <p:cNvPr id="1" name="Shape 830"/>
        <p:cNvGrpSpPr/>
        <p:nvPr/>
      </p:nvGrpSpPr>
      <p:grpSpPr>
        <a:xfrm>
          <a:off x="0" y="0"/>
          <a:ext cx="0" cy="0"/>
          <a:chOff x="0" y="0"/>
          <a:chExt cx="0" cy="0"/>
        </a:xfrm>
      </p:grpSpPr>
      <p:sp>
        <p:nvSpPr>
          <p:cNvPr id="831" name="Google Shape;831;p87"/>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32" name="Google Shape;832;p87"/>
          <p:cNvSpPr txBox="1">
            <a:spLocks noGrp="1"/>
          </p:cNvSpPr>
          <p:nvPr>
            <p:ph type="ctrTitle"/>
          </p:nvPr>
        </p:nvSpPr>
        <p:spPr>
          <a:xfrm>
            <a:off x="1527048" y="3383280"/>
            <a:ext cx="77451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833" name="Google Shape;833;p87"/>
          <p:cNvSpPr txBox="1">
            <a:spLocks noGrp="1"/>
          </p:cNvSpPr>
          <p:nvPr>
            <p:ph type="subTitle" idx="2"/>
          </p:nvPr>
        </p:nvSpPr>
        <p:spPr>
          <a:xfrm>
            <a:off x="1527103" y="5458968"/>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834" name="Google Shape;834;p87"/>
          <p:cNvSpPr txBox="1">
            <a:spLocks noGrp="1"/>
          </p:cNvSpPr>
          <p:nvPr>
            <p:ph type="subTitle" idx="3"/>
          </p:nvPr>
        </p:nvSpPr>
        <p:spPr>
          <a:xfrm>
            <a:off x="4313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72_Stats (Half)">
  <p:cSld name="TITLE_1_2_7">
    <p:bg>
      <p:bgPr>
        <a:solidFill>
          <a:schemeClr val="accent3"/>
        </a:solidFill>
        <a:effectLst/>
      </p:bgPr>
    </p:bg>
    <p:spTree>
      <p:nvGrpSpPr>
        <p:cNvPr id="1" name="Shape 835"/>
        <p:cNvGrpSpPr/>
        <p:nvPr/>
      </p:nvGrpSpPr>
      <p:grpSpPr>
        <a:xfrm>
          <a:off x="0" y="0"/>
          <a:ext cx="0" cy="0"/>
          <a:chOff x="0" y="0"/>
          <a:chExt cx="0" cy="0"/>
        </a:xfrm>
      </p:grpSpPr>
      <p:sp>
        <p:nvSpPr>
          <p:cNvPr id="836" name="Google Shape;836;p88"/>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37" name="Google Shape;837;p88"/>
          <p:cNvSpPr txBox="1">
            <a:spLocks noGrp="1"/>
          </p:cNvSpPr>
          <p:nvPr>
            <p:ph type="ctrTitle"/>
          </p:nvPr>
        </p:nvSpPr>
        <p:spPr>
          <a:xfrm>
            <a:off x="1527048" y="2468875"/>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838" name="Google Shape;838;p88"/>
          <p:cNvSpPr txBox="1">
            <a:spLocks noGrp="1"/>
          </p:cNvSpPr>
          <p:nvPr>
            <p:ph type="subTitle" idx="2"/>
          </p:nvPr>
        </p:nvSpPr>
        <p:spPr>
          <a:xfrm>
            <a:off x="1527103" y="3970971"/>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839" name="Google Shape;839;p88"/>
          <p:cNvSpPr txBox="1">
            <a:spLocks noGrp="1"/>
          </p:cNvSpPr>
          <p:nvPr>
            <p:ph type="subTitle" idx="3"/>
          </p:nvPr>
        </p:nvSpPr>
        <p:spPr>
          <a:xfrm>
            <a:off x="429768"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840" name="Google Shape;840;p88"/>
          <p:cNvSpPr txBox="1">
            <a:spLocks noGrp="1"/>
          </p:cNvSpPr>
          <p:nvPr>
            <p:ph type="ctrTitle" idx="4"/>
          </p:nvPr>
        </p:nvSpPr>
        <p:spPr>
          <a:xfrm>
            <a:off x="1527048" y="5361701"/>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841" name="Google Shape;841;p88"/>
          <p:cNvSpPr txBox="1">
            <a:spLocks noGrp="1"/>
          </p:cNvSpPr>
          <p:nvPr>
            <p:ph type="subTitle" idx="5"/>
          </p:nvPr>
        </p:nvSpPr>
        <p:spPr>
          <a:xfrm>
            <a:off x="1527103" y="6864100"/>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75_Stat (Third)">
  <p:cSld name="TITLE_1_2_2_1_3">
    <p:bg>
      <p:bgPr>
        <a:solidFill>
          <a:schemeClr val="accent3"/>
        </a:solidFill>
        <a:effectLst/>
      </p:bgPr>
    </p:bg>
    <p:spTree>
      <p:nvGrpSpPr>
        <p:cNvPr id="1" name="Shape 842"/>
        <p:cNvGrpSpPr/>
        <p:nvPr/>
      </p:nvGrpSpPr>
      <p:grpSpPr>
        <a:xfrm>
          <a:off x="0" y="0"/>
          <a:ext cx="0" cy="0"/>
          <a:chOff x="0" y="0"/>
          <a:chExt cx="0" cy="0"/>
        </a:xfrm>
      </p:grpSpPr>
      <p:sp>
        <p:nvSpPr>
          <p:cNvPr id="843" name="Google Shape;843;p89"/>
          <p:cNvSpPr txBox="1">
            <a:spLocks noGrp="1"/>
          </p:cNvSpPr>
          <p:nvPr>
            <p:ph type="subTitle" idx="1"/>
          </p:nvPr>
        </p:nvSpPr>
        <p:spPr>
          <a:xfrm>
            <a:off x="429768" y="429768"/>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44" name="Google Shape;844;p89"/>
          <p:cNvSpPr txBox="1">
            <a:spLocks noGrp="1"/>
          </p:cNvSpPr>
          <p:nvPr>
            <p:ph type="ctrTitle"/>
          </p:nvPr>
        </p:nvSpPr>
        <p:spPr>
          <a:xfrm>
            <a:off x="777240" y="3383280"/>
            <a:ext cx="49287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845" name="Google Shape;845;p89"/>
          <p:cNvSpPr txBox="1">
            <a:spLocks noGrp="1"/>
          </p:cNvSpPr>
          <p:nvPr>
            <p:ph type="subTitle" idx="2"/>
          </p:nvPr>
        </p:nvSpPr>
        <p:spPr>
          <a:xfrm>
            <a:off x="777275" y="5458968"/>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846" name="Google Shape;846;p89"/>
          <p:cNvSpPr txBox="1">
            <a:spLocks noGrp="1"/>
          </p:cNvSpPr>
          <p:nvPr>
            <p:ph type="subTitle" idx="3"/>
          </p:nvPr>
        </p:nvSpPr>
        <p:spPr>
          <a:xfrm>
            <a:off x="429776"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78_Stats (Third)">
  <p:cSld name="TITLE_1_2_3_3">
    <p:bg>
      <p:bgPr>
        <a:solidFill>
          <a:schemeClr val="accent3"/>
        </a:solidFill>
        <a:effectLst/>
      </p:bgPr>
    </p:bg>
    <p:spTree>
      <p:nvGrpSpPr>
        <p:cNvPr id="1" name="Shape 847"/>
        <p:cNvGrpSpPr/>
        <p:nvPr/>
      </p:nvGrpSpPr>
      <p:grpSpPr>
        <a:xfrm>
          <a:off x="0" y="0"/>
          <a:ext cx="0" cy="0"/>
          <a:chOff x="0" y="0"/>
          <a:chExt cx="0" cy="0"/>
        </a:xfrm>
      </p:grpSpPr>
      <p:sp>
        <p:nvSpPr>
          <p:cNvPr id="848" name="Google Shape;848;p90"/>
          <p:cNvSpPr txBox="1">
            <a:spLocks noGrp="1"/>
          </p:cNvSpPr>
          <p:nvPr>
            <p:ph type="subTitle" idx="1"/>
          </p:nvPr>
        </p:nvSpPr>
        <p:spPr>
          <a:xfrm>
            <a:off x="429768" y="429768"/>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49" name="Google Shape;849;p90"/>
          <p:cNvSpPr txBox="1">
            <a:spLocks noGrp="1"/>
          </p:cNvSpPr>
          <p:nvPr>
            <p:ph type="ctrTitle"/>
          </p:nvPr>
        </p:nvSpPr>
        <p:spPr>
          <a:xfrm>
            <a:off x="777240" y="2468875"/>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850" name="Google Shape;850;p90"/>
          <p:cNvSpPr txBox="1">
            <a:spLocks noGrp="1"/>
          </p:cNvSpPr>
          <p:nvPr>
            <p:ph type="subTitle" idx="2"/>
          </p:nvPr>
        </p:nvSpPr>
        <p:spPr>
          <a:xfrm>
            <a:off x="777275" y="3970971"/>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851" name="Google Shape;851;p90"/>
          <p:cNvSpPr txBox="1">
            <a:spLocks noGrp="1"/>
          </p:cNvSpPr>
          <p:nvPr>
            <p:ph type="subTitle" idx="3"/>
          </p:nvPr>
        </p:nvSpPr>
        <p:spPr>
          <a:xfrm>
            <a:off x="429776"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852" name="Google Shape;852;p90"/>
          <p:cNvSpPr txBox="1">
            <a:spLocks noGrp="1"/>
          </p:cNvSpPr>
          <p:nvPr>
            <p:ph type="ctrTitle" idx="4"/>
          </p:nvPr>
        </p:nvSpPr>
        <p:spPr>
          <a:xfrm>
            <a:off x="777240" y="5361701"/>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853" name="Google Shape;853;p90"/>
          <p:cNvSpPr txBox="1">
            <a:spLocks noGrp="1"/>
          </p:cNvSpPr>
          <p:nvPr>
            <p:ph type="subTitle" idx="5"/>
          </p:nvPr>
        </p:nvSpPr>
        <p:spPr>
          <a:xfrm>
            <a:off x="777275" y="6864100"/>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854" name="Google Shape;854;p9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855" name="Google Shape;855;p90"/>
          <p:cNvGrpSpPr/>
          <p:nvPr/>
        </p:nvGrpSpPr>
        <p:grpSpPr>
          <a:xfrm>
            <a:off x="744554" y="9667704"/>
            <a:ext cx="757005" cy="151663"/>
            <a:chOff x="3610015" y="6016276"/>
            <a:chExt cx="1701900" cy="341200"/>
          </a:xfrm>
        </p:grpSpPr>
        <p:grpSp>
          <p:nvGrpSpPr>
            <p:cNvPr id="856" name="Google Shape;856;p90"/>
            <p:cNvGrpSpPr/>
            <p:nvPr/>
          </p:nvGrpSpPr>
          <p:grpSpPr>
            <a:xfrm>
              <a:off x="4234632" y="6027258"/>
              <a:ext cx="1077283" cy="330123"/>
              <a:chOff x="4234632" y="6027258"/>
              <a:chExt cx="1077283" cy="330123"/>
            </a:xfrm>
          </p:grpSpPr>
          <p:sp>
            <p:nvSpPr>
              <p:cNvPr id="857" name="Google Shape;857;p9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858" name="Google Shape;858;p9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859" name="Google Shape;859;p9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860" name="Google Shape;860;p9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861" name="Google Shape;861;p9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862" name="Google Shape;862;p90"/>
          <p:cNvSpPr txBox="1">
            <a:spLocks noGrp="1"/>
          </p:cNvSpPr>
          <p:nvPr>
            <p:ph type="subTitle" idx="6"/>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8_Text (Third)">
  <p:cSld name="TITLE_AND_BODY_2_1_2">
    <p:bg>
      <p:bgPr>
        <a:solidFill>
          <a:schemeClr val="dk1"/>
        </a:solidFill>
        <a:effectLst/>
      </p:bgPr>
    </p:bg>
    <p:spTree>
      <p:nvGrpSpPr>
        <p:cNvPr id="1" name="Shape 95"/>
        <p:cNvGrpSpPr/>
        <p:nvPr/>
      </p:nvGrpSpPr>
      <p:grpSpPr>
        <a:xfrm>
          <a:off x="0" y="0"/>
          <a:ext cx="0" cy="0"/>
          <a:chOff x="0" y="0"/>
          <a:chExt cx="0" cy="0"/>
        </a:xfrm>
      </p:grpSpPr>
      <p:sp>
        <p:nvSpPr>
          <p:cNvPr id="96" name="Google Shape;96;p10"/>
          <p:cNvSpPr txBox="1">
            <a:spLocks noGrp="1"/>
          </p:cNvSpPr>
          <p:nvPr>
            <p:ph type="title"/>
          </p:nvPr>
        </p:nvSpPr>
        <p:spPr>
          <a:xfrm>
            <a:off x="777240" y="2532888"/>
            <a:ext cx="49287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97" name="Google Shape;97;p10"/>
          <p:cNvSpPr txBox="1">
            <a:spLocks noGrp="1"/>
          </p:cNvSpPr>
          <p:nvPr>
            <p:ph type="body" idx="1"/>
          </p:nvPr>
        </p:nvSpPr>
        <p:spPr>
          <a:xfrm>
            <a:off x="777240" y="5742432"/>
            <a:ext cx="49287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98" name="Google Shape;98;p10"/>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99" name="Google Shape;99;p1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100" name="Google Shape;100;p10"/>
          <p:cNvGrpSpPr/>
          <p:nvPr/>
        </p:nvGrpSpPr>
        <p:grpSpPr>
          <a:xfrm>
            <a:off x="744554" y="9667704"/>
            <a:ext cx="757005" cy="151663"/>
            <a:chOff x="3610015" y="6016276"/>
            <a:chExt cx="1701900" cy="341200"/>
          </a:xfrm>
        </p:grpSpPr>
        <p:grpSp>
          <p:nvGrpSpPr>
            <p:cNvPr id="101" name="Google Shape;101;p10"/>
            <p:cNvGrpSpPr/>
            <p:nvPr/>
          </p:nvGrpSpPr>
          <p:grpSpPr>
            <a:xfrm>
              <a:off x="4234632" y="6027258"/>
              <a:ext cx="1077283" cy="330123"/>
              <a:chOff x="4234632" y="6027258"/>
              <a:chExt cx="1077283" cy="330123"/>
            </a:xfrm>
          </p:grpSpPr>
          <p:sp>
            <p:nvSpPr>
              <p:cNvPr id="102" name="Google Shape;102;p1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03" name="Google Shape;103;p1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04" name="Google Shape;104;p1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05" name="Google Shape;105;p1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06" name="Google Shape;106;p1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07" name="Google Shape;107;p10"/>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85_White">
  <p:cSld name="SECTION_HEADER_2_1_2_3">
    <p:spTree>
      <p:nvGrpSpPr>
        <p:cNvPr id="1" name="Shape 863"/>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85_Light_Grey">
  <p:cSld name="SECTION_HEADER_2_1_2_3_2">
    <p:bg>
      <p:bgPr>
        <a:solidFill>
          <a:schemeClr val="accent3"/>
        </a:solidFill>
        <a:effectLst/>
      </p:bgPr>
    </p:bg>
    <p:spTree>
      <p:nvGrpSpPr>
        <p:cNvPr id="1" name="Shape 864"/>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89_Gradient_Dark">
  <p:cSld name="CUSTOM_1">
    <p:bg>
      <p:bgPr>
        <a:blipFill>
          <a:blip r:embed="rId2">
            <a:alphaModFix/>
          </a:blip>
          <a:stretch>
            <a:fillRect/>
          </a:stretch>
        </a:blipFill>
        <a:effectLst/>
      </p:bgPr>
    </p:bg>
    <p:spTree>
      <p:nvGrpSpPr>
        <p:cNvPr id="1" name="Shape 865"/>
        <p:cNvGrpSpPr/>
        <p:nvPr/>
      </p:nvGrpSpPr>
      <p:grpSpPr>
        <a:xfrm>
          <a:off x="0" y="0"/>
          <a:ext cx="0" cy="0"/>
          <a:chOff x="0" y="0"/>
          <a:chExt cx="0" cy="0"/>
        </a:xfrm>
      </p:grpSpPr>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89_Gradient_Dark_Saturated">
  <p:cSld name="CUSTOM_1_2">
    <p:bg>
      <p:bgPr>
        <a:blipFill>
          <a:blip r:embed="rId2">
            <a:alphaModFix/>
          </a:blip>
          <a:stretch>
            <a:fillRect/>
          </a:stretch>
        </a:blipFill>
        <a:effectLst/>
      </p:bgPr>
    </p:bg>
    <p:spTree>
      <p:nvGrpSpPr>
        <p:cNvPr id="1" name="Shape 866"/>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89_Gradient_Light_Saturated">
  <p:cSld name="CUSTOM_1_2_1">
    <p:bg>
      <p:bgPr>
        <a:blipFill>
          <a:blip r:embed="rId2">
            <a:alphaModFix/>
          </a:blip>
          <a:stretch>
            <a:fillRect/>
          </a:stretch>
        </a:blipFill>
        <a:effectLst/>
      </p:bgPr>
    </p:bg>
    <p:spTree>
      <p:nvGrpSpPr>
        <p:cNvPr id="1" name="Shape 867"/>
        <p:cNvGrpSpPr/>
        <p:nvPr/>
      </p:nvGrpSpPr>
      <p:grpSpPr>
        <a:xfrm>
          <a:off x="0" y="0"/>
          <a:ext cx="0" cy="0"/>
          <a:chOff x="0" y="0"/>
          <a:chExt cx="0" cy="0"/>
        </a:xfrm>
      </p:grpSpPr>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89_Gradient_Light">
  <p:cSld name="CUSTOM_1_2_1_1">
    <p:bg>
      <p:bgPr>
        <a:blipFill>
          <a:blip r:embed="rId2">
            <a:alphaModFix/>
          </a:blip>
          <a:stretch>
            <a:fillRect/>
          </a:stretch>
        </a:blipFill>
        <a:effectLst/>
      </p:bgPr>
    </p:bg>
    <p:spTree>
      <p:nvGrpSpPr>
        <p:cNvPr id="1" name="Shape 86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99525" y="699525"/>
            <a:ext cx="7724400" cy="17100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99525" y="3877050"/>
            <a:ext cx="7724400" cy="5710500"/>
          </a:xfrm>
          <a:prstGeom prst="rect">
            <a:avLst/>
          </a:prstGeom>
          <a:noFill/>
          <a:ln>
            <a:noFill/>
          </a:ln>
        </p:spPr>
        <p:txBody>
          <a:bodyPr spcFirstLastPara="1" wrap="square" lIns="0" tIns="0" rIns="0" bIns="0" anchor="t" anchorCtr="0">
            <a:noAutofit/>
          </a:bodyPr>
          <a:lstStyle>
            <a:lvl1pPr marL="457200" marR="0" lvl="0" indent="-342900" algn="l" rtl="0">
              <a:lnSpc>
                <a:spcPct val="125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25000"/>
              </a:lnSpc>
              <a:spcBef>
                <a:spcPts val="1000"/>
              </a:spcBef>
              <a:spcAft>
                <a:spcPts val="10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0">
          <p15:clr>
            <a:srgbClr val="EA4335"/>
          </p15:clr>
        </p15:guide>
        <p15:guide id="2" pos="5760">
          <p15:clr>
            <a:srgbClr val="EA4335"/>
          </p15:clr>
        </p15:guide>
        <p15:guide id="3" pos="264">
          <p15:clr>
            <a:srgbClr val="EA4335"/>
          </p15:clr>
        </p15:guide>
        <p15:guide id="4" orient="horz" pos="264">
          <p15:clr>
            <a:srgbClr val="EA4335"/>
          </p15:clr>
        </p15:guide>
        <p15:guide id="5" pos="11256">
          <p15:clr>
            <a:srgbClr val="EA4335"/>
          </p15:clr>
        </p15:guide>
        <p15:guide id="6" orient="horz" pos="5997">
          <p15:clr>
            <a:srgbClr val="EA4335"/>
          </p15:clr>
        </p15:guide>
        <p15:guide id="7" pos="729">
          <p15:clr>
            <a:srgbClr val="EA4335"/>
          </p15:clr>
        </p15:guide>
        <p15:guide id="8" pos="1197">
          <p15:clr>
            <a:srgbClr val="EA4335"/>
          </p15:clr>
        </p15:guide>
        <p15:guide id="9" pos="1899">
          <p15:clr>
            <a:srgbClr val="EA4335"/>
          </p15:clr>
        </p15:guide>
        <p15:guide id="10" pos="3537">
          <p15:clr>
            <a:srgbClr val="EA4335"/>
          </p15:clr>
        </p15:guide>
        <p15:guide id="11" pos="3771">
          <p15:clr>
            <a:srgbClr val="EA4335"/>
          </p15:clr>
        </p15:guide>
        <p15:guide id="12" pos="4707">
          <p15:clr>
            <a:srgbClr val="EA4335"/>
          </p15:clr>
        </p15:guide>
        <p15:guide id="13" pos="5175">
          <p15:clr>
            <a:srgbClr val="EA4335"/>
          </p15:clr>
        </p15:guide>
        <p15:guide id="14" pos="7746">
          <p15:clr>
            <a:srgbClr val="EA4335"/>
          </p15:clr>
        </p15:guide>
        <p15:guide id="15" pos="8214">
          <p15:clr>
            <a:srgbClr val="EA4335"/>
          </p15:clr>
        </p15:guide>
        <p15:guide id="16" pos="8913">
          <p15:clr>
            <a:srgbClr val="EA4335"/>
          </p15:clr>
        </p15:guide>
        <p15:guide id="17" pos="498">
          <p15:clr>
            <a:srgbClr val="EA4335"/>
          </p15:clr>
        </p15:guide>
        <p15:guide id="18" pos="966">
          <p15:clr>
            <a:srgbClr val="EA4335"/>
          </p15:clr>
        </p15:guide>
        <p15:guide id="19" pos="1431">
          <p15:clr>
            <a:srgbClr val="EA4335"/>
          </p15:clr>
        </p15:guide>
        <p15:guide id="20" pos="1665">
          <p15:clr>
            <a:srgbClr val="EA4335"/>
          </p15:clr>
        </p15:guide>
        <p15:guide id="21" pos="4239">
          <p15:clr>
            <a:srgbClr val="EA4335"/>
          </p15:clr>
        </p15:guide>
        <p15:guide id="22" pos="4005">
          <p15:clr>
            <a:srgbClr val="EA4335"/>
          </p15:clr>
        </p15:guide>
        <p15:guide id="23" pos="4470">
          <p15:clr>
            <a:srgbClr val="EA4335"/>
          </p15:clr>
        </p15:guide>
        <p15:guide id="24" pos="4941">
          <p15:clr>
            <a:srgbClr val="EA4335"/>
          </p15:clr>
        </p15:guide>
        <p15:guide id="25" pos="5409">
          <p15:clr>
            <a:srgbClr val="EA4335"/>
          </p15:clr>
        </p15:guide>
        <p15:guide id="26" pos="7980">
          <p15:clr>
            <a:srgbClr val="EA4335"/>
          </p15:clr>
        </p15:guide>
        <p15:guide id="27" pos="8682">
          <p15:clr>
            <a:srgbClr val="EA4335"/>
          </p15:clr>
        </p15:guide>
        <p15:guide id="28" pos="9618">
          <p15:clr>
            <a:srgbClr val="EA4335"/>
          </p15:clr>
        </p15:guide>
        <p15:guide id="29" pos="2133">
          <p15:clr>
            <a:srgbClr val="EA4335"/>
          </p15:clr>
        </p15:guide>
        <p15:guide id="30" pos="2367">
          <p15:clr>
            <a:srgbClr val="EA4335"/>
          </p15:clr>
        </p15:guide>
        <p15:guide id="31" pos="2601">
          <p15:clr>
            <a:srgbClr val="EA4335"/>
          </p15:clr>
        </p15:guide>
        <p15:guide id="32" pos="2835">
          <p15:clr>
            <a:srgbClr val="EA4335"/>
          </p15:clr>
        </p15:guide>
        <p15:guide id="33" pos="3069">
          <p15:clr>
            <a:srgbClr val="EA4335"/>
          </p15:clr>
        </p15:guide>
        <p15:guide id="34" pos="3303">
          <p15:clr>
            <a:srgbClr val="EA4335"/>
          </p15:clr>
        </p15:guide>
        <p15:guide id="35" pos="5643">
          <p15:clr>
            <a:srgbClr val="EA4335"/>
          </p15:clr>
        </p15:guide>
        <p15:guide id="36" pos="5877">
          <p15:clr>
            <a:srgbClr val="EA4335"/>
          </p15:clr>
        </p15:guide>
        <p15:guide id="37" pos="6108">
          <p15:clr>
            <a:srgbClr val="EA4335"/>
          </p15:clr>
        </p15:guide>
        <p15:guide id="38" pos="6342">
          <p15:clr>
            <a:srgbClr val="EA4335"/>
          </p15:clr>
        </p15:guide>
        <p15:guide id="39" pos="6576">
          <p15:clr>
            <a:srgbClr val="EA4335"/>
          </p15:clr>
        </p15:guide>
        <p15:guide id="40" pos="6813">
          <p15:clr>
            <a:srgbClr val="EA4335"/>
          </p15:clr>
        </p15:guide>
        <p15:guide id="41" pos="7047">
          <p15:clr>
            <a:srgbClr val="EA4335"/>
          </p15:clr>
        </p15:guide>
        <p15:guide id="42" pos="7278">
          <p15:clr>
            <a:srgbClr val="EA4335"/>
          </p15:clr>
        </p15:guide>
        <p15:guide id="43" pos="7512">
          <p15:clr>
            <a:srgbClr val="EA4335"/>
          </p15:clr>
        </p15:guide>
        <p15:guide id="44" pos="8445">
          <p15:clr>
            <a:srgbClr val="EA4335"/>
          </p15:clr>
        </p15:guide>
        <p15:guide id="45" pos="9150">
          <p15:clr>
            <a:srgbClr val="EA4335"/>
          </p15:clr>
        </p15:guide>
        <p15:guide id="46" pos="9381">
          <p15:clr>
            <a:srgbClr val="EA4335"/>
          </p15:clr>
        </p15:guide>
        <p15:guide id="47" pos="9852">
          <p15:clr>
            <a:srgbClr val="EA4335"/>
          </p15:clr>
        </p15:guide>
        <p15:guide id="48" pos="10086">
          <p15:clr>
            <a:srgbClr val="EA4335"/>
          </p15:clr>
        </p15:guide>
        <p15:guide id="49" pos="10320">
          <p15:clr>
            <a:srgbClr val="EA4335"/>
          </p15:clr>
        </p15:guide>
        <p15:guide id="50" pos="10551">
          <p15:clr>
            <a:srgbClr val="EA4335"/>
          </p15:clr>
        </p15:guide>
        <p15:guide id="51" pos="10785">
          <p15:clr>
            <a:srgbClr val="EA4335"/>
          </p15:clr>
        </p15:guide>
        <p15:guide id="52" pos="11019">
          <p15:clr>
            <a:srgbClr val="EA4335"/>
          </p15:clr>
        </p15:guide>
        <p15:guide id="53" orient="horz" pos="480">
          <p15:clr>
            <a:srgbClr val="EA4335"/>
          </p15:clr>
        </p15:guide>
        <p15:guide id="54" orient="horz" pos="702">
          <p15:clr>
            <a:srgbClr val="EA4335"/>
          </p15:clr>
        </p15:guide>
        <p15:guide id="55" orient="horz" pos="927">
          <p15:clr>
            <a:srgbClr val="EA4335"/>
          </p15:clr>
        </p15:guide>
        <p15:guide id="56" orient="horz" pos="1146">
          <p15:clr>
            <a:srgbClr val="EA4335"/>
          </p15:clr>
        </p15:guide>
        <p15:guide id="57" orient="horz" pos="1365">
          <p15:clr>
            <a:srgbClr val="EA4335"/>
          </p15:clr>
        </p15:guide>
        <p15:guide id="58" orient="horz" pos="1587">
          <p15:clr>
            <a:srgbClr val="EA4335"/>
          </p15:clr>
        </p15:guide>
        <p15:guide id="59" orient="horz" pos="1806">
          <p15:clr>
            <a:srgbClr val="EA4335"/>
          </p15:clr>
        </p15:guide>
        <p15:guide id="60" orient="horz" pos="2028">
          <p15:clr>
            <a:srgbClr val="EA4335"/>
          </p15:clr>
        </p15:guide>
        <p15:guide id="61" orient="horz" pos="2250">
          <p15:clr>
            <a:srgbClr val="EA4335"/>
          </p15:clr>
        </p15:guide>
        <p15:guide id="62" orient="horz" pos="2469">
          <p15:clr>
            <a:srgbClr val="EA4335"/>
          </p15:clr>
        </p15:guide>
        <p15:guide id="63" orient="horz" pos="2688">
          <p15:clr>
            <a:srgbClr val="EA4335"/>
          </p15:clr>
        </p15:guide>
        <p15:guide id="64" orient="horz" pos="2907">
          <p15:clr>
            <a:srgbClr val="EA4335"/>
          </p15:clr>
        </p15:guide>
        <p15:guide id="65" orient="horz" pos="3123">
          <p15:clr>
            <a:srgbClr val="EA4335"/>
          </p15:clr>
        </p15:guide>
        <p15:guide id="66" orient="horz" pos="3351">
          <p15:clr>
            <a:srgbClr val="EA4335"/>
          </p15:clr>
        </p15:guide>
        <p15:guide id="67" orient="horz" pos="3570">
          <p15:clr>
            <a:srgbClr val="EA4335"/>
          </p15:clr>
        </p15:guide>
        <p15:guide id="68" orient="horz" pos="3789">
          <p15:clr>
            <a:srgbClr val="EA4335"/>
          </p15:clr>
        </p15:guide>
        <p15:guide id="69" orient="horz" pos="4011">
          <p15:clr>
            <a:srgbClr val="EA4335"/>
          </p15:clr>
        </p15:guide>
        <p15:guide id="70" orient="horz" pos="4230">
          <p15:clr>
            <a:srgbClr val="EA4335"/>
          </p15:clr>
        </p15:guide>
        <p15:guide id="71" orient="horz" pos="4449">
          <p15:clr>
            <a:srgbClr val="EA4335"/>
          </p15:clr>
        </p15:guide>
        <p15:guide id="72" orient="horz" pos="4671">
          <p15:clr>
            <a:srgbClr val="EA4335"/>
          </p15:clr>
        </p15:guide>
        <p15:guide id="73" orient="horz" pos="4893">
          <p15:clr>
            <a:srgbClr val="EA4335"/>
          </p15:clr>
        </p15:guide>
        <p15:guide id="74" orient="horz" pos="5112">
          <p15:clr>
            <a:srgbClr val="EA4335"/>
          </p15:clr>
        </p15:guide>
        <p15:guide id="75" orient="horz" pos="5331">
          <p15:clr>
            <a:srgbClr val="EA4335"/>
          </p15:clr>
        </p15:guide>
        <p15:guide id="76" orient="horz" pos="5553">
          <p15:clr>
            <a:srgbClr val="EA4335"/>
          </p15:clr>
        </p15:guide>
        <p15:guide id="77" orient="horz" pos="5772">
          <p15:clr>
            <a:srgbClr val="EA4335"/>
          </p15:clr>
        </p15:guide>
        <p15:guide id="78" orient="horz" pos="621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drive.google.com/file/d/1CNS3TLLBuiuwTwpYdAe7WI8kS0ylgZHA/view?usp=drive_link"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hyperlink" Target="http://drive.google.com/file/d/1OvZWEzUM6cD2LHE1Iy5cO37HTYIuvJI3/view" TargetMode="Externa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54.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63.jp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54.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69.jpg"/><Relationship Id="rId4" Type="http://schemas.openxmlformats.org/officeDocument/2006/relationships/image" Target="../media/image68.jp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74.jpg"/><Relationship Id="rId4" Type="http://schemas.openxmlformats.org/officeDocument/2006/relationships/image" Target="../media/image73.jp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hyperlink" Target="http://stopncii.org" TargetMode="Externa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pic>
        <p:nvPicPr>
          <p:cNvPr id="873" name="Google Shape;873;p97"/>
          <p:cNvPicPr preferRelativeResize="0"/>
          <p:nvPr/>
        </p:nvPicPr>
        <p:blipFill rotWithShape="1">
          <a:blip r:embed="rId3">
            <a:alphaModFix/>
          </a:blip>
          <a:srcRect t="7805" b="7814"/>
          <a:stretch/>
        </p:blipFill>
        <p:spPr>
          <a:xfrm>
            <a:off x="0" y="3"/>
            <a:ext cx="18288003" cy="10286999"/>
          </a:xfrm>
          <a:prstGeom prst="rect">
            <a:avLst/>
          </a:prstGeom>
          <a:noFill/>
          <a:ln>
            <a:noFill/>
          </a:ln>
        </p:spPr>
      </p:pic>
      <p:sp>
        <p:nvSpPr>
          <p:cNvPr id="874" name="Google Shape;874;p97"/>
          <p:cNvSpPr txBox="1">
            <a:spLocks noGrp="1"/>
          </p:cNvSpPr>
          <p:nvPr>
            <p:ph type="ctrTitle"/>
          </p:nvPr>
        </p:nvSpPr>
        <p:spPr>
          <a:xfrm>
            <a:off x="973988" y="1894979"/>
            <a:ext cx="7796100" cy="22164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7200"/>
              <a:buNone/>
            </a:pPr>
            <a:r>
              <a:rPr lang="en">
                <a:latin typeface="Optimistic" panose="020B0503020203020204" pitchFamily="34" charset="0"/>
                <a:cs typeface="Optimistic" panose="020B0503020203020204" pitchFamily="34" charset="0"/>
              </a:rPr>
              <a:t>Understanding AI</a:t>
            </a:r>
            <a:endParaRPr>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7200"/>
              <a:buNone/>
            </a:pPr>
            <a:r>
              <a:rPr lang="en">
                <a:latin typeface="Optimistic" panose="020B0503020203020204" pitchFamily="34" charset="0"/>
                <a:cs typeface="Optimistic" panose="020B0503020203020204" pitchFamily="34" charset="0"/>
              </a:rPr>
              <a:t>in your daily life</a:t>
            </a:r>
            <a:endParaRPr>
              <a:latin typeface="Optimistic" panose="020B0503020203020204" pitchFamily="34" charset="0"/>
              <a:cs typeface="Optimistic" panose="020B0503020203020204" pitchFamily="34" charset="0"/>
            </a:endParaRPr>
          </a:p>
        </p:txBody>
      </p:sp>
      <p:sp>
        <p:nvSpPr>
          <p:cNvPr id="875" name="Google Shape;875;p97"/>
          <p:cNvSpPr txBox="1">
            <a:spLocks noGrp="1"/>
          </p:cNvSpPr>
          <p:nvPr>
            <p:ph type="subTitle" idx="4"/>
          </p:nvPr>
        </p:nvSpPr>
        <p:spPr>
          <a:xfrm>
            <a:off x="1014450" y="4382452"/>
            <a:ext cx="11964900" cy="3474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SzPts val="1800"/>
              <a:buNone/>
            </a:pPr>
            <a:r>
              <a:rPr lang="en" b="0">
                <a:latin typeface="Optimistic" panose="020B0503020203020204" pitchFamily="34" charset="0"/>
                <a:cs typeface="Optimistic" panose="020B0503020203020204" pitchFamily="34" charset="0"/>
              </a:rPr>
              <a:t>For Adults - Ages 18-35</a:t>
            </a:r>
            <a:endParaRPr b="0">
              <a:latin typeface="Optimistic" panose="020B0503020203020204" pitchFamily="34" charset="0"/>
              <a:cs typeface="Optimistic" panose="020B0503020203020204" pitchFamily="34" charset="0"/>
            </a:endParaRPr>
          </a:p>
        </p:txBody>
      </p:sp>
      <p:sp>
        <p:nvSpPr>
          <p:cNvPr id="876" name="Google Shape;876;p97"/>
          <p:cNvSpPr txBox="1">
            <a:spLocks noGrp="1"/>
          </p:cNvSpPr>
          <p:nvPr>
            <p:ph type="subTitle" idx="1"/>
          </p:nvPr>
        </p:nvSpPr>
        <p:spPr>
          <a:xfrm>
            <a:off x="1013567" y="5649689"/>
            <a:ext cx="2811900" cy="6948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SzPts val="1800"/>
              <a:buNone/>
            </a:pPr>
            <a:r>
              <a:rPr lang="en">
                <a:latin typeface="Optimistic" panose="020B0503020203020204" pitchFamily="34" charset="0"/>
                <a:cs typeface="Optimistic" panose="020B0503020203020204" pitchFamily="34" charset="0"/>
              </a:rPr>
              <a:t>60 Minutes</a:t>
            </a:r>
            <a:endParaRPr>
              <a:latin typeface="Optimistic" panose="020B0503020203020204" pitchFamily="34" charset="0"/>
              <a:cs typeface="Optimistic" panose="020B0503020203020204" pitchFamily="34" charset="0"/>
            </a:endParaRPr>
          </a:p>
        </p:txBody>
      </p:sp>
      <p:sp>
        <p:nvSpPr>
          <p:cNvPr id="877" name="Google Shape;877;p97"/>
          <p:cNvSpPr txBox="1">
            <a:spLocks noGrp="1"/>
          </p:cNvSpPr>
          <p:nvPr>
            <p:ph type="subTitle" idx="2"/>
          </p:nvPr>
        </p:nvSpPr>
        <p:spPr>
          <a:xfrm>
            <a:off x="3047622" y="5711818"/>
            <a:ext cx="2811900" cy="6948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SzPts val="1800"/>
              <a:buNone/>
            </a:pPr>
            <a:r>
              <a:rPr lang="en">
                <a:latin typeface="Optimistic" panose="020B0503020203020204" pitchFamily="34" charset="0"/>
                <a:cs typeface="Optimistic" panose="020B0503020203020204" pitchFamily="34" charset="0"/>
              </a:rPr>
              <a:t>4 Interactive Modules</a:t>
            </a:r>
            <a:endParaRPr>
              <a:latin typeface="Optimistic" panose="020B0503020203020204" pitchFamily="34" charset="0"/>
              <a:cs typeface="Optimistic" panose="020B0503020203020204" pitchFamily="34" charset="0"/>
            </a:endParaRPr>
          </a:p>
        </p:txBody>
      </p:sp>
      <p:pic>
        <p:nvPicPr>
          <p:cNvPr id="878" name="Google Shape;878;p97" title="Meta_Lockup_MonoWhite_RGB.png"/>
          <p:cNvPicPr preferRelativeResize="0"/>
          <p:nvPr/>
        </p:nvPicPr>
        <p:blipFill rotWithShape="1">
          <a:blip r:embed="rId4">
            <a:alphaModFix/>
          </a:blip>
          <a:srcRect t="80" b="70"/>
          <a:stretch/>
        </p:blipFill>
        <p:spPr>
          <a:xfrm>
            <a:off x="14357517" y="8115299"/>
            <a:ext cx="1822131" cy="783522"/>
          </a:xfrm>
          <a:prstGeom prst="rect">
            <a:avLst/>
          </a:prstGeom>
          <a:noFill/>
          <a:ln>
            <a:noFill/>
          </a:ln>
        </p:spPr>
      </p:pic>
      <p:pic>
        <p:nvPicPr>
          <p:cNvPr id="879" name="Google Shape;879;p97"/>
          <p:cNvPicPr preferRelativeResize="0"/>
          <p:nvPr/>
        </p:nvPicPr>
        <p:blipFill rotWithShape="1">
          <a:blip r:embed="rId5">
            <a:alphaModFix/>
          </a:blip>
          <a:srcRect/>
          <a:stretch/>
        </p:blipFill>
        <p:spPr>
          <a:xfrm>
            <a:off x="16552044" y="8396287"/>
            <a:ext cx="1138305" cy="26855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106"/>
          <p:cNvSpPr/>
          <p:nvPr/>
        </p:nvSpPr>
        <p:spPr>
          <a:xfrm>
            <a:off x="13409260" y="2867513"/>
            <a:ext cx="33378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04" name="Google Shape;1004;p106"/>
          <p:cNvSpPr/>
          <p:nvPr/>
        </p:nvSpPr>
        <p:spPr>
          <a:xfrm>
            <a:off x="9328857" y="2867513"/>
            <a:ext cx="33378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05" name="Google Shape;1005;p106"/>
          <p:cNvSpPr/>
          <p:nvPr/>
        </p:nvSpPr>
        <p:spPr>
          <a:xfrm>
            <a:off x="5248216" y="2867513"/>
            <a:ext cx="33378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06" name="Google Shape;1006;p106"/>
          <p:cNvSpPr/>
          <p:nvPr/>
        </p:nvSpPr>
        <p:spPr>
          <a:xfrm>
            <a:off x="1167588" y="2867513"/>
            <a:ext cx="33378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07" name="Google Shape;1007;p106"/>
          <p:cNvSpPr/>
          <p:nvPr/>
        </p:nvSpPr>
        <p:spPr>
          <a:xfrm>
            <a:off x="1167600" y="2869638"/>
            <a:ext cx="33378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08" name="Google Shape;1008;p106"/>
          <p:cNvSpPr txBox="1">
            <a:spLocks noGrp="1"/>
          </p:cNvSpPr>
          <p:nvPr>
            <p:ph type="title"/>
          </p:nvPr>
        </p:nvSpPr>
        <p:spPr>
          <a:xfrm>
            <a:off x="1537457" y="1787188"/>
            <a:ext cx="18096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Step 1</a:t>
            </a:r>
            <a:endParaRPr sz="3000">
              <a:latin typeface="Optimistic" panose="020B0503020203020204" pitchFamily="34" charset="0"/>
              <a:cs typeface="Optimistic" panose="020B0503020203020204" pitchFamily="34" charset="0"/>
            </a:endParaRPr>
          </a:p>
        </p:txBody>
      </p:sp>
      <p:sp>
        <p:nvSpPr>
          <p:cNvPr id="1009" name="Google Shape;1009;p106"/>
          <p:cNvSpPr txBox="1">
            <a:spLocks noGrp="1"/>
          </p:cNvSpPr>
          <p:nvPr>
            <p:ph type="title" idx="3"/>
          </p:nvPr>
        </p:nvSpPr>
        <p:spPr>
          <a:xfrm>
            <a:off x="5743691" y="1787181"/>
            <a:ext cx="18096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Step 2</a:t>
            </a:r>
            <a:endParaRPr sz="3000">
              <a:latin typeface="Optimistic" panose="020B0503020203020204" pitchFamily="34" charset="0"/>
              <a:cs typeface="Optimistic" panose="020B0503020203020204" pitchFamily="34" charset="0"/>
            </a:endParaRPr>
          </a:p>
        </p:txBody>
      </p:sp>
      <p:sp>
        <p:nvSpPr>
          <p:cNvPr id="1010" name="Google Shape;1010;p106"/>
          <p:cNvSpPr txBox="1">
            <a:spLocks noGrp="1"/>
          </p:cNvSpPr>
          <p:nvPr>
            <p:ph type="title" idx="5"/>
          </p:nvPr>
        </p:nvSpPr>
        <p:spPr>
          <a:xfrm>
            <a:off x="9576581" y="1787181"/>
            <a:ext cx="18096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Step 3</a:t>
            </a:r>
            <a:endParaRPr sz="3000">
              <a:latin typeface="Optimistic" panose="020B0503020203020204" pitchFamily="34" charset="0"/>
              <a:cs typeface="Optimistic" panose="020B0503020203020204" pitchFamily="34" charset="0"/>
            </a:endParaRPr>
          </a:p>
        </p:txBody>
      </p:sp>
      <p:sp>
        <p:nvSpPr>
          <p:cNvPr id="1011" name="Google Shape;1011;p106"/>
          <p:cNvSpPr txBox="1">
            <a:spLocks noGrp="1"/>
          </p:cNvSpPr>
          <p:nvPr>
            <p:ph type="title" idx="7"/>
          </p:nvPr>
        </p:nvSpPr>
        <p:spPr>
          <a:xfrm>
            <a:off x="13782820" y="1787181"/>
            <a:ext cx="18096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Step 4</a:t>
            </a:r>
            <a:endParaRPr sz="3000">
              <a:latin typeface="Optimistic" panose="020B0503020203020204" pitchFamily="34" charset="0"/>
              <a:cs typeface="Optimistic" panose="020B0503020203020204" pitchFamily="34" charset="0"/>
            </a:endParaRPr>
          </a:p>
        </p:txBody>
      </p:sp>
      <p:sp>
        <p:nvSpPr>
          <p:cNvPr id="1012" name="Google Shape;1012;p106"/>
          <p:cNvSpPr txBox="1">
            <a:spLocks noGrp="1"/>
          </p:cNvSpPr>
          <p:nvPr>
            <p:ph type="body" idx="1"/>
          </p:nvPr>
        </p:nvSpPr>
        <p:spPr>
          <a:xfrm>
            <a:off x="1537450" y="4984549"/>
            <a:ext cx="2503800" cy="1641475"/>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800"/>
              <a:buNone/>
            </a:pPr>
            <a:r>
              <a:rPr lang="en" b="1">
                <a:latin typeface="Optimistic" panose="020B0503020203020204" pitchFamily="34" charset="0"/>
                <a:cs typeface="Optimistic" panose="020B0503020203020204" pitchFamily="34" charset="0"/>
              </a:rPr>
              <a:t>Learn from </a:t>
            </a:r>
            <a:br>
              <a:rPr lang="en" b="1">
                <a:latin typeface="Optimistic" panose="020B0503020203020204" pitchFamily="34" charset="0"/>
                <a:cs typeface="Optimistic" panose="020B0503020203020204" pitchFamily="34" charset="0"/>
              </a:rPr>
            </a:br>
            <a:r>
              <a:rPr lang="en" b="1">
                <a:latin typeface="Optimistic" panose="020B0503020203020204" pitchFamily="34" charset="0"/>
                <a:cs typeface="Optimistic" panose="020B0503020203020204" pitchFamily="34" charset="0"/>
              </a:rPr>
              <a:t>Examples</a:t>
            </a:r>
            <a:endParaRPr b="1">
              <a:latin typeface="Optimistic" panose="020B0503020203020204" pitchFamily="34" charset="0"/>
              <a:cs typeface="Optimistic" panose="020B0503020203020204" pitchFamily="34" charset="0"/>
            </a:endParaRPr>
          </a:p>
          <a:p>
            <a:pPr marL="0" lvl="0" indent="0" algn="l" rtl="0">
              <a:lnSpc>
                <a:spcPct val="100000"/>
              </a:lnSpc>
              <a:spcBef>
                <a:spcPts val="1000"/>
              </a:spcBef>
              <a:spcAft>
                <a:spcPts val="1000"/>
              </a:spcAft>
              <a:buSzPts val="1800"/>
              <a:buNone/>
            </a:pPr>
            <a:r>
              <a:rPr lang="en">
                <a:latin typeface="Optimistic" panose="020B0503020203020204" pitchFamily="34" charset="0"/>
                <a:cs typeface="Optimistic" panose="020B0503020203020204" pitchFamily="34" charset="0"/>
              </a:rPr>
              <a:t>It studies thousands, if not more,  of pictures, texts, and/or  sounds.</a:t>
            </a:r>
            <a:endParaRPr>
              <a:latin typeface="Optimistic" panose="020B0503020203020204" pitchFamily="34" charset="0"/>
              <a:cs typeface="Optimistic" panose="020B0503020203020204" pitchFamily="34" charset="0"/>
            </a:endParaRPr>
          </a:p>
        </p:txBody>
      </p:sp>
      <p:sp>
        <p:nvSpPr>
          <p:cNvPr id="1013" name="Google Shape;1013;p106"/>
          <p:cNvSpPr txBox="1">
            <a:spLocks noGrp="1"/>
          </p:cNvSpPr>
          <p:nvPr>
            <p:ph type="body" idx="1"/>
          </p:nvPr>
        </p:nvSpPr>
        <p:spPr>
          <a:xfrm>
            <a:off x="5743688" y="4984549"/>
            <a:ext cx="2503800" cy="1641475"/>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800"/>
              <a:buNone/>
            </a:pPr>
            <a:r>
              <a:rPr lang="en" b="1">
                <a:latin typeface="Optimistic" panose="020B0503020203020204" pitchFamily="34" charset="0"/>
                <a:cs typeface="Optimistic" panose="020B0503020203020204" pitchFamily="34" charset="0"/>
              </a:rPr>
              <a:t>Practice and </a:t>
            </a:r>
            <a:br>
              <a:rPr lang="en" b="1">
                <a:latin typeface="Optimistic" panose="020B0503020203020204" pitchFamily="34" charset="0"/>
                <a:cs typeface="Optimistic" panose="020B0503020203020204" pitchFamily="34" charset="0"/>
              </a:rPr>
            </a:br>
            <a:r>
              <a:rPr lang="en" b="1">
                <a:latin typeface="Optimistic" panose="020B0503020203020204" pitchFamily="34" charset="0"/>
                <a:cs typeface="Optimistic" panose="020B0503020203020204" pitchFamily="34" charset="0"/>
              </a:rPr>
              <a:t>Improve</a:t>
            </a:r>
            <a:endParaRPr b="1">
              <a:latin typeface="Optimistic" panose="020B0503020203020204" pitchFamily="34" charset="0"/>
              <a:cs typeface="Optimistic" panose="020B0503020203020204" pitchFamily="34" charset="0"/>
            </a:endParaRPr>
          </a:p>
          <a:p>
            <a:pPr marL="0" lvl="0" indent="0" algn="l" rtl="0">
              <a:lnSpc>
                <a:spcPct val="100000"/>
              </a:lnSpc>
              <a:spcBef>
                <a:spcPts val="1000"/>
              </a:spcBef>
              <a:spcAft>
                <a:spcPts val="1000"/>
              </a:spcAft>
              <a:buSzPts val="1800"/>
              <a:buNone/>
            </a:pPr>
            <a:r>
              <a:rPr lang="en">
                <a:latin typeface="Optimistic" panose="020B0503020203020204" pitchFamily="34" charset="0"/>
                <a:cs typeface="Optimistic" panose="020B0503020203020204" pitchFamily="34" charset="0"/>
              </a:rPr>
              <a:t>It tries again and again, getting better each time.</a:t>
            </a:r>
            <a:endParaRPr>
              <a:latin typeface="Optimistic" panose="020B0503020203020204" pitchFamily="34" charset="0"/>
              <a:cs typeface="Optimistic" panose="020B0503020203020204" pitchFamily="34" charset="0"/>
            </a:endParaRPr>
          </a:p>
        </p:txBody>
      </p:sp>
      <p:sp>
        <p:nvSpPr>
          <p:cNvPr id="1014" name="Google Shape;1014;p106"/>
          <p:cNvSpPr txBox="1">
            <a:spLocks noGrp="1"/>
          </p:cNvSpPr>
          <p:nvPr>
            <p:ph type="body" idx="1"/>
          </p:nvPr>
        </p:nvSpPr>
        <p:spPr>
          <a:xfrm>
            <a:off x="9576576" y="4984549"/>
            <a:ext cx="2503800" cy="1641475"/>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800"/>
              <a:buNone/>
            </a:pPr>
            <a:r>
              <a:rPr lang="en" b="1">
                <a:latin typeface="Optimistic" panose="020B0503020203020204" pitchFamily="34" charset="0"/>
                <a:cs typeface="Optimistic" panose="020B0503020203020204" pitchFamily="34" charset="0"/>
              </a:rPr>
              <a:t>Make Predictions or Decisions</a:t>
            </a:r>
            <a:endParaRPr b="1">
              <a:latin typeface="Optimistic" panose="020B0503020203020204" pitchFamily="34" charset="0"/>
              <a:cs typeface="Optimistic" panose="020B0503020203020204" pitchFamily="34" charset="0"/>
            </a:endParaRPr>
          </a:p>
          <a:p>
            <a:pPr marL="0" lvl="0" indent="0" algn="l" rtl="0">
              <a:lnSpc>
                <a:spcPct val="100000"/>
              </a:lnSpc>
              <a:spcBef>
                <a:spcPts val="1000"/>
              </a:spcBef>
              <a:spcAft>
                <a:spcPts val="1000"/>
              </a:spcAft>
              <a:buSzPts val="1800"/>
              <a:buNone/>
            </a:pPr>
            <a:r>
              <a:rPr lang="en">
                <a:latin typeface="Optimistic" panose="020B0503020203020204" pitchFamily="34" charset="0"/>
                <a:cs typeface="Optimistic" panose="020B0503020203020204" pitchFamily="34" charset="0"/>
              </a:rPr>
              <a:t>It guesses, responds, or solves based on what it has  learned.</a:t>
            </a:r>
            <a:endParaRPr>
              <a:latin typeface="Optimistic" panose="020B0503020203020204" pitchFamily="34" charset="0"/>
              <a:cs typeface="Optimistic" panose="020B0503020203020204" pitchFamily="34" charset="0"/>
            </a:endParaRPr>
          </a:p>
        </p:txBody>
      </p:sp>
      <p:sp>
        <p:nvSpPr>
          <p:cNvPr id="1015" name="Google Shape;1015;p106"/>
          <p:cNvSpPr txBox="1">
            <a:spLocks noGrp="1"/>
          </p:cNvSpPr>
          <p:nvPr>
            <p:ph type="body" idx="1"/>
          </p:nvPr>
        </p:nvSpPr>
        <p:spPr>
          <a:xfrm>
            <a:off x="13782837" y="4984537"/>
            <a:ext cx="2718000" cy="191847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800"/>
              <a:buNone/>
            </a:pPr>
            <a:r>
              <a:rPr lang="en" b="1">
                <a:latin typeface="Optimistic" panose="020B0503020203020204" pitchFamily="34" charset="0"/>
                <a:cs typeface="Optimistic" panose="020B0503020203020204" pitchFamily="34" charset="0"/>
              </a:rPr>
              <a:t>Help You Do</a:t>
            </a:r>
            <a:br>
              <a:rPr lang="en" b="1">
                <a:latin typeface="Optimistic" panose="020B0503020203020204" pitchFamily="34" charset="0"/>
                <a:cs typeface="Optimistic" panose="020B0503020203020204" pitchFamily="34" charset="0"/>
              </a:rPr>
            </a:br>
            <a:r>
              <a:rPr lang="en" b="1">
                <a:latin typeface="Optimistic" panose="020B0503020203020204" pitchFamily="34" charset="0"/>
                <a:cs typeface="Optimistic" panose="020B0503020203020204" pitchFamily="34" charset="0"/>
              </a:rPr>
              <a:t>Things Faster</a:t>
            </a:r>
            <a:endParaRPr b="1">
              <a:latin typeface="Optimistic" panose="020B0503020203020204" pitchFamily="34" charset="0"/>
              <a:cs typeface="Optimistic" panose="020B0503020203020204" pitchFamily="34" charset="0"/>
            </a:endParaRPr>
          </a:p>
          <a:p>
            <a:pPr marL="0" lvl="0" indent="0" algn="l" rtl="0">
              <a:lnSpc>
                <a:spcPct val="100000"/>
              </a:lnSpc>
              <a:spcBef>
                <a:spcPts val="1000"/>
              </a:spcBef>
              <a:spcAft>
                <a:spcPts val="1000"/>
              </a:spcAft>
              <a:buSzPts val="1800"/>
              <a:buNone/>
            </a:pPr>
            <a:r>
              <a:rPr lang="en">
                <a:latin typeface="Optimistic" panose="020B0503020203020204" pitchFamily="34" charset="0"/>
                <a:cs typeface="Optimistic" panose="020B0503020203020204" pitchFamily="34" charset="0"/>
              </a:rPr>
              <a:t>From personalised suggestions to automation, AI supports everyday tasks.</a:t>
            </a:r>
            <a:endParaRPr>
              <a:latin typeface="Optimistic" panose="020B0503020203020204" pitchFamily="34" charset="0"/>
              <a:cs typeface="Optimistic" panose="020B0503020203020204" pitchFamily="34" charset="0"/>
            </a:endParaRPr>
          </a:p>
        </p:txBody>
      </p:sp>
      <p:sp>
        <p:nvSpPr>
          <p:cNvPr id="1016" name="Google Shape;1016;p106"/>
          <p:cNvSpPr/>
          <p:nvPr/>
        </p:nvSpPr>
        <p:spPr>
          <a:xfrm>
            <a:off x="5248225" y="2869638"/>
            <a:ext cx="33378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17" name="Google Shape;1017;p106"/>
          <p:cNvSpPr/>
          <p:nvPr/>
        </p:nvSpPr>
        <p:spPr>
          <a:xfrm>
            <a:off x="9328738" y="2869638"/>
            <a:ext cx="33378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18" name="Google Shape;1018;p106"/>
          <p:cNvSpPr/>
          <p:nvPr/>
        </p:nvSpPr>
        <p:spPr>
          <a:xfrm>
            <a:off x="13409463" y="2869638"/>
            <a:ext cx="33378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19" name="Google Shape;1019;p106"/>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ENGAGING WITH AI</a:t>
            </a:r>
            <a:endParaRPr sz="1000">
              <a:latin typeface="Optimistic" panose="020B0503020203020204" pitchFamily="34" charset="0"/>
              <a:cs typeface="Optimistic" panose="020B0503020203020204" pitchFamily="34" charset="0"/>
            </a:endParaRPr>
          </a:p>
        </p:txBody>
      </p:sp>
      <p:sp>
        <p:nvSpPr>
          <p:cNvPr id="1020" name="Google Shape;1020;p106"/>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pic>
        <p:nvPicPr>
          <p:cNvPr id="1021" name="Google Shape;1021;p106" title="Asset 41.png"/>
          <p:cNvPicPr preferRelativeResize="0"/>
          <p:nvPr/>
        </p:nvPicPr>
        <p:blipFill rotWithShape="1">
          <a:blip r:embed="rId3">
            <a:alphaModFix/>
          </a:blip>
          <a:srcRect/>
          <a:stretch/>
        </p:blipFill>
        <p:spPr>
          <a:xfrm>
            <a:off x="13769467" y="3991233"/>
            <a:ext cx="399043" cy="681932"/>
          </a:xfrm>
          <a:prstGeom prst="rect">
            <a:avLst/>
          </a:prstGeom>
          <a:noFill/>
          <a:ln>
            <a:noFill/>
          </a:ln>
        </p:spPr>
      </p:pic>
      <p:pic>
        <p:nvPicPr>
          <p:cNvPr id="1022" name="Google Shape;1022;p106" title="Asset 42.png"/>
          <p:cNvPicPr preferRelativeResize="0"/>
          <p:nvPr/>
        </p:nvPicPr>
        <p:blipFill rotWithShape="1">
          <a:blip r:embed="rId4">
            <a:alphaModFix/>
          </a:blip>
          <a:srcRect/>
          <a:stretch/>
        </p:blipFill>
        <p:spPr>
          <a:xfrm>
            <a:off x="9636425" y="3919550"/>
            <a:ext cx="672571" cy="681950"/>
          </a:xfrm>
          <a:prstGeom prst="rect">
            <a:avLst/>
          </a:prstGeom>
          <a:noFill/>
          <a:ln>
            <a:noFill/>
          </a:ln>
        </p:spPr>
      </p:pic>
      <p:pic>
        <p:nvPicPr>
          <p:cNvPr id="1023" name="Google Shape;1023;p106" title="Asset 43.png"/>
          <p:cNvPicPr preferRelativeResize="0"/>
          <p:nvPr/>
        </p:nvPicPr>
        <p:blipFill rotWithShape="1">
          <a:blip r:embed="rId5">
            <a:alphaModFix/>
          </a:blip>
          <a:srcRect/>
          <a:stretch/>
        </p:blipFill>
        <p:spPr>
          <a:xfrm>
            <a:off x="5683339" y="3911862"/>
            <a:ext cx="825326" cy="710679"/>
          </a:xfrm>
          <a:prstGeom prst="rect">
            <a:avLst/>
          </a:prstGeom>
          <a:noFill/>
          <a:ln>
            <a:noFill/>
          </a:ln>
        </p:spPr>
      </p:pic>
      <p:pic>
        <p:nvPicPr>
          <p:cNvPr id="1024" name="Google Shape;1024;p106" title="Asset 44.png"/>
          <p:cNvPicPr preferRelativeResize="0"/>
          <p:nvPr/>
        </p:nvPicPr>
        <p:blipFill rotWithShape="1">
          <a:blip r:embed="rId6">
            <a:alphaModFix/>
          </a:blip>
          <a:srcRect/>
          <a:stretch/>
        </p:blipFill>
        <p:spPr>
          <a:xfrm>
            <a:off x="1551200" y="3866250"/>
            <a:ext cx="627450" cy="801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28"/>
        <p:cNvGrpSpPr/>
        <p:nvPr/>
      </p:nvGrpSpPr>
      <p:grpSpPr>
        <a:xfrm>
          <a:off x="0" y="0"/>
          <a:ext cx="0" cy="0"/>
          <a:chOff x="0" y="0"/>
          <a:chExt cx="0" cy="0"/>
        </a:xfrm>
      </p:grpSpPr>
      <p:sp>
        <p:nvSpPr>
          <p:cNvPr id="1029" name="Google Shape;1029;p107"/>
          <p:cNvSpPr/>
          <p:nvPr/>
        </p:nvSpPr>
        <p:spPr>
          <a:xfrm>
            <a:off x="800875" y="2519375"/>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30" name="Google Shape;1030;p107"/>
          <p:cNvSpPr txBox="1">
            <a:spLocks noGrp="1"/>
          </p:cNvSpPr>
          <p:nvPr>
            <p:ph type="title"/>
          </p:nvPr>
        </p:nvSpPr>
        <p:spPr>
          <a:xfrm>
            <a:off x="1170725" y="3224225"/>
            <a:ext cx="3334500" cy="7026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1800" b="1">
                <a:solidFill>
                  <a:schemeClr val="accent4"/>
                </a:solidFill>
                <a:latin typeface="Optimistic" panose="020B0503020203020204" pitchFamily="34" charset="0"/>
                <a:cs typeface="Optimistic" panose="020B0503020203020204" pitchFamily="34" charset="0"/>
                <a:sym typeface="Arial"/>
              </a:rPr>
              <a:t>Machine Learning</a:t>
            </a:r>
            <a:endParaRPr sz="1800" b="1">
              <a:solidFill>
                <a:schemeClr val="accent4"/>
              </a:solidFill>
              <a:latin typeface="Optimistic" panose="020B0503020203020204" pitchFamily="34" charset="0"/>
              <a:cs typeface="Optimistic" panose="020B0503020203020204" pitchFamily="34" charset="0"/>
              <a:sym typeface="Arial"/>
            </a:endParaRPr>
          </a:p>
        </p:txBody>
      </p:sp>
      <p:sp>
        <p:nvSpPr>
          <p:cNvPr id="1031" name="Google Shape;1031;p107"/>
          <p:cNvSpPr txBox="1">
            <a:spLocks noGrp="1"/>
          </p:cNvSpPr>
          <p:nvPr>
            <p:ph type="body" idx="1"/>
          </p:nvPr>
        </p:nvSpPr>
        <p:spPr>
          <a:xfrm>
            <a:off x="1170725" y="4007975"/>
            <a:ext cx="4077600" cy="1402435"/>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A method where computers learn patterns from data so they can make decisions or predictions without being explicitly programmed.</a:t>
            </a:r>
            <a:endParaRPr>
              <a:solidFill>
                <a:schemeClr val="accent4"/>
              </a:solidFill>
              <a:latin typeface="Optimistic" panose="020B0503020203020204" pitchFamily="34" charset="0"/>
              <a:cs typeface="Optimistic" panose="020B0503020203020204" pitchFamily="34" charset="0"/>
            </a:endParaRPr>
          </a:p>
        </p:txBody>
      </p:sp>
      <p:sp>
        <p:nvSpPr>
          <p:cNvPr id="1032" name="Google Shape;1032;p107"/>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ENGAGING WITH AI</a:t>
            </a:r>
            <a:endParaRPr sz="1000">
              <a:latin typeface="Optimistic" panose="020B0503020203020204" pitchFamily="34" charset="0"/>
              <a:cs typeface="Optimistic" panose="020B0503020203020204" pitchFamily="34" charset="0"/>
            </a:endParaRPr>
          </a:p>
        </p:txBody>
      </p:sp>
      <p:sp>
        <p:nvSpPr>
          <p:cNvPr id="1033" name="Google Shape;1033;p107"/>
          <p:cNvSpPr/>
          <p:nvPr/>
        </p:nvSpPr>
        <p:spPr>
          <a:xfrm>
            <a:off x="800875" y="6019800"/>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34" name="Google Shape;1034;p107"/>
          <p:cNvSpPr txBox="1">
            <a:spLocks noGrp="1"/>
          </p:cNvSpPr>
          <p:nvPr>
            <p:ph type="title"/>
          </p:nvPr>
        </p:nvSpPr>
        <p:spPr>
          <a:xfrm>
            <a:off x="1170725" y="6724650"/>
            <a:ext cx="3334500" cy="7026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1800" b="1">
                <a:solidFill>
                  <a:schemeClr val="accent4"/>
                </a:solidFill>
                <a:latin typeface="Optimistic" panose="020B0503020203020204" pitchFamily="34" charset="0"/>
                <a:cs typeface="Optimistic" panose="020B0503020203020204" pitchFamily="34" charset="0"/>
                <a:sym typeface="Arial"/>
              </a:rPr>
              <a:t>Neural Networks</a:t>
            </a:r>
            <a:endParaRPr sz="1800" b="1">
              <a:solidFill>
                <a:schemeClr val="accent4"/>
              </a:solidFill>
              <a:latin typeface="Optimistic" panose="020B0503020203020204" pitchFamily="34" charset="0"/>
              <a:cs typeface="Optimistic" panose="020B0503020203020204" pitchFamily="34" charset="0"/>
              <a:sym typeface="Arial"/>
            </a:endParaRPr>
          </a:p>
        </p:txBody>
      </p:sp>
      <p:sp>
        <p:nvSpPr>
          <p:cNvPr id="1035" name="Google Shape;1035;p107"/>
          <p:cNvSpPr txBox="1">
            <a:spLocks noGrp="1"/>
          </p:cNvSpPr>
          <p:nvPr>
            <p:ph type="body" idx="1"/>
          </p:nvPr>
        </p:nvSpPr>
        <p:spPr>
          <a:xfrm>
            <a:off x="1170725" y="7508400"/>
            <a:ext cx="4187700" cy="1402435"/>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Computer systems modeled after the human brain that process information through layers to recognize patterns and make predictions.</a:t>
            </a:r>
            <a:endParaRPr>
              <a:solidFill>
                <a:schemeClr val="accent4"/>
              </a:solidFill>
              <a:latin typeface="Optimistic" panose="020B0503020203020204" pitchFamily="34" charset="0"/>
              <a:cs typeface="Optimistic" panose="020B0503020203020204" pitchFamily="34" charset="0"/>
            </a:endParaRPr>
          </a:p>
        </p:txBody>
      </p:sp>
      <p:sp>
        <p:nvSpPr>
          <p:cNvPr id="1036" name="Google Shape;1036;p107"/>
          <p:cNvSpPr/>
          <p:nvPr/>
        </p:nvSpPr>
        <p:spPr>
          <a:xfrm>
            <a:off x="5991225" y="2519375"/>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37" name="Google Shape;1037;p107"/>
          <p:cNvSpPr txBox="1">
            <a:spLocks noGrp="1"/>
          </p:cNvSpPr>
          <p:nvPr>
            <p:ph type="title"/>
          </p:nvPr>
        </p:nvSpPr>
        <p:spPr>
          <a:xfrm>
            <a:off x="6361075" y="3224225"/>
            <a:ext cx="4077600" cy="7026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1800" b="1">
                <a:solidFill>
                  <a:schemeClr val="accent4"/>
                </a:solidFill>
                <a:latin typeface="Optimistic" panose="020B0503020203020204" pitchFamily="34" charset="0"/>
                <a:cs typeface="Optimistic" panose="020B0503020203020204" pitchFamily="34" charset="0"/>
                <a:sym typeface="Arial"/>
              </a:rPr>
              <a:t>Natural Language Processing (NLP)</a:t>
            </a:r>
            <a:endParaRPr sz="1800" b="1">
              <a:solidFill>
                <a:schemeClr val="accent4"/>
              </a:solidFill>
              <a:latin typeface="Optimistic" panose="020B0503020203020204" pitchFamily="34" charset="0"/>
              <a:cs typeface="Optimistic" panose="020B0503020203020204" pitchFamily="34" charset="0"/>
              <a:sym typeface="Arial"/>
            </a:endParaRPr>
          </a:p>
        </p:txBody>
      </p:sp>
      <p:sp>
        <p:nvSpPr>
          <p:cNvPr id="1038" name="Google Shape;1038;p107"/>
          <p:cNvSpPr txBox="1">
            <a:spLocks noGrp="1"/>
          </p:cNvSpPr>
          <p:nvPr>
            <p:ph type="body" idx="1"/>
          </p:nvPr>
        </p:nvSpPr>
        <p:spPr>
          <a:xfrm>
            <a:off x="6361075" y="4007975"/>
            <a:ext cx="4077600" cy="1530675"/>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SzPts val="1800"/>
              <a:buNone/>
            </a:pPr>
            <a:r>
              <a:rPr lang="en">
                <a:solidFill>
                  <a:schemeClr val="accent4"/>
                </a:solidFill>
                <a:latin typeface="Optimistic" panose="020B0503020203020204" pitchFamily="34" charset="0"/>
                <a:cs typeface="Optimistic" panose="020B0503020203020204" pitchFamily="34" charset="0"/>
              </a:rPr>
              <a:t>Technology that enables computers to understand, interpret, and generate human language.</a:t>
            </a:r>
            <a:endParaRPr>
              <a:solidFill>
                <a:schemeClr val="accent4"/>
              </a:solidFill>
              <a:latin typeface="Optimistic" panose="020B0503020203020204" pitchFamily="34" charset="0"/>
              <a:cs typeface="Optimistic" panose="020B0503020203020204" pitchFamily="34" charset="0"/>
            </a:endParaRPr>
          </a:p>
          <a:p>
            <a:pPr marL="0" lvl="0" indent="0" algn="l" rtl="0">
              <a:lnSpc>
                <a:spcPct val="115000"/>
              </a:lnSpc>
              <a:spcBef>
                <a:spcPts val="1000"/>
              </a:spcBef>
              <a:spcAft>
                <a:spcPts val="1000"/>
              </a:spcAft>
              <a:buSzPts val="1800"/>
              <a:buNone/>
            </a:pPr>
            <a:endParaRPr>
              <a:solidFill>
                <a:schemeClr val="accent4"/>
              </a:solidFill>
              <a:latin typeface="Optimistic" panose="020B0503020203020204" pitchFamily="34" charset="0"/>
              <a:cs typeface="Optimistic" panose="020B0503020203020204" pitchFamily="34" charset="0"/>
            </a:endParaRPr>
          </a:p>
        </p:txBody>
      </p:sp>
      <p:sp>
        <p:nvSpPr>
          <p:cNvPr id="1039" name="Google Shape;1039;p107"/>
          <p:cNvSpPr/>
          <p:nvPr/>
        </p:nvSpPr>
        <p:spPr>
          <a:xfrm>
            <a:off x="5991225" y="6019800"/>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40" name="Google Shape;1040;p107"/>
          <p:cNvSpPr txBox="1">
            <a:spLocks noGrp="1"/>
          </p:cNvSpPr>
          <p:nvPr>
            <p:ph type="title"/>
          </p:nvPr>
        </p:nvSpPr>
        <p:spPr>
          <a:xfrm>
            <a:off x="6361075" y="6724650"/>
            <a:ext cx="3334500" cy="7026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1800" b="1">
                <a:solidFill>
                  <a:schemeClr val="accent4"/>
                </a:solidFill>
                <a:latin typeface="Optimistic" panose="020B0503020203020204" pitchFamily="34" charset="0"/>
                <a:cs typeface="Optimistic" panose="020B0503020203020204" pitchFamily="34" charset="0"/>
                <a:sym typeface="Arial"/>
              </a:rPr>
              <a:t>Superintelligence</a:t>
            </a:r>
            <a:endParaRPr sz="1800" b="1">
              <a:solidFill>
                <a:schemeClr val="accent4"/>
              </a:solidFill>
              <a:latin typeface="Optimistic" panose="020B0503020203020204" pitchFamily="34" charset="0"/>
              <a:cs typeface="Optimistic" panose="020B0503020203020204" pitchFamily="34" charset="0"/>
              <a:sym typeface="Arial"/>
            </a:endParaRPr>
          </a:p>
        </p:txBody>
      </p:sp>
      <p:sp>
        <p:nvSpPr>
          <p:cNvPr id="1041" name="Google Shape;1041;p107"/>
          <p:cNvSpPr txBox="1">
            <a:spLocks noGrp="1"/>
          </p:cNvSpPr>
          <p:nvPr>
            <p:ph type="body" idx="1"/>
          </p:nvPr>
        </p:nvSpPr>
        <p:spPr>
          <a:xfrm>
            <a:off x="6361075" y="7508400"/>
            <a:ext cx="4077600" cy="1083886"/>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A theoretical form of AI that would exceed human intelligence in almost every domain.</a:t>
            </a:r>
            <a:endParaRPr>
              <a:solidFill>
                <a:schemeClr val="accent4"/>
              </a:solidFill>
              <a:latin typeface="Optimistic" panose="020B0503020203020204" pitchFamily="34" charset="0"/>
              <a:cs typeface="Optimistic" panose="020B0503020203020204" pitchFamily="34" charset="0"/>
            </a:endParaRPr>
          </a:p>
        </p:txBody>
      </p:sp>
      <p:sp>
        <p:nvSpPr>
          <p:cNvPr id="1042" name="Google Shape;1042;p107"/>
          <p:cNvSpPr/>
          <p:nvPr/>
        </p:nvSpPr>
        <p:spPr>
          <a:xfrm>
            <a:off x="11181575" y="2519375"/>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43" name="Google Shape;1043;p107"/>
          <p:cNvSpPr txBox="1">
            <a:spLocks noGrp="1"/>
          </p:cNvSpPr>
          <p:nvPr>
            <p:ph type="title"/>
          </p:nvPr>
        </p:nvSpPr>
        <p:spPr>
          <a:xfrm>
            <a:off x="11551425" y="3224225"/>
            <a:ext cx="4077600" cy="7026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1800" b="1">
                <a:solidFill>
                  <a:schemeClr val="accent4"/>
                </a:solidFill>
                <a:latin typeface="Optimistic" panose="020B0503020203020204" pitchFamily="34" charset="0"/>
                <a:cs typeface="Optimistic" panose="020B0503020203020204" pitchFamily="34" charset="0"/>
                <a:sym typeface="Arial"/>
              </a:rPr>
              <a:t>Artificial General Intelligence (AGI)</a:t>
            </a:r>
            <a:endParaRPr sz="1800" b="1">
              <a:solidFill>
                <a:schemeClr val="accent4"/>
              </a:solidFill>
              <a:latin typeface="Optimistic" panose="020B0503020203020204" pitchFamily="34" charset="0"/>
              <a:cs typeface="Optimistic" panose="020B0503020203020204" pitchFamily="34" charset="0"/>
              <a:sym typeface="Arial"/>
            </a:endParaRPr>
          </a:p>
        </p:txBody>
      </p:sp>
      <p:sp>
        <p:nvSpPr>
          <p:cNvPr id="1044" name="Google Shape;1044;p107"/>
          <p:cNvSpPr txBox="1">
            <a:spLocks noGrp="1"/>
          </p:cNvSpPr>
          <p:nvPr>
            <p:ph type="body" idx="1"/>
          </p:nvPr>
        </p:nvSpPr>
        <p:spPr>
          <a:xfrm>
            <a:off x="11551425" y="4007975"/>
            <a:ext cx="3619500" cy="1402435"/>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A hypothetical type of AI that can think, learn, and solve problems across many areas at a human-like level.</a:t>
            </a:r>
            <a:endParaRPr>
              <a:solidFill>
                <a:schemeClr val="accent4"/>
              </a:solidFill>
              <a:latin typeface="Optimistic" panose="020B0503020203020204" pitchFamily="34" charset="0"/>
              <a:cs typeface="Optimistic" panose="020B0503020203020204" pitchFamily="34" charset="0"/>
            </a:endParaRPr>
          </a:p>
        </p:txBody>
      </p:sp>
      <p:sp>
        <p:nvSpPr>
          <p:cNvPr id="1045" name="Google Shape;1045;p107"/>
          <p:cNvSpPr txBox="1">
            <a:spLocks noGrp="1"/>
          </p:cNvSpPr>
          <p:nvPr>
            <p:ph type="title"/>
          </p:nvPr>
        </p:nvSpPr>
        <p:spPr>
          <a:xfrm>
            <a:off x="790573" y="1318438"/>
            <a:ext cx="14785800" cy="8505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a:latin typeface="Optimistic" panose="020B0503020203020204" pitchFamily="34" charset="0"/>
                <a:cs typeface="Optimistic" panose="020B0503020203020204" pitchFamily="34" charset="0"/>
              </a:rPr>
              <a:t>Key AI Concepts</a:t>
            </a:r>
            <a:endParaRPr>
              <a:latin typeface="Optimistic" panose="020B0503020203020204" pitchFamily="34" charset="0"/>
              <a:cs typeface="Optimistic" panose="020B0503020203020204" pitchFamily="34" charset="0"/>
            </a:endParaRPr>
          </a:p>
        </p:txBody>
      </p:sp>
      <p:sp>
        <p:nvSpPr>
          <p:cNvPr id="1046" name="Google Shape;1046;p107"/>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pic>
        <p:nvPicPr>
          <p:cNvPr id="1047" name="Google Shape;1047;p107" title="Machine Learning.png"/>
          <p:cNvPicPr preferRelativeResize="0"/>
          <p:nvPr/>
        </p:nvPicPr>
        <p:blipFill rotWithShape="1">
          <a:blip r:embed="rId3">
            <a:alphaModFix/>
          </a:blip>
          <a:srcRect/>
          <a:stretch/>
        </p:blipFill>
        <p:spPr>
          <a:xfrm>
            <a:off x="1150686" y="2822636"/>
            <a:ext cx="765678" cy="656625"/>
          </a:xfrm>
          <a:prstGeom prst="rect">
            <a:avLst/>
          </a:prstGeom>
          <a:noFill/>
          <a:ln>
            <a:noFill/>
          </a:ln>
        </p:spPr>
      </p:pic>
      <p:pic>
        <p:nvPicPr>
          <p:cNvPr id="1048" name="Google Shape;1048;p107" title="Natural Language.png"/>
          <p:cNvPicPr preferRelativeResize="0"/>
          <p:nvPr/>
        </p:nvPicPr>
        <p:blipFill rotWithShape="1">
          <a:blip r:embed="rId4">
            <a:alphaModFix/>
          </a:blip>
          <a:srcRect/>
          <a:stretch/>
        </p:blipFill>
        <p:spPr>
          <a:xfrm>
            <a:off x="6351063" y="2743477"/>
            <a:ext cx="765675" cy="780538"/>
          </a:xfrm>
          <a:prstGeom prst="rect">
            <a:avLst/>
          </a:prstGeom>
          <a:noFill/>
          <a:ln>
            <a:noFill/>
          </a:ln>
        </p:spPr>
      </p:pic>
      <p:pic>
        <p:nvPicPr>
          <p:cNvPr id="1049" name="Google Shape;1049;p107" title="AGI.png"/>
          <p:cNvPicPr preferRelativeResize="0"/>
          <p:nvPr/>
        </p:nvPicPr>
        <p:blipFill rotWithShape="1">
          <a:blip r:embed="rId5">
            <a:alphaModFix/>
          </a:blip>
          <a:srcRect/>
          <a:stretch/>
        </p:blipFill>
        <p:spPr>
          <a:xfrm>
            <a:off x="11551413" y="2672363"/>
            <a:ext cx="765675" cy="739280"/>
          </a:xfrm>
          <a:prstGeom prst="rect">
            <a:avLst/>
          </a:prstGeom>
          <a:noFill/>
          <a:ln>
            <a:noFill/>
          </a:ln>
        </p:spPr>
      </p:pic>
      <p:pic>
        <p:nvPicPr>
          <p:cNvPr id="1050" name="Google Shape;1050;p107" title="Super Intelligence.png"/>
          <p:cNvPicPr preferRelativeResize="0"/>
          <p:nvPr/>
        </p:nvPicPr>
        <p:blipFill rotWithShape="1">
          <a:blip r:embed="rId6">
            <a:alphaModFix/>
          </a:blip>
          <a:srcRect/>
          <a:stretch/>
        </p:blipFill>
        <p:spPr>
          <a:xfrm>
            <a:off x="6361065" y="6269659"/>
            <a:ext cx="387145" cy="656625"/>
          </a:xfrm>
          <a:prstGeom prst="rect">
            <a:avLst/>
          </a:prstGeom>
          <a:noFill/>
          <a:ln>
            <a:noFill/>
          </a:ln>
        </p:spPr>
      </p:pic>
      <p:pic>
        <p:nvPicPr>
          <p:cNvPr id="1051" name="Google Shape;1051;p107" title="Neural Network.png"/>
          <p:cNvPicPr preferRelativeResize="0"/>
          <p:nvPr/>
        </p:nvPicPr>
        <p:blipFill rotWithShape="1">
          <a:blip r:embed="rId7">
            <a:alphaModFix/>
          </a:blip>
          <a:srcRect/>
          <a:stretch/>
        </p:blipFill>
        <p:spPr>
          <a:xfrm>
            <a:off x="1150700" y="6312991"/>
            <a:ext cx="765675" cy="63695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55"/>
        <p:cNvGrpSpPr/>
        <p:nvPr/>
      </p:nvGrpSpPr>
      <p:grpSpPr>
        <a:xfrm>
          <a:off x="0" y="0"/>
          <a:ext cx="0" cy="0"/>
          <a:chOff x="0" y="0"/>
          <a:chExt cx="0" cy="0"/>
        </a:xfrm>
      </p:grpSpPr>
      <p:sp>
        <p:nvSpPr>
          <p:cNvPr id="1056" name="Google Shape;1056;p108"/>
          <p:cNvSpPr/>
          <p:nvPr/>
        </p:nvSpPr>
        <p:spPr>
          <a:xfrm>
            <a:off x="6359500" y="0"/>
            <a:ext cx="11928600" cy="10287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1057" name="Google Shape;1057;p108" title="shutterstock_2705484161.jpg"/>
          <p:cNvPicPr preferRelativeResize="0"/>
          <p:nvPr/>
        </p:nvPicPr>
        <p:blipFill rotWithShape="1">
          <a:blip r:embed="rId3">
            <a:alphaModFix/>
          </a:blip>
          <a:srcRect l="26357" t="287" r="11053" b="742"/>
          <a:stretch/>
        </p:blipFill>
        <p:spPr>
          <a:xfrm>
            <a:off x="6359350" y="0"/>
            <a:ext cx="11928602" cy="10287000"/>
          </a:xfrm>
          <a:prstGeom prst="rect">
            <a:avLst/>
          </a:prstGeom>
          <a:noFill/>
          <a:ln>
            <a:noFill/>
          </a:ln>
        </p:spPr>
      </p:pic>
      <p:sp>
        <p:nvSpPr>
          <p:cNvPr id="1058" name="Google Shape;1058;p108"/>
          <p:cNvSpPr/>
          <p:nvPr/>
        </p:nvSpPr>
        <p:spPr>
          <a:xfrm>
            <a:off x="6357950" y="50"/>
            <a:ext cx="11928600" cy="10287000"/>
          </a:xfrm>
          <a:prstGeom prst="rect">
            <a:avLst/>
          </a:prstGeom>
          <a:solidFill>
            <a:srgbClr val="000000">
              <a:alpha val="38431"/>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59" name="Google Shape;1059;p108"/>
          <p:cNvSpPr txBox="1">
            <a:spLocks noGrp="1"/>
          </p:cNvSpPr>
          <p:nvPr>
            <p:ph type="title"/>
          </p:nvPr>
        </p:nvSpPr>
        <p:spPr>
          <a:xfrm>
            <a:off x="777251" y="2532900"/>
            <a:ext cx="53187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Your AI literacy journey starts here</a:t>
            </a:r>
            <a:endParaRPr>
              <a:latin typeface="Optimistic" panose="020B0503020203020204" pitchFamily="34" charset="0"/>
              <a:cs typeface="Optimistic" panose="020B0503020203020204" pitchFamily="34" charset="0"/>
            </a:endParaRPr>
          </a:p>
        </p:txBody>
      </p:sp>
      <p:sp>
        <p:nvSpPr>
          <p:cNvPr id="1060" name="Google Shape;1060;p108"/>
          <p:cNvSpPr txBox="1">
            <a:spLocks noGrp="1"/>
          </p:cNvSpPr>
          <p:nvPr>
            <p:ph type="body" idx="1"/>
          </p:nvPr>
        </p:nvSpPr>
        <p:spPr>
          <a:xfrm>
            <a:off x="777240" y="5742432"/>
            <a:ext cx="4928700" cy="37443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1000"/>
              </a:spcAft>
              <a:buSzPts val="1800"/>
              <a:buNone/>
            </a:pPr>
            <a:r>
              <a:rPr lang="en">
                <a:latin typeface="Optimistic" panose="020B0503020203020204" pitchFamily="34" charset="0"/>
                <a:cs typeface="Optimistic" panose="020B0503020203020204" pitchFamily="34" charset="0"/>
              </a:rPr>
              <a:t>You’ll explore 4 practical modules</a:t>
            </a:r>
            <a:endParaRPr>
              <a:latin typeface="Optimistic" panose="020B0503020203020204" pitchFamily="34" charset="0"/>
              <a:cs typeface="Optimistic" panose="020B0503020203020204" pitchFamily="34" charset="0"/>
            </a:endParaRPr>
          </a:p>
        </p:txBody>
      </p:sp>
      <p:sp>
        <p:nvSpPr>
          <p:cNvPr id="1061" name="Google Shape;1061;p108"/>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ENGAGING WITH AI</a:t>
            </a:r>
            <a:endParaRPr sz="1000">
              <a:latin typeface="Optimistic" panose="020B0503020203020204" pitchFamily="34" charset="0"/>
              <a:cs typeface="Optimistic" panose="020B0503020203020204" pitchFamily="34" charset="0"/>
            </a:endParaRPr>
          </a:p>
        </p:txBody>
      </p:sp>
      <p:sp>
        <p:nvSpPr>
          <p:cNvPr id="1062" name="Google Shape;1062;p108"/>
          <p:cNvSpPr/>
          <p:nvPr/>
        </p:nvSpPr>
        <p:spPr>
          <a:xfrm>
            <a:off x="7828838" y="2172475"/>
            <a:ext cx="4094700" cy="2799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63" name="Google Shape;1063;p108"/>
          <p:cNvSpPr/>
          <p:nvPr/>
        </p:nvSpPr>
        <p:spPr>
          <a:xfrm>
            <a:off x="12655013" y="2172475"/>
            <a:ext cx="4094700" cy="2799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64" name="Google Shape;1064;p108"/>
          <p:cNvSpPr/>
          <p:nvPr/>
        </p:nvSpPr>
        <p:spPr>
          <a:xfrm>
            <a:off x="7828838" y="5667675"/>
            <a:ext cx="4094700" cy="2799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65" name="Google Shape;1065;p108"/>
          <p:cNvSpPr/>
          <p:nvPr/>
        </p:nvSpPr>
        <p:spPr>
          <a:xfrm>
            <a:off x="12655013" y="5667675"/>
            <a:ext cx="4094700" cy="2799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66" name="Google Shape;1066;p108"/>
          <p:cNvSpPr txBox="1">
            <a:spLocks noGrp="1"/>
          </p:cNvSpPr>
          <p:nvPr>
            <p:ph type="body" idx="1"/>
          </p:nvPr>
        </p:nvSpPr>
        <p:spPr>
          <a:xfrm>
            <a:off x="8203938" y="3219450"/>
            <a:ext cx="3343200" cy="175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 b="1">
                <a:latin typeface="Optimistic" panose="020B0503020203020204" pitchFamily="34" charset="0"/>
                <a:cs typeface="Optimistic" panose="020B0503020203020204" pitchFamily="34" charset="0"/>
              </a:rPr>
              <a:t>Creating with AI:</a:t>
            </a:r>
            <a:br>
              <a:rPr lang="en" b="1">
                <a:latin typeface="Optimistic" panose="020B0503020203020204" pitchFamily="34" charset="0"/>
                <a:cs typeface="Optimistic" panose="020B0503020203020204" pitchFamily="34" charset="0"/>
              </a:rPr>
            </a:br>
            <a:r>
              <a:rPr lang="en" b="1">
                <a:latin typeface="Optimistic" panose="020B0503020203020204" pitchFamily="34" charset="0"/>
                <a:cs typeface="Optimistic" panose="020B0503020203020204" pitchFamily="34" charset="0"/>
              </a:rPr>
              <a:t>AI Detection in Media</a:t>
            </a:r>
            <a:endParaRPr b="1">
              <a:latin typeface="Optimistic" panose="020B0503020203020204" pitchFamily="34" charset="0"/>
              <a:cs typeface="Optimistic" panose="020B0503020203020204" pitchFamily="34" charset="0"/>
            </a:endParaRPr>
          </a:p>
          <a:p>
            <a:pPr marL="13833" lvl="0" indent="0" algn="l" rtl="0">
              <a:lnSpc>
                <a:spcPct val="100000"/>
              </a:lnSpc>
              <a:spcBef>
                <a:spcPts val="1000"/>
              </a:spcBef>
              <a:spcAft>
                <a:spcPts val="0"/>
              </a:spcAft>
              <a:buSzPts val="1800"/>
              <a:buNone/>
            </a:pPr>
            <a:r>
              <a:rPr lang="en">
                <a:solidFill>
                  <a:srgbClr val="092838"/>
                </a:solidFill>
                <a:latin typeface="Optimistic" panose="020B0503020203020204" pitchFamily="34" charset="0"/>
                <a:cs typeface="Optimistic" panose="020B0503020203020204" pitchFamily="34" charset="0"/>
              </a:rPr>
              <a:t>Spot fake content and deepfakes that could mislead or harm you.</a:t>
            </a:r>
            <a:endParaRPr>
              <a:solidFill>
                <a:srgbClr val="092838"/>
              </a:solidFill>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1000"/>
              </a:spcAft>
              <a:buSzPts val="1800"/>
              <a:buNone/>
            </a:pPr>
            <a:endParaRPr>
              <a:latin typeface="Optimistic" panose="020B0503020203020204" pitchFamily="34" charset="0"/>
              <a:cs typeface="Optimistic" panose="020B0503020203020204" pitchFamily="34" charset="0"/>
            </a:endParaRPr>
          </a:p>
        </p:txBody>
      </p:sp>
      <p:sp>
        <p:nvSpPr>
          <p:cNvPr id="1067" name="Google Shape;1067;p108"/>
          <p:cNvSpPr txBox="1">
            <a:spLocks noGrp="1"/>
          </p:cNvSpPr>
          <p:nvPr>
            <p:ph type="body" idx="1"/>
          </p:nvPr>
        </p:nvSpPr>
        <p:spPr>
          <a:xfrm>
            <a:off x="13030763" y="3219450"/>
            <a:ext cx="3343200" cy="175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 b="1">
                <a:latin typeface="Optimistic" panose="020B0503020203020204" pitchFamily="34" charset="0"/>
                <a:cs typeface="Optimistic" panose="020B0503020203020204" pitchFamily="34" charset="0"/>
              </a:rPr>
              <a:t>Designing AI:</a:t>
            </a:r>
            <a:br>
              <a:rPr lang="en" b="1">
                <a:latin typeface="Optimistic" panose="020B0503020203020204" pitchFamily="34" charset="0"/>
                <a:cs typeface="Optimistic" panose="020B0503020203020204" pitchFamily="34" charset="0"/>
              </a:rPr>
            </a:br>
            <a:r>
              <a:rPr lang="en" b="1">
                <a:latin typeface="Optimistic" panose="020B0503020203020204" pitchFamily="34" charset="0"/>
                <a:cs typeface="Optimistic" panose="020B0503020203020204" pitchFamily="34" charset="0"/>
              </a:rPr>
              <a:t>Understanding AI</a:t>
            </a:r>
            <a:endParaRPr b="1">
              <a:latin typeface="Optimistic" panose="020B0503020203020204" pitchFamily="34" charset="0"/>
              <a:cs typeface="Optimistic" panose="020B0503020203020204" pitchFamily="34" charset="0"/>
            </a:endParaRPr>
          </a:p>
          <a:p>
            <a:pPr marL="13833" lvl="0" indent="0" algn="l" rtl="0">
              <a:lnSpc>
                <a:spcPct val="100000"/>
              </a:lnSpc>
              <a:spcBef>
                <a:spcPts val="1000"/>
              </a:spcBef>
              <a:spcAft>
                <a:spcPts val="0"/>
              </a:spcAft>
              <a:buSzPts val="1800"/>
              <a:buNone/>
            </a:pPr>
            <a:r>
              <a:rPr lang="en">
                <a:solidFill>
                  <a:srgbClr val="092838"/>
                </a:solidFill>
                <a:latin typeface="Optimistic" panose="020B0503020203020204" pitchFamily="34" charset="0"/>
                <a:cs typeface="Optimistic" panose="020B0503020203020204" pitchFamily="34" charset="0"/>
              </a:rPr>
              <a:t>Learn how AI works – in simple, relatable terms.</a:t>
            </a:r>
            <a:endParaRPr>
              <a:solidFill>
                <a:srgbClr val="092838"/>
              </a:solidFill>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1000"/>
              </a:spcAft>
              <a:buSzPts val="1800"/>
              <a:buNone/>
            </a:pPr>
            <a:endParaRPr>
              <a:latin typeface="Optimistic" panose="020B0503020203020204" pitchFamily="34" charset="0"/>
              <a:cs typeface="Optimistic" panose="020B0503020203020204" pitchFamily="34" charset="0"/>
            </a:endParaRPr>
          </a:p>
        </p:txBody>
      </p:sp>
      <p:sp>
        <p:nvSpPr>
          <p:cNvPr id="1068" name="Google Shape;1068;p108"/>
          <p:cNvSpPr txBox="1">
            <a:spLocks noGrp="1"/>
          </p:cNvSpPr>
          <p:nvPr>
            <p:ph type="body" idx="1"/>
          </p:nvPr>
        </p:nvSpPr>
        <p:spPr>
          <a:xfrm>
            <a:off x="8203938" y="6715125"/>
            <a:ext cx="3277500" cy="175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 b="1">
                <a:latin typeface="Optimistic" panose="020B0503020203020204" pitchFamily="34" charset="0"/>
                <a:cs typeface="Optimistic" panose="020B0503020203020204" pitchFamily="34" charset="0"/>
              </a:rPr>
              <a:t>Managing AI:</a:t>
            </a:r>
            <a:br>
              <a:rPr lang="en" b="1">
                <a:latin typeface="Optimistic" panose="020B0503020203020204" pitchFamily="34" charset="0"/>
                <a:cs typeface="Optimistic" panose="020B0503020203020204" pitchFamily="34" charset="0"/>
              </a:rPr>
            </a:br>
            <a:r>
              <a:rPr lang="en" b="1">
                <a:latin typeface="Optimistic" panose="020B0503020203020204" pitchFamily="34" charset="0"/>
                <a:cs typeface="Optimistic" panose="020B0503020203020204" pitchFamily="34" charset="0"/>
              </a:rPr>
              <a:t>Everyday AI Tools</a:t>
            </a:r>
            <a:endParaRPr b="1">
              <a:latin typeface="Optimistic" panose="020B0503020203020204" pitchFamily="34" charset="0"/>
              <a:cs typeface="Optimistic" panose="020B0503020203020204" pitchFamily="34" charset="0"/>
            </a:endParaRPr>
          </a:p>
          <a:p>
            <a:pPr marL="13833" lvl="0" indent="0" algn="l" rtl="0">
              <a:lnSpc>
                <a:spcPct val="100000"/>
              </a:lnSpc>
              <a:spcBef>
                <a:spcPts val="1000"/>
              </a:spcBef>
              <a:spcAft>
                <a:spcPts val="0"/>
              </a:spcAft>
              <a:buSzPts val="1800"/>
              <a:buNone/>
            </a:pPr>
            <a:r>
              <a:rPr lang="en">
                <a:solidFill>
                  <a:srgbClr val="092838"/>
                </a:solidFill>
                <a:latin typeface="Optimistic" panose="020B0503020203020204" pitchFamily="34" charset="0"/>
                <a:cs typeface="Optimistic" panose="020B0503020203020204" pitchFamily="34" charset="0"/>
              </a:rPr>
              <a:t>Discover how AI can help with daily tasks, work, learning, and creativity.</a:t>
            </a:r>
            <a:endParaRPr>
              <a:solidFill>
                <a:srgbClr val="092838"/>
              </a:solidFill>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1000"/>
              </a:spcAft>
              <a:buSzPts val="1800"/>
              <a:buNone/>
            </a:pPr>
            <a:endParaRPr>
              <a:latin typeface="Optimistic" panose="020B0503020203020204" pitchFamily="34" charset="0"/>
              <a:cs typeface="Optimistic" panose="020B0503020203020204" pitchFamily="34" charset="0"/>
            </a:endParaRPr>
          </a:p>
        </p:txBody>
      </p:sp>
      <p:sp>
        <p:nvSpPr>
          <p:cNvPr id="1069" name="Google Shape;1069;p108"/>
          <p:cNvSpPr txBox="1">
            <a:spLocks noGrp="1"/>
          </p:cNvSpPr>
          <p:nvPr>
            <p:ph type="body" idx="1"/>
          </p:nvPr>
        </p:nvSpPr>
        <p:spPr>
          <a:xfrm>
            <a:off x="13030763" y="6715125"/>
            <a:ext cx="3343200" cy="175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 b="1">
                <a:latin typeface="Optimistic" panose="020B0503020203020204" pitchFamily="34" charset="0"/>
                <a:cs typeface="Optimistic" panose="020B0503020203020204" pitchFamily="34" charset="0"/>
              </a:rPr>
              <a:t>AI Safety</a:t>
            </a:r>
            <a:endParaRPr b="1">
              <a:latin typeface="Optimistic" panose="020B0503020203020204" pitchFamily="34" charset="0"/>
              <a:cs typeface="Optimistic" panose="020B0503020203020204" pitchFamily="34" charset="0"/>
            </a:endParaRPr>
          </a:p>
          <a:p>
            <a:pPr marL="13833" lvl="0" indent="0" algn="l" rtl="0">
              <a:lnSpc>
                <a:spcPct val="100000"/>
              </a:lnSpc>
              <a:spcBef>
                <a:spcPts val="1000"/>
              </a:spcBef>
              <a:spcAft>
                <a:spcPts val="0"/>
              </a:spcAft>
              <a:buSzPts val="1800"/>
              <a:buNone/>
            </a:pPr>
            <a:br>
              <a:rPr lang="en">
                <a:solidFill>
                  <a:srgbClr val="092838"/>
                </a:solidFill>
                <a:latin typeface="Optimistic" panose="020B0503020203020204" pitchFamily="34" charset="0"/>
                <a:cs typeface="Optimistic" panose="020B0503020203020204" pitchFamily="34" charset="0"/>
              </a:rPr>
            </a:br>
            <a:r>
              <a:rPr lang="en">
                <a:solidFill>
                  <a:srgbClr val="092838"/>
                </a:solidFill>
                <a:latin typeface="Optimistic" panose="020B0503020203020204" pitchFamily="34" charset="0"/>
                <a:cs typeface="Optimistic" panose="020B0503020203020204" pitchFamily="34" charset="0"/>
              </a:rPr>
              <a:t>Learn how to stay safe, protect your data, and guide your family online.</a:t>
            </a:r>
            <a:endParaRPr>
              <a:solidFill>
                <a:srgbClr val="092838"/>
              </a:solidFill>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1000"/>
              </a:spcAft>
              <a:buSzPts val="1800"/>
              <a:buNone/>
            </a:pPr>
            <a:endParaRPr>
              <a:latin typeface="Optimistic" panose="020B0503020203020204" pitchFamily="34" charset="0"/>
              <a:cs typeface="Optimistic" panose="020B0503020203020204" pitchFamily="34" charset="0"/>
            </a:endParaRPr>
          </a:p>
        </p:txBody>
      </p:sp>
      <p:sp>
        <p:nvSpPr>
          <p:cNvPr id="1070" name="Google Shape;1070;p108"/>
          <p:cNvSpPr txBox="1">
            <a:spLocks noGrp="1"/>
          </p:cNvSpPr>
          <p:nvPr>
            <p:ph type="title"/>
          </p:nvPr>
        </p:nvSpPr>
        <p:spPr>
          <a:xfrm>
            <a:off x="8203938" y="2379833"/>
            <a:ext cx="1155000" cy="461700"/>
          </a:xfrm>
          <a:prstGeom prst="rect">
            <a:avLst/>
          </a:prstGeom>
          <a:noFill/>
          <a:ln>
            <a:noFill/>
          </a:ln>
        </p:spPr>
        <p:txBody>
          <a:bodyPr spcFirstLastPara="1" wrap="square" lIns="0" tIns="0" rIns="0" bIns="0" anchor="b" anchorCtr="0">
            <a:spAutoFit/>
          </a:bodyPr>
          <a:lstStyle/>
          <a:p>
            <a:pPr marL="0" lvl="0" indent="0" algn="l" rtl="0">
              <a:lnSpc>
                <a:spcPct val="100000"/>
              </a:lnSpc>
              <a:spcBef>
                <a:spcPts val="0"/>
              </a:spcBef>
              <a:spcAft>
                <a:spcPts val="0"/>
              </a:spcAft>
              <a:buSzPts val="5600"/>
              <a:buNone/>
            </a:pPr>
            <a:r>
              <a:rPr lang="en" sz="3000">
                <a:solidFill>
                  <a:schemeClr val="accent6"/>
                </a:solidFill>
                <a:latin typeface="Optimistic" panose="020B0503020203020204" pitchFamily="34" charset="0"/>
                <a:cs typeface="Optimistic" panose="020B0503020203020204" pitchFamily="34" charset="0"/>
              </a:rPr>
              <a:t>01</a:t>
            </a:r>
            <a:endParaRPr sz="3000">
              <a:solidFill>
                <a:schemeClr val="accent6"/>
              </a:solidFill>
              <a:latin typeface="Optimistic" panose="020B0503020203020204" pitchFamily="34" charset="0"/>
              <a:cs typeface="Optimistic" panose="020B0503020203020204" pitchFamily="34" charset="0"/>
            </a:endParaRPr>
          </a:p>
        </p:txBody>
      </p:sp>
      <p:sp>
        <p:nvSpPr>
          <p:cNvPr id="1071" name="Google Shape;1071;p108"/>
          <p:cNvSpPr txBox="1">
            <a:spLocks noGrp="1"/>
          </p:cNvSpPr>
          <p:nvPr>
            <p:ph type="title"/>
          </p:nvPr>
        </p:nvSpPr>
        <p:spPr>
          <a:xfrm>
            <a:off x="13033113" y="2379833"/>
            <a:ext cx="1155000" cy="461700"/>
          </a:xfrm>
          <a:prstGeom prst="rect">
            <a:avLst/>
          </a:prstGeom>
          <a:noFill/>
          <a:ln>
            <a:noFill/>
          </a:ln>
        </p:spPr>
        <p:txBody>
          <a:bodyPr spcFirstLastPara="1" wrap="square" lIns="0" tIns="0" rIns="0" bIns="0" anchor="b" anchorCtr="0">
            <a:spAutoFit/>
          </a:bodyPr>
          <a:lstStyle/>
          <a:p>
            <a:pPr marL="0" lvl="0" indent="0" algn="l" rtl="0">
              <a:lnSpc>
                <a:spcPct val="100000"/>
              </a:lnSpc>
              <a:spcBef>
                <a:spcPts val="0"/>
              </a:spcBef>
              <a:spcAft>
                <a:spcPts val="0"/>
              </a:spcAft>
              <a:buSzPts val="5600"/>
              <a:buNone/>
            </a:pPr>
            <a:r>
              <a:rPr lang="en" sz="3000">
                <a:solidFill>
                  <a:schemeClr val="accent6"/>
                </a:solidFill>
                <a:latin typeface="Optimistic" panose="020B0503020203020204" pitchFamily="34" charset="0"/>
                <a:cs typeface="Optimistic" panose="020B0503020203020204" pitchFamily="34" charset="0"/>
              </a:rPr>
              <a:t>02</a:t>
            </a:r>
            <a:endParaRPr sz="3000">
              <a:solidFill>
                <a:schemeClr val="accent6"/>
              </a:solidFill>
              <a:latin typeface="Optimistic" panose="020B0503020203020204" pitchFamily="34" charset="0"/>
              <a:cs typeface="Optimistic" panose="020B0503020203020204" pitchFamily="34" charset="0"/>
            </a:endParaRPr>
          </a:p>
        </p:txBody>
      </p:sp>
      <p:sp>
        <p:nvSpPr>
          <p:cNvPr id="1072" name="Google Shape;1072;p108"/>
          <p:cNvSpPr txBox="1">
            <a:spLocks noGrp="1"/>
          </p:cNvSpPr>
          <p:nvPr>
            <p:ph type="title"/>
          </p:nvPr>
        </p:nvSpPr>
        <p:spPr>
          <a:xfrm>
            <a:off x="8203938" y="6015058"/>
            <a:ext cx="1155000" cy="461700"/>
          </a:xfrm>
          <a:prstGeom prst="rect">
            <a:avLst/>
          </a:prstGeom>
          <a:noFill/>
          <a:ln>
            <a:noFill/>
          </a:ln>
        </p:spPr>
        <p:txBody>
          <a:bodyPr spcFirstLastPara="1" wrap="square" lIns="0" tIns="0" rIns="0" bIns="0" anchor="b" anchorCtr="0">
            <a:spAutoFit/>
          </a:bodyPr>
          <a:lstStyle/>
          <a:p>
            <a:pPr marL="0" lvl="0" indent="0" algn="l" rtl="0">
              <a:lnSpc>
                <a:spcPct val="100000"/>
              </a:lnSpc>
              <a:spcBef>
                <a:spcPts val="0"/>
              </a:spcBef>
              <a:spcAft>
                <a:spcPts val="0"/>
              </a:spcAft>
              <a:buSzPts val="5600"/>
              <a:buNone/>
            </a:pPr>
            <a:r>
              <a:rPr lang="en" sz="3000">
                <a:solidFill>
                  <a:schemeClr val="accent6"/>
                </a:solidFill>
                <a:latin typeface="Optimistic" panose="020B0503020203020204" pitchFamily="34" charset="0"/>
                <a:cs typeface="Optimistic" panose="020B0503020203020204" pitchFamily="34" charset="0"/>
              </a:rPr>
              <a:t>03</a:t>
            </a:r>
            <a:endParaRPr sz="3000">
              <a:solidFill>
                <a:schemeClr val="accent6"/>
              </a:solidFill>
              <a:latin typeface="Optimistic" panose="020B0503020203020204" pitchFamily="34" charset="0"/>
              <a:cs typeface="Optimistic" panose="020B0503020203020204" pitchFamily="34" charset="0"/>
            </a:endParaRPr>
          </a:p>
        </p:txBody>
      </p:sp>
      <p:sp>
        <p:nvSpPr>
          <p:cNvPr id="1073" name="Google Shape;1073;p108"/>
          <p:cNvSpPr txBox="1">
            <a:spLocks noGrp="1"/>
          </p:cNvSpPr>
          <p:nvPr>
            <p:ph type="title"/>
          </p:nvPr>
        </p:nvSpPr>
        <p:spPr>
          <a:xfrm>
            <a:off x="13033113" y="6015058"/>
            <a:ext cx="1155000" cy="461700"/>
          </a:xfrm>
          <a:prstGeom prst="rect">
            <a:avLst/>
          </a:prstGeom>
          <a:noFill/>
          <a:ln>
            <a:noFill/>
          </a:ln>
        </p:spPr>
        <p:txBody>
          <a:bodyPr spcFirstLastPara="1" wrap="square" lIns="0" tIns="0" rIns="0" bIns="0" anchor="b" anchorCtr="0">
            <a:spAutoFit/>
          </a:bodyPr>
          <a:lstStyle/>
          <a:p>
            <a:pPr marL="0" lvl="0" indent="0" algn="l" rtl="0">
              <a:lnSpc>
                <a:spcPct val="100000"/>
              </a:lnSpc>
              <a:spcBef>
                <a:spcPts val="0"/>
              </a:spcBef>
              <a:spcAft>
                <a:spcPts val="0"/>
              </a:spcAft>
              <a:buSzPts val="5600"/>
              <a:buNone/>
            </a:pPr>
            <a:r>
              <a:rPr lang="en" sz="3000">
                <a:solidFill>
                  <a:schemeClr val="accent6"/>
                </a:solidFill>
                <a:latin typeface="Optimistic" panose="020B0503020203020204" pitchFamily="34" charset="0"/>
                <a:cs typeface="Optimistic" panose="020B0503020203020204" pitchFamily="34" charset="0"/>
              </a:rPr>
              <a:t>04</a:t>
            </a:r>
            <a:endParaRPr sz="3000">
              <a:solidFill>
                <a:schemeClr val="accent6"/>
              </a:solidFill>
              <a:latin typeface="Optimistic" panose="020B0503020203020204" pitchFamily="34" charset="0"/>
              <a:cs typeface="Optimistic" panose="020B0503020203020204" pitchFamily="34" charset="0"/>
            </a:endParaRPr>
          </a:p>
        </p:txBody>
      </p:sp>
      <p:sp>
        <p:nvSpPr>
          <p:cNvPr id="1074" name="Google Shape;1074;p108"/>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sp>
        <p:nvSpPr>
          <p:cNvPr id="1075" name="Google Shape;1075;p108"/>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Optimistic" panose="020B0503020203020204" pitchFamily="34" charset="0"/>
                <a:ea typeface="Montserrat SemiBold"/>
                <a:cs typeface="Optimistic" panose="020B0503020203020204" pitchFamily="34" charset="0"/>
                <a:sym typeface="Montserrat SemiBold"/>
              </a:rPr>
              <a:t>12</a:t>
            </a:fld>
            <a:endParaRPr sz="900" b="1" i="0" u="none" strike="noStrike" cap="none">
              <a:solidFill>
                <a:schemeClr val="accent4"/>
              </a:solidFill>
              <a:latin typeface="Optimistic" panose="020B0503020203020204" pitchFamily="34" charset="0"/>
              <a:ea typeface="Montserrat SemiBold"/>
              <a:cs typeface="Optimistic" panose="020B0503020203020204" pitchFamily="34" charset="0"/>
              <a:sym typeface="Montserrat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109"/>
          <p:cNvSpPr txBox="1">
            <a:spLocks noGrp="1"/>
          </p:cNvSpPr>
          <p:nvPr>
            <p:ph type="ctrTitle"/>
          </p:nvPr>
        </p:nvSpPr>
        <p:spPr>
          <a:xfrm>
            <a:off x="1527050" y="4207800"/>
            <a:ext cx="6688200" cy="1723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Creating </a:t>
            </a:r>
            <a:endParaRPr>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with AI</a:t>
            </a:r>
            <a:endParaRPr>
              <a:latin typeface="Optimistic" panose="020B0503020203020204" pitchFamily="34" charset="0"/>
              <a:cs typeface="Optimistic" panose="020B0503020203020204" pitchFamily="34" charset="0"/>
            </a:endParaRPr>
          </a:p>
        </p:txBody>
      </p:sp>
      <p:sp>
        <p:nvSpPr>
          <p:cNvPr id="1081" name="Google Shape;1081;p109"/>
          <p:cNvSpPr txBox="1">
            <a:spLocks noGrp="1"/>
          </p:cNvSpPr>
          <p:nvPr>
            <p:ph type="subTitle" idx="4294967295"/>
          </p:nvPr>
        </p:nvSpPr>
        <p:spPr>
          <a:xfrm>
            <a:off x="1551397" y="6015050"/>
            <a:ext cx="66882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Protecting Yourself</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1082" name="Google Shape;1082;p109"/>
          <p:cNvPicPr preferRelativeResize="0"/>
          <p:nvPr/>
        </p:nvPicPr>
        <p:blipFill rotWithShape="1">
          <a:blip r:embed="rId3">
            <a:alphaModFix/>
          </a:blip>
          <a:srcRect l="1400" r="1409"/>
          <a:stretch/>
        </p:blipFill>
        <p:spPr>
          <a:xfrm>
            <a:off x="7661950" y="1831350"/>
            <a:ext cx="9657600" cy="6624300"/>
          </a:xfrm>
          <a:prstGeom prst="roundRect">
            <a:avLst>
              <a:gd name="adj" fmla="val 8257"/>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Google Shape;1087;p110"/>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Why AI detection matters in your daily life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111"/>
          <p:cNvSpPr/>
          <p:nvPr/>
        </p:nvSpPr>
        <p:spPr>
          <a:xfrm>
            <a:off x="9696450" y="1473275"/>
            <a:ext cx="7796100" cy="80136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93" name="Google Shape;1093;p111"/>
          <p:cNvSpPr txBox="1">
            <a:spLocks noGrp="1"/>
          </p:cNvSpPr>
          <p:nvPr>
            <p:ph type="title"/>
          </p:nvPr>
        </p:nvSpPr>
        <p:spPr>
          <a:xfrm>
            <a:off x="777250" y="2532900"/>
            <a:ext cx="70665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AI-generated content can now look and sound very real </a:t>
            </a:r>
            <a:endParaRPr sz="3600">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 and that’s a risk</a:t>
            </a:r>
            <a:endParaRPr sz="3600">
              <a:latin typeface="Optimistic" panose="020B0503020203020204" pitchFamily="34" charset="0"/>
              <a:cs typeface="Optimistic" panose="020B0503020203020204" pitchFamily="34" charset="0"/>
            </a:endParaRPr>
          </a:p>
        </p:txBody>
      </p:sp>
      <p:sp>
        <p:nvSpPr>
          <p:cNvPr id="1094" name="Google Shape;1094;p111"/>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CREATING WITH AI</a:t>
            </a:r>
            <a:endParaRPr sz="1000">
              <a:latin typeface="Optimistic" panose="020B0503020203020204" pitchFamily="34" charset="0"/>
              <a:cs typeface="Optimistic" panose="020B0503020203020204" pitchFamily="34" charset="0"/>
            </a:endParaRPr>
          </a:p>
        </p:txBody>
      </p:sp>
      <p:sp>
        <p:nvSpPr>
          <p:cNvPr id="1095" name="Google Shape;1095;p111"/>
          <p:cNvSpPr txBox="1"/>
          <p:nvPr/>
        </p:nvSpPr>
        <p:spPr>
          <a:xfrm>
            <a:off x="10184775" y="4866025"/>
            <a:ext cx="3406200" cy="2295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Fake news about local policies</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096" name="Google Shape;1096;p111"/>
          <p:cNvSpPr txBox="1"/>
          <p:nvPr/>
        </p:nvSpPr>
        <p:spPr>
          <a:xfrm>
            <a:off x="13785450" y="4883025"/>
            <a:ext cx="3405900" cy="2295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Scam messages from "your bank"</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p:txBody>
      </p:sp>
      <p:pic>
        <p:nvPicPr>
          <p:cNvPr id="1097" name="Google Shape;1097;p111" title="Fake News.png"/>
          <p:cNvPicPr preferRelativeResize="0"/>
          <p:nvPr/>
        </p:nvPicPr>
        <p:blipFill rotWithShape="1">
          <a:blip r:embed="rId3">
            <a:alphaModFix/>
          </a:blip>
          <a:srcRect l="10839" r="10847"/>
          <a:stretch/>
        </p:blipFill>
        <p:spPr>
          <a:xfrm>
            <a:off x="10108575" y="1818774"/>
            <a:ext cx="3406200" cy="2899500"/>
          </a:xfrm>
          <a:prstGeom prst="roundRect">
            <a:avLst>
              <a:gd name="adj" fmla="val 7143"/>
            </a:avLst>
          </a:prstGeom>
          <a:noFill/>
          <a:ln>
            <a:noFill/>
          </a:ln>
        </p:spPr>
      </p:pic>
      <p:pic>
        <p:nvPicPr>
          <p:cNvPr id="1098" name="Google Shape;1098;p111" title="False Health Msg.jpg"/>
          <p:cNvPicPr preferRelativeResize="0"/>
          <p:nvPr/>
        </p:nvPicPr>
        <p:blipFill rotWithShape="1">
          <a:blip r:embed="rId4">
            <a:alphaModFix/>
          </a:blip>
          <a:srcRect l="10852" r="10852"/>
          <a:stretch/>
        </p:blipFill>
        <p:spPr>
          <a:xfrm>
            <a:off x="10108575" y="5667366"/>
            <a:ext cx="3406200" cy="2899500"/>
          </a:xfrm>
          <a:prstGeom prst="roundRect">
            <a:avLst>
              <a:gd name="adj" fmla="val 10074"/>
            </a:avLst>
          </a:prstGeom>
          <a:noFill/>
          <a:ln>
            <a:noFill/>
          </a:ln>
        </p:spPr>
      </p:pic>
      <p:pic>
        <p:nvPicPr>
          <p:cNvPr id="1099" name="Google Shape;1099;p111" title="Fake Ads.jpg"/>
          <p:cNvPicPr preferRelativeResize="0"/>
          <p:nvPr/>
        </p:nvPicPr>
        <p:blipFill rotWithShape="1">
          <a:blip r:embed="rId5">
            <a:alphaModFix/>
          </a:blip>
          <a:srcRect l="3007" r="3017"/>
          <a:stretch/>
        </p:blipFill>
        <p:spPr>
          <a:xfrm>
            <a:off x="13709250" y="5667366"/>
            <a:ext cx="3406200" cy="2899500"/>
          </a:xfrm>
          <a:prstGeom prst="roundRect">
            <a:avLst>
              <a:gd name="adj" fmla="val 9081"/>
            </a:avLst>
          </a:prstGeom>
          <a:noFill/>
          <a:ln>
            <a:noFill/>
          </a:ln>
        </p:spPr>
      </p:pic>
      <p:sp>
        <p:nvSpPr>
          <p:cNvPr id="1100" name="Google Shape;1100;p111"/>
          <p:cNvSpPr txBox="1"/>
          <p:nvPr/>
        </p:nvSpPr>
        <p:spPr>
          <a:xfrm>
            <a:off x="10184676" y="8748550"/>
            <a:ext cx="3062700" cy="4449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False health info circulating in family groups</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101" name="Google Shape;1101;p111"/>
          <p:cNvSpPr txBox="1"/>
          <p:nvPr/>
        </p:nvSpPr>
        <p:spPr>
          <a:xfrm>
            <a:off x="13785450" y="8741975"/>
            <a:ext cx="3405900" cy="229500"/>
          </a:xfrm>
          <a:prstGeom prst="rect">
            <a:avLst/>
          </a:prstGeom>
          <a:noFill/>
          <a:ln>
            <a:noFill/>
          </a:ln>
        </p:spPr>
        <p:txBody>
          <a:bodyPr spcFirstLastPara="1" wrap="square" lIns="0" tIns="13850" rIns="0" bIns="0" anchor="t" anchorCtr="0">
            <a:spAutoFit/>
          </a:bodyPr>
          <a:lstStyle/>
          <a:p>
            <a:pPr marL="0"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Fake online ads targeting consumers</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102" name="Google Shape;1102;p111"/>
          <p:cNvGrpSpPr/>
          <p:nvPr/>
        </p:nvGrpSpPr>
        <p:grpSpPr>
          <a:xfrm>
            <a:off x="777246" y="5737351"/>
            <a:ext cx="178839" cy="159067"/>
            <a:chOff x="610797" y="3458434"/>
            <a:chExt cx="119226" cy="106045"/>
          </a:xfrm>
        </p:grpSpPr>
        <p:sp>
          <p:nvSpPr>
            <p:cNvPr id="1103" name="Google Shape;1103;p111"/>
            <p:cNvSpPr/>
            <p:nvPr/>
          </p:nvSpPr>
          <p:spPr>
            <a:xfrm>
              <a:off x="610797" y="3511185"/>
              <a:ext cx="118745" cy="0"/>
            </a:xfrm>
            <a:custGeom>
              <a:avLst/>
              <a:gdLst/>
              <a:ahLst/>
              <a:cxnLst/>
              <a:rect l="l" t="t" r="r" b="b"/>
              <a:pathLst>
                <a:path w="118745" h="120000" extrusionOk="0">
                  <a:moveTo>
                    <a:pt x="0" y="0"/>
                  </a:moveTo>
                  <a:lnTo>
                    <a:pt x="118643" y="0"/>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4B0550"/>
                </a:solidFill>
                <a:latin typeface="Optimistic" panose="020B0503020203020204" pitchFamily="34" charset="0"/>
                <a:cs typeface="Optimistic" panose="020B0503020203020204" pitchFamily="34" charset="0"/>
                <a:sym typeface="Arial"/>
              </a:endParaRPr>
            </a:p>
          </p:txBody>
        </p:sp>
        <p:sp>
          <p:nvSpPr>
            <p:cNvPr id="1104" name="Google Shape;1104;p111"/>
            <p:cNvSpPr/>
            <p:nvPr/>
          </p:nvSpPr>
          <p:spPr>
            <a:xfrm>
              <a:off x="676683" y="3458434"/>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4B0550"/>
                </a:solidFill>
                <a:latin typeface="Optimistic" panose="020B0503020203020204" pitchFamily="34" charset="0"/>
                <a:cs typeface="Optimistic" panose="020B0503020203020204" pitchFamily="34" charset="0"/>
                <a:sym typeface="Arial"/>
              </a:endParaRPr>
            </a:p>
          </p:txBody>
        </p:sp>
      </p:grpSp>
      <p:grpSp>
        <p:nvGrpSpPr>
          <p:cNvPr id="1105" name="Google Shape;1105;p111"/>
          <p:cNvGrpSpPr/>
          <p:nvPr/>
        </p:nvGrpSpPr>
        <p:grpSpPr>
          <a:xfrm>
            <a:off x="777246" y="6285154"/>
            <a:ext cx="178839" cy="159067"/>
            <a:chOff x="610797" y="3927316"/>
            <a:chExt cx="119226" cy="106045"/>
          </a:xfrm>
        </p:grpSpPr>
        <p:sp>
          <p:nvSpPr>
            <p:cNvPr id="1106" name="Google Shape;1106;p111"/>
            <p:cNvSpPr/>
            <p:nvPr/>
          </p:nvSpPr>
          <p:spPr>
            <a:xfrm>
              <a:off x="610797" y="3980068"/>
              <a:ext cx="118745" cy="0"/>
            </a:xfrm>
            <a:custGeom>
              <a:avLst/>
              <a:gdLst/>
              <a:ahLst/>
              <a:cxnLst/>
              <a:rect l="l" t="t" r="r" b="b"/>
              <a:pathLst>
                <a:path w="118745" h="120000" extrusionOk="0">
                  <a:moveTo>
                    <a:pt x="0" y="0"/>
                  </a:moveTo>
                  <a:lnTo>
                    <a:pt x="118643" y="0"/>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4B0550"/>
                </a:solidFill>
                <a:latin typeface="Optimistic" panose="020B0503020203020204" pitchFamily="34" charset="0"/>
                <a:cs typeface="Optimistic" panose="020B0503020203020204" pitchFamily="34" charset="0"/>
                <a:sym typeface="Arial"/>
              </a:endParaRPr>
            </a:p>
          </p:txBody>
        </p:sp>
        <p:sp>
          <p:nvSpPr>
            <p:cNvPr id="1107" name="Google Shape;1107;p111"/>
            <p:cNvSpPr/>
            <p:nvPr/>
          </p:nvSpPr>
          <p:spPr>
            <a:xfrm>
              <a:off x="676683" y="3927316"/>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4B0550"/>
                </a:solidFill>
                <a:latin typeface="Optimistic" panose="020B0503020203020204" pitchFamily="34" charset="0"/>
                <a:cs typeface="Optimistic" panose="020B0503020203020204" pitchFamily="34" charset="0"/>
                <a:sym typeface="Arial"/>
              </a:endParaRPr>
            </a:p>
          </p:txBody>
        </p:sp>
      </p:grpSp>
      <p:grpSp>
        <p:nvGrpSpPr>
          <p:cNvPr id="1108" name="Google Shape;1108;p111"/>
          <p:cNvGrpSpPr/>
          <p:nvPr/>
        </p:nvGrpSpPr>
        <p:grpSpPr>
          <a:xfrm>
            <a:off x="777246" y="6839142"/>
            <a:ext cx="178839" cy="159068"/>
            <a:chOff x="610797" y="4396198"/>
            <a:chExt cx="119226" cy="106045"/>
          </a:xfrm>
        </p:grpSpPr>
        <p:sp>
          <p:nvSpPr>
            <p:cNvPr id="1109" name="Google Shape;1109;p111"/>
            <p:cNvSpPr/>
            <p:nvPr/>
          </p:nvSpPr>
          <p:spPr>
            <a:xfrm>
              <a:off x="610797" y="4448949"/>
              <a:ext cx="118745" cy="0"/>
            </a:xfrm>
            <a:custGeom>
              <a:avLst/>
              <a:gdLst/>
              <a:ahLst/>
              <a:cxnLst/>
              <a:rect l="l" t="t" r="r" b="b"/>
              <a:pathLst>
                <a:path w="118745" h="120000" extrusionOk="0">
                  <a:moveTo>
                    <a:pt x="0" y="0"/>
                  </a:moveTo>
                  <a:lnTo>
                    <a:pt x="118643" y="0"/>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4B0550"/>
                </a:solidFill>
                <a:latin typeface="Optimistic" panose="020B0503020203020204" pitchFamily="34" charset="0"/>
                <a:cs typeface="Optimistic" panose="020B0503020203020204" pitchFamily="34" charset="0"/>
                <a:sym typeface="Arial"/>
              </a:endParaRPr>
            </a:p>
          </p:txBody>
        </p:sp>
        <p:sp>
          <p:nvSpPr>
            <p:cNvPr id="1110" name="Google Shape;1110;p111"/>
            <p:cNvSpPr/>
            <p:nvPr/>
          </p:nvSpPr>
          <p:spPr>
            <a:xfrm>
              <a:off x="676683" y="4396198"/>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4B0550"/>
                </a:solidFill>
                <a:latin typeface="Optimistic" panose="020B0503020203020204" pitchFamily="34" charset="0"/>
                <a:cs typeface="Optimistic" panose="020B0503020203020204" pitchFamily="34" charset="0"/>
                <a:sym typeface="Arial"/>
              </a:endParaRPr>
            </a:p>
          </p:txBody>
        </p:sp>
      </p:grpSp>
      <p:sp>
        <p:nvSpPr>
          <p:cNvPr id="1111" name="Google Shape;1111;p111"/>
          <p:cNvSpPr txBox="1"/>
          <p:nvPr/>
        </p:nvSpPr>
        <p:spPr>
          <a:xfrm>
            <a:off x="1203875" y="5674750"/>
            <a:ext cx="4283400" cy="138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Spread confusion</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Trick you or your family</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Affect your finances or safety</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112" name="Google Shape;1112;p111"/>
          <p:cNvSpPr txBox="1"/>
          <p:nvPr/>
        </p:nvSpPr>
        <p:spPr>
          <a:xfrm>
            <a:off x="790575" y="7767650"/>
            <a:ext cx="42834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Let’s learn how to spot them</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113" name="Google Shape;1113;p111"/>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pic>
        <p:nvPicPr>
          <p:cNvPr id="1114" name="Google Shape;1114;p111" title="Scam Message.jpg"/>
          <p:cNvPicPr preferRelativeResize="0"/>
          <p:nvPr/>
        </p:nvPicPr>
        <p:blipFill rotWithShape="1">
          <a:blip r:embed="rId6">
            <a:alphaModFix/>
          </a:blip>
          <a:srcRect l="10839" r="10847"/>
          <a:stretch/>
        </p:blipFill>
        <p:spPr>
          <a:xfrm>
            <a:off x="13709250" y="1818774"/>
            <a:ext cx="3406200" cy="2899500"/>
          </a:xfrm>
          <a:prstGeom prst="roundRect">
            <a:avLst>
              <a:gd name="adj" fmla="val 7505"/>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112"/>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Can you spot the AI image?</a:t>
            </a:r>
            <a:endParaRPr>
              <a:latin typeface="Optimistic" panose="020B0503020203020204" pitchFamily="34" charset="0"/>
              <a:cs typeface="Optimistic" panose="020B0503020203020204" pitchFamily="34" charset="0"/>
            </a:endParaRPr>
          </a:p>
        </p:txBody>
      </p:sp>
      <p:sp>
        <p:nvSpPr>
          <p:cNvPr id="1120" name="Google Shape;1120;p112"/>
          <p:cNvSpPr txBox="1">
            <a:spLocks noGrp="1"/>
          </p:cNvSpPr>
          <p:nvPr>
            <p:ph type="subTitle" idx="4294967295"/>
          </p:nvPr>
        </p:nvSpPr>
        <p:spPr>
          <a:xfrm>
            <a:off x="1527040" y="2867037"/>
            <a:ext cx="119649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ACTIVITY</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pic>
        <p:nvPicPr>
          <p:cNvPr id="1125" name="Google Shape;1125;p113" title="Middle E Asset2 05.png"/>
          <p:cNvPicPr preferRelativeResize="0"/>
          <p:nvPr/>
        </p:nvPicPr>
        <p:blipFill rotWithShape="1">
          <a:blip r:embed="rId3">
            <a:alphaModFix/>
          </a:blip>
          <a:srcRect t="25828" b="3078"/>
          <a:stretch/>
        </p:blipFill>
        <p:spPr>
          <a:xfrm>
            <a:off x="12103087" y="2399048"/>
            <a:ext cx="5369100" cy="5725500"/>
          </a:xfrm>
          <a:prstGeom prst="roundRect">
            <a:avLst>
              <a:gd name="adj" fmla="val 3293"/>
            </a:avLst>
          </a:prstGeom>
          <a:noFill/>
          <a:ln>
            <a:noFill/>
          </a:ln>
        </p:spPr>
      </p:pic>
      <p:pic>
        <p:nvPicPr>
          <p:cNvPr id="1126" name="Google Shape;1126;p113" title="Middle E Asset2 04.jpg"/>
          <p:cNvPicPr preferRelativeResize="0"/>
          <p:nvPr/>
        </p:nvPicPr>
        <p:blipFill rotWithShape="1">
          <a:blip r:embed="rId4">
            <a:alphaModFix/>
          </a:blip>
          <a:srcRect t="25835" b="3092"/>
          <a:stretch/>
        </p:blipFill>
        <p:spPr>
          <a:xfrm>
            <a:off x="6371274" y="2399048"/>
            <a:ext cx="5369100" cy="5725500"/>
          </a:xfrm>
          <a:prstGeom prst="roundRect">
            <a:avLst>
              <a:gd name="adj" fmla="val 3293"/>
            </a:avLst>
          </a:prstGeom>
          <a:noFill/>
          <a:ln>
            <a:noFill/>
          </a:ln>
        </p:spPr>
      </p:pic>
      <p:sp>
        <p:nvSpPr>
          <p:cNvPr id="1127" name="Google Shape;1127;p113"/>
          <p:cNvSpPr txBox="1">
            <a:spLocks noGrp="1"/>
          </p:cNvSpPr>
          <p:nvPr>
            <p:ph type="title"/>
          </p:nvPr>
        </p:nvSpPr>
        <p:spPr>
          <a:xfrm>
            <a:off x="777240" y="2750213"/>
            <a:ext cx="49287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Look at the two images on screen</a:t>
            </a:r>
            <a:endParaRPr sz="3600">
              <a:latin typeface="Optimistic" panose="020B0503020203020204" pitchFamily="34" charset="0"/>
              <a:cs typeface="Optimistic" panose="020B0503020203020204" pitchFamily="34" charset="0"/>
            </a:endParaRPr>
          </a:p>
        </p:txBody>
      </p:sp>
      <p:sp>
        <p:nvSpPr>
          <p:cNvPr id="1128" name="Google Shape;1128;p113"/>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grpSp>
        <p:nvGrpSpPr>
          <p:cNvPr id="1129" name="Google Shape;1129;p113"/>
          <p:cNvGrpSpPr/>
          <p:nvPr/>
        </p:nvGrpSpPr>
        <p:grpSpPr>
          <a:xfrm>
            <a:off x="777246" y="5807801"/>
            <a:ext cx="178839" cy="159067"/>
            <a:chOff x="610797" y="3458434"/>
            <a:chExt cx="119226" cy="106045"/>
          </a:xfrm>
        </p:grpSpPr>
        <p:sp>
          <p:nvSpPr>
            <p:cNvPr id="1130" name="Google Shape;1130;p113"/>
            <p:cNvSpPr/>
            <p:nvPr/>
          </p:nvSpPr>
          <p:spPr>
            <a:xfrm>
              <a:off x="610797" y="3511185"/>
              <a:ext cx="118745" cy="0"/>
            </a:xfrm>
            <a:custGeom>
              <a:avLst/>
              <a:gdLst/>
              <a:ahLst/>
              <a:cxnLst/>
              <a:rect l="l" t="t" r="r" b="b"/>
              <a:pathLst>
                <a:path w="118745" h="120000" extrusionOk="0">
                  <a:moveTo>
                    <a:pt x="0" y="0"/>
                  </a:moveTo>
                  <a:lnTo>
                    <a:pt x="118643" y="0"/>
                  </a:lnTo>
                </a:path>
              </a:pathLst>
            </a:custGeom>
            <a:noFill/>
            <a:ln w="28575"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1131" name="Google Shape;1131;p113"/>
            <p:cNvSpPr/>
            <p:nvPr/>
          </p:nvSpPr>
          <p:spPr>
            <a:xfrm>
              <a:off x="676683" y="3458434"/>
              <a:ext cx="53340" cy="106045"/>
            </a:xfrm>
            <a:custGeom>
              <a:avLst/>
              <a:gdLst/>
              <a:ahLst/>
              <a:cxnLst/>
              <a:rect l="l" t="t" r="r" b="b"/>
              <a:pathLst>
                <a:path w="53340" h="106045" extrusionOk="0">
                  <a:moveTo>
                    <a:pt x="0" y="0"/>
                  </a:moveTo>
                  <a:lnTo>
                    <a:pt x="52755" y="52755"/>
                  </a:lnTo>
                  <a:lnTo>
                    <a:pt x="0" y="105498"/>
                  </a:lnTo>
                </a:path>
              </a:pathLst>
            </a:custGeom>
            <a:noFill/>
            <a:ln w="28575"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grpSp>
      <p:grpSp>
        <p:nvGrpSpPr>
          <p:cNvPr id="1132" name="Google Shape;1132;p113"/>
          <p:cNvGrpSpPr/>
          <p:nvPr/>
        </p:nvGrpSpPr>
        <p:grpSpPr>
          <a:xfrm>
            <a:off x="777246" y="6355604"/>
            <a:ext cx="178839" cy="159067"/>
            <a:chOff x="610797" y="3927316"/>
            <a:chExt cx="119226" cy="106045"/>
          </a:xfrm>
        </p:grpSpPr>
        <p:sp>
          <p:nvSpPr>
            <p:cNvPr id="1133" name="Google Shape;1133;p113"/>
            <p:cNvSpPr/>
            <p:nvPr/>
          </p:nvSpPr>
          <p:spPr>
            <a:xfrm>
              <a:off x="610797" y="3980068"/>
              <a:ext cx="118745" cy="0"/>
            </a:xfrm>
            <a:custGeom>
              <a:avLst/>
              <a:gdLst/>
              <a:ahLst/>
              <a:cxnLst/>
              <a:rect l="l" t="t" r="r" b="b"/>
              <a:pathLst>
                <a:path w="118745" h="120000" extrusionOk="0">
                  <a:moveTo>
                    <a:pt x="0" y="0"/>
                  </a:moveTo>
                  <a:lnTo>
                    <a:pt x="118643" y="0"/>
                  </a:lnTo>
                </a:path>
              </a:pathLst>
            </a:custGeom>
            <a:noFill/>
            <a:ln w="28575"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1134" name="Google Shape;1134;p113"/>
            <p:cNvSpPr/>
            <p:nvPr/>
          </p:nvSpPr>
          <p:spPr>
            <a:xfrm>
              <a:off x="676683" y="3927316"/>
              <a:ext cx="53340" cy="106045"/>
            </a:xfrm>
            <a:custGeom>
              <a:avLst/>
              <a:gdLst/>
              <a:ahLst/>
              <a:cxnLst/>
              <a:rect l="l" t="t" r="r" b="b"/>
              <a:pathLst>
                <a:path w="53340" h="106045" extrusionOk="0">
                  <a:moveTo>
                    <a:pt x="0" y="0"/>
                  </a:moveTo>
                  <a:lnTo>
                    <a:pt x="52755" y="52755"/>
                  </a:lnTo>
                  <a:lnTo>
                    <a:pt x="0" y="105498"/>
                  </a:lnTo>
                </a:path>
              </a:pathLst>
            </a:custGeom>
            <a:noFill/>
            <a:ln w="28575"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grpSp>
      <p:sp>
        <p:nvSpPr>
          <p:cNvPr id="1135" name="Google Shape;1135;p113"/>
          <p:cNvSpPr txBox="1"/>
          <p:nvPr/>
        </p:nvSpPr>
        <p:spPr>
          <a:xfrm>
            <a:off x="1203875" y="5745200"/>
            <a:ext cx="4283400" cy="831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One is a real photo</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One is AI-generated</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1136" name="Google Shape;1136;p113"/>
          <p:cNvSpPr txBox="1"/>
          <p:nvPr/>
        </p:nvSpPr>
        <p:spPr>
          <a:xfrm>
            <a:off x="790575" y="7138025"/>
            <a:ext cx="42834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Vote: Which one do you think is fake?</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1137" name="Google Shape;1137;p113"/>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solidFill>
                  <a:schemeClr val="accent4"/>
                </a:solidFill>
                <a:latin typeface="Optimistic" panose="020B0503020203020204" pitchFamily="34" charset="0"/>
                <a:cs typeface="Optimistic" panose="020B0503020203020204" pitchFamily="34" charset="0"/>
              </a:rPr>
              <a:t>CREATING WITH AI</a:t>
            </a:r>
            <a:endParaRPr sz="1000">
              <a:solidFill>
                <a:schemeClr val="accent4"/>
              </a:solidFill>
              <a:latin typeface="Optimistic" panose="020B0503020203020204" pitchFamily="34" charset="0"/>
              <a:cs typeface="Optimistic" panose="020B0503020203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114"/>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Which message was written by a human?</a:t>
            </a:r>
            <a:endParaRPr>
              <a:latin typeface="Optimistic" panose="020B0503020203020204" pitchFamily="34" charset="0"/>
              <a:cs typeface="Optimistic" panose="020B0503020203020204" pitchFamily="34" charset="0"/>
            </a:endParaRPr>
          </a:p>
        </p:txBody>
      </p:sp>
      <p:sp>
        <p:nvSpPr>
          <p:cNvPr id="1143" name="Google Shape;1143;p114"/>
          <p:cNvSpPr txBox="1">
            <a:spLocks noGrp="1"/>
          </p:cNvSpPr>
          <p:nvPr>
            <p:ph type="subTitle" idx="4294967295"/>
          </p:nvPr>
        </p:nvSpPr>
        <p:spPr>
          <a:xfrm>
            <a:off x="1527040" y="2867037"/>
            <a:ext cx="119649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ACTIVITY</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115"/>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sp>
        <p:nvSpPr>
          <p:cNvPr id="1149" name="Google Shape;1149;p115"/>
          <p:cNvSpPr txBox="1">
            <a:spLocks noGrp="1"/>
          </p:cNvSpPr>
          <p:nvPr>
            <p:ph type="title"/>
          </p:nvPr>
        </p:nvSpPr>
        <p:spPr>
          <a:xfrm>
            <a:off x="777251" y="2532900"/>
            <a:ext cx="53187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solidFill>
                  <a:schemeClr val="accent4"/>
                </a:solidFill>
                <a:latin typeface="Optimistic" panose="020B0503020203020204" pitchFamily="34" charset="0"/>
                <a:cs typeface="Optimistic" panose="020B0503020203020204" pitchFamily="34" charset="0"/>
              </a:rPr>
              <a:t>Which one sounds more human? More local? More believable?</a:t>
            </a:r>
            <a:endParaRPr sz="3600">
              <a:solidFill>
                <a:schemeClr val="accent4"/>
              </a:solidFill>
              <a:latin typeface="Optimistic" panose="020B0503020203020204" pitchFamily="34" charset="0"/>
              <a:cs typeface="Optimistic" panose="020B0503020203020204" pitchFamily="34" charset="0"/>
            </a:endParaRPr>
          </a:p>
        </p:txBody>
      </p:sp>
      <p:sp>
        <p:nvSpPr>
          <p:cNvPr id="1150" name="Google Shape;1150;p115"/>
          <p:cNvSpPr txBox="1">
            <a:spLocks noGrp="1"/>
          </p:cNvSpPr>
          <p:nvPr>
            <p:ph type="body" idx="1"/>
          </p:nvPr>
        </p:nvSpPr>
        <p:spPr>
          <a:xfrm>
            <a:off x="777240" y="5742432"/>
            <a:ext cx="4928700" cy="37443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Let’s break it down together.</a:t>
            </a:r>
            <a:endParaRPr>
              <a:solidFill>
                <a:schemeClr val="accent4"/>
              </a:solidFill>
              <a:latin typeface="Optimistic" panose="020B0503020203020204" pitchFamily="34" charset="0"/>
              <a:cs typeface="Optimistic" panose="020B0503020203020204" pitchFamily="34" charset="0"/>
            </a:endParaRPr>
          </a:p>
        </p:txBody>
      </p:sp>
      <p:sp>
        <p:nvSpPr>
          <p:cNvPr id="1151" name="Google Shape;1151;p115"/>
          <p:cNvSpPr/>
          <p:nvPr/>
        </p:nvSpPr>
        <p:spPr>
          <a:xfrm>
            <a:off x="7478000" y="2867524"/>
            <a:ext cx="4075800" cy="6098675"/>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152" name="Google Shape;1152;p115"/>
          <p:cNvSpPr txBox="1">
            <a:spLocks noGrp="1"/>
          </p:cNvSpPr>
          <p:nvPr>
            <p:ph type="title" idx="4294967295"/>
          </p:nvPr>
        </p:nvSpPr>
        <p:spPr>
          <a:xfrm>
            <a:off x="7843850" y="1721002"/>
            <a:ext cx="3090000" cy="18927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000">
                <a:latin typeface="Optimistic" panose="020B0503020203020204" pitchFamily="34" charset="0"/>
                <a:cs typeface="Optimistic" panose="020B0503020203020204" pitchFamily="34" charset="0"/>
              </a:rPr>
              <a:t>Announcement</a:t>
            </a:r>
            <a:endParaRPr sz="3000">
              <a:latin typeface="Optimistic" panose="020B0503020203020204" pitchFamily="34" charset="0"/>
              <a:cs typeface="Optimistic" panose="020B0503020203020204" pitchFamily="34" charset="0"/>
            </a:endParaRPr>
          </a:p>
        </p:txBody>
      </p:sp>
      <p:sp>
        <p:nvSpPr>
          <p:cNvPr id="1153" name="Google Shape;1153;p115"/>
          <p:cNvSpPr txBox="1">
            <a:spLocks noGrp="1"/>
          </p:cNvSpPr>
          <p:nvPr>
            <p:ph type="body" idx="1"/>
          </p:nvPr>
        </p:nvSpPr>
        <p:spPr>
          <a:xfrm>
            <a:off x="7843838" y="3937000"/>
            <a:ext cx="3357562" cy="4708981"/>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800"/>
              <a:buNone/>
            </a:pPr>
            <a:r>
              <a:rPr lang="en">
                <a:solidFill>
                  <a:schemeClr val="dk1"/>
                </a:solidFill>
                <a:latin typeface="Optimistic" panose="020B0503020203020204" pitchFamily="34" charset="0"/>
                <a:cs typeface="Optimistic" panose="020B0503020203020204" pitchFamily="34" charset="0"/>
              </a:rPr>
              <a:t>A new metro line will open next month, connecting Heliopolis to downtown Cairo; a new bus route will run from Hamra to downtown Beirut; and a new metro extension will be added to Dubai's Jumeirah Lakes Towers (JLT) network, connecting it to Expo City. </a:t>
            </a:r>
            <a:endParaRPr>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1800"/>
              <a:buNone/>
            </a:pPr>
            <a:endParaRPr>
              <a:solidFill>
                <a:schemeClr val="dk1"/>
              </a:solidFill>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1800"/>
              <a:buNone/>
            </a:pPr>
            <a:r>
              <a:rPr lang="en">
                <a:solidFill>
                  <a:schemeClr val="dk1"/>
                </a:solidFill>
                <a:latin typeface="Optimistic" panose="020B0503020203020204" pitchFamily="34" charset="0"/>
                <a:cs typeface="Optimistic" panose="020B0503020203020204" pitchFamily="34" charset="0"/>
              </a:rPr>
              <a:t>The governor announced this at a community meeting yesterday.</a:t>
            </a:r>
            <a:endParaRPr>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1800"/>
              <a:buNone/>
            </a:pPr>
            <a:endParaRPr>
              <a:solidFill>
                <a:schemeClr val="dk1"/>
              </a:solidFill>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1800"/>
              <a:buNone/>
            </a:pPr>
            <a:r>
              <a:rPr lang="en">
                <a:solidFill>
                  <a:schemeClr val="dk1"/>
                </a:solidFill>
                <a:latin typeface="Optimistic" panose="020B0503020203020204" pitchFamily="34" charset="0"/>
                <a:cs typeface="Optimistic" panose="020B0503020203020204" pitchFamily="34" charset="0"/>
              </a:rPr>
              <a:t>This will help reduce traffic congestion for daily commuters.</a:t>
            </a:r>
            <a:endParaRPr>
              <a:solidFill>
                <a:schemeClr val="dk1"/>
              </a:solidFill>
              <a:latin typeface="Optimistic" panose="020B0503020203020204" pitchFamily="34" charset="0"/>
              <a:cs typeface="Optimistic" panose="020B0503020203020204" pitchFamily="34" charset="0"/>
            </a:endParaRPr>
          </a:p>
        </p:txBody>
      </p:sp>
      <p:sp>
        <p:nvSpPr>
          <p:cNvPr id="1154" name="Google Shape;1154;p115"/>
          <p:cNvSpPr/>
          <p:nvPr/>
        </p:nvSpPr>
        <p:spPr>
          <a:xfrm>
            <a:off x="12296775" y="2867525"/>
            <a:ext cx="4075800" cy="6098674"/>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155" name="Google Shape;1155;p115"/>
          <p:cNvSpPr txBox="1">
            <a:spLocks noGrp="1"/>
          </p:cNvSpPr>
          <p:nvPr>
            <p:ph type="title" idx="4294967295"/>
          </p:nvPr>
        </p:nvSpPr>
        <p:spPr>
          <a:xfrm>
            <a:off x="12662625" y="1721002"/>
            <a:ext cx="3090000" cy="18927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000">
                <a:solidFill>
                  <a:schemeClr val="accent4"/>
                </a:solidFill>
                <a:latin typeface="Optimistic" panose="020B0503020203020204" pitchFamily="34" charset="0"/>
                <a:cs typeface="Optimistic" panose="020B0503020203020204" pitchFamily="34" charset="0"/>
              </a:rPr>
              <a:t>Announcement</a:t>
            </a:r>
            <a:endParaRPr sz="3000">
              <a:solidFill>
                <a:schemeClr val="accent4"/>
              </a:solidFill>
              <a:latin typeface="Optimistic" panose="020B0503020203020204" pitchFamily="34" charset="0"/>
              <a:cs typeface="Optimistic" panose="020B0503020203020204" pitchFamily="34" charset="0"/>
            </a:endParaRPr>
          </a:p>
        </p:txBody>
      </p:sp>
      <p:sp>
        <p:nvSpPr>
          <p:cNvPr id="1156" name="Google Shape;1156;p115"/>
          <p:cNvSpPr txBox="1">
            <a:spLocks noGrp="1"/>
          </p:cNvSpPr>
          <p:nvPr>
            <p:ph type="body" idx="1"/>
          </p:nvPr>
        </p:nvSpPr>
        <p:spPr>
          <a:xfrm>
            <a:off x="12662625" y="3937000"/>
            <a:ext cx="3348900" cy="332398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The government of Cairo, Beirut, and Dubai has implemented a new integrated transport corridor connecting key commercial areas. Fares have been set in the local currency.</a:t>
            </a:r>
            <a:endParaRPr>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1800"/>
              <a:buNone/>
            </a:pPr>
            <a:endParaRPr>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This development, announced at an official meeting, will improve the efficiency of urban mobility.</a:t>
            </a:r>
            <a:endParaRPr>
              <a:solidFill>
                <a:schemeClr val="accent4"/>
              </a:solidFill>
              <a:latin typeface="Optimistic" panose="020B0503020203020204" pitchFamily="34" charset="0"/>
              <a:cs typeface="Optimistic" panose="020B0503020203020204" pitchFamily="34" charset="0"/>
            </a:endParaRPr>
          </a:p>
        </p:txBody>
      </p:sp>
      <p:sp>
        <p:nvSpPr>
          <p:cNvPr id="1157" name="Google Shape;1157;p115"/>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solidFill>
                  <a:schemeClr val="accent4"/>
                </a:solidFill>
                <a:latin typeface="Optimistic" panose="020B0503020203020204" pitchFamily="34" charset="0"/>
                <a:cs typeface="Optimistic" panose="020B0503020203020204" pitchFamily="34" charset="0"/>
              </a:rPr>
              <a:t>CREATING WITH AI</a:t>
            </a:r>
            <a:endParaRPr sz="1000">
              <a:solidFill>
                <a:schemeClr val="accent4"/>
              </a:solidFill>
              <a:latin typeface="Optimistic" panose="020B0503020203020204" pitchFamily="34" charset="0"/>
              <a:cs typeface="Optimistic" panose="020B0503020203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883"/>
        <p:cNvGrpSpPr/>
        <p:nvPr/>
      </p:nvGrpSpPr>
      <p:grpSpPr>
        <a:xfrm>
          <a:off x="0" y="0"/>
          <a:ext cx="0" cy="0"/>
          <a:chOff x="0" y="0"/>
          <a:chExt cx="0" cy="0"/>
        </a:xfrm>
      </p:grpSpPr>
      <p:sp>
        <p:nvSpPr>
          <p:cNvPr id="884" name="Google Shape;884;p98"/>
          <p:cNvSpPr/>
          <p:nvPr/>
        </p:nvSpPr>
        <p:spPr>
          <a:xfrm>
            <a:off x="0" y="0"/>
            <a:ext cx="6096000" cy="10299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885" name="Google Shape;885;p98"/>
          <p:cNvSpPr txBox="1">
            <a:spLocks noGrp="1"/>
          </p:cNvSpPr>
          <p:nvPr>
            <p:ph type="title"/>
          </p:nvPr>
        </p:nvSpPr>
        <p:spPr>
          <a:xfrm>
            <a:off x="1679448" y="3919538"/>
            <a:ext cx="4224600" cy="1683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5600"/>
              <a:buNone/>
            </a:pPr>
            <a:r>
              <a:rPr lang="en">
                <a:solidFill>
                  <a:schemeClr val="accent4"/>
                </a:solidFill>
                <a:latin typeface="Optimistic" panose="020B0503020203020204" pitchFamily="34" charset="0"/>
                <a:cs typeface="Optimistic" panose="020B0503020203020204" pitchFamily="34" charset="0"/>
              </a:rPr>
              <a:t>Outline</a:t>
            </a:r>
            <a:endParaRPr>
              <a:solidFill>
                <a:schemeClr val="accent4"/>
              </a:solidFill>
              <a:latin typeface="Optimistic" panose="020B0503020203020204" pitchFamily="34" charset="0"/>
              <a:cs typeface="Optimistic" panose="020B0503020203020204" pitchFamily="34" charset="0"/>
            </a:endParaRPr>
          </a:p>
        </p:txBody>
      </p:sp>
      <p:sp>
        <p:nvSpPr>
          <p:cNvPr id="886" name="Google Shape;886;p98"/>
          <p:cNvSpPr txBox="1">
            <a:spLocks noGrp="1"/>
          </p:cNvSpPr>
          <p:nvPr>
            <p:ph type="subTitle" idx="4294967295"/>
          </p:nvPr>
        </p:nvSpPr>
        <p:spPr>
          <a:xfrm>
            <a:off x="8424441" y="2180885"/>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6"/>
                </a:solidFill>
                <a:latin typeface="Optimistic" panose="020B0503020203020204" pitchFamily="34" charset="0"/>
                <a:cs typeface="Optimistic" panose="020B0503020203020204" pitchFamily="34" charset="0"/>
                <a:sym typeface="Arial"/>
              </a:rPr>
              <a:t>01</a:t>
            </a:r>
            <a:endParaRPr sz="18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887" name="Google Shape;887;p98"/>
          <p:cNvSpPr txBox="1">
            <a:spLocks noGrp="1"/>
          </p:cNvSpPr>
          <p:nvPr>
            <p:ph type="subTitle" idx="4294967295"/>
          </p:nvPr>
        </p:nvSpPr>
        <p:spPr>
          <a:xfrm>
            <a:off x="8424441" y="3003845"/>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AI in Your World Already</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888" name="Google Shape;888;p98"/>
          <p:cNvSpPr txBox="1">
            <a:spLocks noGrp="1"/>
          </p:cNvSpPr>
          <p:nvPr>
            <p:ph type="subTitle" idx="4294967295"/>
          </p:nvPr>
        </p:nvSpPr>
        <p:spPr>
          <a:xfrm>
            <a:off x="8424441" y="3918248"/>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6"/>
                </a:solidFill>
                <a:latin typeface="Optimistic" panose="020B0503020203020204" pitchFamily="34" charset="0"/>
                <a:cs typeface="Optimistic" panose="020B0503020203020204" pitchFamily="34" charset="0"/>
                <a:sym typeface="Arial"/>
              </a:rPr>
              <a:t>02</a:t>
            </a:r>
            <a:endParaRPr sz="18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889" name="Google Shape;889;p98"/>
          <p:cNvSpPr txBox="1">
            <a:spLocks noGrp="1"/>
          </p:cNvSpPr>
          <p:nvPr>
            <p:ph type="subTitle" idx="2"/>
          </p:nvPr>
        </p:nvSpPr>
        <p:spPr>
          <a:xfrm>
            <a:off x="8424441" y="4284002"/>
            <a:ext cx="4224600"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sz="3000">
                <a:latin typeface="Optimistic" panose="020B0503020203020204" pitchFamily="34" charset="0"/>
                <a:cs typeface="Optimistic" panose="020B0503020203020204" pitchFamily="34" charset="0"/>
              </a:rPr>
              <a:t>Engaging with AI</a:t>
            </a:r>
            <a:endParaRPr sz="3000">
              <a:latin typeface="Optimistic" panose="020B0503020203020204" pitchFamily="34" charset="0"/>
              <a:cs typeface="Optimistic" panose="020B0503020203020204" pitchFamily="34" charset="0"/>
            </a:endParaRPr>
          </a:p>
        </p:txBody>
      </p:sp>
      <p:sp>
        <p:nvSpPr>
          <p:cNvPr id="890" name="Google Shape;890;p98"/>
          <p:cNvSpPr txBox="1">
            <a:spLocks noGrp="1"/>
          </p:cNvSpPr>
          <p:nvPr>
            <p:ph type="subTitle" idx="4294967295"/>
          </p:nvPr>
        </p:nvSpPr>
        <p:spPr>
          <a:xfrm>
            <a:off x="8424441" y="4741208"/>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Can You Tell What’s Real?</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891" name="Google Shape;891;p98"/>
          <p:cNvSpPr txBox="1">
            <a:spLocks noGrp="1"/>
          </p:cNvSpPr>
          <p:nvPr>
            <p:ph type="subTitle" idx="4294967295"/>
          </p:nvPr>
        </p:nvSpPr>
        <p:spPr>
          <a:xfrm>
            <a:off x="8424441" y="5655610"/>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6"/>
                </a:solidFill>
                <a:latin typeface="Optimistic" panose="020B0503020203020204" pitchFamily="34" charset="0"/>
                <a:cs typeface="Optimistic" panose="020B0503020203020204" pitchFamily="34" charset="0"/>
                <a:sym typeface="Arial"/>
              </a:rPr>
              <a:t>03</a:t>
            </a:r>
            <a:endParaRPr sz="18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892" name="Google Shape;892;p98"/>
          <p:cNvSpPr txBox="1">
            <a:spLocks noGrp="1"/>
          </p:cNvSpPr>
          <p:nvPr>
            <p:ph type="subTitle" idx="2"/>
          </p:nvPr>
        </p:nvSpPr>
        <p:spPr>
          <a:xfrm>
            <a:off x="8424441" y="6021364"/>
            <a:ext cx="4224600"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sz="3000">
                <a:latin typeface="Optimistic" panose="020B0503020203020204" pitchFamily="34" charset="0"/>
                <a:cs typeface="Optimistic" panose="020B0503020203020204" pitchFamily="34" charset="0"/>
              </a:rPr>
              <a:t>Creating with AI</a:t>
            </a:r>
            <a:endParaRPr sz="3000">
              <a:latin typeface="Optimistic" panose="020B0503020203020204" pitchFamily="34" charset="0"/>
              <a:cs typeface="Optimistic" panose="020B0503020203020204" pitchFamily="34" charset="0"/>
            </a:endParaRPr>
          </a:p>
        </p:txBody>
      </p:sp>
      <p:sp>
        <p:nvSpPr>
          <p:cNvPr id="893" name="Google Shape;893;p98"/>
          <p:cNvSpPr txBox="1">
            <a:spLocks noGrp="1"/>
          </p:cNvSpPr>
          <p:nvPr>
            <p:ph type="subTitle" idx="4294967295"/>
          </p:nvPr>
        </p:nvSpPr>
        <p:spPr>
          <a:xfrm>
            <a:off x="8424441" y="6478570"/>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Create with AI</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894" name="Google Shape;894;p98"/>
          <p:cNvSpPr txBox="1">
            <a:spLocks noGrp="1"/>
          </p:cNvSpPr>
          <p:nvPr>
            <p:ph type="subTitle" idx="4294967295"/>
          </p:nvPr>
        </p:nvSpPr>
        <p:spPr>
          <a:xfrm>
            <a:off x="8424441" y="7402148"/>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6"/>
                </a:solidFill>
                <a:latin typeface="Optimistic" panose="020B0503020203020204" pitchFamily="34" charset="0"/>
                <a:cs typeface="Optimistic" panose="020B0503020203020204" pitchFamily="34" charset="0"/>
                <a:sym typeface="Arial"/>
              </a:rPr>
              <a:t>04</a:t>
            </a:r>
            <a:endParaRPr sz="18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895" name="Google Shape;895;p98"/>
          <p:cNvSpPr txBox="1">
            <a:spLocks noGrp="1"/>
          </p:cNvSpPr>
          <p:nvPr>
            <p:ph type="subTitle" idx="2"/>
          </p:nvPr>
        </p:nvSpPr>
        <p:spPr>
          <a:xfrm>
            <a:off x="8424441" y="7767902"/>
            <a:ext cx="4224600"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sz="3000">
                <a:latin typeface="Optimistic" panose="020B0503020203020204" pitchFamily="34" charset="0"/>
                <a:cs typeface="Optimistic" panose="020B0503020203020204" pitchFamily="34" charset="0"/>
              </a:rPr>
              <a:t>Designing AI</a:t>
            </a:r>
            <a:endParaRPr sz="3000">
              <a:latin typeface="Optimistic" panose="020B0503020203020204" pitchFamily="34" charset="0"/>
              <a:cs typeface="Optimistic" panose="020B0503020203020204" pitchFamily="34" charset="0"/>
            </a:endParaRPr>
          </a:p>
        </p:txBody>
      </p:sp>
      <p:sp>
        <p:nvSpPr>
          <p:cNvPr id="896" name="Google Shape;896;p98"/>
          <p:cNvSpPr txBox="1">
            <a:spLocks noGrp="1"/>
          </p:cNvSpPr>
          <p:nvPr>
            <p:ph type="subTitle" idx="4294967295"/>
          </p:nvPr>
        </p:nvSpPr>
        <p:spPr>
          <a:xfrm>
            <a:off x="8424441" y="8225108"/>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Learn How AI Actually Works</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897" name="Google Shape;897;p98"/>
          <p:cNvSpPr txBox="1">
            <a:spLocks noGrp="1"/>
          </p:cNvSpPr>
          <p:nvPr>
            <p:ph type="subTitle" idx="4294967295"/>
          </p:nvPr>
        </p:nvSpPr>
        <p:spPr>
          <a:xfrm>
            <a:off x="13092266" y="2180885"/>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6"/>
                </a:solidFill>
                <a:latin typeface="Optimistic" panose="020B0503020203020204" pitchFamily="34" charset="0"/>
                <a:cs typeface="Optimistic" panose="020B0503020203020204" pitchFamily="34" charset="0"/>
                <a:sym typeface="Arial"/>
              </a:rPr>
              <a:t>05</a:t>
            </a:r>
            <a:endParaRPr sz="18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898" name="Google Shape;898;p98"/>
          <p:cNvSpPr txBox="1">
            <a:spLocks noGrp="1"/>
          </p:cNvSpPr>
          <p:nvPr>
            <p:ph type="subTitle" idx="2"/>
          </p:nvPr>
        </p:nvSpPr>
        <p:spPr>
          <a:xfrm>
            <a:off x="13092266" y="2546639"/>
            <a:ext cx="4224600"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sz="3000">
                <a:latin typeface="Optimistic" panose="020B0503020203020204" pitchFamily="34" charset="0"/>
                <a:cs typeface="Optimistic" panose="020B0503020203020204" pitchFamily="34" charset="0"/>
              </a:rPr>
              <a:t>Managing AI</a:t>
            </a:r>
            <a:endParaRPr sz="3000">
              <a:latin typeface="Optimistic" panose="020B0503020203020204" pitchFamily="34" charset="0"/>
              <a:cs typeface="Optimistic" panose="020B0503020203020204" pitchFamily="34" charset="0"/>
            </a:endParaRPr>
          </a:p>
        </p:txBody>
      </p:sp>
      <p:sp>
        <p:nvSpPr>
          <p:cNvPr id="899" name="Google Shape;899;p98"/>
          <p:cNvSpPr txBox="1">
            <a:spLocks noGrp="1"/>
          </p:cNvSpPr>
          <p:nvPr>
            <p:ph type="subTitle" idx="4294967295"/>
          </p:nvPr>
        </p:nvSpPr>
        <p:spPr>
          <a:xfrm>
            <a:off x="13092266" y="3003845"/>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Learn How to Use AI</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900" name="Google Shape;900;p98"/>
          <p:cNvSpPr txBox="1">
            <a:spLocks noGrp="1"/>
          </p:cNvSpPr>
          <p:nvPr>
            <p:ph type="subTitle" idx="4294967295"/>
          </p:nvPr>
        </p:nvSpPr>
        <p:spPr>
          <a:xfrm>
            <a:off x="13092266" y="3918248"/>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6"/>
                </a:solidFill>
                <a:latin typeface="Optimistic" panose="020B0503020203020204" pitchFamily="34" charset="0"/>
                <a:cs typeface="Optimistic" panose="020B0503020203020204" pitchFamily="34" charset="0"/>
                <a:sym typeface="Arial"/>
              </a:rPr>
              <a:t>06</a:t>
            </a:r>
            <a:endParaRPr sz="18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901" name="Google Shape;901;p98"/>
          <p:cNvSpPr txBox="1">
            <a:spLocks noGrp="1"/>
          </p:cNvSpPr>
          <p:nvPr>
            <p:ph type="subTitle" idx="2"/>
          </p:nvPr>
        </p:nvSpPr>
        <p:spPr>
          <a:xfrm>
            <a:off x="13092266" y="4284002"/>
            <a:ext cx="4224600"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sz="3000">
                <a:latin typeface="Optimistic" panose="020B0503020203020204" pitchFamily="34" charset="0"/>
                <a:cs typeface="Optimistic" panose="020B0503020203020204" pitchFamily="34" charset="0"/>
              </a:rPr>
              <a:t>Staying Safe with AI</a:t>
            </a:r>
            <a:endParaRPr sz="3000">
              <a:latin typeface="Optimistic" panose="020B0503020203020204" pitchFamily="34" charset="0"/>
              <a:cs typeface="Optimistic" panose="020B0503020203020204" pitchFamily="34" charset="0"/>
            </a:endParaRPr>
          </a:p>
        </p:txBody>
      </p:sp>
      <p:sp>
        <p:nvSpPr>
          <p:cNvPr id="902" name="Google Shape;902;p98"/>
          <p:cNvSpPr txBox="1">
            <a:spLocks noGrp="1"/>
          </p:cNvSpPr>
          <p:nvPr>
            <p:ph type="subTitle" idx="4294967295"/>
          </p:nvPr>
        </p:nvSpPr>
        <p:spPr>
          <a:xfrm>
            <a:off x="13092266" y="4741208"/>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Your AI Safety Toolkit</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903" name="Google Shape;903;p98"/>
          <p:cNvSpPr txBox="1">
            <a:spLocks noGrp="1"/>
          </p:cNvSpPr>
          <p:nvPr>
            <p:ph type="subTitle" idx="4294967295"/>
          </p:nvPr>
        </p:nvSpPr>
        <p:spPr>
          <a:xfrm>
            <a:off x="13092266" y="5655610"/>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6"/>
                </a:solidFill>
                <a:latin typeface="Optimistic" panose="020B0503020203020204" pitchFamily="34" charset="0"/>
                <a:cs typeface="Optimistic" panose="020B0503020203020204" pitchFamily="34" charset="0"/>
                <a:sym typeface="Arial"/>
              </a:rPr>
              <a:t>07</a:t>
            </a:r>
            <a:endParaRPr sz="18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904" name="Google Shape;904;p98"/>
          <p:cNvSpPr txBox="1">
            <a:spLocks noGrp="1"/>
          </p:cNvSpPr>
          <p:nvPr>
            <p:ph type="subTitle" idx="2"/>
          </p:nvPr>
        </p:nvSpPr>
        <p:spPr>
          <a:xfrm>
            <a:off x="13092266" y="6021364"/>
            <a:ext cx="4224600"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sz="3000">
                <a:latin typeface="Optimistic" panose="020B0503020203020204" pitchFamily="34" charset="0"/>
                <a:cs typeface="Optimistic" panose="020B0503020203020204" pitchFamily="34" charset="0"/>
              </a:rPr>
              <a:t>AI &amp; Your Future</a:t>
            </a:r>
            <a:endParaRPr sz="3000">
              <a:latin typeface="Optimistic" panose="020B0503020203020204" pitchFamily="34" charset="0"/>
              <a:cs typeface="Optimistic" panose="020B0503020203020204" pitchFamily="34" charset="0"/>
            </a:endParaRPr>
          </a:p>
        </p:txBody>
      </p:sp>
      <p:sp>
        <p:nvSpPr>
          <p:cNvPr id="905" name="Google Shape;905;p98"/>
          <p:cNvSpPr txBox="1">
            <a:spLocks noGrp="1"/>
          </p:cNvSpPr>
          <p:nvPr>
            <p:ph type="subTitle" idx="4294967295"/>
          </p:nvPr>
        </p:nvSpPr>
        <p:spPr>
          <a:xfrm>
            <a:off x="13092265" y="6478570"/>
            <a:ext cx="4400399"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Your Role in the Middle East’s AI Future</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906" name="Google Shape;906;p98"/>
          <p:cNvSpPr txBox="1">
            <a:spLocks noGrp="1"/>
          </p:cNvSpPr>
          <p:nvPr>
            <p:ph type="subTitle" idx="4294967295"/>
          </p:nvPr>
        </p:nvSpPr>
        <p:spPr>
          <a:xfrm>
            <a:off x="13092266" y="7392985"/>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6"/>
                </a:solidFill>
                <a:latin typeface="Optimistic" panose="020B0503020203020204" pitchFamily="34" charset="0"/>
                <a:cs typeface="Optimistic" panose="020B0503020203020204" pitchFamily="34" charset="0"/>
                <a:sym typeface="Arial"/>
              </a:rPr>
              <a:t>08</a:t>
            </a:r>
            <a:endParaRPr sz="18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907" name="Google Shape;907;p98"/>
          <p:cNvSpPr txBox="1">
            <a:spLocks noGrp="1"/>
          </p:cNvSpPr>
          <p:nvPr>
            <p:ph type="subTitle" idx="2"/>
          </p:nvPr>
        </p:nvSpPr>
        <p:spPr>
          <a:xfrm>
            <a:off x="13092275" y="7758750"/>
            <a:ext cx="4400400"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sz="3000">
                <a:latin typeface="Optimistic" panose="020B0503020203020204" pitchFamily="34" charset="0"/>
                <a:cs typeface="Optimistic" panose="020B0503020203020204" pitchFamily="34" charset="0"/>
              </a:rPr>
              <a:t>Wrap-Up &amp; Assessment</a:t>
            </a:r>
            <a:endParaRPr sz="3000">
              <a:latin typeface="Optimistic" panose="020B0503020203020204" pitchFamily="34" charset="0"/>
              <a:cs typeface="Optimistic" panose="020B0503020203020204" pitchFamily="34" charset="0"/>
            </a:endParaRPr>
          </a:p>
        </p:txBody>
      </p:sp>
      <p:sp>
        <p:nvSpPr>
          <p:cNvPr id="908" name="Google Shape;908;p98"/>
          <p:cNvSpPr txBox="1">
            <a:spLocks noGrp="1"/>
          </p:cNvSpPr>
          <p:nvPr>
            <p:ph type="subTitle" idx="4294967295"/>
          </p:nvPr>
        </p:nvSpPr>
        <p:spPr>
          <a:xfrm>
            <a:off x="13092266" y="8215945"/>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AI in Your World Already</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909" name="Google Shape;909;p98"/>
          <p:cNvSpPr txBox="1">
            <a:spLocks noGrp="1"/>
          </p:cNvSpPr>
          <p:nvPr>
            <p:ph type="subTitle" idx="2"/>
          </p:nvPr>
        </p:nvSpPr>
        <p:spPr>
          <a:xfrm>
            <a:off x="8424441" y="2546639"/>
            <a:ext cx="4224600"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sz="3000">
                <a:latin typeface="Optimistic" panose="020B0503020203020204" pitchFamily="34" charset="0"/>
                <a:cs typeface="Optimistic" panose="020B0503020203020204" pitchFamily="34" charset="0"/>
              </a:rPr>
              <a:t>Introduction</a:t>
            </a:r>
            <a:endParaRPr sz="3000">
              <a:latin typeface="Optimistic" panose="020B0503020203020204" pitchFamily="34" charset="0"/>
              <a:cs typeface="Optimistic" panose="020B0503020203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116"/>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Can you recognize manipulated audio/video content?</a:t>
            </a:r>
            <a:endParaRPr>
              <a:latin typeface="Optimistic" panose="020B0503020203020204" pitchFamily="34" charset="0"/>
              <a:cs typeface="Optimistic" panose="020B0503020203020204" pitchFamily="34" charset="0"/>
            </a:endParaRPr>
          </a:p>
        </p:txBody>
      </p:sp>
      <p:sp>
        <p:nvSpPr>
          <p:cNvPr id="1163" name="Google Shape;1163;p116"/>
          <p:cNvSpPr txBox="1">
            <a:spLocks noGrp="1"/>
          </p:cNvSpPr>
          <p:nvPr>
            <p:ph type="subTitle" idx="4294967295"/>
          </p:nvPr>
        </p:nvSpPr>
        <p:spPr>
          <a:xfrm>
            <a:off x="1527040" y="2867037"/>
            <a:ext cx="119649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ACTIVITY</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167"/>
        <p:cNvGrpSpPr/>
        <p:nvPr/>
      </p:nvGrpSpPr>
      <p:grpSpPr>
        <a:xfrm>
          <a:off x="0" y="0"/>
          <a:ext cx="0" cy="0"/>
          <a:chOff x="0" y="0"/>
          <a:chExt cx="0" cy="0"/>
        </a:xfrm>
      </p:grpSpPr>
      <p:sp>
        <p:nvSpPr>
          <p:cNvPr id="1168" name="Google Shape;1168;p117"/>
          <p:cNvSpPr txBox="1">
            <a:spLocks noGrp="1"/>
          </p:cNvSpPr>
          <p:nvPr>
            <p:ph type="title"/>
          </p:nvPr>
        </p:nvSpPr>
        <p:spPr>
          <a:xfrm>
            <a:off x="777240" y="4478200"/>
            <a:ext cx="49287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a:solidFill>
                  <a:schemeClr val="accent4"/>
                </a:solidFill>
                <a:latin typeface="Optimistic" panose="020B0503020203020204" pitchFamily="34" charset="0"/>
                <a:cs typeface="Optimistic" panose="020B0503020203020204" pitchFamily="34" charset="0"/>
              </a:rPr>
              <a:t>Manipulated content: </a:t>
            </a:r>
            <a:endParaRPr>
              <a:solidFill>
                <a:schemeClr val="accent4"/>
              </a:solidFill>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Audio and video</a:t>
            </a:r>
            <a:endParaRPr>
              <a:solidFill>
                <a:schemeClr val="accent4"/>
              </a:solidFill>
              <a:latin typeface="Optimistic" panose="020B0503020203020204" pitchFamily="34" charset="0"/>
              <a:cs typeface="Optimistic" panose="020B0503020203020204" pitchFamily="34" charset="0"/>
            </a:endParaRPr>
          </a:p>
        </p:txBody>
      </p:sp>
      <p:sp>
        <p:nvSpPr>
          <p:cNvPr id="1169" name="Google Shape;1169;p117"/>
          <p:cNvSpPr/>
          <p:nvPr/>
        </p:nvSpPr>
        <p:spPr>
          <a:xfrm>
            <a:off x="6729425" y="2166950"/>
            <a:ext cx="4824300" cy="6648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170" name="Google Shape;1170;p117"/>
          <p:cNvSpPr/>
          <p:nvPr/>
        </p:nvSpPr>
        <p:spPr>
          <a:xfrm>
            <a:off x="12668250" y="2166950"/>
            <a:ext cx="4824300" cy="6648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171" name="Google Shape;1171;p117"/>
          <p:cNvSpPr txBox="1"/>
          <p:nvPr/>
        </p:nvSpPr>
        <p:spPr>
          <a:xfrm>
            <a:off x="7122795" y="2867025"/>
            <a:ext cx="4091100" cy="389400"/>
          </a:xfrm>
          <a:prstGeom prst="rect">
            <a:avLst/>
          </a:prstGeom>
          <a:noFill/>
          <a:ln>
            <a:noFill/>
          </a:ln>
        </p:spPr>
        <p:txBody>
          <a:bodyPr spcFirstLastPara="1" wrap="square" lIns="0" tIns="19725" rIns="0" bIns="0" anchor="t" anchorCtr="0">
            <a:spAutoFit/>
          </a:bodyPr>
          <a:lstStyle/>
          <a:p>
            <a:pPr marL="19721"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92838"/>
                </a:solidFill>
                <a:latin typeface="Optimistic" panose="020B0503020203020204" pitchFamily="34" charset="0"/>
                <a:cs typeface="Optimistic" panose="020B0503020203020204" pitchFamily="34" charset="0"/>
                <a:sym typeface="Arial"/>
              </a:rPr>
              <a:t>Imagine this</a:t>
            </a:r>
            <a:endParaRPr sz="24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172" name="Google Shape;1172;p117"/>
          <p:cNvSpPr txBox="1"/>
          <p:nvPr/>
        </p:nvSpPr>
        <p:spPr>
          <a:xfrm>
            <a:off x="13104600" y="2850000"/>
            <a:ext cx="4010400" cy="738900"/>
          </a:xfrm>
          <a:prstGeom prst="rect">
            <a:avLst/>
          </a:prstGeom>
          <a:noFill/>
          <a:ln>
            <a:noFill/>
          </a:ln>
        </p:spPr>
        <p:txBody>
          <a:bodyPr spcFirstLastPara="1" wrap="square" lIns="0" tIns="0" rIns="0" bIns="0" anchor="t" anchorCtr="0">
            <a:spAutoFit/>
          </a:bodyPr>
          <a:lstStyle/>
          <a:p>
            <a:pPr marL="0" marR="762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92839"/>
                </a:solidFill>
                <a:latin typeface="Optimistic" panose="020B0503020203020204" pitchFamily="34" charset="0"/>
                <a:cs typeface="Optimistic" panose="020B0503020203020204" pitchFamily="34" charset="0"/>
                <a:sym typeface="Arial"/>
              </a:rPr>
              <a:t>Does it sound human? Local? Believable?</a:t>
            </a:r>
            <a:endParaRPr sz="2400" b="1" i="0" u="none" strike="noStrike" cap="none">
              <a:solidFill>
                <a:srgbClr val="092839"/>
              </a:solidFill>
              <a:latin typeface="Optimistic" panose="020B0503020203020204" pitchFamily="34" charset="0"/>
              <a:cs typeface="Optimistic" panose="020B0503020203020204" pitchFamily="34" charset="0"/>
              <a:sym typeface="Arial"/>
            </a:endParaRPr>
          </a:p>
        </p:txBody>
      </p:sp>
      <p:sp>
        <p:nvSpPr>
          <p:cNvPr id="1173" name="Google Shape;1173;p117"/>
          <p:cNvSpPr txBox="1"/>
          <p:nvPr/>
        </p:nvSpPr>
        <p:spPr>
          <a:xfrm>
            <a:off x="13469675" y="3919550"/>
            <a:ext cx="3454500" cy="3024739"/>
          </a:xfrm>
          <a:prstGeom prst="rect">
            <a:avLst/>
          </a:prstGeom>
          <a:noFill/>
          <a:ln>
            <a:noFill/>
          </a:ln>
        </p:spPr>
        <p:txBody>
          <a:bodyPr spcFirstLastPara="1" wrap="square" lIns="0" tIns="0" rIns="0" bIns="0" anchor="t" anchorCtr="0">
            <a:spAutoFit/>
          </a:bodyPr>
          <a:lstStyle/>
          <a:p>
            <a:pPr marL="0" marR="0" lvl="0" indent="0" algn="l" rtl="0">
              <a:lnSpc>
                <a:spcPct val="155600"/>
              </a:lnSpc>
              <a:spcBef>
                <a:spcPts val="0"/>
              </a:spcBef>
              <a:spcAft>
                <a:spcPts val="0"/>
              </a:spcAft>
              <a:buClr>
                <a:srgbClr val="000000"/>
              </a:buClr>
              <a:buSzPts val="1800"/>
              <a:buFont typeface="Arial"/>
              <a:buNone/>
            </a:pPr>
            <a:r>
              <a:rPr lang="en" sz="1800" b="0" i="0" u="none" strike="noStrike" cap="none">
                <a:solidFill>
                  <a:srgbClr val="092839"/>
                </a:solidFill>
                <a:latin typeface="Optimistic" panose="020B0503020203020204" pitchFamily="34" charset="0"/>
                <a:cs typeface="Optimistic" panose="020B0503020203020204" pitchFamily="34" charset="0"/>
                <a:sym typeface="Arial"/>
              </a:rPr>
              <a:t>Don’t trust voice notes or videos just because they sound/look real.</a:t>
            </a:r>
            <a:endParaRPr sz="1800" b="0" i="0" u="none" strike="noStrike" cap="none">
              <a:solidFill>
                <a:srgbClr val="092839"/>
              </a:solidFill>
              <a:latin typeface="Optimistic" panose="020B0503020203020204" pitchFamily="34" charset="0"/>
              <a:cs typeface="Optimistic" panose="020B0503020203020204" pitchFamily="34" charset="0"/>
              <a:sym typeface="Arial"/>
            </a:endParaRPr>
          </a:p>
          <a:p>
            <a:pPr marL="0" marR="0" lvl="0" indent="0" algn="l" rtl="0">
              <a:lnSpc>
                <a:spcPct val="155600"/>
              </a:lnSpc>
              <a:spcBef>
                <a:spcPts val="0"/>
              </a:spcBef>
              <a:spcAft>
                <a:spcPts val="0"/>
              </a:spcAft>
              <a:buClr>
                <a:srgbClr val="000000"/>
              </a:buClr>
              <a:buSzPts val="1800"/>
              <a:buFont typeface="Arial"/>
              <a:buNone/>
            </a:pPr>
            <a:r>
              <a:rPr lang="en" sz="1800" b="0" i="0" u="none" strike="noStrike" cap="none">
                <a:solidFill>
                  <a:srgbClr val="092839"/>
                </a:solidFill>
                <a:latin typeface="Optimistic" panose="020B0503020203020204" pitchFamily="34" charset="0"/>
                <a:cs typeface="Optimistic" panose="020B0503020203020204" pitchFamily="34" charset="0"/>
                <a:sym typeface="Arial"/>
              </a:rPr>
              <a:t>Use tools to double-check.</a:t>
            </a:r>
            <a:endParaRPr sz="1800" b="0" i="0" u="none" strike="noStrike" cap="none">
              <a:solidFill>
                <a:srgbClr val="092839"/>
              </a:solidFill>
              <a:latin typeface="Optimistic" panose="020B0503020203020204" pitchFamily="34" charset="0"/>
              <a:cs typeface="Optimistic" panose="020B0503020203020204" pitchFamily="34" charset="0"/>
              <a:sym typeface="Arial"/>
            </a:endParaRPr>
          </a:p>
          <a:p>
            <a:pPr marL="0" marR="0" lvl="0" indent="0" algn="l" rtl="0">
              <a:lnSpc>
                <a:spcPct val="155600"/>
              </a:lnSpc>
              <a:spcBef>
                <a:spcPts val="0"/>
              </a:spcBef>
              <a:spcAft>
                <a:spcPts val="0"/>
              </a:spcAft>
              <a:buClr>
                <a:srgbClr val="000000"/>
              </a:buClr>
              <a:buSzPts val="1800"/>
              <a:buFont typeface="Arial"/>
              <a:buNone/>
            </a:pPr>
            <a:r>
              <a:rPr lang="en" sz="1800" b="0" i="0" u="none" strike="noStrike" cap="none">
                <a:solidFill>
                  <a:srgbClr val="092839"/>
                </a:solidFill>
                <a:latin typeface="Optimistic" panose="020B0503020203020204" pitchFamily="34" charset="0"/>
                <a:cs typeface="Optimistic" panose="020B0503020203020204" pitchFamily="34" charset="0"/>
                <a:sym typeface="Arial"/>
              </a:rPr>
              <a:t>Always verify important information through </a:t>
            </a:r>
            <a:endParaRPr sz="1800" b="0" i="0" u="none" strike="noStrike" cap="none">
              <a:solidFill>
                <a:srgbClr val="092839"/>
              </a:solidFill>
              <a:latin typeface="Optimistic" panose="020B0503020203020204" pitchFamily="34" charset="0"/>
              <a:cs typeface="Optimistic" panose="020B0503020203020204" pitchFamily="34" charset="0"/>
              <a:sym typeface="Arial"/>
            </a:endParaRPr>
          </a:p>
          <a:p>
            <a:pPr marL="0" marR="0" lvl="0" indent="0" algn="l" rtl="0">
              <a:lnSpc>
                <a:spcPct val="155600"/>
              </a:lnSpc>
              <a:spcBef>
                <a:spcPts val="0"/>
              </a:spcBef>
              <a:spcAft>
                <a:spcPts val="0"/>
              </a:spcAft>
              <a:buClr>
                <a:srgbClr val="000000"/>
              </a:buClr>
              <a:buSzPts val="1800"/>
              <a:buFont typeface="Arial"/>
              <a:buNone/>
            </a:pPr>
            <a:r>
              <a:rPr lang="en" sz="1800" b="0" i="0" u="none" strike="noStrike" cap="none">
                <a:solidFill>
                  <a:srgbClr val="092839"/>
                </a:solidFill>
                <a:latin typeface="Optimistic" panose="020B0503020203020204" pitchFamily="34" charset="0"/>
                <a:cs typeface="Optimistic" panose="020B0503020203020204" pitchFamily="34" charset="0"/>
                <a:sym typeface="Arial"/>
              </a:rPr>
              <a:t>multiple sources.</a:t>
            </a:r>
            <a:endParaRPr sz="1800" b="0" i="0" u="none" strike="noStrike" cap="none">
              <a:solidFill>
                <a:srgbClr val="092839"/>
              </a:solidFill>
              <a:latin typeface="Optimistic" panose="020B0503020203020204" pitchFamily="34" charset="0"/>
              <a:cs typeface="Optimistic" panose="020B0503020203020204" pitchFamily="34" charset="0"/>
              <a:sym typeface="Arial"/>
            </a:endParaRPr>
          </a:p>
        </p:txBody>
      </p:sp>
      <p:sp>
        <p:nvSpPr>
          <p:cNvPr id="1174" name="Google Shape;1174;p117"/>
          <p:cNvSpPr txBox="1"/>
          <p:nvPr/>
        </p:nvSpPr>
        <p:spPr>
          <a:xfrm>
            <a:off x="7096125" y="7408125"/>
            <a:ext cx="3719400" cy="831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A WhatsApp voice note from your “bank manager” asking for account details.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175" name="Google Shape;1175;p117"/>
          <p:cNvGrpSpPr/>
          <p:nvPr/>
        </p:nvGrpSpPr>
        <p:grpSpPr>
          <a:xfrm>
            <a:off x="13104593" y="4001597"/>
            <a:ext cx="178842" cy="159067"/>
            <a:chOff x="671395" y="3895621"/>
            <a:chExt cx="119228" cy="106045"/>
          </a:xfrm>
        </p:grpSpPr>
        <p:sp>
          <p:nvSpPr>
            <p:cNvPr id="1176" name="Google Shape;1176;p11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177" name="Google Shape;1177;p11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178" name="Google Shape;1178;p117"/>
          <p:cNvGrpSpPr/>
          <p:nvPr/>
        </p:nvGrpSpPr>
        <p:grpSpPr>
          <a:xfrm>
            <a:off x="13104593" y="5267296"/>
            <a:ext cx="178842" cy="159067"/>
            <a:chOff x="671395" y="3895621"/>
            <a:chExt cx="119228" cy="106045"/>
          </a:xfrm>
        </p:grpSpPr>
        <p:sp>
          <p:nvSpPr>
            <p:cNvPr id="1179" name="Google Shape;1179;p11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180" name="Google Shape;1180;p11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181" name="Google Shape;1181;p117"/>
          <p:cNvGrpSpPr/>
          <p:nvPr/>
        </p:nvGrpSpPr>
        <p:grpSpPr>
          <a:xfrm>
            <a:off x="13104593" y="5683429"/>
            <a:ext cx="178842" cy="159067"/>
            <a:chOff x="671395" y="3895621"/>
            <a:chExt cx="119228" cy="106045"/>
          </a:xfrm>
        </p:grpSpPr>
        <p:sp>
          <p:nvSpPr>
            <p:cNvPr id="1182" name="Google Shape;1182;p11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183" name="Google Shape;1183;p11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184" name="Google Shape;1184;p117"/>
          <p:cNvSpPr txBox="1"/>
          <p:nvPr/>
        </p:nvSpPr>
        <p:spPr>
          <a:xfrm>
            <a:off x="13039725" y="7415225"/>
            <a:ext cx="4010400" cy="432106"/>
          </a:xfrm>
          <a:prstGeom prst="rect">
            <a:avLst/>
          </a:prstGeom>
          <a:noFill/>
          <a:ln>
            <a:noFill/>
          </a:ln>
        </p:spPr>
        <p:txBody>
          <a:bodyPr spcFirstLastPara="1" wrap="square" lIns="0" tIns="0" rIns="0" bIns="0" anchor="t" anchorCtr="0">
            <a:spAutoFit/>
          </a:bodyPr>
          <a:lstStyle/>
          <a:p>
            <a:pPr marL="0" marR="0" lvl="0" indent="0" algn="l" rtl="0">
              <a:lnSpc>
                <a:spcPct val="155600"/>
              </a:lnSpc>
              <a:spcBef>
                <a:spcPts val="0"/>
              </a:spcBef>
              <a:spcAft>
                <a:spcPts val="0"/>
              </a:spcAft>
              <a:buClr>
                <a:srgbClr val="000000"/>
              </a:buClr>
              <a:buSzPts val="1800"/>
              <a:buFont typeface="Arial"/>
              <a:buNone/>
            </a:pPr>
            <a:r>
              <a:rPr lang="en" sz="1800" b="0" i="0" u="none" strike="noStrike" cap="none">
                <a:solidFill>
                  <a:srgbClr val="092839"/>
                </a:solidFill>
                <a:latin typeface="Optimistic" panose="020B0503020203020204" pitchFamily="34" charset="0"/>
                <a:cs typeface="Optimistic" panose="020B0503020203020204" pitchFamily="34" charset="0"/>
                <a:sym typeface="Arial"/>
              </a:rPr>
              <a:t>Awareness = Protection</a:t>
            </a:r>
            <a:endParaRPr sz="1800" b="0" i="0" u="none" strike="noStrike" cap="none">
              <a:solidFill>
                <a:srgbClr val="092839"/>
              </a:solidFill>
              <a:latin typeface="Optimistic" panose="020B0503020203020204" pitchFamily="34" charset="0"/>
              <a:cs typeface="Optimistic" panose="020B0503020203020204" pitchFamily="34" charset="0"/>
              <a:sym typeface="Arial"/>
            </a:endParaRPr>
          </a:p>
        </p:txBody>
      </p:sp>
      <p:sp>
        <p:nvSpPr>
          <p:cNvPr id="1185" name="Google Shape;1185;p117"/>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solidFill>
                  <a:schemeClr val="accent4"/>
                </a:solidFill>
                <a:latin typeface="Optimistic" panose="020B0503020203020204" pitchFamily="34" charset="0"/>
                <a:cs typeface="Optimistic" panose="020B0503020203020204" pitchFamily="34" charset="0"/>
              </a:rPr>
              <a:t>CREATING WITH AI</a:t>
            </a:r>
            <a:endParaRPr sz="1000">
              <a:solidFill>
                <a:schemeClr val="accent4"/>
              </a:solidFill>
              <a:latin typeface="Optimistic" panose="020B0503020203020204" pitchFamily="34" charset="0"/>
              <a:cs typeface="Optimistic" panose="020B0503020203020204" pitchFamily="34" charset="0"/>
            </a:endParaRPr>
          </a:p>
        </p:txBody>
      </p:sp>
      <p:sp>
        <p:nvSpPr>
          <p:cNvPr id="1186" name="Google Shape;1186;p117"/>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pic>
        <p:nvPicPr>
          <p:cNvPr id="1187" name="Google Shape;1187;p117" title="Middle E Asset2 06.png">
            <a:hlinkClick r:id="rId3"/>
          </p:cNvPr>
          <p:cNvPicPr preferRelativeResize="0"/>
          <p:nvPr/>
        </p:nvPicPr>
        <p:blipFill rotWithShape="1">
          <a:blip r:embed="rId4">
            <a:alphaModFix/>
          </a:blip>
          <a:srcRect t="676" r="29785" b="48885"/>
          <a:stretch/>
        </p:blipFill>
        <p:spPr>
          <a:xfrm>
            <a:off x="7082575" y="3906225"/>
            <a:ext cx="4091100" cy="2939400"/>
          </a:xfrm>
          <a:prstGeom prst="roundRect">
            <a:avLst>
              <a:gd name="adj" fmla="val 7501"/>
            </a:avLst>
          </a:prstGeom>
          <a:solidFill>
            <a:srgbClr val="888888"/>
          </a:solidFill>
          <a:ln>
            <a:noFill/>
          </a:ln>
        </p:spPr>
      </p:pic>
      <p:pic>
        <p:nvPicPr>
          <p:cNvPr id="1188" name="Google Shape;1188;p117" title="Arabic WhatsApp Voice Note.mp3">
            <a:hlinkClick r:id="rId5"/>
          </p:cNvPr>
          <p:cNvPicPr preferRelativeResize="0"/>
          <p:nvPr/>
        </p:nvPicPr>
        <p:blipFill rotWithShape="1">
          <a:blip r:embed="rId6">
            <a:alphaModFix/>
          </a:blip>
          <a:srcRect/>
          <a:stretch/>
        </p:blipFill>
        <p:spPr>
          <a:xfrm>
            <a:off x="7302250" y="5426375"/>
            <a:ext cx="1213350" cy="1213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118"/>
          <p:cNvSpPr txBox="1">
            <a:spLocks noGrp="1"/>
          </p:cNvSpPr>
          <p:nvPr>
            <p:ph type="ctrTitle"/>
          </p:nvPr>
        </p:nvSpPr>
        <p:spPr>
          <a:xfrm>
            <a:off x="1527050" y="4207800"/>
            <a:ext cx="6688200" cy="1723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Designing</a:t>
            </a:r>
            <a:endParaRPr>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AI</a:t>
            </a:r>
            <a:endParaRPr>
              <a:latin typeface="Optimistic" panose="020B0503020203020204" pitchFamily="34" charset="0"/>
              <a:cs typeface="Optimistic" panose="020B0503020203020204" pitchFamily="34" charset="0"/>
            </a:endParaRPr>
          </a:p>
        </p:txBody>
      </p:sp>
      <p:pic>
        <p:nvPicPr>
          <p:cNvPr id="1194" name="Google Shape;1194;p118"/>
          <p:cNvPicPr preferRelativeResize="0"/>
          <p:nvPr/>
        </p:nvPicPr>
        <p:blipFill rotWithShape="1">
          <a:blip r:embed="rId3">
            <a:alphaModFix/>
          </a:blip>
          <a:srcRect l="1400" r="1409"/>
          <a:stretch/>
        </p:blipFill>
        <p:spPr>
          <a:xfrm>
            <a:off x="7467975" y="1831350"/>
            <a:ext cx="9657600" cy="6624300"/>
          </a:xfrm>
          <a:prstGeom prst="roundRect">
            <a:avLst>
              <a:gd name="adj" fmla="val 8257"/>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119"/>
          <p:cNvSpPr txBox="1">
            <a:spLocks noGrp="1"/>
          </p:cNvSpPr>
          <p:nvPr>
            <p:ph type="title"/>
          </p:nvPr>
        </p:nvSpPr>
        <p:spPr>
          <a:xfrm>
            <a:off x="777250" y="2532900"/>
            <a:ext cx="37233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What AI really is:</a:t>
            </a:r>
            <a:endParaRPr sz="3600">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In everyday language</a:t>
            </a:r>
            <a:endParaRPr sz="3600">
              <a:latin typeface="Optimistic" panose="020B0503020203020204" pitchFamily="34" charset="0"/>
              <a:cs typeface="Optimistic" panose="020B0503020203020204" pitchFamily="34" charset="0"/>
            </a:endParaRPr>
          </a:p>
        </p:txBody>
      </p:sp>
      <p:sp>
        <p:nvSpPr>
          <p:cNvPr id="1200" name="Google Shape;1200;p119"/>
          <p:cNvSpPr/>
          <p:nvPr/>
        </p:nvSpPr>
        <p:spPr>
          <a:xfrm>
            <a:off x="5243525" y="2166950"/>
            <a:ext cx="3852600" cy="664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01" name="Google Shape;1201;p119"/>
          <p:cNvSpPr/>
          <p:nvPr/>
        </p:nvSpPr>
        <p:spPr>
          <a:xfrm>
            <a:off x="9441794" y="2166950"/>
            <a:ext cx="3852600" cy="664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02" name="Google Shape;1202;p119"/>
          <p:cNvSpPr/>
          <p:nvPr/>
        </p:nvSpPr>
        <p:spPr>
          <a:xfrm>
            <a:off x="13640064" y="2166950"/>
            <a:ext cx="3852600" cy="6648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03" name="Google Shape;1203;p119"/>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DESIGNING AI</a:t>
            </a:r>
            <a:endParaRPr sz="1000">
              <a:latin typeface="Optimistic" panose="020B0503020203020204" pitchFamily="34" charset="0"/>
              <a:cs typeface="Optimistic" panose="020B0503020203020204" pitchFamily="34" charset="0"/>
            </a:endParaRPr>
          </a:p>
        </p:txBody>
      </p:sp>
      <p:sp>
        <p:nvSpPr>
          <p:cNvPr id="1204" name="Google Shape;1204;p119"/>
          <p:cNvSpPr txBox="1"/>
          <p:nvPr/>
        </p:nvSpPr>
        <p:spPr>
          <a:xfrm>
            <a:off x="5615001" y="2519363"/>
            <a:ext cx="1052700" cy="942900"/>
          </a:xfrm>
          <a:prstGeom prst="rect">
            <a:avLst/>
          </a:prstGeom>
          <a:noFill/>
          <a:ln>
            <a:noFill/>
          </a:ln>
        </p:spPr>
        <p:txBody>
          <a:bodyPr spcFirstLastPara="1" wrap="square" lIns="0" tIns="19050" rIns="0" bIns="0" anchor="t" anchorCtr="0">
            <a:spAutoFit/>
          </a:bodyPr>
          <a:lstStyle/>
          <a:p>
            <a:pPr marL="18098" marR="0" lvl="0" indent="0" algn="l" rtl="0">
              <a:lnSpc>
                <a:spcPct val="100000"/>
              </a:lnSpc>
              <a:spcBef>
                <a:spcPts val="0"/>
              </a:spcBef>
              <a:spcAft>
                <a:spcPts val="0"/>
              </a:spcAft>
              <a:buClr>
                <a:srgbClr val="000000"/>
              </a:buClr>
              <a:buSzPts val="6000"/>
              <a:buFont typeface="Arial"/>
              <a:buNone/>
            </a:pPr>
            <a:r>
              <a:rPr lang="en" sz="6000" b="0" i="0" u="none" strike="noStrike" cap="none">
                <a:solidFill>
                  <a:schemeClr val="accent6"/>
                </a:solidFill>
                <a:latin typeface="Optimistic" panose="020B0503020203020204" pitchFamily="34" charset="0"/>
                <a:cs typeface="Optimistic" panose="020B0503020203020204" pitchFamily="34" charset="0"/>
                <a:sym typeface="Arial"/>
              </a:rPr>
              <a:t>01</a:t>
            </a:r>
            <a:endParaRPr sz="60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1205" name="Google Shape;1205;p119"/>
          <p:cNvSpPr txBox="1"/>
          <p:nvPr/>
        </p:nvSpPr>
        <p:spPr>
          <a:xfrm>
            <a:off x="5615000" y="3422627"/>
            <a:ext cx="22557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92838"/>
                </a:solidFill>
                <a:latin typeface="Optimistic" panose="020B0503020203020204" pitchFamily="34" charset="0"/>
                <a:cs typeface="Optimistic" panose="020B0503020203020204" pitchFamily="34" charset="0"/>
                <a:sym typeface="Arial"/>
              </a:rPr>
              <a:t>Think of AI as:</a:t>
            </a:r>
            <a:endParaRPr sz="24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06" name="Google Shape;1206;p119"/>
          <p:cNvSpPr txBox="1"/>
          <p:nvPr/>
        </p:nvSpPr>
        <p:spPr>
          <a:xfrm>
            <a:off x="5957900" y="4407188"/>
            <a:ext cx="2455200" cy="1064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A super-smart autocomplete (like your texting app — but way more powerful)</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07" name="Google Shape;1207;p119"/>
          <p:cNvSpPr txBox="1"/>
          <p:nvPr/>
        </p:nvSpPr>
        <p:spPr>
          <a:xfrm>
            <a:off x="5957900" y="5883638"/>
            <a:ext cx="2127300" cy="8019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A pattern expert — it learns from millions of examples</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08" name="Google Shape;1208;p119"/>
          <p:cNvSpPr txBox="1"/>
          <p:nvPr/>
        </p:nvSpPr>
        <p:spPr>
          <a:xfrm>
            <a:off x="5957900" y="7097738"/>
            <a:ext cx="2255700" cy="8019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A creative assistant — it mixes ideas, but needs your direction</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209" name="Google Shape;1209;p119"/>
          <p:cNvGrpSpPr/>
          <p:nvPr/>
        </p:nvGrpSpPr>
        <p:grpSpPr>
          <a:xfrm>
            <a:off x="5694980" y="4479332"/>
            <a:ext cx="178842" cy="159067"/>
            <a:chOff x="671395" y="3895621"/>
            <a:chExt cx="119228" cy="106045"/>
          </a:xfrm>
        </p:grpSpPr>
        <p:sp>
          <p:nvSpPr>
            <p:cNvPr id="1210" name="Google Shape;1210;p11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11" name="Google Shape;1211;p11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12" name="Google Shape;1212;p119"/>
          <p:cNvGrpSpPr/>
          <p:nvPr/>
        </p:nvGrpSpPr>
        <p:grpSpPr>
          <a:xfrm>
            <a:off x="5694980" y="5954432"/>
            <a:ext cx="178842" cy="159067"/>
            <a:chOff x="671395" y="3895621"/>
            <a:chExt cx="119228" cy="106045"/>
          </a:xfrm>
        </p:grpSpPr>
        <p:sp>
          <p:nvSpPr>
            <p:cNvPr id="1213" name="Google Shape;1213;p11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14" name="Google Shape;1214;p11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15" name="Google Shape;1215;p119"/>
          <p:cNvGrpSpPr/>
          <p:nvPr/>
        </p:nvGrpSpPr>
        <p:grpSpPr>
          <a:xfrm>
            <a:off x="5694980" y="7159794"/>
            <a:ext cx="178842" cy="159067"/>
            <a:chOff x="671395" y="3895621"/>
            <a:chExt cx="119228" cy="106045"/>
          </a:xfrm>
        </p:grpSpPr>
        <p:sp>
          <p:nvSpPr>
            <p:cNvPr id="1216" name="Google Shape;1216;p11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17" name="Google Shape;1217;p11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218" name="Google Shape;1218;p119"/>
          <p:cNvSpPr txBox="1"/>
          <p:nvPr/>
        </p:nvSpPr>
        <p:spPr>
          <a:xfrm>
            <a:off x="9856474" y="2542625"/>
            <a:ext cx="1052700" cy="942900"/>
          </a:xfrm>
          <a:prstGeom prst="rect">
            <a:avLst/>
          </a:prstGeom>
          <a:noFill/>
          <a:ln>
            <a:noFill/>
          </a:ln>
        </p:spPr>
        <p:txBody>
          <a:bodyPr spcFirstLastPara="1" wrap="square" lIns="0" tIns="19050" rIns="0" bIns="0" anchor="t" anchorCtr="0">
            <a:spAutoFit/>
          </a:bodyPr>
          <a:lstStyle/>
          <a:p>
            <a:pPr marL="18098" marR="0" lvl="0" indent="0" algn="l" rtl="0">
              <a:lnSpc>
                <a:spcPct val="100000"/>
              </a:lnSpc>
              <a:spcBef>
                <a:spcPts val="0"/>
              </a:spcBef>
              <a:spcAft>
                <a:spcPts val="0"/>
              </a:spcAft>
              <a:buClr>
                <a:srgbClr val="000000"/>
              </a:buClr>
              <a:buSzPts val="6000"/>
              <a:buFont typeface="Arial"/>
              <a:buNone/>
            </a:pPr>
            <a:r>
              <a:rPr lang="en" sz="6000" b="0" i="0" u="none" strike="noStrike" cap="none">
                <a:solidFill>
                  <a:schemeClr val="accent6"/>
                </a:solidFill>
                <a:latin typeface="Optimistic" panose="020B0503020203020204" pitchFamily="34" charset="0"/>
                <a:cs typeface="Optimistic" panose="020B0503020203020204" pitchFamily="34" charset="0"/>
                <a:sym typeface="Arial"/>
              </a:rPr>
              <a:t>02</a:t>
            </a:r>
            <a:endParaRPr sz="60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1219" name="Google Shape;1219;p119"/>
          <p:cNvSpPr txBox="1"/>
          <p:nvPr/>
        </p:nvSpPr>
        <p:spPr>
          <a:xfrm>
            <a:off x="9856475" y="3445888"/>
            <a:ext cx="2966100" cy="7527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92838"/>
                </a:solidFill>
                <a:latin typeface="Optimistic" panose="020B0503020203020204" pitchFamily="34" charset="0"/>
                <a:cs typeface="Optimistic" panose="020B0503020203020204" pitchFamily="34" charset="0"/>
                <a:sym typeface="Arial"/>
              </a:rPr>
              <a:t>How it learns is like learning to cook:</a:t>
            </a:r>
            <a:endParaRPr sz="24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20" name="Google Shape;1220;p119"/>
          <p:cNvSpPr txBox="1"/>
          <p:nvPr/>
        </p:nvSpPr>
        <p:spPr>
          <a:xfrm>
            <a:off x="10199375" y="4430450"/>
            <a:ext cx="2553900" cy="8019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Watch lots of people (your mom, aunties, YouTube)</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21" name="Google Shape;1221;p119"/>
          <p:cNvSpPr txBox="1"/>
          <p:nvPr/>
        </p:nvSpPr>
        <p:spPr>
          <a:xfrm>
            <a:off x="10199375" y="5601463"/>
            <a:ext cx="2553900" cy="2766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Practice many times</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22" name="Google Shape;1222;p119"/>
          <p:cNvSpPr txBox="1"/>
          <p:nvPr/>
        </p:nvSpPr>
        <p:spPr>
          <a:xfrm>
            <a:off x="10199375" y="6403363"/>
            <a:ext cx="2553900" cy="2766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Adjust your recipe</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23" name="Google Shape;1223;p119"/>
          <p:cNvSpPr txBox="1"/>
          <p:nvPr/>
        </p:nvSpPr>
        <p:spPr>
          <a:xfrm>
            <a:off x="10199375" y="7205263"/>
            <a:ext cx="2553900" cy="539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Eventually, create your own version</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224" name="Google Shape;1224;p119"/>
          <p:cNvGrpSpPr/>
          <p:nvPr/>
        </p:nvGrpSpPr>
        <p:grpSpPr>
          <a:xfrm>
            <a:off x="9906417" y="4502594"/>
            <a:ext cx="178842" cy="159067"/>
            <a:chOff x="671395" y="3895621"/>
            <a:chExt cx="119228" cy="106045"/>
          </a:xfrm>
        </p:grpSpPr>
        <p:sp>
          <p:nvSpPr>
            <p:cNvPr id="1225" name="Google Shape;1225;p11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26" name="Google Shape;1226;p11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27" name="Google Shape;1227;p119"/>
          <p:cNvGrpSpPr/>
          <p:nvPr/>
        </p:nvGrpSpPr>
        <p:grpSpPr>
          <a:xfrm>
            <a:off x="9906417" y="5660294"/>
            <a:ext cx="178842" cy="159067"/>
            <a:chOff x="671395" y="3895621"/>
            <a:chExt cx="119228" cy="106045"/>
          </a:xfrm>
        </p:grpSpPr>
        <p:sp>
          <p:nvSpPr>
            <p:cNvPr id="1228" name="Google Shape;1228;p11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29" name="Google Shape;1229;p11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30" name="Google Shape;1230;p119"/>
          <p:cNvGrpSpPr/>
          <p:nvPr/>
        </p:nvGrpSpPr>
        <p:grpSpPr>
          <a:xfrm>
            <a:off x="9906417" y="6462194"/>
            <a:ext cx="178842" cy="159067"/>
            <a:chOff x="671395" y="3895621"/>
            <a:chExt cx="119228" cy="106045"/>
          </a:xfrm>
        </p:grpSpPr>
        <p:sp>
          <p:nvSpPr>
            <p:cNvPr id="1231" name="Google Shape;1231;p11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32" name="Google Shape;1232;p11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33" name="Google Shape;1233;p119"/>
          <p:cNvGrpSpPr/>
          <p:nvPr/>
        </p:nvGrpSpPr>
        <p:grpSpPr>
          <a:xfrm>
            <a:off x="9906417" y="7280932"/>
            <a:ext cx="178842" cy="159067"/>
            <a:chOff x="671395" y="3895621"/>
            <a:chExt cx="119228" cy="106045"/>
          </a:xfrm>
        </p:grpSpPr>
        <p:sp>
          <p:nvSpPr>
            <p:cNvPr id="1234" name="Google Shape;1234;p11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35" name="Google Shape;1235;p11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236" name="Google Shape;1236;p119"/>
          <p:cNvSpPr txBox="1"/>
          <p:nvPr/>
        </p:nvSpPr>
        <p:spPr>
          <a:xfrm>
            <a:off x="14014188" y="5378750"/>
            <a:ext cx="2368800" cy="1861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FFFFFF"/>
                </a:solidFill>
                <a:latin typeface="Optimistic" panose="020B0503020203020204" pitchFamily="34" charset="0"/>
                <a:cs typeface="Optimistic" panose="020B0503020203020204" pitchFamily="34" charset="0"/>
                <a:sym typeface="Arial"/>
              </a:rPr>
              <a:t>That’s how AI learns—just with way more data and no taste buds!</a:t>
            </a:r>
            <a:endParaRPr sz="2400" b="1" i="0" u="none" strike="noStrike" cap="none">
              <a:solidFill>
                <a:srgbClr val="FFFFFF"/>
              </a:solidFill>
              <a:latin typeface="Optimistic" panose="020B0503020203020204" pitchFamily="34" charset="0"/>
              <a:cs typeface="Optimistic" panose="020B0503020203020204" pitchFamily="34" charset="0"/>
              <a:sym typeface="Arial"/>
            </a:endParaRPr>
          </a:p>
        </p:txBody>
      </p:sp>
      <p:pic>
        <p:nvPicPr>
          <p:cNvPr id="1237" name="Google Shape;1237;p119" title="Asset 11.png"/>
          <p:cNvPicPr preferRelativeResize="0"/>
          <p:nvPr/>
        </p:nvPicPr>
        <p:blipFill rotWithShape="1">
          <a:blip r:embed="rId3">
            <a:alphaModFix/>
          </a:blip>
          <a:srcRect/>
          <a:stretch/>
        </p:blipFill>
        <p:spPr>
          <a:xfrm>
            <a:off x="14014184" y="2519375"/>
            <a:ext cx="1052550" cy="1345184"/>
          </a:xfrm>
          <a:prstGeom prst="rect">
            <a:avLst/>
          </a:prstGeom>
          <a:noFill/>
          <a:ln>
            <a:noFill/>
          </a:ln>
        </p:spPr>
      </p:pic>
      <p:sp>
        <p:nvSpPr>
          <p:cNvPr id="1238" name="Google Shape;1238;p119"/>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p120"/>
          <p:cNvSpPr/>
          <p:nvPr/>
        </p:nvSpPr>
        <p:spPr>
          <a:xfrm>
            <a:off x="13782663"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44" name="Google Shape;1244;p120"/>
          <p:cNvSpPr/>
          <p:nvPr/>
        </p:nvSpPr>
        <p:spPr>
          <a:xfrm>
            <a:off x="9570138"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45" name="Google Shape;1245;p120"/>
          <p:cNvSpPr/>
          <p:nvPr/>
        </p:nvSpPr>
        <p:spPr>
          <a:xfrm>
            <a:off x="5243525"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46" name="Google Shape;1246;p120"/>
          <p:cNvSpPr txBox="1">
            <a:spLocks noGrp="1"/>
          </p:cNvSpPr>
          <p:nvPr>
            <p:ph type="title"/>
          </p:nvPr>
        </p:nvSpPr>
        <p:spPr>
          <a:xfrm>
            <a:off x="777250" y="2532900"/>
            <a:ext cx="37233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AI is already helping you - everyday</a:t>
            </a:r>
            <a:endParaRPr sz="3600">
              <a:latin typeface="Optimistic" panose="020B0503020203020204" pitchFamily="34" charset="0"/>
              <a:cs typeface="Optimistic" panose="020B0503020203020204" pitchFamily="34" charset="0"/>
            </a:endParaRPr>
          </a:p>
        </p:txBody>
      </p:sp>
      <p:sp>
        <p:nvSpPr>
          <p:cNvPr id="1247" name="Google Shape;1247;p120"/>
          <p:cNvSpPr txBox="1">
            <a:spLocks noGrp="1"/>
          </p:cNvSpPr>
          <p:nvPr>
            <p:ph type="body" idx="1"/>
          </p:nvPr>
        </p:nvSpPr>
        <p:spPr>
          <a:xfrm>
            <a:off x="777250" y="5742431"/>
            <a:ext cx="3723300" cy="37443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SzPts val="1800"/>
              <a:buNone/>
            </a:pPr>
            <a:r>
              <a:rPr lang="en">
                <a:latin typeface="Optimistic" panose="020B0503020203020204" pitchFamily="34" charset="0"/>
                <a:cs typeface="Optimistic" panose="020B0503020203020204" pitchFamily="34" charset="0"/>
              </a:rPr>
              <a:t>You’ve probably used AI today without realizing it.</a:t>
            </a:r>
            <a:endParaRPr>
              <a:latin typeface="Optimistic" panose="020B0503020203020204" pitchFamily="34" charset="0"/>
              <a:cs typeface="Optimistic" panose="020B0503020203020204" pitchFamily="34" charset="0"/>
            </a:endParaRPr>
          </a:p>
          <a:p>
            <a:pPr marL="0" lvl="0" indent="0" algn="l" rtl="0">
              <a:lnSpc>
                <a:spcPct val="125000"/>
              </a:lnSpc>
              <a:spcBef>
                <a:spcPts val="1000"/>
              </a:spcBef>
              <a:spcAft>
                <a:spcPts val="1000"/>
              </a:spcAft>
              <a:buSzPts val="1800"/>
              <a:buNone/>
            </a:pPr>
            <a:endParaRPr>
              <a:latin typeface="Optimistic" panose="020B0503020203020204" pitchFamily="34" charset="0"/>
              <a:cs typeface="Optimistic" panose="020B0503020203020204" pitchFamily="34" charset="0"/>
            </a:endParaRPr>
          </a:p>
        </p:txBody>
      </p:sp>
      <p:sp>
        <p:nvSpPr>
          <p:cNvPr id="1248" name="Google Shape;1248;p120"/>
          <p:cNvSpPr txBox="1"/>
          <p:nvPr/>
        </p:nvSpPr>
        <p:spPr>
          <a:xfrm>
            <a:off x="5640688" y="4295263"/>
            <a:ext cx="34062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92838"/>
                </a:solidFill>
                <a:latin typeface="Optimistic" panose="020B0503020203020204" pitchFamily="34" charset="0"/>
                <a:cs typeface="Optimistic" panose="020B0503020203020204" pitchFamily="34" charset="0"/>
                <a:sym typeface="Arial"/>
              </a:rPr>
              <a:t>Recommendation AI</a:t>
            </a:r>
            <a:endParaRPr sz="24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49" name="Google Shape;1249;p120"/>
          <p:cNvSpPr txBox="1"/>
          <p:nvPr/>
        </p:nvSpPr>
        <p:spPr>
          <a:xfrm>
            <a:off x="10009925" y="4295263"/>
            <a:ext cx="34062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92838"/>
                </a:solidFill>
                <a:latin typeface="Optimistic" panose="020B0503020203020204" pitchFamily="34" charset="0"/>
                <a:cs typeface="Optimistic" panose="020B0503020203020204" pitchFamily="34" charset="0"/>
                <a:sym typeface="Arial"/>
              </a:rPr>
              <a:t>Translation AI</a:t>
            </a:r>
            <a:endParaRPr sz="24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50" name="Google Shape;1250;p120"/>
          <p:cNvSpPr txBox="1"/>
          <p:nvPr/>
        </p:nvSpPr>
        <p:spPr>
          <a:xfrm>
            <a:off x="14149413" y="4295263"/>
            <a:ext cx="34062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92838"/>
                </a:solidFill>
                <a:latin typeface="Optimistic" panose="020B0503020203020204" pitchFamily="34" charset="0"/>
                <a:cs typeface="Optimistic" panose="020B0503020203020204" pitchFamily="34" charset="0"/>
                <a:sym typeface="Arial"/>
              </a:rPr>
              <a:t>Safety AI</a:t>
            </a:r>
            <a:endParaRPr sz="24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51" name="Google Shape;1251;p120"/>
          <p:cNvSpPr txBox="1"/>
          <p:nvPr/>
        </p:nvSpPr>
        <p:spPr>
          <a:xfrm>
            <a:off x="6035038" y="4969000"/>
            <a:ext cx="2862200" cy="3033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YouTube shows Egyptian, Lebanese series, or Gulf TV programs that you might like.</a:t>
            </a:r>
            <a:endParaRPr>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Apps like Noon, Souq(Amazon), Carrefour suggest products based on your browsing</a:t>
            </a:r>
            <a:endParaRPr>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Spotify builds playlists from your music taste</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52" name="Google Shape;1252;p120"/>
          <p:cNvSpPr txBox="1"/>
          <p:nvPr/>
        </p:nvSpPr>
        <p:spPr>
          <a:xfrm>
            <a:off x="10352838" y="4969000"/>
            <a:ext cx="2397000" cy="3033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Google Translate for Arabic, French, English…</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WhatsApp translates messages from friends abroad</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Voice assistants understand local accents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53" name="Google Shape;1253;p120"/>
          <p:cNvSpPr txBox="1"/>
          <p:nvPr/>
        </p:nvSpPr>
        <p:spPr>
          <a:xfrm>
            <a:off x="14492313" y="4969000"/>
            <a:ext cx="2397000" cy="270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Bank apps alert you to suspicious activity</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Spam filters protect your email</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Face recognition unlocks your phone or secures your home</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254" name="Google Shape;1254;p120"/>
          <p:cNvGrpSpPr/>
          <p:nvPr/>
        </p:nvGrpSpPr>
        <p:grpSpPr>
          <a:xfrm>
            <a:off x="5702818" y="5027444"/>
            <a:ext cx="178842" cy="159067"/>
            <a:chOff x="671395" y="3895621"/>
            <a:chExt cx="119228" cy="106045"/>
          </a:xfrm>
        </p:grpSpPr>
        <p:sp>
          <p:nvSpPr>
            <p:cNvPr id="1255" name="Google Shape;1255;p12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56" name="Google Shape;1256;p12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57" name="Google Shape;1257;p120"/>
          <p:cNvGrpSpPr/>
          <p:nvPr/>
        </p:nvGrpSpPr>
        <p:grpSpPr>
          <a:xfrm>
            <a:off x="5702818" y="6403340"/>
            <a:ext cx="178842" cy="159067"/>
            <a:chOff x="671395" y="3895621"/>
            <a:chExt cx="119228" cy="106045"/>
          </a:xfrm>
        </p:grpSpPr>
        <p:sp>
          <p:nvSpPr>
            <p:cNvPr id="1258" name="Google Shape;1258;p12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59" name="Google Shape;1259;p12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60" name="Google Shape;1260;p120"/>
          <p:cNvGrpSpPr/>
          <p:nvPr/>
        </p:nvGrpSpPr>
        <p:grpSpPr>
          <a:xfrm>
            <a:off x="5702818" y="7773634"/>
            <a:ext cx="178842" cy="159067"/>
            <a:chOff x="671395" y="3895621"/>
            <a:chExt cx="119228" cy="106045"/>
          </a:xfrm>
        </p:grpSpPr>
        <p:sp>
          <p:nvSpPr>
            <p:cNvPr id="1261" name="Google Shape;1261;p12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62" name="Google Shape;1262;p12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63" name="Google Shape;1263;p120"/>
          <p:cNvGrpSpPr/>
          <p:nvPr/>
        </p:nvGrpSpPr>
        <p:grpSpPr>
          <a:xfrm>
            <a:off x="10009917" y="5027444"/>
            <a:ext cx="178842" cy="159067"/>
            <a:chOff x="671395" y="3895621"/>
            <a:chExt cx="119228" cy="106045"/>
          </a:xfrm>
        </p:grpSpPr>
        <p:sp>
          <p:nvSpPr>
            <p:cNvPr id="1264" name="Google Shape;1264;p12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65" name="Google Shape;1265;p12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66" name="Google Shape;1266;p120"/>
          <p:cNvGrpSpPr/>
          <p:nvPr/>
        </p:nvGrpSpPr>
        <p:grpSpPr>
          <a:xfrm>
            <a:off x="10009917" y="6126250"/>
            <a:ext cx="178842" cy="159067"/>
            <a:chOff x="671395" y="3895621"/>
            <a:chExt cx="119228" cy="106045"/>
          </a:xfrm>
        </p:grpSpPr>
        <p:sp>
          <p:nvSpPr>
            <p:cNvPr id="1267" name="Google Shape;1267;p12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68" name="Google Shape;1268;p12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69" name="Google Shape;1269;p120"/>
          <p:cNvGrpSpPr/>
          <p:nvPr/>
        </p:nvGrpSpPr>
        <p:grpSpPr>
          <a:xfrm>
            <a:off x="10009917" y="7232894"/>
            <a:ext cx="178842" cy="159067"/>
            <a:chOff x="671395" y="3895621"/>
            <a:chExt cx="119228" cy="106045"/>
          </a:xfrm>
        </p:grpSpPr>
        <p:sp>
          <p:nvSpPr>
            <p:cNvPr id="1270" name="Google Shape;1270;p12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71" name="Google Shape;1271;p12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72" name="Google Shape;1272;p120"/>
          <p:cNvGrpSpPr/>
          <p:nvPr/>
        </p:nvGrpSpPr>
        <p:grpSpPr>
          <a:xfrm>
            <a:off x="14149405" y="5027444"/>
            <a:ext cx="178842" cy="159067"/>
            <a:chOff x="671395" y="3895621"/>
            <a:chExt cx="119228" cy="106045"/>
          </a:xfrm>
        </p:grpSpPr>
        <p:sp>
          <p:nvSpPr>
            <p:cNvPr id="1273" name="Google Shape;1273;p12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74" name="Google Shape;1274;p12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75" name="Google Shape;1275;p120"/>
          <p:cNvGrpSpPr/>
          <p:nvPr/>
        </p:nvGrpSpPr>
        <p:grpSpPr>
          <a:xfrm>
            <a:off x="14149405" y="5855975"/>
            <a:ext cx="178842" cy="159067"/>
            <a:chOff x="671395" y="3895621"/>
            <a:chExt cx="119228" cy="106045"/>
          </a:xfrm>
        </p:grpSpPr>
        <p:sp>
          <p:nvSpPr>
            <p:cNvPr id="1276" name="Google Shape;1276;p12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77" name="Google Shape;1277;p12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78" name="Google Shape;1278;p120"/>
          <p:cNvGrpSpPr/>
          <p:nvPr/>
        </p:nvGrpSpPr>
        <p:grpSpPr>
          <a:xfrm>
            <a:off x="14149405" y="6681223"/>
            <a:ext cx="178842" cy="159067"/>
            <a:chOff x="671395" y="3895621"/>
            <a:chExt cx="119228" cy="106045"/>
          </a:xfrm>
        </p:grpSpPr>
        <p:sp>
          <p:nvSpPr>
            <p:cNvPr id="1279" name="Google Shape;1279;p12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80" name="Google Shape;1280;p12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281" name="Google Shape;1281;p120"/>
          <p:cNvSpPr/>
          <p:nvPr/>
        </p:nvSpPr>
        <p:spPr>
          <a:xfrm>
            <a:off x="5649813" y="2519375"/>
            <a:ext cx="1492200" cy="14922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82" name="Google Shape;1282;p120"/>
          <p:cNvSpPr/>
          <p:nvPr/>
        </p:nvSpPr>
        <p:spPr>
          <a:xfrm>
            <a:off x="9991488" y="2519375"/>
            <a:ext cx="1492200" cy="14922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83" name="Google Shape;1283;p120"/>
          <p:cNvSpPr/>
          <p:nvPr/>
        </p:nvSpPr>
        <p:spPr>
          <a:xfrm>
            <a:off x="14220438" y="2519375"/>
            <a:ext cx="1492200" cy="14922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84" name="Google Shape;1284;p120"/>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DESIGNING AI</a:t>
            </a:r>
            <a:endParaRPr sz="1000">
              <a:latin typeface="Optimistic" panose="020B0503020203020204" pitchFamily="34" charset="0"/>
              <a:cs typeface="Optimistic" panose="020B0503020203020204" pitchFamily="34" charset="0"/>
            </a:endParaRPr>
          </a:p>
        </p:txBody>
      </p:sp>
      <p:sp>
        <p:nvSpPr>
          <p:cNvPr id="1285" name="Google Shape;1285;p120"/>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pic>
        <p:nvPicPr>
          <p:cNvPr id="1286" name="Google Shape;1286;p120" title="Asset 45.png"/>
          <p:cNvPicPr preferRelativeResize="0"/>
          <p:nvPr/>
        </p:nvPicPr>
        <p:blipFill rotWithShape="1">
          <a:blip r:embed="rId3">
            <a:alphaModFix/>
          </a:blip>
          <a:srcRect/>
          <a:stretch/>
        </p:blipFill>
        <p:spPr>
          <a:xfrm>
            <a:off x="10300525" y="2919757"/>
            <a:ext cx="874148" cy="691437"/>
          </a:xfrm>
          <a:prstGeom prst="rect">
            <a:avLst/>
          </a:prstGeom>
          <a:noFill/>
          <a:ln>
            <a:noFill/>
          </a:ln>
        </p:spPr>
      </p:pic>
      <p:pic>
        <p:nvPicPr>
          <p:cNvPr id="1287" name="Google Shape;1287;p120" title="Asset 46.png"/>
          <p:cNvPicPr preferRelativeResize="0"/>
          <p:nvPr/>
        </p:nvPicPr>
        <p:blipFill rotWithShape="1">
          <a:blip r:embed="rId4">
            <a:alphaModFix/>
          </a:blip>
          <a:srcRect/>
          <a:stretch/>
        </p:blipFill>
        <p:spPr>
          <a:xfrm>
            <a:off x="6054675" y="2914376"/>
            <a:ext cx="682481" cy="702185"/>
          </a:xfrm>
          <a:prstGeom prst="rect">
            <a:avLst/>
          </a:prstGeom>
          <a:noFill/>
          <a:ln>
            <a:noFill/>
          </a:ln>
        </p:spPr>
      </p:pic>
      <p:pic>
        <p:nvPicPr>
          <p:cNvPr id="1288" name="Google Shape;1288;p120" title="Asset 47.png"/>
          <p:cNvPicPr preferRelativeResize="0"/>
          <p:nvPr/>
        </p:nvPicPr>
        <p:blipFill rotWithShape="1">
          <a:blip r:embed="rId5">
            <a:alphaModFix/>
          </a:blip>
          <a:srcRect/>
          <a:stretch/>
        </p:blipFill>
        <p:spPr>
          <a:xfrm>
            <a:off x="14646811" y="2878554"/>
            <a:ext cx="639490" cy="77383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121"/>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Generative AI:</a:t>
            </a:r>
            <a:endParaRPr>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AI that creates</a:t>
            </a:r>
            <a:endParaRPr>
              <a:latin typeface="Optimistic" panose="020B0503020203020204" pitchFamily="34" charset="0"/>
              <a:cs typeface="Optimistic" panose="020B0503020203020204" pitchFamily="34" charset="0"/>
            </a:endParaRPr>
          </a:p>
        </p:txBody>
      </p:sp>
      <p:sp>
        <p:nvSpPr>
          <p:cNvPr id="1294" name="Google Shape;1294;p121"/>
          <p:cNvSpPr txBox="1">
            <a:spLocks noGrp="1"/>
          </p:cNvSpPr>
          <p:nvPr>
            <p:ph type="body" idx="4294967295"/>
          </p:nvPr>
        </p:nvSpPr>
        <p:spPr>
          <a:xfrm>
            <a:off x="1524500" y="6367454"/>
            <a:ext cx="3723300" cy="13203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Generative AI means AI that creates new content such as text, images, audio, and video.</a:t>
            </a:r>
            <a:endParaRPr>
              <a:solidFill>
                <a:schemeClr val="accent4"/>
              </a:solidFill>
              <a:latin typeface="Optimistic" panose="020B0503020203020204" pitchFamily="34" charset="0"/>
              <a:cs typeface="Optimistic" panose="020B0503020203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122"/>
          <p:cNvSpPr txBox="1">
            <a:spLocks noGrp="1"/>
          </p:cNvSpPr>
          <p:nvPr>
            <p:ph type="title"/>
          </p:nvPr>
        </p:nvSpPr>
        <p:spPr>
          <a:xfrm>
            <a:off x="777251" y="2532900"/>
            <a:ext cx="5462474"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dirty="0">
                <a:latin typeface="Optimistic" panose="020B0503020203020204" pitchFamily="34" charset="0"/>
                <a:cs typeface="Optimistic" panose="020B0503020203020204" pitchFamily="34" charset="0"/>
              </a:rPr>
              <a:t>You give it a prompt, it gives you a result:</a:t>
            </a:r>
            <a:endParaRPr dirty="0">
              <a:latin typeface="Optimistic" panose="020B0503020203020204" pitchFamily="34" charset="0"/>
              <a:cs typeface="Optimistic" panose="020B0503020203020204" pitchFamily="34" charset="0"/>
            </a:endParaRPr>
          </a:p>
        </p:txBody>
      </p:sp>
      <p:sp>
        <p:nvSpPr>
          <p:cNvPr id="1300" name="Google Shape;1300;p122"/>
          <p:cNvSpPr/>
          <p:nvPr/>
        </p:nvSpPr>
        <p:spPr>
          <a:xfrm rot="-5400000">
            <a:off x="8854075" y="2987800"/>
            <a:ext cx="1926900" cy="3969600"/>
          </a:xfrm>
          <a:prstGeom prst="roundRect">
            <a:avLst>
              <a:gd name="adj" fmla="val 0"/>
            </a:avLst>
          </a:prstGeom>
          <a:solidFill>
            <a:schemeClr val="accent6"/>
          </a:solidFill>
          <a:ln>
            <a:noFill/>
          </a:ln>
        </p:spPr>
        <p:txBody>
          <a:bodyPr spcFirstLastPara="1" wrap="square" lIns="128000" tIns="128000" rIns="128000" bIns="128000" anchor="ctr" anchorCtr="0">
            <a:noAutofit/>
          </a:bodyPr>
          <a:lstStyle/>
          <a:p>
            <a:pPr marL="0" marR="0" lvl="0" indent="0" algn="ctr" rtl="0">
              <a:lnSpc>
                <a:spcPct val="100000"/>
              </a:lnSpc>
              <a:spcBef>
                <a:spcPts val="0"/>
              </a:spcBef>
              <a:spcAft>
                <a:spcPts val="0"/>
              </a:spcAft>
              <a:buClr>
                <a:srgbClr val="000000"/>
              </a:buClr>
              <a:buSzPts val="1960"/>
              <a:buFont typeface="Arial"/>
              <a:buNone/>
            </a:pPr>
            <a:endParaRPr sz="196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01" name="Google Shape;1301;p122"/>
          <p:cNvSpPr txBox="1"/>
          <p:nvPr/>
        </p:nvSpPr>
        <p:spPr>
          <a:xfrm>
            <a:off x="8146176" y="4307331"/>
            <a:ext cx="12984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Optimistic" panose="020B0503020203020204" pitchFamily="34" charset="0"/>
                <a:cs typeface="Optimistic" panose="020B0503020203020204" pitchFamily="34" charset="0"/>
                <a:sym typeface="Arial"/>
              </a:rPr>
              <a:t>Text</a:t>
            </a:r>
            <a:endParaRPr sz="2400" b="0"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302" name="Google Shape;1302;p122"/>
          <p:cNvSpPr txBox="1"/>
          <p:nvPr/>
        </p:nvSpPr>
        <p:spPr>
          <a:xfrm>
            <a:off x="8146176" y="5003519"/>
            <a:ext cx="2614500" cy="619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Optimistic" panose="020B0503020203020204" pitchFamily="34" charset="0"/>
                <a:cs typeface="Optimistic" panose="020B0503020203020204" pitchFamily="34" charset="0"/>
                <a:sym typeface="Arial"/>
              </a:rPr>
              <a:t>Writes messages, articles, emails</a:t>
            </a:r>
            <a:endParaRPr sz="1800" b="0"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303" name="Google Shape;1303;p122"/>
          <p:cNvSpPr/>
          <p:nvPr/>
        </p:nvSpPr>
        <p:spPr>
          <a:xfrm rot="-5400000">
            <a:off x="8854075" y="5167038"/>
            <a:ext cx="1926900" cy="3969600"/>
          </a:xfrm>
          <a:prstGeom prst="roundRect">
            <a:avLst>
              <a:gd name="adj" fmla="val 0"/>
            </a:avLst>
          </a:prstGeom>
          <a:solidFill>
            <a:schemeClr val="accent6"/>
          </a:solidFill>
          <a:ln>
            <a:noFill/>
          </a:ln>
        </p:spPr>
        <p:txBody>
          <a:bodyPr spcFirstLastPara="1" wrap="square" lIns="128000" tIns="128000" rIns="128000" bIns="128000" anchor="ctr" anchorCtr="0">
            <a:noAutofit/>
          </a:bodyPr>
          <a:lstStyle/>
          <a:p>
            <a:pPr marL="0" marR="0" lvl="0" indent="0" algn="ctr" rtl="0">
              <a:lnSpc>
                <a:spcPct val="100000"/>
              </a:lnSpc>
              <a:spcBef>
                <a:spcPts val="0"/>
              </a:spcBef>
              <a:spcAft>
                <a:spcPts val="0"/>
              </a:spcAft>
              <a:buClr>
                <a:srgbClr val="000000"/>
              </a:buClr>
              <a:buSzPts val="1960"/>
              <a:buFont typeface="Arial"/>
              <a:buNone/>
            </a:pPr>
            <a:endParaRPr sz="196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04" name="Google Shape;1304;p122"/>
          <p:cNvSpPr txBox="1"/>
          <p:nvPr/>
        </p:nvSpPr>
        <p:spPr>
          <a:xfrm>
            <a:off x="8146176" y="6486569"/>
            <a:ext cx="12984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Optimistic" panose="020B0503020203020204" pitchFamily="34" charset="0"/>
                <a:cs typeface="Optimistic" panose="020B0503020203020204" pitchFamily="34" charset="0"/>
                <a:sym typeface="Arial"/>
              </a:rPr>
              <a:t>Images</a:t>
            </a:r>
            <a:endParaRPr sz="2400" b="0"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305" name="Google Shape;1305;p122"/>
          <p:cNvSpPr txBox="1"/>
          <p:nvPr/>
        </p:nvSpPr>
        <p:spPr>
          <a:xfrm>
            <a:off x="8146176" y="7182756"/>
            <a:ext cx="2614500" cy="619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Optimistic" panose="020B0503020203020204" pitchFamily="34" charset="0"/>
                <a:cs typeface="Optimistic" panose="020B0503020203020204" pitchFamily="34" charset="0"/>
                <a:sym typeface="Arial"/>
              </a:rPr>
              <a:t>Creates pictures from your words</a:t>
            </a:r>
            <a:endParaRPr sz="1800" b="0"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306" name="Google Shape;1306;p122"/>
          <p:cNvSpPr/>
          <p:nvPr/>
        </p:nvSpPr>
        <p:spPr>
          <a:xfrm rot="-5400000">
            <a:off x="13069626" y="2987800"/>
            <a:ext cx="1926900" cy="3969600"/>
          </a:xfrm>
          <a:prstGeom prst="roundRect">
            <a:avLst>
              <a:gd name="adj" fmla="val 0"/>
            </a:avLst>
          </a:prstGeom>
          <a:solidFill>
            <a:schemeClr val="accent6"/>
          </a:solidFill>
          <a:ln>
            <a:noFill/>
          </a:ln>
        </p:spPr>
        <p:txBody>
          <a:bodyPr spcFirstLastPara="1" wrap="square" lIns="128000" tIns="128000" rIns="128000" bIns="128000" anchor="ctr" anchorCtr="0">
            <a:noAutofit/>
          </a:bodyPr>
          <a:lstStyle/>
          <a:p>
            <a:pPr marL="0" marR="0" lvl="0" indent="0" algn="ctr" rtl="0">
              <a:lnSpc>
                <a:spcPct val="100000"/>
              </a:lnSpc>
              <a:spcBef>
                <a:spcPts val="0"/>
              </a:spcBef>
              <a:spcAft>
                <a:spcPts val="0"/>
              </a:spcAft>
              <a:buClr>
                <a:srgbClr val="000000"/>
              </a:buClr>
              <a:buSzPts val="1960"/>
              <a:buFont typeface="Arial"/>
              <a:buNone/>
            </a:pPr>
            <a:endParaRPr sz="196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07" name="Google Shape;1307;p122"/>
          <p:cNvSpPr txBox="1"/>
          <p:nvPr/>
        </p:nvSpPr>
        <p:spPr>
          <a:xfrm>
            <a:off x="12361727" y="4307331"/>
            <a:ext cx="12984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Optimistic" panose="020B0503020203020204" pitchFamily="34" charset="0"/>
                <a:cs typeface="Optimistic" panose="020B0503020203020204" pitchFamily="34" charset="0"/>
                <a:sym typeface="Arial"/>
              </a:rPr>
              <a:t>Audio</a:t>
            </a:r>
            <a:endParaRPr sz="2400" b="0"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308" name="Google Shape;1308;p122"/>
          <p:cNvSpPr txBox="1"/>
          <p:nvPr/>
        </p:nvSpPr>
        <p:spPr>
          <a:xfrm>
            <a:off x="12361727" y="5003519"/>
            <a:ext cx="2614500" cy="619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Optimistic" panose="020B0503020203020204" pitchFamily="34" charset="0"/>
                <a:cs typeface="Optimistic" panose="020B0503020203020204" pitchFamily="34" charset="0"/>
                <a:sym typeface="Arial"/>
              </a:rPr>
              <a:t>Mimics voices, composes music</a:t>
            </a:r>
            <a:endParaRPr sz="1800" b="0"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309" name="Google Shape;1309;p122"/>
          <p:cNvSpPr/>
          <p:nvPr/>
        </p:nvSpPr>
        <p:spPr>
          <a:xfrm rot="-5400000">
            <a:off x="13069626" y="5167038"/>
            <a:ext cx="1926900" cy="3969600"/>
          </a:xfrm>
          <a:prstGeom prst="roundRect">
            <a:avLst>
              <a:gd name="adj" fmla="val 0"/>
            </a:avLst>
          </a:prstGeom>
          <a:solidFill>
            <a:schemeClr val="accent6"/>
          </a:solidFill>
          <a:ln>
            <a:noFill/>
          </a:ln>
        </p:spPr>
        <p:txBody>
          <a:bodyPr spcFirstLastPara="1" wrap="square" lIns="128000" tIns="128000" rIns="128000" bIns="128000" anchor="ctr" anchorCtr="0">
            <a:noAutofit/>
          </a:bodyPr>
          <a:lstStyle/>
          <a:p>
            <a:pPr marL="0" marR="0" lvl="0" indent="0" algn="ctr" rtl="0">
              <a:lnSpc>
                <a:spcPct val="100000"/>
              </a:lnSpc>
              <a:spcBef>
                <a:spcPts val="0"/>
              </a:spcBef>
              <a:spcAft>
                <a:spcPts val="0"/>
              </a:spcAft>
              <a:buClr>
                <a:srgbClr val="000000"/>
              </a:buClr>
              <a:buSzPts val="1960"/>
              <a:buFont typeface="Arial"/>
              <a:buNone/>
            </a:pPr>
            <a:endParaRPr sz="196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10" name="Google Shape;1310;p122"/>
          <p:cNvSpPr txBox="1"/>
          <p:nvPr/>
        </p:nvSpPr>
        <p:spPr>
          <a:xfrm>
            <a:off x="12361727" y="6486569"/>
            <a:ext cx="12984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Optimistic" panose="020B0503020203020204" pitchFamily="34" charset="0"/>
                <a:cs typeface="Optimistic" panose="020B0503020203020204" pitchFamily="34" charset="0"/>
                <a:sym typeface="Arial"/>
              </a:rPr>
              <a:t>Video</a:t>
            </a:r>
            <a:endParaRPr sz="2400" b="0"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311" name="Google Shape;1311;p122"/>
          <p:cNvSpPr txBox="1"/>
          <p:nvPr/>
        </p:nvSpPr>
        <p:spPr>
          <a:xfrm>
            <a:off x="12361714" y="7182738"/>
            <a:ext cx="2404800" cy="619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Optimistic" panose="020B0503020203020204" pitchFamily="34" charset="0"/>
                <a:cs typeface="Optimistic" panose="020B0503020203020204" pitchFamily="34" charset="0"/>
                <a:sym typeface="Arial"/>
              </a:rPr>
              <a:t>Produces realistic video clips</a:t>
            </a:r>
            <a:endParaRPr sz="1800" b="0" i="0" u="none" strike="noStrike" cap="none">
              <a:solidFill>
                <a:srgbClr val="FFFFFF"/>
              </a:solidFill>
              <a:latin typeface="Optimistic" panose="020B0503020203020204" pitchFamily="34" charset="0"/>
              <a:cs typeface="Optimistic" panose="020B0503020203020204" pitchFamily="34" charset="0"/>
              <a:sym typeface="Arial"/>
            </a:endParaRPr>
          </a:p>
        </p:txBody>
      </p:sp>
      <p:pic>
        <p:nvPicPr>
          <p:cNvPr id="1312" name="Google Shape;1312;p122" title="Video.png"/>
          <p:cNvPicPr preferRelativeResize="0"/>
          <p:nvPr/>
        </p:nvPicPr>
        <p:blipFill rotWithShape="1">
          <a:blip r:embed="rId3">
            <a:alphaModFix/>
          </a:blip>
          <a:srcRect/>
          <a:stretch/>
        </p:blipFill>
        <p:spPr>
          <a:xfrm>
            <a:off x="15010492" y="6462544"/>
            <a:ext cx="669311" cy="431437"/>
          </a:xfrm>
          <a:prstGeom prst="rect">
            <a:avLst/>
          </a:prstGeom>
          <a:noFill/>
          <a:ln>
            <a:noFill/>
          </a:ln>
        </p:spPr>
      </p:pic>
      <p:pic>
        <p:nvPicPr>
          <p:cNvPr id="1313" name="Google Shape;1313;p122" title="Images.png"/>
          <p:cNvPicPr preferRelativeResize="0"/>
          <p:nvPr/>
        </p:nvPicPr>
        <p:blipFill rotWithShape="1">
          <a:blip r:embed="rId4">
            <a:alphaModFix/>
          </a:blip>
          <a:srcRect/>
          <a:stretch/>
        </p:blipFill>
        <p:spPr>
          <a:xfrm>
            <a:off x="10828836" y="6529997"/>
            <a:ext cx="664646" cy="450094"/>
          </a:xfrm>
          <a:prstGeom prst="rect">
            <a:avLst/>
          </a:prstGeom>
          <a:noFill/>
          <a:ln>
            <a:noFill/>
          </a:ln>
        </p:spPr>
      </p:pic>
      <p:pic>
        <p:nvPicPr>
          <p:cNvPr id="1314" name="Google Shape;1314;p122" title="Audio.png"/>
          <p:cNvPicPr preferRelativeResize="0"/>
          <p:nvPr/>
        </p:nvPicPr>
        <p:blipFill rotWithShape="1">
          <a:blip r:embed="rId5">
            <a:alphaModFix/>
          </a:blip>
          <a:srcRect/>
          <a:stretch/>
        </p:blipFill>
        <p:spPr>
          <a:xfrm>
            <a:off x="15050137" y="4307313"/>
            <a:ext cx="590019" cy="562034"/>
          </a:xfrm>
          <a:prstGeom prst="rect">
            <a:avLst/>
          </a:prstGeom>
          <a:noFill/>
          <a:ln>
            <a:noFill/>
          </a:ln>
        </p:spPr>
      </p:pic>
      <p:pic>
        <p:nvPicPr>
          <p:cNvPr id="1315" name="Google Shape;1315;p122" title="Text.png"/>
          <p:cNvPicPr preferRelativeResize="0"/>
          <p:nvPr/>
        </p:nvPicPr>
        <p:blipFill rotWithShape="1">
          <a:blip r:embed="rId6">
            <a:alphaModFix/>
          </a:blip>
          <a:srcRect/>
          <a:stretch/>
        </p:blipFill>
        <p:spPr>
          <a:xfrm>
            <a:off x="10828836" y="4307313"/>
            <a:ext cx="664646" cy="562034"/>
          </a:xfrm>
          <a:prstGeom prst="rect">
            <a:avLst/>
          </a:prstGeom>
          <a:noFill/>
          <a:ln>
            <a:noFill/>
          </a:ln>
        </p:spPr>
      </p:pic>
      <p:sp>
        <p:nvSpPr>
          <p:cNvPr id="1316" name="Google Shape;1316;p122"/>
          <p:cNvSpPr txBox="1"/>
          <p:nvPr/>
        </p:nvSpPr>
        <p:spPr>
          <a:xfrm>
            <a:off x="1164800" y="5667375"/>
            <a:ext cx="4202700" cy="562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“Write a message congratulating a friend on their traditional wedding.”</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317" name="Google Shape;1317;p122"/>
          <p:cNvGrpSpPr/>
          <p:nvPr/>
        </p:nvGrpSpPr>
        <p:grpSpPr>
          <a:xfrm>
            <a:off x="821892" y="5725832"/>
            <a:ext cx="178842" cy="159067"/>
            <a:chOff x="671395" y="3895621"/>
            <a:chExt cx="119228" cy="106045"/>
          </a:xfrm>
        </p:grpSpPr>
        <p:sp>
          <p:nvSpPr>
            <p:cNvPr id="1318" name="Google Shape;1318;p12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19" name="Google Shape;1319;p12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320" name="Google Shape;1320;p122"/>
          <p:cNvSpPr txBox="1"/>
          <p:nvPr/>
        </p:nvSpPr>
        <p:spPr>
          <a:xfrm>
            <a:off x="1164800" y="6607200"/>
            <a:ext cx="4202700" cy="562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“Make an image of a family celebration in Nairobi or Lagos.”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321" name="Google Shape;1321;p122"/>
          <p:cNvGrpSpPr/>
          <p:nvPr/>
        </p:nvGrpSpPr>
        <p:grpSpPr>
          <a:xfrm>
            <a:off x="821892" y="6665657"/>
            <a:ext cx="178842" cy="159067"/>
            <a:chOff x="671395" y="3895621"/>
            <a:chExt cx="119228" cy="106045"/>
          </a:xfrm>
        </p:grpSpPr>
        <p:sp>
          <p:nvSpPr>
            <p:cNvPr id="1322" name="Google Shape;1322;p12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23" name="Google Shape;1323;p12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324" name="Google Shape;1324;p122"/>
          <p:cNvSpPr txBox="1"/>
          <p:nvPr/>
        </p:nvSpPr>
        <p:spPr>
          <a:xfrm>
            <a:off x="1164800" y="7547025"/>
            <a:ext cx="4202700" cy="562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“Help me plan a small business launch.”</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325" name="Google Shape;1325;p122"/>
          <p:cNvGrpSpPr/>
          <p:nvPr/>
        </p:nvGrpSpPr>
        <p:grpSpPr>
          <a:xfrm>
            <a:off x="821892" y="7605482"/>
            <a:ext cx="178842" cy="159067"/>
            <a:chOff x="671395" y="3895621"/>
            <a:chExt cx="119228" cy="106045"/>
          </a:xfrm>
        </p:grpSpPr>
        <p:sp>
          <p:nvSpPr>
            <p:cNvPr id="1326" name="Google Shape;1326;p12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27" name="Google Shape;1327;p12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328" name="Google Shape;1328;p122"/>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DESIGNING AI</a:t>
            </a:r>
            <a:endParaRPr sz="1000">
              <a:latin typeface="Optimistic" panose="020B0503020203020204" pitchFamily="34" charset="0"/>
              <a:cs typeface="Optimistic" panose="020B0503020203020204" pitchFamily="34" charset="0"/>
            </a:endParaRPr>
          </a:p>
        </p:txBody>
      </p:sp>
      <p:sp>
        <p:nvSpPr>
          <p:cNvPr id="1329" name="Google Shape;1329;p122"/>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p123"/>
          <p:cNvSpPr txBox="1">
            <a:spLocks noGrp="1"/>
          </p:cNvSpPr>
          <p:nvPr>
            <p:ph type="title"/>
          </p:nvPr>
        </p:nvSpPr>
        <p:spPr>
          <a:xfrm>
            <a:off x="429775" y="2532900"/>
            <a:ext cx="44994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AI is powerful but</a:t>
            </a:r>
            <a:endParaRPr>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not human</a:t>
            </a:r>
            <a:endParaRPr>
              <a:latin typeface="Optimistic" panose="020B0503020203020204" pitchFamily="34" charset="0"/>
              <a:cs typeface="Optimistic" panose="020B0503020203020204" pitchFamily="34" charset="0"/>
            </a:endParaRPr>
          </a:p>
        </p:txBody>
      </p:sp>
      <p:sp>
        <p:nvSpPr>
          <p:cNvPr id="1335" name="Google Shape;1335;p123"/>
          <p:cNvSpPr/>
          <p:nvPr/>
        </p:nvSpPr>
        <p:spPr>
          <a:xfrm>
            <a:off x="5243525"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36" name="Google Shape;1336;p123"/>
          <p:cNvSpPr/>
          <p:nvPr/>
        </p:nvSpPr>
        <p:spPr>
          <a:xfrm>
            <a:off x="9441794"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37" name="Google Shape;1337;p123"/>
          <p:cNvSpPr/>
          <p:nvPr/>
        </p:nvSpPr>
        <p:spPr>
          <a:xfrm>
            <a:off x="13640064" y="2166950"/>
            <a:ext cx="3852600" cy="6648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38" name="Google Shape;1338;p123"/>
          <p:cNvSpPr txBox="1"/>
          <p:nvPr/>
        </p:nvSpPr>
        <p:spPr>
          <a:xfrm>
            <a:off x="5615001" y="2519363"/>
            <a:ext cx="1052700" cy="942900"/>
          </a:xfrm>
          <a:prstGeom prst="rect">
            <a:avLst/>
          </a:prstGeom>
          <a:noFill/>
          <a:ln>
            <a:noFill/>
          </a:ln>
        </p:spPr>
        <p:txBody>
          <a:bodyPr spcFirstLastPara="1" wrap="square" lIns="0" tIns="19050" rIns="0" bIns="0" anchor="t" anchorCtr="0">
            <a:spAutoFit/>
          </a:bodyPr>
          <a:lstStyle/>
          <a:p>
            <a:pPr marL="18098" marR="0" lvl="0" indent="0" algn="l" rtl="0">
              <a:lnSpc>
                <a:spcPct val="100000"/>
              </a:lnSpc>
              <a:spcBef>
                <a:spcPts val="0"/>
              </a:spcBef>
              <a:spcAft>
                <a:spcPts val="0"/>
              </a:spcAft>
              <a:buClr>
                <a:srgbClr val="000000"/>
              </a:buClr>
              <a:buSzPts val="6000"/>
              <a:buFont typeface="Arial"/>
              <a:buNone/>
            </a:pPr>
            <a:r>
              <a:rPr lang="en" sz="6000" b="0" i="0" u="none" strike="noStrike" cap="none">
                <a:solidFill>
                  <a:schemeClr val="accent6"/>
                </a:solidFill>
                <a:latin typeface="Optimistic" panose="020B0503020203020204" pitchFamily="34" charset="0"/>
                <a:cs typeface="Optimistic" panose="020B0503020203020204" pitchFamily="34" charset="0"/>
                <a:sym typeface="Arial"/>
              </a:rPr>
              <a:t>01</a:t>
            </a:r>
            <a:endParaRPr sz="60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1339" name="Google Shape;1339;p123"/>
          <p:cNvSpPr txBox="1"/>
          <p:nvPr/>
        </p:nvSpPr>
        <p:spPr>
          <a:xfrm>
            <a:off x="5615000" y="3536925"/>
            <a:ext cx="24552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92838"/>
                </a:solidFill>
                <a:latin typeface="Optimistic" panose="020B0503020203020204" pitchFamily="34" charset="0"/>
                <a:cs typeface="Optimistic" panose="020B0503020203020204" pitchFamily="34" charset="0"/>
                <a:sym typeface="Arial"/>
              </a:rPr>
              <a:t>What AI Can Do</a:t>
            </a:r>
            <a:endParaRPr sz="24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340" name="Google Shape;1340;p123"/>
          <p:cNvSpPr txBox="1"/>
          <p:nvPr/>
        </p:nvSpPr>
        <p:spPr>
          <a:xfrm>
            <a:off x="5957900" y="4407188"/>
            <a:ext cx="2455200" cy="2766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Spot patterns</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341" name="Google Shape;1341;p123"/>
          <p:cNvSpPr txBox="1"/>
          <p:nvPr/>
        </p:nvSpPr>
        <p:spPr>
          <a:xfrm>
            <a:off x="5957900" y="5107163"/>
            <a:ext cx="2127300" cy="539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Generate text, images, and videos</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342" name="Google Shape;1342;p123"/>
          <p:cNvSpPr txBox="1"/>
          <p:nvPr/>
        </p:nvSpPr>
        <p:spPr>
          <a:xfrm>
            <a:off x="5957900" y="6069488"/>
            <a:ext cx="2255700" cy="2766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Talk and respond</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343" name="Google Shape;1343;p123"/>
          <p:cNvGrpSpPr/>
          <p:nvPr/>
        </p:nvGrpSpPr>
        <p:grpSpPr>
          <a:xfrm>
            <a:off x="5694980" y="4479332"/>
            <a:ext cx="178842" cy="159067"/>
            <a:chOff x="671395" y="3895621"/>
            <a:chExt cx="119228" cy="106045"/>
          </a:xfrm>
        </p:grpSpPr>
        <p:sp>
          <p:nvSpPr>
            <p:cNvPr id="1344" name="Google Shape;1344;p12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45" name="Google Shape;1345;p12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346" name="Google Shape;1346;p123"/>
          <p:cNvGrpSpPr/>
          <p:nvPr/>
        </p:nvGrpSpPr>
        <p:grpSpPr>
          <a:xfrm>
            <a:off x="5694980" y="5177957"/>
            <a:ext cx="178842" cy="159067"/>
            <a:chOff x="671395" y="3895621"/>
            <a:chExt cx="119228" cy="106045"/>
          </a:xfrm>
        </p:grpSpPr>
        <p:sp>
          <p:nvSpPr>
            <p:cNvPr id="1347" name="Google Shape;1347;p12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48" name="Google Shape;1348;p12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349" name="Google Shape;1349;p123"/>
          <p:cNvGrpSpPr/>
          <p:nvPr/>
        </p:nvGrpSpPr>
        <p:grpSpPr>
          <a:xfrm>
            <a:off x="5694980" y="6131544"/>
            <a:ext cx="178842" cy="159067"/>
            <a:chOff x="671395" y="3895621"/>
            <a:chExt cx="119228" cy="106045"/>
          </a:xfrm>
        </p:grpSpPr>
        <p:sp>
          <p:nvSpPr>
            <p:cNvPr id="1350" name="Google Shape;1350;p12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51" name="Google Shape;1351;p12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352" name="Google Shape;1352;p123"/>
          <p:cNvSpPr txBox="1"/>
          <p:nvPr/>
        </p:nvSpPr>
        <p:spPr>
          <a:xfrm>
            <a:off x="5957900" y="6769463"/>
            <a:ext cx="2127300" cy="539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Learn from large data sets</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353" name="Google Shape;1353;p123"/>
          <p:cNvGrpSpPr/>
          <p:nvPr/>
        </p:nvGrpSpPr>
        <p:grpSpPr>
          <a:xfrm>
            <a:off x="5694980" y="6831519"/>
            <a:ext cx="178842" cy="159067"/>
            <a:chOff x="671395" y="3895621"/>
            <a:chExt cx="119228" cy="106045"/>
          </a:xfrm>
        </p:grpSpPr>
        <p:sp>
          <p:nvSpPr>
            <p:cNvPr id="1354" name="Google Shape;1354;p12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55" name="Google Shape;1355;p12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356" name="Google Shape;1356;p123"/>
          <p:cNvSpPr txBox="1"/>
          <p:nvPr/>
        </p:nvSpPr>
        <p:spPr>
          <a:xfrm>
            <a:off x="9934791" y="2519363"/>
            <a:ext cx="1052700" cy="942900"/>
          </a:xfrm>
          <a:prstGeom prst="rect">
            <a:avLst/>
          </a:prstGeom>
          <a:noFill/>
          <a:ln>
            <a:noFill/>
          </a:ln>
        </p:spPr>
        <p:txBody>
          <a:bodyPr spcFirstLastPara="1" wrap="square" lIns="0" tIns="19050" rIns="0" bIns="0" anchor="t" anchorCtr="0">
            <a:spAutoFit/>
          </a:bodyPr>
          <a:lstStyle/>
          <a:p>
            <a:pPr marL="18098" marR="0" lvl="0" indent="0" algn="l" rtl="0">
              <a:lnSpc>
                <a:spcPct val="100000"/>
              </a:lnSpc>
              <a:spcBef>
                <a:spcPts val="0"/>
              </a:spcBef>
              <a:spcAft>
                <a:spcPts val="0"/>
              </a:spcAft>
              <a:buClr>
                <a:srgbClr val="000000"/>
              </a:buClr>
              <a:buSzPts val="6000"/>
              <a:buFont typeface="Arial"/>
              <a:buNone/>
            </a:pPr>
            <a:r>
              <a:rPr lang="en" sz="6000" b="0" i="0" u="none" strike="noStrike" cap="none">
                <a:solidFill>
                  <a:schemeClr val="accent6"/>
                </a:solidFill>
                <a:latin typeface="Optimistic" panose="020B0503020203020204" pitchFamily="34" charset="0"/>
                <a:cs typeface="Optimistic" panose="020B0503020203020204" pitchFamily="34" charset="0"/>
                <a:sym typeface="Arial"/>
              </a:rPr>
              <a:t>02</a:t>
            </a:r>
            <a:endParaRPr sz="60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1357" name="Google Shape;1357;p123"/>
          <p:cNvSpPr txBox="1"/>
          <p:nvPr/>
        </p:nvSpPr>
        <p:spPr>
          <a:xfrm>
            <a:off x="9934792" y="3536925"/>
            <a:ext cx="29661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92838"/>
                </a:solidFill>
                <a:latin typeface="Optimistic" panose="020B0503020203020204" pitchFamily="34" charset="0"/>
                <a:cs typeface="Optimistic" panose="020B0503020203020204" pitchFamily="34" charset="0"/>
                <a:sym typeface="Arial"/>
              </a:rPr>
              <a:t>What AI Cannot Do</a:t>
            </a:r>
            <a:endParaRPr sz="24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358" name="Google Shape;1358;p123"/>
          <p:cNvSpPr txBox="1"/>
          <p:nvPr/>
        </p:nvSpPr>
        <p:spPr>
          <a:xfrm>
            <a:off x="10197704" y="4407188"/>
            <a:ext cx="2455200" cy="2766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Feel emotions</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359" name="Google Shape;1359;p123"/>
          <p:cNvSpPr txBox="1"/>
          <p:nvPr/>
        </p:nvSpPr>
        <p:spPr>
          <a:xfrm>
            <a:off x="10197704" y="5107163"/>
            <a:ext cx="2127300" cy="539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Understand culture or context</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360" name="Google Shape;1360;p123"/>
          <p:cNvSpPr txBox="1"/>
          <p:nvPr/>
        </p:nvSpPr>
        <p:spPr>
          <a:xfrm>
            <a:off x="10197704" y="6069488"/>
            <a:ext cx="2255700" cy="2766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Think like a human</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361" name="Google Shape;1361;p123"/>
          <p:cNvGrpSpPr/>
          <p:nvPr/>
        </p:nvGrpSpPr>
        <p:grpSpPr>
          <a:xfrm>
            <a:off x="9934784" y="4479332"/>
            <a:ext cx="178842" cy="159067"/>
            <a:chOff x="671395" y="3895621"/>
            <a:chExt cx="119228" cy="106045"/>
          </a:xfrm>
        </p:grpSpPr>
        <p:sp>
          <p:nvSpPr>
            <p:cNvPr id="1362" name="Google Shape;1362;p12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63" name="Google Shape;1363;p12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364" name="Google Shape;1364;p123"/>
          <p:cNvGrpSpPr/>
          <p:nvPr/>
        </p:nvGrpSpPr>
        <p:grpSpPr>
          <a:xfrm>
            <a:off x="9934784" y="5177957"/>
            <a:ext cx="178842" cy="159067"/>
            <a:chOff x="671395" y="3895621"/>
            <a:chExt cx="119228" cy="106045"/>
          </a:xfrm>
        </p:grpSpPr>
        <p:sp>
          <p:nvSpPr>
            <p:cNvPr id="1365" name="Google Shape;1365;p12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66" name="Google Shape;1366;p12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367" name="Google Shape;1367;p123"/>
          <p:cNvGrpSpPr/>
          <p:nvPr/>
        </p:nvGrpSpPr>
        <p:grpSpPr>
          <a:xfrm>
            <a:off x="9934784" y="6131544"/>
            <a:ext cx="178842" cy="159067"/>
            <a:chOff x="671395" y="3895621"/>
            <a:chExt cx="119228" cy="106045"/>
          </a:xfrm>
        </p:grpSpPr>
        <p:sp>
          <p:nvSpPr>
            <p:cNvPr id="1368" name="Google Shape;1368;p12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69" name="Google Shape;1369;p12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370" name="Google Shape;1370;p123"/>
          <p:cNvSpPr txBox="1"/>
          <p:nvPr/>
        </p:nvSpPr>
        <p:spPr>
          <a:xfrm>
            <a:off x="10197704" y="6769463"/>
            <a:ext cx="2127300" cy="2766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Always be right</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371" name="Google Shape;1371;p123"/>
          <p:cNvGrpSpPr/>
          <p:nvPr/>
        </p:nvGrpSpPr>
        <p:grpSpPr>
          <a:xfrm>
            <a:off x="9934784" y="6831519"/>
            <a:ext cx="178842" cy="159067"/>
            <a:chOff x="671395" y="3895621"/>
            <a:chExt cx="119228" cy="106045"/>
          </a:xfrm>
        </p:grpSpPr>
        <p:sp>
          <p:nvSpPr>
            <p:cNvPr id="1372" name="Google Shape;1372;p12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73" name="Google Shape;1373;p12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374" name="Google Shape;1374;p123"/>
          <p:cNvSpPr txBox="1"/>
          <p:nvPr/>
        </p:nvSpPr>
        <p:spPr>
          <a:xfrm>
            <a:off x="14017013" y="2627875"/>
            <a:ext cx="3543900" cy="11223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FFFFFF"/>
                </a:solidFill>
                <a:latin typeface="Optimistic" panose="020B0503020203020204" pitchFamily="34" charset="0"/>
                <a:cs typeface="Optimistic" panose="020B0503020203020204" pitchFamily="34" charset="0"/>
                <a:sym typeface="Arial"/>
              </a:rPr>
              <a:t>AI might write about your culture but it doesn’t understand:</a:t>
            </a:r>
            <a:endParaRPr sz="2400" b="1"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375" name="Google Shape;1375;p123"/>
          <p:cNvSpPr txBox="1"/>
          <p:nvPr/>
        </p:nvSpPr>
        <p:spPr>
          <a:xfrm>
            <a:off x="14279925" y="4670150"/>
            <a:ext cx="2580900" cy="539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FFFFFF"/>
                </a:solidFill>
                <a:latin typeface="Optimistic" panose="020B0503020203020204" pitchFamily="34" charset="0"/>
                <a:cs typeface="Optimistic" panose="020B0503020203020204" pitchFamily="34" charset="0"/>
                <a:sym typeface="Arial"/>
              </a:rPr>
              <a:t>The feeling of national cultural days</a:t>
            </a:r>
            <a:endParaRPr sz="1706" b="0" i="0" u="none" strike="noStrike" cap="none">
              <a:solidFill>
                <a:srgbClr val="FFFFFF"/>
              </a:solidFill>
              <a:latin typeface="Optimistic" panose="020B0503020203020204" pitchFamily="34" charset="0"/>
              <a:cs typeface="Optimistic" panose="020B0503020203020204" pitchFamily="34" charset="0"/>
              <a:sym typeface="Arial"/>
            </a:endParaRPr>
          </a:p>
        </p:txBody>
      </p:sp>
      <p:grpSp>
        <p:nvGrpSpPr>
          <p:cNvPr id="1376" name="Google Shape;1376;p123"/>
          <p:cNvGrpSpPr/>
          <p:nvPr/>
        </p:nvGrpSpPr>
        <p:grpSpPr>
          <a:xfrm>
            <a:off x="14017005" y="4742300"/>
            <a:ext cx="178842" cy="159067"/>
            <a:chOff x="671395" y="3895621"/>
            <a:chExt cx="119228" cy="106045"/>
          </a:xfrm>
        </p:grpSpPr>
        <p:sp>
          <p:nvSpPr>
            <p:cNvPr id="1377" name="Google Shape;1377;p12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78" name="Google Shape;1378;p12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379" name="Google Shape;1379;p123"/>
          <p:cNvSpPr txBox="1"/>
          <p:nvPr/>
        </p:nvSpPr>
        <p:spPr>
          <a:xfrm>
            <a:off x="14279925" y="5457844"/>
            <a:ext cx="2841300" cy="539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FFFFFF"/>
                </a:solidFill>
                <a:latin typeface="Optimistic" panose="020B0503020203020204" pitchFamily="34" charset="0"/>
                <a:cs typeface="Optimistic" panose="020B0503020203020204" pitchFamily="34" charset="0"/>
                <a:sym typeface="Arial"/>
              </a:rPr>
              <a:t>The meaning behind local proverbs</a:t>
            </a:r>
            <a:endParaRPr sz="1706" b="0" i="0" u="none" strike="noStrike" cap="none">
              <a:solidFill>
                <a:srgbClr val="FFFFFF"/>
              </a:solidFill>
              <a:latin typeface="Optimistic" panose="020B0503020203020204" pitchFamily="34" charset="0"/>
              <a:cs typeface="Optimistic" panose="020B0503020203020204" pitchFamily="34" charset="0"/>
              <a:sym typeface="Arial"/>
            </a:endParaRPr>
          </a:p>
        </p:txBody>
      </p:sp>
      <p:grpSp>
        <p:nvGrpSpPr>
          <p:cNvPr id="1380" name="Google Shape;1380;p123"/>
          <p:cNvGrpSpPr/>
          <p:nvPr/>
        </p:nvGrpSpPr>
        <p:grpSpPr>
          <a:xfrm>
            <a:off x="14017005" y="5529988"/>
            <a:ext cx="178842" cy="159067"/>
            <a:chOff x="671395" y="3895621"/>
            <a:chExt cx="119228" cy="106045"/>
          </a:xfrm>
        </p:grpSpPr>
        <p:sp>
          <p:nvSpPr>
            <p:cNvPr id="1381" name="Google Shape;1381;p12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82" name="Google Shape;1382;p12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383" name="Google Shape;1383;p123"/>
          <p:cNvSpPr txBox="1"/>
          <p:nvPr/>
        </p:nvSpPr>
        <p:spPr>
          <a:xfrm>
            <a:off x="14279925" y="6062771"/>
            <a:ext cx="2841300" cy="8019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FFFFFF"/>
                </a:solidFill>
                <a:latin typeface="Optimistic" panose="020B0503020203020204" pitchFamily="34" charset="0"/>
                <a:cs typeface="Optimistic" panose="020B0503020203020204" pitchFamily="34" charset="0"/>
                <a:sym typeface="Arial"/>
              </a:rPr>
              <a:t>The experience of traditional weddings or events in your country </a:t>
            </a:r>
            <a:endParaRPr sz="1706" b="0" i="0" u="none" strike="noStrike" cap="none">
              <a:solidFill>
                <a:srgbClr val="FFFFFF"/>
              </a:solidFill>
              <a:latin typeface="Optimistic" panose="020B0503020203020204" pitchFamily="34" charset="0"/>
              <a:cs typeface="Optimistic" panose="020B0503020203020204" pitchFamily="34" charset="0"/>
              <a:sym typeface="Arial"/>
            </a:endParaRPr>
          </a:p>
        </p:txBody>
      </p:sp>
      <p:grpSp>
        <p:nvGrpSpPr>
          <p:cNvPr id="1384" name="Google Shape;1384;p123"/>
          <p:cNvGrpSpPr/>
          <p:nvPr/>
        </p:nvGrpSpPr>
        <p:grpSpPr>
          <a:xfrm>
            <a:off x="14017005" y="6134910"/>
            <a:ext cx="178842" cy="159067"/>
            <a:chOff x="671395" y="3895621"/>
            <a:chExt cx="119228" cy="106045"/>
          </a:xfrm>
        </p:grpSpPr>
        <p:sp>
          <p:nvSpPr>
            <p:cNvPr id="1385" name="Google Shape;1385;p12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86" name="Google Shape;1386;p12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387" name="Google Shape;1387;p123"/>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DESIGNING AI</a:t>
            </a:r>
            <a:endParaRPr sz="1000">
              <a:latin typeface="Optimistic" panose="020B0503020203020204" pitchFamily="34" charset="0"/>
              <a:cs typeface="Optimistic" panose="020B0503020203020204" pitchFamily="34" charset="0"/>
            </a:endParaRPr>
          </a:p>
        </p:txBody>
      </p:sp>
      <p:sp>
        <p:nvSpPr>
          <p:cNvPr id="1388" name="Google Shape;1388;p123"/>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p124"/>
          <p:cNvSpPr txBox="1">
            <a:spLocks noGrp="1"/>
          </p:cNvSpPr>
          <p:nvPr>
            <p:ph type="ctrTitle"/>
          </p:nvPr>
        </p:nvSpPr>
        <p:spPr>
          <a:xfrm>
            <a:off x="1527050" y="4207800"/>
            <a:ext cx="6688200" cy="861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Managing AI</a:t>
            </a:r>
            <a:endParaRPr>
              <a:latin typeface="Optimistic" panose="020B0503020203020204" pitchFamily="34" charset="0"/>
              <a:cs typeface="Optimistic" panose="020B0503020203020204" pitchFamily="34" charset="0"/>
            </a:endParaRPr>
          </a:p>
        </p:txBody>
      </p:sp>
      <p:sp>
        <p:nvSpPr>
          <p:cNvPr id="1394" name="Google Shape;1394;p124"/>
          <p:cNvSpPr txBox="1">
            <a:spLocks noGrp="1"/>
          </p:cNvSpPr>
          <p:nvPr>
            <p:ph type="subTitle" idx="4294967295"/>
          </p:nvPr>
        </p:nvSpPr>
        <p:spPr>
          <a:xfrm>
            <a:off x="1551397" y="5319725"/>
            <a:ext cx="66882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Practical AI tools for everyday life</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1395" name="Google Shape;1395;p124"/>
          <p:cNvPicPr preferRelativeResize="0"/>
          <p:nvPr/>
        </p:nvPicPr>
        <p:blipFill rotWithShape="1">
          <a:blip r:embed="rId3">
            <a:alphaModFix/>
          </a:blip>
          <a:srcRect l="1400" r="1400"/>
          <a:stretch/>
        </p:blipFill>
        <p:spPr>
          <a:xfrm>
            <a:off x="7839450" y="1831350"/>
            <a:ext cx="9657600" cy="6624300"/>
          </a:xfrm>
          <a:prstGeom prst="roundRect">
            <a:avLst>
              <a:gd name="adj" fmla="val 8257"/>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p125"/>
          <p:cNvSpPr txBox="1">
            <a:spLocks noGrp="1"/>
          </p:cNvSpPr>
          <p:nvPr>
            <p:ph type="title"/>
          </p:nvPr>
        </p:nvSpPr>
        <p:spPr>
          <a:xfrm>
            <a:off x="777250" y="2532900"/>
            <a:ext cx="37233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Let AI help you write clearly and confidently</a:t>
            </a:r>
            <a:endParaRPr sz="3600">
              <a:latin typeface="Optimistic" panose="020B0503020203020204" pitchFamily="34" charset="0"/>
              <a:cs typeface="Optimistic" panose="020B0503020203020204" pitchFamily="34" charset="0"/>
            </a:endParaRPr>
          </a:p>
        </p:txBody>
      </p:sp>
      <p:sp>
        <p:nvSpPr>
          <p:cNvPr id="1401" name="Google Shape;1401;p125"/>
          <p:cNvSpPr/>
          <p:nvPr/>
        </p:nvSpPr>
        <p:spPr>
          <a:xfrm>
            <a:off x="5243525" y="2166950"/>
            <a:ext cx="5506200" cy="4896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02" name="Google Shape;1402;p125"/>
          <p:cNvSpPr/>
          <p:nvPr/>
        </p:nvSpPr>
        <p:spPr>
          <a:xfrm>
            <a:off x="11187170" y="2166950"/>
            <a:ext cx="5506200" cy="4896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03" name="Google Shape;1403;p125"/>
          <p:cNvSpPr/>
          <p:nvPr/>
        </p:nvSpPr>
        <p:spPr>
          <a:xfrm>
            <a:off x="11187125" y="7415225"/>
            <a:ext cx="5506200" cy="1400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04" name="Google Shape;1404;p125"/>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MANAGING AI</a:t>
            </a:r>
            <a:endParaRPr sz="1000">
              <a:latin typeface="Optimistic" panose="020B0503020203020204" pitchFamily="34" charset="0"/>
              <a:cs typeface="Optimistic" panose="020B0503020203020204" pitchFamily="34" charset="0"/>
            </a:endParaRPr>
          </a:p>
        </p:txBody>
      </p:sp>
      <p:sp>
        <p:nvSpPr>
          <p:cNvPr id="1405" name="Google Shape;1405;p125"/>
          <p:cNvSpPr txBox="1"/>
          <p:nvPr/>
        </p:nvSpPr>
        <p:spPr>
          <a:xfrm>
            <a:off x="11497450" y="7738950"/>
            <a:ext cx="4829100" cy="7527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FFFFFF"/>
                </a:solidFill>
                <a:latin typeface="Optimistic" panose="020B0503020203020204" pitchFamily="34" charset="0"/>
                <a:cs typeface="Optimistic" panose="020B0503020203020204" pitchFamily="34" charset="0"/>
                <a:sym typeface="Arial"/>
              </a:rPr>
              <a:t>AI gives you structure.</a:t>
            </a:r>
            <a:endParaRPr sz="2400" b="1" i="0" u="none" strike="noStrike" cap="none">
              <a:solidFill>
                <a:srgbClr val="FFFFFF"/>
              </a:solidFill>
              <a:latin typeface="Optimistic" panose="020B0503020203020204" pitchFamily="34" charset="0"/>
              <a:cs typeface="Optimistic" panose="020B0503020203020204" pitchFamily="34" charset="0"/>
              <a:sym typeface="Arial"/>
            </a:endParaRPr>
          </a:p>
          <a:p>
            <a:pPr marL="13833"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FFFFFF"/>
                </a:solidFill>
                <a:latin typeface="Optimistic" panose="020B0503020203020204" pitchFamily="34" charset="0"/>
                <a:cs typeface="Optimistic" panose="020B0503020203020204" pitchFamily="34" charset="0"/>
                <a:sym typeface="Arial"/>
              </a:rPr>
              <a:t>You bring the heart.</a:t>
            </a:r>
            <a:endParaRPr sz="2400" b="1"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406" name="Google Shape;1406;p125"/>
          <p:cNvSpPr txBox="1"/>
          <p:nvPr/>
        </p:nvSpPr>
        <p:spPr>
          <a:xfrm>
            <a:off x="5615027" y="2532900"/>
            <a:ext cx="2882700" cy="7527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Optimistic" panose="020B0503020203020204" pitchFamily="34" charset="0"/>
                <a:cs typeface="Optimistic" panose="020B0503020203020204" pitchFamily="34" charset="0"/>
                <a:sym typeface="Arial"/>
              </a:rPr>
              <a:t>Professional Communication</a:t>
            </a:r>
            <a:endParaRPr sz="2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07" name="Google Shape;1407;p125"/>
          <p:cNvSpPr txBox="1"/>
          <p:nvPr/>
        </p:nvSpPr>
        <p:spPr>
          <a:xfrm>
            <a:off x="5962863" y="3919550"/>
            <a:ext cx="3304200" cy="28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Write job application emails</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08" name="Google Shape;1408;p125"/>
          <p:cNvSpPr txBox="1"/>
          <p:nvPr/>
        </p:nvSpPr>
        <p:spPr>
          <a:xfrm>
            <a:off x="5962863" y="4538750"/>
            <a:ext cx="3304200" cy="28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Draft polite complaint letters</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09" name="Google Shape;1409;p125"/>
          <p:cNvSpPr txBox="1"/>
          <p:nvPr/>
        </p:nvSpPr>
        <p:spPr>
          <a:xfrm>
            <a:off x="5962863" y="5157950"/>
            <a:ext cx="3304200" cy="520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Create clear WhatsApp business messages</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grpSp>
        <p:nvGrpSpPr>
          <p:cNvPr id="1410" name="Google Shape;1410;p125"/>
          <p:cNvGrpSpPr/>
          <p:nvPr/>
        </p:nvGrpSpPr>
        <p:grpSpPr>
          <a:xfrm>
            <a:off x="5615005" y="3989069"/>
            <a:ext cx="178842" cy="159067"/>
            <a:chOff x="671395" y="3895621"/>
            <a:chExt cx="119228" cy="106045"/>
          </a:xfrm>
        </p:grpSpPr>
        <p:sp>
          <p:nvSpPr>
            <p:cNvPr id="1411" name="Google Shape;1411;p12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12" name="Google Shape;1412;p12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grpSp>
      <p:grpSp>
        <p:nvGrpSpPr>
          <p:cNvPr id="1413" name="Google Shape;1413;p125"/>
          <p:cNvGrpSpPr/>
          <p:nvPr/>
        </p:nvGrpSpPr>
        <p:grpSpPr>
          <a:xfrm>
            <a:off x="5615005" y="4601182"/>
            <a:ext cx="178842" cy="159067"/>
            <a:chOff x="671395" y="3895621"/>
            <a:chExt cx="119228" cy="106045"/>
          </a:xfrm>
        </p:grpSpPr>
        <p:sp>
          <p:nvSpPr>
            <p:cNvPr id="1414" name="Google Shape;1414;p12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15" name="Google Shape;1415;p12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grpSp>
      <p:grpSp>
        <p:nvGrpSpPr>
          <p:cNvPr id="1416" name="Google Shape;1416;p125"/>
          <p:cNvGrpSpPr/>
          <p:nvPr/>
        </p:nvGrpSpPr>
        <p:grpSpPr>
          <a:xfrm>
            <a:off x="5615005" y="5231744"/>
            <a:ext cx="178842" cy="159067"/>
            <a:chOff x="671395" y="3895621"/>
            <a:chExt cx="119228" cy="106045"/>
          </a:xfrm>
        </p:grpSpPr>
        <p:sp>
          <p:nvSpPr>
            <p:cNvPr id="1417" name="Google Shape;1417;p12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18" name="Google Shape;1418;p12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grpSp>
      <p:sp>
        <p:nvSpPr>
          <p:cNvPr id="1419" name="Google Shape;1419;p125"/>
          <p:cNvSpPr txBox="1"/>
          <p:nvPr/>
        </p:nvSpPr>
        <p:spPr>
          <a:xfrm>
            <a:off x="11576527" y="2532900"/>
            <a:ext cx="28827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Optimistic" panose="020B0503020203020204" pitchFamily="34" charset="0"/>
                <a:cs typeface="Optimistic" panose="020B0503020203020204" pitchFamily="34" charset="0"/>
                <a:sym typeface="Arial"/>
              </a:rPr>
              <a:t>Personal Use</a:t>
            </a:r>
            <a:endParaRPr sz="2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20" name="Google Shape;1420;p125"/>
          <p:cNvSpPr txBox="1"/>
          <p:nvPr/>
        </p:nvSpPr>
        <p:spPr>
          <a:xfrm>
            <a:off x="11924375" y="3919550"/>
            <a:ext cx="36594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Write birthday or condolence messages</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21" name="Google Shape;1421;p125"/>
          <p:cNvSpPr txBox="1"/>
          <p:nvPr/>
        </p:nvSpPr>
        <p:spPr>
          <a:xfrm>
            <a:off x="11924375" y="4848350"/>
            <a:ext cx="4132500" cy="28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Translate messages for friends or family abroad</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22" name="Google Shape;1422;p125"/>
          <p:cNvSpPr txBox="1"/>
          <p:nvPr/>
        </p:nvSpPr>
        <p:spPr>
          <a:xfrm>
            <a:off x="11924363" y="5784283"/>
            <a:ext cx="3304200" cy="520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Draft announcements or celebration posts</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grpSp>
        <p:nvGrpSpPr>
          <p:cNvPr id="1423" name="Google Shape;1423;p125"/>
          <p:cNvGrpSpPr/>
          <p:nvPr/>
        </p:nvGrpSpPr>
        <p:grpSpPr>
          <a:xfrm>
            <a:off x="11576505" y="3989069"/>
            <a:ext cx="178842" cy="159067"/>
            <a:chOff x="671395" y="3895621"/>
            <a:chExt cx="119228" cy="106045"/>
          </a:xfrm>
        </p:grpSpPr>
        <p:sp>
          <p:nvSpPr>
            <p:cNvPr id="1424" name="Google Shape;1424;p12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25" name="Google Shape;1425;p12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grpSp>
      <p:grpSp>
        <p:nvGrpSpPr>
          <p:cNvPr id="1426" name="Google Shape;1426;p125"/>
          <p:cNvGrpSpPr/>
          <p:nvPr/>
        </p:nvGrpSpPr>
        <p:grpSpPr>
          <a:xfrm>
            <a:off x="11576505" y="4910782"/>
            <a:ext cx="178842" cy="159067"/>
            <a:chOff x="671395" y="3895621"/>
            <a:chExt cx="119228" cy="106045"/>
          </a:xfrm>
        </p:grpSpPr>
        <p:sp>
          <p:nvSpPr>
            <p:cNvPr id="1427" name="Google Shape;1427;p12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28" name="Google Shape;1428;p12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grpSp>
      <p:grpSp>
        <p:nvGrpSpPr>
          <p:cNvPr id="1429" name="Google Shape;1429;p125"/>
          <p:cNvGrpSpPr/>
          <p:nvPr/>
        </p:nvGrpSpPr>
        <p:grpSpPr>
          <a:xfrm>
            <a:off x="11576505" y="5858077"/>
            <a:ext cx="178842" cy="159067"/>
            <a:chOff x="671395" y="3895621"/>
            <a:chExt cx="119228" cy="106045"/>
          </a:xfrm>
        </p:grpSpPr>
        <p:sp>
          <p:nvSpPr>
            <p:cNvPr id="1430" name="Google Shape;1430;p12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31" name="Google Shape;1431;p12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grpSp>
      <p:sp>
        <p:nvSpPr>
          <p:cNvPr id="1432" name="Google Shape;1432;p125"/>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pic>
        <p:nvPicPr>
          <p:cNvPr id="1433" name="Google Shape;1433;p125" title="Asset 48.png"/>
          <p:cNvPicPr preferRelativeResize="0"/>
          <p:nvPr/>
        </p:nvPicPr>
        <p:blipFill rotWithShape="1">
          <a:blip r:embed="rId3">
            <a:alphaModFix/>
          </a:blip>
          <a:srcRect/>
          <a:stretch/>
        </p:blipFill>
        <p:spPr>
          <a:xfrm>
            <a:off x="9288986" y="2510674"/>
            <a:ext cx="1008275" cy="712710"/>
          </a:xfrm>
          <a:prstGeom prst="rect">
            <a:avLst/>
          </a:prstGeom>
          <a:noFill/>
          <a:ln>
            <a:noFill/>
          </a:ln>
        </p:spPr>
      </p:pic>
      <p:pic>
        <p:nvPicPr>
          <p:cNvPr id="1434" name="Google Shape;1434;p125" title="Asset 49.png"/>
          <p:cNvPicPr preferRelativeResize="0"/>
          <p:nvPr/>
        </p:nvPicPr>
        <p:blipFill rotWithShape="1">
          <a:blip r:embed="rId4">
            <a:alphaModFix/>
          </a:blip>
          <a:srcRect/>
          <a:stretch/>
        </p:blipFill>
        <p:spPr>
          <a:xfrm>
            <a:off x="15445400" y="2460565"/>
            <a:ext cx="673325" cy="9378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99"/>
          <p:cNvSpPr txBox="1">
            <a:spLocks noGrp="1"/>
          </p:cNvSpPr>
          <p:nvPr>
            <p:ph type="ctrTitle"/>
          </p:nvPr>
        </p:nvSpPr>
        <p:spPr>
          <a:xfrm>
            <a:off x="1527050" y="4207800"/>
            <a:ext cx="6688200" cy="861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Introduction</a:t>
            </a:r>
            <a:endParaRPr>
              <a:latin typeface="Optimistic" panose="020B0503020203020204" pitchFamily="34" charset="0"/>
              <a:cs typeface="Optimistic" panose="020B0503020203020204" pitchFamily="34" charset="0"/>
            </a:endParaRPr>
          </a:p>
        </p:txBody>
      </p:sp>
      <p:sp>
        <p:nvSpPr>
          <p:cNvPr id="915" name="Google Shape;915;p99"/>
          <p:cNvSpPr txBox="1">
            <a:spLocks noGrp="1"/>
          </p:cNvSpPr>
          <p:nvPr>
            <p:ph type="subTitle" idx="4294967295"/>
          </p:nvPr>
        </p:nvSpPr>
        <p:spPr>
          <a:xfrm>
            <a:off x="1527046" y="5146025"/>
            <a:ext cx="66882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Opening &amp; Icebreaker</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916" name="Google Shape;916;p99"/>
          <p:cNvPicPr preferRelativeResize="0"/>
          <p:nvPr/>
        </p:nvPicPr>
        <p:blipFill rotWithShape="1">
          <a:blip r:embed="rId3">
            <a:alphaModFix/>
          </a:blip>
          <a:srcRect t="8869" b="8861"/>
          <a:stretch/>
        </p:blipFill>
        <p:spPr>
          <a:xfrm>
            <a:off x="7467971" y="1831350"/>
            <a:ext cx="9657600" cy="6624300"/>
          </a:xfrm>
          <a:prstGeom prst="roundRect">
            <a:avLst>
              <a:gd name="adj" fmla="val 8257"/>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sp>
        <p:nvSpPr>
          <p:cNvPr id="1439" name="Google Shape;1439;p126"/>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Generating text with Meta AI</a:t>
            </a:r>
            <a:endParaRPr>
              <a:latin typeface="Optimistic" panose="020B0503020203020204" pitchFamily="34" charset="0"/>
              <a:cs typeface="Optimistic" panose="020B0503020203020204" pitchFamily="34" charset="0"/>
            </a:endParaRPr>
          </a:p>
        </p:txBody>
      </p:sp>
      <p:sp>
        <p:nvSpPr>
          <p:cNvPr id="1440" name="Google Shape;1440;p126"/>
          <p:cNvSpPr txBox="1">
            <a:spLocks noGrp="1"/>
          </p:cNvSpPr>
          <p:nvPr>
            <p:ph type="subTitle" idx="4294967295"/>
          </p:nvPr>
        </p:nvSpPr>
        <p:spPr>
          <a:xfrm>
            <a:off x="1527040" y="2867037"/>
            <a:ext cx="119649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ACTIVITY</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pic>
        <p:nvPicPr>
          <p:cNvPr id="1441" name="Google Shape;1441;p126"/>
          <p:cNvPicPr preferRelativeResize="0"/>
          <p:nvPr/>
        </p:nvPicPr>
        <p:blipFill rotWithShape="1">
          <a:blip r:embed="rId3">
            <a:alphaModFix/>
          </a:blip>
          <a:srcRect/>
          <a:stretch/>
        </p:blipFill>
        <p:spPr>
          <a:xfrm>
            <a:off x="1527040" y="8462982"/>
            <a:ext cx="1647825" cy="1000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127"/>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sp>
        <p:nvSpPr>
          <p:cNvPr id="1447" name="Google Shape;1447;p127"/>
          <p:cNvSpPr txBox="1">
            <a:spLocks noGrp="1"/>
          </p:cNvSpPr>
          <p:nvPr>
            <p:ph type="title"/>
          </p:nvPr>
        </p:nvSpPr>
        <p:spPr>
          <a:xfrm>
            <a:off x="777240" y="249896"/>
            <a:ext cx="49287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solidFill>
                  <a:schemeClr val="accent4"/>
                </a:solidFill>
                <a:latin typeface="Optimistic" panose="020B0503020203020204" pitchFamily="34" charset="0"/>
                <a:cs typeface="Optimistic" panose="020B0503020203020204" pitchFamily="34" charset="0"/>
              </a:rPr>
              <a:t>Use Meta AI to write a professional email. </a:t>
            </a:r>
            <a:endParaRPr sz="3600">
              <a:solidFill>
                <a:schemeClr val="accent4"/>
              </a:solidFill>
              <a:latin typeface="Optimistic" panose="020B0503020203020204" pitchFamily="34" charset="0"/>
              <a:cs typeface="Optimistic" panose="020B0503020203020204" pitchFamily="34" charset="0"/>
            </a:endParaRPr>
          </a:p>
        </p:txBody>
      </p:sp>
      <p:sp>
        <p:nvSpPr>
          <p:cNvPr id="1448" name="Google Shape;1448;p127"/>
          <p:cNvSpPr txBox="1">
            <a:spLocks noGrp="1"/>
          </p:cNvSpPr>
          <p:nvPr>
            <p:ph type="body" idx="1"/>
          </p:nvPr>
        </p:nvSpPr>
        <p:spPr>
          <a:xfrm>
            <a:off x="777250" y="3171850"/>
            <a:ext cx="7066500" cy="1641475"/>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SzPts val="1800"/>
              <a:buNone/>
            </a:pPr>
            <a:r>
              <a:rPr lang="en" b="1">
                <a:solidFill>
                  <a:schemeClr val="accent6"/>
                </a:solidFill>
                <a:latin typeface="Optimistic" panose="020B0503020203020204" pitchFamily="34" charset="0"/>
                <a:cs typeface="Optimistic" panose="020B0503020203020204" pitchFamily="34" charset="0"/>
              </a:rPr>
              <a:t>Prompt Example</a:t>
            </a:r>
            <a:endParaRPr b="1">
              <a:solidFill>
                <a:schemeClr val="accent6"/>
              </a:solidFill>
              <a:latin typeface="Optimistic" panose="020B0503020203020204" pitchFamily="34" charset="0"/>
              <a:cs typeface="Optimistic" panose="020B0503020203020204" pitchFamily="34" charset="0"/>
            </a:endParaRPr>
          </a:p>
          <a:p>
            <a:pPr marL="0" lvl="0" indent="0" algn="l" rtl="0">
              <a:lnSpc>
                <a:spcPct val="125000"/>
              </a:lnSpc>
              <a:spcBef>
                <a:spcPts val="100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Help me write a professional but firm complaint to my electricity company about frequent power outages that are affecting my small business. Make it polite and request specific action.</a:t>
            </a:r>
            <a:endParaRPr>
              <a:solidFill>
                <a:schemeClr val="accent4"/>
              </a:solidFill>
              <a:latin typeface="Optimistic" panose="020B0503020203020204" pitchFamily="34" charset="0"/>
              <a:cs typeface="Optimistic" panose="020B0503020203020204" pitchFamily="34" charset="0"/>
            </a:endParaRPr>
          </a:p>
        </p:txBody>
      </p:sp>
      <p:pic>
        <p:nvPicPr>
          <p:cNvPr id="1449" name="Google Shape;1449;p127"/>
          <p:cNvPicPr preferRelativeResize="0"/>
          <p:nvPr/>
        </p:nvPicPr>
        <p:blipFill rotWithShape="1">
          <a:blip r:embed="rId3">
            <a:alphaModFix/>
          </a:blip>
          <a:srcRect/>
          <a:stretch/>
        </p:blipFill>
        <p:spPr>
          <a:xfrm>
            <a:off x="10353909" y="1409345"/>
            <a:ext cx="3809530" cy="7217336"/>
          </a:xfrm>
          <a:prstGeom prst="rect">
            <a:avLst/>
          </a:prstGeom>
          <a:noFill/>
          <a:ln>
            <a:noFill/>
          </a:ln>
          <a:effectLst>
            <a:outerShdw blurRad="82247" dist="95955" dir="2160000" algn="bl" rotWithShape="0">
              <a:srgbClr val="000000">
                <a:alpha val="50196"/>
              </a:srgbClr>
            </a:outerShdw>
          </a:effectLst>
        </p:spPr>
      </p:pic>
      <p:pic>
        <p:nvPicPr>
          <p:cNvPr id="1450" name="Google Shape;1450;p127"/>
          <p:cNvPicPr preferRelativeResize="0"/>
          <p:nvPr/>
        </p:nvPicPr>
        <p:blipFill rotWithShape="1">
          <a:blip r:embed="rId4">
            <a:alphaModFix/>
          </a:blip>
          <a:srcRect/>
          <a:stretch/>
        </p:blipFill>
        <p:spPr>
          <a:xfrm>
            <a:off x="14027790" y="1409345"/>
            <a:ext cx="3809530" cy="7217367"/>
          </a:xfrm>
          <a:prstGeom prst="rect">
            <a:avLst/>
          </a:prstGeom>
          <a:noFill/>
          <a:ln>
            <a:noFill/>
          </a:ln>
          <a:effectLst>
            <a:outerShdw blurRad="85725" dist="85725" dir="1380000" algn="bl" rotWithShape="0">
              <a:srgbClr val="000000">
                <a:alpha val="50196"/>
              </a:srgbClr>
            </a:outerShdw>
          </a:effectLst>
        </p:spPr>
      </p:pic>
      <p:sp>
        <p:nvSpPr>
          <p:cNvPr id="1451" name="Google Shape;1451;p127"/>
          <p:cNvSpPr txBox="1"/>
          <p:nvPr/>
        </p:nvSpPr>
        <p:spPr>
          <a:xfrm>
            <a:off x="10711669" y="8344469"/>
            <a:ext cx="3398700" cy="296400"/>
          </a:xfrm>
          <a:prstGeom prst="rect">
            <a:avLst/>
          </a:prstGeom>
          <a:noFill/>
          <a:ln>
            <a:noFill/>
          </a:ln>
        </p:spPr>
        <p:txBody>
          <a:bodyPr spcFirstLastPara="1" wrap="square" lIns="0" tIns="19050" rIns="0" bIns="0" anchor="t" anchorCtr="0">
            <a:spAutoFit/>
          </a:bodyPr>
          <a:lstStyle/>
          <a:p>
            <a:pPr marL="1905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Meta AI on web</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1452" name="Google Shape;1452;p127"/>
          <p:cNvSpPr txBox="1"/>
          <p:nvPr/>
        </p:nvSpPr>
        <p:spPr>
          <a:xfrm>
            <a:off x="14385544" y="8344469"/>
            <a:ext cx="3398700" cy="296400"/>
          </a:xfrm>
          <a:prstGeom prst="rect">
            <a:avLst/>
          </a:prstGeom>
          <a:noFill/>
          <a:ln>
            <a:noFill/>
          </a:ln>
        </p:spPr>
        <p:txBody>
          <a:bodyPr spcFirstLastPara="1" wrap="square" lIns="0" tIns="19050" rIns="0" bIns="0" anchor="t" anchorCtr="0">
            <a:spAutoFit/>
          </a:bodyPr>
          <a:lstStyle/>
          <a:p>
            <a:pPr marL="1905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Meta AI on WhatsApp</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1453" name="Google Shape;1453;p127"/>
          <p:cNvSpPr txBox="1">
            <a:spLocks noGrp="1"/>
          </p:cNvSpPr>
          <p:nvPr>
            <p:ph type="body" idx="1"/>
          </p:nvPr>
        </p:nvSpPr>
        <p:spPr>
          <a:xfrm>
            <a:off x="777246" y="5127800"/>
            <a:ext cx="2980500" cy="474489"/>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1000"/>
              </a:spcAft>
              <a:buSzPts val="1800"/>
              <a:buNone/>
            </a:pPr>
            <a:r>
              <a:rPr lang="en" b="1">
                <a:solidFill>
                  <a:schemeClr val="accent6"/>
                </a:solidFill>
                <a:latin typeface="Optimistic" panose="020B0503020203020204" pitchFamily="34" charset="0"/>
                <a:cs typeface="Optimistic" panose="020B0503020203020204" pitchFamily="34" charset="0"/>
              </a:rPr>
              <a:t>Next Steps</a:t>
            </a:r>
            <a:endParaRPr>
              <a:latin typeface="Optimistic" panose="020B0503020203020204" pitchFamily="34" charset="0"/>
              <a:cs typeface="Optimistic" panose="020B0503020203020204" pitchFamily="34" charset="0"/>
            </a:endParaRPr>
          </a:p>
        </p:txBody>
      </p:sp>
      <p:sp>
        <p:nvSpPr>
          <p:cNvPr id="1454" name="Google Shape;1454;p127"/>
          <p:cNvSpPr/>
          <p:nvPr/>
        </p:nvSpPr>
        <p:spPr>
          <a:xfrm>
            <a:off x="790575" y="5629475"/>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55" name="Google Shape;1455;p127"/>
          <p:cNvSpPr/>
          <p:nvPr/>
        </p:nvSpPr>
        <p:spPr>
          <a:xfrm>
            <a:off x="790575" y="56294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56" name="Google Shape;1456;p127"/>
          <p:cNvSpPr txBox="1">
            <a:spLocks noGrp="1"/>
          </p:cNvSpPr>
          <p:nvPr>
            <p:ph type="body" idx="1"/>
          </p:nvPr>
        </p:nvSpPr>
        <p:spPr>
          <a:xfrm>
            <a:off x="1538300" y="5849281"/>
            <a:ext cx="3714900" cy="68223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Go to Meta AI on your phone/</a:t>
            </a:r>
            <a:br>
              <a:rPr lang="en">
                <a:solidFill>
                  <a:schemeClr val="dk1"/>
                </a:solidFill>
                <a:latin typeface="Optimistic" panose="020B0503020203020204" pitchFamily="34" charset="0"/>
                <a:cs typeface="Optimistic" panose="020B0503020203020204" pitchFamily="34" charset="0"/>
              </a:rPr>
            </a:br>
            <a:r>
              <a:rPr lang="en">
                <a:solidFill>
                  <a:schemeClr val="dk1"/>
                </a:solidFill>
                <a:latin typeface="Optimistic" panose="020B0503020203020204" pitchFamily="34" charset="0"/>
                <a:cs typeface="Optimistic" panose="020B0503020203020204" pitchFamily="34" charset="0"/>
              </a:rPr>
              <a:t>computer browser or WhatsApp</a:t>
            </a:r>
            <a:endParaRPr>
              <a:solidFill>
                <a:schemeClr val="dk1"/>
              </a:solidFill>
              <a:latin typeface="Optimistic" panose="020B0503020203020204" pitchFamily="34" charset="0"/>
              <a:cs typeface="Optimistic" panose="020B0503020203020204" pitchFamily="34" charset="0"/>
            </a:endParaRPr>
          </a:p>
        </p:txBody>
      </p:sp>
      <p:sp>
        <p:nvSpPr>
          <p:cNvPr id="1457" name="Google Shape;1457;p127"/>
          <p:cNvSpPr/>
          <p:nvPr/>
        </p:nvSpPr>
        <p:spPr>
          <a:xfrm>
            <a:off x="5396648" y="5629475"/>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58" name="Google Shape;1458;p127"/>
          <p:cNvSpPr/>
          <p:nvPr/>
        </p:nvSpPr>
        <p:spPr>
          <a:xfrm>
            <a:off x="5396648" y="56294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59" name="Google Shape;1459;p127"/>
          <p:cNvSpPr txBox="1">
            <a:spLocks noGrp="1"/>
          </p:cNvSpPr>
          <p:nvPr>
            <p:ph type="body" idx="1"/>
          </p:nvPr>
        </p:nvSpPr>
        <p:spPr>
          <a:xfrm>
            <a:off x="6144367" y="5987731"/>
            <a:ext cx="3714900" cy="405239"/>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Enter the prompt into Meta AI</a:t>
            </a:r>
            <a:endParaRPr>
              <a:solidFill>
                <a:schemeClr val="dk1"/>
              </a:solidFill>
              <a:latin typeface="Optimistic" panose="020B0503020203020204" pitchFamily="34" charset="0"/>
              <a:cs typeface="Optimistic" panose="020B0503020203020204" pitchFamily="34" charset="0"/>
            </a:endParaRPr>
          </a:p>
        </p:txBody>
      </p:sp>
      <p:sp>
        <p:nvSpPr>
          <p:cNvPr id="1460" name="Google Shape;1460;p127"/>
          <p:cNvSpPr/>
          <p:nvPr/>
        </p:nvSpPr>
        <p:spPr>
          <a:xfrm>
            <a:off x="790575" y="6680187"/>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61" name="Google Shape;1461;p127"/>
          <p:cNvSpPr/>
          <p:nvPr/>
        </p:nvSpPr>
        <p:spPr>
          <a:xfrm>
            <a:off x="790575" y="66801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62" name="Google Shape;1462;p127"/>
          <p:cNvSpPr txBox="1">
            <a:spLocks noGrp="1"/>
          </p:cNvSpPr>
          <p:nvPr>
            <p:ph type="body" idx="1"/>
          </p:nvPr>
        </p:nvSpPr>
        <p:spPr>
          <a:xfrm>
            <a:off x="1538300" y="7006043"/>
            <a:ext cx="3714900" cy="405239"/>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Review the generated text</a:t>
            </a:r>
            <a:endParaRPr>
              <a:solidFill>
                <a:schemeClr val="dk1"/>
              </a:solidFill>
              <a:latin typeface="Optimistic" panose="020B0503020203020204" pitchFamily="34" charset="0"/>
              <a:cs typeface="Optimistic" panose="020B0503020203020204" pitchFamily="34" charset="0"/>
            </a:endParaRPr>
          </a:p>
        </p:txBody>
      </p:sp>
      <p:sp>
        <p:nvSpPr>
          <p:cNvPr id="1463" name="Google Shape;1463;p127"/>
          <p:cNvSpPr/>
          <p:nvPr/>
        </p:nvSpPr>
        <p:spPr>
          <a:xfrm>
            <a:off x="5396648" y="6680187"/>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64" name="Google Shape;1464;p127"/>
          <p:cNvSpPr/>
          <p:nvPr/>
        </p:nvSpPr>
        <p:spPr>
          <a:xfrm>
            <a:off x="5396648" y="66801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65" name="Google Shape;1465;p127"/>
          <p:cNvSpPr txBox="1">
            <a:spLocks noGrp="1"/>
          </p:cNvSpPr>
          <p:nvPr>
            <p:ph type="body" idx="1"/>
          </p:nvPr>
        </p:nvSpPr>
        <p:spPr>
          <a:xfrm>
            <a:off x="6144367" y="6867593"/>
            <a:ext cx="3714900" cy="68223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Edit or refine the prompt to improve the result</a:t>
            </a:r>
            <a:endParaRPr>
              <a:solidFill>
                <a:schemeClr val="dk1"/>
              </a:solidFill>
              <a:latin typeface="Optimistic" panose="020B0503020203020204" pitchFamily="34" charset="0"/>
              <a:cs typeface="Optimistic" panose="020B0503020203020204" pitchFamily="34" charset="0"/>
            </a:endParaRPr>
          </a:p>
        </p:txBody>
      </p:sp>
      <p:sp>
        <p:nvSpPr>
          <p:cNvPr id="1466" name="Google Shape;1466;p127"/>
          <p:cNvSpPr/>
          <p:nvPr/>
        </p:nvSpPr>
        <p:spPr>
          <a:xfrm>
            <a:off x="975438" y="59028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67" name="Google Shape;1467;p127"/>
          <p:cNvSpPr txBox="1">
            <a:spLocks noGrp="1"/>
          </p:cNvSpPr>
          <p:nvPr>
            <p:ph type="body" idx="1"/>
          </p:nvPr>
        </p:nvSpPr>
        <p:spPr>
          <a:xfrm>
            <a:off x="950084" y="5972900"/>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1</a:t>
            </a:r>
            <a:endParaRPr>
              <a:solidFill>
                <a:schemeClr val="accent4"/>
              </a:solidFill>
              <a:latin typeface="Optimistic" panose="020B0503020203020204" pitchFamily="34" charset="0"/>
              <a:cs typeface="Optimistic" panose="020B0503020203020204" pitchFamily="34" charset="0"/>
            </a:endParaRPr>
          </a:p>
        </p:txBody>
      </p:sp>
      <p:sp>
        <p:nvSpPr>
          <p:cNvPr id="1468" name="Google Shape;1468;p127"/>
          <p:cNvSpPr/>
          <p:nvPr/>
        </p:nvSpPr>
        <p:spPr>
          <a:xfrm>
            <a:off x="5543838" y="59028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69" name="Google Shape;1469;p127"/>
          <p:cNvSpPr txBox="1">
            <a:spLocks noGrp="1"/>
          </p:cNvSpPr>
          <p:nvPr>
            <p:ph type="body" idx="1"/>
          </p:nvPr>
        </p:nvSpPr>
        <p:spPr>
          <a:xfrm>
            <a:off x="5518484" y="5972900"/>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2</a:t>
            </a:r>
            <a:endParaRPr>
              <a:solidFill>
                <a:schemeClr val="accent4"/>
              </a:solidFill>
              <a:latin typeface="Optimistic" panose="020B0503020203020204" pitchFamily="34" charset="0"/>
              <a:cs typeface="Optimistic" panose="020B0503020203020204" pitchFamily="34" charset="0"/>
            </a:endParaRPr>
          </a:p>
        </p:txBody>
      </p:sp>
      <p:sp>
        <p:nvSpPr>
          <p:cNvPr id="1470" name="Google Shape;1470;p127"/>
          <p:cNvSpPr/>
          <p:nvPr/>
        </p:nvSpPr>
        <p:spPr>
          <a:xfrm>
            <a:off x="975438" y="69360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71" name="Google Shape;1471;p127"/>
          <p:cNvSpPr txBox="1">
            <a:spLocks noGrp="1"/>
          </p:cNvSpPr>
          <p:nvPr>
            <p:ph type="body" idx="1"/>
          </p:nvPr>
        </p:nvSpPr>
        <p:spPr>
          <a:xfrm>
            <a:off x="950084" y="7006050"/>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3</a:t>
            </a:r>
            <a:endParaRPr>
              <a:solidFill>
                <a:schemeClr val="accent4"/>
              </a:solidFill>
              <a:latin typeface="Optimistic" panose="020B0503020203020204" pitchFamily="34" charset="0"/>
              <a:cs typeface="Optimistic" panose="020B0503020203020204" pitchFamily="34" charset="0"/>
            </a:endParaRPr>
          </a:p>
        </p:txBody>
      </p:sp>
      <p:sp>
        <p:nvSpPr>
          <p:cNvPr id="1472" name="Google Shape;1472;p127"/>
          <p:cNvSpPr/>
          <p:nvPr/>
        </p:nvSpPr>
        <p:spPr>
          <a:xfrm>
            <a:off x="5543838" y="69360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73" name="Google Shape;1473;p127"/>
          <p:cNvSpPr txBox="1">
            <a:spLocks noGrp="1"/>
          </p:cNvSpPr>
          <p:nvPr>
            <p:ph type="body" idx="1"/>
          </p:nvPr>
        </p:nvSpPr>
        <p:spPr>
          <a:xfrm>
            <a:off x="5518484" y="7006050"/>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4</a:t>
            </a:r>
            <a:endParaRPr>
              <a:solidFill>
                <a:schemeClr val="accent4"/>
              </a:solidFill>
              <a:latin typeface="Optimistic" panose="020B0503020203020204" pitchFamily="34" charset="0"/>
              <a:cs typeface="Optimistic" panose="020B0503020203020204" pitchFamily="34" charset="0"/>
            </a:endParaRPr>
          </a:p>
        </p:txBody>
      </p:sp>
      <p:sp>
        <p:nvSpPr>
          <p:cNvPr id="1474" name="Google Shape;1474;p127"/>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solidFill>
                  <a:schemeClr val="accent4"/>
                </a:solidFill>
                <a:latin typeface="Optimistic" panose="020B0503020203020204" pitchFamily="34" charset="0"/>
                <a:cs typeface="Optimistic" panose="020B0503020203020204" pitchFamily="34" charset="0"/>
              </a:rPr>
              <a:t>MANAGING AI</a:t>
            </a:r>
            <a:endParaRPr sz="1000">
              <a:solidFill>
                <a:schemeClr val="accent4"/>
              </a:solidFill>
              <a:latin typeface="Optimistic" panose="020B0503020203020204" pitchFamily="34" charset="0"/>
              <a:cs typeface="Optimistic" panose="020B0503020203020204" pitchFamily="34" charset="0"/>
            </a:endParaRPr>
          </a:p>
        </p:txBody>
      </p:sp>
      <p:pic>
        <p:nvPicPr>
          <p:cNvPr id="1475" name="Google Shape;1475;p127"/>
          <p:cNvPicPr preferRelativeResize="0"/>
          <p:nvPr/>
        </p:nvPicPr>
        <p:blipFill rotWithShape="1">
          <a:blip r:embed="rId5">
            <a:alphaModFix/>
          </a:blip>
          <a:srcRect/>
          <a:stretch/>
        </p:blipFill>
        <p:spPr>
          <a:xfrm>
            <a:off x="15758792" y="586244"/>
            <a:ext cx="1647825" cy="10001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128"/>
          <p:cNvSpPr/>
          <p:nvPr/>
        </p:nvSpPr>
        <p:spPr>
          <a:xfrm>
            <a:off x="790575" y="2519375"/>
            <a:ext cx="16702200" cy="59484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81" name="Google Shape;1481;p128"/>
          <p:cNvSpPr txBox="1"/>
          <p:nvPr/>
        </p:nvSpPr>
        <p:spPr>
          <a:xfrm>
            <a:off x="736850" y="1598375"/>
            <a:ext cx="8270400" cy="573300"/>
          </a:xfrm>
          <a:prstGeom prst="rect">
            <a:avLst/>
          </a:prstGeom>
          <a:noFill/>
          <a:ln>
            <a:noFill/>
          </a:ln>
        </p:spPr>
        <p:txBody>
          <a:bodyPr spcFirstLastPara="1" wrap="square" lIns="0" tIns="19050" rIns="0" bIns="0" anchor="t" anchorCtr="0">
            <a:spAutoFit/>
          </a:bodyPr>
          <a:lstStyle/>
          <a:p>
            <a:pPr marL="18098" marR="0" lvl="0" indent="0" algn="l" rtl="0">
              <a:lnSpc>
                <a:spcPct val="100000"/>
              </a:lnSpc>
              <a:spcBef>
                <a:spcPts val="0"/>
              </a:spcBef>
              <a:spcAft>
                <a:spcPts val="0"/>
              </a:spcAft>
              <a:buClr>
                <a:srgbClr val="000000"/>
              </a:buClr>
              <a:buSzPts val="3600"/>
              <a:buFont typeface="Arial"/>
              <a:buNone/>
            </a:pPr>
            <a:r>
              <a:rPr lang="en" sz="3600" b="0" i="0" u="none" strike="noStrike" cap="none">
                <a:solidFill>
                  <a:srgbClr val="092838"/>
                </a:solidFill>
                <a:latin typeface="Optimistic" panose="020B0503020203020204" pitchFamily="34" charset="0"/>
                <a:cs typeface="Optimistic" panose="020B0503020203020204" pitchFamily="34" charset="0"/>
                <a:sym typeface="Arial"/>
              </a:rPr>
              <a:t>Solving everyday challenges with AI</a:t>
            </a:r>
            <a:endParaRPr sz="36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482" name="Google Shape;1482;p128"/>
          <p:cNvSpPr txBox="1"/>
          <p:nvPr/>
        </p:nvSpPr>
        <p:spPr>
          <a:xfrm>
            <a:off x="1426200" y="2910438"/>
            <a:ext cx="3406200" cy="2910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92838"/>
                </a:solidFill>
                <a:latin typeface="Optimistic" panose="020B0503020203020204" pitchFamily="34" charset="0"/>
                <a:cs typeface="Optimistic" panose="020B0503020203020204" pitchFamily="34" charset="0"/>
                <a:sym typeface="Arial"/>
              </a:rPr>
              <a:t>Plan a Wedding on a Budget</a:t>
            </a:r>
            <a:endParaRPr sz="18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483" name="Google Shape;1483;p128"/>
          <p:cNvSpPr txBox="1"/>
          <p:nvPr/>
        </p:nvSpPr>
        <p:spPr>
          <a:xfrm>
            <a:off x="5446763" y="2910438"/>
            <a:ext cx="3406200" cy="2910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92838"/>
                </a:solidFill>
                <a:latin typeface="Optimistic" panose="020B0503020203020204" pitchFamily="34" charset="0"/>
                <a:cs typeface="Optimistic" panose="020B0503020203020204" pitchFamily="34" charset="0"/>
                <a:sym typeface="Arial"/>
              </a:rPr>
              <a:t>Learn a New Skill</a:t>
            </a:r>
            <a:endParaRPr sz="18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484" name="Google Shape;1484;p128"/>
          <p:cNvSpPr txBox="1"/>
          <p:nvPr/>
        </p:nvSpPr>
        <p:spPr>
          <a:xfrm>
            <a:off x="9467325" y="2910438"/>
            <a:ext cx="3406200" cy="2910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92838"/>
                </a:solidFill>
                <a:latin typeface="Optimistic" panose="020B0503020203020204" pitchFamily="34" charset="0"/>
                <a:cs typeface="Optimistic" panose="020B0503020203020204" pitchFamily="34" charset="0"/>
                <a:sym typeface="Arial"/>
              </a:rPr>
              <a:t>Market a Small Business</a:t>
            </a:r>
            <a:endParaRPr sz="18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485" name="Google Shape;1485;p128"/>
          <p:cNvSpPr txBox="1"/>
          <p:nvPr/>
        </p:nvSpPr>
        <p:spPr>
          <a:xfrm>
            <a:off x="1820550" y="6149387"/>
            <a:ext cx="3012000" cy="1766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Find local service providers and get ideas for food menus (such as koshari, kabsa, mansaf)</a:t>
            </a:r>
            <a:endParaRPr>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Compare prices, build a guest list</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486" name="Google Shape;1486;p128"/>
          <p:cNvSpPr txBox="1"/>
          <p:nvPr/>
        </p:nvSpPr>
        <p:spPr>
          <a:xfrm>
            <a:off x="5789663" y="6149387"/>
            <a:ext cx="3012000" cy="1766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Personalized learning plans for digital, creative, or trade skills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Get explanations, practice exercises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487" name="Google Shape;1487;p128"/>
          <p:cNvSpPr txBox="1"/>
          <p:nvPr/>
        </p:nvSpPr>
        <p:spPr>
          <a:xfrm>
            <a:off x="9810225" y="6149379"/>
            <a:ext cx="3012000" cy="1965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Generate social media captions and hashtags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Design flyers or business bios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488" name="Google Shape;1488;p128"/>
          <p:cNvGrpSpPr/>
          <p:nvPr/>
        </p:nvGrpSpPr>
        <p:grpSpPr>
          <a:xfrm>
            <a:off x="1488330" y="6207844"/>
            <a:ext cx="178842" cy="159067"/>
            <a:chOff x="671395" y="3895621"/>
            <a:chExt cx="119228" cy="106045"/>
          </a:xfrm>
        </p:grpSpPr>
        <p:sp>
          <p:nvSpPr>
            <p:cNvPr id="1489" name="Google Shape;1489;p12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90" name="Google Shape;1490;p12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491" name="Google Shape;1491;p128"/>
          <p:cNvGrpSpPr/>
          <p:nvPr/>
        </p:nvGrpSpPr>
        <p:grpSpPr>
          <a:xfrm>
            <a:off x="1488330" y="7611449"/>
            <a:ext cx="178842" cy="159067"/>
            <a:chOff x="671395" y="3895621"/>
            <a:chExt cx="119228" cy="106045"/>
          </a:xfrm>
        </p:grpSpPr>
        <p:sp>
          <p:nvSpPr>
            <p:cNvPr id="1492" name="Google Shape;1492;p12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93" name="Google Shape;1493;p12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494" name="Google Shape;1494;p128"/>
          <p:cNvGrpSpPr/>
          <p:nvPr/>
        </p:nvGrpSpPr>
        <p:grpSpPr>
          <a:xfrm>
            <a:off x="5446755" y="6207844"/>
            <a:ext cx="178842" cy="159067"/>
            <a:chOff x="671395" y="3895621"/>
            <a:chExt cx="119228" cy="106045"/>
          </a:xfrm>
        </p:grpSpPr>
        <p:sp>
          <p:nvSpPr>
            <p:cNvPr id="1495" name="Google Shape;1495;p12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96" name="Google Shape;1496;p12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497" name="Google Shape;1497;p128"/>
          <p:cNvGrpSpPr/>
          <p:nvPr/>
        </p:nvGrpSpPr>
        <p:grpSpPr>
          <a:xfrm>
            <a:off x="5446755" y="7306650"/>
            <a:ext cx="178842" cy="159067"/>
            <a:chOff x="671395" y="3895621"/>
            <a:chExt cx="119228" cy="106045"/>
          </a:xfrm>
        </p:grpSpPr>
        <p:sp>
          <p:nvSpPr>
            <p:cNvPr id="1498" name="Google Shape;1498;p12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99" name="Google Shape;1499;p12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500" name="Google Shape;1500;p128"/>
          <p:cNvGrpSpPr/>
          <p:nvPr/>
        </p:nvGrpSpPr>
        <p:grpSpPr>
          <a:xfrm>
            <a:off x="9467317" y="6207844"/>
            <a:ext cx="178842" cy="159067"/>
            <a:chOff x="671395" y="3895621"/>
            <a:chExt cx="119228" cy="106045"/>
          </a:xfrm>
        </p:grpSpPr>
        <p:sp>
          <p:nvSpPr>
            <p:cNvPr id="1501" name="Google Shape;1501;p12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02" name="Google Shape;1502;p12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503" name="Google Shape;1503;p128"/>
          <p:cNvGrpSpPr/>
          <p:nvPr/>
        </p:nvGrpSpPr>
        <p:grpSpPr>
          <a:xfrm>
            <a:off x="9467317" y="7034325"/>
            <a:ext cx="178842" cy="159067"/>
            <a:chOff x="671395" y="3895621"/>
            <a:chExt cx="119228" cy="106045"/>
          </a:xfrm>
        </p:grpSpPr>
        <p:sp>
          <p:nvSpPr>
            <p:cNvPr id="1504" name="Google Shape;1504;p12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05" name="Google Shape;1505;p12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506" name="Google Shape;1506;p128"/>
          <p:cNvSpPr txBox="1"/>
          <p:nvPr/>
        </p:nvSpPr>
        <p:spPr>
          <a:xfrm>
            <a:off x="13487888" y="2910438"/>
            <a:ext cx="3406200" cy="291000"/>
          </a:xfrm>
          <a:prstGeom prst="rect">
            <a:avLst/>
          </a:prstGeom>
          <a:noFill/>
          <a:ln>
            <a:noFill/>
          </a:ln>
        </p:spPr>
        <p:txBody>
          <a:bodyPr spcFirstLastPara="1" wrap="square" lIns="0" tIns="1385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92838"/>
                </a:solidFill>
                <a:latin typeface="Optimistic" panose="020B0503020203020204" pitchFamily="34" charset="0"/>
                <a:cs typeface="Optimistic" panose="020B0503020203020204" pitchFamily="34" charset="0"/>
                <a:sym typeface="Arial"/>
              </a:rPr>
              <a:t>Conduct Research </a:t>
            </a:r>
            <a:endParaRPr sz="18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507" name="Google Shape;1507;p128"/>
          <p:cNvSpPr txBox="1"/>
          <p:nvPr/>
        </p:nvSpPr>
        <p:spPr>
          <a:xfrm>
            <a:off x="13830800" y="6149376"/>
            <a:ext cx="3012000" cy="2217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Summarize articles on health, economics, policies, etc</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Prepare questions for your doctor, lawyer, policymakers, etc</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508" name="Google Shape;1508;p128"/>
          <p:cNvGrpSpPr/>
          <p:nvPr/>
        </p:nvGrpSpPr>
        <p:grpSpPr>
          <a:xfrm>
            <a:off x="13487880" y="6207844"/>
            <a:ext cx="178842" cy="159067"/>
            <a:chOff x="671395" y="3895621"/>
            <a:chExt cx="119228" cy="106045"/>
          </a:xfrm>
        </p:grpSpPr>
        <p:sp>
          <p:nvSpPr>
            <p:cNvPr id="1509" name="Google Shape;1509;p12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10" name="Google Shape;1510;p12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511" name="Google Shape;1511;p128"/>
          <p:cNvGrpSpPr/>
          <p:nvPr/>
        </p:nvGrpSpPr>
        <p:grpSpPr>
          <a:xfrm>
            <a:off x="13487880" y="7313728"/>
            <a:ext cx="178842" cy="159067"/>
            <a:chOff x="671395" y="3895621"/>
            <a:chExt cx="119228" cy="106045"/>
          </a:xfrm>
        </p:grpSpPr>
        <p:sp>
          <p:nvSpPr>
            <p:cNvPr id="1512" name="Google Shape;1512;p12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13" name="Google Shape;1513;p12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514" name="Google Shape;1514;p128"/>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MANAGING AI</a:t>
            </a:r>
            <a:endParaRPr sz="1000">
              <a:latin typeface="Optimistic" panose="020B0503020203020204" pitchFamily="34" charset="0"/>
              <a:cs typeface="Optimistic" panose="020B0503020203020204" pitchFamily="34" charset="0"/>
            </a:endParaRPr>
          </a:p>
        </p:txBody>
      </p:sp>
      <p:sp>
        <p:nvSpPr>
          <p:cNvPr id="1515" name="Google Shape;1515;p128"/>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pic>
        <p:nvPicPr>
          <p:cNvPr id="1516" name="Google Shape;1516;p128"/>
          <p:cNvPicPr preferRelativeResize="0"/>
          <p:nvPr/>
        </p:nvPicPr>
        <p:blipFill rotWithShape="1">
          <a:blip r:embed="rId3">
            <a:alphaModFix/>
          </a:blip>
          <a:srcRect t="27747" b="27751"/>
          <a:stretch/>
        </p:blipFill>
        <p:spPr>
          <a:xfrm>
            <a:off x="13397038" y="3475988"/>
            <a:ext cx="3406200" cy="2273700"/>
          </a:xfrm>
          <a:prstGeom prst="roundRect">
            <a:avLst>
              <a:gd name="adj" fmla="val 8850"/>
            </a:avLst>
          </a:prstGeom>
          <a:noFill/>
          <a:ln>
            <a:noFill/>
          </a:ln>
        </p:spPr>
      </p:pic>
      <p:pic>
        <p:nvPicPr>
          <p:cNvPr id="1517" name="Google Shape;1517;p128"/>
          <p:cNvPicPr preferRelativeResize="0"/>
          <p:nvPr/>
        </p:nvPicPr>
        <p:blipFill rotWithShape="1">
          <a:blip r:embed="rId4">
            <a:alphaModFix/>
          </a:blip>
          <a:srcRect l="70" r="70"/>
          <a:stretch/>
        </p:blipFill>
        <p:spPr>
          <a:xfrm>
            <a:off x="9376538" y="3475988"/>
            <a:ext cx="3406200" cy="2273700"/>
          </a:xfrm>
          <a:prstGeom prst="roundRect">
            <a:avLst>
              <a:gd name="adj" fmla="val 8850"/>
            </a:avLst>
          </a:prstGeom>
          <a:noFill/>
          <a:ln>
            <a:noFill/>
          </a:ln>
        </p:spPr>
      </p:pic>
      <p:pic>
        <p:nvPicPr>
          <p:cNvPr id="1518" name="Google Shape;1518;p128" title="Middle E Asset2 09.jpg"/>
          <p:cNvPicPr preferRelativeResize="0"/>
          <p:nvPr/>
        </p:nvPicPr>
        <p:blipFill rotWithShape="1">
          <a:blip r:embed="rId5">
            <a:alphaModFix/>
          </a:blip>
          <a:srcRect l="80" r="80"/>
          <a:stretch/>
        </p:blipFill>
        <p:spPr>
          <a:xfrm>
            <a:off x="5356017" y="3475988"/>
            <a:ext cx="3406200" cy="2273700"/>
          </a:xfrm>
          <a:prstGeom prst="roundRect">
            <a:avLst>
              <a:gd name="adj" fmla="val 8850"/>
            </a:avLst>
          </a:prstGeom>
          <a:noFill/>
          <a:ln>
            <a:noFill/>
          </a:ln>
        </p:spPr>
      </p:pic>
      <p:pic>
        <p:nvPicPr>
          <p:cNvPr id="1519" name="Google Shape;1519;p128"/>
          <p:cNvPicPr preferRelativeResize="0"/>
          <p:nvPr/>
        </p:nvPicPr>
        <p:blipFill rotWithShape="1">
          <a:blip r:embed="rId6">
            <a:alphaModFix/>
          </a:blip>
          <a:srcRect t="20" b="10"/>
          <a:stretch/>
        </p:blipFill>
        <p:spPr>
          <a:xfrm>
            <a:off x="1335503" y="3476300"/>
            <a:ext cx="3406200" cy="2270100"/>
          </a:xfrm>
          <a:prstGeom prst="roundRect">
            <a:avLst>
              <a:gd name="adj" fmla="val 16667"/>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p129"/>
          <p:cNvSpPr/>
          <p:nvPr/>
        </p:nvSpPr>
        <p:spPr>
          <a:xfrm>
            <a:off x="13640075" y="2166975"/>
            <a:ext cx="3852600" cy="6542700"/>
          </a:xfrm>
          <a:prstGeom prst="roundRect">
            <a:avLst>
              <a:gd name="adj" fmla="val 5627"/>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25" name="Google Shape;1525;p129"/>
          <p:cNvSpPr/>
          <p:nvPr/>
        </p:nvSpPr>
        <p:spPr>
          <a:xfrm>
            <a:off x="9543325" y="2166975"/>
            <a:ext cx="3852600" cy="6542700"/>
          </a:xfrm>
          <a:prstGeom prst="roundRect">
            <a:avLst>
              <a:gd name="adj" fmla="val 5627"/>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26" name="Google Shape;1526;p129"/>
          <p:cNvSpPr/>
          <p:nvPr/>
        </p:nvSpPr>
        <p:spPr>
          <a:xfrm>
            <a:off x="5446575" y="2166975"/>
            <a:ext cx="3852600" cy="6542700"/>
          </a:xfrm>
          <a:prstGeom prst="roundRect">
            <a:avLst>
              <a:gd name="adj" fmla="val 5627"/>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27" name="Google Shape;1527;p129"/>
          <p:cNvSpPr txBox="1">
            <a:spLocks noGrp="1"/>
          </p:cNvSpPr>
          <p:nvPr>
            <p:ph type="title"/>
          </p:nvPr>
        </p:nvSpPr>
        <p:spPr>
          <a:xfrm>
            <a:off x="790575" y="2166950"/>
            <a:ext cx="40815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Let AI </a:t>
            </a:r>
            <a:endParaRPr>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spark your creativity</a:t>
            </a:r>
            <a:endParaRPr>
              <a:latin typeface="Optimistic" panose="020B0503020203020204" pitchFamily="34" charset="0"/>
              <a:cs typeface="Optimistic" panose="020B0503020203020204" pitchFamily="34" charset="0"/>
            </a:endParaRPr>
          </a:p>
        </p:txBody>
      </p:sp>
      <p:sp>
        <p:nvSpPr>
          <p:cNvPr id="1528" name="Google Shape;1528;p129"/>
          <p:cNvSpPr txBox="1"/>
          <p:nvPr/>
        </p:nvSpPr>
        <p:spPr>
          <a:xfrm>
            <a:off x="5669825" y="2673669"/>
            <a:ext cx="3406200" cy="2910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Optimistic" panose="020B0503020203020204" pitchFamily="34" charset="0"/>
                <a:cs typeface="Optimistic" panose="020B0503020203020204" pitchFamily="34" charset="0"/>
                <a:sym typeface="Arial"/>
              </a:rPr>
              <a:t>Family &amp; Community Events</a:t>
            </a:r>
            <a:endParaRPr sz="1800" b="1"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529" name="Google Shape;1529;p129"/>
          <p:cNvSpPr txBox="1"/>
          <p:nvPr/>
        </p:nvSpPr>
        <p:spPr>
          <a:xfrm>
            <a:off x="9766538" y="2673669"/>
            <a:ext cx="3406200" cy="2910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Optimistic" panose="020B0503020203020204" pitchFamily="34" charset="0"/>
                <a:cs typeface="Optimistic" panose="020B0503020203020204" pitchFamily="34" charset="0"/>
                <a:sym typeface="Arial"/>
              </a:rPr>
              <a:t>Poetry &amp; Writing</a:t>
            </a:r>
            <a:endParaRPr sz="1800" b="1"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530" name="Google Shape;1530;p129"/>
          <p:cNvSpPr txBox="1"/>
          <p:nvPr/>
        </p:nvSpPr>
        <p:spPr>
          <a:xfrm>
            <a:off x="13863300" y="2673669"/>
            <a:ext cx="3406200" cy="2910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Optimistic" panose="020B0503020203020204" pitchFamily="34" charset="0"/>
                <a:cs typeface="Optimistic" panose="020B0503020203020204" pitchFamily="34" charset="0"/>
                <a:sym typeface="Arial"/>
              </a:rPr>
              <a:t>Cultural Content</a:t>
            </a:r>
            <a:endParaRPr sz="1800" b="1"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531" name="Google Shape;1531;p129"/>
          <p:cNvSpPr txBox="1"/>
          <p:nvPr/>
        </p:nvSpPr>
        <p:spPr>
          <a:xfrm>
            <a:off x="6064175" y="5820875"/>
            <a:ext cx="3012000" cy="2072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Create posters, invites, or social media posts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Decorate with AI-generated ideas for birthdays, weddings, or cultural holidays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532" name="Google Shape;1532;p129"/>
          <p:cNvSpPr txBox="1"/>
          <p:nvPr/>
        </p:nvSpPr>
        <p:spPr>
          <a:xfrm>
            <a:off x="10109438" y="5820874"/>
            <a:ext cx="3012000" cy="270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Write a short poem for someone special</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Craft a story or tribute message</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533" name="Google Shape;1533;p129"/>
          <p:cNvSpPr txBox="1"/>
          <p:nvPr/>
        </p:nvSpPr>
        <p:spPr>
          <a:xfrm>
            <a:off x="14206200" y="5820874"/>
            <a:ext cx="3012000" cy="270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Describe local traditions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Generate ideas for community presentations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Create visuals of traditional foods: pounded yam, sukuma wiki, biltong</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534" name="Google Shape;1534;p129"/>
          <p:cNvGrpSpPr/>
          <p:nvPr/>
        </p:nvGrpSpPr>
        <p:grpSpPr>
          <a:xfrm>
            <a:off x="5731955" y="5879330"/>
            <a:ext cx="178842" cy="159067"/>
            <a:chOff x="671395" y="3895621"/>
            <a:chExt cx="119228" cy="106045"/>
          </a:xfrm>
        </p:grpSpPr>
        <p:sp>
          <p:nvSpPr>
            <p:cNvPr id="1535" name="Google Shape;1535;p12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36" name="Google Shape;1536;p12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537" name="Google Shape;1537;p129"/>
          <p:cNvGrpSpPr/>
          <p:nvPr/>
        </p:nvGrpSpPr>
        <p:grpSpPr>
          <a:xfrm>
            <a:off x="5731955" y="6697937"/>
            <a:ext cx="178842" cy="159067"/>
            <a:chOff x="671395" y="3895621"/>
            <a:chExt cx="119228" cy="106045"/>
          </a:xfrm>
        </p:grpSpPr>
        <p:sp>
          <p:nvSpPr>
            <p:cNvPr id="1538" name="Google Shape;1538;p12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39" name="Google Shape;1539;p12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540" name="Google Shape;1540;p129"/>
          <p:cNvGrpSpPr/>
          <p:nvPr/>
        </p:nvGrpSpPr>
        <p:grpSpPr>
          <a:xfrm>
            <a:off x="9766530" y="5879330"/>
            <a:ext cx="178842" cy="159067"/>
            <a:chOff x="671395" y="3895621"/>
            <a:chExt cx="119228" cy="106045"/>
          </a:xfrm>
        </p:grpSpPr>
        <p:sp>
          <p:nvSpPr>
            <p:cNvPr id="1541" name="Google Shape;1541;p12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42" name="Google Shape;1542;p12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543" name="Google Shape;1543;p129"/>
          <p:cNvGrpSpPr/>
          <p:nvPr/>
        </p:nvGrpSpPr>
        <p:grpSpPr>
          <a:xfrm>
            <a:off x="9766530" y="6718337"/>
            <a:ext cx="178842" cy="159067"/>
            <a:chOff x="671395" y="3895621"/>
            <a:chExt cx="119228" cy="106045"/>
          </a:xfrm>
        </p:grpSpPr>
        <p:sp>
          <p:nvSpPr>
            <p:cNvPr id="1544" name="Google Shape;1544;p12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45" name="Google Shape;1545;p12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546" name="Google Shape;1546;p129"/>
          <p:cNvGrpSpPr/>
          <p:nvPr/>
        </p:nvGrpSpPr>
        <p:grpSpPr>
          <a:xfrm>
            <a:off x="13863292" y="5879330"/>
            <a:ext cx="178842" cy="159067"/>
            <a:chOff x="671395" y="3895621"/>
            <a:chExt cx="119228" cy="106045"/>
          </a:xfrm>
        </p:grpSpPr>
        <p:sp>
          <p:nvSpPr>
            <p:cNvPr id="1547" name="Google Shape;1547;p12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48" name="Google Shape;1548;p12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549" name="Google Shape;1549;p129"/>
          <p:cNvGrpSpPr/>
          <p:nvPr/>
        </p:nvGrpSpPr>
        <p:grpSpPr>
          <a:xfrm>
            <a:off x="13863292" y="6440362"/>
            <a:ext cx="178842" cy="159067"/>
            <a:chOff x="671395" y="3895621"/>
            <a:chExt cx="119228" cy="106045"/>
          </a:xfrm>
        </p:grpSpPr>
        <p:sp>
          <p:nvSpPr>
            <p:cNvPr id="1550" name="Google Shape;1550;p12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51" name="Google Shape;1551;p12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552" name="Google Shape;1552;p129"/>
          <p:cNvGrpSpPr/>
          <p:nvPr/>
        </p:nvGrpSpPr>
        <p:grpSpPr>
          <a:xfrm>
            <a:off x="13863292" y="7262696"/>
            <a:ext cx="178842" cy="159067"/>
            <a:chOff x="671395" y="3895621"/>
            <a:chExt cx="119228" cy="106045"/>
          </a:xfrm>
        </p:grpSpPr>
        <p:sp>
          <p:nvSpPr>
            <p:cNvPr id="1553" name="Google Shape;1553;p12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54" name="Google Shape;1554;p12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555" name="Google Shape;1555;p129"/>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MANAGING AI</a:t>
            </a:r>
            <a:endParaRPr sz="1000">
              <a:latin typeface="Optimistic" panose="020B0503020203020204" pitchFamily="34" charset="0"/>
              <a:cs typeface="Optimistic" panose="020B0503020203020204" pitchFamily="34" charset="0"/>
            </a:endParaRPr>
          </a:p>
        </p:txBody>
      </p:sp>
      <p:sp>
        <p:nvSpPr>
          <p:cNvPr id="1556" name="Google Shape;1556;p129"/>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pic>
        <p:nvPicPr>
          <p:cNvPr id="1557" name="Google Shape;1557;p129" title="Middle E Asset2 12.jpg"/>
          <p:cNvPicPr preferRelativeResize="0"/>
          <p:nvPr/>
        </p:nvPicPr>
        <p:blipFill rotWithShape="1">
          <a:blip r:embed="rId3">
            <a:alphaModFix/>
          </a:blip>
          <a:srcRect l="80" r="80"/>
          <a:stretch/>
        </p:blipFill>
        <p:spPr>
          <a:xfrm flipH="1">
            <a:off x="13834038" y="3256397"/>
            <a:ext cx="3406200" cy="2273700"/>
          </a:xfrm>
          <a:prstGeom prst="roundRect">
            <a:avLst>
              <a:gd name="adj" fmla="val 8325"/>
            </a:avLst>
          </a:prstGeom>
          <a:noFill/>
          <a:ln>
            <a:noFill/>
          </a:ln>
        </p:spPr>
      </p:pic>
      <p:pic>
        <p:nvPicPr>
          <p:cNvPr id="1558" name="Google Shape;1558;p129" title="Middle E Asset2 11.png"/>
          <p:cNvPicPr preferRelativeResize="0"/>
          <p:nvPr/>
        </p:nvPicPr>
        <p:blipFill rotWithShape="1">
          <a:blip r:embed="rId4">
            <a:alphaModFix/>
          </a:blip>
          <a:srcRect t="5808" b="27432"/>
          <a:stretch/>
        </p:blipFill>
        <p:spPr>
          <a:xfrm flipH="1">
            <a:off x="9766525" y="3286612"/>
            <a:ext cx="3406200" cy="2273700"/>
          </a:xfrm>
          <a:prstGeom prst="roundRect">
            <a:avLst>
              <a:gd name="adj" fmla="val 8325"/>
            </a:avLst>
          </a:prstGeom>
          <a:noFill/>
          <a:ln>
            <a:noFill/>
          </a:ln>
        </p:spPr>
      </p:pic>
      <p:pic>
        <p:nvPicPr>
          <p:cNvPr id="1559" name="Google Shape;1559;p129" title="Middle E Asset2 15.jpg"/>
          <p:cNvPicPr preferRelativeResize="0"/>
          <p:nvPr/>
        </p:nvPicPr>
        <p:blipFill rotWithShape="1">
          <a:blip r:embed="rId5">
            <a:alphaModFix/>
          </a:blip>
          <a:srcRect t="3402" b="3402"/>
          <a:stretch/>
        </p:blipFill>
        <p:spPr>
          <a:xfrm flipH="1">
            <a:off x="5669775" y="3255635"/>
            <a:ext cx="3406200" cy="2273700"/>
          </a:xfrm>
          <a:prstGeom prst="roundRect">
            <a:avLst>
              <a:gd name="adj" fmla="val 8325"/>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1564" name="Google Shape;1564;p130"/>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Generating images using Meta AI</a:t>
            </a:r>
            <a:endParaRPr>
              <a:latin typeface="Optimistic" panose="020B0503020203020204" pitchFamily="34" charset="0"/>
              <a:cs typeface="Optimistic" panose="020B0503020203020204" pitchFamily="34" charset="0"/>
            </a:endParaRPr>
          </a:p>
        </p:txBody>
      </p:sp>
      <p:sp>
        <p:nvSpPr>
          <p:cNvPr id="1565" name="Google Shape;1565;p130"/>
          <p:cNvSpPr txBox="1">
            <a:spLocks noGrp="1"/>
          </p:cNvSpPr>
          <p:nvPr>
            <p:ph type="subTitle" idx="4294967295"/>
          </p:nvPr>
        </p:nvSpPr>
        <p:spPr>
          <a:xfrm>
            <a:off x="1527040" y="2867037"/>
            <a:ext cx="119649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ACTIVITY</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pic>
        <p:nvPicPr>
          <p:cNvPr id="1566" name="Google Shape;1566;p130"/>
          <p:cNvPicPr preferRelativeResize="0"/>
          <p:nvPr/>
        </p:nvPicPr>
        <p:blipFill rotWithShape="1">
          <a:blip r:embed="rId3">
            <a:alphaModFix/>
          </a:blip>
          <a:srcRect/>
          <a:stretch/>
        </p:blipFill>
        <p:spPr>
          <a:xfrm>
            <a:off x="1527040" y="8462982"/>
            <a:ext cx="1647825" cy="10001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131"/>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sp>
        <p:nvSpPr>
          <p:cNvPr id="1572" name="Google Shape;1572;p131"/>
          <p:cNvSpPr txBox="1">
            <a:spLocks noGrp="1"/>
          </p:cNvSpPr>
          <p:nvPr>
            <p:ph type="title"/>
          </p:nvPr>
        </p:nvSpPr>
        <p:spPr>
          <a:xfrm>
            <a:off x="777253" y="249900"/>
            <a:ext cx="7311669"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dirty="0">
                <a:solidFill>
                  <a:schemeClr val="accent4"/>
                </a:solidFill>
                <a:latin typeface="Optimistic" panose="020B0503020203020204" pitchFamily="34" charset="0"/>
                <a:cs typeface="Optimistic" panose="020B0503020203020204" pitchFamily="34" charset="0"/>
              </a:rPr>
              <a:t>Let’s use another demonstration to show how you can generate images using Meta AI</a:t>
            </a:r>
            <a:endParaRPr sz="3600" dirty="0">
              <a:solidFill>
                <a:schemeClr val="accent4"/>
              </a:solidFill>
              <a:latin typeface="Optimistic" panose="020B0503020203020204" pitchFamily="34" charset="0"/>
              <a:cs typeface="Optimistic" panose="020B0503020203020204" pitchFamily="34" charset="0"/>
            </a:endParaRPr>
          </a:p>
        </p:txBody>
      </p:sp>
      <p:sp>
        <p:nvSpPr>
          <p:cNvPr id="1573" name="Google Shape;1573;p131"/>
          <p:cNvSpPr txBox="1">
            <a:spLocks noGrp="1"/>
          </p:cNvSpPr>
          <p:nvPr>
            <p:ph type="body" idx="1"/>
          </p:nvPr>
        </p:nvSpPr>
        <p:spPr>
          <a:xfrm>
            <a:off x="777250" y="3171850"/>
            <a:ext cx="7066500" cy="94897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SzPts val="1800"/>
              <a:buNone/>
            </a:pPr>
            <a:r>
              <a:rPr lang="en" b="1">
                <a:solidFill>
                  <a:schemeClr val="accent6"/>
                </a:solidFill>
                <a:latin typeface="Optimistic" panose="020B0503020203020204" pitchFamily="34" charset="0"/>
                <a:cs typeface="Optimistic" panose="020B0503020203020204" pitchFamily="34" charset="0"/>
              </a:rPr>
              <a:t>Prompt Example</a:t>
            </a:r>
            <a:endParaRPr b="1">
              <a:solidFill>
                <a:schemeClr val="accent6"/>
              </a:solidFill>
              <a:latin typeface="Optimistic" panose="020B0503020203020204" pitchFamily="34" charset="0"/>
              <a:cs typeface="Optimistic" panose="020B0503020203020204" pitchFamily="34" charset="0"/>
            </a:endParaRPr>
          </a:p>
          <a:p>
            <a:pPr marL="0" lvl="0" indent="0" algn="l" rtl="0">
              <a:lnSpc>
                <a:spcPct val="125000"/>
              </a:lnSpc>
              <a:spcBef>
                <a:spcPts val="100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Design a virtual birthday card for a friend's upcoming birthday.</a:t>
            </a:r>
            <a:endParaRPr>
              <a:solidFill>
                <a:schemeClr val="accent4"/>
              </a:solidFill>
              <a:latin typeface="Optimistic" panose="020B0503020203020204" pitchFamily="34" charset="0"/>
              <a:cs typeface="Optimistic" panose="020B0503020203020204" pitchFamily="34" charset="0"/>
            </a:endParaRPr>
          </a:p>
        </p:txBody>
      </p:sp>
      <p:sp>
        <p:nvSpPr>
          <p:cNvPr id="1574" name="Google Shape;1574;p131"/>
          <p:cNvSpPr txBox="1">
            <a:spLocks noGrp="1"/>
          </p:cNvSpPr>
          <p:nvPr>
            <p:ph type="body" idx="1"/>
          </p:nvPr>
        </p:nvSpPr>
        <p:spPr>
          <a:xfrm>
            <a:off x="777246" y="4276100"/>
            <a:ext cx="2980500" cy="474489"/>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1000"/>
              </a:spcAft>
              <a:buSzPts val="1800"/>
              <a:buNone/>
            </a:pPr>
            <a:r>
              <a:rPr lang="en" b="1">
                <a:solidFill>
                  <a:schemeClr val="accent6"/>
                </a:solidFill>
                <a:latin typeface="Optimistic" panose="020B0503020203020204" pitchFamily="34" charset="0"/>
                <a:cs typeface="Optimistic" panose="020B0503020203020204" pitchFamily="34" charset="0"/>
              </a:rPr>
              <a:t>Next Steps</a:t>
            </a:r>
            <a:endParaRPr>
              <a:latin typeface="Optimistic" panose="020B0503020203020204" pitchFamily="34" charset="0"/>
              <a:cs typeface="Optimistic" panose="020B0503020203020204" pitchFamily="34" charset="0"/>
            </a:endParaRPr>
          </a:p>
        </p:txBody>
      </p:sp>
      <p:sp>
        <p:nvSpPr>
          <p:cNvPr id="1575" name="Google Shape;1575;p131"/>
          <p:cNvSpPr/>
          <p:nvPr/>
        </p:nvSpPr>
        <p:spPr>
          <a:xfrm>
            <a:off x="790575" y="4777775"/>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76" name="Google Shape;1576;p131"/>
          <p:cNvSpPr/>
          <p:nvPr/>
        </p:nvSpPr>
        <p:spPr>
          <a:xfrm>
            <a:off x="790575" y="47777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77" name="Google Shape;1577;p131"/>
          <p:cNvSpPr txBox="1">
            <a:spLocks noGrp="1"/>
          </p:cNvSpPr>
          <p:nvPr>
            <p:ph type="body" idx="1"/>
          </p:nvPr>
        </p:nvSpPr>
        <p:spPr>
          <a:xfrm>
            <a:off x="1538300" y="4972325"/>
            <a:ext cx="3714900" cy="68223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Go to Meta AI on your phone/</a:t>
            </a:r>
            <a:br>
              <a:rPr lang="en">
                <a:solidFill>
                  <a:schemeClr val="dk1"/>
                </a:solidFill>
                <a:latin typeface="Optimistic" panose="020B0503020203020204" pitchFamily="34" charset="0"/>
                <a:cs typeface="Optimistic" panose="020B0503020203020204" pitchFamily="34" charset="0"/>
              </a:rPr>
            </a:br>
            <a:r>
              <a:rPr lang="en">
                <a:solidFill>
                  <a:schemeClr val="dk1"/>
                </a:solidFill>
                <a:latin typeface="Optimistic" panose="020B0503020203020204" pitchFamily="34" charset="0"/>
                <a:cs typeface="Optimistic" panose="020B0503020203020204" pitchFamily="34" charset="0"/>
              </a:rPr>
              <a:t>computer browser or WhatsApp</a:t>
            </a:r>
            <a:endParaRPr>
              <a:solidFill>
                <a:schemeClr val="dk1"/>
              </a:solidFill>
              <a:latin typeface="Optimistic" panose="020B0503020203020204" pitchFamily="34" charset="0"/>
              <a:cs typeface="Optimistic" panose="020B0503020203020204" pitchFamily="34" charset="0"/>
            </a:endParaRPr>
          </a:p>
        </p:txBody>
      </p:sp>
      <p:sp>
        <p:nvSpPr>
          <p:cNvPr id="1578" name="Google Shape;1578;p131"/>
          <p:cNvSpPr/>
          <p:nvPr/>
        </p:nvSpPr>
        <p:spPr>
          <a:xfrm>
            <a:off x="5396648" y="4777775"/>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79" name="Google Shape;1579;p131"/>
          <p:cNvSpPr/>
          <p:nvPr/>
        </p:nvSpPr>
        <p:spPr>
          <a:xfrm>
            <a:off x="5396648" y="47777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80" name="Google Shape;1580;p131"/>
          <p:cNvSpPr txBox="1">
            <a:spLocks noGrp="1"/>
          </p:cNvSpPr>
          <p:nvPr>
            <p:ph type="body" idx="1"/>
          </p:nvPr>
        </p:nvSpPr>
        <p:spPr>
          <a:xfrm>
            <a:off x="6144367" y="5121200"/>
            <a:ext cx="3714900" cy="405239"/>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Enter the prompt into Meta AI</a:t>
            </a:r>
            <a:endParaRPr>
              <a:solidFill>
                <a:schemeClr val="dk1"/>
              </a:solidFill>
              <a:latin typeface="Optimistic" panose="020B0503020203020204" pitchFamily="34" charset="0"/>
              <a:cs typeface="Optimistic" panose="020B0503020203020204" pitchFamily="34" charset="0"/>
            </a:endParaRPr>
          </a:p>
        </p:txBody>
      </p:sp>
      <p:sp>
        <p:nvSpPr>
          <p:cNvPr id="1581" name="Google Shape;1581;p131"/>
          <p:cNvSpPr/>
          <p:nvPr/>
        </p:nvSpPr>
        <p:spPr>
          <a:xfrm>
            <a:off x="790575" y="5828487"/>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82" name="Google Shape;1582;p131"/>
          <p:cNvSpPr/>
          <p:nvPr/>
        </p:nvSpPr>
        <p:spPr>
          <a:xfrm>
            <a:off x="790575" y="58284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83" name="Google Shape;1583;p131"/>
          <p:cNvSpPr txBox="1">
            <a:spLocks noGrp="1"/>
          </p:cNvSpPr>
          <p:nvPr>
            <p:ph type="body" idx="1"/>
          </p:nvPr>
        </p:nvSpPr>
        <p:spPr>
          <a:xfrm>
            <a:off x="1538300" y="6154338"/>
            <a:ext cx="3714900" cy="405239"/>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Review the generated images</a:t>
            </a:r>
            <a:endParaRPr>
              <a:solidFill>
                <a:schemeClr val="dk1"/>
              </a:solidFill>
              <a:latin typeface="Optimistic" panose="020B0503020203020204" pitchFamily="34" charset="0"/>
              <a:cs typeface="Optimistic" panose="020B0503020203020204" pitchFamily="34" charset="0"/>
            </a:endParaRPr>
          </a:p>
        </p:txBody>
      </p:sp>
      <p:sp>
        <p:nvSpPr>
          <p:cNvPr id="1584" name="Google Shape;1584;p131"/>
          <p:cNvSpPr/>
          <p:nvPr/>
        </p:nvSpPr>
        <p:spPr>
          <a:xfrm>
            <a:off x="5396648" y="5828487"/>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85" name="Google Shape;1585;p131"/>
          <p:cNvSpPr/>
          <p:nvPr/>
        </p:nvSpPr>
        <p:spPr>
          <a:xfrm>
            <a:off x="5396648" y="58284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86" name="Google Shape;1586;p131"/>
          <p:cNvSpPr txBox="1">
            <a:spLocks noGrp="1"/>
          </p:cNvSpPr>
          <p:nvPr>
            <p:ph type="body" idx="1"/>
          </p:nvPr>
        </p:nvSpPr>
        <p:spPr>
          <a:xfrm>
            <a:off x="6144367" y="6015888"/>
            <a:ext cx="3714900" cy="68223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Edit the prompt to improve the results (if needed)</a:t>
            </a:r>
            <a:endParaRPr>
              <a:solidFill>
                <a:schemeClr val="dk1"/>
              </a:solidFill>
              <a:latin typeface="Optimistic" panose="020B0503020203020204" pitchFamily="34" charset="0"/>
              <a:cs typeface="Optimistic" panose="020B0503020203020204" pitchFamily="34" charset="0"/>
            </a:endParaRPr>
          </a:p>
        </p:txBody>
      </p:sp>
      <p:sp>
        <p:nvSpPr>
          <p:cNvPr id="1587" name="Google Shape;1587;p131"/>
          <p:cNvSpPr/>
          <p:nvPr/>
        </p:nvSpPr>
        <p:spPr>
          <a:xfrm>
            <a:off x="975438" y="50511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88" name="Google Shape;1588;p131"/>
          <p:cNvSpPr txBox="1">
            <a:spLocks noGrp="1"/>
          </p:cNvSpPr>
          <p:nvPr>
            <p:ph type="body" idx="1"/>
          </p:nvPr>
        </p:nvSpPr>
        <p:spPr>
          <a:xfrm>
            <a:off x="950084" y="5121200"/>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1</a:t>
            </a:r>
            <a:endParaRPr>
              <a:solidFill>
                <a:schemeClr val="accent4"/>
              </a:solidFill>
              <a:latin typeface="Optimistic" panose="020B0503020203020204" pitchFamily="34" charset="0"/>
              <a:cs typeface="Optimistic" panose="020B0503020203020204" pitchFamily="34" charset="0"/>
            </a:endParaRPr>
          </a:p>
        </p:txBody>
      </p:sp>
      <p:sp>
        <p:nvSpPr>
          <p:cNvPr id="1589" name="Google Shape;1589;p131"/>
          <p:cNvSpPr/>
          <p:nvPr/>
        </p:nvSpPr>
        <p:spPr>
          <a:xfrm>
            <a:off x="5543838" y="50511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90" name="Google Shape;1590;p131"/>
          <p:cNvSpPr txBox="1">
            <a:spLocks noGrp="1"/>
          </p:cNvSpPr>
          <p:nvPr>
            <p:ph type="body" idx="1"/>
          </p:nvPr>
        </p:nvSpPr>
        <p:spPr>
          <a:xfrm>
            <a:off x="5518484" y="5121200"/>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2</a:t>
            </a:r>
            <a:endParaRPr>
              <a:solidFill>
                <a:schemeClr val="accent4"/>
              </a:solidFill>
              <a:latin typeface="Optimistic" panose="020B0503020203020204" pitchFamily="34" charset="0"/>
              <a:cs typeface="Optimistic" panose="020B0503020203020204" pitchFamily="34" charset="0"/>
            </a:endParaRPr>
          </a:p>
        </p:txBody>
      </p:sp>
      <p:sp>
        <p:nvSpPr>
          <p:cNvPr id="1591" name="Google Shape;1591;p131"/>
          <p:cNvSpPr/>
          <p:nvPr/>
        </p:nvSpPr>
        <p:spPr>
          <a:xfrm>
            <a:off x="975438" y="60843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92" name="Google Shape;1592;p131"/>
          <p:cNvSpPr txBox="1">
            <a:spLocks noGrp="1"/>
          </p:cNvSpPr>
          <p:nvPr>
            <p:ph type="body" idx="1"/>
          </p:nvPr>
        </p:nvSpPr>
        <p:spPr>
          <a:xfrm>
            <a:off x="950084" y="6154350"/>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3</a:t>
            </a:r>
            <a:endParaRPr>
              <a:solidFill>
                <a:schemeClr val="accent4"/>
              </a:solidFill>
              <a:latin typeface="Optimistic" panose="020B0503020203020204" pitchFamily="34" charset="0"/>
              <a:cs typeface="Optimistic" panose="020B0503020203020204" pitchFamily="34" charset="0"/>
            </a:endParaRPr>
          </a:p>
        </p:txBody>
      </p:sp>
      <p:sp>
        <p:nvSpPr>
          <p:cNvPr id="1593" name="Google Shape;1593;p131"/>
          <p:cNvSpPr/>
          <p:nvPr/>
        </p:nvSpPr>
        <p:spPr>
          <a:xfrm>
            <a:off x="5543838" y="60843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94" name="Google Shape;1594;p131"/>
          <p:cNvSpPr txBox="1">
            <a:spLocks noGrp="1"/>
          </p:cNvSpPr>
          <p:nvPr>
            <p:ph type="body" idx="1"/>
          </p:nvPr>
        </p:nvSpPr>
        <p:spPr>
          <a:xfrm>
            <a:off x="5518484" y="6154350"/>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4</a:t>
            </a:r>
            <a:endParaRPr>
              <a:solidFill>
                <a:schemeClr val="accent4"/>
              </a:solidFill>
              <a:latin typeface="Optimistic" panose="020B0503020203020204" pitchFamily="34" charset="0"/>
              <a:cs typeface="Optimistic" panose="020B0503020203020204" pitchFamily="34" charset="0"/>
            </a:endParaRPr>
          </a:p>
        </p:txBody>
      </p:sp>
      <p:sp>
        <p:nvSpPr>
          <p:cNvPr id="1595" name="Google Shape;1595;p131"/>
          <p:cNvSpPr/>
          <p:nvPr/>
        </p:nvSpPr>
        <p:spPr>
          <a:xfrm>
            <a:off x="790575" y="6879237"/>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96" name="Google Shape;1596;p131"/>
          <p:cNvSpPr/>
          <p:nvPr/>
        </p:nvSpPr>
        <p:spPr>
          <a:xfrm>
            <a:off x="790575" y="687923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97" name="Google Shape;1597;p131"/>
          <p:cNvSpPr txBox="1">
            <a:spLocks noGrp="1"/>
          </p:cNvSpPr>
          <p:nvPr>
            <p:ph type="body" idx="1"/>
          </p:nvPr>
        </p:nvSpPr>
        <p:spPr>
          <a:xfrm>
            <a:off x="1538300" y="7042402"/>
            <a:ext cx="3714900" cy="68223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Select your most </a:t>
            </a:r>
            <a:br>
              <a:rPr lang="en">
                <a:solidFill>
                  <a:schemeClr val="dk1"/>
                </a:solidFill>
                <a:latin typeface="Optimistic" panose="020B0503020203020204" pitchFamily="34" charset="0"/>
                <a:cs typeface="Optimistic" panose="020B0503020203020204" pitchFamily="34" charset="0"/>
              </a:rPr>
            </a:br>
            <a:r>
              <a:rPr lang="en">
                <a:solidFill>
                  <a:schemeClr val="dk1"/>
                </a:solidFill>
                <a:latin typeface="Optimistic" panose="020B0503020203020204" pitchFamily="34" charset="0"/>
                <a:cs typeface="Optimistic" panose="020B0503020203020204" pitchFamily="34" charset="0"/>
              </a:rPr>
              <a:t>preferred option</a:t>
            </a:r>
            <a:endParaRPr>
              <a:solidFill>
                <a:schemeClr val="dk1"/>
              </a:solidFill>
              <a:latin typeface="Optimistic" panose="020B0503020203020204" pitchFamily="34" charset="0"/>
              <a:cs typeface="Optimistic" panose="020B0503020203020204" pitchFamily="34" charset="0"/>
            </a:endParaRPr>
          </a:p>
        </p:txBody>
      </p:sp>
      <p:sp>
        <p:nvSpPr>
          <p:cNvPr id="1598" name="Google Shape;1598;p131"/>
          <p:cNvSpPr/>
          <p:nvPr/>
        </p:nvSpPr>
        <p:spPr>
          <a:xfrm>
            <a:off x="975438" y="71350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99" name="Google Shape;1599;p131"/>
          <p:cNvSpPr txBox="1">
            <a:spLocks noGrp="1"/>
          </p:cNvSpPr>
          <p:nvPr>
            <p:ph type="body" idx="1"/>
          </p:nvPr>
        </p:nvSpPr>
        <p:spPr>
          <a:xfrm>
            <a:off x="950084" y="7205100"/>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5</a:t>
            </a:r>
            <a:endParaRPr>
              <a:solidFill>
                <a:schemeClr val="accent4"/>
              </a:solidFill>
              <a:latin typeface="Optimistic" panose="020B0503020203020204" pitchFamily="34" charset="0"/>
              <a:cs typeface="Optimistic" panose="020B0503020203020204" pitchFamily="34" charset="0"/>
            </a:endParaRPr>
          </a:p>
        </p:txBody>
      </p:sp>
      <p:pic>
        <p:nvPicPr>
          <p:cNvPr id="1600" name="Google Shape;1600;p131"/>
          <p:cNvPicPr preferRelativeResize="0"/>
          <p:nvPr/>
        </p:nvPicPr>
        <p:blipFill rotWithShape="1">
          <a:blip r:embed="rId3">
            <a:alphaModFix/>
          </a:blip>
          <a:srcRect/>
          <a:stretch/>
        </p:blipFill>
        <p:spPr>
          <a:xfrm>
            <a:off x="10030706" y="1304903"/>
            <a:ext cx="4047450" cy="7668116"/>
          </a:xfrm>
          <a:prstGeom prst="rect">
            <a:avLst/>
          </a:prstGeom>
          <a:noFill/>
          <a:ln>
            <a:noFill/>
          </a:ln>
          <a:effectLst>
            <a:outerShdw blurRad="85725" dist="114300" dir="1680000" algn="bl" rotWithShape="0">
              <a:srgbClr val="000000">
                <a:alpha val="50196"/>
              </a:srgbClr>
            </a:outerShdw>
          </a:effectLst>
        </p:spPr>
      </p:pic>
      <p:pic>
        <p:nvPicPr>
          <p:cNvPr id="1601" name="Google Shape;1601;p131"/>
          <p:cNvPicPr preferRelativeResize="0"/>
          <p:nvPr/>
        </p:nvPicPr>
        <p:blipFill rotWithShape="1">
          <a:blip r:embed="rId4">
            <a:alphaModFix/>
          </a:blip>
          <a:srcRect/>
          <a:stretch/>
        </p:blipFill>
        <p:spPr>
          <a:xfrm>
            <a:off x="13779683" y="1304903"/>
            <a:ext cx="4047450" cy="7668111"/>
          </a:xfrm>
          <a:prstGeom prst="rect">
            <a:avLst/>
          </a:prstGeom>
          <a:noFill/>
          <a:ln>
            <a:noFill/>
          </a:ln>
          <a:effectLst>
            <a:outerShdw blurRad="85725" dist="71438" dir="1500000" algn="bl" rotWithShape="0">
              <a:srgbClr val="000000">
                <a:alpha val="50196"/>
              </a:srgbClr>
            </a:outerShdw>
          </a:effectLst>
        </p:spPr>
      </p:pic>
      <p:sp>
        <p:nvSpPr>
          <p:cNvPr id="1602" name="Google Shape;1602;p131"/>
          <p:cNvSpPr txBox="1"/>
          <p:nvPr/>
        </p:nvSpPr>
        <p:spPr>
          <a:xfrm>
            <a:off x="10451858" y="8588671"/>
            <a:ext cx="3398700" cy="296400"/>
          </a:xfrm>
          <a:prstGeom prst="rect">
            <a:avLst/>
          </a:prstGeom>
          <a:noFill/>
          <a:ln>
            <a:noFill/>
          </a:ln>
        </p:spPr>
        <p:txBody>
          <a:bodyPr spcFirstLastPara="1" wrap="square" lIns="0" tIns="19050" rIns="0" bIns="0" anchor="t" anchorCtr="0">
            <a:spAutoFit/>
          </a:bodyPr>
          <a:lstStyle/>
          <a:p>
            <a:pPr marL="1905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Meta AI on web</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1603" name="Google Shape;1603;p131"/>
          <p:cNvSpPr txBox="1"/>
          <p:nvPr/>
        </p:nvSpPr>
        <p:spPr>
          <a:xfrm>
            <a:off x="14125733" y="8588671"/>
            <a:ext cx="3398700" cy="296400"/>
          </a:xfrm>
          <a:prstGeom prst="rect">
            <a:avLst/>
          </a:prstGeom>
          <a:noFill/>
          <a:ln>
            <a:noFill/>
          </a:ln>
        </p:spPr>
        <p:txBody>
          <a:bodyPr spcFirstLastPara="1" wrap="square" lIns="0" tIns="19050" rIns="0" bIns="0" anchor="t" anchorCtr="0">
            <a:spAutoFit/>
          </a:bodyPr>
          <a:lstStyle/>
          <a:p>
            <a:pPr marL="1905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Meta AI on WhatsApp</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1604" name="Google Shape;1604;p131"/>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solidFill>
                  <a:schemeClr val="accent4"/>
                </a:solidFill>
                <a:latin typeface="Optimistic" panose="020B0503020203020204" pitchFamily="34" charset="0"/>
                <a:cs typeface="Optimistic" panose="020B0503020203020204" pitchFamily="34" charset="0"/>
              </a:rPr>
              <a:t>MANAGING AI</a:t>
            </a:r>
            <a:endParaRPr sz="1000">
              <a:solidFill>
                <a:schemeClr val="accent4"/>
              </a:solidFill>
              <a:latin typeface="Optimistic" panose="020B0503020203020204" pitchFamily="34" charset="0"/>
              <a:cs typeface="Optimistic" panose="020B0503020203020204" pitchFamily="34" charset="0"/>
            </a:endParaRPr>
          </a:p>
        </p:txBody>
      </p:sp>
      <p:pic>
        <p:nvPicPr>
          <p:cNvPr id="1605" name="Google Shape;1605;p131"/>
          <p:cNvPicPr preferRelativeResize="0"/>
          <p:nvPr/>
        </p:nvPicPr>
        <p:blipFill rotWithShape="1">
          <a:blip r:embed="rId5">
            <a:alphaModFix/>
          </a:blip>
          <a:srcRect/>
          <a:stretch/>
        </p:blipFill>
        <p:spPr>
          <a:xfrm>
            <a:off x="15738010" y="586244"/>
            <a:ext cx="1647825" cy="10001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1610" name="Google Shape;1610;p132"/>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Generating videos using Meta AI</a:t>
            </a:r>
            <a:endParaRPr>
              <a:latin typeface="Optimistic" panose="020B0503020203020204" pitchFamily="34" charset="0"/>
              <a:cs typeface="Optimistic" panose="020B0503020203020204" pitchFamily="34" charset="0"/>
            </a:endParaRPr>
          </a:p>
        </p:txBody>
      </p:sp>
      <p:sp>
        <p:nvSpPr>
          <p:cNvPr id="1611" name="Google Shape;1611;p132"/>
          <p:cNvSpPr txBox="1">
            <a:spLocks noGrp="1"/>
          </p:cNvSpPr>
          <p:nvPr>
            <p:ph type="subTitle" idx="4294967295"/>
          </p:nvPr>
        </p:nvSpPr>
        <p:spPr>
          <a:xfrm>
            <a:off x="1527040" y="2867037"/>
            <a:ext cx="119649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ACTIVITY</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pic>
        <p:nvPicPr>
          <p:cNvPr id="1612" name="Google Shape;1612;p132"/>
          <p:cNvPicPr preferRelativeResize="0"/>
          <p:nvPr/>
        </p:nvPicPr>
        <p:blipFill rotWithShape="1">
          <a:blip r:embed="rId3">
            <a:alphaModFix/>
          </a:blip>
          <a:srcRect/>
          <a:stretch/>
        </p:blipFill>
        <p:spPr>
          <a:xfrm>
            <a:off x="1527040" y="8462982"/>
            <a:ext cx="1647825" cy="10001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sp>
        <p:nvSpPr>
          <p:cNvPr id="1617" name="Google Shape;1617;p133"/>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sp>
        <p:nvSpPr>
          <p:cNvPr id="1618" name="Google Shape;1618;p133"/>
          <p:cNvSpPr txBox="1">
            <a:spLocks noGrp="1"/>
          </p:cNvSpPr>
          <p:nvPr>
            <p:ph type="title"/>
          </p:nvPr>
        </p:nvSpPr>
        <p:spPr>
          <a:xfrm>
            <a:off x="777240" y="249896"/>
            <a:ext cx="49287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solidFill>
                  <a:schemeClr val="accent4"/>
                </a:solidFill>
                <a:latin typeface="Optimistic" panose="020B0503020203020204" pitchFamily="34" charset="0"/>
                <a:cs typeface="Optimistic" panose="020B0503020203020204" pitchFamily="34" charset="0"/>
              </a:rPr>
              <a:t>You can also use AI tools like Meta AI to generate videos.</a:t>
            </a:r>
            <a:endParaRPr sz="3600">
              <a:solidFill>
                <a:schemeClr val="accent4"/>
              </a:solidFill>
              <a:latin typeface="Optimistic" panose="020B0503020203020204" pitchFamily="34" charset="0"/>
              <a:cs typeface="Optimistic" panose="020B0503020203020204" pitchFamily="34" charset="0"/>
            </a:endParaRPr>
          </a:p>
        </p:txBody>
      </p:sp>
      <p:sp>
        <p:nvSpPr>
          <p:cNvPr id="1619" name="Google Shape;1619;p133"/>
          <p:cNvSpPr txBox="1">
            <a:spLocks noGrp="1"/>
          </p:cNvSpPr>
          <p:nvPr>
            <p:ph type="body" idx="1"/>
          </p:nvPr>
        </p:nvSpPr>
        <p:spPr>
          <a:xfrm>
            <a:off x="777250" y="3171850"/>
            <a:ext cx="7066500" cy="94897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SzPts val="1800"/>
              <a:buNone/>
            </a:pPr>
            <a:r>
              <a:rPr lang="en" b="1">
                <a:solidFill>
                  <a:schemeClr val="accent6"/>
                </a:solidFill>
                <a:latin typeface="Optimistic" panose="020B0503020203020204" pitchFamily="34" charset="0"/>
                <a:cs typeface="Optimistic" panose="020B0503020203020204" pitchFamily="34" charset="0"/>
              </a:rPr>
              <a:t>Prompt Example</a:t>
            </a:r>
            <a:endParaRPr b="1">
              <a:solidFill>
                <a:schemeClr val="accent6"/>
              </a:solidFill>
              <a:latin typeface="Optimistic" panose="020B0503020203020204" pitchFamily="34" charset="0"/>
              <a:cs typeface="Optimistic" panose="020B0503020203020204" pitchFamily="34" charset="0"/>
            </a:endParaRPr>
          </a:p>
          <a:p>
            <a:pPr marL="0" lvl="0" indent="0" algn="l" rtl="0">
              <a:lnSpc>
                <a:spcPct val="125000"/>
              </a:lnSpc>
              <a:spcBef>
                <a:spcPts val="100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Generate a video of a modern African city skyline at sunset.</a:t>
            </a:r>
            <a:endParaRPr>
              <a:solidFill>
                <a:schemeClr val="accent4"/>
              </a:solidFill>
              <a:latin typeface="Optimistic" panose="020B0503020203020204" pitchFamily="34" charset="0"/>
              <a:cs typeface="Optimistic" panose="020B0503020203020204" pitchFamily="34" charset="0"/>
            </a:endParaRPr>
          </a:p>
        </p:txBody>
      </p:sp>
      <p:sp>
        <p:nvSpPr>
          <p:cNvPr id="1620" name="Google Shape;1620;p133"/>
          <p:cNvSpPr txBox="1">
            <a:spLocks noGrp="1"/>
          </p:cNvSpPr>
          <p:nvPr>
            <p:ph type="body" idx="1"/>
          </p:nvPr>
        </p:nvSpPr>
        <p:spPr>
          <a:xfrm>
            <a:off x="777246" y="4276100"/>
            <a:ext cx="2980500" cy="474489"/>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1000"/>
              </a:spcAft>
              <a:buSzPts val="1800"/>
              <a:buNone/>
            </a:pPr>
            <a:r>
              <a:rPr lang="en" b="1">
                <a:solidFill>
                  <a:schemeClr val="accent6"/>
                </a:solidFill>
                <a:latin typeface="Optimistic" panose="020B0503020203020204" pitchFamily="34" charset="0"/>
                <a:cs typeface="Optimistic" panose="020B0503020203020204" pitchFamily="34" charset="0"/>
              </a:rPr>
              <a:t>Next Steps</a:t>
            </a:r>
            <a:endParaRPr>
              <a:latin typeface="Optimistic" panose="020B0503020203020204" pitchFamily="34" charset="0"/>
              <a:cs typeface="Optimistic" panose="020B0503020203020204" pitchFamily="34" charset="0"/>
            </a:endParaRPr>
          </a:p>
        </p:txBody>
      </p:sp>
      <p:sp>
        <p:nvSpPr>
          <p:cNvPr id="1621" name="Google Shape;1621;p133"/>
          <p:cNvSpPr/>
          <p:nvPr/>
        </p:nvSpPr>
        <p:spPr>
          <a:xfrm>
            <a:off x="790575" y="4777775"/>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22" name="Google Shape;1622;p133"/>
          <p:cNvSpPr/>
          <p:nvPr/>
        </p:nvSpPr>
        <p:spPr>
          <a:xfrm>
            <a:off x="790575" y="47777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23" name="Google Shape;1623;p133"/>
          <p:cNvSpPr txBox="1">
            <a:spLocks noGrp="1"/>
          </p:cNvSpPr>
          <p:nvPr>
            <p:ph type="body" idx="1"/>
          </p:nvPr>
        </p:nvSpPr>
        <p:spPr>
          <a:xfrm>
            <a:off x="1538300" y="4972325"/>
            <a:ext cx="3714900" cy="68223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Go to Meta AI on your phone/</a:t>
            </a:r>
            <a:br>
              <a:rPr lang="en">
                <a:solidFill>
                  <a:schemeClr val="dk1"/>
                </a:solidFill>
                <a:latin typeface="Optimistic" panose="020B0503020203020204" pitchFamily="34" charset="0"/>
                <a:cs typeface="Optimistic" panose="020B0503020203020204" pitchFamily="34" charset="0"/>
              </a:rPr>
            </a:br>
            <a:r>
              <a:rPr lang="en">
                <a:solidFill>
                  <a:schemeClr val="dk1"/>
                </a:solidFill>
                <a:latin typeface="Optimistic" panose="020B0503020203020204" pitchFamily="34" charset="0"/>
                <a:cs typeface="Optimistic" panose="020B0503020203020204" pitchFamily="34" charset="0"/>
              </a:rPr>
              <a:t>computer browser or WhatsApp</a:t>
            </a:r>
            <a:endParaRPr>
              <a:solidFill>
                <a:schemeClr val="dk1"/>
              </a:solidFill>
              <a:latin typeface="Optimistic" panose="020B0503020203020204" pitchFamily="34" charset="0"/>
              <a:cs typeface="Optimistic" panose="020B0503020203020204" pitchFamily="34" charset="0"/>
            </a:endParaRPr>
          </a:p>
        </p:txBody>
      </p:sp>
      <p:sp>
        <p:nvSpPr>
          <p:cNvPr id="1624" name="Google Shape;1624;p133"/>
          <p:cNvSpPr/>
          <p:nvPr/>
        </p:nvSpPr>
        <p:spPr>
          <a:xfrm>
            <a:off x="6124001" y="4777775"/>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25" name="Google Shape;1625;p133"/>
          <p:cNvSpPr/>
          <p:nvPr/>
        </p:nvSpPr>
        <p:spPr>
          <a:xfrm>
            <a:off x="6082448" y="47777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26" name="Google Shape;1626;p133"/>
          <p:cNvSpPr txBox="1">
            <a:spLocks noGrp="1"/>
          </p:cNvSpPr>
          <p:nvPr>
            <p:ph type="body" idx="1"/>
          </p:nvPr>
        </p:nvSpPr>
        <p:spPr>
          <a:xfrm>
            <a:off x="6871730" y="5121200"/>
            <a:ext cx="3714900" cy="405239"/>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Enter the prompt into Meta AI</a:t>
            </a:r>
            <a:endParaRPr>
              <a:solidFill>
                <a:schemeClr val="dk1"/>
              </a:solidFill>
              <a:latin typeface="Optimistic" panose="020B0503020203020204" pitchFamily="34" charset="0"/>
              <a:cs typeface="Optimistic" panose="020B0503020203020204" pitchFamily="34" charset="0"/>
            </a:endParaRPr>
          </a:p>
        </p:txBody>
      </p:sp>
      <p:sp>
        <p:nvSpPr>
          <p:cNvPr id="1627" name="Google Shape;1627;p133"/>
          <p:cNvSpPr/>
          <p:nvPr/>
        </p:nvSpPr>
        <p:spPr>
          <a:xfrm>
            <a:off x="790575" y="5828475"/>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28" name="Google Shape;1628;p133"/>
          <p:cNvSpPr/>
          <p:nvPr/>
        </p:nvSpPr>
        <p:spPr>
          <a:xfrm>
            <a:off x="790575" y="58284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29" name="Google Shape;1629;p133"/>
          <p:cNvSpPr txBox="1">
            <a:spLocks noGrp="1"/>
          </p:cNvSpPr>
          <p:nvPr>
            <p:ph type="body" idx="1"/>
          </p:nvPr>
        </p:nvSpPr>
        <p:spPr>
          <a:xfrm>
            <a:off x="1538300" y="6154338"/>
            <a:ext cx="3714900" cy="405239"/>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Review the generated videos</a:t>
            </a:r>
            <a:endParaRPr>
              <a:solidFill>
                <a:schemeClr val="dk1"/>
              </a:solidFill>
              <a:latin typeface="Optimistic" panose="020B0503020203020204" pitchFamily="34" charset="0"/>
              <a:cs typeface="Optimistic" panose="020B0503020203020204" pitchFamily="34" charset="0"/>
            </a:endParaRPr>
          </a:p>
        </p:txBody>
      </p:sp>
      <p:sp>
        <p:nvSpPr>
          <p:cNvPr id="1630" name="Google Shape;1630;p133"/>
          <p:cNvSpPr/>
          <p:nvPr/>
        </p:nvSpPr>
        <p:spPr>
          <a:xfrm>
            <a:off x="6124001" y="5828475"/>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31" name="Google Shape;1631;p133"/>
          <p:cNvSpPr/>
          <p:nvPr/>
        </p:nvSpPr>
        <p:spPr>
          <a:xfrm>
            <a:off x="6082448" y="58284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32" name="Google Shape;1632;p133"/>
          <p:cNvSpPr txBox="1">
            <a:spLocks noGrp="1"/>
          </p:cNvSpPr>
          <p:nvPr>
            <p:ph type="body" idx="1"/>
          </p:nvPr>
        </p:nvSpPr>
        <p:spPr>
          <a:xfrm>
            <a:off x="6871730" y="6015888"/>
            <a:ext cx="3714900" cy="68223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Edit the prompt to improve the results (if needed)</a:t>
            </a:r>
            <a:endParaRPr>
              <a:solidFill>
                <a:schemeClr val="dk1"/>
              </a:solidFill>
              <a:latin typeface="Optimistic" panose="020B0503020203020204" pitchFamily="34" charset="0"/>
              <a:cs typeface="Optimistic" panose="020B0503020203020204" pitchFamily="34" charset="0"/>
            </a:endParaRPr>
          </a:p>
        </p:txBody>
      </p:sp>
      <p:sp>
        <p:nvSpPr>
          <p:cNvPr id="1633" name="Google Shape;1633;p133"/>
          <p:cNvSpPr/>
          <p:nvPr/>
        </p:nvSpPr>
        <p:spPr>
          <a:xfrm>
            <a:off x="975438" y="50511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34" name="Google Shape;1634;p133"/>
          <p:cNvSpPr txBox="1">
            <a:spLocks noGrp="1"/>
          </p:cNvSpPr>
          <p:nvPr>
            <p:ph type="body" idx="1"/>
          </p:nvPr>
        </p:nvSpPr>
        <p:spPr>
          <a:xfrm>
            <a:off x="950084" y="5121200"/>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1</a:t>
            </a:r>
            <a:endParaRPr>
              <a:solidFill>
                <a:schemeClr val="accent4"/>
              </a:solidFill>
              <a:latin typeface="Optimistic" panose="020B0503020203020204" pitchFamily="34" charset="0"/>
              <a:cs typeface="Optimistic" panose="020B0503020203020204" pitchFamily="34" charset="0"/>
            </a:endParaRPr>
          </a:p>
        </p:txBody>
      </p:sp>
      <p:sp>
        <p:nvSpPr>
          <p:cNvPr id="1635" name="Google Shape;1635;p133"/>
          <p:cNvSpPr/>
          <p:nvPr/>
        </p:nvSpPr>
        <p:spPr>
          <a:xfrm>
            <a:off x="6271201" y="50511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36" name="Google Shape;1636;p133"/>
          <p:cNvSpPr txBox="1">
            <a:spLocks noGrp="1"/>
          </p:cNvSpPr>
          <p:nvPr>
            <p:ph type="body" idx="1"/>
          </p:nvPr>
        </p:nvSpPr>
        <p:spPr>
          <a:xfrm>
            <a:off x="6245848" y="5121200"/>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2</a:t>
            </a:r>
            <a:endParaRPr>
              <a:solidFill>
                <a:schemeClr val="accent4"/>
              </a:solidFill>
              <a:latin typeface="Optimistic" panose="020B0503020203020204" pitchFamily="34" charset="0"/>
              <a:cs typeface="Optimistic" panose="020B0503020203020204" pitchFamily="34" charset="0"/>
            </a:endParaRPr>
          </a:p>
        </p:txBody>
      </p:sp>
      <p:sp>
        <p:nvSpPr>
          <p:cNvPr id="1637" name="Google Shape;1637;p133"/>
          <p:cNvSpPr/>
          <p:nvPr/>
        </p:nvSpPr>
        <p:spPr>
          <a:xfrm>
            <a:off x="975438" y="60843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38" name="Google Shape;1638;p133"/>
          <p:cNvSpPr txBox="1">
            <a:spLocks noGrp="1"/>
          </p:cNvSpPr>
          <p:nvPr>
            <p:ph type="body" idx="1"/>
          </p:nvPr>
        </p:nvSpPr>
        <p:spPr>
          <a:xfrm>
            <a:off x="950084" y="6154350"/>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3</a:t>
            </a:r>
            <a:endParaRPr>
              <a:solidFill>
                <a:schemeClr val="accent4"/>
              </a:solidFill>
              <a:latin typeface="Optimistic" panose="020B0503020203020204" pitchFamily="34" charset="0"/>
              <a:cs typeface="Optimistic" panose="020B0503020203020204" pitchFamily="34" charset="0"/>
            </a:endParaRPr>
          </a:p>
        </p:txBody>
      </p:sp>
      <p:sp>
        <p:nvSpPr>
          <p:cNvPr id="1639" name="Google Shape;1639;p133"/>
          <p:cNvSpPr/>
          <p:nvPr/>
        </p:nvSpPr>
        <p:spPr>
          <a:xfrm>
            <a:off x="6271201" y="60843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40" name="Google Shape;1640;p133"/>
          <p:cNvSpPr txBox="1">
            <a:spLocks noGrp="1"/>
          </p:cNvSpPr>
          <p:nvPr>
            <p:ph type="body" idx="1"/>
          </p:nvPr>
        </p:nvSpPr>
        <p:spPr>
          <a:xfrm>
            <a:off x="6245848" y="6154350"/>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4</a:t>
            </a:r>
            <a:endParaRPr>
              <a:solidFill>
                <a:schemeClr val="accent4"/>
              </a:solidFill>
              <a:latin typeface="Optimistic" panose="020B0503020203020204" pitchFamily="34" charset="0"/>
              <a:cs typeface="Optimistic" panose="020B0503020203020204" pitchFamily="34" charset="0"/>
            </a:endParaRPr>
          </a:p>
        </p:txBody>
      </p:sp>
      <p:sp>
        <p:nvSpPr>
          <p:cNvPr id="1641" name="Google Shape;1641;p133"/>
          <p:cNvSpPr/>
          <p:nvPr/>
        </p:nvSpPr>
        <p:spPr>
          <a:xfrm>
            <a:off x="790575" y="6879225"/>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42" name="Google Shape;1642;p133"/>
          <p:cNvSpPr/>
          <p:nvPr/>
        </p:nvSpPr>
        <p:spPr>
          <a:xfrm>
            <a:off x="790575" y="687923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43" name="Google Shape;1643;p133"/>
          <p:cNvSpPr txBox="1">
            <a:spLocks noGrp="1"/>
          </p:cNvSpPr>
          <p:nvPr>
            <p:ph type="body" idx="1"/>
          </p:nvPr>
        </p:nvSpPr>
        <p:spPr>
          <a:xfrm>
            <a:off x="1538300" y="7042402"/>
            <a:ext cx="3714900" cy="68223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Select your most </a:t>
            </a:r>
            <a:br>
              <a:rPr lang="en">
                <a:solidFill>
                  <a:schemeClr val="dk1"/>
                </a:solidFill>
                <a:latin typeface="Optimistic" panose="020B0503020203020204" pitchFamily="34" charset="0"/>
                <a:cs typeface="Optimistic" panose="020B0503020203020204" pitchFamily="34" charset="0"/>
              </a:rPr>
            </a:br>
            <a:r>
              <a:rPr lang="en">
                <a:solidFill>
                  <a:schemeClr val="dk1"/>
                </a:solidFill>
                <a:latin typeface="Optimistic" panose="020B0503020203020204" pitchFamily="34" charset="0"/>
                <a:cs typeface="Optimistic" panose="020B0503020203020204" pitchFamily="34" charset="0"/>
              </a:rPr>
              <a:t>preferred option</a:t>
            </a:r>
            <a:endParaRPr>
              <a:solidFill>
                <a:schemeClr val="dk1"/>
              </a:solidFill>
              <a:latin typeface="Optimistic" panose="020B0503020203020204" pitchFamily="34" charset="0"/>
              <a:cs typeface="Optimistic" panose="020B0503020203020204" pitchFamily="34" charset="0"/>
            </a:endParaRPr>
          </a:p>
        </p:txBody>
      </p:sp>
      <p:sp>
        <p:nvSpPr>
          <p:cNvPr id="1644" name="Google Shape;1644;p133"/>
          <p:cNvSpPr/>
          <p:nvPr/>
        </p:nvSpPr>
        <p:spPr>
          <a:xfrm>
            <a:off x="975438" y="71350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45" name="Google Shape;1645;p133"/>
          <p:cNvSpPr txBox="1">
            <a:spLocks noGrp="1"/>
          </p:cNvSpPr>
          <p:nvPr>
            <p:ph type="body" idx="1"/>
          </p:nvPr>
        </p:nvSpPr>
        <p:spPr>
          <a:xfrm>
            <a:off x="950084" y="7205100"/>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5</a:t>
            </a:r>
            <a:endParaRPr>
              <a:solidFill>
                <a:schemeClr val="accent4"/>
              </a:solidFill>
              <a:latin typeface="Optimistic" panose="020B0503020203020204" pitchFamily="34" charset="0"/>
              <a:cs typeface="Optimistic" panose="020B0503020203020204" pitchFamily="34" charset="0"/>
            </a:endParaRPr>
          </a:p>
        </p:txBody>
      </p:sp>
      <p:pic>
        <p:nvPicPr>
          <p:cNvPr id="1646" name="Google Shape;1646;p133"/>
          <p:cNvPicPr preferRelativeResize="0"/>
          <p:nvPr/>
        </p:nvPicPr>
        <p:blipFill rotWithShape="1">
          <a:blip r:embed="rId3">
            <a:alphaModFix/>
          </a:blip>
          <a:srcRect/>
          <a:stretch/>
        </p:blipFill>
        <p:spPr>
          <a:xfrm>
            <a:off x="13245474" y="1254710"/>
            <a:ext cx="4105238" cy="7777577"/>
          </a:xfrm>
          <a:prstGeom prst="rect">
            <a:avLst/>
          </a:prstGeom>
          <a:noFill/>
          <a:ln>
            <a:noFill/>
          </a:ln>
          <a:effectLst>
            <a:outerShdw blurRad="85725" dist="85725" dir="1620000" algn="bl" rotWithShape="0">
              <a:srgbClr val="000000">
                <a:alpha val="50196"/>
              </a:srgbClr>
            </a:outerShdw>
          </a:effectLst>
        </p:spPr>
      </p:pic>
      <p:sp>
        <p:nvSpPr>
          <p:cNvPr id="1647" name="Google Shape;1647;p133"/>
          <p:cNvSpPr txBox="1"/>
          <p:nvPr/>
        </p:nvSpPr>
        <p:spPr>
          <a:xfrm>
            <a:off x="13526189" y="8641561"/>
            <a:ext cx="3398700" cy="296400"/>
          </a:xfrm>
          <a:prstGeom prst="rect">
            <a:avLst/>
          </a:prstGeom>
          <a:noFill/>
          <a:ln>
            <a:noFill/>
          </a:ln>
        </p:spPr>
        <p:txBody>
          <a:bodyPr spcFirstLastPara="1" wrap="square" lIns="0" tIns="19050" rIns="0" bIns="0" anchor="t" anchorCtr="0">
            <a:spAutoFit/>
          </a:bodyPr>
          <a:lstStyle/>
          <a:p>
            <a:pPr marL="1905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Meta AI on web</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1648" name="Google Shape;1648;p133"/>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solidFill>
                  <a:schemeClr val="accent4"/>
                </a:solidFill>
                <a:latin typeface="Optimistic" panose="020B0503020203020204" pitchFamily="34" charset="0"/>
                <a:cs typeface="Optimistic" panose="020B0503020203020204" pitchFamily="34" charset="0"/>
              </a:rPr>
              <a:t>MANAGING AI</a:t>
            </a:r>
            <a:endParaRPr sz="1000">
              <a:solidFill>
                <a:schemeClr val="accent4"/>
              </a:solidFill>
              <a:latin typeface="Optimistic" panose="020B0503020203020204" pitchFamily="34" charset="0"/>
              <a:cs typeface="Optimistic" panose="020B0503020203020204" pitchFamily="34" charset="0"/>
            </a:endParaRPr>
          </a:p>
        </p:txBody>
      </p:sp>
      <p:pic>
        <p:nvPicPr>
          <p:cNvPr id="1649" name="Google Shape;1649;p133"/>
          <p:cNvPicPr preferRelativeResize="0"/>
          <p:nvPr/>
        </p:nvPicPr>
        <p:blipFill rotWithShape="1">
          <a:blip r:embed="rId4">
            <a:alphaModFix/>
          </a:blip>
          <a:srcRect/>
          <a:stretch/>
        </p:blipFill>
        <p:spPr>
          <a:xfrm>
            <a:off x="15363938" y="586244"/>
            <a:ext cx="1647825" cy="10001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653"/>
        <p:cNvGrpSpPr/>
        <p:nvPr/>
      </p:nvGrpSpPr>
      <p:grpSpPr>
        <a:xfrm>
          <a:off x="0" y="0"/>
          <a:ext cx="0" cy="0"/>
          <a:chOff x="0" y="0"/>
          <a:chExt cx="0" cy="0"/>
        </a:xfrm>
      </p:grpSpPr>
      <p:sp>
        <p:nvSpPr>
          <p:cNvPr id="1654" name="Google Shape;1654;p134"/>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sp>
        <p:nvSpPr>
          <p:cNvPr id="1655" name="Google Shape;1655;p134"/>
          <p:cNvSpPr/>
          <p:nvPr/>
        </p:nvSpPr>
        <p:spPr>
          <a:xfrm>
            <a:off x="13640075" y="2166975"/>
            <a:ext cx="3852600" cy="6542700"/>
          </a:xfrm>
          <a:prstGeom prst="roundRect">
            <a:avLst>
              <a:gd name="adj" fmla="val 5627"/>
            </a:avLst>
          </a:prstGeom>
          <a:solidFill>
            <a:schemeClr val="accent4"/>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56" name="Google Shape;1656;p134"/>
          <p:cNvSpPr/>
          <p:nvPr/>
        </p:nvSpPr>
        <p:spPr>
          <a:xfrm>
            <a:off x="9543325" y="2166975"/>
            <a:ext cx="3852600" cy="6542700"/>
          </a:xfrm>
          <a:prstGeom prst="roundRect">
            <a:avLst>
              <a:gd name="adj" fmla="val 5627"/>
            </a:avLst>
          </a:prstGeom>
          <a:solidFill>
            <a:schemeClr val="accent4"/>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57" name="Google Shape;1657;p134"/>
          <p:cNvSpPr/>
          <p:nvPr/>
        </p:nvSpPr>
        <p:spPr>
          <a:xfrm>
            <a:off x="5446575" y="2166975"/>
            <a:ext cx="3852600" cy="6542700"/>
          </a:xfrm>
          <a:prstGeom prst="roundRect">
            <a:avLst>
              <a:gd name="adj" fmla="val 5627"/>
            </a:avLst>
          </a:prstGeom>
          <a:solidFill>
            <a:schemeClr val="accent4"/>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58" name="Google Shape;1658;p134"/>
          <p:cNvSpPr txBox="1">
            <a:spLocks noGrp="1"/>
          </p:cNvSpPr>
          <p:nvPr>
            <p:ph type="title"/>
          </p:nvPr>
        </p:nvSpPr>
        <p:spPr>
          <a:xfrm>
            <a:off x="790575" y="2166950"/>
            <a:ext cx="40815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a:solidFill>
                  <a:schemeClr val="accent4"/>
                </a:solidFill>
                <a:latin typeface="Optimistic" panose="020B0503020203020204" pitchFamily="34" charset="0"/>
                <a:cs typeface="Optimistic" panose="020B0503020203020204" pitchFamily="34" charset="0"/>
              </a:rPr>
              <a:t>Let AI </a:t>
            </a:r>
            <a:endParaRPr>
              <a:solidFill>
                <a:schemeClr val="accent4"/>
              </a:solidFill>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5600"/>
              <a:buNone/>
            </a:pPr>
            <a:r>
              <a:rPr lang="en">
                <a:solidFill>
                  <a:schemeClr val="accent4"/>
                </a:solidFill>
                <a:latin typeface="Optimistic" panose="020B0503020203020204" pitchFamily="34" charset="0"/>
                <a:cs typeface="Optimistic" panose="020B0503020203020204" pitchFamily="34" charset="0"/>
              </a:rPr>
              <a:t>spark your creativity</a:t>
            </a:r>
            <a:endParaRPr>
              <a:solidFill>
                <a:schemeClr val="accent4"/>
              </a:solidFill>
              <a:latin typeface="Optimistic" panose="020B0503020203020204" pitchFamily="34" charset="0"/>
              <a:cs typeface="Optimistic" panose="020B0503020203020204" pitchFamily="34" charset="0"/>
            </a:endParaRPr>
          </a:p>
        </p:txBody>
      </p:sp>
      <p:sp>
        <p:nvSpPr>
          <p:cNvPr id="1659" name="Google Shape;1659;p134"/>
          <p:cNvSpPr txBox="1"/>
          <p:nvPr/>
        </p:nvSpPr>
        <p:spPr>
          <a:xfrm>
            <a:off x="5639665" y="2519370"/>
            <a:ext cx="3406200" cy="337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100"/>
              <a:buFont typeface="Arial"/>
              <a:buNone/>
            </a:pPr>
            <a:r>
              <a:rPr lang="en" sz="2100" b="1" i="0" u="none" strike="noStrike" cap="none">
                <a:solidFill>
                  <a:srgbClr val="092838"/>
                </a:solidFill>
                <a:latin typeface="Optimistic" panose="020B0503020203020204" pitchFamily="34" charset="0"/>
                <a:cs typeface="Optimistic" panose="020B0503020203020204" pitchFamily="34" charset="0"/>
                <a:sym typeface="Arial"/>
              </a:rPr>
              <a:t>Language Learning</a:t>
            </a:r>
            <a:endParaRPr sz="21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660" name="Google Shape;1660;p134"/>
          <p:cNvSpPr txBox="1"/>
          <p:nvPr/>
        </p:nvSpPr>
        <p:spPr>
          <a:xfrm>
            <a:off x="9732174" y="2519370"/>
            <a:ext cx="3406200" cy="337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100"/>
              <a:buFont typeface="Arial"/>
              <a:buNone/>
            </a:pPr>
            <a:r>
              <a:rPr lang="en" sz="2100" b="1" i="0" u="none" strike="noStrike" cap="none">
                <a:solidFill>
                  <a:srgbClr val="092838"/>
                </a:solidFill>
                <a:latin typeface="Optimistic" panose="020B0503020203020204" pitchFamily="34" charset="0"/>
                <a:cs typeface="Optimistic" panose="020B0503020203020204" pitchFamily="34" charset="0"/>
                <a:sym typeface="Arial"/>
              </a:rPr>
              <a:t>Skill Development</a:t>
            </a:r>
            <a:endParaRPr sz="21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661" name="Google Shape;1661;p134"/>
          <p:cNvSpPr txBox="1"/>
          <p:nvPr/>
        </p:nvSpPr>
        <p:spPr>
          <a:xfrm>
            <a:off x="13835822" y="2519370"/>
            <a:ext cx="3406200" cy="337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100"/>
              <a:buFont typeface="Arial"/>
              <a:buNone/>
            </a:pPr>
            <a:r>
              <a:rPr lang="en" sz="2100" b="1" i="0" u="none" strike="noStrike" cap="none">
                <a:solidFill>
                  <a:srgbClr val="092838"/>
                </a:solidFill>
                <a:latin typeface="Optimistic" panose="020B0503020203020204" pitchFamily="34" charset="0"/>
                <a:cs typeface="Optimistic" panose="020B0503020203020204" pitchFamily="34" charset="0"/>
                <a:sym typeface="Arial"/>
              </a:rPr>
              <a:t>Information Research</a:t>
            </a:r>
            <a:endParaRPr sz="21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662" name="Google Shape;1662;p134"/>
          <p:cNvSpPr txBox="1"/>
          <p:nvPr/>
        </p:nvSpPr>
        <p:spPr>
          <a:xfrm>
            <a:off x="6034015" y="5686575"/>
            <a:ext cx="3012000" cy="270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Practice English or local languages </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Learn professional or technical vocabulary</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Explore formal vs. informal communication</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663" name="Google Shape;1663;p134"/>
          <p:cNvSpPr txBox="1"/>
          <p:nvPr/>
        </p:nvSpPr>
        <p:spPr>
          <a:xfrm>
            <a:off x="10075075" y="5686575"/>
            <a:ext cx="2878500" cy="270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Get simple explanations for complex topics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Build personalized study plans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Generate practice questions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664" name="Google Shape;1664;p134"/>
          <p:cNvSpPr txBox="1"/>
          <p:nvPr/>
        </p:nvSpPr>
        <p:spPr>
          <a:xfrm>
            <a:off x="14178722" y="5686575"/>
            <a:ext cx="3012000" cy="270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Summarize long articles or documents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Break down policies, contracts, or health information</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Research purchases (phones, housing, loans)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665" name="Google Shape;1665;p134"/>
          <p:cNvGrpSpPr/>
          <p:nvPr/>
        </p:nvGrpSpPr>
        <p:grpSpPr>
          <a:xfrm>
            <a:off x="5701795" y="5745032"/>
            <a:ext cx="178842" cy="159067"/>
            <a:chOff x="671395" y="3895621"/>
            <a:chExt cx="119228" cy="106045"/>
          </a:xfrm>
        </p:grpSpPr>
        <p:sp>
          <p:nvSpPr>
            <p:cNvPr id="1666" name="Google Shape;1666;p13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67" name="Google Shape;1667;p13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668" name="Google Shape;1668;p134"/>
          <p:cNvGrpSpPr/>
          <p:nvPr/>
        </p:nvGrpSpPr>
        <p:grpSpPr>
          <a:xfrm>
            <a:off x="5701795" y="6606263"/>
            <a:ext cx="178842" cy="159067"/>
            <a:chOff x="671395" y="3895621"/>
            <a:chExt cx="119228" cy="106045"/>
          </a:xfrm>
        </p:grpSpPr>
        <p:sp>
          <p:nvSpPr>
            <p:cNvPr id="1669" name="Google Shape;1669;p13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70" name="Google Shape;1670;p13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671" name="Google Shape;1671;p134"/>
          <p:cNvGrpSpPr/>
          <p:nvPr/>
        </p:nvGrpSpPr>
        <p:grpSpPr>
          <a:xfrm>
            <a:off x="5701795" y="7433381"/>
            <a:ext cx="178842" cy="159067"/>
            <a:chOff x="671395" y="3895621"/>
            <a:chExt cx="119228" cy="106045"/>
          </a:xfrm>
        </p:grpSpPr>
        <p:sp>
          <p:nvSpPr>
            <p:cNvPr id="1672" name="Google Shape;1672;p13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73" name="Google Shape;1673;p13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674" name="Google Shape;1674;p134"/>
          <p:cNvGrpSpPr/>
          <p:nvPr/>
        </p:nvGrpSpPr>
        <p:grpSpPr>
          <a:xfrm>
            <a:off x="9732166" y="5745032"/>
            <a:ext cx="178842" cy="159067"/>
            <a:chOff x="671395" y="3895621"/>
            <a:chExt cx="119228" cy="106045"/>
          </a:xfrm>
        </p:grpSpPr>
        <p:sp>
          <p:nvSpPr>
            <p:cNvPr id="1675" name="Google Shape;1675;p13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76" name="Google Shape;1676;p13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677" name="Google Shape;1677;p134"/>
          <p:cNvGrpSpPr/>
          <p:nvPr/>
        </p:nvGrpSpPr>
        <p:grpSpPr>
          <a:xfrm>
            <a:off x="9732166" y="6575938"/>
            <a:ext cx="178842" cy="159067"/>
            <a:chOff x="671395" y="3895621"/>
            <a:chExt cx="119228" cy="106045"/>
          </a:xfrm>
        </p:grpSpPr>
        <p:sp>
          <p:nvSpPr>
            <p:cNvPr id="1678" name="Google Shape;1678;p13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79" name="Google Shape;1679;p13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680" name="Google Shape;1680;p134"/>
          <p:cNvGrpSpPr/>
          <p:nvPr/>
        </p:nvGrpSpPr>
        <p:grpSpPr>
          <a:xfrm>
            <a:off x="9732166" y="7406807"/>
            <a:ext cx="178842" cy="159067"/>
            <a:chOff x="671395" y="3895621"/>
            <a:chExt cx="119228" cy="106045"/>
          </a:xfrm>
        </p:grpSpPr>
        <p:sp>
          <p:nvSpPr>
            <p:cNvPr id="1681" name="Google Shape;1681;p13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82" name="Google Shape;1682;p13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683" name="Google Shape;1683;p134"/>
          <p:cNvGrpSpPr/>
          <p:nvPr/>
        </p:nvGrpSpPr>
        <p:grpSpPr>
          <a:xfrm>
            <a:off x="13835814" y="5745032"/>
            <a:ext cx="178842" cy="159067"/>
            <a:chOff x="671395" y="3895621"/>
            <a:chExt cx="119228" cy="106045"/>
          </a:xfrm>
        </p:grpSpPr>
        <p:sp>
          <p:nvSpPr>
            <p:cNvPr id="1684" name="Google Shape;1684;p13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85" name="Google Shape;1685;p13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686" name="Google Shape;1686;p134"/>
          <p:cNvGrpSpPr/>
          <p:nvPr/>
        </p:nvGrpSpPr>
        <p:grpSpPr>
          <a:xfrm>
            <a:off x="13835814" y="6575938"/>
            <a:ext cx="178842" cy="159067"/>
            <a:chOff x="671395" y="3895621"/>
            <a:chExt cx="119228" cy="106045"/>
          </a:xfrm>
        </p:grpSpPr>
        <p:sp>
          <p:nvSpPr>
            <p:cNvPr id="1687" name="Google Shape;1687;p13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88" name="Google Shape;1688;p13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689" name="Google Shape;1689;p134"/>
          <p:cNvGrpSpPr/>
          <p:nvPr/>
        </p:nvGrpSpPr>
        <p:grpSpPr>
          <a:xfrm>
            <a:off x="13835814" y="7670957"/>
            <a:ext cx="178842" cy="159067"/>
            <a:chOff x="671395" y="3895621"/>
            <a:chExt cx="119228" cy="106045"/>
          </a:xfrm>
        </p:grpSpPr>
        <p:sp>
          <p:nvSpPr>
            <p:cNvPr id="1690" name="Google Shape;1690;p13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91" name="Google Shape;1691;p13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pic>
        <p:nvPicPr>
          <p:cNvPr id="1692" name="Google Shape;1692;p134" title="190.jpg"/>
          <p:cNvPicPr preferRelativeResize="0"/>
          <p:nvPr/>
        </p:nvPicPr>
        <p:blipFill rotWithShape="1">
          <a:blip r:embed="rId3">
            <a:alphaModFix/>
          </a:blip>
          <a:srcRect/>
          <a:stretch/>
        </p:blipFill>
        <p:spPr>
          <a:xfrm>
            <a:off x="5637325" y="3078768"/>
            <a:ext cx="3410700" cy="2273700"/>
          </a:xfrm>
          <a:prstGeom prst="roundRect">
            <a:avLst>
              <a:gd name="adj" fmla="val 7699"/>
            </a:avLst>
          </a:prstGeom>
          <a:noFill/>
          <a:ln>
            <a:noFill/>
          </a:ln>
        </p:spPr>
      </p:pic>
      <p:sp>
        <p:nvSpPr>
          <p:cNvPr id="1693" name="Google Shape;1693;p134"/>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solidFill>
                  <a:schemeClr val="accent4"/>
                </a:solidFill>
                <a:latin typeface="Optimistic" panose="020B0503020203020204" pitchFamily="34" charset="0"/>
                <a:cs typeface="Optimistic" panose="020B0503020203020204" pitchFamily="34" charset="0"/>
              </a:rPr>
              <a:t>MANAGING AI</a:t>
            </a:r>
            <a:endParaRPr sz="1000">
              <a:solidFill>
                <a:schemeClr val="accent4"/>
              </a:solidFill>
              <a:latin typeface="Optimistic" panose="020B0503020203020204" pitchFamily="34" charset="0"/>
              <a:cs typeface="Optimistic" panose="020B0503020203020204" pitchFamily="34" charset="0"/>
            </a:endParaRPr>
          </a:p>
        </p:txBody>
      </p:sp>
      <p:pic>
        <p:nvPicPr>
          <p:cNvPr id="1694" name="Google Shape;1694;p134" title="Middle E Asset2 13.jpg"/>
          <p:cNvPicPr preferRelativeResize="0"/>
          <p:nvPr/>
        </p:nvPicPr>
        <p:blipFill rotWithShape="1">
          <a:blip r:embed="rId4">
            <a:alphaModFix/>
          </a:blip>
          <a:srcRect l="20" r="10"/>
          <a:stretch/>
        </p:blipFill>
        <p:spPr>
          <a:xfrm>
            <a:off x="9727674" y="3078497"/>
            <a:ext cx="3410700" cy="2273700"/>
          </a:xfrm>
          <a:prstGeom prst="roundRect">
            <a:avLst>
              <a:gd name="adj" fmla="val 7699"/>
            </a:avLst>
          </a:prstGeom>
          <a:noFill/>
          <a:ln>
            <a:noFill/>
          </a:ln>
        </p:spPr>
      </p:pic>
      <p:pic>
        <p:nvPicPr>
          <p:cNvPr id="1695" name="Google Shape;1695;p134" title="Middle E Asset2 14.jpg"/>
          <p:cNvPicPr preferRelativeResize="0"/>
          <p:nvPr/>
        </p:nvPicPr>
        <p:blipFill rotWithShape="1">
          <a:blip r:embed="rId5">
            <a:alphaModFix/>
          </a:blip>
          <a:srcRect l="20" r="10"/>
          <a:stretch/>
        </p:blipFill>
        <p:spPr>
          <a:xfrm>
            <a:off x="13831322" y="3055880"/>
            <a:ext cx="3410700" cy="2273700"/>
          </a:xfrm>
          <a:prstGeom prst="roundRect">
            <a:avLst>
              <a:gd name="adj" fmla="val 7699"/>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99"/>
        <p:cNvGrpSpPr/>
        <p:nvPr/>
      </p:nvGrpSpPr>
      <p:grpSpPr>
        <a:xfrm>
          <a:off x="0" y="0"/>
          <a:ext cx="0" cy="0"/>
          <a:chOff x="0" y="0"/>
          <a:chExt cx="0" cy="0"/>
        </a:xfrm>
      </p:grpSpPr>
      <p:sp>
        <p:nvSpPr>
          <p:cNvPr id="1700" name="Google Shape;1700;p135"/>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How to use Meta AI directly on WhatsApp</a:t>
            </a:r>
            <a:endParaRPr>
              <a:latin typeface="Optimistic" panose="020B0503020203020204" pitchFamily="34" charset="0"/>
              <a:cs typeface="Optimistic" panose="020B0503020203020204" pitchFamily="34" charset="0"/>
            </a:endParaRPr>
          </a:p>
        </p:txBody>
      </p:sp>
      <p:sp>
        <p:nvSpPr>
          <p:cNvPr id="1701" name="Google Shape;1701;p135"/>
          <p:cNvSpPr txBox="1">
            <a:spLocks noGrp="1"/>
          </p:cNvSpPr>
          <p:nvPr>
            <p:ph type="subTitle" idx="4294967295"/>
          </p:nvPr>
        </p:nvSpPr>
        <p:spPr>
          <a:xfrm>
            <a:off x="1527040" y="2867037"/>
            <a:ext cx="119649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ACTIVITY</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pic>
        <p:nvPicPr>
          <p:cNvPr id="1702" name="Google Shape;1702;p135"/>
          <p:cNvPicPr preferRelativeResize="0"/>
          <p:nvPr/>
        </p:nvPicPr>
        <p:blipFill rotWithShape="1">
          <a:blip r:embed="rId3">
            <a:alphaModFix/>
          </a:blip>
          <a:srcRect/>
          <a:stretch/>
        </p:blipFill>
        <p:spPr>
          <a:xfrm>
            <a:off x="1527040" y="8462982"/>
            <a:ext cx="1647825" cy="1000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100"/>
          <p:cNvSpPr/>
          <p:nvPr/>
        </p:nvSpPr>
        <p:spPr>
          <a:xfrm>
            <a:off x="6100050" y="1473275"/>
            <a:ext cx="11392500" cy="80136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922" name="Google Shape;922;p100"/>
          <p:cNvSpPr txBox="1">
            <a:spLocks noGrp="1"/>
          </p:cNvSpPr>
          <p:nvPr>
            <p:ph type="title"/>
          </p:nvPr>
        </p:nvSpPr>
        <p:spPr>
          <a:xfrm>
            <a:off x="777240" y="2532888"/>
            <a:ext cx="49287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AI is already in your daily life</a:t>
            </a:r>
            <a:endParaRPr>
              <a:latin typeface="Optimistic" panose="020B0503020203020204" pitchFamily="34" charset="0"/>
              <a:cs typeface="Optimistic" panose="020B0503020203020204" pitchFamily="34" charset="0"/>
            </a:endParaRPr>
          </a:p>
        </p:txBody>
      </p:sp>
      <p:sp>
        <p:nvSpPr>
          <p:cNvPr id="923" name="Google Shape;923;p100"/>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INTRODUCTION</a:t>
            </a:r>
            <a:endParaRPr sz="1000">
              <a:latin typeface="Optimistic" panose="020B0503020203020204" pitchFamily="34" charset="0"/>
              <a:cs typeface="Optimistic" panose="020B0503020203020204" pitchFamily="34" charset="0"/>
            </a:endParaRPr>
          </a:p>
        </p:txBody>
      </p:sp>
      <p:sp>
        <p:nvSpPr>
          <p:cNvPr id="924" name="Google Shape;924;p100"/>
          <p:cNvSpPr/>
          <p:nvPr/>
        </p:nvSpPr>
        <p:spPr>
          <a:xfrm>
            <a:off x="6507900" y="1818875"/>
            <a:ext cx="3406200" cy="2899500"/>
          </a:xfrm>
          <a:prstGeom prst="roundRect">
            <a:avLst>
              <a:gd name="adj" fmla="val 9943"/>
            </a:avLst>
          </a:prstGeom>
          <a:solidFill>
            <a:schemeClr val="accent6"/>
          </a:solidFill>
          <a:ln>
            <a:noFill/>
          </a:ln>
        </p:spPr>
        <p:txBody>
          <a:bodyPr spcFirstLastPara="1" wrap="square" lIns="128000" tIns="128000" rIns="128000" bIns="128000" anchor="ctr" anchorCtr="0">
            <a:noAutofit/>
          </a:bodyPr>
          <a:lstStyle/>
          <a:p>
            <a:pPr marL="0" marR="0" lvl="0" indent="0" algn="ctr" rtl="0">
              <a:lnSpc>
                <a:spcPct val="100000"/>
              </a:lnSpc>
              <a:spcBef>
                <a:spcPts val="0"/>
              </a:spcBef>
              <a:spcAft>
                <a:spcPts val="0"/>
              </a:spcAft>
              <a:buClr>
                <a:srgbClr val="000000"/>
              </a:buClr>
              <a:buSzPts val="1960"/>
              <a:buFont typeface="Arial"/>
              <a:buNone/>
            </a:pPr>
            <a:endParaRPr sz="196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925" name="Google Shape;925;p100"/>
          <p:cNvSpPr txBox="1"/>
          <p:nvPr/>
        </p:nvSpPr>
        <p:spPr>
          <a:xfrm>
            <a:off x="7218455" y="2707293"/>
            <a:ext cx="1985100" cy="1122300"/>
          </a:xfrm>
          <a:prstGeom prst="rect">
            <a:avLst/>
          </a:prstGeom>
          <a:noFill/>
          <a:ln>
            <a:noFill/>
          </a:ln>
        </p:spPr>
        <p:txBody>
          <a:bodyPr spcFirstLastPara="1" wrap="square" lIns="0" tIns="13850" rIns="0" bIns="0" anchor="t" anchorCtr="0">
            <a:spAutoFit/>
          </a:bodyPr>
          <a:lstStyle/>
          <a:p>
            <a:pPr marL="13833"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accent3"/>
                </a:solidFill>
                <a:latin typeface="Optimistic" panose="020B0503020203020204" pitchFamily="34" charset="0"/>
                <a:cs typeface="Optimistic" panose="020B0503020203020204" pitchFamily="34" charset="0"/>
                <a:sym typeface="Arial"/>
              </a:rPr>
              <a:t>AI at work</a:t>
            </a:r>
            <a:endParaRPr sz="3600" b="1" i="0" u="none" strike="noStrike" cap="none">
              <a:solidFill>
                <a:schemeClr val="accent3"/>
              </a:solidFill>
              <a:latin typeface="Optimistic" panose="020B0503020203020204" pitchFamily="34" charset="0"/>
              <a:cs typeface="Optimistic" panose="020B0503020203020204" pitchFamily="34" charset="0"/>
              <a:sym typeface="Arial"/>
            </a:endParaRPr>
          </a:p>
        </p:txBody>
      </p:sp>
      <p:sp>
        <p:nvSpPr>
          <p:cNvPr id="926" name="Google Shape;926;p100"/>
          <p:cNvSpPr txBox="1"/>
          <p:nvPr/>
        </p:nvSpPr>
        <p:spPr>
          <a:xfrm>
            <a:off x="10184775" y="4866025"/>
            <a:ext cx="3406200" cy="4500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Mobile banking app:</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a:p>
            <a:pPr marL="13833"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Fraud detection in banking</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927" name="Google Shape;927;p100"/>
          <p:cNvSpPr txBox="1"/>
          <p:nvPr/>
        </p:nvSpPr>
        <p:spPr>
          <a:xfrm>
            <a:off x="13785450" y="4883025"/>
            <a:ext cx="3405900" cy="4500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Google Maps:</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a:p>
            <a:pPr marL="13833"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Traffic predictions and routing</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p:txBody>
      </p:sp>
      <p:pic>
        <p:nvPicPr>
          <p:cNvPr id="928" name="Google Shape;928;p100" title="Bank Transfer.jpg"/>
          <p:cNvPicPr preferRelativeResize="0"/>
          <p:nvPr/>
        </p:nvPicPr>
        <p:blipFill rotWithShape="1">
          <a:blip r:embed="rId3">
            <a:alphaModFix/>
          </a:blip>
          <a:srcRect l="20124" r="20142" b="3568"/>
          <a:stretch/>
        </p:blipFill>
        <p:spPr>
          <a:xfrm>
            <a:off x="10108575" y="1818774"/>
            <a:ext cx="3406200" cy="2899500"/>
          </a:xfrm>
          <a:prstGeom prst="roundRect">
            <a:avLst>
              <a:gd name="adj" fmla="val 7143"/>
            </a:avLst>
          </a:prstGeom>
          <a:noFill/>
          <a:ln>
            <a:noFill/>
          </a:ln>
        </p:spPr>
      </p:pic>
      <p:pic>
        <p:nvPicPr>
          <p:cNvPr id="929" name="Google Shape;929;p100" title="WhatsApp VNote.jpg"/>
          <p:cNvPicPr preferRelativeResize="0"/>
          <p:nvPr/>
        </p:nvPicPr>
        <p:blipFill rotWithShape="1">
          <a:blip r:embed="rId4">
            <a:alphaModFix/>
          </a:blip>
          <a:srcRect l="10852" r="10852"/>
          <a:stretch/>
        </p:blipFill>
        <p:spPr>
          <a:xfrm>
            <a:off x="6507900" y="5667366"/>
            <a:ext cx="3406200" cy="2899500"/>
          </a:xfrm>
          <a:prstGeom prst="roundRect">
            <a:avLst>
              <a:gd name="adj" fmla="val 10273"/>
            </a:avLst>
          </a:prstGeom>
          <a:noFill/>
          <a:ln>
            <a:noFill/>
          </a:ln>
        </p:spPr>
      </p:pic>
      <p:pic>
        <p:nvPicPr>
          <p:cNvPr id="930" name="Google Shape;930;p100" title="Instagram feed.jpg"/>
          <p:cNvPicPr preferRelativeResize="0"/>
          <p:nvPr/>
        </p:nvPicPr>
        <p:blipFill rotWithShape="1">
          <a:blip r:embed="rId5">
            <a:alphaModFix/>
          </a:blip>
          <a:srcRect l="11914" r="11907"/>
          <a:stretch/>
        </p:blipFill>
        <p:spPr>
          <a:xfrm>
            <a:off x="10108575" y="5667366"/>
            <a:ext cx="3406200" cy="2899500"/>
          </a:xfrm>
          <a:prstGeom prst="roundRect">
            <a:avLst>
              <a:gd name="adj" fmla="val 10074"/>
            </a:avLst>
          </a:prstGeom>
          <a:noFill/>
          <a:ln>
            <a:noFill/>
          </a:ln>
        </p:spPr>
      </p:pic>
      <p:sp>
        <p:nvSpPr>
          <p:cNvPr id="931" name="Google Shape;931;p100"/>
          <p:cNvSpPr txBox="1"/>
          <p:nvPr/>
        </p:nvSpPr>
        <p:spPr>
          <a:xfrm>
            <a:off x="10184687" y="8748550"/>
            <a:ext cx="3406200" cy="4500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Facebook/Instagram Feed:</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a:p>
            <a:pPr marL="13833"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Personalized content feeds</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932" name="Google Shape;932;p100"/>
          <p:cNvSpPr txBox="1"/>
          <p:nvPr/>
        </p:nvSpPr>
        <p:spPr>
          <a:xfrm>
            <a:off x="13785450" y="8741975"/>
            <a:ext cx="3405900" cy="450000"/>
          </a:xfrm>
          <a:prstGeom prst="rect">
            <a:avLst/>
          </a:prstGeom>
          <a:noFill/>
          <a:ln>
            <a:noFill/>
          </a:ln>
        </p:spPr>
        <p:txBody>
          <a:bodyPr spcFirstLastPara="1" wrap="square" lIns="0" tIns="13850" rIns="0" bIns="0" anchor="t" anchorCtr="0">
            <a:spAutoFit/>
          </a:bodyPr>
          <a:lstStyle/>
          <a:p>
            <a:pPr marL="0"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Online shopping:</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Product recommendations</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933" name="Google Shape;933;p100"/>
          <p:cNvSpPr txBox="1"/>
          <p:nvPr/>
        </p:nvSpPr>
        <p:spPr>
          <a:xfrm>
            <a:off x="6584102" y="8748550"/>
            <a:ext cx="3405900" cy="4500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WhatsApp voice messages:</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a:p>
            <a:pPr marL="13833"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Speech-to-text conversion</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934" name="Google Shape;934;p100"/>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pic>
        <p:nvPicPr>
          <p:cNvPr id="935" name="Google Shape;935;p100" title="Middle E Asset2 01.png"/>
          <p:cNvPicPr preferRelativeResize="0"/>
          <p:nvPr/>
        </p:nvPicPr>
        <p:blipFill rotWithShape="1">
          <a:blip r:embed="rId6">
            <a:alphaModFix/>
          </a:blip>
          <a:srcRect t="7440" b="7440"/>
          <a:stretch/>
        </p:blipFill>
        <p:spPr>
          <a:xfrm>
            <a:off x="13709250" y="1835197"/>
            <a:ext cx="3405900" cy="2899200"/>
          </a:xfrm>
          <a:prstGeom prst="roundRect">
            <a:avLst>
              <a:gd name="adj" fmla="val 8106"/>
            </a:avLst>
          </a:prstGeom>
          <a:noFill/>
          <a:ln>
            <a:noFill/>
          </a:ln>
        </p:spPr>
      </p:pic>
      <p:pic>
        <p:nvPicPr>
          <p:cNvPr id="936" name="Google Shape;936;p100" title="Middle E Asset2 03.png"/>
          <p:cNvPicPr preferRelativeResize="0"/>
          <p:nvPr/>
        </p:nvPicPr>
        <p:blipFill rotWithShape="1">
          <a:blip r:embed="rId7">
            <a:alphaModFix/>
          </a:blip>
          <a:srcRect l="12786" t="6488" b="19272"/>
          <a:stretch/>
        </p:blipFill>
        <p:spPr>
          <a:xfrm>
            <a:off x="13709250" y="5675634"/>
            <a:ext cx="3405900" cy="2899200"/>
          </a:xfrm>
          <a:prstGeom prst="roundRect">
            <a:avLst>
              <a:gd name="adj" fmla="val 10434"/>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707" name="Google Shape;1707;p136"/>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sp>
        <p:nvSpPr>
          <p:cNvPr id="1708" name="Google Shape;1708;p136"/>
          <p:cNvSpPr txBox="1">
            <a:spLocks noGrp="1"/>
          </p:cNvSpPr>
          <p:nvPr>
            <p:ph type="title"/>
          </p:nvPr>
        </p:nvSpPr>
        <p:spPr>
          <a:xfrm>
            <a:off x="777256" y="893425"/>
            <a:ext cx="8015052"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dirty="0">
                <a:solidFill>
                  <a:schemeClr val="accent4"/>
                </a:solidFill>
                <a:latin typeface="Optimistic" panose="020B0503020203020204" pitchFamily="34" charset="0"/>
                <a:cs typeface="Optimistic" panose="020B0503020203020204" pitchFamily="34" charset="0"/>
              </a:rPr>
              <a:t>You can use Meta AI directly on your WhatsApp to learn new topics, get quick answers, and suggestions.</a:t>
            </a:r>
            <a:endParaRPr sz="3600" dirty="0">
              <a:solidFill>
                <a:schemeClr val="accent4"/>
              </a:solidFill>
              <a:latin typeface="Optimistic" panose="020B0503020203020204" pitchFamily="34" charset="0"/>
              <a:cs typeface="Optimistic" panose="020B0503020203020204" pitchFamily="34" charset="0"/>
            </a:endParaRPr>
          </a:p>
        </p:txBody>
      </p:sp>
      <p:sp>
        <p:nvSpPr>
          <p:cNvPr id="1709" name="Google Shape;1709;p136"/>
          <p:cNvSpPr txBox="1">
            <a:spLocks noGrp="1"/>
          </p:cNvSpPr>
          <p:nvPr>
            <p:ph type="body" idx="1"/>
          </p:nvPr>
        </p:nvSpPr>
        <p:spPr>
          <a:xfrm>
            <a:off x="777250" y="3815375"/>
            <a:ext cx="7066500" cy="94897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SzPts val="1800"/>
              <a:buNone/>
            </a:pPr>
            <a:r>
              <a:rPr lang="en" b="1">
                <a:solidFill>
                  <a:schemeClr val="accent6"/>
                </a:solidFill>
                <a:latin typeface="Optimistic" panose="020B0503020203020204" pitchFamily="34" charset="0"/>
                <a:cs typeface="Optimistic" panose="020B0503020203020204" pitchFamily="34" charset="0"/>
              </a:rPr>
              <a:t>Prompt Example</a:t>
            </a:r>
            <a:endParaRPr b="1">
              <a:solidFill>
                <a:schemeClr val="accent6"/>
              </a:solidFill>
              <a:latin typeface="Optimistic" panose="020B0503020203020204" pitchFamily="34" charset="0"/>
              <a:cs typeface="Optimistic" panose="020B0503020203020204" pitchFamily="34" charset="0"/>
            </a:endParaRPr>
          </a:p>
          <a:p>
            <a:pPr marL="0" lvl="0" indent="0" algn="l" rtl="0">
              <a:lnSpc>
                <a:spcPct val="125000"/>
              </a:lnSpc>
              <a:spcBef>
                <a:spcPts val="100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Suggest fun activities to do with my kids this weekend.</a:t>
            </a:r>
            <a:endParaRPr>
              <a:solidFill>
                <a:schemeClr val="accent4"/>
              </a:solidFill>
              <a:latin typeface="Optimistic" panose="020B0503020203020204" pitchFamily="34" charset="0"/>
              <a:cs typeface="Optimistic" panose="020B0503020203020204" pitchFamily="34" charset="0"/>
            </a:endParaRPr>
          </a:p>
        </p:txBody>
      </p:sp>
      <p:sp>
        <p:nvSpPr>
          <p:cNvPr id="1710" name="Google Shape;1710;p136"/>
          <p:cNvSpPr txBox="1">
            <a:spLocks noGrp="1"/>
          </p:cNvSpPr>
          <p:nvPr>
            <p:ph type="body" idx="1"/>
          </p:nvPr>
        </p:nvSpPr>
        <p:spPr>
          <a:xfrm>
            <a:off x="777246" y="4919625"/>
            <a:ext cx="2980500" cy="474489"/>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1000"/>
              </a:spcAft>
              <a:buSzPts val="1800"/>
              <a:buNone/>
            </a:pPr>
            <a:r>
              <a:rPr lang="en" b="1">
                <a:solidFill>
                  <a:schemeClr val="accent6"/>
                </a:solidFill>
                <a:latin typeface="Optimistic" panose="020B0503020203020204" pitchFamily="34" charset="0"/>
                <a:cs typeface="Optimistic" panose="020B0503020203020204" pitchFamily="34" charset="0"/>
              </a:rPr>
              <a:t>Next Steps</a:t>
            </a:r>
            <a:endParaRPr>
              <a:latin typeface="Optimistic" panose="020B0503020203020204" pitchFamily="34" charset="0"/>
              <a:cs typeface="Optimistic" panose="020B0503020203020204" pitchFamily="34" charset="0"/>
            </a:endParaRPr>
          </a:p>
        </p:txBody>
      </p:sp>
      <p:sp>
        <p:nvSpPr>
          <p:cNvPr id="1711" name="Google Shape;1711;p136"/>
          <p:cNvSpPr/>
          <p:nvPr/>
        </p:nvSpPr>
        <p:spPr>
          <a:xfrm>
            <a:off x="790575" y="5421300"/>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12" name="Google Shape;1712;p136"/>
          <p:cNvSpPr/>
          <p:nvPr/>
        </p:nvSpPr>
        <p:spPr>
          <a:xfrm>
            <a:off x="790575" y="5421302"/>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13" name="Google Shape;1713;p136"/>
          <p:cNvSpPr txBox="1">
            <a:spLocks noGrp="1"/>
          </p:cNvSpPr>
          <p:nvPr>
            <p:ph type="body" idx="1"/>
          </p:nvPr>
        </p:nvSpPr>
        <p:spPr>
          <a:xfrm>
            <a:off x="1538300" y="5764725"/>
            <a:ext cx="3714900" cy="405239"/>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Open WhatsApp on your phone</a:t>
            </a:r>
            <a:endParaRPr>
              <a:solidFill>
                <a:schemeClr val="dk1"/>
              </a:solidFill>
              <a:latin typeface="Optimistic" panose="020B0503020203020204" pitchFamily="34" charset="0"/>
              <a:cs typeface="Optimistic" panose="020B0503020203020204" pitchFamily="34" charset="0"/>
            </a:endParaRPr>
          </a:p>
        </p:txBody>
      </p:sp>
      <p:sp>
        <p:nvSpPr>
          <p:cNvPr id="1714" name="Google Shape;1714;p136"/>
          <p:cNvSpPr/>
          <p:nvPr/>
        </p:nvSpPr>
        <p:spPr>
          <a:xfrm>
            <a:off x="6082450" y="5421300"/>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15" name="Google Shape;1715;p136"/>
          <p:cNvSpPr/>
          <p:nvPr/>
        </p:nvSpPr>
        <p:spPr>
          <a:xfrm>
            <a:off x="6082448" y="5421302"/>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16" name="Google Shape;1716;p136"/>
          <p:cNvSpPr txBox="1">
            <a:spLocks noGrp="1"/>
          </p:cNvSpPr>
          <p:nvPr>
            <p:ph type="body" idx="1"/>
          </p:nvPr>
        </p:nvSpPr>
        <p:spPr>
          <a:xfrm>
            <a:off x="6830175" y="5771748"/>
            <a:ext cx="3985500" cy="405239"/>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Search for Meta AI in your contacts</a:t>
            </a:r>
            <a:endParaRPr>
              <a:solidFill>
                <a:schemeClr val="dk1"/>
              </a:solidFill>
              <a:latin typeface="Optimistic" panose="020B0503020203020204" pitchFamily="34" charset="0"/>
              <a:cs typeface="Optimistic" panose="020B0503020203020204" pitchFamily="34" charset="0"/>
            </a:endParaRPr>
          </a:p>
        </p:txBody>
      </p:sp>
      <p:sp>
        <p:nvSpPr>
          <p:cNvPr id="1717" name="Google Shape;1717;p136"/>
          <p:cNvSpPr/>
          <p:nvPr/>
        </p:nvSpPr>
        <p:spPr>
          <a:xfrm>
            <a:off x="790575" y="6472000"/>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18" name="Google Shape;1718;p136"/>
          <p:cNvSpPr/>
          <p:nvPr/>
        </p:nvSpPr>
        <p:spPr>
          <a:xfrm>
            <a:off x="790575" y="6472014"/>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19" name="Google Shape;1719;p136"/>
          <p:cNvSpPr txBox="1">
            <a:spLocks noGrp="1"/>
          </p:cNvSpPr>
          <p:nvPr>
            <p:ph type="body" idx="1"/>
          </p:nvPr>
        </p:nvSpPr>
        <p:spPr>
          <a:xfrm>
            <a:off x="1538300" y="6666550"/>
            <a:ext cx="3985500" cy="68223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Open the chat and type in your prompt</a:t>
            </a:r>
            <a:endParaRPr>
              <a:solidFill>
                <a:schemeClr val="dk1"/>
              </a:solidFill>
              <a:latin typeface="Optimistic" panose="020B0503020203020204" pitchFamily="34" charset="0"/>
              <a:cs typeface="Optimistic" panose="020B0503020203020204" pitchFamily="34" charset="0"/>
            </a:endParaRPr>
          </a:p>
        </p:txBody>
      </p:sp>
      <p:sp>
        <p:nvSpPr>
          <p:cNvPr id="1720" name="Google Shape;1720;p136"/>
          <p:cNvSpPr/>
          <p:nvPr/>
        </p:nvSpPr>
        <p:spPr>
          <a:xfrm>
            <a:off x="6082450" y="6472000"/>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21" name="Google Shape;1721;p136"/>
          <p:cNvSpPr/>
          <p:nvPr/>
        </p:nvSpPr>
        <p:spPr>
          <a:xfrm>
            <a:off x="6082448" y="6472014"/>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22" name="Google Shape;1722;p136"/>
          <p:cNvSpPr txBox="1">
            <a:spLocks noGrp="1"/>
          </p:cNvSpPr>
          <p:nvPr>
            <p:ph type="body" idx="1"/>
          </p:nvPr>
        </p:nvSpPr>
        <p:spPr>
          <a:xfrm>
            <a:off x="6830167" y="6805013"/>
            <a:ext cx="3714900" cy="474489"/>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Review the results</a:t>
            </a:r>
            <a:endParaRPr>
              <a:solidFill>
                <a:schemeClr val="dk1"/>
              </a:solidFill>
              <a:latin typeface="Optimistic" panose="020B0503020203020204" pitchFamily="34" charset="0"/>
              <a:cs typeface="Optimistic" panose="020B0503020203020204" pitchFamily="34" charset="0"/>
            </a:endParaRPr>
          </a:p>
        </p:txBody>
      </p:sp>
      <p:sp>
        <p:nvSpPr>
          <p:cNvPr id="1723" name="Google Shape;1723;p136"/>
          <p:cNvSpPr/>
          <p:nvPr/>
        </p:nvSpPr>
        <p:spPr>
          <a:xfrm>
            <a:off x="975438" y="5694675"/>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24" name="Google Shape;1724;p136"/>
          <p:cNvSpPr txBox="1">
            <a:spLocks noGrp="1"/>
          </p:cNvSpPr>
          <p:nvPr>
            <p:ph type="body" idx="1"/>
          </p:nvPr>
        </p:nvSpPr>
        <p:spPr>
          <a:xfrm>
            <a:off x="950084" y="5764725"/>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1</a:t>
            </a:r>
            <a:endParaRPr>
              <a:solidFill>
                <a:schemeClr val="accent4"/>
              </a:solidFill>
              <a:latin typeface="Optimistic" panose="020B0503020203020204" pitchFamily="34" charset="0"/>
              <a:cs typeface="Optimistic" panose="020B0503020203020204" pitchFamily="34" charset="0"/>
            </a:endParaRPr>
          </a:p>
        </p:txBody>
      </p:sp>
      <p:sp>
        <p:nvSpPr>
          <p:cNvPr id="1725" name="Google Shape;1725;p136"/>
          <p:cNvSpPr/>
          <p:nvPr/>
        </p:nvSpPr>
        <p:spPr>
          <a:xfrm>
            <a:off x="6229637" y="5694675"/>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26" name="Google Shape;1726;p136"/>
          <p:cNvSpPr txBox="1">
            <a:spLocks noGrp="1"/>
          </p:cNvSpPr>
          <p:nvPr>
            <p:ph type="body" idx="1"/>
          </p:nvPr>
        </p:nvSpPr>
        <p:spPr>
          <a:xfrm>
            <a:off x="6204284" y="5764725"/>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2</a:t>
            </a:r>
            <a:endParaRPr>
              <a:solidFill>
                <a:schemeClr val="accent4"/>
              </a:solidFill>
              <a:latin typeface="Optimistic" panose="020B0503020203020204" pitchFamily="34" charset="0"/>
              <a:cs typeface="Optimistic" panose="020B0503020203020204" pitchFamily="34" charset="0"/>
            </a:endParaRPr>
          </a:p>
        </p:txBody>
      </p:sp>
      <p:sp>
        <p:nvSpPr>
          <p:cNvPr id="1727" name="Google Shape;1727;p136"/>
          <p:cNvSpPr/>
          <p:nvPr/>
        </p:nvSpPr>
        <p:spPr>
          <a:xfrm>
            <a:off x="975438" y="6727825"/>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28" name="Google Shape;1728;p136"/>
          <p:cNvSpPr txBox="1">
            <a:spLocks noGrp="1"/>
          </p:cNvSpPr>
          <p:nvPr>
            <p:ph type="body" idx="1"/>
          </p:nvPr>
        </p:nvSpPr>
        <p:spPr>
          <a:xfrm>
            <a:off x="950084" y="6797875"/>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3</a:t>
            </a:r>
            <a:endParaRPr>
              <a:solidFill>
                <a:schemeClr val="accent4"/>
              </a:solidFill>
              <a:latin typeface="Optimistic" panose="020B0503020203020204" pitchFamily="34" charset="0"/>
              <a:cs typeface="Optimistic" panose="020B0503020203020204" pitchFamily="34" charset="0"/>
            </a:endParaRPr>
          </a:p>
        </p:txBody>
      </p:sp>
      <p:sp>
        <p:nvSpPr>
          <p:cNvPr id="1729" name="Google Shape;1729;p136"/>
          <p:cNvSpPr/>
          <p:nvPr/>
        </p:nvSpPr>
        <p:spPr>
          <a:xfrm>
            <a:off x="6229637" y="6727825"/>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30" name="Google Shape;1730;p136"/>
          <p:cNvSpPr txBox="1">
            <a:spLocks noGrp="1"/>
          </p:cNvSpPr>
          <p:nvPr>
            <p:ph type="body" idx="1"/>
          </p:nvPr>
        </p:nvSpPr>
        <p:spPr>
          <a:xfrm>
            <a:off x="6204284" y="6797875"/>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4</a:t>
            </a:r>
            <a:endParaRPr>
              <a:solidFill>
                <a:schemeClr val="accent4"/>
              </a:solidFill>
              <a:latin typeface="Optimistic" panose="020B0503020203020204" pitchFamily="34" charset="0"/>
              <a:cs typeface="Optimistic" panose="020B0503020203020204" pitchFamily="34" charset="0"/>
            </a:endParaRPr>
          </a:p>
        </p:txBody>
      </p:sp>
      <p:pic>
        <p:nvPicPr>
          <p:cNvPr id="1731" name="Google Shape;1731;p136"/>
          <p:cNvPicPr preferRelativeResize="0"/>
          <p:nvPr/>
        </p:nvPicPr>
        <p:blipFill rotWithShape="1">
          <a:blip r:embed="rId3">
            <a:alphaModFix/>
          </a:blip>
          <a:srcRect/>
          <a:stretch/>
        </p:blipFill>
        <p:spPr>
          <a:xfrm>
            <a:off x="12956607" y="1153594"/>
            <a:ext cx="4212000" cy="7979812"/>
          </a:xfrm>
          <a:prstGeom prst="rect">
            <a:avLst/>
          </a:prstGeom>
          <a:noFill/>
          <a:ln>
            <a:noFill/>
          </a:ln>
          <a:effectLst>
            <a:outerShdw blurRad="85725" dist="85725" dir="1800000" algn="bl" rotWithShape="0">
              <a:srgbClr val="000000">
                <a:alpha val="50196"/>
              </a:srgbClr>
            </a:outerShdw>
          </a:effectLst>
        </p:spPr>
      </p:pic>
      <p:sp>
        <p:nvSpPr>
          <p:cNvPr id="1732" name="Google Shape;1732;p136"/>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solidFill>
                  <a:schemeClr val="accent4"/>
                </a:solidFill>
                <a:latin typeface="Optimistic" panose="020B0503020203020204" pitchFamily="34" charset="0"/>
                <a:cs typeface="Optimistic" panose="020B0503020203020204" pitchFamily="34" charset="0"/>
              </a:rPr>
              <a:t>MANAGING AI</a:t>
            </a:r>
            <a:endParaRPr sz="1000">
              <a:solidFill>
                <a:schemeClr val="accent4"/>
              </a:solidFill>
              <a:latin typeface="Optimistic" panose="020B0503020203020204" pitchFamily="34" charset="0"/>
              <a:cs typeface="Optimistic" panose="020B0503020203020204" pitchFamily="34" charset="0"/>
            </a:endParaRPr>
          </a:p>
        </p:txBody>
      </p:sp>
      <p:pic>
        <p:nvPicPr>
          <p:cNvPr id="1733" name="Google Shape;1733;p136"/>
          <p:cNvPicPr preferRelativeResize="0"/>
          <p:nvPr/>
        </p:nvPicPr>
        <p:blipFill rotWithShape="1">
          <a:blip r:embed="rId4">
            <a:alphaModFix/>
          </a:blip>
          <a:srcRect/>
          <a:stretch/>
        </p:blipFill>
        <p:spPr>
          <a:xfrm>
            <a:off x="15363938" y="586244"/>
            <a:ext cx="1647825" cy="10001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37"/>
          <p:cNvSpPr txBox="1">
            <a:spLocks noGrp="1"/>
          </p:cNvSpPr>
          <p:nvPr>
            <p:ph type="ctrTitle"/>
          </p:nvPr>
        </p:nvSpPr>
        <p:spPr>
          <a:xfrm>
            <a:off x="1527050" y="4207800"/>
            <a:ext cx="6688200" cy="8619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AI safety &amp; protection</a:t>
            </a:r>
            <a:endParaRPr>
              <a:latin typeface="Optimistic" panose="020B0503020203020204" pitchFamily="34" charset="0"/>
              <a:cs typeface="Optimistic" panose="020B0503020203020204" pitchFamily="34" charset="0"/>
            </a:endParaRPr>
          </a:p>
        </p:txBody>
      </p:sp>
      <p:pic>
        <p:nvPicPr>
          <p:cNvPr id="1739" name="Google Shape;1739;p137"/>
          <p:cNvPicPr preferRelativeResize="0"/>
          <p:nvPr/>
        </p:nvPicPr>
        <p:blipFill rotWithShape="1">
          <a:blip r:embed="rId3">
            <a:alphaModFix/>
          </a:blip>
          <a:srcRect l="1400" r="1400"/>
          <a:stretch/>
        </p:blipFill>
        <p:spPr>
          <a:xfrm>
            <a:off x="7597725" y="1831350"/>
            <a:ext cx="9657600" cy="6624300"/>
          </a:xfrm>
          <a:prstGeom prst="roundRect">
            <a:avLst>
              <a:gd name="adj" fmla="val 8257"/>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1744" name="Google Shape;1744;p138"/>
          <p:cNvSpPr/>
          <p:nvPr/>
        </p:nvSpPr>
        <p:spPr>
          <a:xfrm>
            <a:off x="790575" y="2885213"/>
            <a:ext cx="16702200" cy="55959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45" name="Google Shape;1745;p138"/>
          <p:cNvSpPr txBox="1"/>
          <p:nvPr/>
        </p:nvSpPr>
        <p:spPr>
          <a:xfrm>
            <a:off x="736850" y="1434438"/>
            <a:ext cx="4506600" cy="1127400"/>
          </a:xfrm>
          <a:prstGeom prst="rect">
            <a:avLst/>
          </a:prstGeom>
          <a:noFill/>
          <a:ln>
            <a:noFill/>
          </a:ln>
        </p:spPr>
        <p:txBody>
          <a:bodyPr spcFirstLastPara="1" wrap="square" lIns="0" tIns="19050" rIns="0" bIns="0" anchor="t" anchorCtr="0">
            <a:spAutoFit/>
          </a:bodyPr>
          <a:lstStyle/>
          <a:p>
            <a:pPr marL="18098" marR="0" lvl="0" indent="0" algn="l" rtl="0">
              <a:lnSpc>
                <a:spcPct val="100000"/>
              </a:lnSpc>
              <a:spcBef>
                <a:spcPts val="0"/>
              </a:spcBef>
              <a:spcAft>
                <a:spcPts val="0"/>
              </a:spcAft>
              <a:buClr>
                <a:srgbClr val="000000"/>
              </a:buClr>
              <a:buSzPts val="3600"/>
              <a:buFont typeface="Arial"/>
              <a:buNone/>
            </a:pPr>
            <a:r>
              <a:rPr lang="en" sz="3600" b="0" i="0" u="none" strike="noStrike" cap="none">
                <a:solidFill>
                  <a:srgbClr val="092838"/>
                </a:solidFill>
                <a:latin typeface="Optimistic" panose="020B0503020203020204" pitchFamily="34" charset="0"/>
                <a:cs typeface="Optimistic" panose="020B0503020203020204" pitchFamily="34" charset="0"/>
                <a:sym typeface="Arial"/>
              </a:rPr>
              <a:t>Verify before </a:t>
            </a:r>
            <a:endParaRPr sz="3600" b="0" i="0" u="none" strike="noStrike" cap="none">
              <a:solidFill>
                <a:srgbClr val="092838"/>
              </a:solidFill>
              <a:latin typeface="Optimistic" panose="020B0503020203020204" pitchFamily="34" charset="0"/>
              <a:cs typeface="Optimistic" panose="020B0503020203020204" pitchFamily="34" charset="0"/>
              <a:sym typeface="Arial"/>
            </a:endParaRPr>
          </a:p>
          <a:p>
            <a:pPr marL="18098" marR="0" lvl="0" indent="0" algn="l" rtl="0">
              <a:lnSpc>
                <a:spcPct val="100000"/>
              </a:lnSpc>
              <a:spcBef>
                <a:spcPts val="0"/>
              </a:spcBef>
              <a:spcAft>
                <a:spcPts val="0"/>
              </a:spcAft>
              <a:buClr>
                <a:srgbClr val="000000"/>
              </a:buClr>
              <a:buSzPts val="3600"/>
              <a:buFont typeface="Arial"/>
              <a:buNone/>
            </a:pPr>
            <a:r>
              <a:rPr lang="en" sz="3600" b="0" i="0" u="none" strike="noStrike" cap="none">
                <a:solidFill>
                  <a:srgbClr val="092838"/>
                </a:solidFill>
                <a:latin typeface="Optimistic" panose="020B0503020203020204" pitchFamily="34" charset="0"/>
                <a:cs typeface="Optimistic" panose="020B0503020203020204" pitchFamily="34" charset="0"/>
                <a:sym typeface="Arial"/>
              </a:rPr>
              <a:t>you trust or share</a:t>
            </a:r>
            <a:endParaRPr sz="36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746" name="Google Shape;1746;p138"/>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AI SAFETY &amp; PROTECTION</a:t>
            </a:r>
            <a:endParaRPr sz="1000">
              <a:latin typeface="Optimistic" panose="020B0503020203020204" pitchFamily="34" charset="0"/>
              <a:cs typeface="Optimistic" panose="020B0503020203020204" pitchFamily="34" charset="0"/>
            </a:endParaRPr>
          </a:p>
        </p:txBody>
      </p:sp>
      <p:sp>
        <p:nvSpPr>
          <p:cNvPr id="1747" name="Google Shape;1747;p138"/>
          <p:cNvSpPr/>
          <p:nvPr/>
        </p:nvSpPr>
        <p:spPr>
          <a:xfrm>
            <a:off x="1340159" y="3737696"/>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marR="0" lvl="0" indent="0" algn="ctr" rtl="0">
              <a:lnSpc>
                <a:spcPct val="100000"/>
              </a:lnSpc>
              <a:spcBef>
                <a:spcPts val="0"/>
              </a:spcBef>
              <a:spcAft>
                <a:spcPts val="0"/>
              </a:spcAft>
              <a:buClr>
                <a:srgbClr val="000000"/>
              </a:buClr>
              <a:buSzPts val="1761"/>
              <a:buFont typeface="Arial"/>
              <a:buNone/>
            </a:pPr>
            <a:endParaRPr sz="1761"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48" name="Google Shape;1748;p138"/>
          <p:cNvSpPr/>
          <p:nvPr/>
        </p:nvSpPr>
        <p:spPr>
          <a:xfrm>
            <a:off x="4073091" y="3737696"/>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marR="0" lvl="0" indent="0" algn="ctr" rtl="0">
              <a:lnSpc>
                <a:spcPct val="100000"/>
              </a:lnSpc>
              <a:spcBef>
                <a:spcPts val="0"/>
              </a:spcBef>
              <a:spcAft>
                <a:spcPts val="0"/>
              </a:spcAft>
              <a:buClr>
                <a:srgbClr val="000000"/>
              </a:buClr>
              <a:buSzPts val="1761"/>
              <a:buFont typeface="Arial"/>
              <a:buNone/>
            </a:pPr>
            <a:endParaRPr sz="1761"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49" name="Google Shape;1749;p138"/>
          <p:cNvSpPr/>
          <p:nvPr/>
        </p:nvSpPr>
        <p:spPr>
          <a:xfrm>
            <a:off x="6806024" y="3737696"/>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marR="0" lvl="0" indent="0" algn="ctr" rtl="0">
              <a:lnSpc>
                <a:spcPct val="100000"/>
              </a:lnSpc>
              <a:spcBef>
                <a:spcPts val="0"/>
              </a:spcBef>
              <a:spcAft>
                <a:spcPts val="0"/>
              </a:spcAft>
              <a:buClr>
                <a:srgbClr val="000000"/>
              </a:buClr>
              <a:buSzPts val="1761"/>
              <a:buFont typeface="Arial"/>
              <a:buNone/>
            </a:pPr>
            <a:endParaRPr sz="1761"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50" name="Google Shape;1750;p138"/>
          <p:cNvSpPr txBox="1"/>
          <p:nvPr/>
        </p:nvSpPr>
        <p:spPr>
          <a:xfrm>
            <a:off x="1474555" y="4170789"/>
            <a:ext cx="1664100" cy="11082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0"/>
              </a:spcBef>
              <a:spcAft>
                <a:spcPts val="0"/>
              </a:spcAft>
              <a:buClr>
                <a:srgbClr val="000000"/>
              </a:buClr>
              <a:buSzPts val="7123"/>
              <a:buFont typeface="Arial"/>
              <a:buNone/>
            </a:pPr>
            <a:r>
              <a:rPr lang="en" sz="7123" b="1" i="0" u="none" strike="noStrike" cap="none">
                <a:solidFill>
                  <a:srgbClr val="FFFFFF"/>
                </a:solidFill>
                <a:latin typeface="Optimistic" panose="020B0503020203020204" pitchFamily="34" charset="0"/>
                <a:cs typeface="Optimistic" panose="020B0503020203020204" pitchFamily="34" charset="0"/>
                <a:sym typeface="Arial"/>
              </a:rPr>
              <a:t>V</a:t>
            </a:r>
            <a:endParaRPr sz="7123" b="1"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751" name="Google Shape;1751;p138"/>
          <p:cNvSpPr/>
          <p:nvPr/>
        </p:nvSpPr>
        <p:spPr>
          <a:xfrm>
            <a:off x="9538956" y="3737696"/>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marR="0" lvl="0" indent="0" algn="ctr" rtl="0">
              <a:lnSpc>
                <a:spcPct val="100000"/>
              </a:lnSpc>
              <a:spcBef>
                <a:spcPts val="0"/>
              </a:spcBef>
              <a:spcAft>
                <a:spcPts val="0"/>
              </a:spcAft>
              <a:buClr>
                <a:srgbClr val="000000"/>
              </a:buClr>
              <a:buSzPts val="1761"/>
              <a:buFont typeface="Arial"/>
              <a:buNone/>
            </a:pPr>
            <a:endParaRPr sz="1761"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52" name="Google Shape;1752;p138"/>
          <p:cNvSpPr/>
          <p:nvPr/>
        </p:nvSpPr>
        <p:spPr>
          <a:xfrm>
            <a:off x="12271889" y="3737696"/>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marR="0" lvl="0" indent="0" algn="ctr" rtl="0">
              <a:lnSpc>
                <a:spcPct val="100000"/>
              </a:lnSpc>
              <a:spcBef>
                <a:spcPts val="0"/>
              </a:spcBef>
              <a:spcAft>
                <a:spcPts val="0"/>
              </a:spcAft>
              <a:buClr>
                <a:srgbClr val="000000"/>
              </a:buClr>
              <a:buSzPts val="1761"/>
              <a:buFont typeface="Arial"/>
              <a:buNone/>
            </a:pPr>
            <a:endParaRPr sz="1761"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53" name="Google Shape;1753;p138"/>
          <p:cNvSpPr txBox="1"/>
          <p:nvPr/>
        </p:nvSpPr>
        <p:spPr>
          <a:xfrm>
            <a:off x="1157347" y="6095575"/>
            <a:ext cx="2298900" cy="2889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800"/>
              <a:buFont typeface="Arial"/>
              <a:buNone/>
            </a:pPr>
            <a:r>
              <a:rPr lang="en" sz="1800" b="1" i="0" u="none" strike="noStrike" cap="none">
                <a:solidFill>
                  <a:srgbClr val="092838"/>
                </a:solidFill>
                <a:latin typeface="Optimistic" panose="020B0503020203020204" pitchFamily="34" charset="0"/>
                <a:cs typeface="Optimistic" panose="020B0503020203020204" pitchFamily="34" charset="0"/>
                <a:sym typeface="Arial"/>
              </a:rPr>
              <a:t>Verify the Source</a:t>
            </a:r>
            <a:endParaRPr sz="18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754" name="Google Shape;1754;p138"/>
          <p:cNvSpPr txBox="1"/>
          <p:nvPr/>
        </p:nvSpPr>
        <p:spPr>
          <a:xfrm>
            <a:off x="1157300" y="6563098"/>
            <a:ext cx="2298900" cy="8430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Who created it? Is it trustworthy or official?</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755" name="Google Shape;1755;p138"/>
          <p:cNvSpPr txBox="1"/>
          <p:nvPr/>
        </p:nvSpPr>
        <p:spPr>
          <a:xfrm>
            <a:off x="3890311" y="6095575"/>
            <a:ext cx="2298900" cy="2889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800"/>
              <a:buFont typeface="Arial"/>
              <a:buNone/>
            </a:pPr>
            <a:r>
              <a:rPr lang="en" sz="1800" b="1" i="0" u="none" strike="noStrike" cap="none">
                <a:solidFill>
                  <a:srgbClr val="092838"/>
                </a:solidFill>
                <a:latin typeface="Optimistic" panose="020B0503020203020204" pitchFamily="34" charset="0"/>
                <a:cs typeface="Optimistic" panose="020B0503020203020204" pitchFamily="34" charset="0"/>
                <a:sym typeface="Arial"/>
              </a:rPr>
              <a:t>Examine the Details</a:t>
            </a:r>
            <a:endParaRPr sz="18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756" name="Google Shape;1756;p138"/>
          <p:cNvSpPr txBox="1"/>
          <p:nvPr/>
        </p:nvSpPr>
        <p:spPr>
          <a:xfrm>
            <a:off x="3890264" y="6563098"/>
            <a:ext cx="2298900" cy="11199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Are there spelling errors, strange photos, or dramatic language?</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757" name="Google Shape;1757;p138"/>
          <p:cNvSpPr txBox="1"/>
          <p:nvPr/>
        </p:nvSpPr>
        <p:spPr>
          <a:xfrm>
            <a:off x="6623275" y="6095575"/>
            <a:ext cx="2298900" cy="2889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800"/>
              <a:buFont typeface="Arial"/>
              <a:buNone/>
            </a:pPr>
            <a:r>
              <a:rPr lang="en" sz="1800" b="1" i="0" u="none" strike="noStrike" cap="none">
                <a:solidFill>
                  <a:srgbClr val="092838"/>
                </a:solidFill>
                <a:latin typeface="Optimistic" panose="020B0503020203020204" pitchFamily="34" charset="0"/>
                <a:cs typeface="Optimistic" panose="020B0503020203020204" pitchFamily="34" charset="0"/>
                <a:sym typeface="Arial"/>
              </a:rPr>
              <a:t>Research Elsewhere</a:t>
            </a:r>
            <a:endParaRPr sz="18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758" name="Google Shape;1758;p138"/>
          <p:cNvSpPr txBox="1"/>
          <p:nvPr/>
        </p:nvSpPr>
        <p:spPr>
          <a:xfrm>
            <a:off x="6623228" y="6563098"/>
            <a:ext cx="2298900" cy="11199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Look for the same info on trusted news or government websites.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759" name="Google Shape;1759;p138"/>
          <p:cNvSpPr txBox="1"/>
          <p:nvPr/>
        </p:nvSpPr>
        <p:spPr>
          <a:xfrm>
            <a:off x="9356251" y="6095563"/>
            <a:ext cx="2448000" cy="565736"/>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800"/>
              <a:buFont typeface="Arial"/>
              <a:buNone/>
            </a:pPr>
            <a:r>
              <a:rPr lang="en" sz="1800" b="1" i="0" u="none" strike="noStrike" cap="none">
                <a:solidFill>
                  <a:srgbClr val="092838"/>
                </a:solidFill>
                <a:latin typeface="Optimistic" panose="020B0503020203020204" pitchFamily="34" charset="0"/>
                <a:cs typeface="Optimistic" panose="020B0503020203020204" pitchFamily="34" charset="0"/>
                <a:sym typeface="Arial"/>
              </a:rPr>
              <a:t>Investigate with Tools</a:t>
            </a:r>
            <a:endParaRPr sz="18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760" name="Google Shape;1760;p138"/>
          <p:cNvSpPr txBox="1"/>
          <p:nvPr/>
        </p:nvSpPr>
        <p:spPr>
          <a:xfrm>
            <a:off x="9356192" y="6563098"/>
            <a:ext cx="2298900" cy="842735"/>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Use reverse image search or fact-checking sites.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761" name="Google Shape;1761;p138"/>
          <p:cNvSpPr txBox="1"/>
          <p:nvPr/>
        </p:nvSpPr>
        <p:spPr>
          <a:xfrm>
            <a:off x="12089203" y="6095575"/>
            <a:ext cx="2298900" cy="2889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800"/>
              <a:buFont typeface="Arial"/>
              <a:buNone/>
            </a:pPr>
            <a:r>
              <a:rPr lang="en" sz="1800" b="1" i="0" u="none" strike="noStrike" cap="none">
                <a:solidFill>
                  <a:srgbClr val="092838"/>
                </a:solidFill>
                <a:latin typeface="Optimistic" panose="020B0503020203020204" pitchFamily="34" charset="0"/>
                <a:cs typeface="Optimistic" panose="020B0503020203020204" pitchFamily="34" charset="0"/>
                <a:sym typeface="Arial"/>
              </a:rPr>
              <a:t>Focus on Impact</a:t>
            </a:r>
            <a:endParaRPr sz="18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762" name="Google Shape;1762;p138"/>
          <p:cNvSpPr txBox="1"/>
          <p:nvPr/>
        </p:nvSpPr>
        <p:spPr>
          <a:xfrm>
            <a:off x="12089156" y="6563098"/>
            <a:ext cx="2298900" cy="5658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Could this harm someone if it’s false?</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763" name="Google Shape;1763;p138"/>
          <p:cNvSpPr/>
          <p:nvPr/>
        </p:nvSpPr>
        <p:spPr>
          <a:xfrm>
            <a:off x="15004894" y="3737696"/>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marR="0" lvl="0" indent="0" algn="ctr" rtl="0">
              <a:lnSpc>
                <a:spcPct val="100000"/>
              </a:lnSpc>
              <a:spcBef>
                <a:spcPts val="0"/>
              </a:spcBef>
              <a:spcAft>
                <a:spcPts val="0"/>
              </a:spcAft>
              <a:buClr>
                <a:srgbClr val="000000"/>
              </a:buClr>
              <a:buSzPts val="1761"/>
              <a:buFont typeface="Arial"/>
              <a:buNone/>
            </a:pPr>
            <a:endParaRPr sz="1761"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64" name="Google Shape;1764;p138"/>
          <p:cNvSpPr txBox="1"/>
          <p:nvPr/>
        </p:nvSpPr>
        <p:spPr>
          <a:xfrm>
            <a:off x="14822208" y="6095575"/>
            <a:ext cx="2298900" cy="2889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800"/>
              <a:buFont typeface="Arial"/>
              <a:buNone/>
            </a:pPr>
            <a:r>
              <a:rPr lang="en" sz="1800" b="1" i="0" u="none" strike="noStrike" cap="none">
                <a:solidFill>
                  <a:srgbClr val="092838"/>
                </a:solidFill>
                <a:latin typeface="Optimistic" panose="020B0503020203020204" pitchFamily="34" charset="0"/>
                <a:cs typeface="Optimistic" panose="020B0503020203020204" pitchFamily="34" charset="0"/>
                <a:sym typeface="Arial"/>
              </a:rPr>
              <a:t>Yield to Experts</a:t>
            </a:r>
            <a:endParaRPr sz="18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765" name="Google Shape;1765;p138"/>
          <p:cNvSpPr txBox="1"/>
          <p:nvPr/>
        </p:nvSpPr>
        <p:spPr>
          <a:xfrm>
            <a:off x="14822161" y="6563098"/>
            <a:ext cx="2298900" cy="8430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Ask a doctor, lawyer, or other professional when it’s serious.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766" name="Google Shape;1766;p138"/>
          <p:cNvSpPr txBox="1"/>
          <p:nvPr/>
        </p:nvSpPr>
        <p:spPr>
          <a:xfrm>
            <a:off x="4207560" y="4170789"/>
            <a:ext cx="1664100" cy="11082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0"/>
              </a:spcBef>
              <a:spcAft>
                <a:spcPts val="0"/>
              </a:spcAft>
              <a:buClr>
                <a:srgbClr val="000000"/>
              </a:buClr>
              <a:buSzPts val="7123"/>
              <a:buFont typeface="Arial"/>
              <a:buNone/>
            </a:pPr>
            <a:r>
              <a:rPr lang="en" sz="7123" b="1" i="0" u="none" strike="noStrike" cap="none">
                <a:solidFill>
                  <a:srgbClr val="FFFFFF"/>
                </a:solidFill>
                <a:latin typeface="Optimistic" panose="020B0503020203020204" pitchFamily="34" charset="0"/>
                <a:cs typeface="Optimistic" panose="020B0503020203020204" pitchFamily="34" charset="0"/>
                <a:sym typeface="Arial"/>
              </a:rPr>
              <a:t>E</a:t>
            </a:r>
            <a:endParaRPr sz="7123" b="1"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767" name="Google Shape;1767;p138"/>
          <p:cNvSpPr txBox="1"/>
          <p:nvPr/>
        </p:nvSpPr>
        <p:spPr>
          <a:xfrm>
            <a:off x="6940491" y="4170789"/>
            <a:ext cx="1664100" cy="11082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0"/>
              </a:spcBef>
              <a:spcAft>
                <a:spcPts val="0"/>
              </a:spcAft>
              <a:buClr>
                <a:srgbClr val="000000"/>
              </a:buClr>
              <a:buSzPts val="7123"/>
              <a:buFont typeface="Arial"/>
              <a:buNone/>
            </a:pPr>
            <a:r>
              <a:rPr lang="en" sz="7123" b="1" i="0" u="none" strike="noStrike" cap="none">
                <a:solidFill>
                  <a:srgbClr val="FFFFFF"/>
                </a:solidFill>
                <a:latin typeface="Optimistic" panose="020B0503020203020204" pitchFamily="34" charset="0"/>
                <a:cs typeface="Optimistic" panose="020B0503020203020204" pitchFamily="34" charset="0"/>
                <a:sym typeface="Arial"/>
              </a:rPr>
              <a:t>R</a:t>
            </a:r>
            <a:endParaRPr sz="7123" b="1"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768" name="Google Shape;1768;p138"/>
          <p:cNvSpPr txBox="1"/>
          <p:nvPr/>
        </p:nvSpPr>
        <p:spPr>
          <a:xfrm>
            <a:off x="9606198" y="4170789"/>
            <a:ext cx="1664100" cy="11082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0"/>
              </a:spcBef>
              <a:spcAft>
                <a:spcPts val="0"/>
              </a:spcAft>
              <a:buClr>
                <a:srgbClr val="000000"/>
              </a:buClr>
              <a:buSzPts val="7123"/>
              <a:buFont typeface="Arial"/>
              <a:buNone/>
            </a:pPr>
            <a:r>
              <a:rPr lang="en" sz="7123" b="1" i="0" u="none" strike="noStrike" cap="none">
                <a:solidFill>
                  <a:srgbClr val="FFFFFF"/>
                </a:solidFill>
                <a:latin typeface="Optimistic" panose="020B0503020203020204" pitchFamily="34" charset="0"/>
                <a:cs typeface="Optimistic" panose="020B0503020203020204" pitchFamily="34" charset="0"/>
                <a:sym typeface="Arial"/>
              </a:rPr>
              <a:t>I</a:t>
            </a:r>
            <a:endParaRPr sz="7123" b="1"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769" name="Google Shape;1769;p138"/>
          <p:cNvSpPr txBox="1"/>
          <p:nvPr/>
        </p:nvSpPr>
        <p:spPr>
          <a:xfrm>
            <a:off x="12406390" y="4170789"/>
            <a:ext cx="1664100" cy="11082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0"/>
              </a:spcBef>
              <a:spcAft>
                <a:spcPts val="0"/>
              </a:spcAft>
              <a:buClr>
                <a:srgbClr val="000000"/>
              </a:buClr>
              <a:buSzPts val="7123"/>
              <a:buFont typeface="Arial"/>
              <a:buNone/>
            </a:pPr>
            <a:r>
              <a:rPr lang="en" sz="7123" b="1" i="0" u="none" strike="noStrike" cap="none">
                <a:solidFill>
                  <a:srgbClr val="FFFFFF"/>
                </a:solidFill>
                <a:latin typeface="Optimistic" panose="020B0503020203020204" pitchFamily="34" charset="0"/>
                <a:cs typeface="Optimistic" panose="020B0503020203020204" pitchFamily="34" charset="0"/>
                <a:sym typeface="Arial"/>
              </a:rPr>
              <a:t>F</a:t>
            </a:r>
            <a:endParaRPr sz="7123" b="1"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770" name="Google Shape;1770;p138"/>
          <p:cNvSpPr txBox="1"/>
          <p:nvPr/>
        </p:nvSpPr>
        <p:spPr>
          <a:xfrm>
            <a:off x="15139284" y="4170789"/>
            <a:ext cx="1664100" cy="11082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0"/>
              </a:spcBef>
              <a:spcAft>
                <a:spcPts val="0"/>
              </a:spcAft>
              <a:buClr>
                <a:srgbClr val="000000"/>
              </a:buClr>
              <a:buSzPts val="7123"/>
              <a:buFont typeface="Arial"/>
              <a:buNone/>
            </a:pPr>
            <a:r>
              <a:rPr lang="en" sz="7123" b="1" i="0" u="none" strike="noStrike" cap="none">
                <a:solidFill>
                  <a:srgbClr val="FFFFFF"/>
                </a:solidFill>
                <a:latin typeface="Optimistic" panose="020B0503020203020204" pitchFamily="34" charset="0"/>
                <a:cs typeface="Optimistic" panose="020B0503020203020204" pitchFamily="34" charset="0"/>
                <a:sym typeface="Arial"/>
              </a:rPr>
              <a:t>Y</a:t>
            </a:r>
            <a:endParaRPr sz="7123" b="1"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771" name="Google Shape;1771;p138"/>
          <p:cNvSpPr txBox="1"/>
          <p:nvPr/>
        </p:nvSpPr>
        <p:spPr>
          <a:xfrm>
            <a:off x="6006296" y="1964588"/>
            <a:ext cx="46074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A simple way to check information before you trust or share it</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772" name="Google Shape;1772;p138"/>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7" name="Google Shape;1777;p139"/>
          <p:cNvSpPr/>
          <p:nvPr/>
        </p:nvSpPr>
        <p:spPr>
          <a:xfrm>
            <a:off x="790575" y="2885225"/>
            <a:ext cx="14478000" cy="59301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78" name="Google Shape;1778;p139"/>
          <p:cNvSpPr txBox="1"/>
          <p:nvPr/>
        </p:nvSpPr>
        <p:spPr>
          <a:xfrm>
            <a:off x="736850" y="1434438"/>
            <a:ext cx="4506600" cy="1127400"/>
          </a:xfrm>
          <a:prstGeom prst="rect">
            <a:avLst/>
          </a:prstGeom>
          <a:noFill/>
          <a:ln>
            <a:noFill/>
          </a:ln>
        </p:spPr>
        <p:txBody>
          <a:bodyPr spcFirstLastPara="1" wrap="square" lIns="0" tIns="19050" rIns="0" bIns="0" anchor="b" anchorCtr="0">
            <a:noAutofit/>
          </a:bodyPr>
          <a:lstStyle/>
          <a:p>
            <a:pPr marL="18098" marR="0" lvl="0" indent="0" algn="l" rtl="0">
              <a:lnSpc>
                <a:spcPct val="100000"/>
              </a:lnSpc>
              <a:spcBef>
                <a:spcPts val="0"/>
              </a:spcBef>
              <a:spcAft>
                <a:spcPts val="0"/>
              </a:spcAft>
              <a:buClr>
                <a:srgbClr val="000000"/>
              </a:buClr>
              <a:buSzPts val="3600"/>
              <a:buFont typeface="Arial"/>
              <a:buNone/>
            </a:pPr>
            <a:r>
              <a:rPr lang="en" sz="3600" b="0" i="0" u="none" strike="noStrike" cap="none">
                <a:solidFill>
                  <a:srgbClr val="092838"/>
                </a:solidFill>
                <a:latin typeface="Optimistic" panose="020B0503020203020204" pitchFamily="34" charset="0"/>
                <a:cs typeface="Optimistic" panose="020B0503020203020204" pitchFamily="34" charset="0"/>
                <a:sym typeface="Arial"/>
              </a:rPr>
              <a:t>What would you do? VERIFY in action</a:t>
            </a:r>
            <a:endParaRPr sz="36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779" name="Google Shape;1779;p139"/>
          <p:cNvSpPr/>
          <p:nvPr/>
        </p:nvSpPr>
        <p:spPr>
          <a:xfrm>
            <a:off x="15640050" y="6367450"/>
            <a:ext cx="1852500" cy="2448000"/>
          </a:xfrm>
          <a:prstGeom prst="roundRect">
            <a:avLst>
              <a:gd name="adj" fmla="val 17119"/>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80" name="Google Shape;1780;p139"/>
          <p:cNvSpPr txBox="1"/>
          <p:nvPr/>
        </p:nvSpPr>
        <p:spPr>
          <a:xfrm>
            <a:off x="1195138" y="6671700"/>
            <a:ext cx="3919800" cy="1681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Your uncle shares a message claiming a new government policy affects your area. It looks official and asks you to forward it.</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92838"/>
                </a:solidFill>
                <a:latin typeface="Optimistic" panose="020B0503020203020204" pitchFamily="34" charset="0"/>
                <a:cs typeface="Optimistic" panose="020B0503020203020204" pitchFamily="34" charset="0"/>
                <a:sym typeface="Arial"/>
              </a:rPr>
              <a:t>What do you do?</a:t>
            </a:r>
            <a:endParaRPr sz="18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781" name="Google Shape;1781;p139"/>
          <p:cNvSpPr txBox="1"/>
          <p:nvPr/>
        </p:nvSpPr>
        <p:spPr>
          <a:xfrm>
            <a:off x="1157300" y="3219450"/>
            <a:ext cx="4362300" cy="2910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92838"/>
                </a:solidFill>
                <a:latin typeface="Optimistic" panose="020B0503020203020204" pitchFamily="34" charset="0"/>
                <a:cs typeface="Optimistic" panose="020B0503020203020204" pitchFamily="34" charset="0"/>
                <a:sym typeface="Arial"/>
              </a:rPr>
              <a:t>Scenario 1</a:t>
            </a:r>
            <a:endParaRPr sz="18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782" name="Google Shape;1782;p139"/>
          <p:cNvSpPr txBox="1"/>
          <p:nvPr/>
        </p:nvSpPr>
        <p:spPr>
          <a:xfrm>
            <a:off x="6010588" y="6671700"/>
            <a:ext cx="4190100" cy="1681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You see a Facebook ad offering brand-new phones at unusually low prices. The reviews look great, but the pictures seem too perfect.</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92838"/>
                </a:solidFill>
                <a:latin typeface="Optimistic" panose="020B0503020203020204" pitchFamily="34" charset="0"/>
                <a:cs typeface="Optimistic" panose="020B0503020203020204" pitchFamily="34" charset="0"/>
                <a:sym typeface="Arial"/>
              </a:rPr>
              <a:t>What do you check?</a:t>
            </a:r>
            <a:endParaRPr sz="18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783" name="Google Shape;1783;p139"/>
          <p:cNvSpPr txBox="1"/>
          <p:nvPr/>
        </p:nvSpPr>
        <p:spPr>
          <a:xfrm>
            <a:off x="5972750" y="3219450"/>
            <a:ext cx="4362300" cy="2910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92838"/>
                </a:solidFill>
                <a:latin typeface="Optimistic" panose="020B0503020203020204" pitchFamily="34" charset="0"/>
                <a:cs typeface="Optimistic" panose="020B0503020203020204" pitchFamily="34" charset="0"/>
                <a:sym typeface="Arial"/>
              </a:rPr>
              <a:t>Scenario 2</a:t>
            </a:r>
            <a:endParaRPr sz="18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784" name="Google Shape;1784;p139"/>
          <p:cNvSpPr txBox="1"/>
          <p:nvPr/>
        </p:nvSpPr>
        <p:spPr>
          <a:xfrm>
            <a:off x="1157300" y="6214500"/>
            <a:ext cx="4087500" cy="432106"/>
          </a:xfrm>
          <a:prstGeom prst="rect">
            <a:avLst/>
          </a:prstGeom>
          <a:noFill/>
          <a:ln>
            <a:noFill/>
          </a:ln>
        </p:spPr>
        <p:txBody>
          <a:bodyPr spcFirstLastPara="1" wrap="square" lIns="0" tIns="0" rIns="0" bIns="0" anchor="t" anchorCtr="0">
            <a:spAutoFit/>
          </a:bodyPr>
          <a:lstStyle/>
          <a:p>
            <a:pPr marL="0" marR="0" lvl="0" indent="0" algn="l" rtl="0">
              <a:lnSpc>
                <a:spcPct val="155600"/>
              </a:lnSpc>
              <a:spcBef>
                <a:spcPts val="0"/>
              </a:spcBef>
              <a:spcAft>
                <a:spcPts val="0"/>
              </a:spcAft>
              <a:buClr>
                <a:srgbClr val="000000"/>
              </a:buClr>
              <a:buSzPts val="1800"/>
              <a:buFont typeface="Arial"/>
              <a:buNone/>
            </a:pPr>
            <a:r>
              <a:rPr lang="en" sz="1800" b="1" i="0" u="none" strike="noStrike" cap="none">
                <a:solidFill>
                  <a:srgbClr val="092839"/>
                </a:solidFill>
                <a:latin typeface="Optimistic" panose="020B0503020203020204" pitchFamily="34" charset="0"/>
                <a:cs typeface="Optimistic" panose="020B0503020203020204" pitchFamily="34" charset="0"/>
                <a:sym typeface="Arial"/>
              </a:rPr>
              <a:t>Family WhatsApp Group</a:t>
            </a:r>
            <a:endParaRPr sz="1800" b="1" i="0" u="none" strike="noStrike" cap="none">
              <a:solidFill>
                <a:srgbClr val="092839"/>
              </a:solidFill>
              <a:latin typeface="Optimistic" panose="020B0503020203020204" pitchFamily="34" charset="0"/>
              <a:cs typeface="Optimistic" panose="020B0503020203020204" pitchFamily="34" charset="0"/>
              <a:sym typeface="Arial"/>
            </a:endParaRPr>
          </a:p>
        </p:txBody>
      </p:sp>
      <p:sp>
        <p:nvSpPr>
          <p:cNvPr id="1785" name="Google Shape;1785;p139"/>
          <p:cNvSpPr txBox="1"/>
          <p:nvPr/>
        </p:nvSpPr>
        <p:spPr>
          <a:xfrm>
            <a:off x="10711738" y="6671700"/>
            <a:ext cx="4190100" cy="1681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A friend sends you a link to a home remedy that claims to cure a serious condition. It looks scientific. Your relative has that condition.</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92838"/>
                </a:solidFill>
                <a:latin typeface="Optimistic" panose="020B0503020203020204" pitchFamily="34" charset="0"/>
                <a:cs typeface="Optimistic" panose="020B0503020203020204" pitchFamily="34" charset="0"/>
                <a:sym typeface="Arial"/>
              </a:rPr>
              <a:t>What steps do you take?</a:t>
            </a:r>
            <a:endParaRPr sz="18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786" name="Google Shape;1786;p139"/>
          <p:cNvSpPr txBox="1"/>
          <p:nvPr/>
        </p:nvSpPr>
        <p:spPr>
          <a:xfrm>
            <a:off x="10673900" y="3219450"/>
            <a:ext cx="4362300" cy="2910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92838"/>
                </a:solidFill>
                <a:latin typeface="Optimistic" panose="020B0503020203020204" pitchFamily="34" charset="0"/>
                <a:cs typeface="Optimistic" panose="020B0503020203020204" pitchFamily="34" charset="0"/>
                <a:sym typeface="Arial"/>
              </a:rPr>
              <a:t>Scenario 3</a:t>
            </a:r>
            <a:endParaRPr sz="18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787" name="Google Shape;1787;p139"/>
          <p:cNvSpPr txBox="1"/>
          <p:nvPr/>
        </p:nvSpPr>
        <p:spPr>
          <a:xfrm>
            <a:off x="5972750" y="6214500"/>
            <a:ext cx="4087500" cy="432106"/>
          </a:xfrm>
          <a:prstGeom prst="rect">
            <a:avLst/>
          </a:prstGeom>
          <a:noFill/>
          <a:ln>
            <a:noFill/>
          </a:ln>
        </p:spPr>
        <p:txBody>
          <a:bodyPr spcFirstLastPara="1" wrap="square" lIns="0" tIns="0" rIns="0" bIns="0" anchor="t" anchorCtr="0">
            <a:spAutoFit/>
          </a:bodyPr>
          <a:lstStyle/>
          <a:p>
            <a:pPr marL="0" marR="0" lvl="0" indent="0" algn="l" rtl="0">
              <a:lnSpc>
                <a:spcPct val="155600"/>
              </a:lnSpc>
              <a:spcBef>
                <a:spcPts val="0"/>
              </a:spcBef>
              <a:spcAft>
                <a:spcPts val="0"/>
              </a:spcAft>
              <a:buClr>
                <a:srgbClr val="000000"/>
              </a:buClr>
              <a:buSzPts val="1800"/>
              <a:buFont typeface="Arial"/>
              <a:buNone/>
            </a:pPr>
            <a:r>
              <a:rPr lang="en" sz="1800" b="1" i="0" u="none" strike="noStrike" cap="none">
                <a:solidFill>
                  <a:srgbClr val="092839"/>
                </a:solidFill>
                <a:latin typeface="Optimistic" panose="020B0503020203020204" pitchFamily="34" charset="0"/>
                <a:cs typeface="Optimistic" panose="020B0503020203020204" pitchFamily="34" charset="0"/>
                <a:sym typeface="Arial"/>
              </a:rPr>
              <a:t>Online Shopping Deal</a:t>
            </a:r>
            <a:endParaRPr sz="1800" b="1" i="0" u="none" strike="noStrike" cap="none">
              <a:solidFill>
                <a:srgbClr val="092839"/>
              </a:solidFill>
              <a:latin typeface="Optimistic" panose="020B0503020203020204" pitchFamily="34" charset="0"/>
              <a:cs typeface="Optimistic" panose="020B0503020203020204" pitchFamily="34" charset="0"/>
              <a:sym typeface="Arial"/>
            </a:endParaRPr>
          </a:p>
        </p:txBody>
      </p:sp>
      <p:sp>
        <p:nvSpPr>
          <p:cNvPr id="1788" name="Google Shape;1788;p139"/>
          <p:cNvSpPr txBox="1"/>
          <p:nvPr/>
        </p:nvSpPr>
        <p:spPr>
          <a:xfrm>
            <a:off x="10673900" y="6214500"/>
            <a:ext cx="4087500" cy="432106"/>
          </a:xfrm>
          <a:prstGeom prst="rect">
            <a:avLst/>
          </a:prstGeom>
          <a:noFill/>
          <a:ln>
            <a:noFill/>
          </a:ln>
        </p:spPr>
        <p:txBody>
          <a:bodyPr spcFirstLastPara="1" wrap="square" lIns="0" tIns="0" rIns="0" bIns="0" anchor="t" anchorCtr="0">
            <a:spAutoFit/>
          </a:bodyPr>
          <a:lstStyle/>
          <a:p>
            <a:pPr marL="0" marR="0" lvl="0" indent="0" algn="l" rtl="0">
              <a:lnSpc>
                <a:spcPct val="155600"/>
              </a:lnSpc>
              <a:spcBef>
                <a:spcPts val="0"/>
              </a:spcBef>
              <a:spcAft>
                <a:spcPts val="0"/>
              </a:spcAft>
              <a:buClr>
                <a:srgbClr val="000000"/>
              </a:buClr>
              <a:buSzPts val="1800"/>
              <a:buFont typeface="Arial"/>
              <a:buNone/>
            </a:pPr>
            <a:r>
              <a:rPr lang="en" sz="1800" b="1" i="0" u="none" strike="noStrike" cap="none">
                <a:solidFill>
                  <a:srgbClr val="092839"/>
                </a:solidFill>
                <a:latin typeface="Optimistic" panose="020B0503020203020204" pitchFamily="34" charset="0"/>
                <a:cs typeface="Optimistic" panose="020B0503020203020204" pitchFamily="34" charset="0"/>
                <a:sym typeface="Arial"/>
              </a:rPr>
              <a:t>Health Article from a Friend</a:t>
            </a:r>
            <a:endParaRPr sz="1800" b="1" i="0" u="none" strike="noStrike" cap="none">
              <a:solidFill>
                <a:srgbClr val="092839"/>
              </a:solidFill>
              <a:latin typeface="Optimistic" panose="020B0503020203020204" pitchFamily="34" charset="0"/>
              <a:cs typeface="Optimistic" panose="020B0503020203020204" pitchFamily="34" charset="0"/>
              <a:sym typeface="Arial"/>
            </a:endParaRPr>
          </a:p>
        </p:txBody>
      </p:sp>
      <p:pic>
        <p:nvPicPr>
          <p:cNvPr id="1789" name="Google Shape;1789;p139" title="Family Uncle Msg.jpg"/>
          <p:cNvPicPr preferRelativeResize="0"/>
          <p:nvPr/>
        </p:nvPicPr>
        <p:blipFill rotWithShape="1">
          <a:blip r:embed="rId3">
            <a:alphaModFix/>
          </a:blip>
          <a:srcRect l="666" t="3192" b="3201"/>
          <a:stretch/>
        </p:blipFill>
        <p:spPr>
          <a:xfrm>
            <a:off x="1027438" y="3770859"/>
            <a:ext cx="4087500" cy="2140200"/>
          </a:xfrm>
          <a:prstGeom prst="roundRect">
            <a:avLst>
              <a:gd name="adj" fmla="val 7682"/>
            </a:avLst>
          </a:prstGeom>
          <a:solidFill>
            <a:srgbClr val="888888"/>
          </a:solidFill>
          <a:ln>
            <a:noFill/>
          </a:ln>
        </p:spPr>
      </p:pic>
      <p:sp>
        <p:nvSpPr>
          <p:cNvPr id="1790" name="Google Shape;1790;p139"/>
          <p:cNvSpPr txBox="1"/>
          <p:nvPr/>
        </p:nvSpPr>
        <p:spPr>
          <a:xfrm>
            <a:off x="15824700" y="7242450"/>
            <a:ext cx="1480200" cy="845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accent4"/>
                </a:solidFill>
                <a:latin typeface="Optimistic" panose="020B0503020203020204" pitchFamily="34" charset="0"/>
                <a:cs typeface="Optimistic" panose="020B0503020203020204" pitchFamily="34" charset="0"/>
                <a:sym typeface="Arial"/>
              </a:rPr>
              <a:t>Use VERIFY</a:t>
            </a:r>
            <a:endParaRPr sz="1800" b="1" i="0" u="none" strike="noStrike" cap="none">
              <a:solidFill>
                <a:schemeClr val="accent4"/>
              </a:solidFill>
              <a:latin typeface="Optimistic" panose="020B0503020203020204" pitchFamily="34" charset="0"/>
              <a:cs typeface="Optimistic" panose="020B0503020203020204" pitchFamily="34" charset="0"/>
              <a:sym typeface="Arial"/>
            </a:endParaRPr>
          </a:p>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accent4"/>
                </a:solidFill>
                <a:latin typeface="Optimistic" panose="020B0503020203020204" pitchFamily="34" charset="0"/>
                <a:cs typeface="Optimistic" panose="020B0503020203020204" pitchFamily="34" charset="0"/>
                <a:sym typeface="Arial"/>
              </a:rPr>
              <a:t>to guide your response.</a:t>
            </a:r>
            <a:endParaRPr sz="1800" b="1"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1791" name="Google Shape;1791;p139"/>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AI SAFETY &amp; PROTECTION</a:t>
            </a:r>
            <a:endParaRPr sz="1000">
              <a:latin typeface="Optimistic" panose="020B0503020203020204" pitchFamily="34" charset="0"/>
              <a:cs typeface="Optimistic" panose="020B0503020203020204" pitchFamily="34" charset="0"/>
            </a:endParaRPr>
          </a:p>
        </p:txBody>
      </p:sp>
      <p:sp>
        <p:nvSpPr>
          <p:cNvPr id="1792" name="Google Shape;1792;p139"/>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pic>
        <p:nvPicPr>
          <p:cNvPr id="1793" name="Google Shape;1793;p139" title="Fake Ads iPhone.jpg"/>
          <p:cNvPicPr preferRelativeResize="0"/>
          <p:nvPr/>
        </p:nvPicPr>
        <p:blipFill rotWithShape="1">
          <a:blip r:embed="rId4">
            <a:alphaModFix/>
          </a:blip>
          <a:srcRect t="9540" b="9540"/>
          <a:stretch/>
        </p:blipFill>
        <p:spPr>
          <a:xfrm>
            <a:off x="5972750" y="3762375"/>
            <a:ext cx="4087500" cy="2140200"/>
          </a:xfrm>
          <a:prstGeom prst="roundRect">
            <a:avLst>
              <a:gd name="adj" fmla="val 7682"/>
            </a:avLst>
          </a:prstGeom>
          <a:solidFill>
            <a:srgbClr val="888888"/>
          </a:solidFill>
          <a:ln>
            <a:noFill/>
          </a:ln>
        </p:spPr>
      </p:pic>
      <p:pic>
        <p:nvPicPr>
          <p:cNvPr id="1794" name="Google Shape;1794;p139" title="False Health Claims.jpg"/>
          <p:cNvPicPr preferRelativeResize="0"/>
          <p:nvPr/>
        </p:nvPicPr>
        <p:blipFill rotWithShape="1">
          <a:blip r:embed="rId5">
            <a:alphaModFix/>
          </a:blip>
          <a:srcRect t="9540" b="9540"/>
          <a:stretch/>
        </p:blipFill>
        <p:spPr>
          <a:xfrm>
            <a:off x="10673900" y="3762375"/>
            <a:ext cx="4087500" cy="2140200"/>
          </a:xfrm>
          <a:prstGeom prst="roundRect">
            <a:avLst>
              <a:gd name="adj" fmla="val 7682"/>
            </a:avLst>
          </a:prstGeom>
          <a:solidFill>
            <a:srgbClr val="888888"/>
          </a:solid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798"/>
        <p:cNvGrpSpPr/>
        <p:nvPr/>
      </p:nvGrpSpPr>
      <p:grpSpPr>
        <a:xfrm>
          <a:off x="0" y="0"/>
          <a:ext cx="0" cy="0"/>
          <a:chOff x="0" y="0"/>
          <a:chExt cx="0" cy="0"/>
        </a:xfrm>
      </p:grpSpPr>
      <p:sp>
        <p:nvSpPr>
          <p:cNvPr id="1799" name="Google Shape;1799;p140"/>
          <p:cNvSpPr txBox="1">
            <a:spLocks noGrp="1"/>
          </p:cNvSpPr>
          <p:nvPr>
            <p:ph type="title"/>
          </p:nvPr>
        </p:nvSpPr>
        <p:spPr>
          <a:xfrm>
            <a:off x="777248" y="2532900"/>
            <a:ext cx="40248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AI is powerful but</a:t>
            </a:r>
            <a:endParaRPr sz="3600">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not human</a:t>
            </a:r>
            <a:endParaRPr sz="3600">
              <a:latin typeface="Optimistic" panose="020B0503020203020204" pitchFamily="34" charset="0"/>
              <a:cs typeface="Optimistic" panose="020B0503020203020204" pitchFamily="34" charset="0"/>
            </a:endParaRPr>
          </a:p>
        </p:txBody>
      </p:sp>
      <p:sp>
        <p:nvSpPr>
          <p:cNvPr id="1800" name="Google Shape;1800;p140"/>
          <p:cNvSpPr/>
          <p:nvPr/>
        </p:nvSpPr>
        <p:spPr>
          <a:xfrm>
            <a:off x="5243525"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01" name="Google Shape;1801;p140"/>
          <p:cNvSpPr/>
          <p:nvPr/>
        </p:nvSpPr>
        <p:spPr>
          <a:xfrm>
            <a:off x="9441794"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02" name="Google Shape;1802;p140"/>
          <p:cNvSpPr/>
          <p:nvPr/>
        </p:nvSpPr>
        <p:spPr>
          <a:xfrm>
            <a:off x="13640075" y="2166950"/>
            <a:ext cx="3852600" cy="38481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03" name="Google Shape;1803;p140"/>
          <p:cNvSpPr txBox="1"/>
          <p:nvPr/>
        </p:nvSpPr>
        <p:spPr>
          <a:xfrm>
            <a:off x="5615001" y="2519363"/>
            <a:ext cx="1052700" cy="942900"/>
          </a:xfrm>
          <a:prstGeom prst="rect">
            <a:avLst/>
          </a:prstGeom>
          <a:noFill/>
          <a:ln>
            <a:noFill/>
          </a:ln>
        </p:spPr>
        <p:txBody>
          <a:bodyPr spcFirstLastPara="1" wrap="square" lIns="0" tIns="19050" rIns="0" bIns="0" anchor="t" anchorCtr="0">
            <a:spAutoFit/>
          </a:bodyPr>
          <a:lstStyle/>
          <a:p>
            <a:pPr marL="18098" marR="0" lvl="0" indent="0" algn="l" rtl="0">
              <a:lnSpc>
                <a:spcPct val="100000"/>
              </a:lnSpc>
              <a:spcBef>
                <a:spcPts val="0"/>
              </a:spcBef>
              <a:spcAft>
                <a:spcPts val="0"/>
              </a:spcAft>
              <a:buClr>
                <a:srgbClr val="000000"/>
              </a:buClr>
              <a:buSzPts val="6000"/>
              <a:buFont typeface="Arial"/>
              <a:buNone/>
            </a:pPr>
            <a:r>
              <a:rPr lang="en" sz="6000" b="0" i="0" u="none" strike="noStrike" cap="none">
                <a:solidFill>
                  <a:schemeClr val="accent6"/>
                </a:solidFill>
                <a:latin typeface="Optimistic" panose="020B0503020203020204" pitchFamily="34" charset="0"/>
                <a:cs typeface="Optimistic" panose="020B0503020203020204" pitchFamily="34" charset="0"/>
                <a:sym typeface="Arial"/>
              </a:rPr>
              <a:t>01</a:t>
            </a:r>
            <a:endParaRPr sz="60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1804" name="Google Shape;1804;p140"/>
          <p:cNvSpPr txBox="1"/>
          <p:nvPr/>
        </p:nvSpPr>
        <p:spPr>
          <a:xfrm>
            <a:off x="5615000" y="3536925"/>
            <a:ext cx="2971800" cy="7527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92838"/>
                </a:solidFill>
                <a:latin typeface="Optimistic" panose="020B0503020203020204" pitchFamily="34" charset="0"/>
                <a:cs typeface="Optimistic" panose="020B0503020203020204" pitchFamily="34" charset="0"/>
                <a:sym typeface="Arial"/>
              </a:rPr>
              <a:t>Safe to Share with AI Tools</a:t>
            </a:r>
            <a:endParaRPr sz="24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805" name="Google Shape;1805;p140"/>
          <p:cNvSpPr txBox="1"/>
          <p:nvPr/>
        </p:nvSpPr>
        <p:spPr>
          <a:xfrm>
            <a:off x="5957900" y="4483388"/>
            <a:ext cx="24552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General location (e.g., your city or country)</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806" name="Google Shape;1806;p140"/>
          <p:cNvSpPr txBox="1"/>
          <p:nvPr/>
        </p:nvSpPr>
        <p:spPr>
          <a:xfrm>
            <a:off x="5957900" y="5183375"/>
            <a:ext cx="3007494" cy="844982"/>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Creative prompts (e.g., “Write a poem about Ramadan or National Day”)</a:t>
            </a:r>
            <a:endParaRPr>
              <a:latin typeface="Optimistic" panose="020B0503020203020204" pitchFamily="34" charset="0"/>
              <a:cs typeface="Optimistic" panose="020B0503020203020204" pitchFamily="34" charset="0"/>
            </a:endParaRPr>
          </a:p>
        </p:txBody>
      </p:sp>
      <p:sp>
        <p:nvSpPr>
          <p:cNvPr id="1807" name="Google Shape;1807;p140"/>
          <p:cNvSpPr txBox="1"/>
          <p:nvPr/>
        </p:nvSpPr>
        <p:spPr>
          <a:xfrm>
            <a:off x="5957900" y="6145700"/>
            <a:ext cx="26289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Public info and general questions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808" name="Google Shape;1808;p140"/>
          <p:cNvGrpSpPr/>
          <p:nvPr/>
        </p:nvGrpSpPr>
        <p:grpSpPr>
          <a:xfrm>
            <a:off x="5694980" y="4555532"/>
            <a:ext cx="178842" cy="159067"/>
            <a:chOff x="671395" y="3895621"/>
            <a:chExt cx="119228" cy="106045"/>
          </a:xfrm>
        </p:grpSpPr>
        <p:sp>
          <p:nvSpPr>
            <p:cNvPr id="1809" name="Google Shape;1809;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10" name="Google Shape;1810;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811" name="Google Shape;1811;p140"/>
          <p:cNvGrpSpPr/>
          <p:nvPr/>
        </p:nvGrpSpPr>
        <p:grpSpPr>
          <a:xfrm>
            <a:off x="5694980" y="5254157"/>
            <a:ext cx="178842" cy="159067"/>
            <a:chOff x="671395" y="3895621"/>
            <a:chExt cx="119228" cy="106045"/>
          </a:xfrm>
        </p:grpSpPr>
        <p:sp>
          <p:nvSpPr>
            <p:cNvPr id="1812" name="Google Shape;1812;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13" name="Google Shape;1813;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814" name="Google Shape;1814;p140"/>
          <p:cNvGrpSpPr/>
          <p:nvPr/>
        </p:nvGrpSpPr>
        <p:grpSpPr>
          <a:xfrm>
            <a:off x="5694980" y="6207744"/>
            <a:ext cx="178842" cy="159067"/>
            <a:chOff x="671395" y="3895621"/>
            <a:chExt cx="119228" cy="106045"/>
          </a:xfrm>
        </p:grpSpPr>
        <p:sp>
          <p:nvSpPr>
            <p:cNvPr id="1815" name="Google Shape;1815;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16" name="Google Shape;1816;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817" name="Google Shape;1817;p140"/>
          <p:cNvSpPr txBox="1"/>
          <p:nvPr/>
        </p:nvSpPr>
        <p:spPr>
          <a:xfrm>
            <a:off x="9934791" y="2519363"/>
            <a:ext cx="1052700" cy="942900"/>
          </a:xfrm>
          <a:prstGeom prst="rect">
            <a:avLst/>
          </a:prstGeom>
          <a:noFill/>
          <a:ln>
            <a:noFill/>
          </a:ln>
        </p:spPr>
        <p:txBody>
          <a:bodyPr spcFirstLastPara="1" wrap="square" lIns="0" tIns="19050" rIns="0" bIns="0" anchor="t" anchorCtr="0">
            <a:spAutoFit/>
          </a:bodyPr>
          <a:lstStyle/>
          <a:p>
            <a:pPr marL="18098" marR="0" lvl="0" indent="0" algn="l" rtl="0">
              <a:lnSpc>
                <a:spcPct val="100000"/>
              </a:lnSpc>
              <a:spcBef>
                <a:spcPts val="0"/>
              </a:spcBef>
              <a:spcAft>
                <a:spcPts val="0"/>
              </a:spcAft>
              <a:buClr>
                <a:srgbClr val="000000"/>
              </a:buClr>
              <a:buSzPts val="6000"/>
              <a:buFont typeface="Arial"/>
              <a:buNone/>
            </a:pPr>
            <a:r>
              <a:rPr lang="en" sz="6000" b="0" i="0" u="none" strike="noStrike" cap="none">
                <a:solidFill>
                  <a:schemeClr val="accent6"/>
                </a:solidFill>
                <a:latin typeface="Optimistic" panose="020B0503020203020204" pitchFamily="34" charset="0"/>
                <a:cs typeface="Optimistic" panose="020B0503020203020204" pitchFamily="34" charset="0"/>
                <a:sym typeface="Arial"/>
              </a:rPr>
              <a:t>02</a:t>
            </a:r>
            <a:endParaRPr sz="60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1818" name="Google Shape;1818;p140"/>
          <p:cNvSpPr txBox="1"/>
          <p:nvPr/>
        </p:nvSpPr>
        <p:spPr>
          <a:xfrm>
            <a:off x="9934800" y="3536925"/>
            <a:ext cx="31050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92838"/>
                </a:solidFill>
                <a:latin typeface="Optimistic" panose="020B0503020203020204" pitchFamily="34" charset="0"/>
                <a:cs typeface="Optimistic" panose="020B0503020203020204" pitchFamily="34" charset="0"/>
                <a:sym typeface="Arial"/>
              </a:rPr>
              <a:t>Not Safe to Share</a:t>
            </a:r>
            <a:endParaRPr sz="24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819" name="Google Shape;1819;p140"/>
          <p:cNvSpPr txBox="1"/>
          <p:nvPr/>
        </p:nvSpPr>
        <p:spPr>
          <a:xfrm>
            <a:off x="10197699" y="4483400"/>
            <a:ext cx="28413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Bank account numbers or internet banking details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820" name="Google Shape;1820;p140"/>
          <p:cNvSpPr txBox="1"/>
          <p:nvPr/>
        </p:nvSpPr>
        <p:spPr>
          <a:xfrm>
            <a:off x="10197704" y="5259563"/>
            <a:ext cx="21273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Government ID or passport info</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821" name="Google Shape;1821;p140"/>
          <p:cNvSpPr txBox="1"/>
          <p:nvPr/>
        </p:nvSpPr>
        <p:spPr>
          <a:xfrm>
            <a:off x="10197699" y="6145700"/>
            <a:ext cx="2841300" cy="845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Private conversations, voice notes, or images of others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822" name="Google Shape;1822;p140"/>
          <p:cNvGrpSpPr/>
          <p:nvPr/>
        </p:nvGrpSpPr>
        <p:grpSpPr>
          <a:xfrm>
            <a:off x="9934784" y="4555532"/>
            <a:ext cx="178842" cy="159067"/>
            <a:chOff x="671395" y="3895621"/>
            <a:chExt cx="119228" cy="106045"/>
          </a:xfrm>
        </p:grpSpPr>
        <p:sp>
          <p:nvSpPr>
            <p:cNvPr id="1823" name="Google Shape;1823;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24" name="Google Shape;1824;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825" name="Google Shape;1825;p140"/>
          <p:cNvGrpSpPr/>
          <p:nvPr/>
        </p:nvGrpSpPr>
        <p:grpSpPr>
          <a:xfrm>
            <a:off x="9934784" y="5330357"/>
            <a:ext cx="178842" cy="159067"/>
            <a:chOff x="671395" y="3895621"/>
            <a:chExt cx="119228" cy="106045"/>
          </a:xfrm>
        </p:grpSpPr>
        <p:sp>
          <p:nvSpPr>
            <p:cNvPr id="1826" name="Google Shape;1826;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27" name="Google Shape;1827;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828" name="Google Shape;1828;p140"/>
          <p:cNvGrpSpPr/>
          <p:nvPr/>
        </p:nvGrpSpPr>
        <p:grpSpPr>
          <a:xfrm>
            <a:off x="9934784" y="6207744"/>
            <a:ext cx="178842" cy="159067"/>
            <a:chOff x="671395" y="3895621"/>
            <a:chExt cx="119228" cy="106045"/>
          </a:xfrm>
        </p:grpSpPr>
        <p:sp>
          <p:nvSpPr>
            <p:cNvPr id="1829" name="Google Shape;1829;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30" name="Google Shape;1830;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831" name="Google Shape;1831;p140"/>
          <p:cNvSpPr txBox="1"/>
          <p:nvPr/>
        </p:nvSpPr>
        <p:spPr>
          <a:xfrm>
            <a:off x="10197700" y="7226675"/>
            <a:ext cx="28413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Photos of your home, children, or ID documents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832" name="Google Shape;1832;p140"/>
          <p:cNvGrpSpPr/>
          <p:nvPr/>
        </p:nvGrpSpPr>
        <p:grpSpPr>
          <a:xfrm>
            <a:off x="9934784" y="7288719"/>
            <a:ext cx="178842" cy="159067"/>
            <a:chOff x="671395" y="3895621"/>
            <a:chExt cx="119228" cy="106045"/>
          </a:xfrm>
        </p:grpSpPr>
        <p:sp>
          <p:nvSpPr>
            <p:cNvPr id="1833" name="Google Shape;1833;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34" name="Google Shape;1834;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835" name="Google Shape;1835;p140"/>
          <p:cNvSpPr txBox="1"/>
          <p:nvPr/>
        </p:nvSpPr>
        <p:spPr>
          <a:xfrm>
            <a:off x="14017013" y="2627875"/>
            <a:ext cx="35439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FFFFFF"/>
                </a:solidFill>
                <a:latin typeface="Optimistic" panose="020B0503020203020204" pitchFamily="34" charset="0"/>
                <a:cs typeface="Optimistic" panose="020B0503020203020204" pitchFamily="34" charset="0"/>
                <a:sym typeface="Arial"/>
              </a:rPr>
              <a:t>Red Flags</a:t>
            </a:r>
            <a:endParaRPr sz="2400" b="1"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836" name="Google Shape;1836;p140"/>
          <p:cNvSpPr txBox="1"/>
          <p:nvPr/>
        </p:nvSpPr>
        <p:spPr>
          <a:xfrm>
            <a:off x="14279925" y="3669200"/>
            <a:ext cx="2580900" cy="539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FFFFFF"/>
                </a:solidFill>
                <a:latin typeface="Optimistic" panose="020B0503020203020204" pitchFamily="34" charset="0"/>
                <a:cs typeface="Optimistic" panose="020B0503020203020204" pitchFamily="34" charset="0"/>
                <a:sym typeface="Arial"/>
              </a:rPr>
              <a:t>AI apps asking for too many permissions</a:t>
            </a:r>
            <a:endParaRPr sz="1706" b="0" i="0" u="none" strike="noStrike" cap="none">
              <a:solidFill>
                <a:srgbClr val="FFFFFF"/>
              </a:solidFill>
              <a:latin typeface="Optimistic" panose="020B0503020203020204" pitchFamily="34" charset="0"/>
              <a:cs typeface="Optimistic" panose="020B0503020203020204" pitchFamily="34" charset="0"/>
              <a:sym typeface="Arial"/>
            </a:endParaRPr>
          </a:p>
        </p:txBody>
      </p:sp>
      <p:grpSp>
        <p:nvGrpSpPr>
          <p:cNvPr id="1837" name="Google Shape;1837;p140"/>
          <p:cNvGrpSpPr/>
          <p:nvPr/>
        </p:nvGrpSpPr>
        <p:grpSpPr>
          <a:xfrm>
            <a:off x="14017005" y="3741350"/>
            <a:ext cx="178842" cy="159067"/>
            <a:chOff x="671395" y="3895621"/>
            <a:chExt cx="119228" cy="106045"/>
          </a:xfrm>
        </p:grpSpPr>
        <p:sp>
          <p:nvSpPr>
            <p:cNvPr id="1838" name="Google Shape;1838;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39" name="Google Shape;1839;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840" name="Google Shape;1840;p140"/>
          <p:cNvSpPr txBox="1"/>
          <p:nvPr/>
        </p:nvSpPr>
        <p:spPr>
          <a:xfrm>
            <a:off x="14279925" y="4456894"/>
            <a:ext cx="2841300" cy="539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FFFFFF"/>
                </a:solidFill>
                <a:latin typeface="Optimistic" panose="020B0503020203020204" pitchFamily="34" charset="0"/>
                <a:cs typeface="Optimistic" panose="020B0503020203020204" pitchFamily="34" charset="0"/>
                <a:sym typeface="Arial"/>
              </a:rPr>
              <a:t>Free tools asking for sensitive info</a:t>
            </a:r>
            <a:endParaRPr sz="1706" b="0" i="0" u="none" strike="noStrike" cap="none">
              <a:solidFill>
                <a:srgbClr val="FFFFFF"/>
              </a:solidFill>
              <a:latin typeface="Optimistic" panose="020B0503020203020204" pitchFamily="34" charset="0"/>
              <a:cs typeface="Optimistic" panose="020B0503020203020204" pitchFamily="34" charset="0"/>
              <a:sym typeface="Arial"/>
            </a:endParaRPr>
          </a:p>
        </p:txBody>
      </p:sp>
      <p:grpSp>
        <p:nvGrpSpPr>
          <p:cNvPr id="1841" name="Google Shape;1841;p140"/>
          <p:cNvGrpSpPr/>
          <p:nvPr/>
        </p:nvGrpSpPr>
        <p:grpSpPr>
          <a:xfrm>
            <a:off x="14017005" y="4529038"/>
            <a:ext cx="178842" cy="159067"/>
            <a:chOff x="671395" y="3895621"/>
            <a:chExt cx="119228" cy="106045"/>
          </a:xfrm>
        </p:grpSpPr>
        <p:sp>
          <p:nvSpPr>
            <p:cNvPr id="1842" name="Google Shape;1842;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43" name="Google Shape;1843;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844" name="Google Shape;1844;p140"/>
          <p:cNvSpPr txBox="1"/>
          <p:nvPr/>
        </p:nvSpPr>
        <p:spPr>
          <a:xfrm>
            <a:off x="14279925" y="5061821"/>
            <a:ext cx="2841300" cy="539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FFFFFF"/>
                </a:solidFill>
                <a:latin typeface="Optimistic" panose="020B0503020203020204" pitchFamily="34" charset="0"/>
                <a:cs typeface="Optimistic" panose="020B0503020203020204" pitchFamily="34" charset="0"/>
                <a:sym typeface="Arial"/>
              </a:rPr>
              <a:t>Apps that pressure you to act immediately</a:t>
            </a:r>
            <a:endParaRPr sz="1706" b="0" i="0" u="none" strike="noStrike" cap="none">
              <a:solidFill>
                <a:srgbClr val="FFFFFF"/>
              </a:solidFill>
              <a:latin typeface="Optimistic" panose="020B0503020203020204" pitchFamily="34" charset="0"/>
              <a:cs typeface="Optimistic" panose="020B0503020203020204" pitchFamily="34" charset="0"/>
              <a:sym typeface="Arial"/>
            </a:endParaRPr>
          </a:p>
        </p:txBody>
      </p:sp>
      <p:grpSp>
        <p:nvGrpSpPr>
          <p:cNvPr id="1845" name="Google Shape;1845;p140"/>
          <p:cNvGrpSpPr/>
          <p:nvPr/>
        </p:nvGrpSpPr>
        <p:grpSpPr>
          <a:xfrm>
            <a:off x="14017005" y="5133960"/>
            <a:ext cx="178842" cy="159067"/>
            <a:chOff x="671395" y="3895621"/>
            <a:chExt cx="119228" cy="106045"/>
          </a:xfrm>
        </p:grpSpPr>
        <p:sp>
          <p:nvSpPr>
            <p:cNvPr id="1846" name="Google Shape;1846;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47" name="Google Shape;1847;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pic>
        <p:nvPicPr>
          <p:cNvPr id="1848" name="Google Shape;1848;p140" title="Flag.png"/>
          <p:cNvPicPr preferRelativeResize="0"/>
          <p:nvPr/>
        </p:nvPicPr>
        <p:blipFill rotWithShape="1">
          <a:blip r:embed="rId3">
            <a:alphaModFix/>
          </a:blip>
          <a:srcRect/>
          <a:stretch/>
        </p:blipFill>
        <p:spPr>
          <a:xfrm>
            <a:off x="16462908" y="2532900"/>
            <a:ext cx="658290" cy="845100"/>
          </a:xfrm>
          <a:prstGeom prst="rect">
            <a:avLst/>
          </a:prstGeom>
          <a:noFill/>
          <a:ln>
            <a:noFill/>
          </a:ln>
        </p:spPr>
      </p:pic>
      <p:sp>
        <p:nvSpPr>
          <p:cNvPr id="1849" name="Google Shape;1849;p140"/>
          <p:cNvSpPr/>
          <p:nvPr/>
        </p:nvSpPr>
        <p:spPr>
          <a:xfrm>
            <a:off x="13640075" y="6366800"/>
            <a:ext cx="3852600" cy="24774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50" name="Google Shape;1850;p140"/>
          <p:cNvSpPr txBox="1"/>
          <p:nvPr/>
        </p:nvSpPr>
        <p:spPr>
          <a:xfrm>
            <a:off x="14149400" y="6713900"/>
            <a:ext cx="2971800" cy="1477800"/>
          </a:xfrm>
          <a:prstGeom prst="rect">
            <a:avLst/>
          </a:prstGeom>
          <a:noFill/>
          <a:ln>
            <a:noFill/>
          </a:ln>
        </p:spPr>
        <p:txBody>
          <a:bodyPr spcFirstLastPara="1" wrap="square" lIns="0" tIns="0" rIns="0" bIns="0" anchor="t" anchorCtr="0">
            <a:spAutoFit/>
          </a:bodyPr>
          <a:lstStyle/>
          <a:p>
            <a:pPr marL="0" marR="762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accent4"/>
                </a:solidFill>
                <a:latin typeface="Optimistic" panose="020B0503020203020204" pitchFamily="34" charset="0"/>
                <a:cs typeface="Optimistic" panose="020B0503020203020204" pitchFamily="34" charset="0"/>
                <a:sym typeface="Arial"/>
              </a:rPr>
              <a:t>Your data is important.</a:t>
            </a:r>
            <a:br>
              <a:rPr lang="en" sz="2400" b="1" i="0" u="none" strike="noStrike" cap="none">
                <a:solidFill>
                  <a:schemeClr val="accent4"/>
                </a:solidFill>
                <a:latin typeface="Optimistic" panose="020B0503020203020204" pitchFamily="34" charset="0"/>
                <a:cs typeface="Optimistic" panose="020B0503020203020204" pitchFamily="34" charset="0"/>
                <a:sym typeface="Arial"/>
              </a:rPr>
            </a:br>
            <a:r>
              <a:rPr lang="en" sz="2400" b="1" i="0" u="none" strike="noStrike" cap="none">
                <a:solidFill>
                  <a:schemeClr val="accent4"/>
                </a:solidFill>
                <a:latin typeface="Optimistic" panose="020B0503020203020204" pitchFamily="34" charset="0"/>
                <a:cs typeface="Optimistic" panose="020B0503020203020204" pitchFamily="34" charset="0"/>
                <a:sym typeface="Arial"/>
              </a:rPr>
              <a:t>Be mindful of how you share it. </a:t>
            </a:r>
            <a:endParaRPr sz="2400" b="1"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1851" name="Google Shape;1851;p140"/>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AI SAFETY &amp; PROTECTION</a:t>
            </a:r>
            <a:endParaRPr sz="1000">
              <a:latin typeface="Optimistic" panose="020B0503020203020204" pitchFamily="34" charset="0"/>
              <a:cs typeface="Optimistic" panose="020B0503020203020204" pitchFamily="34" charset="0"/>
            </a:endParaRPr>
          </a:p>
        </p:txBody>
      </p:sp>
      <p:sp>
        <p:nvSpPr>
          <p:cNvPr id="1852" name="Google Shape;1852;p140"/>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56"/>
        <p:cNvGrpSpPr/>
        <p:nvPr/>
      </p:nvGrpSpPr>
      <p:grpSpPr>
        <a:xfrm>
          <a:off x="0" y="0"/>
          <a:ext cx="0" cy="0"/>
          <a:chOff x="0" y="0"/>
          <a:chExt cx="0" cy="0"/>
        </a:xfrm>
      </p:grpSpPr>
      <p:sp>
        <p:nvSpPr>
          <p:cNvPr id="1857" name="Google Shape;1857;p141"/>
          <p:cNvSpPr/>
          <p:nvPr/>
        </p:nvSpPr>
        <p:spPr>
          <a:xfrm>
            <a:off x="5243525" y="2867525"/>
            <a:ext cx="3971700" cy="5595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58" name="Google Shape;1858;p141"/>
          <p:cNvSpPr txBox="1">
            <a:spLocks noGrp="1"/>
          </p:cNvSpPr>
          <p:nvPr>
            <p:ph type="title"/>
          </p:nvPr>
        </p:nvSpPr>
        <p:spPr>
          <a:xfrm>
            <a:off x="777248" y="2532900"/>
            <a:ext cx="4024800" cy="25695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a:latin typeface="Optimistic" panose="020B0503020203020204" pitchFamily="34" charset="0"/>
                <a:cs typeface="Optimistic" panose="020B0503020203020204" pitchFamily="34" charset="0"/>
              </a:rPr>
              <a:t>Be the digital guardian in your community</a:t>
            </a:r>
            <a:endParaRPr>
              <a:latin typeface="Optimistic" panose="020B0503020203020204" pitchFamily="34" charset="0"/>
              <a:cs typeface="Optimistic" panose="020B0503020203020204" pitchFamily="34" charset="0"/>
            </a:endParaRPr>
          </a:p>
        </p:txBody>
      </p:sp>
      <p:sp>
        <p:nvSpPr>
          <p:cNvPr id="1859" name="Google Shape;1859;p141"/>
          <p:cNvSpPr/>
          <p:nvPr/>
        </p:nvSpPr>
        <p:spPr>
          <a:xfrm>
            <a:off x="9586800" y="2867525"/>
            <a:ext cx="3971700" cy="5595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60" name="Google Shape;1860;p141"/>
          <p:cNvSpPr txBox="1"/>
          <p:nvPr/>
        </p:nvSpPr>
        <p:spPr>
          <a:xfrm>
            <a:off x="5505376" y="3219450"/>
            <a:ext cx="2027400" cy="844982"/>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FFFFFF"/>
                </a:solidFill>
                <a:latin typeface="Optimistic" panose="020B0503020203020204" pitchFamily="34" charset="0"/>
                <a:cs typeface="Optimistic" panose="020B0503020203020204" pitchFamily="34" charset="0"/>
                <a:sym typeface="Arial"/>
              </a:rPr>
              <a:t>Teach Your Family and Friends</a:t>
            </a:r>
            <a:endParaRPr sz="1800" b="1"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861" name="Google Shape;1861;p141"/>
          <p:cNvSpPr txBox="1"/>
          <p:nvPr/>
        </p:nvSpPr>
        <p:spPr>
          <a:xfrm>
            <a:off x="5853213" y="4349688"/>
            <a:ext cx="3304200" cy="28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Optimistic" panose="020B0503020203020204" pitchFamily="34" charset="0"/>
                <a:cs typeface="Optimistic" panose="020B0503020203020204" pitchFamily="34" charset="0"/>
                <a:sym typeface="Arial"/>
              </a:rPr>
              <a:t>Share the VERIFY method</a:t>
            </a:r>
            <a:endParaRPr sz="1800" b="0"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862" name="Google Shape;1862;p141"/>
          <p:cNvSpPr txBox="1"/>
          <p:nvPr/>
        </p:nvSpPr>
        <p:spPr>
          <a:xfrm>
            <a:off x="9876450" y="3219450"/>
            <a:ext cx="21423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FFFFFF"/>
                </a:solidFill>
                <a:latin typeface="Optimistic" panose="020B0503020203020204" pitchFamily="34" charset="0"/>
                <a:cs typeface="Optimistic" panose="020B0503020203020204" pitchFamily="34" charset="0"/>
                <a:sym typeface="Arial"/>
              </a:rPr>
              <a:t>When You See Harmful Content</a:t>
            </a:r>
            <a:endParaRPr sz="1800" b="1"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863" name="Google Shape;1863;p141"/>
          <p:cNvSpPr txBox="1"/>
          <p:nvPr/>
        </p:nvSpPr>
        <p:spPr>
          <a:xfrm>
            <a:off x="5853213" y="4968888"/>
            <a:ext cx="3304200" cy="520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Optimistic" panose="020B0503020203020204" pitchFamily="34" charset="0"/>
                <a:cs typeface="Optimistic" panose="020B0503020203020204" pitchFamily="34" charset="0"/>
                <a:sym typeface="Arial"/>
              </a:rPr>
              <a:t>Help older relatives check messages</a:t>
            </a:r>
            <a:endParaRPr sz="1800" b="0"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864" name="Google Shape;1864;p141"/>
          <p:cNvSpPr txBox="1"/>
          <p:nvPr/>
        </p:nvSpPr>
        <p:spPr>
          <a:xfrm>
            <a:off x="5853213" y="5756575"/>
            <a:ext cx="3304200" cy="520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Optimistic" panose="020B0503020203020204" pitchFamily="34" charset="0"/>
                <a:cs typeface="Optimistic" panose="020B0503020203020204" pitchFamily="34" charset="0"/>
                <a:sym typeface="Arial"/>
              </a:rPr>
              <a:t>Teach children about fake content and AI tools</a:t>
            </a:r>
            <a:endParaRPr sz="1800" b="0" i="0" u="none" strike="noStrike" cap="none">
              <a:solidFill>
                <a:srgbClr val="FFFFFF"/>
              </a:solidFill>
              <a:latin typeface="Optimistic" panose="020B0503020203020204" pitchFamily="34" charset="0"/>
              <a:cs typeface="Optimistic" panose="020B0503020203020204" pitchFamily="34" charset="0"/>
              <a:sym typeface="Arial"/>
            </a:endParaRPr>
          </a:p>
        </p:txBody>
      </p:sp>
      <p:grpSp>
        <p:nvGrpSpPr>
          <p:cNvPr id="1865" name="Google Shape;1865;p141"/>
          <p:cNvGrpSpPr/>
          <p:nvPr/>
        </p:nvGrpSpPr>
        <p:grpSpPr>
          <a:xfrm>
            <a:off x="5505355" y="4419207"/>
            <a:ext cx="178842" cy="159067"/>
            <a:chOff x="671395" y="3895621"/>
            <a:chExt cx="119228" cy="106045"/>
          </a:xfrm>
        </p:grpSpPr>
        <p:sp>
          <p:nvSpPr>
            <p:cNvPr id="1866" name="Google Shape;1866;p141"/>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67" name="Google Shape;1867;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868" name="Google Shape;1868;p141"/>
          <p:cNvGrpSpPr/>
          <p:nvPr/>
        </p:nvGrpSpPr>
        <p:grpSpPr>
          <a:xfrm>
            <a:off x="5505355" y="5031319"/>
            <a:ext cx="178842" cy="159067"/>
            <a:chOff x="671395" y="3895621"/>
            <a:chExt cx="119228" cy="106045"/>
          </a:xfrm>
        </p:grpSpPr>
        <p:sp>
          <p:nvSpPr>
            <p:cNvPr id="1869" name="Google Shape;1869;p141"/>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70" name="Google Shape;1870;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871" name="Google Shape;1871;p141"/>
          <p:cNvGrpSpPr/>
          <p:nvPr/>
        </p:nvGrpSpPr>
        <p:grpSpPr>
          <a:xfrm>
            <a:off x="5505355" y="5830369"/>
            <a:ext cx="178842" cy="159067"/>
            <a:chOff x="671395" y="3895621"/>
            <a:chExt cx="119228" cy="106045"/>
          </a:xfrm>
        </p:grpSpPr>
        <p:sp>
          <p:nvSpPr>
            <p:cNvPr id="1872" name="Google Shape;1872;p141"/>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73" name="Google Shape;1873;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874" name="Google Shape;1874;p141"/>
          <p:cNvSpPr txBox="1"/>
          <p:nvPr/>
        </p:nvSpPr>
        <p:spPr>
          <a:xfrm>
            <a:off x="10224300" y="4235400"/>
            <a:ext cx="2996400" cy="520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Optimistic" panose="020B0503020203020204" pitchFamily="34" charset="0"/>
                <a:cs typeface="Optimistic" panose="020B0503020203020204" pitchFamily="34" charset="0"/>
                <a:sym typeface="Arial"/>
              </a:rPr>
              <a:t>Don’t forward it - even to “warn others”</a:t>
            </a:r>
            <a:endParaRPr sz="1800" b="0"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875" name="Google Shape;1875;p141"/>
          <p:cNvSpPr txBox="1"/>
          <p:nvPr/>
        </p:nvSpPr>
        <p:spPr>
          <a:xfrm>
            <a:off x="10224300" y="4918650"/>
            <a:ext cx="2996400" cy="28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Optimistic" panose="020B0503020203020204" pitchFamily="34" charset="0"/>
                <a:cs typeface="Optimistic" panose="020B0503020203020204" pitchFamily="34" charset="0"/>
                <a:sym typeface="Arial"/>
              </a:rPr>
              <a:t>Report it on the platform</a:t>
            </a:r>
            <a:endParaRPr sz="1800" b="0"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876" name="Google Shape;1876;p141"/>
          <p:cNvSpPr txBox="1"/>
          <p:nvPr/>
        </p:nvSpPr>
        <p:spPr>
          <a:xfrm>
            <a:off x="10224300" y="5479500"/>
            <a:ext cx="2796900" cy="520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Optimistic" panose="020B0503020203020204" pitchFamily="34" charset="0"/>
                <a:cs typeface="Optimistic" panose="020B0503020203020204" pitchFamily="34" charset="0"/>
                <a:sym typeface="Arial"/>
              </a:rPr>
              <a:t>Message people privately if they’re affected</a:t>
            </a:r>
            <a:endParaRPr sz="1800" b="0" i="0" u="none" strike="noStrike" cap="none">
              <a:solidFill>
                <a:srgbClr val="FFFFFF"/>
              </a:solidFill>
              <a:latin typeface="Optimistic" panose="020B0503020203020204" pitchFamily="34" charset="0"/>
              <a:cs typeface="Optimistic" panose="020B0503020203020204" pitchFamily="34" charset="0"/>
              <a:sym typeface="Arial"/>
            </a:endParaRPr>
          </a:p>
        </p:txBody>
      </p:sp>
      <p:grpSp>
        <p:nvGrpSpPr>
          <p:cNvPr id="1877" name="Google Shape;1877;p141"/>
          <p:cNvGrpSpPr/>
          <p:nvPr/>
        </p:nvGrpSpPr>
        <p:grpSpPr>
          <a:xfrm>
            <a:off x="9876442" y="4304907"/>
            <a:ext cx="178842" cy="159067"/>
            <a:chOff x="671395" y="3895621"/>
            <a:chExt cx="119228" cy="106045"/>
          </a:xfrm>
        </p:grpSpPr>
        <p:sp>
          <p:nvSpPr>
            <p:cNvPr id="1878" name="Google Shape;1878;p141"/>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79" name="Google Shape;1879;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880" name="Google Shape;1880;p141"/>
          <p:cNvGrpSpPr/>
          <p:nvPr/>
        </p:nvGrpSpPr>
        <p:grpSpPr>
          <a:xfrm>
            <a:off x="9876442" y="4981073"/>
            <a:ext cx="178842" cy="159067"/>
            <a:chOff x="671395" y="3895621"/>
            <a:chExt cx="119228" cy="106045"/>
          </a:xfrm>
        </p:grpSpPr>
        <p:sp>
          <p:nvSpPr>
            <p:cNvPr id="1881" name="Google Shape;1881;p141"/>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82" name="Google Shape;1882;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883" name="Google Shape;1883;p141"/>
          <p:cNvGrpSpPr/>
          <p:nvPr/>
        </p:nvGrpSpPr>
        <p:grpSpPr>
          <a:xfrm>
            <a:off x="9876442" y="5553285"/>
            <a:ext cx="178842" cy="159067"/>
            <a:chOff x="671395" y="3895621"/>
            <a:chExt cx="119228" cy="106045"/>
          </a:xfrm>
        </p:grpSpPr>
        <p:sp>
          <p:nvSpPr>
            <p:cNvPr id="1884" name="Google Shape;1884;p141"/>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85" name="Google Shape;1885;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886" name="Google Shape;1886;p141"/>
          <p:cNvSpPr txBox="1"/>
          <p:nvPr/>
        </p:nvSpPr>
        <p:spPr>
          <a:xfrm>
            <a:off x="10224300" y="6225175"/>
            <a:ext cx="2742000" cy="831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Optimistic" panose="020B0503020203020204" pitchFamily="34" charset="0"/>
                <a:cs typeface="Optimistic" panose="020B0503020203020204" pitchFamily="34" charset="0"/>
                <a:sym typeface="Arial"/>
              </a:rPr>
              <a:t>For serious threats or scams, contact local authorities</a:t>
            </a:r>
            <a:endParaRPr sz="1800" b="0" i="0" u="none" strike="noStrike" cap="none">
              <a:solidFill>
                <a:srgbClr val="FFFFFF"/>
              </a:solidFill>
              <a:latin typeface="Optimistic" panose="020B0503020203020204" pitchFamily="34" charset="0"/>
              <a:cs typeface="Optimistic" panose="020B0503020203020204" pitchFamily="34" charset="0"/>
              <a:sym typeface="Arial"/>
            </a:endParaRPr>
          </a:p>
        </p:txBody>
      </p:sp>
      <p:grpSp>
        <p:nvGrpSpPr>
          <p:cNvPr id="1887" name="Google Shape;1887;p141"/>
          <p:cNvGrpSpPr/>
          <p:nvPr/>
        </p:nvGrpSpPr>
        <p:grpSpPr>
          <a:xfrm>
            <a:off x="9876442" y="6298973"/>
            <a:ext cx="178842" cy="159067"/>
            <a:chOff x="671395" y="3895621"/>
            <a:chExt cx="119228" cy="106045"/>
          </a:xfrm>
        </p:grpSpPr>
        <p:sp>
          <p:nvSpPr>
            <p:cNvPr id="1888" name="Google Shape;1888;p141"/>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89" name="Google Shape;1889;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pic>
        <p:nvPicPr>
          <p:cNvPr id="1890" name="Google Shape;1890;p141" title="Teach.png"/>
          <p:cNvPicPr preferRelativeResize="0"/>
          <p:nvPr/>
        </p:nvPicPr>
        <p:blipFill rotWithShape="1">
          <a:blip r:embed="rId3">
            <a:alphaModFix/>
          </a:blip>
          <a:srcRect/>
          <a:stretch/>
        </p:blipFill>
        <p:spPr>
          <a:xfrm>
            <a:off x="8105664" y="3219450"/>
            <a:ext cx="764928" cy="684691"/>
          </a:xfrm>
          <a:prstGeom prst="rect">
            <a:avLst/>
          </a:prstGeom>
          <a:noFill/>
          <a:ln>
            <a:noFill/>
          </a:ln>
        </p:spPr>
      </p:pic>
      <p:pic>
        <p:nvPicPr>
          <p:cNvPr id="1891" name="Google Shape;1891;p141" title="Caution.png"/>
          <p:cNvPicPr preferRelativeResize="0"/>
          <p:nvPr/>
        </p:nvPicPr>
        <p:blipFill rotWithShape="1">
          <a:blip r:embed="rId4">
            <a:alphaModFix/>
          </a:blip>
          <a:srcRect/>
          <a:stretch/>
        </p:blipFill>
        <p:spPr>
          <a:xfrm>
            <a:off x="12581476" y="3230149"/>
            <a:ext cx="639223" cy="663295"/>
          </a:xfrm>
          <a:prstGeom prst="rect">
            <a:avLst/>
          </a:prstGeom>
          <a:noFill/>
          <a:ln>
            <a:noFill/>
          </a:ln>
        </p:spPr>
      </p:pic>
      <p:grpSp>
        <p:nvGrpSpPr>
          <p:cNvPr id="1892" name="Google Shape;1892;p141"/>
          <p:cNvGrpSpPr/>
          <p:nvPr/>
        </p:nvGrpSpPr>
        <p:grpSpPr>
          <a:xfrm>
            <a:off x="9876442" y="7469146"/>
            <a:ext cx="178842" cy="159067"/>
            <a:chOff x="671395" y="3895621"/>
            <a:chExt cx="119228" cy="106045"/>
          </a:xfrm>
        </p:grpSpPr>
        <p:sp>
          <p:nvSpPr>
            <p:cNvPr id="1893" name="Google Shape;1893;p141"/>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894" name="Google Shape;1894;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895" name="Google Shape;1895;p141"/>
          <p:cNvSpPr txBox="1"/>
          <p:nvPr/>
        </p:nvSpPr>
        <p:spPr>
          <a:xfrm>
            <a:off x="10224300" y="7281050"/>
            <a:ext cx="2996400" cy="831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Optimistic" panose="020B0503020203020204" pitchFamily="34" charset="0"/>
                <a:cs typeface="Optimistic" panose="020B0503020203020204" pitchFamily="34" charset="0"/>
                <a:sym typeface="Arial"/>
              </a:rPr>
              <a:t>For intimate image threats, contact helplines and report to</a:t>
            </a:r>
            <a:r>
              <a:rPr lang="en" sz="1950" b="0" i="0" u="none" strike="noStrike" cap="none">
                <a:solidFill>
                  <a:srgbClr val="FFFFFF"/>
                </a:solidFill>
                <a:latin typeface="Optimistic" panose="020B0503020203020204" pitchFamily="34" charset="0"/>
                <a:cs typeface="Optimistic" panose="020B0503020203020204" pitchFamily="34" charset="0"/>
                <a:sym typeface="Arial"/>
              </a:rPr>
              <a:t> </a:t>
            </a:r>
            <a:r>
              <a:rPr lang="en" sz="1950" b="1" i="0" u="sng" strike="noStrike" cap="none">
                <a:solidFill>
                  <a:srgbClr val="FFFFFF"/>
                </a:solidFill>
                <a:latin typeface="Optimistic" panose="020B0503020203020204" pitchFamily="34" charset="0"/>
                <a:cs typeface="Optimistic" panose="020B0503020203020204" pitchFamily="34" charset="0"/>
                <a:sym typeface="Arial"/>
                <a:hlinkClick r:id="rId5">
                  <a:extLst>
                    <a:ext uri="{A12FA001-AC4F-418D-AE19-62706E023703}">
                      <ahyp:hlinkClr xmlns:ahyp="http://schemas.microsoft.com/office/drawing/2018/hyperlinkcolor" val="tx"/>
                    </a:ext>
                  </a:extLst>
                </a:hlinkClick>
              </a:rPr>
              <a:t>stopNCII.org</a:t>
            </a:r>
            <a:endParaRPr sz="1950" b="1"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896" name="Google Shape;1896;p141"/>
          <p:cNvSpPr txBox="1"/>
          <p:nvPr/>
        </p:nvSpPr>
        <p:spPr>
          <a:xfrm>
            <a:off x="14129900" y="7056775"/>
            <a:ext cx="3343200" cy="11223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When you check before sharing, you’re not just being careful - you’re building a safer internet for everyone.</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897" name="Google Shape;1897;p141"/>
          <p:cNvSpPr txBox="1"/>
          <p:nvPr/>
        </p:nvSpPr>
        <p:spPr>
          <a:xfrm>
            <a:off x="14149399" y="5667375"/>
            <a:ext cx="3304200" cy="11223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92838"/>
                </a:solidFill>
                <a:latin typeface="Optimistic" panose="020B0503020203020204" pitchFamily="34" charset="0"/>
                <a:cs typeface="Optimistic" panose="020B0503020203020204" pitchFamily="34" charset="0"/>
                <a:sym typeface="Arial"/>
              </a:rPr>
              <a:t>Your digital habits protect your entire network.</a:t>
            </a:r>
            <a:endParaRPr sz="24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898" name="Google Shape;1898;p141"/>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AI SAFETY &amp; PROTECTION</a:t>
            </a:r>
            <a:endParaRPr sz="1000">
              <a:latin typeface="Optimistic" panose="020B0503020203020204" pitchFamily="34" charset="0"/>
              <a:cs typeface="Optimistic" panose="020B0503020203020204" pitchFamily="34" charset="0"/>
            </a:endParaRPr>
          </a:p>
        </p:txBody>
      </p:sp>
      <p:sp>
        <p:nvSpPr>
          <p:cNvPr id="1899" name="Google Shape;1899;p141"/>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sp>
        <p:nvSpPr>
          <p:cNvPr id="1904" name="Google Shape;1904;p142"/>
          <p:cNvSpPr txBox="1">
            <a:spLocks noGrp="1"/>
          </p:cNvSpPr>
          <p:nvPr>
            <p:ph type="ctrTitle"/>
          </p:nvPr>
        </p:nvSpPr>
        <p:spPr>
          <a:xfrm>
            <a:off x="1527050" y="4354974"/>
            <a:ext cx="6688200" cy="8619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AI and</a:t>
            </a:r>
            <a:br>
              <a:rPr lang="en">
                <a:latin typeface="Optimistic" panose="020B0503020203020204" pitchFamily="34" charset="0"/>
                <a:cs typeface="Optimistic" panose="020B0503020203020204" pitchFamily="34" charset="0"/>
              </a:rPr>
            </a:br>
            <a:r>
              <a:rPr lang="en">
                <a:latin typeface="Optimistic" panose="020B0503020203020204" pitchFamily="34" charset="0"/>
                <a:cs typeface="Optimistic" panose="020B0503020203020204" pitchFamily="34" charset="0"/>
              </a:rPr>
              <a:t>your future</a:t>
            </a:r>
            <a:endParaRPr>
              <a:latin typeface="Optimistic" panose="020B0503020203020204" pitchFamily="34" charset="0"/>
              <a:cs typeface="Optimistic" panose="020B0503020203020204" pitchFamily="34" charset="0"/>
            </a:endParaRPr>
          </a:p>
        </p:txBody>
      </p:sp>
      <p:pic>
        <p:nvPicPr>
          <p:cNvPr id="1905" name="Google Shape;1905;p142" title="516629.jpg"/>
          <p:cNvPicPr preferRelativeResize="0"/>
          <p:nvPr/>
        </p:nvPicPr>
        <p:blipFill rotWithShape="1">
          <a:blip r:embed="rId3">
            <a:alphaModFix/>
          </a:blip>
          <a:srcRect l="18074" t="9077" r="18061" b="7881"/>
          <a:stretch/>
        </p:blipFill>
        <p:spPr>
          <a:xfrm flipH="1">
            <a:off x="7246400" y="1645625"/>
            <a:ext cx="9657600" cy="6624300"/>
          </a:xfrm>
          <a:prstGeom prst="roundRect">
            <a:avLst>
              <a:gd name="adj" fmla="val 8257"/>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909"/>
        <p:cNvGrpSpPr/>
        <p:nvPr/>
      </p:nvGrpSpPr>
      <p:grpSpPr>
        <a:xfrm>
          <a:off x="0" y="0"/>
          <a:ext cx="0" cy="0"/>
          <a:chOff x="0" y="0"/>
          <a:chExt cx="0" cy="0"/>
        </a:xfrm>
      </p:grpSpPr>
      <p:sp>
        <p:nvSpPr>
          <p:cNvPr id="1910" name="Google Shape;1910;p143"/>
          <p:cNvSpPr/>
          <p:nvPr/>
        </p:nvSpPr>
        <p:spPr>
          <a:xfrm>
            <a:off x="800875" y="2519375"/>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11" name="Google Shape;1911;p143"/>
          <p:cNvSpPr txBox="1">
            <a:spLocks noGrp="1"/>
          </p:cNvSpPr>
          <p:nvPr>
            <p:ph type="title"/>
          </p:nvPr>
        </p:nvSpPr>
        <p:spPr>
          <a:xfrm>
            <a:off x="1170725" y="3598275"/>
            <a:ext cx="3334500" cy="7026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b="1">
                <a:solidFill>
                  <a:schemeClr val="accent4"/>
                </a:solidFill>
                <a:latin typeface="Optimistic" panose="020B0503020203020204" pitchFamily="34" charset="0"/>
                <a:cs typeface="Optimistic" panose="020B0503020203020204" pitchFamily="34" charset="0"/>
                <a:sym typeface="Arial"/>
              </a:rPr>
              <a:t>AI is growing </a:t>
            </a:r>
            <a:endParaRPr sz="3000" b="1">
              <a:solidFill>
                <a:schemeClr val="accent4"/>
              </a:solidFill>
              <a:latin typeface="Optimistic" panose="020B0503020203020204" pitchFamily="34" charset="0"/>
              <a:cs typeface="Optimistic" panose="020B0503020203020204" pitchFamily="34" charset="0"/>
              <a:sym typeface="Arial"/>
            </a:endParaRPr>
          </a:p>
          <a:p>
            <a:pPr marL="0" lvl="0" indent="0" algn="l" rtl="0">
              <a:lnSpc>
                <a:spcPct val="115000"/>
              </a:lnSpc>
              <a:spcBef>
                <a:spcPts val="0"/>
              </a:spcBef>
              <a:spcAft>
                <a:spcPts val="0"/>
              </a:spcAft>
              <a:buSzPts val="3600"/>
              <a:buNone/>
            </a:pPr>
            <a:r>
              <a:rPr lang="en" sz="3000" b="1">
                <a:solidFill>
                  <a:schemeClr val="accent4"/>
                </a:solidFill>
                <a:latin typeface="Optimistic" panose="020B0503020203020204" pitchFamily="34" charset="0"/>
                <a:cs typeface="Optimistic" panose="020B0503020203020204" pitchFamily="34" charset="0"/>
                <a:sym typeface="Arial"/>
              </a:rPr>
              <a:t>across the world</a:t>
            </a:r>
            <a:endParaRPr sz="3000" b="1">
              <a:solidFill>
                <a:schemeClr val="accent4"/>
              </a:solidFill>
              <a:latin typeface="Optimistic" panose="020B0503020203020204" pitchFamily="34" charset="0"/>
              <a:cs typeface="Optimistic" panose="020B0503020203020204" pitchFamily="34" charset="0"/>
              <a:sym typeface="Arial"/>
            </a:endParaRPr>
          </a:p>
        </p:txBody>
      </p:sp>
      <p:sp>
        <p:nvSpPr>
          <p:cNvPr id="1912" name="Google Shape;1912;p143"/>
          <p:cNvSpPr txBox="1">
            <a:spLocks noGrp="1"/>
          </p:cNvSpPr>
          <p:nvPr>
            <p:ph type="body" idx="1"/>
          </p:nvPr>
        </p:nvSpPr>
        <p:spPr>
          <a:xfrm>
            <a:off x="1170725" y="4382025"/>
            <a:ext cx="3813300" cy="68223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Which of these careers sounds most exciting to you—and why?</a:t>
            </a:r>
            <a:endParaRPr>
              <a:solidFill>
                <a:schemeClr val="accent4"/>
              </a:solidFill>
              <a:latin typeface="Optimistic" panose="020B0503020203020204" pitchFamily="34" charset="0"/>
              <a:cs typeface="Optimistic" panose="020B0503020203020204" pitchFamily="34" charset="0"/>
            </a:endParaRPr>
          </a:p>
        </p:txBody>
      </p:sp>
      <p:sp>
        <p:nvSpPr>
          <p:cNvPr id="1913" name="Google Shape;1913;p143"/>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AI &amp; YOUR FUTURE</a:t>
            </a:r>
            <a:endParaRPr sz="1000">
              <a:latin typeface="Optimistic" panose="020B0503020203020204" pitchFamily="34" charset="0"/>
              <a:cs typeface="Optimistic" panose="020B0503020203020204" pitchFamily="34" charset="0"/>
            </a:endParaRPr>
          </a:p>
        </p:txBody>
      </p:sp>
      <p:sp>
        <p:nvSpPr>
          <p:cNvPr id="1914" name="Google Shape;1914;p143"/>
          <p:cNvSpPr/>
          <p:nvPr/>
        </p:nvSpPr>
        <p:spPr>
          <a:xfrm>
            <a:off x="800875" y="6019800"/>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15" name="Google Shape;1915;p143"/>
          <p:cNvSpPr txBox="1">
            <a:spLocks noGrp="1"/>
          </p:cNvSpPr>
          <p:nvPr>
            <p:ph type="title"/>
          </p:nvPr>
        </p:nvSpPr>
        <p:spPr>
          <a:xfrm>
            <a:off x="1170725" y="6953250"/>
            <a:ext cx="3334500" cy="7026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1800" b="1">
                <a:latin typeface="Optimistic" panose="020B0503020203020204" pitchFamily="34" charset="0"/>
                <a:cs typeface="Optimistic" panose="020B0503020203020204" pitchFamily="34" charset="0"/>
                <a:sym typeface="Arial"/>
              </a:rPr>
              <a:t>AI Artists</a:t>
            </a:r>
            <a:endParaRPr sz="1800" b="1">
              <a:latin typeface="Optimistic" panose="020B0503020203020204" pitchFamily="34" charset="0"/>
              <a:cs typeface="Optimistic" panose="020B0503020203020204" pitchFamily="34" charset="0"/>
              <a:sym typeface="Arial"/>
            </a:endParaRPr>
          </a:p>
        </p:txBody>
      </p:sp>
      <p:sp>
        <p:nvSpPr>
          <p:cNvPr id="1916" name="Google Shape;1916;p143"/>
          <p:cNvSpPr txBox="1">
            <a:spLocks noGrp="1"/>
          </p:cNvSpPr>
          <p:nvPr>
            <p:ph type="body" idx="1"/>
          </p:nvPr>
        </p:nvSpPr>
        <p:spPr>
          <a:xfrm>
            <a:off x="1170725" y="7737000"/>
            <a:ext cx="4187700" cy="68223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Create digital art for movies, music videos, and TikTok filters</a:t>
            </a:r>
            <a:endParaRPr>
              <a:latin typeface="Optimistic" panose="020B0503020203020204" pitchFamily="34" charset="0"/>
              <a:cs typeface="Optimistic" panose="020B0503020203020204" pitchFamily="34" charset="0"/>
            </a:endParaRPr>
          </a:p>
        </p:txBody>
      </p:sp>
      <p:sp>
        <p:nvSpPr>
          <p:cNvPr id="1917" name="Google Shape;1917;p143"/>
          <p:cNvSpPr/>
          <p:nvPr/>
        </p:nvSpPr>
        <p:spPr>
          <a:xfrm>
            <a:off x="5991225" y="2519375"/>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18" name="Google Shape;1918;p143"/>
          <p:cNvSpPr txBox="1">
            <a:spLocks noGrp="1"/>
          </p:cNvSpPr>
          <p:nvPr>
            <p:ph type="title"/>
          </p:nvPr>
        </p:nvSpPr>
        <p:spPr>
          <a:xfrm>
            <a:off x="6361075" y="3452825"/>
            <a:ext cx="4077600" cy="7026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1800" b="1">
                <a:latin typeface="Optimistic" panose="020B0503020203020204" pitchFamily="34" charset="0"/>
                <a:cs typeface="Optimistic" panose="020B0503020203020204" pitchFamily="34" charset="0"/>
                <a:sym typeface="Arial"/>
              </a:rPr>
              <a:t>AI Researchers</a:t>
            </a:r>
            <a:endParaRPr sz="1800" b="1">
              <a:latin typeface="Optimistic" panose="020B0503020203020204" pitchFamily="34" charset="0"/>
              <a:cs typeface="Optimistic" panose="020B0503020203020204" pitchFamily="34" charset="0"/>
              <a:sym typeface="Arial"/>
            </a:endParaRPr>
          </a:p>
        </p:txBody>
      </p:sp>
      <p:sp>
        <p:nvSpPr>
          <p:cNvPr id="1919" name="Google Shape;1919;p143"/>
          <p:cNvSpPr txBox="1">
            <a:spLocks noGrp="1"/>
          </p:cNvSpPr>
          <p:nvPr>
            <p:ph type="body" idx="1"/>
          </p:nvPr>
        </p:nvSpPr>
        <p:spPr>
          <a:xfrm>
            <a:off x="6361075" y="4236575"/>
            <a:ext cx="3953400" cy="123623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Shape AI advancements by researching and analyzing information that can help progress AI developments</a:t>
            </a:r>
            <a:endParaRPr>
              <a:latin typeface="Optimistic" panose="020B0503020203020204" pitchFamily="34" charset="0"/>
              <a:cs typeface="Optimistic" panose="020B0503020203020204" pitchFamily="34" charset="0"/>
            </a:endParaRPr>
          </a:p>
        </p:txBody>
      </p:sp>
      <p:sp>
        <p:nvSpPr>
          <p:cNvPr id="1920" name="Google Shape;1920;p143"/>
          <p:cNvSpPr/>
          <p:nvPr/>
        </p:nvSpPr>
        <p:spPr>
          <a:xfrm>
            <a:off x="5991225" y="6019800"/>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21" name="Google Shape;1921;p143"/>
          <p:cNvSpPr txBox="1">
            <a:spLocks noGrp="1"/>
          </p:cNvSpPr>
          <p:nvPr>
            <p:ph type="title"/>
          </p:nvPr>
        </p:nvSpPr>
        <p:spPr>
          <a:xfrm>
            <a:off x="6361075" y="6953250"/>
            <a:ext cx="3334500" cy="7026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1800" b="1">
                <a:latin typeface="Optimistic" panose="020B0503020203020204" pitchFamily="34" charset="0"/>
                <a:cs typeface="Optimistic" panose="020B0503020203020204" pitchFamily="34" charset="0"/>
                <a:sym typeface="Arial"/>
              </a:rPr>
              <a:t>AI Teachers</a:t>
            </a:r>
            <a:endParaRPr sz="1800" b="1">
              <a:latin typeface="Optimistic" panose="020B0503020203020204" pitchFamily="34" charset="0"/>
              <a:cs typeface="Optimistic" panose="020B0503020203020204" pitchFamily="34" charset="0"/>
              <a:sym typeface="Arial"/>
            </a:endParaRPr>
          </a:p>
        </p:txBody>
      </p:sp>
      <p:sp>
        <p:nvSpPr>
          <p:cNvPr id="1922" name="Google Shape;1922;p143"/>
          <p:cNvSpPr txBox="1">
            <a:spLocks noGrp="1"/>
          </p:cNvSpPr>
          <p:nvPr>
            <p:ph type="body" idx="1"/>
          </p:nvPr>
        </p:nvSpPr>
        <p:spPr>
          <a:xfrm>
            <a:off x="6361075" y="7737000"/>
            <a:ext cx="40776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Become an educator or trainer for the next generation of </a:t>
            </a:r>
            <a:br>
              <a:rPr lang="en">
                <a:latin typeface="Optimistic" panose="020B0503020203020204" pitchFamily="34" charset="0"/>
                <a:cs typeface="Optimistic" panose="020B0503020203020204" pitchFamily="34" charset="0"/>
              </a:rPr>
            </a:br>
            <a:r>
              <a:rPr lang="en">
                <a:latin typeface="Optimistic" panose="020B0503020203020204" pitchFamily="34" charset="0"/>
                <a:cs typeface="Optimistic" panose="020B0503020203020204" pitchFamily="34" charset="0"/>
              </a:rPr>
              <a:t>AI professionals </a:t>
            </a:r>
            <a:endParaRPr>
              <a:latin typeface="Optimistic" panose="020B0503020203020204" pitchFamily="34" charset="0"/>
              <a:cs typeface="Optimistic" panose="020B0503020203020204" pitchFamily="34" charset="0"/>
            </a:endParaRPr>
          </a:p>
        </p:txBody>
      </p:sp>
      <p:sp>
        <p:nvSpPr>
          <p:cNvPr id="1923" name="Google Shape;1923;p143"/>
          <p:cNvSpPr/>
          <p:nvPr/>
        </p:nvSpPr>
        <p:spPr>
          <a:xfrm>
            <a:off x="11181575" y="2519375"/>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24" name="Google Shape;1924;p143"/>
          <p:cNvSpPr txBox="1">
            <a:spLocks noGrp="1"/>
          </p:cNvSpPr>
          <p:nvPr>
            <p:ph type="title"/>
          </p:nvPr>
        </p:nvSpPr>
        <p:spPr>
          <a:xfrm>
            <a:off x="11551425" y="3452825"/>
            <a:ext cx="4077600" cy="7026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1800" b="1">
                <a:latin typeface="Optimistic" panose="020B0503020203020204" pitchFamily="34" charset="0"/>
                <a:cs typeface="Optimistic" panose="020B0503020203020204" pitchFamily="34" charset="0"/>
                <a:sym typeface="Arial"/>
              </a:rPr>
              <a:t>Data Scientists</a:t>
            </a:r>
            <a:endParaRPr sz="1800" b="1">
              <a:latin typeface="Optimistic" panose="020B0503020203020204" pitchFamily="34" charset="0"/>
              <a:cs typeface="Optimistic" panose="020B0503020203020204" pitchFamily="34" charset="0"/>
              <a:sym typeface="Arial"/>
            </a:endParaRPr>
          </a:p>
        </p:txBody>
      </p:sp>
      <p:sp>
        <p:nvSpPr>
          <p:cNvPr id="1925" name="Google Shape;1925;p143"/>
          <p:cNvSpPr txBox="1">
            <a:spLocks noGrp="1"/>
          </p:cNvSpPr>
          <p:nvPr>
            <p:ph type="body" idx="1"/>
          </p:nvPr>
        </p:nvSpPr>
        <p:spPr>
          <a:xfrm>
            <a:off x="11551425" y="4236575"/>
            <a:ext cx="3619500" cy="68223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Help companies solve real problems using data.</a:t>
            </a:r>
            <a:endParaRPr>
              <a:latin typeface="Optimistic" panose="020B0503020203020204" pitchFamily="34" charset="0"/>
              <a:cs typeface="Optimistic" panose="020B0503020203020204" pitchFamily="34" charset="0"/>
            </a:endParaRPr>
          </a:p>
        </p:txBody>
      </p:sp>
      <p:sp>
        <p:nvSpPr>
          <p:cNvPr id="1926" name="Google Shape;1926;p143"/>
          <p:cNvSpPr txBox="1">
            <a:spLocks noGrp="1"/>
          </p:cNvSpPr>
          <p:nvPr>
            <p:ph type="title"/>
          </p:nvPr>
        </p:nvSpPr>
        <p:spPr>
          <a:xfrm>
            <a:off x="790573" y="1318438"/>
            <a:ext cx="14785800" cy="8505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a:latin typeface="Optimistic" panose="020B0503020203020204" pitchFamily="34" charset="0"/>
                <a:cs typeface="Optimistic" panose="020B0503020203020204" pitchFamily="34" charset="0"/>
              </a:rPr>
              <a:t>You can build a career in AI</a:t>
            </a:r>
            <a:endParaRPr>
              <a:latin typeface="Optimistic" panose="020B0503020203020204" pitchFamily="34" charset="0"/>
              <a:cs typeface="Optimistic" panose="020B0503020203020204" pitchFamily="34" charset="0"/>
            </a:endParaRPr>
          </a:p>
        </p:txBody>
      </p:sp>
      <p:sp>
        <p:nvSpPr>
          <p:cNvPr id="1927" name="Google Shape;1927;p143"/>
          <p:cNvSpPr/>
          <p:nvPr/>
        </p:nvSpPr>
        <p:spPr>
          <a:xfrm>
            <a:off x="11181575" y="6019800"/>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28" name="Google Shape;1928;p143"/>
          <p:cNvSpPr txBox="1">
            <a:spLocks noGrp="1"/>
          </p:cNvSpPr>
          <p:nvPr>
            <p:ph type="title"/>
          </p:nvPr>
        </p:nvSpPr>
        <p:spPr>
          <a:xfrm>
            <a:off x="11551425" y="6953250"/>
            <a:ext cx="4077600" cy="7026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1800" b="1">
                <a:latin typeface="Optimistic" panose="020B0503020203020204" pitchFamily="34" charset="0"/>
                <a:cs typeface="Optimistic" panose="020B0503020203020204" pitchFamily="34" charset="0"/>
                <a:sym typeface="Arial"/>
              </a:rPr>
              <a:t>AI Entrepreneurs</a:t>
            </a:r>
            <a:endParaRPr sz="1800" b="1">
              <a:latin typeface="Optimistic" panose="020B0503020203020204" pitchFamily="34" charset="0"/>
              <a:cs typeface="Optimistic" panose="020B0503020203020204" pitchFamily="34" charset="0"/>
              <a:sym typeface="Arial"/>
            </a:endParaRPr>
          </a:p>
        </p:txBody>
      </p:sp>
      <p:sp>
        <p:nvSpPr>
          <p:cNvPr id="1929" name="Google Shape;1929;p143"/>
          <p:cNvSpPr txBox="1">
            <a:spLocks noGrp="1"/>
          </p:cNvSpPr>
          <p:nvPr>
            <p:ph type="body" idx="1"/>
          </p:nvPr>
        </p:nvSpPr>
        <p:spPr>
          <a:xfrm>
            <a:off x="11551425" y="7737000"/>
            <a:ext cx="36195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Build AI apps to solve local problems in agriculture, education, health, etc</a:t>
            </a:r>
            <a:endParaRPr>
              <a:latin typeface="Optimistic" panose="020B0503020203020204" pitchFamily="34" charset="0"/>
              <a:cs typeface="Optimistic" panose="020B0503020203020204" pitchFamily="34" charset="0"/>
            </a:endParaRPr>
          </a:p>
        </p:txBody>
      </p:sp>
      <p:sp>
        <p:nvSpPr>
          <p:cNvPr id="1930" name="Google Shape;1930;p143"/>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pic>
        <p:nvPicPr>
          <p:cNvPr id="1931" name="Google Shape;1931;p143" title="Asset 50.png"/>
          <p:cNvPicPr preferRelativeResize="0"/>
          <p:nvPr/>
        </p:nvPicPr>
        <p:blipFill rotWithShape="1">
          <a:blip r:embed="rId3">
            <a:alphaModFix/>
          </a:blip>
          <a:srcRect/>
          <a:stretch/>
        </p:blipFill>
        <p:spPr>
          <a:xfrm>
            <a:off x="11551431" y="6367443"/>
            <a:ext cx="611078" cy="571116"/>
          </a:xfrm>
          <a:prstGeom prst="rect">
            <a:avLst/>
          </a:prstGeom>
          <a:noFill/>
          <a:ln>
            <a:noFill/>
          </a:ln>
        </p:spPr>
      </p:pic>
      <p:pic>
        <p:nvPicPr>
          <p:cNvPr id="1932" name="Google Shape;1932;p143" title="Asset 51.png"/>
          <p:cNvPicPr preferRelativeResize="0"/>
          <p:nvPr/>
        </p:nvPicPr>
        <p:blipFill rotWithShape="1">
          <a:blip r:embed="rId4">
            <a:alphaModFix/>
          </a:blip>
          <a:srcRect/>
          <a:stretch/>
        </p:blipFill>
        <p:spPr>
          <a:xfrm>
            <a:off x="6361077" y="6333938"/>
            <a:ext cx="511325" cy="638111"/>
          </a:xfrm>
          <a:prstGeom prst="rect">
            <a:avLst/>
          </a:prstGeom>
          <a:noFill/>
          <a:ln>
            <a:noFill/>
          </a:ln>
        </p:spPr>
      </p:pic>
      <p:pic>
        <p:nvPicPr>
          <p:cNvPr id="1933" name="Google Shape;1933;p143" title="Asset 52.png"/>
          <p:cNvPicPr preferRelativeResize="0"/>
          <p:nvPr/>
        </p:nvPicPr>
        <p:blipFill rotWithShape="1">
          <a:blip r:embed="rId5">
            <a:alphaModFix/>
          </a:blip>
          <a:srcRect/>
          <a:stretch/>
        </p:blipFill>
        <p:spPr>
          <a:xfrm>
            <a:off x="6361077" y="2884426"/>
            <a:ext cx="511325" cy="487246"/>
          </a:xfrm>
          <a:prstGeom prst="rect">
            <a:avLst/>
          </a:prstGeom>
          <a:noFill/>
          <a:ln>
            <a:noFill/>
          </a:ln>
        </p:spPr>
      </p:pic>
      <p:pic>
        <p:nvPicPr>
          <p:cNvPr id="1934" name="Google Shape;1934;p143" title="Asset 53.png"/>
          <p:cNvPicPr preferRelativeResize="0"/>
          <p:nvPr/>
        </p:nvPicPr>
        <p:blipFill rotWithShape="1">
          <a:blip r:embed="rId6">
            <a:alphaModFix/>
          </a:blip>
          <a:srcRect/>
          <a:stretch/>
        </p:blipFill>
        <p:spPr>
          <a:xfrm>
            <a:off x="1170727" y="6360774"/>
            <a:ext cx="511325" cy="511325"/>
          </a:xfrm>
          <a:prstGeom prst="rect">
            <a:avLst/>
          </a:prstGeom>
          <a:noFill/>
          <a:ln>
            <a:noFill/>
          </a:ln>
        </p:spPr>
      </p:pic>
      <p:pic>
        <p:nvPicPr>
          <p:cNvPr id="1935" name="Google Shape;1935;p143" title="Asset 54.png"/>
          <p:cNvPicPr preferRelativeResize="0"/>
          <p:nvPr/>
        </p:nvPicPr>
        <p:blipFill rotWithShape="1">
          <a:blip r:embed="rId7">
            <a:alphaModFix/>
          </a:blip>
          <a:srcRect/>
          <a:stretch/>
        </p:blipFill>
        <p:spPr>
          <a:xfrm>
            <a:off x="11551425" y="2859849"/>
            <a:ext cx="611075" cy="68582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sp>
        <p:nvSpPr>
          <p:cNvPr id="1940" name="Google Shape;1940;p144"/>
          <p:cNvSpPr txBox="1">
            <a:spLocks noGrp="1"/>
          </p:cNvSpPr>
          <p:nvPr>
            <p:ph type="ctrTitle"/>
          </p:nvPr>
        </p:nvSpPr>
        <p:spPr>
          <a:xfrm>
            <a:off x="1527050" y="4207800"/>
            <a:ext cx="9660000"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What skills do you need in an AI world?</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sp>
        <p:nvSpPr>
          <p:cNvPr id="1945" name="Google Shape;1945;p145"/>
          <p:cNvSpPr/>
          <p:nvPr/>
        </p:nvSpPr>
        <p:spPr>
          <a:xfrm>
            <a:off x="6357950" y="0"/>
            <a:ext cx="11930100" cy="10287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46" name="Google Shape;1946;p145"/>
          <p:cNvSpPr txBox="1">
            <a:spLocks noGrp="1"/>
          </p:cNvSpPr>
          <p:nvPr>
            <p:ph type="title"/>
          </p:nvPr>
        </p:nvSpPr>
        <p:spPr>
          <a:xfrm>
            <a:off x="781550" y="1843454"/>
            <a:ext cx="37233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You don’t have to be a coder to thrive with AI</a:t>
            </a:r>
            <a:endParaRPr sz="3600">
              <a:latin typeface="Optimistic" panose="020B0503020203020204" pitchFamily="34" charset="0"/>
              <a:cs typeface="Optimistic" panose="020B0503020203020204" pitchFamily="34" charset="0"/>
            </a:endParaRPr>
          </a:p>
        </p:txBody>
      </p:sp>
      <p:sp>
        <p:nvSpPr>
          <p:cNvPr id="1947" name="Google Shape;1947;p145"/>
          <p:cNvSpPr txBox="1">
            <a:spLocks noGrp="1"/>
          </p:cNvSpPr>
          <p:nvPr>
            <p:ph type="body" idx="1"/>
          </p:nvPr>
        </p:nvSpPr>
        <p:spPr>
          <a:xfrm>
            <a:off x="777250" y="4760904"/>
            <a:ext cx="4094700" cy="6954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SzPts val="1800"/>
              <a:buNone/>
            </a:pPr>
            <a:r>
              <a:rPr lang="en">
                <a:latin typeface="Optimistic" panose="020B0503020203020204" pitchFamily="34" charset="0"/>
                <a:cs typeface="Optimistic" panose="020B0503020203020204" pitchFamily="34" charset="0"/>
              </a:rPr>
              <a:t>Here are 4 powerful skills that make YOU valuable in the AI future.</a:t>
            </a:r>
            <a:endParaRPr>
              <a:latin typeface="Optimistic" panose="020B0503020203020204" pitchFamily="34" charset="0"/>
              <a:cs typeface="Optimistic" panose="020B0503020203020204" pitchFamily="34" charset="0"/>
            </a:endParaRPr>
          </a:p>
          <a:p>
            <a:pPr marL="0" lvl="0" indent="0" algn="l" rtl="0">
              <a:lnSpc>
                <a:spcPct val="125000"/>
              </a:lnSpc>
              <a:spcBef>
                <a:spcPts val="1000"/>
              </a:spcBef>
              <a:spcAft>
                <a:spcPts val="1000"/>
              </a:spcAft>
              <a:buSzPts val="1800"/>
              <a:buNone/>
            </a:pPr>
            <a:endParaRPr>
              <a:latin typeface="Optimistic" panose="020B0503020203020204" pitchFamily="34" charset="0"/>
              <a:cs typeface="Optimistic" panose="020B0503020203020204" pitchFamily="34" charset="0"/>
            </a:endParaRPr>
          </a:p>
        </p:txBody>
      </p:sp>
      <p:sp>
        <p:nvSpPr>
          <p:cNvPr id="1948" name="Google Shape;1948;p145"/>
          <p:cNvSpPr/>
          <p:nvPr/>
        </p:nvSpPr>
        <p:spPr>
          <a:xfrm>
            <a:off x="7843850" y="2041525"/>
            <a:ext cx="4094700" cy="3291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49" name="Google Shape;1949;p145"/>
          <p:cNvSpPr/>
          <p:nvPr/>
        </p:nvSpPr>
        <p:spPr>
          <a:xfrm>
            <a:off x="12668250" y="2041525"/>
            <a:ext cx="4094700" cy="3291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50" name="Google Shape;1950;p145"/>
          <p:cNvSpPr/>
          <p:nvPr/>
        </p:nvSpPr>
        <p:spPr>
          <a:xfrm>
            <a:off x="7843850" y="6015061"/>
            <a:ext cx="4094700" cy="3291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51" name="Google Shape;1951;p145"/>
          <p:cNvSpPr/>
          <p:nvPr/>
        </p:nvSpPr>
        <p:spPr>
          <a:xfrm>
            <a:off x="12668250" y="6015061"/>
            <a:ext cx="4094700" cy="3291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52" name="Google Shape;1952;p145"/>
          <p:cNvSpPr txBox="1">
            <a:spLocks noGrp="1"/>
          </p:cNvSpPr>
          <p:nvPr>
            <p:ph type="body" idx="1"/>
          </p:nvPr>
        </p:nvSpPr>
        <p:spPr>
          <a:xfrm>
            <a:off x="8218950" y="3088500"/>
            <a:ext cx="3343200" cy="1395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 b="1">
                <a:solidFill>
                  <a:schemeClr val="accent4"/>
                </a:solidFill>
                <a:latin typeface="Optimistic" panose="020B0503020203020204" pitchFamily="34" charset="0"/>
                <a:cs typeface="Optimistic" panose="020B0503020203020204" pitchFamily="34" charset="0"/>
              </a:rPr>
              <a:t>Critical Thinking</a:t>
            </a:r>
            <a:endParaRPr b="1">
              <a:solidFill>
                <a:schemeClr val="accent4"/>
              </a:solidFill>
              <a:latin typeface="Optimistic" panose="020B0503020203020204" pitchFamily="34" charset="0"/>
              <a:cs typeface="Optimistic" panose="020B0503020203020204" pitchFamily="34" charset="0"/>
            </a:endParaRPr>
          </a:p>
          <a:p>
            <a:pPr marL="13833" lvl="0" indent="0" algn="l" rtl="0">
              <a:lnSpc>
                <a:spcPct val="100000"/>
              </a:lnSpc>
              <a:spcBef>
                <a:spcPts val="1000"/>
              </a:spcBef>
              <a:spcAft>
                <a:spcPts val="0"/>
              </a:spcAft>
              <a:buSzPts val="1800"/>
              <a:buNone/>
            </a:pPr>
            <a:r>
              <a:rPr lang="en">
                <a:solidFill>
                  <a:schemeClr val="accent4"/>
                </a:solidFill>
                <a:latin typeface="Optimistic" panose="020B0503020203020204" pitchFamily="34" charset="0"/>
                <a:cs typeface="Optimistic" panose="020B0503020203020204" pitchFamily="34" charset="0"/>
              </a:rPr>
              <a:t>Question information, evaluate sources, and make sound judgments.</a:t>
            </a:r>
            <a:endParaRPr>
              <a:solidFill>
                <a:schemeClr val="accent4"/>
              </a:solidFill>
              <a:latin typeface="Optimistic" panose="020B0503020203020204" pitchFamily="34" charset="0"/>
              <a:cs typeface="Optimistic" panose="020B0503020203020204" pitchFamily="34" charset="0"/>
            </a:endParaRPr>
          </a:p>
        </p:txBody>
      </p:sp>
      <p:sp>
        <p:nvSpPr>
          <p:cNvPr id="1953" name="Google Shape;1953;p145"/>
          <p:cNvSpPr txBox="1">
            <a:spLocks noGrp="1"/>
          </p:cNvSpPr>
          <p:nvPr>
            <p:ph type="body" idx="1"/>
          </p:nvPr>
        </p:nvSpPr>
        <p:spPr>
          <a:xfrm>
            <a:off x="13043988" y="3088500"/>
            <a:ext cx="3343200" cy="175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 b="1">
                <a:solidFill>
                  <a:schemeClr val="accent4"/>
                </a:solidFill>
                <a:latin typeface="Optimistic" panose="020B0503020203020204" pitchFamily="34" charset="0"/>
                <a:cs typeface="Optimistic" panose="020B0503020203020204" pitchFamily="34" charset="0"/>
              </a:rPr>
              <a:t>Creativity</a:t>
            </a:r>
            <a:endParaRPr b="1">
              <a:solidFill>
                <a:schemeClr val="accent4"/>
              </a:solidFill>
              <a:latin typeface="Optimistic" panose="020B0503020203020204" pitchFamily="34" charset="0"/>
              <a:cs typeface="Optimistic" panose="020B0503020203020204" pitchFamily="34" charset="0"/>
            </a:endParaRPr>
          </a:p>
          <a:p>
            <a:pPr marL="0" lvl="0" indent="0" algn="l" rtl="0">
              <a:lnSpc>
                <a:spcPct val="100000"/>
              </a:lnSpc>
              <a:spcBef>
                <a:spcPts val="100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Use AI to support your imagination—not replace it. Create content, solve problems, and bring new ideas to life.</a:t>
            </a:r>
            <a:endParaRPr>
              <a:solidFill>
                <a:schemeClr val="accent4"/>
              </a:solidFill>
              <a:latin typeface="Optimistic" panose="020B0503020203020204" pitchFamily="34" charset="0"/>
              <a:cs typeface="Optimistic" panose="020B0503020203020204" pitchFamily="34" charset="0"/>
            </a:endParaRPr>
          </a:p>
        </p:txBody>
      </p:sp>
      <p:sp>
        <p:nvSpPr>
          <p:cNvPr id="1954" name="Google Shape;1954;p145"/>
          <p:cNvSpPr txBox="1">
            <a:spLocks noGrp="1"/>
          </p:cNvSpPr>
          <p:nvPr>
            <p:ph type="body" idx="1"/>
          </p:nvPr>
        </p:nvSpPr>
        <p:spPr>
          <a:xfrm>
            <a:off x="8218950" y="6992288"/>
            <a:ext cx="3267000" cy="175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 b="1">
                <a:solidFill>
                  <a:schemeClr val="accent4"/>
                </a:solidFill>
                <a:latin typeface="Optimistic" panose="020B0503020203020204" pitchFamily="34" charset="0"/>
                <a:cs typeface="Optimistic" panose="020B0503020203020204" pitchFamily="34" charset="0"/>
              </a:rPr>
              <a:t>Digital and Data Literacy</a:t>
            </a:r>
            <a:endParaRPr b="1">
              <a:solidFill>
                <a:schemeClr val="accent4"/>
              </a:solidFill>
              <a:latin typeface="Optimistic" panose="020B0503020203020204" pitchFamily="34" charset="0"/>
              <a:cs typeface="Optimistic" panose="020B0503020203020204" pitchFamily="34" charset="0"/>
            </a:endParaRPr>
          </a:p>
          <a:p>
            <a:pPr marL="13833" lvl="0" indent="0" algn="l" rtl="0">
              <a:lnSpc>
                <a:spcPct val="100000"/>
              </a:lnSpc>
              <a:spcBef>
                <a:spcPts val="1000"/>
              </a:spcBef>
              <a:spcAft>
                <a:spcPts val="0"/>
              </a:spcAft>
              <a:buSzPts val="1800"/>
              <a:buNone/>
            </a:pPr>
            <a:r>
              <a:rPr lang="en">
                <a:solidFill>
                  <a:schemeClr val="accent4"/>
                </a:solidFill>
                <a:latin typeface="Optimistic" panose="020B0503020203020204" pitchFamily="34" charset="0"/>
                <a:cs typeface="Optimistic" panose="020B0503020203020204" pitchFamily="34" charset="0"/>
              </a:rPr>
              <a:t>Understand how tech works, what data is and how to use or interpret it safely and responsibly.</a:t>
            </a:r>
            <a:endParaRPr>
              <a:solidFill>
                <a:schemeClr val="accent4"/>
              </a:solidFill>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1000"/>
              </a:spcAft>
              <a:buSzPts val="1800"/>
              <a:buNone/>
            </a:pPr>
            <a:endParaRPr>
              <a:solidFill>
                <a:schemeClr val="accent4"/>
              </a:solidFill>
              <a:latin typeface="Optimistic" panose="020B0503020203020204" pitchFamily="34" charset="0"/>
              <a:cs typeface="Optimistic" panose="020B0503020203020204" pitchFamily="34" charset="0"/>
            </a:endParaRPr>
          </a:p>
        </p:txBody>
      </p:sp>
      <p:sp>
        <p:nvSpPr>
          <p:cNvPr id="1955" name="Google Shape;1955;p145"/>
          <p:cNvSpPr txBox="1">
            <a:spLocks noGrp="1"/>
          </p:cNvSpPr>
          <p:nvPr>
            <p:ph type="body" idx="1"/>
          </p:nvPr>
        </p:nvSpPr>
        <p:spPr>
          <a:xfrm>
            <a:off x="777250" y="5804254"/>
            <a:ext cx="4094700" cy="6954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1000"/>
              </a:spcAft>
              <a:buSzPts val="1800"/>
              <a:buNone/>
            </a:pPr>
            <a:r>
              <a:rPr lang="en">
                <a:latin typeface="Optimistic" panose="020B0503020203020204" pitchFamily="34" charset="0"/>
                <a:cs typeface="Optimistic" panose="020B0503020203020204" pitchFamily="34" charset="0"/>
              </a:rPr>
              <a:t>How could you use these skills in your school, family, or community?</a:t>
            </a:r>
            <a:endParaRPr>
              <a:latin typeface="Optimistic" panose="020B0503020203020204" pitchFamily="34" charset="0"/>
              <a:cs typeface="Optimistic" panose="020B0503020203020204" pitchFamily="34" charset="0"/>
            </a:endParaRPr>
          </a:p>
        </p:txBody>
      </p:sp>
      <p:sp>
        <p:nvSpPr>
          <p:cNvPr id="1956" name="Google Shape;1956;p145"/>
          <p:cNvSpPr txBox="1">
            <a:spLocks noGrp="1"/>
          </p:cNvSpPr>
          <p:nvPr>
            <p:ph type="body" idx="1"/>
          </p:nvPr>
        </p:nvSpPr>
        <p:spPr>
          <a:xfrm>
            <a:off x="13044000" y="6992288"/>
            <a:ext cx="3267000" cy="2100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 b="1">
                <a:solidFill>
                  <a:schemeClr val="accent4"/>
                </a:solidFill>
                <a:latin typeface="Optimistic" panose="020B0503020203020204" pitchFamily="34" charset="0"/>
                <a:cs typeface="Optimistic" panose="020B0503020203020204" pitchFamily="34" charset="0"/>
              </a:rPr>
              <a:t>Computational Thinking</a:t>
            </a:r>
            <a:endParaRPr b="1">
              <a:solidFill>
                <a:schemeClr val="accent4"/>
              </a:solidFill>
              <a:latin typeface="Optimistic" panose="020B0503020203020204" pitchFamily="34" charset="0"/>
              <a:cs typeface="Optimistic" panose="020B0503020203020204" pitchFamily="34" charset="0"/>
            </a:endParaRPr>
          </a:p>
          <a:p>
            <a:pPr marL="13833" lvl="0" indent="0" algn="l" rtl="0">
              <a:lnSpc>
                <a:spcPct val="100000"/>
              </a:lnSpc>
              <a:spcBef>
                <a:spcPts val="1000"/>
              </a:spcBef>
              <a:spcAft>
                <a:spcPts val="0"/>
              </a:spcAft>
              <a:buSzPts val="1800"/>
              <a:buNone/>
            </a:pPr>
            <a:r>
              <a:rPr lang="en">
                <a:solidFill>
                  <a:schemeClr val="accent4"/>
                </a:solidFill>
                <a:latin typeface="Optimistic" panose="020B0503020203020204" pitchFamily="34" charset="0"/>
                <a:cs typeface="Optimistic" panose="020B0503020203020204" pitchFamily="34" charset="0"/>
              </a:rPr>
              <a:t>Breaking down problems into smaller steps, spotting patterns, providing instructions, and creating logical processes that an AI system can follow.</a:t>
            </a:r>
            <a:endParaRPr>
              <a:solidFill>
                <a:schemeClr val="accent4"/>
              </a:solidFill>
              <a:latin typeface="Optimistic" panose="020B0503020203020204" pitchFamily="34" charset="0"/>
              <a:cs typeface="Optimistic" panose="020B0503020203020204" pitchFamily="34" charset="0"/>
            </a:endParaRPr>
          </a:p>
        </p:txBody>
      </p:sp>
      <p:pic>
        <p:nvPicPr>
          <p:cNvPr id="1957" name="Google Shape;1957;p145" title="Computational.png"/>
          <p:cNvPicPr preferRelativeResize="0"/>
          <p:nvPr/>
        </p:nvPicPr>
        <p:blipFill rotWithShape="1">
          <a:blip r:embed="rId3">
            <a:alphaModFix/>
          </a:blip>
          <a:srcRect/>
          <a:stretch/>
        </p:blipFill>
        <p:spPr>
          <a:xfrm>
            <a:off x="13045460" y="6204981"/>
            <a:ext cx="541981" cy="610931"/>
          </a:xfrm>
          <a:prstGeom prst="rect">
            <a:avLst/>
          </a:prstGeom>
          <a:noFill/>
          <a:ln>
            <a:noFill/>
          </a:ln>
        </p:spPr>
      </p:pic>
      <p:pic>
        <p:nvPicPr>
          <p:cNvPr id="1958" name="Google Shape;1958;p145" title="Creativity.png"/>
          <p:cNvPicPr preferRelativeResize="0"/>
          <p:nvPr/>
        </p:nvPicPr>
        <p:blipFill rotWithShape="1">
          <a:blip r:embed="rId4">
            <a:alphaModFix/>
          </a:blip>
          <a:srcRect/>
          <a:stretch/>
        </p:blipFill>
        <p:spPr>
          <a:xfrm>
            <a:off x="13045460" y="2388413"/>
            <a:ext cx="607623" cy="567813"/>
          </a:xfrm>
          <a:prstGeom prst="rect">
            <a:avLst/>
          </a:prstGeom>
          <a:noFill/>
          <a:ln>
            <a:noFill/>
          </a:ln>
        </p:spPr>
      </p:pic>
      <p:pic>
        <p:nvPicPr>
          <p:cNvPr id="1959" name="Google Shape;1959;p145" title="Critical Thinking.png"/>
          <p:cNvPicPr preferRelativeResize="0"/>
          <p:nvPr/>
        </p:nvPicPr>
        <p:blipFill rotWithShape="1">
          <a:blip r:embed="rId5">
            <a:alphaModFix/>
          </a:blip>
          <a:srcRect/>
          <a:stretch/>
        </p:blipFill>
        <p:spPr>
          <a:xfrm>
            <a:off x="8218950" y="2271337"/>
            <a:ext cx="504956" cy="735434"/>
          </a:xfrm>
          <a:prstGeom prst="rect">
            <a:avLst/>
          </a:prstGeom>
          <a:noFill/>
          <a:ln>
            <a:noFill/>
          </a:ln>
        </p:spPr>
      </p:pic>
      <p:pic>
        <p:nvPicPr>
          <p:cNvPr id="1960" name="Google Shape;1960;p145" title="Digital.png"/>
          <p:cNvPicPr preferRelativeResize="0"/>
          <p:nvPr/>
        </p:nvPicPr>
        <p:blipFill rotWithShape="1">
          <a:blip r:embed="rId6">
            <a:alphaModFix/>
          </a:blip>
          <a:srcRect/>
          <a:stretch/>
        </p:blipFill>
        <p:spPr>
          <a:xfrm>
            <a:off x="8218959" y="6276827"/>
            <a:ext cx="706100" cy="467241"/>
          </a:xfrm>
          <a:prstGeom prst="rect">
            <a:avLst/>
          </a:prstGeom>
          <a:noFill/>
          <a:ln>
            <a:noFill/>
          </a:ln>
        </p:spPr>
      </p:pic>
      <p:sp>
        <p:nvSpPr>
          <p:cNvPr id="1961" name="Google Shape;1961;p145"/>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AI &amp; YOUR FUTURE</a:t>
            </a:r>
            <a:endParaRPr sz="1000">
              <a:latin typeface="Optimistic" panose="020B0503020203020204" pitchFamily="34" charset="0"/>
              <a:cs typeface="Optimistic" panose="020B0503020203020204" pitchFamily="34" charset="0"/>
            </a:endParaRPr>
          </a:p>
        </p:txBody>
      </p:sp>
      <p:sp>
        <p:nvSpPr>
          <p:cNvPr id="1962" name="Google Shape;1962;p145"/>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sp>
        <p:nvSpPr>
          <p:cNvPr id="1963" name="Google Shape;1963;p145"/>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Optimistic" panose="020B0503020203020204" pitchFamily="34" charset="0"/>
                <a:ea typeface="Montserrat SemiBold"/>
                <a:cs typeface="Optimistic" panose="020B0503020203020204" pitchFamily="34" charset="0"/>
                <a:sym typeface="Montserrat SemiBold"/>
              </a:rPr>
              <a:t>49</a:t>
            </a:fld>
            <a:endParaRPr sz="900" b="1" i="0" u="none" strike="noStrike" cap="none">
              <a:solidFill>
                <a:schemeClr val="dk1"/>
              </a:solidFill>
              <a:latin typeface="Optimistic" panose="020B0503020203020204" pitchFamily="34" charset="0"/>
              <a:ea typeface="Montserrat SemiBold"/>
              <a:cs typeface="Optimistic" panose="020B0503020203020204" pitchFamily="34" charset="0"/>
              <a:sym typeface="Montserrat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101"/>
          <p:cNvSpPr txBox="1">
            <a:spLocks noGrp="1"/>
          </p:cNvSpPr>
          <p:nvPr>
            <p:ph type="ctrTitle"/>
          </p:nvPr>
        </p:nvSpPr>
        <p:spPr>
          <a:xfrm>
            <a:off x="1527049" y="4207800"/>
            <a:ext cx="4569000" cy="1723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Engaging</a:t>
            </a:r>
            <a:endParaRPr>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With AI</a:t>
            </a:r>
            <a:endParaRPr>
              <a:latin typeface="Optimistic" panose="020B0503020203020204" pitchFamily="34" charset="0"/>
              <a:cs typeface="Optimistic" panose="020B0503020203020204" pitchFamily="34" charset="0"/>
            </a:endParaRPr>
          </a:p>
        </p:txBody>
      </p:sp>
      <p:pic>
        <p:nvPicPr>
          <p:cNvPr id="942" name="Google Shape;942;p101"/>
          <p:cNvPicPr preferRelativeResize="0"/>
          <p:nvPr/>
        </p:nvPicPr>
        <p:blipFill rotWithShape="1">
          <a:blip r:embed="rId3">
            <a:alphaModFix/>
          </a:blip>
          <a:srcRect l="8996" r="8996"/>
          <a:stretch/>
        </p:blipFill>
        <p:spPr>
          <a:xfrm>
            <a:off x="7467974" y="1757550"/>
            <a:ext cx="9657600" cy="6624300"/>
          </a:xfrm>
          <a:prstGeom prst="roundRect">
            <a:avLst>
              <a:gd name="adj" fmla="val 8257"/>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67"/>
        <p:cNvGrpSpPr/>
        <p:nvPr/>
      </p:nvGrpSpPr>
      <p:grpSpPr>
        <a:xfrm>
          <a:off x="0" y="0"/>
          <a:ext cx="0" cy="0"/>
          <a:chOff x="0" y="0"/>
          <a:chExt cx="0" cy="0"/>
        </a:xfrm>
      </p:grpSpPr>
      <p:sp>
        <p:nvSpPr>
          <p:cNvPr id="1968" name="Google Shape;1968;p146"/>
          <p:cNvSpPr txBox="1">
            <a:spLocks noGrp="1"/>
          </p:cNvSpPr>
          <p:nvPr>
            <p:ph type="ctrTitle"/>
          </p:nvPr>
        </p:nvSpPr>
        <p:spPr>
          <a:xfrm>
            <a:off x="1527050" y="4712550"/>
            <a:ext cx="6688200" cy="8619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Wrap-up &amp;</a:t>
            </a:r>
            <a:endParaRPr>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moving forward</a:t>
            </a:r>
            <a:endParaRPr>
              <a:latin typeface="Optimistic" panose="020B0503020203020204" pitchFamily="34" charset="0"/>
              <a:cs typeface="Optimistic" panose="020B0503020203020204" pitchFamily="34" charset="0"/>
            </a:endParaRPr>
          </a:p>
        </p:txBody>
      </p:sp>
      <p:pic>
        <p:nvPicPr>
          <p:cNvPr id="1969" name="Google Shape;1969;p146" title="2150701523.jpg"/>
          <p:cNvPicPr preferRelativeResize="0"/>
          <p:nvPr/>
        </p:nvPicPr>
        <p:blipFill rotWithShape="1">
          <a:blip r:embed="rId3">
            <a:alphaModFix/>
          </a:blip>
          <a:srcRect l="11750" t="12986" r="11750" b="8403"/>
          <a:stretch/>
        </p:blipFill>
        <p:spPr>
          <a:xfrm flipH="1">
            <a:off x="7839450" y="1831350"/>
            <a:ext cx="9657600" cy="6624300"/>
          </a:xfrm>
          <a:prstGeom prst="roundRect">
            <a:avLst>
              <a:gd name="adj" fmla="val 8257"/>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73"/>
        <p:cNvGrpSpPr/>
        <p:nvPr/>
      </p:nvGrpSpPr>
      <p:grpSpPr>
        <a:xfrm>
          <a:off x="0" y="0"/>
          <a:ext cx="0" cy="0"/>
          <a:chOff x="0" y="0"/>
          <a:chExt cx="0" cy="0"/>
        </a:xfrm>
      </p:grpSpPr>
      <p:sp>
        <p:nvSpPr>
          <p:cNvPr id="1974" name="Google Shape;1974;p147"/>
          <p:cNvSpPr/>
          <p:nvPr/>
        </p:nvSpPr>
        <p:spPr>
          <a:xfrm>
            <a:off x="10880814"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75" name="Google Shape;1975;p147"/>
          <p:cNvSpPr/>
          <p:nvPr/>
        </p:nvSpPr>
        <p:spPr>
          <a:xfrm>
            <a:off x="7391977"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76" name="Google Shape;1976;p147"/>
          <p:cNvSpPr/>
          <p:nvPr/>
        </p:nvSpPr>
        <p:spPr>
          <a:xfrm>
            <a:off x="3903115"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77" name="Google Shape;1977;p147"/>
          <p:cNvSpPr/>
          <p:nvPr/>
        </p:nvSpPr>
        <p:spPr>
          <a:xfrm>
            <a:off x="425475"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78" name="Google Shape;1978;p147"/>
          <p:cNvSpPr/>
          <p:nvPr/>
        </p:nvSpPr>
        <p:spPr>
          <a:xfrm>
            <a:off x="425487"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79" name="Google Shape;1979;p147"/>
          <p:cNvSpPr txBox="1">
            <a:spLocks noGrp="1"/>
          </p:cNvSpPr>
          <p:nvPr>
            <p:ph type="title"/>
          </p:nvPr>
        </p:nvSpPr>
        <p:spPr>
          <a:xfrm>
            <a:off x="772776" y="2143770"/>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01</a:t>
            </a:r>
            <a:endParaRPr sz="3000">
              <a:latin typeface="Optimistic" panose="020B0503020203020204" pitchFamily="34" charset="0"/>
              <a:cs typeface="Optimistic" panose="020B0503020203020204" pitchFamily="34" charset="0"/>
            </a:endParaRPr>
          </a:p>
        </p:txBody>
      </p:sp>
      <p:sp>
        <p:nvSpPr>
          <p:cNvPr id="1980" name="Google Shape;1980;p147"/>
          <p:cNvSpPr txBox="1">
            <a:spLocks noGrp="1"/>
          </p:cNvSpPr>
          <p:nvPr>
            <p:ph type="title" idx="3"/>
          </p:nvPr>
        </p:nvSpPr>
        <p:spPr>
          <a:xfrm>
            <a:off x="4368357"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02</a:t>
            </a:r>
            <a:endParaRPr sz="3000">
              <a:latin typeface="Optimistic" panose="020B0503020203020204" pitchFamily="34" charset="0"/>
              <a:cs typeface="Optimistic" panose="020B0503020203020204" pitchFamily="34" charset="0"/>
            </a:endParaRPr>
          </a:p>
        </p:txBody>
      </p:sp>
      <p:sp>
        <p:nvSpPr>
          <p:cNvPr id="1981" name="Google Shape;1981;p147"/>
          <p:cNvSpPr txBox="1">
            <a:spLocks noGrp="1"/>
          </p:cNvSpPr>
          <p:nvPr>
            <p:ph type="title" idx="5"/>
          </p:nvPr>
        </p:nvSpPr>
        <p:spPr>
          <a:xfrm>
            <a:off x="7624585"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03</a:t>
            </a:r>
            <a:endParaRPr sz="3000">
              <a:latin typeface="Optimistic" panose="020B0503020203020204" pitchFamily="34" charset="0"/>
              <a:cs typeface="Optimistic" panose="020B0503020203020204" pitchFamily="34" charset="0"/>
            </a:endParaRPr>
          </a:p>
        </p:txBody>
      </p:sp>
      <p:sp>
        <p:nvSpPr>
          <p:cNvPr id="1982" name="Google Shape;1982;p147"/>
          <p:cNvSpPr txBox="1">
            <a:spLocks noGrp="1"/>
          </p:cNvSpPr>
          <p:nvPr>
            <p:ph type="title" idx="7"/>
          </p:nvPr>
        </p:nvSpPr>
        <p:spPr>
          <a:xfrm>
            <a:off x="11231581"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04</a:t>
            </a:r>
            <a:endParaRPr sz="3000">
              <a:latin typeface="Optimistic" panose="020B0503020203020204" pitchFamily="34" charset="0"/>
              <a:cs typeface="Optimistic" panose="020B0503020203020204" pitchFamily="34" charset="0"/>
            </a:endParaRPr>
          </a:p>
        </p:txBody>
      </p:sp>
      <p:sp>
        <p:nvSpPr>
          <p:cNvPr id="1983" name="Google Shape;1983;p147"/>
          <p:cNvSpPr txBox="1">
            <a:spLocks noGrp="1"/>
          </p:cNvSpPr>
          <p:nvPr>
            <p:ph type="body" idx="1"/>
          </p:nvPr>
        </p:nvSpPr>
        <p:spPr>
          <a:xfrm>
            <a:off x="772770" y="5341135"/>
            <a:ext cx="23508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AI-generated content is always obviously fake.</a:t>
            </a:r>
            <a:endParaRPr>
              <a:latin typeface="Optimistic" panose="020B0503020203020204" pitchFamily="34" charset="0"/>
              <a:cs typeface="Optimistic" panose="020B0503020203020204" pitchFamily="34" charset="0"/>
            </a:endParaRPr>
          </a:p>
        </p:txBody>
      </p:sp>
      <p:sp>
        <p:nvSpPr>
          <p:cNvPr id="1984" name="Google Shape;1984;p147"/>
          <p:cNvSpPr txBox="1">
            <a:spLocks noGrp="1"/>
          </p:cNvSpPr>
          <p:nvPr>
            <p:ph type="body" idx="1"/>
          </p:nvPr>
        </p:nvSpPr>
        <p:spPr>
          <a:xfrm>
            <a:off x="4368355" y="5341135"/>
            <a:ext cx="2350800" cy="123623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I should verify information before sharing it in my family group.</a:t>
            </a:r>
            <a:endParaRPr>
              <a:latin typeface="Optimistic" panose="020B0503020203020204" pitchFamily="34" charset="0"/>
              <a:cs typeface="Optimistic" panose="020B0503020203020204" pitchFamily="34" charset="0"/>
            </a:endParaRPr>
          </a:p>
        </p:txBody>
      </p:sp>
      <p:sp>
        <p:nvSpPr>
          <p:cNvPr id="1985" name="Google Shape;1985;p147"/>
          <p:cNvSpPr txBox="1">
            <a:spLocks noGrp="1"/>
          </p:cNvSpPr>
          <p:nvPr>
            <p:ph type="body" idx="1"/>
          </p:nvPr>
        </p:nvSpPr>
        <p:spPr>
          <a:xfrm>
            <a:off x="7624580" y="5341135"/>
            <a:ext cx="2350800" cy="123623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AI can help write professional emails, but I still need to personalize them.</a:t>
            </a:r>
            <a:endParaRPr>
              <a:latin typeface="Optimistic" panose="020B0503020203020204" pitchFamily="34" charset="0"/>
              <a:cs typeface="Optimistic" panose="020B0503020203020204" pitchFamily="34" charset="0"/>
            </a:endParaRPr>
          </a:p>
        </p:txBody>
      </p:sp>
      <p:sp>
        <p:nvSpPr>
          <p:cNvPr id="1986" name="Google Shape;1986;p147"/>
          <p:cNvSpPr txBox="1">
            <a:spLocks noGrp="1"/>
          </p:cNvSpPr>
          <p:nvPr>
            <p:ph type="body" idx="1"/>
          </p:nvPr>
        </p:nvSpPr>
        <p:spPr>
          <a:xfrm>
            <a:off x="11231597" y="5341123"/>
            <a:ext cx="25524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Free AI tools are always safe to use with personal information.</a:t>
            </a:r>
            <a:endParaRPr>
              <a:latin typeface="Optimistic" panose="020B0503020203020204" pitchFamily="34" charset="0"/>
              <a:cs typeface="Optimistic" panose="020B0503020203020204" pitchFamily="34" charset="0"/>
            </a:endParaRPr>
          </a:p>
        </p:txBody>
      </p:sp>
      <p:sp>
        <p:nvSpPr>
          <p:cNvPr id="1987" name="Google Shape;1987;p147"/>
          <p:cNvSpPr/>
          <p:nvPr/>
        </p:nvSpPr>
        <p:spPr>
          <a:xfrm>
            <a:off x="3903124"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88" name="Google Shape;1988;p147"/>
          <p:cNvSpPr/>
          <p:nvPr/>
        </p:nvSpPr>
        <p:spPr>
          <a:xfrm>
            <a:off x="739186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89" name="Google Shape;1989;p147"/>
          <p:cNvSpPr/>
          <p:nvPr/>
        </p:nvSpPr>
        <p:spPr>
          <a:xfrm>
            <a:off x="1088100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90" name="Google Shape;1990;p147"/>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WRAP-UP &amp; MOVING FORWARD</a:t>
            </a:r>
            <a:endParaRPr sz="1000">
              <a:latin typeface="Optimistic" panose="020B0503020203020204" pitchFamily="34" charset="0"/>
              <a:cs typeface="Optimistic" panose="020B0503020203020204" pitchFamily="34" charset="0"/>
            </a:endParaRPr>
          </a:p>
        </p:txBody>
      </p:sp>
      <p:sp>
        <p:nvSpPr>
          <p:cNvPr id="1991" name="Google Shape;1991;p147"/>
          <p:cNvSpPr/>
          <p:nvPr/>
        </p:nvSpPr>
        <p:spPr>
          <a:xfrm>
            <a:off x="14358452"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92" name="Google Shape;1992;p147"/>
          <p:cNvSpPr txBox="1">
            <a:spLocks noGrp="1"/>
          </p:cNvSpPr>
          <p:nvPr>
            <p:ph type="title" idx="7"/>
          </p:nvPr>
        </p:nvSpPr>
        <p:spPr>
          <a:xfrm>
            <a:off x="14709218"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05</a:t>
            </a:r>
            <a:endParaRPr sz="3000">
              <a:latin typeface="Optimistic" panose="020B0503020203020204" pitchFamily="34" charset="0"/>
              <a:cs typeface="Optimistic" panose="020B0503020203020204" pitchFamily="34" charset="0"/>
            </a:endParaRPr>
          </a:p>
        </p:txBody>
      </p:sp>
      <p:sp>
        <p:nvSpPr>
          <p:cNvPr id="1993" name="Google Shape;1993;p147"/>
          <p:cNvSpPr txBox="1">
            <a:spLocks noGrp="1"/>
          </p:cNvSpPr>
          <p:nvPr>
            <p:ph type="body" idx="1"/>
          </p:nvPr>
        </p:nvSpPr>
        <p:spPr>
          <a:xfrm>
            <a:off x="14709234" y="5341123"/>
            <a:ext cx="25524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AI is just a tool - the wisdom and judgment come from me.</a:t>
            </a:r>
            <a:endParaRPr>
              <a:latin typeface="Optimistic" panose="020B0503020203020204" pitchFamily="34" charset="0"/>
              <a:cs typeface="Optimistic" panose="020B0503020203020204" pitchFamily="34" charset="0"/>
            </a:endParaRPr>
          </a:p>
        </p:txBody>
      </p:sp>
      <p:sp>
        <p:nvSpPr>
          <p:cNvPr id="1994" name="Google Shape;1994;p147"/>
          <p:cNvSpPr/>
          <p:nvPr/>
        </p:nvSpPr>
        <p:spPr>
          <a:xfrm>
            <a:off x="14358642"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95" name="Google Shape;1995;p147"/>
          <p:cNvSpPr txBox="1">
            <a:spLocks noGrp="1"/>
          </p:cNvSpPr>
          <p:nvPr>
            <p:ph type="title"/>
          </p:nvPr>
        </p:nvSpPr>
        <p:spPr>
          <a:xfrm>
            <a:off x="419100" y="1802762"/>
            <a:ext cx="3949200" cy="8505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a:latin typeface="Optimistic" panose="020B0503020203020204" pitchFamily="34" charset="0"/>
                <a:cs typeface="Optimistic" panose="020B0503020203020204" pitchFamily="34" charset="0"/>
              </a:rPr>
              <a:t>Let’s see what you remember</a:t>
            </a:r>
            <a:endParaRPr>
              <a:latin typeface="Optimistic" panose="020B0503020203020204" pitchFamily="34" charset="0"/>
              <a:cs typeface="Optimistic" panose="020B0503020203020204" pitchFamily="34" charset="0"/>
            </a:endParaRPr>
          </a:p>
        </p:txBody>
      </p:sp>
      <p:sp>
        <p:nvSpPr>
          <p:cNvPr id="1996" name="Google Shape;1996;p147"/>
          <p:cNvSpPr txBox="1"/>
          <p:nvPr/>
        </p:nvSpPr>
        <p:spPr>
          <a:xfrm>
            <a:off x="4129096" y="1964588"/>
            <a:ext cx="46074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Show Thumbs Up (True), Thumbs Down (False), or Sideways (Not Sure)</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997" name="Google Shape;1997;p147"/>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sp>
        <p:nvSpPr>
          <p:cNvPr id="2002" name="Google Shape;2002;p148"/>
          <p:cNvSpPr/>
          <p:nvPr/>
        </p:nvSpPr>
        <p:spPr>
          <a:xfrm>
            <a:off x="10880814"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03" name="Google Shape;2003;p148"/>
          <p:cNvSpPr/>
          <p:nvPr/>
        </p:nvSpPr>
        <p:spPr>
          <a:xfrm>
            <a:off x="7391977"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04" name="Google Shape;2004;p148"/>
          <p:cNvSpPr/>
          <p:nvPr/>
        </p:nvSpPr>
        <p:spPr>
          <a:xfrm>
            <a:off x="3903115"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05" name="Google Shape;2005;p148"/>
          <p:cNvSpPr/>
          <p:nvPr/>
        </p:nvSpPr>
        <p:spPr>
          <a:xfrm>
            <a:off x="425475"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06" name="Google Shape;2006;p148"/>
          <p:cNvSpPr txBox="1">
            <a:spLocks noGrp="1"/>
          </p:cNvSpPr>
          <p:nvPr>
            <p:ph type="title"/>
          </p:nvPr>
        </p:nvSpPr>
        <p:spPr>
          <a:xfrm>
            <a:off x="772776" y="2143770"/>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01</a:t>
            </a:r>
            <a:endParaRPr sz="3000">
              <a:solidFill>
                <a:schemeClr val="accent4"/>
              </a:solidFill>
              <a:latin typeface="Optimistic" panose="020B0503020203020204" pitchFamily="34" charset="0"/>
              <a:cs typeface="Optimistic" panose="020B0503020203020204" pitchFamily="34" charset="0"/>
            </a:endParaRPr>
          </a:p>
        </p:txBody>
      </p:sp>
      <p:sp>
        <p:nvSpPr>
          <p:cNvPr id="2007" name="Google Shape;2007;p148"/>
          <p:cNvSpPr txBox="1">
            <a:spLocks noGrp="1"/>
          </p:cNvSpPr>
          <p:nvPr>
            <p:ph type="title" idx="3"/>
          </p:nvPr>
        </p:nvSpPr>
        <p:spPr>
          <a:xfrm>
            <a:off x="4368357"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02</a:t>
            </a:r>
            <a:endParaRPr sz="3000">
              <a:latin typeface="Optimistic" panose="020B0503020203020204" pitchFamily="34" charset="0"/>
              <a:cs typeface="Optimistic" panose="020B0503020203020204" pitchFamily="34" charset="0"/>
            </a:endParaRPr>
          </a:p>
        </p:txBody>
      </p:sp>
      <p:sp>
        <p:nvSpPr>
          <p:cNvPr id="2008" name="Google Shape;2008;p148"/>
          <p:cNvSpPr txBox="1">
            <a:spLocks noGrp="1"/>
          </p:cNvSpPr>
          <p:nvPr>
            <p:ph type="title" idx="5"/>
          </p:nvPr>
        </p:nvSpPr>
        <p:spPr>
          <a:xfrm>
            <a:off x="7624585"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03</a:t>
            </a:r>
            <a:endParaRPr sz="3000">
              <a:latin typeface="Optimistic" panose="020B0503020203020204" pitchFamily="34" charset="0"/>
              <a:cs typeface="Optimistic" panose="020B0503020203020204" pitchFamily="34" charset="0"/>
            </a:endParaRPr>
          </a:p>
        </p:txBody>
      </p:sp>
      <p:sp>
        <p:nvSpPr>
          <p:cNvPr id="2009" name="Google Shape;2009;p148"/>
          <p:cNvSpPr txBox="1">
            <a:spLocks noGrp="1"/>
          </p:cNvSpPr>
          <p:nvPr>
            <p:ph type="title" idx="7"/>
          </p:nvPr>
        </p:nvSpPr>
        <p:spPr>
          <a:xfrm>
            <a:off x="11231581"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04</a:t>
            </a:r>
            <a:endParaRPr sz="3000">
              <a:latin typeface="Optimistic" panose="020B0503020203020204" pitchFamily="34" charset="0"/>
              <a:cs typeface="Optimistic" panose="020B0503020203020204" pitchFamily="34" charset="0"/>
            </a:endParaRPr>
          </a:p>
        </p:txBody>
      </p:sp>
      <p:sp>
        <p:nvSpPr>
          <p:cNvPr id="2010" name="Google Shape;2010;p148"/>
          <p:cNvSpPr txBox="1">
            <a:spLocks noGrp="1"/>
          </p:cNvSpPr>
          <p:nvPr>
            <p:ph type="body" idx="1"/>
          </p:nvPr>
        </p:nvSpPr>
        <p:spPr>
          <a:xfrm>
            <a:off x="772770" y="5341135"/>
            <a:ext cx="23508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AI-generated content is always obviously fake.</a:t>
            </a:r>
            <a:endParaRPr>
              <a:solidFill>
                <a:schemeClr val="accent4"/>
              </a:solidFill>
              <a:latin typeface="Optimistic" panose="020B0503020203020204" pitchFamily="34" charset="0"/>
              <a:cs typeface="Optimistic" panose="020B0503020203020204" pitchFamily="34" charset="0"/>
            </a:endParaRPr>
          </a:p>
        </p:txBody>
      </p:sp>
      <p:sp>
        <p:nvSpPr>
          <p:cNvPr id="2011" name="Google Shape;2011;p148"/>
          <p:cNvSpPr txBox="1">
            <a:spLocks noGrp="1"/>
          </p:cNvSpPr>
          <p:nvPr>
            <p:ph type="body" idx="1"/>
          </p:nvPr>
        </p:nvSpPr>
        <p:spPr>
          <a:xfrm>
            <a:off x="4368355" y="5341135"/>
            <a:ext cx="2350800" cy="123623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I should verify information before sharing it in my family group.</a:t>
            </a:r>
            <a:endParaRPr>
              <a:latin typeface="Optimistic" panose="020B0503020203020204" pitchFamily="34" charset="0"/>
              <a:cs typeface="Optimistic" panose="020B0503020203020204" pitchFamily="34" charset="0"/>
            </a:endParaRPr>
          </a:p>
        </p:txBody>
      </p:sp>
      <p:sp>
        <p:nvSpPr>
          <p:cNvPr id="2012" name="Google Shape;2012;p148"/>
          <p:cNvSpPr txBox="1">
            <a:spLocks noGrp="1"/>
          </p:cNvSpPr>
          <p:nvPr>
            <p:ph type="body" idx="1"/>
          </p:nvPr>
        </p:nvSpPr>
        <p:spPr>
          <a:xfrm>
            <a:off x="7624580" y="5341135"/>
            <a:ext cx="2350800" cy="123623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AI can help write professional emails, but I still need to personalize them.</a:t>
            </a:r>
            <a:endParaRPr>
              <a:latin typeface="Optimistic" panose="020B0503020203020204" pitchFamily="34" charset="0"/>
              <a:cs typeface="Optimistic" panose="020B0503020203020204" pitchFamily="34" charset="0"/>
            </a:endParaRPr>
          </a:p>
        </p:txBody>
      </p:sp>
      <p:sp>
        <p:nvSpPr>
          <p:cNvPr id="2013" name="Google Shape;2013;p148"/>
          <p:cNvSpPr txBox="1">
            <a:spLocks noGrp="1"/>
          </p:cNvSpPr>
          <p:nvPr>
            <p:ph type="body" idx="1"/>
          </p:nvPr>
        </p:nvSpPr>
        <p:spPr>
          <a:xfrm>
            <a:off x="11231597" y="5341123"/>
            <a:ext cx="25524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Free AI tools are always safe to use with personal information.</a:t>
            </a:r>
            <a:endParaRPr>
              <a:latin typeface="Optimistic" panose="020B0503020203020204" pitchFamily="34" charset="0"/>
              <a:cs typeface="Optimistic" panose="020B0503020203020204" pitchFamily="34" charset="0"/>
            </a:endParaRPr>
          </a:p>
        </p:txBody>
      </p:sp>
      <p:sp>
        <p:nvSpPr>
          <p:cNvPr id="2014" name="Google Shape;2014;p148"/>
          <p:cNvSpPr/>
          <p:nvPr/>
        </p:nvSpPr>
        <p:spPr>
          <a:xfrm>
            <a:off x="3903124"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15" name="Google Shape;2015;p148"/>
          <p:cNvSpPr/>
          <p:nvPr/>
        </p:nvSpPr>
        <p:spPr>
          <a:xfrm>
            <a:off x="739186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16" name="Google Shape;2016;p148"/>
          <p:cNvSpPr/>
          <p:nvPr/>
        </p:nvSpPr>
        <p:spPr>
          <a:xfrm>
            <a:off x="1088100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17" name="Google Shape;2017;p148"/>
          <p:cNvSpPr/>
          <p:nvPr/>
        </p:nvSpPr>
        <p:spPr>
          <a:xfrm>
            <a:off x="14358452"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18" name="Google Shape;2018;p148"/>
          <p:cNvSpPr txBox="1">
            <a:spLocks noGrp="1"/>
          </p:cNvSpPr>
          <p:nvPr>
            <p:ph type="title" idx="7"/>
          </p:nvPr>
        </p:nvSpPr>
        <p:spPr>
          <a:xfrm>
            <a:off x="14709218"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05</a:t>
            </a:r>
            <a:endParaRPr sz="3000">
              <a:latin typeface="Optimistic" panose="020B0503020203020204" pitchFamily="34" charset="0"/>
              <a:cs typeface="Optimistic" panose="020B0503020203020204" pitchFamily="34" charset="0"/>
            </a:endParaRPr>
          </a:p>
        </p:txBody>
      </p:sp>
      <p:sp>
        <p:nvSpPr>
          <p:cNvPr id="2019" name="Google Shape;2019;p148"/>
          <p:cNvSpPr txBox="1">
            <a:spLocks noGrp="1"/>
          </p:cNvSpPr>
          <p:nvPr>
            <p:ph type="body" idx="1"/>
          </p:nvPr>
        </p:nvSpPr>
        <p:spPr>
          <a:xfrm>
            <a:off x="14709234" y="5341123"/>
            <a:ext cx="25524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AI is just a tool - the wisdom and judgment come from me.</a:t>
            </a:r>
            <a:endParaRPr>
              <a:latin typeface="Optimistic" panose="020B0503020203020204" pitchFamily="34" charset="0"/>
              <a:cs typeface="Optimistic" panose="020B0503020203020204" pitchFamily="34" charset="0"/>
            </a:endParaRPr>
          </a:p>
        </p:txBody>
      </p:sp>
      <p:sp>
        <p:nvSpPr>
          <p:cNvPr id="2020" name="Google Shape;2020;p148"/>
          <p:cNvSpPr/>
          <p:nvPr/>
        </p:nvSpPr>
        <p:spPr>
          <a:xfrm>
            <a:off x="14358642"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21" name="Google Shape;2021;p148"/>
          <p:cNvSpPr txBox="1">
            <a:spLocks noGrp="1"/>
          </p:cNvSpPr>
          <p:nvPr>
            <p:ph type="title"/>
          </p:nvPr>
        </p:nvSpPr>
        <p:spPr>
          <a:xfrm>
            <a:off x="419100" y="1802762"/>
            <a:ext cx="3949200" cy="8505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a:latin typeface="Optimistic" panose="020B0503020203020204" pitchFamily="34" charset="0"/>
                <a:cs typeface="Optimistic" panose="020B0503020203020204" pitchFamily="34" charset="0"/>
              </a:rPr>
              <a:t>Let’s see what you remember</a:t>
            </a:r>
            <a:endParaRPr>
              <a:latin typeface="Optimistic" panose="020B0503020203020204" pitchFamily="34" charset="0"/>
              <a:cs typeface="Optimistic" panose="020B0503020203020204" pitchFamily="34" charset="0"/>
            </a:endParaRPr>
          </a:p>
        </p:txBody>
      </p:sp>
      <p:sp>
        <p:nvSpPr>
          <p:cNvPr id="2022" name="Google Shape;2022;p148"/>
          <p:cNvSpPr txBox="1"/>
          <p:nvPr/>
        </p:nvSpPr>
        <p:spPr>
          <a:xfrm>
            <a:off x="4129096" y="1964588"/>
            <a:ext cx="46074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Show Thumbs Up (True), Thumbs Down (False), or Sideways (Not Sure)</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2023" name="Google Shape;2023;p148"/>
          <p:cNvSpPr txBox="1">
            <a:spLocks noGrp="1"/>
          </p:cNvSpPr>
          <p:nvPr>
            <p:ph type="title"/>
          </p:nvPr>
        </p:nvSpPr>
        <p:spPr>
          <a:xfrm>
            <a:off x="772776"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False</a:t>
            </a:r>
            <a:endParaRPr sz="3000">
              <a:solidFill>
                <a:schemeClr val="accent4"/>
              </a:solidFill>
              <a:latin typeface="Optimistic" panose="020B0503020203020204" pitchFamily="34" charset="0"/>
              <a:cs typeface="Optimistic" panose="020B0503020203020204" pitchFamily="34" charset="0"/>
            </a:endParaRPr>
          </a:p>
        </p:txBody>
      </p:sp>
      <p:sp>
        <p:nvSpPr>
          <p:cNvPr id="2024" name="Google Shape;2024;p148"/>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WRAP-UP &amp; MOVING FORWARD</a:t>
            </a:r>
            <a:endParaRPr sz="1000">
              <a:latin typeface="Optimistic" panose="020B0503020203020204" pitchFamily="34" charset="0"/>
              <a:cs typeface="Optimistic" panose="020B0503020203020204" pitchFamily="34" charset="0"/>
            </a:endParaRPr>
          </a:p>
        </p:txBody>
      </p:sp>
      <p:sp>
        <p:nvSpPr>
          <p:cNvPr id="2025" name="Google Shape;2025;p148"/>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29"/>
        <p:cNvGrpSpPr/>
        <p:nvPr/>
      </p:nvGrpSpPr>
      <p:grpSpPr>
        <a:xfrm>
          <a:off x="0" y="0"/>
          <a:ext cx="0" cy="0"/>
          <a:chOff x="0" y="0"/>
          <a:chExt cx="0" cy="0"/>
        </a:xfrm>
      </p:grpSpPr>
      <p:sp>
        <p:nvSpPr>
          <p:cNvPr id="2030" name="Google Shape;2030;p149"/>
          <p:cNvSpPr/>
          <p:nvPr/>
        </p:nvSpPr>
        <p:spPr>
          <a:xfrm>
            <a:off x="10880814"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31" name="Google Shape;2031;p149"/>
          <p:cNvSpPr/>
          <p:nvPr/>
        </p:nvSpPr>
        <p:spPr>
          <a:xfrm>
            <a:off x="7391977"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32" name="Google Shape;2032;p149"/>
          <p:cNvSpPr/>
          <p:nvPr/>
        </p:nvSpPr>
        <p:spPr>
          <a:xfrm>
            <a:off x="3903115"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33" name="Google Shape;2033;p149"/>
          <p:cNvSpPr/>
          <p:nvPr/>
        </p:nvSpPr>
        <p:spPr>
          <a:xfrm>
            <a:off x="425475"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34" name="Google Shape;2034;p149"/>
          <p:cNvSpPr txBox="1">
            <a:spLocks noGrp="1"/>
          </p:cNvSpPr>
          <p:nvPr>
            <p:ph type="title"/>
          </p:nvPr>
        </p:nvSpPr>
        <p:spPr>
          <a:xfrm>
            <a:off x="772776" y="2143770"/>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01</a:t>
            </a:r>
            <a:endParaRPr sz="3000">
              <a:solidFill>
                <a:schemeClr val="accent4"/>
              </a:solidFill>
              <a:latin typeface="Optimistic" panose="020B0503020203020204" pitchFamily="34" charset="0"/>
              <a:cs typeface="Optimistic" panose="020B0503020203020204" pitchFamily="34" charset="0"/>
            </a:endParaRPr>
          </a:p>
        </p:txBody>
      </p:sp>
      <p:sp>
        <p:nvSpPr>
          <p:cNvPr id="2035" name="Google Shape;2035;p149"/>
          <p:cNvSpPr txBox="1">
            <a:spLocks noGrp="1"/>
          </p:cNvSpPr>
          <p:nvPr>
            <p:ph type="title" idx="3"/>
          </p:nvPr>
        </p:nvSpPr>
        <p:spPr>
          <a:xfrm>
            <a:off x="4368357"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02</a:t>
            </a:r>
            <a:endParaRPr sz="3000">
              <a:solidFill>
                <a:schemeClr val="accent4"/>
              </a:solidFill>
              <a:latin typeface="Optimistic" panose="020B0503020203020204" pitchFamily="34" charset="0"/>
              <a:cs typeface="Optimistic" panose="020B0503020203020204" pitchFamily="34" charset="0"/>
            </a:endParaRPr>
          </a:p>
        </p:txBody>
      </p:sp>
      <p:sp>
        <p:nvSpPr>
          <p:cNvPr id="2036" name="Google Shape;2036;p149"/>
          <p:cNvSpPr txBox="1">
            <a:spLocks noGrp="1"/>
          </p:cNvSpPr>
          <p:nvPr>
            <p:ph type="title" idx="5"/>
          </p:nvPr>
        </p:nvSpPr>
        <p:spPr>
          <a:xfrm>
            <a:off x="7624585"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03</a:t>
            </a:r>
            <a:endParaRPr sz="3000">
              <a:latin typeface="Optimistic" panose="020B0503020203020204" pitchFamily="34" charset="0"/>
              <a:cs typeface="Optimistic" panose="020B0503020203020204" pitchFamily="34" charset="0"/>
            </a:endParaRPr>
          </a:p>
        </p:txBody>
      </p:sp>
      <p:sp>
        <p:nvSpPr>
          <p:cNvPr id="2037" name="Google Shape;2037;p149"/>
          <p:cNvSpPr txBox="1">
            <a:spLocks noGrp="1"/>
          </p:cNvSpPr>
          <p:nvPr>
            <p:ph type="title" idx="7"/>
          </p:nvPr>
        </p:nvSpPr>
        <p:spPr>
          <a:xfrm>
            <a:off x="11231581"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04</a:t>
            </a:r>
            <a:endParaRPr sz="3000">
              <a:latin typeface="Optimistic" panose="020B0503020203020204" pitchFamily="34" charset="0"/>
              <a:cs typeface="Optimistic" panose="020B0503020203020204" pitchFamily="34" charset="0"/>
            </a:endParaRPr>
          </a:p>
        </p:txBody>
      </p:sp>
      <p:sp>
        <p:nvSpPr>
          <p:cNvPr id="2038" name="Google Shape;2038;p149"/>
          <p:cNvSpPr txBox="1">
            <a:spLocks noGrp="1"/>
          </p:cNvSpPr>
          <p:nvPr>
            <p:ph type="body" idx="1"/>
          </p:nvPr>
        </p:nvSpPr>
        <p:spPr>
          <a:xfrm>
            <a:off x="772770" y="5341135"/>
            <a:ext cx="23508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AI-generated content is always obviously fake.</a:t>
            </a:r>
            <a:endParaRPr>
              <a:solidFill>
                <a:schemeClr val="accent4"/>
              </a:solidFill>
              <a:latin typeface="Optimistic" panose="020B0503020203020204" pitchFamily="34" charset="0"/>
              <a:cs typeface="Optimistic" panose="020B0503020203020204" pitchFamily="34" charset="0"/>
            </a:endParaRPr>
          </a:p>
        </p:txBody>
      </p:sp>
      <p:sp>
        <p:nvSpPr>
          <p:cNvPr id="2039" name="Google Shape;2039;p149"/>
          <p:cNvSpPr txBox="1">
            <a:spLocks noGrp="1"/>
          </p:cNvSpPr>
          <p:nvPr>
            <p:ph type="body" idx="1"/>
          </p:nvPr>
        </p:nvSpPr>
        <p:spPr>
          <a:xfrm>
            <a:off x="4368355" y="5341135"/>
            <a:ext cx="2350800" cy="123623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I should verify information before sharing it in my family group.</a:t>
            </a:r>
            <a:endParaRPr>
              <a:solidFill>
                <a:schemeClr val="accent4"/>
              </a:solidFill>
              <a:latin typeface="Optimistic" panose="020B0503020203020204" pitchFamily="34" charset="0"/>
              <a:cs typeface="Optimistic" panose="020B0503020203020204" pitchFamily="34" charset="0"/>
            </a:endParaRPr>
          </a:p>
        </p:txBody>
      </p:sp>
      <p:sp>
        <p:nvSpPr>
          <p:cNvPr id="2040" name="Google Shape;2040;p149"/>
          <p:cNvSpPr txBox="1">
            <a:spLocks noGrp="1"/>
          </p:cNvSpPr>
          <p:nvPr>
            <p:ph type="body" idx="1"/>
          </p:nvPr>
        </p:nvSpPr>
        <p:spPr>
          <a:xfrm>
            <a:off x="7624580" y="5341135"/>
            <a:ext cx="2350800" cy="123623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AI can help write professional emails, but I still need to personalize them.</a:t>
            </a:r>
            <a:endParaRPr>
              <a:latin typeface="Optimistic" panose="020B0503020203020204" pitchFamily="34" charset="0"/>
              <a:cs typeface="Optimistic" panose="020B0503020203020204" pitchFamily="34" charset="0"/>
            </a:endParaRPr>
          </a:p>
        </p:txBody>
      </p:sp>
      <p:sp>
        <p:nvSpPr>
          <p:cNvPr id="2041" name="Google Shape;2041;p149"/>
          <p:cNvSpPr txBox="1">
            <a:spLocks noGrp="1"/>
          </p:cNvSpPr>
          <p:nvPr>
            <p:ph type="body" idx="1"/>
          </p:nvPr>
        </p:nvSpPr>
        <p:spPr>
          <a:xfrm>
            <a:off x="11231597" y="5341123"/>
            <a:ext cx="25524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Free AI tools are always safe to use with personal information.</a:t>
            </a:r>
            <a:endParaRPr>
              <a:latin typeface="Optimistic" panose="020B0503020203020204" pitchFamily="34" charset="0"/>
              <a:cs typeface="Optimistic" panose="020B0503020203020204" pitchFamily="34" charset="0"/>
            </a:endParaRPr>
          </a:p>
        </p:txBody>
      </p:sp>
      <p:sp>
        <p:nvSpPr>
          <p:cNvPr id="2042" name="Google Shape;2042;p149"/>
          <p:cNvSpPr/>
          <p:nvPr/>
        </p:nvSpPr>
        <p:spPr>
          <a:xfrm>
            <a:off x="739186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43" name="Google Shape;2043;p149"/>
          <p:cNvSpPr/>
          <p:nvPr/>
        </p:nvSpPr>
        <p:spPr>
          <a:xfrm>
            <a:off x="1088100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44" name="Google Shape;2044;p149"/>
          <p:cNvSpPr/>
          <p:nvPr/>
        </p:nvSpPr>
        <p:spPr>
          <a:xfrm>
            <a:off x="14358452"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45" name="Google Shape;2045;p149"/>
          <p:cNvSpPr txBox="1">
            <a:spLocks noGrp="1"/>
          </p:cNvSpPr>
          <p:nvPr>
            <p:ph type="title" idx="7"/>
          </p:nvPr>
        </p:nvSpPr>
        <p:spPr>
          <a:xfrm>
            <a:off x="14709218"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05</a:t>
            </a:r>
            <a:endParaRPr sz="3000">
              <a:latin typeface="Optimistic" panose="020B0503020203020204" pitchFamily="34" charset="0"/>
              <a:cs typeface="Optimistic" panose="020B0503020203020204" pitchFamily="34" charset="0"/>
            </a:endParaRPr>
          </a:p>
        </p:txBody>
      </p:sp>
      <p:sp>
        <p:nvSpPr>
          <p:cNvPr id="2046" name="Google Shape;2046;p149"/>
          <p:cNvSpPr txBox="1">
            <a:spLocks noGrp="1"/>
          </p:cNvSpPr>
          <p:nvPr>
            <p:ph type="body" idx="1"/>
          </p:nvPr>
        </p:nvSpPr>
        <p:spPr>
          <a:xfrm>
            <a:off x="14709234" y="5341123"/>
            <a:ext cx="25524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AI is just a tool - the wisdom and judgment come from me.</a:t>
            </a:r>
            <a:endParaRPr>
              <a:latin typeface="Optimistic" panose="020B0503020203020204" pitchFamily="34" charset="0"/>
              <a:cs typeface="Optimistic" panose="020B0503020203020204" pitchFamily="34" charset="0"/>
            </a:endParaRPr>
          </a:p>
        </p:txBody>
      </p:sp>
      <p:sp>
        <p:nvSpPr>
          <p:cNvPr id="2047" name="Google Shape;2047;p149"/>
          <p:cNvSpPr/>
          <p:nvPr/>
        </p:nvSpPr>
        <p:spPr>
          <a:xfrm>
            <a:off x="14358642"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48" name="Google Shape;2048;p149"/>
          <p:cNvSpPr txBox="1">
            <a:spLocks noGrp="1"/>
          </p:cNvSpPr>
          <p:nvPr>
            <p:ph type="title"/>
          </p:nvPr>
        </p:nvSpPr>
        <p:spPr>
          <a:xfrm>
            <a:off x="419100" y="1802762"/>
            <a:ext cx="3949200" cy="8505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a:latin typeface="Optimistic" panose="020B0503020203020204" pitchFamily="34" charset="0"/>
                <a:cs typeface="Optimistic" panose="020B0503020203020204" pitchFamily="34" charset="0"/>
              </a:rPr>
              <a:t>Let’s see what you remember</a:t>
            </a:r>
            <a:endParaRPr>
              <a:latin typeface="Optimistic" panose="020B0503020203020204" pitchFamily="34" charset="0"/>
              <a:cs typeface="Optimistic" panose="020B0503020203020204" pitchFamily="34" charset="0"/>
            </a:endParaRPr>
          </a:p>
        </p:txBody>
      </p:sp>
      <p:sp>
        <p:nvSpPr>
          <p:cNvPr id="2049" name="Google Shape;2049;p149"/>
          <p:cNvSpPr txBox="1"/>
          <p:nvPr/>
        </p:nvSpPr>
        <p:spPr>
          <a:xfrm>
            <a:off x="4129096" y="1964588"/>
            <a:ext cx="46074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Show Thumbs Up (True), Thumbs Down (False), or Sideways (Not Sure)</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2050" name="Google Shape;2050;p149"/>
          <p:cNvSpPr txBox="1">
            <a:spLocks noGrp="1"/>
          </p:cNvSpPr>
          <p:nvPr>
            <p:ph type="title"/>
          </p:nvPr>
        </p:nvSpPr>
        <p:spPr>
          <a:xfrm>
            <a:off x="772776"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False</a:t>
            </a:r>
            <a:endParaRPr sz="3000">
              <a:solidFill>
                <a:schemeClr val="accent4"/>
              </a:solidFill>
              <a:latin typeface="Optimistic" panose="020B0503020203020204" pitchFamily="34" charset="0"/>
              <a:cs typeface="Optimistic" panose="020B0503020203020204" pitchFamily="34" charset="0"/>
            </a:endParaRPr>
          </a:p>
        </p:txBody>
      </p:sp>
      <p:sp>
        <p:nvSpPr>
          <p:cNvPr id="2051" name="Google Shape;2051;p149"/>
          <p:cNvSpPr txBox="1">
            <a:spLocks noGrp="1"/>
          </p:cNvSpPr>
          <p:nvPr>
            <p:ph type="title"/>
          </p:nvPr>
        </p:nvSpPr>
        <p:spPr>
          <a:xfrm>
            <a:off x="4368351"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True</a:t>
            </a:r>
            <a:endParaRPr sz="3000">
              <a:solidFill>
                <a:schemeClr val="accent4"/>
              </a:solidFill>
              <a:latin typeface="Optimistic" panose="020B0503020203020204" pitchFamily="34" charset="0"/>
              <a:cs typeface="Optimistic" panose="020B0503020203020204" pitchFamily="34" charset="0"/>
            </a:endParaRPr>
          </a:p>
        </p:txBody>
      </p:sp>
      <p:sp>
        <p:nvSpPr>
          <p:cNvPr id="2052" name="Google Shape;2052;p149"/>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WRAP-UP &amp; MOVING FORWARD</a:t>
            </a:r>
            <a:endParaRPr sz="1000">
              <a:latin typeface="Optimistic" panose="020B0503020203020204" pitchFamily="34" charset="0"/>
              <a:cs typeface="Optimistic" panose="020B0503020203020204" pitchFamily="34" charset="0"/>
            </a:endParaRPr>
          </a:p>
        </p:txBody>
      </p:sp>
      <p:sp>
        <p:nvSpPr>
          <p:cNvPr id="2053" name="Google Shape;2053;p149"/>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057"/>
        <p:cNvGrpSpPr/>
        <p:nvPr/>
      </p:nvGrpSpPr>
      <p:grpSpPr>
        <a:xfrm>
          <a:off x="0" y="0"/>
          <a:ext cx="0" cy="0"/>
          <a:chOff x="0" y="0"/>
          <a:chExt cx="0" cy="0"/>
        </a:xfrm>
      </p:grpSpPr>
      <p:sp>
        <p:nvSpPr>
          <p:cNvPr id="2058" name="Google Shape;2058;p150"/>
          <p:cNvSpPr/>
          <p:nvPr/>
        </p:nvSpPr>
        <p:spPr>
          <a:xfrm>
            <a:off x="10880814"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59" name="Google Shape;2059;p150"/>
          <p:cNvSpPr/>
          <p:nvPr/>
        </p:nvSpPr>
        <p:spPr>
          <a:xfrm>
            <a:off x="7391977"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60" name="Google Shape;2060;p150"/>
          <p:cNvSpPr/>
          <p:nvPr/>
        </p:nvSpPr>
        <p:spPr>
          <a:xfrm>
            <a:off x="3903115"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61" name="Google Shape;2061;p150"/>
          <p:cNvSpPr/>
          <p:nvPr/>
        </p:nvSpPr>
        <p:spPr>
          <a:xfrm>
            <a:off x="425475"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62" name="Google Shape;2062;p150"/>
          <p:cNvSpPr txBox="1">
            <a:spLocks noGrp="1"/>
          </p:cNvSpPr>
          <p:nvPr>
            <p:ph type="title"/>
          </p:nvPr>
        </p:nvSpPr>
        <p:spPr>
          <a:xfrm>
            <a:off x="772776" y="2143770"/>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01</a:t>
            </a:r>
            <a:endParaRPr sz="3000">
              <a:solidFill>
                <a:schemeClr val="accent4"/>
              </a:solidFill>
              <a:latin typeface="Optimistic" panose="020B0503020203020204" pitchFamily="34" charset="0"/>
              <a:cs typeface="Optimistic" panose="020B0503020203020204" pitchFamily="34" charset="0"/>
            </a:endParaRPr>
          </a:p>
        </p:txBody>
      </p:sp>
      <p:sp>
        <p:nvSpPr>
          <p:cNvPr id="2063" name="Google Shape;2063;p150"/>
          <p:cNvSpPr txBox="1">
            <a:spLocks noGrp="1"/>
          </p:cNvSpPr>
          <p:nvPr>
            <p:ph type="title" idx="3"/>
          </p:nvPr>
        </p:nvSpPr>
        <p:spPr>
          <a:xfrm>
            <a:off x="4368357"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02</a:t>
            </a:r>
            <a:endParaRPr sz="3000">
              <a:solidFill>
                <a:schemeClr val="accent4"/>
              </a:solidFill>
              <a:latin typeface="Optimistic" panose="020B0503020203020204" pitchFamily="34" charset="0"/>
              <a:cs typeface="Optimistic" panose="020B0503020203020204" pitchFamily="34" charset="0"/>
            </a:endParaRPr>
          </a:p>
        </p:txBody>
      </p:sp>
      <p:sp>
        <p:nvSpPr>
          <p:cNvPr id="2064" name="Google Shape;2064;p150"/>
          <p:cNvSpPr txBox="1">
            <a:spLocks noGrp="1"/>
          </p:cNvSpPr>
          <p:nvPr>
            <p:ph type="title" idx="5"/>
          </p:nvPr>
        </p:nvSpPr>
        <p:spPr>
          <a:xfrm>
            <a:off x="7776985"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03</a:t>
            </a:r>
            <a:endParaRPr sz="3000">
              <a:solidFill>
                <a:schemeClr val="accent4"/>
              </a:solidFill>
              <a:latin typeface="Optimistic" panose="020B0503020203020204" pitchFamily="34" charset="0"/>
              <a:cs typeface="Optimistic" panose="020B0503020203020204" pitchFamily="34" charset="0"/>
            </a:endParaRPr>
          </a:p>
        </p:txBody>
      </p:sp>
      <p:sp>
        <p:nvSpPr>
          <p:cNvPr id="2065" name="Google Shape;2065;p150"/>
          <p:cNvSpPr txBox="1">
            <a:spLocks noGrp="1"/>
          </p:cNvSpPr>
          <p:nvPr>
            <p:ph type="title" idx="7"/>
          </p:nvPr>
        </p:nvSpPr>
        <p:spPr>
          <a:xfrm>
            <a:off x="11231581"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04</a:t>
            </a:r>
            <a:endParaRPr sz="3000">
              <a:latin typeface="Optimistic" panose="020B0503020203020204" pitchFamily="34" charset="0"/>
              <a:cs typeface="Optimistic" panose="020B0503020203020204" pitchFamily="34" charset="0"/>
            </a:endParaRPr>
          </a:p>
        </p:txBody>
      </p:sp>
      <p:sp>
        <p:nvSpPr>
          <p:cNvPr id="2066" name="Google Shape;2066;p150"/>
          <p:cNvSpPr txBox="1">
            <a:spLocks noGrp="1"/>
          </p:cNvSpPr>
          <p:nvPr>
            <p:ph type="body" idx="1"/>
          </p:nvPr>
        </p:nvSpPr>
        <p:spPr>
          <a:xfrm>
            <a:off x="772770" y="5341135"/>
            <a:ext cx="23508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AI-generated content is always obviously fake.</a:t>
            </a:r>
            <a:endParaRPr>
              <a:solidFill>
                <a:schemeClr val="accent4"/>
              </a:solidFill>
              <a:latin typeface="Optimistic" panose="020B0503020203020204" pitchFamily="34" charset="0"/>
              <a:cs typeface="Optimistic" panose="020B0503020203020204" pitchFamily="34" charset="0"/>
            </a:endParaRPr>
          </a:p>
        </p:txBody>
      </p:sp>
      <p:sp>
        <p:nvSpPr>
          <p:cNvPr id="2067" name="Google Shape;2067;p150"/>
          <p:cNvSpPr txBox="1">
            <a:spLocks noGrp="1"/>
          </p:cNvSpPr>
          <p:nvPr>
            <p:ph type="body" idx="1"/>
          </p:nvPr>
        </p:nvSpPr>
        <p:spPr>
          <a:xfrm>
            <a:off x="4368355" y="5341135"/>
            <a:ext cx="2350800" cy="123623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I should verify information before sharing it in my family group.</a:t>
            </a:r>
            <a:endParaRPr>
              <a:solidFill>
                <a:schemeClr val="accent4"/>
              </a:solidFill>
              <a:latin typeface="Optimistic" panose="020B0503020203020204" pitchFamily="34" charset="0"/>
              <a:cs typeface="Optimistic" panose="020B0503020203020204" pitchFamily="34" charset="0"/>
            </a:endParaRPr>
          </a:p>
        </p:txBody>
      </p:sp>
      <p:sp>
        <p:nvSpPr>
          <p:cNvPr id="2068" name="Google Shape;2068;p150"/>
          <p:cNvSpPr txBox="1">
            <a:spLocks noGrp="1"/>
          </p:cNvSpPr>
          <p:nvPr>
            <p:ph type="body" idx="1"/>
          </p:nvPr>
        </p:nvSpPr>
        <p:spPr>
          <a:xfrm>
            <a:off x="7776980" y="5341135"/>
            <a:ext cx="2350800" cy="123623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AI can help write professional emails, but I still need to personalize them.</a:t>
            </a:r>
            <a:endParaRPr>
              <a:solidFill>
                <a:schemeClr val="accent4"/>
              </a:solidFill>
              <a:latin typeface="Optimistic" panose="020B0503020203020204" pitchFamily="34" charset="0"/>
              <a:cs typeface="Optimistic" panose="020B0503020203020204" pitchFamily="34" charset="0"/>
            </a:endParaRPr>
          </a:p>
        </p:txBody>
      </p:sp>
      <p:sp>
        <p:nvSpPr>
          <p:cNvPr id="2069" name="Google Shape;2069;p150"/>
          <p:cNvSpPr txBox="1">
            <a:spLocks noGrp="1"/>
          </p:cNvSpPr>
          <p:nvPr>
            <p:ph type="body" idx="1"/>
          </p:nvPr>
        </p:nvSpPr>
        <p:spPr>
          <a:xfrm>
            <a:off x="11231597" y="5341123"/>
            <a:ext cx="25524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Free AI tools are always safe to use with personal information.</a:t>
            </a:r>
            <a:endParaRPr>
              <a:latin typeface="Optimistic" panose="020B0503020203020204" pitchFamily="34" charset="0"/>
              <a:cs typeface="Optimistic" panose="020B0503020203020204" pitchFamily="34" charset="0"/>
            </a:endParaRPr>
          </a:p>
        </p:txBody>
      </p:sp>
      <p:sp>
        <p:nvSpPr>
          <p:cNvPr id="2070" name="Google Shape;2070;p150"/>
          <p:cNvSpPr/>
          <p:nvPr/>
        </p:nvSpPr>
        <p:spPr>
          <a:xfrm>
            <a:off x="14358452"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71" name="Google Shape;2071;p150"/>
          <p:cNvSpPr txBox="1">
            <a:spLocks noGrp="1"/>
          </p:cNvSpPr>
          <p:nvPr>
            <p:ph type="title" idx="7"/>
          </p:nvPr>
        </p:nvSpPr>
        <p:spPr>
          <a:xfrm>
            <a:off x="14709218"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05</a:t>
            </a:r>
            <a:endParaRPr sz="3000">
              <a:latin typeface="Optimistic" panose="020B0503020203020204" pitchFamily="34" charset="0"/>
              <a:cs typeface="Optimistic" panose="020B0503020203020204" pitchFamily="34" charset="0"/>
            </a:endParaRPr>
          </a:p>
        </p:txBody>
      </p:sp>
      <p:sp>
        <p:nvSpPr>
          <p:cNvPr id="2072" name="Google Shape;2072;p150"/>
          <p:cNvSpPr txBox="1">
            <a:spLocks noGrp="1"/>
          </p:cNvSpPr>
          <p:nvPr>
            <p:ph type="body" idx="1"/>
          </p:nvPr>
        </p:nvSpPr>
        <p:spPr>
          <a:xfrm>
            <a:off x="14709234" y="5341123"/>
            <a:ext cx="25524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AI is just a tool - the wisdom and judgment come from me.</a:t>
            </a:r>
            <a:endParaRPr>
              <a:latin typeface="Optimistic" panose="020B0503020203020204" pitchFamily="34" charset="0"/>
              <a:cs typeface="Optimistic" panose="020B0503020203020204" pitchFamily="34" charset="0"/>
            </a:endParaRPr>
          </a:p>
        </p:txBody>
      </p:sp>
      <p:sp>
        <p:nvSpPr>
          <p:cNvPr id="2073" name="Google Shape;2073;p150"/>
          <p:cNvSpPr/>
          <p:nvPr/>
        </p:nvSpPr>
        <p:spPr>
          <a:xfrm>
            <a:off x="14358642"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74" name="Google Shape;2074;p150"/>
          <p:cNvSpPr txBox="1">
            <a:spLocks noGrp="1"/>
          </p:cNvSpPr>
          <p:nvPr>
            <p:ph type="title"/>
          </p:nvPr>
        </p:nvSpPr>
        <p:spPr>
          <a:xfrm>
            <a:off x="419100" y="1802762"/>
            <a:ext cx="3949200" cy="8505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a:latin typeface="Optimistic" panose="020B0503020203020204" pitchFamily="34" charset="0"/>
                <a:cs typeface="Optimistic" panose="020B0503020203020204" pitchFamily="34" charset="0"/>
              </a:rPr>
              <a:t>Let’s see what you remember</a:t>
            </a:r>
            <a:endParaRPr>
              <a:latin typeface="Optimistic" panose="020B0503020203020204" pitchFamily="34" charset="0"/>
              <a:cs typeface="Optimistic" panose="020B0503020203020204" pitchFamily="34" charset="0"/>
            </a:endParaRPr>
          </a:p>
        </p:txBody>
      </p:sp>
      <p:sp>
        <p:nvSpPr>
          <p:cNvPr id="2075" name="Google Shape;2075;p150"/>
          <p:cNvSpPr txBox="1"/>
          <p:nvPr/>
        </p:nvSpPr>
        <p:spPr>
          <a:xfrm>
            <a:off x="4129096" y="1964588"/>
            <a:ext cx="46074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Show Thumbs Up (True), Thumbs Down (False), or Sideways (Not Sure)</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2076" name="Google Shape;2076;p150"/>
          <p:cNvSpPr txBox="1">
            <a:spLocks noGrp="1"/>
          </p:cNvSpPr>
          <p:nvPr>
            <p:ph type="title"/>
          </p:nvPr>
        </p:nvSpPr>
        <p:spPr>
          <a:xfrm>
            <a:off x="772776"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False</a:t>
            </a:r>
            <a:endParaRPr sz="3000">
              <a:solidFill>
                <a:schemeClr val="accent4"/>
              </a:solidFill>
              <a:latin typeface="Optimistic" panose="020B0503020203020204" pitchFamily="34" charset="0"/>
              <a:cs typeface="Optimistic" panose="020B0503020203020204" pitchFamily="34" charset="0"/>
            </a:endParaRPr>
          </a:p>
        </p:txBody>
      </p:sp>
      <p:sp>
        <p:nvSpPr>
          <p:cNvPr id="2077" name="Google Shape;2077;p150"/>
          <p:cNvSpPr txBox="1">
            <a:spLocks noGrp="1"/>
          </p:cNvSpPr>
          <p:nvPr>
            <p:ph type="title"/>
          </p:nvPr>
        </p:nvSpPr>
        <p:spPr>
          <a:xfrm>
            <a:off x="4368351"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True</a:t>
            </a:r>
            <a:endParaRPr sz="3000">
              <a:solidFill>
                <a:schemeClr val="accent4"/>
              </a:solidFill>
              <a:latin typeface="Optimistic" panose="020B0503020203020204" pitchFamily="34" charset="0"/>
              <a:cs typeface="Optimistic" panose="020B0503020203020204" pitchFamily="34" charset="0"/>
            </a:endParaRPr>
          </a:p>
        </p:txBody>
      </p:sp>
      <p:sp>
        <p:nvSpPr>
          <p:cNvPr id="2078" name="Google Shape;2078;p150"/>
          <p:cNvSpPr txBox="1">
            <a:spLocks noGrp="1"/>
          </p:cNvSpPr>
          <p:nvPr>
            <p:ph type="title"/>
          </p:nvPr>
        </p:nvSpPr>
        <p:spPr>
          <a:xfrm>
            <a:off x="7776988"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True</a:t>
            </a:r>
            <a:endParaRPr sz="3000">
              <a:solidFill>
                <a:schemeClr val="accent4"/>
              </a:solidFill>
              <a:latin typeface="Optimistic" panose="020B0503020203020204" pitchFamily="34" charset="0"/>
              <a:cs typeface="Optimistic" panose="020B0503020203020204" pitchFamily="34" charset="0"/>
            </a:endParaRPr>
          </a:p>
        </p:txBody>
      </p:sp>
      <p:sp>
        <p:nvSpPr>
          <p:cNvPr id="2079" name="Google Shape;2079;p150"/>
          <p:cNvSpPr/>
          <p:nvPr/>
        </p:nvSpPr>
        <p:spPr>
          <a:xfrm>
            <a:off x="1088100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80" name="Google Shape;2080;p150"/>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WRAP-UP &amp; MOVING FORWARD</a:t>
            </a:r>
            <a:endParaRPr sz="1000">
              <a:latin typeface="Optimistic" panose="020B0503020203020204" pitchFamily="34" charset="0"/>
              <a:cs typeface="Optimistic" panose="020B0503020203020204" pitchFamily="34" charset="0"/>
            </a:endParaRPr>
          </a:p>
        </p:txBody>
      </p:sp>
      <p:sp>
        <p:nvSpPr>
          <p:cNvPr id="2081" name="Google Shape;2081;p150"/>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85"/>
        <p:cNvGrpSpPr/>
        <p:nvPr/>
      </p:nvGrpSpPr>
      <p:grpSpPr>
        <a:xfrm>
          <a:off x="0" y="0"/>
          <a:ext cx="0" cy="0"/>
          <a:chOff x="0" y="0"/>
          <a:chExt cx="0" cy="0"/>
        </a:xfrm>
      </p:grpSpPr>
      <p:sp>
        <p:nvSpPr>
          <p:cNvPr id="2086" name="Google Shape;2086;p151"/>
          <p:cNvSpPr/>
          <p:nvPr/>
        </p:nvSpPr>
        <p:spPr>
          <a:xfrm>
            <a:off x="10880814"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87" name="Google Shape;2087;p151"/>
          <p:cNvSpPr/>
          <p:nvPr/>
        </p:nvSpPr>
        <p:spPr>
          <a:xfrm>
            <a:off x="7391977"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88" name="Google Shape;2088;p151"/>
          <p:cNvSpPr/>
          <p:nvPr/>
        </p:nvSpPr>
        <p:spPr>
          <a:xfrm>
            <a:off x="3903115"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89" name="Google Shape;2089;p151"/>
          <p:cNvSpPr/>
          <p:nvPr/>
        </p:nvSpPr>
        <p:spPr>
          <a:xfrm>
            <a:off x="425475"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90" name="Google Shape;2090;p151"/>
          <p:cNvSpPr txBox="1">
            <a:spLocks noGrp="1"/>
          </p:cNvSpPr>
          <p:nvPr>
            <p:ph type="title"/>
          </p:nvPr>
        </p:nvSpPr>
        <p:spPr>
          <a:xfrm>
            <a:off x="772776" y="2143770"/>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01</a:t>
            </a:r>
            <a:endParaRPr sz="3000">
              <a:solidFill>
                <a:schemeClr val="accent4"/>
              </a:solidFill>
              <a:latin typeface="Optimistic" panose="020B0503020203020204" pitchFamily="34" charset="0"/>
              <a:cs typeface="Optimistic" panose="020B0503020203020204" pitchFamily="34" charset="0"/>
            </a:endParaRPr>
          </a:p>
        </p:txBody>
      </p:sp>
      <p:sp>
        <p:nvSpPr>
          <p:cNvPr id="2091" name="Google Shape;2091;p151"/>
          <p:cNvSpPr txBox="1">
            <a:spLocks noGrp="1"/>
          </p:cNvSpPr>
          <p:nvPr>
            <p:ph type="title" idx="3"/>
          </p:nvPr>
        </p:nvSpPr>
        <p:spPr>
          <a:xfrm>
            <a:off x="4368357"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02</a:t>
            </a:r>
            <a:endParaRPr sz="3000">
              <a:solidFill>
                <a:schemeClr val="accent4"/>
              </a:solidFill>
              <a:latin typeface="Optimistic" panose="020B0503020203020204" pitchFamily="34" charset="0"/>
              <a:cs typeface="Optimistic" panose="020B0503020203020204" pitchFamily="34" charset="0"/>
            </a:endParaRPr>
          </a:p>
        </p:txBody>
      </p:sp>
      <p:sp>
        <p:nvSpPr>
          <p:cNvPr id="2092" name="Google Shape;2092;p151"/>
          <p:cNvSpPr txBox="1">
            <a:spLocks noGrp="1"/>
          </p:cNvSpPr>
          <p:nvPr>
            <p:ph type="title" idx="5"/>
          </p:nvPr>
        </p:nvSpPr>
        <p:spPr>
          <a:xfrm>
            <a:off x="7776985"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03</a:t>
            </a:r>
            <a:endParaRPr sz="3000">
              <a:solidFill>
                <a:schemeClr val="accent4"/>
              </a:solidFill>
              <a:latin typeface="Optimistic" panose="020B0503020203020204" pitchFamily="34" charset="0"/>
              <a:cs typeface="Optimistic" panose="020B0503020203020204" pitchFamily="34" charset="0"/>
            </a:endParaRPr>
          </a:p>
        </p:txBody>
      </p:sp>
      <p:sp>
        <p:nvSpPr>
          <p:cNvPr id="2093" name="Google Shape;2093;p151"/>
          <p:cNvSpPr txBox="1">
            <a:spLocks noGrp="1"/>
          </p:cNvSpPr>
          <p:nvPr>
            <p:ph type="title" idx="7"/>
          </p:nvPr>
        </p:nvSpPr>
        <p:spPr>
          <a:xfrm>
            <a:off x="11231581"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04</a:t>
            </a:r>
            <a:endParaRPr sz="3000">
              <a:solidFill>
                <a:schemeClr val="accent4"/>
              </a:solidFill>
              <a:latin typeface="Optimistic" panose="020B0503020203020204" pitchFamily="34" charset="0"/>
              <a:cs typeface="Optimistic" panose="020B0503020203020204" pitchFamily="34" charset="0"/>
            </a:endParaRPr>
          </a:p>
        </p:txBody>
      </p:sp>
      <p:sp>
        <p:nvSpPr>
          <p:cNvPr id="2094" name="Google Shape;2094;p151"/>
          <p:cNvSpPr txBox="1">
            <a:spLocks noGrp="1"/>
          </p:cNvSpPr>
          <p:nvPr>
            <p:ph type="body" idx="1"/>
          </p:nvPr>
        </p:nvSpPr>
        <p:spPr>
          <a:xfrm>
            <a:off x="772770" y="5341135"/>
            <a:ext cx="23508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AI-generated content is always obviously fake.</a:t>
            </a:r>
            <a:endParaRPr>
              <a:solidFill>
                <a:schemeClr val="accent4"/>
              </a:solidFill>
              <a:latin typeface="Optimistic" panose="020B0503020203020204" pitchFamily="34" charset="0"/>
              <a:cs typeface="Optimistic" panose="020B0503020203020204" pitchFamily="34" charset="0"/>
            </a:endParaRPr>
          </a:p>
        </p:txBody>
      </p:sp>
      <p:sp>
        <p:nvSpPr>
          <p:cNvPr id="2095" name="Google Shape;2095;p151"/>
          <p:cNvSpPr txBox="1">
            <a:spLocks noGrp="1"/>
          </p:cNvSpPr>
          <p:nvPr>
            <p:ph type="body" idx="1"/>
          </p:nvPr>
        </p:nvSpPr>
        <p:spPr>
          <a:xfrm>
            <a:off x="4368355" y="5341135"/>
            <a:ext cx="2350800" cy="123623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I should verify information before sharing it in my family group.</a:t>
            </a:r>
            <a:endParaRPr>
              <a:solidFill>
                <a:schemeClr val="accent4"/>
              </a:solidFill>
              <a:latin typeface="Optimistic" panose="020B0503020203020204" pitchFamily="34" charset="0"/>
              <a:cs typeface="Optimistic" panose="020B0503020203020204" pitchFamily="34" charset="0"/>
            </a:endParaRPr>
          </a:p>
        </p:txBody>
      </p:sp>
      <p:sp>
        <p:nvSpPr>
          <p:cNvPr id="2096" name="Google Shape;2096;p151"/>
          <p:cNvSpPr txBox="1">
            <a:spLocks noGrp="1"/>
          </p:cNvSpPr>
          <p:nvPr>
            <p:ph type="body" idx="1"/>
          </p:nvPr>
        </p:nvSpPr>
        <p:spPr>
          <a:xfrm>
            <a:off x="7776980" y="5341135"/>
            <a:ext cx="2350800" cy="123623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AI can help write professional emails, but I still need to personalize them.</a:t>
            </a:r>
            <a:endParaRPr>
              <a:solidFill>
                <a:schemeClr val="accent4"/>
              </a:solidFill>
              <a:latin typeface="Optimistic" panose="020B0503020203020204" pitchFamily="34" charset="0"/>
              <a:cs typeface="Optimistic" panose="020B0503020203020204" pitchFamily="34" charset="0"/>
            </a:endParaRPr>
          </a:p>
        </p:txBody>
      </p:sp>
      <p:sp>
        <p:nvSpPr>
          <p:cNvPr id="2097" name="Google Shape;2097;p151"/>
          <p:cNvSpPr txBox="1">
            <a:spLocks noGrp="1"/>
          </p:cNvSpPr>
          <p:nvPr>
            <p:ph type="body" idx="1"/>
          </p:nvPr>
        </p:nvSpPr>
        <p:spPr>
          <a:xfrm>
            <a:off x="11231597" y="5341123"/>
            <a:ext cx="25524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Free AI tools are always safe to use with personal information.</a:t>
            </a:r>
            <a:endParaRPr>
              <a:solidFill>
                <a:schemeClr val="accent4"/>
              </a:solidFill>
              <a:latin typeface="Optimistic" panose="020B0503020203020204" pitchFamily="34" charset="0"/>
              <a:cs typeface="Optimistic" panose="020B0503020203020204" pitchFamily="34" charset="0"/>
            </a:endParaRPr>
          </a:p>
        </p:txBody>
      </p:sp>
      <p:sp>
        <p:nvSpPr>
          <p:cNvPr id="2098" name="Google Shape;2098;p151"/>
          <p:cNvSpPr/>
          <p:nvPr/>
        </p:nvSpPr>
        <p:spPr>
          <a:xfrm>
            <a:off x="14358452"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99" name="Google Shape;2099;p151"/>
          <p:cNvSpPr txBox="1">
            <a:spLocks noGrp="1"/>
          </p:cNvSpPr>
          <p:nvPr>
            <p:ph type="title" idx="7"/>
          </p:nvPr>
        </p:nvSpPr>
        <p:spPr>
          <a:xfrm>
            <a:off x="14709218"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05</a:t>
            </a:r>
            <a:endParaRPr sz="3000">
              <a:latin typeface="Optimistic" panose="020B0503020203020204" pitchFamily="34" charset="0"/>
              <a:cs typeface="Optimistic" panose="020B0503020203020204" pitchFamily="34" charset="0"/>
            </a:endParaRPr>
          </a:p>
        </p:txBody>
      </p:sp>
      <p:sp>
        <p:nvSpPr>
          <p:cNvPr id="2100" name="Google Shape;2100;p151"/>
          <p:cNvSpPr txBox="1">
            <a:spLocks noGrp="1"/>
          </p:cNvSpPr>
          <p:nvPr>
            <p:ph type="body" idx="1"/>
          </p:nvPr>
        </p:nvSpPr>
        <p:spPr>
          <a:xfrm>
            <a:off x="14709234" y="5341123"/>
            <a:ext cx="25524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AI is just a tool - the wisdom and judgment come from me.</a:t>
            </a:r>
            <a:endParaRPr>
              <a:latin typeface="Optimistic" panose="020B0503020203020204" pitchFamily="34" charset="0"/>
              <a:cs typeface="Optimistic" panose="020B0503020203020204" pitchFamily="34" charset="0"/>
            </a:endParaRPr>
          </a:p>
        </p:txBody>
      </p:sp>
      <p:sp>
        <p:nvSpPr>
          <p:cNvPr id="2101" name="Google Shape;2101;p151"/>
          <p:cNvSpPr/>
          <p:nvPr/>
        </p:nvSpPr>
        <p:spPr>
          <a:xfrm>
            <a:off x="14358642"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02" name="Google Shape;2102;p151"/>
          <p:cNvSpPr txBox="1">
            <a:spLocks noGrp="1"/>
          </p:cNvSpPr>
          <p:nvPr>
            <p:ph type="title"/>
          </p:nvPr>
        </p:nvSpPr>
        <p:spPr>
          <a:xfrm>
            <a:off x="419100" y="1802762"/>
            <a:ext cx="3949200" cy="8505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a:latin typeface="Optimistic" panose="020B0503020203020204" pitchFamily="34" charset="0"/>
                <a:cs typeface="Optimistic" panose="020B0503020203020204" pitchFamily="34" charset="0"/>
              </a:rPr>
              <a:t>Let’s see what you remember</a:t>
            </a:r>
            <a:endParaRPr>
              <a:latin typeface="Optimistic" panose="020B0503020203020204" pitchFamily="34" charset="0"/>
              <a:cs typeface="Optimistic" panose="020B0503020203020204" pitchFamily="34" charset="0"/>
            </a:endParaRPr>
          </a:p>
        </p:txBody>
      </p:sp>
      <p:sp>
        <p:nvSpPr>
          <p:cNvPr id="2103" name="Google Shape;2103;p151"/>
          <p:cNvSpPr txBox="1"/>
          <p:nvPr/>
        </p:nvSpPr>
        <p:spPr>
          <a:xfrm>
            <a:off x="4129096" y="1964588"/>
            <a:ext cx="46074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Show Thumbs Up (True), Thumbs Down (False), or Sideways (Not Sure)</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2104" name="Google Shape;2104;p151"/>
          <p:cNvSpPr txBox="1">
            <a:spLocks noGrp="1"/>
          </p:cNvSpPr>
          <p:nvPr>
            <p:ph type="title"/>
          </p:nvPr>
        </p:nvSpPr>
        <p:spPr>
          <a:xfrm>
            <a:off x="772776"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False</a:t>
            </a:r>
            <a:endParaRPr sz="3000">
              <a:solidFill>
                <a:schemeClr val="accent4"/>
              </a:solidFill>
              <a:latin typeface="Optimistic" panose="020B0503020203020204" pitchFamily="34" charset="0"/>
              <a:cs typeface="Optimistic" panose="020B0503020203020204" pitchFamily="34" charset="0"/>
            </a:endParaRPr>
          </a:p>
        </p:txBody>
      </p:sp>
      <p:sp>
        <p:nvSpPr>
          <p:cNvPr id="2105" name="Google Shape;2105;p151"/>
          <p:cNvSpPr txBox="1">
            <a:spLocks noGrp="1"/>
          </p:cNvSpPr>
          <p:nvPr>
            <p:ph type="title"/>
          </p:nvPr>
        </p:nvSpPr>
        <p:spPr>
          <a:xfrm>
            <a:off x="4368351"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True</a:t>
            </a:r>
            <a:endParaRPr sz="3000">
              <a:solidFill>
                <a:schemeClr val="accent4"/>
              </a:solidFill>
              <a:latin typeface="Optimistic" panose="020B0503020203020204" pitchFamily="34" charset="0"/>
              <a:cs typeface="Optimistic" panose="020B0503020203020204" pitchFamily="34" charset="0"/>
            </a:endParaRPr>
          </a:p>
        </p:txBody>
      </p:sp>
      <p:sp>
        <p:nvSpPr>
          <p:cNvPr id="2106" name="Google Shape;2106;p151"/>
          <p:cNvSpPr txBox="1">
            <a:spLocks noGrp="1"/>
          </p:cNvSpPr>
          <p:nvPr>
            <p:ph type="title"/>
          </p:nvPr>
        </p:nvSpPr>
        <p:spPr>
          <a:xfrm>
            <a:off x="7776988"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True</a:t>
            </a:r>
            <a:endParaRPr sz="3000">
              <a:solidFill>
                <a:schemeClr val="accent4"/>
              </a:solidFill>
              <a:latin typeface="Optimistic" panose="020B0503020203020204" pitchFamily="34" charset="0"/>
              <a:cs typeface="Optimistic" panose="020B0503020203020204" pitchFamily="34" charset="0"/>
            </a:endParaRPr>
          </a:p>
        </p:txBody>
      </p:sp>
      <p:sp>
        <p:nvSpPr>
          <p:cNvPr id="2107" name="Google Shape;2107;p151"/>
          <p:cNvSpPr txBox="1">
            <a:spLocks noGrp="1"/>
          </p:cNvSpPr>
          <p:nvPr>
            <p:ph type="title"/>
          </p:nvPr>
        </p:nvSpPr>
        <p:spPr>
          <a:xfrm>
            <a:off x="11243113"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False</a:t>
            </a:r>
            <a:endParaRPr sz="3000">
              <a:solidFill>
                <a:schemeClr val="accent4"/>
              </a:solidFill>
              <a:latin typeface="Optimistic" panose="020B0503020203020204" pitchFamily="34" charset="0"/>
              <a:cs typeface="Optimistic" panose="020B0503020203020204" pitchFamily="34" charset="0"/>
            </a:endParaRPr>
          </a:p>
        </p:txBody>
      </p:sp>
      <p:sp>
        <p:nvSpPr>
          <p:cNvPr id="2108" name="Google Shape;2108;p151"/>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WRAP-UP &amp; MOVING FORWARD</a:t>
            </a:r>
            <a:endParaRPr sz="1000">
              <a:latin typeface="Optimistic" panose="020B0503020203020204" pitchFamily="34" charset="0"/>
              <a:cs typeface="Optimistic" panose="020B0503020203020204" pitchFamily="34" charset="0"/>
            </a:endParaRPr>
          </a:p>
        </p:txBody>
      </p:sp>
      <p:sp>
        <p:nvSpPr>
          <p:cNvPr id="2109" name="Google Shape;2109;p151"/>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sp>
        <p:nvSpPr>
          <p:cNvPr id="2114" name="Google Shape;2114;p152"/>
          <p:cNvSpPr/>
          <p:nvPr/>
        </p:nvSpPr>
        <p:spPr>
          <a:xfrm>
            <a:off x="10880814"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15" name="Google Shape;2115;p152"/>
          <p:cNvSpPr/>
          <p:nvPr/>
        </p:nvSpPr>
        <p:spPr>
          <a:xfrm>
            <a:off x="7391977"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16" name="Google Shape;2116;p152"/>
          <p:cNvSpPr/>
          <p:nvPr/>
        </p:nvSpPr>
        <p:spPr>
          <a:xfrm>
            <a:off x="3903115"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17" name="Google Shape;2117;p152"/>
          <p:cNvSpPr/>
          <p:nvPr/>
        </p:nvSpPr>
        <p:spPr>
          <a:xfrm>
            <a:off x="425475"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18" name="Google Shape;2118;p152"/>
          <p:cNvSpPr txBox="1">
            <a:spLocks noGrp="1"/>
          </p:cNvSpPr>
          <p:nvPr>
            <p:ph type="title"/>
          </p:nvPr>
        </p:nvSpPr>
        <p:spPr>
          <a:xfrm>
            <a:off x="772776" y="2143770"/>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01</a:t>
            </a:r>
            <a:endParaRPr sz="3000">
              <a:solidFill>
                <a:schemeClr val="accent4"/>
              </a:solidFill>
              <a:latin typeface="Optimistic" panose="020B0503020203020204" pitchFamily="34" charset="0"/>
              <a:cs typeface="Optimistic" panose="020B0503020203020204" pitchFamily="34" charset="0"/>
            </a:endParaRPr>
          </a:p>
        </p:txBody>
      </p:sp>
      <p:sp>
        <p:nvSpPr>
          <p:cNvPr id="2119" name="Google Shape;2119;p152"/>
          <p:cNvSpPr txBox="1">
            <a:spLocks noGrp="1"/>
          </p:cNvSpPr>
          <p:nvPr>
            <p:ph type="title" idx="3"/>
          </p:nvPr>
        </p:nvSpPr>
        <p:spPr>
          <a:xfrm>
            <a:off x="4368357"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02</a:t>
            </a:r>
            <a:endParaRPr sz="3000">
              <a:solidFill>
                <a:schemeClr val="accent4"/>
              </a:solidFill>
              <a:latin typeface="Optimistic" panose="020B0503020203020204" pitchFamily="34" charset="0"/>
              <a:cs typeface="Optimistic" panose="020B0503020203020204" pitchFamily="34" charset="0"/>
            </a:endParaRPr>
          </a:p>
        </p:txBody>
      </p:sp>
      <p:sp>
        <p:nvSpPr>
          <p:cNvPr id="2120" name="Google Shape;2120;p152"/>
          <p:cNvSpPr txBox="1">
            <a:spLocks noGrp="1"/>
          </p:cNvSpPr>
          <p:nvPr>
            <p:ph type="title" idx="5"/>
          </p:nvPr>
        </p:nvSpPr>
        <p:spPr>
          <a:xfrm>
            <a:off x="7776985"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03</a:t>
            </a:r>
            <a:endParaRPr sz="3000">
              <a:solidFill>
                <a:schemeClr val="accent4"/>
              </a:solidFill>
              <a:latin typeface="Optimistic" panose="020B0503020203020204" pitchFamily="34" charset="0"/>
              <a:cs typeface="Optimistic" panose="020B0503020203020204" pitchFamily="34" charset="0"/>
            </a:endParaRPr>
          </a:p>
        </p:txBody>
      </p:sp>
      <p:sp>
        <p:nvSpPr>
          <p:cNvPr id="2121" name="Google Shape;2121;p152"/>
          <p:cNvSpPr txBox="1">
            <a:spLocks noGrp="1"/>
          </p:cNvSpPr>
          <p:nvPr>
            <p:ph type="title" idx="7"/>
          </p:nvPr>
        </p:nvSpPr>
        <p:spPr>
          <a:xfrm>
            <a:off x="11231581"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04</a:t>
            </a:r>
            <a:endParaRPr sz="3000">
              <a:solidFill>
                <a:schemeClr val="accent4"/>
              </a:solidFill>
              <a:latin typeface="Optimistic" panose="020B0503020203020204" pitchFamily="34" charset="0"/>
              <a:cs typeface="Optimistic" panose="020B0503020203020204" pitchFamily="34" charset="0"/>
            </a:endParaRPr>
          </a:p>
        </p:txBody>
      </p:sp>
      <p:sp>
        <p:nvSpPr>
          <p:cNvPr id="2122" name="Google Shape;2122;p152"/>
          <p:cNvSpPr txBox="1">
            <a:spLocks noGrp="1"/>
          </p:cNvSpPr>
          <p:nvPr>
            <p:ph type="body" idx="1"/>
          </p:nvPr>
        </p:nvSpPr>
        <p:spPr>
          <a:xfrm>
            <a:off x="772770" y="5341135"/>
            <a:ext cx="23508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AI-generated content is always obviously fake.</a:t>
            </a:r>
            <a:endParaRPr>
              <a:solidFill>
                <a:schemeClr val="accent4"/>
              </a:solidFill>
              <a:latin typeface="Optimistic" panose="020B0503020203020204" pitchFamily="34" charset="0"/>
              <a:cs typeface="Optimistic" panose="020B0503020203020204" pitchFamily="34" charset="0"/>
            </a:endParaRPr>
          </a:p>
        </p:txBody>
      </p:sp>
      <p:sp>
        <p:nvSpPr>
          <p:cNvPr id="2123" name="Google Shape;2123;p152"/>
          <p:cNvSpPr txBox="1">
            <a:spLocks noGrp="1"/>
          </p:cNvSpPr>
          <p:nvPr>
            <p:ph type="body" idx="1"/>
          </p:nvPr>
        </p:nvSpPr>
        <p:spPr>
          <a:xfrm>
            <a:off x="4368355" y="5341135"/>
            <a:ext cx="2350800" cy="123623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I should verify information before sharing it in my family group.</a:t>
            </a:r>
            <a:endParaRPr>
              <a:solidFill>
                <a:schemeClr val="accent4"/>
              </a:solidFill>
              <a:latin typeface="Optimistic" panose="020B0503020203020204" pitchFamily="34" charset="0"/>
              <a:cs typeface="Optimistic" panose="020B0503020203020204" pitchFamily="34" charset="0"/>
            </a:endParaRPr>
          </a:p>
        </p:txBody>
      </p:sp>
      <p:sp>
        <p:nvSpPr>
          <p:cNvPr id="2124" name="Google Shape;2124;p152"/>
          <p:cNvSpPr txBox="1">
            <a:spLocks noGrp="1"/>
          </p:cNvSpPr>
          <p:nvPr>
            <p:ph type="body" idx="1"/>
          </p:nvPr>
        </p:nvSpPr>
        <p:spPr>
          <a:xfrm>
            <a:off x="7776980" y="5341135"/>
            <a:ext cx="2350800" cy="123623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AI can help write professional emails, but I still need to personalize them.</a:t>
            </a:r>
            <a:endParaRPr>
              <a:solidFill>
                <a:schemeClr val="accent4"/>
              </a:solidFill>
              <a:latin typeface="Optimistic" panose="020B0503020203020204" pitchFamily="34" charset="0"/>
              <a:cs typeface="Optimistic" panose="020B0503020203020204" pitchFamily="34" charset="0"/>
            </a:endParaRPr>
          </a:p>
        </p:txBody>
      </p:sp>
      <p:sp>
        <p:nvSpPr>
          <p:cNvPr id="2125" name="Google Shape;2125;p152"/>
          <p:cNvSpPr txBox="1">
            <a:spLocks noGrp="1"/>
          </p:cNvSpPr>
          <p:nvPr>
            <p:ph type="body" idx="1"/>
          </p:nvPr>
        </p:nvSpPr>
        <p:spPr>
          <a:xfrm>
            <a:off x="11231597" y="5341123"/>
            <a:ext cx="25524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Free AI tools are always safe to use with personal information.</a:t>
            </a:r>
            <a:endParaRPr>
              <a:solidFill>
                <a:schemeClr val="accent4"/>
              </a:solidFill>
              <a:latin typeface="Optimistic" panose="020B0503020203020204" pitchFamily="34" charset="0"/>
              <a:cs typeface="Optimistic" panose="020B0503020203020204" pitchFamily="34" charset="0"/>
            </a:endParaRPr>
          </a:p>
        </p:txBody>
      </p:sp>
      <p:sp>
        <p:nvSpPr>
          <p:cNvPr id="2126" name="Google Shape;2126;p152"/>
          <p:cNvSpPr/>
          <p:nvPr/>
        </p:nvSpPr>
        <p:spPr>
          <a:xfrm>
            <a:off x="14358452"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27" name="Google Shape;2127;p152"/>
          <p:cNvSpPr txBox="1">
            <a:spLocks noGrp="1"/>
          </p:cNvSpPr>
          <p:nvPr>
            <p:ph type="title" idx="7"/>
          </p:nvPr>
        </p:nvSpPr>
        <p:spPr>
          <a:xfrm>
            <a:off x="14709218"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05</a:t>
            </a:r>
            <a:endParaRPr sz="3000">
              <a:solidFill>
                <a:schemeClr val="accent4"/>
              </a:solidFill>
              <a:latin typeface="Optimistic" panose="020B0503020203020204" pitchFamily="34" charset="0"/>
              <a:cs typeface="Optimistic" panose="020B0503020203020204" pitchFamily="34" charset="0"/>
            </a:endParaRPr>
          </a:p>
        </p:txBody>
      </p:sp>
      <p:sp>
        <p:nvSpPr>
          <p:cNvPr id="2128" name="Google Shape;2128;p152"/>
          <p:cNvSpPr txBox="1">
            <a:spLocks noGrp="1"/>
          </p:cNvSpPr>
          <p:nvPr>
            <p:ph type="body" idx="1"/>
          </p:nvPr>
        </p:nvSpPr>
        <p:spPr>
          <a:xfrm>
            <a:off x="14709234" y="5341123"/>
            <a:ext cx="25524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AI is just a tool - the wisdom and judgment come from me.</a:t>
            </a:r>
            <a:endParaRPr>
              <a:solidFill>
                <a:schemeClr val="accent4"/>
              </a:solidFill>
              <a:latin typeface="Optimistic" panose="020B0503020203020204" pitchFamily="34" charset="0"/>
              <a:cs typeface="Optimistic" panose="020B0503020203020204" pitchFamily="34" charset="0"/>
            </a:endParaRPr>
          </a:p>
        </p:txBody>
      </p:sp>
      <p:sp>
        <p:nvSpPr>
          <p:cNvPr id="2129" name="Google Shape;2129;p152"/>
          <p:cNvSpPr txBox="1">
            <a:spLocks noGrp="1"/>
          </p:cNvSpPr>
          <p:nvPr>
            <p:ph type="title"/>
          </p:nvPr>
        </p:nvSpPr>
        <p:spPr>
          <a:xfrm>
            <a:off x="419100" y="1802762"/>
            <a:ext cx="3949200" cy="8505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a:latin typeface="Optimistic" panose="020B0503020203020204" pitchFamily="34" charset="0"/>
                <a:cs typeface="Optimistic" panose="020B0503020203020204" pitchFamily="34" charset="0"/>
              </a:rPr>
              <a:t>Let’s see what you remember</a:t>
            </a:r>
            <a:endParaRPr>
              <a:latin typeface="Optimistic" panose="020B0503020203020204" pitchFamily="34" charset="0"/>
              <a:cs typeface="Optimistic" panose="020B0503020203020204" pitchFamily="34" charset="0"/>
            </a:endParaRPr>
          </a:p>
        </p:txBody>
      </p:sp>
      <p:sp>
        <p:nvSpPr>
          <p:cNvPr id="2130" name="Google Shape;2130;p152"/>
          <p:cNvSpPr txBox="1"/>
          <p:nvPr/>
        </p:nvSpPr>
        <p:spPr>
          <a:xfrm>
            <a:off x="4129096" y="1964588"/>
            <a:ext cx="46074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Show Thumbs Up (True), Thumbs Down (False), or Sideways (Not Sure)</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2131" name="Google Shape;2131;p152"/>
          <p:cNvSpPr txBox="1">
            <a:spLocks noGrp="1"/>
          </p:cNvSpPr>
          <p:nvPr>
            <p:ph type="title"/>
          </p:nvPr>
        </p:nvSpPr>
        <p:spPr>
          <a:xfrm>
            <a:off x="772776"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False</a:t>
            </a:r>
            <a:endParaRPr sz="3000">
              <a:solidFill>
                <a:schemeClr val="accent4"/>
              </a:solidFill>
              <a:latin typeface="Optimistic" panose="020B0503020203020204" pitchFamily="34" charset="0"/>
              <a:cs typeface="Optimistic" panose="020B0503020203020204" pitchFamily="34" charset="0"/>
            </a:endParaRPr>
          </a:p>
        </p:txBody>
      </p:sp>
      <p:sp>
        <p:nvSpPr>
          <p:cNvPr id="2132" name="Google Shape;2132;p152"/>
          <p:cNvSpPr txBox="1">
            <a:spLocks noGrp="1"/>
          </p:cNvSpPr>
          <p:nvPr>
            <p:ph type="title"/>
          </p:nvPr>
        </p:nvSpPr>
        <p:spPr>
          <a:xfrm>
            <a:off x="4368351"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True</a:t>
            </a:r>
            <a:endParaRPr sz="3000">
              <a:solidFill>
                <a:schemeClr val="accent4"/>
              </a:solidFill>
              <a:latin typeface="Optimistic" panose="020B0503020203020204" pitchFamily="34" charset="0"/>
              <a:cs typeface="Optimistic" panose="020B0503020203020204" pitchFamily="34" charset="0"/>
            </a:endParaRPr>
          </a:p>
        </p:txBody>
      </p:sp>
      <p:sp>
        <p:nvSpPr>
          <p:cNvPr id="2133" name="Google Shape;2133;p152"/>
          <p:cNvSpPr txBox="1">
            <a:spLocks noGrp="1"/>
          </p:cNvSpPr>
          <p:nvPr>
            <p:ph type="title"/>
          </p:nvPr>
        </p:nvSpPr>
        <p:spPr>
          <a:xfrm>
            <a:off x="7776988"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True</a:t>
            </a:r>
            <a:endParaRPr sz="3000">
              <a:solidFill>
                <a:schemeClr val="accent4"/>
              </a:solidFill>
              <a:latin typeface="Optimistic" panose="020B0503020203020204" pitchFamily="34" charset="0"/>
              <a:cs typeface="Optimistic" panose="020B0503020203020204" pitchFamily="34" charset="0"/>
            </a:endParaRPr>
          </a:p>
        </p:txBody>
      </p:sp>
      <p:sp>
        <p:nvSpPr>
          <p:cNvPr id="2134" name="Google Shape;2134;p152"/>
          <p:cNvSpPr txBox="1">
            <a:spLocks noGrp="1"/>
          </p:cNvSpPr>
          <p:nvPr>
            <p:ph type="title"/>
          </p:nvPr>
        </p:nvSpPr>
        <p:spPr>
          <a:xfrm>
            <a:off x="11243113"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False</a:t>
            </a:r>
            <a:endParaRPr sz="3000">
              <a:solidFill>
                <a:schemeClr val="accent4"/>
              </a:solidFill>
              <a:latin typeface="Optimistic" panose="020B0503020203020204" pitchFamily="34" charset="0"/>
              <a:cs typeface="Optimistic" panose="020B0503020203020204" pitchFamily="34" charset="0"/>
            </a:endParaRPr>
          </a:p>
        </p:txBody>
      </p:sp>
      <p:sp>
        <p:nvSpPr>
          <p:cNvPr id="2135" name="Google Shape;2135;p152"/>
          <p:cNvSpPr txBox="1">
            <a:spLocks noGrp="1"/>
          </p:cNvSpPr>
          <p:nvPr>
            <p:ph type="title"/>
          </p:nvPr>
        </p:nvSpPr>
        <p:spPr>
          <a:xfrm>
            <a:off x="14709238"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True</a:t>
            </a:r>
            <a:endParaRPr sz="3000">
              <a:solidFill>
                <a:schemeClr val="accent4"/>
              </a:solidFill>
              <a:latin typeface="Optimistic" panose="020B0503020203020204" pitchFamily="34" charset="0"/>
              <a:cs typeface="Optimistic" panose="020B0503020203020204" pitchFamily="34" charset="0"/>
            </a:endParaRPr>
          </a:p>
        </p:txBody>
      </p:sp>
      <p:sp>
        <p:nvSpPr>
          <p:cNvPr id="2136" name="Google Shape;2136;p152"/>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WRAP-UP &amp; MOVING FORWARD</a:t>
            </a:r>
            <a:endParaRPr sz="1000">
              <a:latin typeface="Optimistic" panose="020B0503020203020204" pitchFamily="34" charset="0"/>
              <a:cs typeface="Optimistic" panose="020B0503020203020204" pitchFamily="34" charset="0"/>
            </a:endParaRPr>
          </a:p>
        </p:txBody>
      </p:sp>
      <p:sp>
        <p:nvSpPr>
          <p:cNvPr id="2137" name="Google Shape;2137;p152"/>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41"/>
        <p:cNvGrpSpPr/>
        <p:nvPr/>
      </p:nvGrpSpPr>
      <p:grpSpPr>
        <a:xfrm>
          <a:off x="0" y="0"/>
          <a:ext cx="0" cy="0"/>
          <a:chOff x="0" y="0"/>
          <a:chExt cx="0" cy="0"/>
        </a:xfrm>
      </p:grpSpPr>
      <p:sp>
        <p:nvSpPr>
          <p:cNvPr id="2142" name="Google Shape;2142;p153"/>
          <p:cNvSpPr txBox="1">
            <a:spLocks noGrp="1"/>
          </p:cNvSpPr>
          <p:nvPr>
            <p:ph type="title"/>
          </p:nvPr>
        </p:nvSpPr>
        <p:spPr>
          <a:xfrm>
            <a:off x="777247" y="2532900"/>
            <a:ext cx="5318700" cy="1710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Quick Scenario Check</a:t>
            </a:r>
            <a:endParaRPr>
              <a:latin typeface="Optimistic" panose="020B0503020203020204" pitchFamily="34" charset="0"/>
              <a:cs typeface="Optimistic" panose="020B0503020203020204" pitchFamily="34" charset="0"/>
            </a:endParaRPr>
          </a:p>
        </p:txBody>
      </p:sp>
      <p:sp>
        <p:nvSpPr>
          <p:cNvPr id="2143" name="Google Shape;2143;p153"/>
          <p:cNvSpPr/>
          <p:nvPr/>
        </p:nvSpPr>
        <p:spPr>
          <a:xfrm>
            <a:off x="790575" y="4957775"/>
            <a:ext cx="3516600" cy="2448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44" name="Google Shape;2144;p153"/>
          <p:cNvSpPr/>
          <p:nvPr/>
        </p:nvSpPr>
        <p:spPr>
          <a:xfrm>
            <a:off x="4500573" y="4957775"/>
            <a:ext cx="3516600" cy="2448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45" name="Google Shape;2145;p153"/>
          <p:cNvSpPr/>
          <p:nvPr/>
        </p:nvSpPr>
        <p:spPr>
          <a:xfrm>
            <a:off x="790575" y="4957775"/>
            <a:ext cx="39300" cy="2448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46" name="Google Shape;2146;p153"/>
          <p:cNvSpPr txBox="1">
            <a:spLocks noGrp="1"/>
          </p:cNvSpPr>
          <p:nvPr>
            <p:ph type="body" idx="1"/>
          </p:nvPr>
        </p:nvSpPr>
        <p:spPr>
          <a:xfrm>
            <a:off x="1157300" y="5305425"/>
            <a:ext cx="2913900" cy="1513235"/>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1000"/>
              </a:spcAft>
              <a:buSzPts val="1800"/>
              <a:buNone/>
            </a:pPr>
            <a:r>
              <a:rPr lang="en">
                <a:latin typeface="Optimistic" panose="020B0503020203020204" pitchFamily="34" charset="0"/>
                <a:cs typeface="Optimistic" panose="020B0503020203020204" pitchFamily="34" charset="0"/>
              </a:rPr>
              <a:t>Someone shares a message in your family WhatsApp group about free government benefits.</a:t>
            </a:r>
            <a:endParaRPr>
              <a:latin typeface="Optimistic" panose="020B0503020203020204" pitchFamily="34" charset="0"/>
              <a:cs typeface="Optimistic" panose="020B0503020203020204" pitchFamily="34" charset="0"/>
            </a:endParaRPr>
          </a:p>
        </p:txBody>
      </p:sp>
      <p:sp>
        <p:nvSpPr>
          <p:cNvPr id="2147" name="Google Shape;2147;p153"/>
          <p:cNvSpPr txBox="1">
            <a:spLocks noGrp="1"/>
          </p:cNvSpPr>
          <p:nvPr>
            <p:ph type="body" idx="1"/>
          </p:nvPr>
        </p:nvSpPr>
        <p:spPr>
          <a:xfrm>
            <a:off x="4874450" y="5305425"/>
            <a:ext cx="2645700" cy="82073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What’s the first thing you do?</a:t>
            </a:r>
            <a:endParaRPr b="1">
              <a:solidFill>
                <a:schemeClr val="accent4"/>
              </a:solidFill>
              <a:latin typeface="Optimistic" panose="020B0503020203020204" pitchFamily="34" charset="0"/>
              <a:cs typeface="Optimistic" panose="020B0503020203020204" pitchFamily="34" charset="0"/>
            </a:endParaRPr>
          </a:p>
        </p:txBody>
      </p:sp>
      <p:sp>
        <p:nvSpPr>
          <p:cNvPr id="2148" name="Google Shape;2148;p153"/>
          <p:cNvSpPr txBox="1">
            <a:spLocks noGrp="1"/>
          </p:cNvSpPr>
          <p:nvPr>
            <p:ph type="body" idx="1"/>
          </p:nvPr>
        </p:nvSpPr>
        <p:spPr>
          <a:xfrm>
            <a:off x="4874450" y="6353175"/>
            <a:ext cx="1931400" cy="82073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Apply the VERIFY method</a:t>
            </a:r>
            <a:endParaRPr b="1">
              <a:solidFill>
                <a:schemeClr val="accent4"/>
              </a:solidFill>
              <a:latin typeface="Optimistic" panose="020B0503020203020204" pitchFamily="34" charset="0"/>
              <a:cs typeface="Optimistic" panose="020B0503020203020204" pitchFamily="34" charset="0"/>
            </a:endParaRPr>
          </a:p>
        </p:txBody>
      </p:sp>
      <p:sp>
        <p:nvSpPr>
          <p:cNvPr id="2149" name="Google Shape;2149;p153"/>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WRAP-UP &amp; MOVING FORWARD</a:t>
            </a:r>
            <a:endParaRPr sz="1000">
              <a:latin typeface="Optimistic" panose="020B0503020203020204" pitchFamily="34" charset="0"/>
              <a:cs typeface="Optimistic" panose="020B0503020203020204" pitchFamily="34" charset="0"/>
            </a:endParaRPr>
          </a:p>
        </p:txBody>
      </p:sp>
      <p:sp>
        <p:nvSpPr>
          <p:cNvPr id="2150" name="Google Shape;2150;p153"/>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sp>
        <p:nvSpPr>
          <p:cNvPr id="2151" name="Google Shape;2151;p153"/>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Optimistic" panose="020B0503020203020204" pitchFamily="34" charset="0"/>
                <a:ea typeface="Montserrat SemiBold"/>
                <a:cs typeface="Optimistic" panose="020B0503020203020204" pitchFamily="34" charset="0"/>
                <a:sym typeface="Montserrat SemiBold"/>
              </a:rPr>
              <a:t>57</a:t>
            </a:fld>
            <a:endParaRPr sz="900" b="1" i="0" u="none" strike="noStrike" cap="none">
              <a:solidFill>
                <a:schemeClr val="accent4"/>
              </a:solidFill>
              <a:latin typeface="Optimistic" panose="020B0503020203020204" pitchFamily="34" charset="0"/>
              <a:ea typeface="Montserrat SemiBold"/>
              <a:cs typeface="Optimistic" panose="020B0503020203020204" pitchFamily="34" charset="0"/>
              <a:sym typeface="Montserrat SemiBold"/>
            </a:endParaRPr>
          </a:p>
        </p:txBody>
      </p:sp>
      <p:pic>
        <p:nvPicPr>
          <p:cNvPr id="2152" name="Google Shape;2152;p153" title="53426.jpg"/>
          <p:cNvPicPr preferRelativeResize="0"/>
          <p:nvPr/>
        </p:nvPicPr>
        <p:blipFill rotWithShape="1">
          <a:blip r:embed="rId3">
            <a:alphaModFix/>
          </a:blip>
          <a:srcRect l="40066" r="769"/>
          <a:stretch/>
        </p:blipFill>
        <p:spPr>
          <a:xfrm>
            <a:off x="9143997" y="0"/>
            <a:ext cx="9131700" cy="1028699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157" name="Google Shape;2157;p154"/>
          <p:cNvSpPr txBox="1">
            <a:spLocks noGrp="1"/>
          </p:cNvSpPr>
          <p:nvPr>
            <p:ph type="title"/>
          </p:nvPr>
        </p:nvSpPr>
        <p:spPr>
          <a:xfrm>
            <a:off x="777250" y="2532900"/>
            <a:ext cx="37233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Keep practising.</a:t>
            </a:r>
            <a:endParaRPr sz="3600">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Stay curious. Help others.</a:t>
            </a:r>
            <a:endParaRPr sz="3600">
              <a:latin typeface="Optimistic" panose="020B0503020203020204" pitchFamily="34" charset="0"/>
              <a:cs typeface="Optimistic" panose="020B0503020203020204" pitchFamily="34" charset="0"/>
            </a:endParaRPr>
          </a:p>
        </p:txBody>
      </p:sp>
      <p:sp>
        <p:nvSpPr>
          <p:cNvPr id="2158" name="Google Shape;2158;p154"/>
          <p:cNvSpPr/>
          <p:nvPr/>
        </p:nvSpPr>
        <p:spPr>
          <a:xfrm>
            <a:off x="5243525" y="2166950"/>
            <a:ext cx="3852600" cy="6296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59" name="Google Shape;2159;p154"/>
          <p:cNvSpPr/>
          <p:nvPr/>
        </p:nvSpPr>
        <p:spPr>
          <a:xfrm>
            <a:off x="9441798" y="2166950"/>
            <a:ext cx="3852600" cy="6296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60" name="Google Shape;2160;p154"/>
          <p:cNvSpPr/>
          <p:nvPr/>
        </p:nvSpPr>
        <p:spPr>
          <a:xfrm>
            <a:off x="13640072" y="2166950"/>
            <a:ext cx="3852600" cy="6296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61" name="Google Shape;2161;p154"/>
          <p:cNvSpPr txBox="1"/>
          <p:nvPr/>
        </p:nvSpPr>
        <p:spPr>
          <a:xfrm>
            <a:off x="5615000" y="2867027"/>
            <a:ext cx="22557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92838"/>
                </a:solidFill>
                <a:latin typeface="Optimistic" panose="020B0503020203020204" pitchFamily="34" charset="0"/>
                <a:cs typeface="Optimistic" panose="020B0503020203020204" pitchFamily="34" charset="0"/>
                <a:sym typeface="Arial"/>
              </a:rPr>
              <a:t>This Week</a:t>
            </a:r>
            <a:endParaRPr sz="24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2162" name="Google Shape;2162;p154"/>
          <p:cNvSpPr txBox="1"/>
          <p:nvPr/>
        </p:nvSpPr>
        <p:spPr>
          <a:xfrm>
            <a:off x="5957900" y="4407200"/>
            <a:ext cx="2628900" cy="8019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Practice the VERIFY method on 1 message or post</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2163" name="Google Shape;2163;p154"/>
          <p:cNvSpPr txBox="1"/>
          <p:nvPr/>
        </p:nvSpPr>
        <p:spPr>
          <a:xfrm>
            <a:off x="5957900" y="5651300"/>
            <a:ext cx="2277900" cy="8019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Use AI for 1 real task (e.g., email, learning, event planning)</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2164" name="Google Shape;2164;p154"/>
          <p:cNvSpPr txBox="1"/>
          <p:nvPr/>
        </p:nvSpPr>
        <p:spPr>
          <a:xfrm>
            <a:off x="5957900" y="6865400"/>
            <a:ext cx="2415300" cy="8019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Share 1 thing you learned today with someone in your family</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2165" name="Google Shape;2165;p154"/>
          <p:cNvGrpSpPr/>
          <p:nvPr/>
        </p:nvGrpSpPr>
        <p:grpSpPr>
          <a:xfrm>
            <a:off x="5694980" y="4479332"/>
            <a:ext cx="178842" cy="159067"/>
            <a:chOff x="671395" y="3895621"/>
            <a:chExt cx="119228" cy="106045"/>
          </a:xfrm>
        </p:grpSpPr>
        <p:sp>
          <p:nvSpPr>
            <p:cNvPr id="2166" name="Google Shape;2166;p15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67" name="Google Shape;2167;p15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2168" name="Google Shape;2168;p154"/>
          <p:cNvGrpSpPr/>
          <p:nvPr/>
        </p:nvGrpSpPr>
        <p:grpSpPr>
          <a:xfrm>
            <a:off x="5694980" y="5722082"/>
            <a:ext cx="178842" cy="159067"/>
            <a:chOff x="671395" y="3895621"/>
            <a:chExt cx="119228" cy="106045"/>
          </a:xfrm>
        </p:grpSpPr>
        <p:sp>
          <p:nvSpPr>
            <p:cNvPr id="2169" name="Google Shape;2169;p15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70" name="Google Shape;2170;p15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2171" name="Google Shape;2171;p154"/>
          <p:cNvGrpSpPr/>
          <p:nvPr/>
        </p:nvGrpSpPr>
        <p:grpSpPr>
          <a:xfrm>
            <a:off x="5694980" y="6927444"/>
            <a:ext cx="178842" cy="159067"/>
            <a:chOff x="671395" y="3895621"/>
            <a:chExt cx="119228" cy="106045"/>
          </a:xfrm>
        </p:grpSpPr>
        <p:sp>
          <p:nvSpPr>
            <p:cNvPr id="2172" name="Google Shape;2172;p15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73" name="Google Shape;2173;p15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2174" name="Google Shape;2174;p154"/>
          <p:cNvSpPr txBox="1"/>
          <p:nvPr/>
        </p:nvSpPr>
        <p:spPr>
          <a:xfrm>
            <a:off x="9856475" y="2890288"/>
            <a:ext cx="29661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accent4"/>
                </a:solidFill>
                <a:latin typeface="Optimistic" panose="020B0503020203020204" pitchFamily="34" charset="0"/>
                <a:cs typeface="Optimistic" panose="020B0503020203020204" pitchFamily="34" charset="0"/>
                <a:sym typeface="Arial"/>
              </a:rPr>
              <a:t>This Month</a:t>
            </a:r>
            <a:endParaRPr sz="24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175" name="Google Shape;2175;p154"/>
          <p:cNvSpPr txBox="1"/>
          <p:nvPr/>
        </p:nvSpPr>
        <p:spPr>
          <a:xfrm>
            <a:off x="10199375" y="4430450"/>
            <a:ext cx="2553900" cy="8019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chemeClr val="accent4"/>
                </a:solidFill>
                <a:latin typeface="Optimistic" panose="020B0503020203020204" pitchFamily="34" charset="0"/>
                <a:cs typeface="Optimistic" panose="020B0503020203020204" pitchFamily="34" charset="0"/>
                <a:sym typeface="Arial"/>
              </a:rPr>
              <a:t>Be the fact-checker in your WhatsApp or Facebook group</a:t>
            </a:r>
            <a:endParaRPr sz="1706"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176" name="Google Shape;2176;p154"/>
          <p:cNvSpPr txBox="1"/>
          <p:nvPr/>
        </p:nvSpPr>
        <p:spPr>
          <a:xfrm>
            <a:off x="10199375" y="5601463"/>
            <a:ext cx="2553900" cy="8019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chemeClr val="accent4"/>
                </a:solidFill>
                <a:latin typeface="Optimistic" panose="020B0503020203020204" pitchFamily="34" charset="0"/>
                <a:cs typeface="Optimistic" panose="020B0503020203020204" pitchFamily="34" charset="0"/>
                <a:sym typeface="Arial"/>
              </a:rPr>
              <a:t>Try 1 new AI tool that could help with work, school, or business</a:t>
            </a:r>
            <a:endParaRPr sz="1706"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177" name="Google Shape;2177;p154"/>
          <p:cNvSpPr txBox="1"/>
          <p:nvPr/>
        </p:nvSpPr>
        <p:spPr>
          <a:xfrm>
            <a:off x="10199375" y="6865388"/>
            <a:ext cx="2553900" cy="539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chemeClr val="accent4"/>
                </a:solidFill>
                <a:latin typeface="Optimistic" panose="020B0503020203020204" pitchFamily="34" charset="0"/>
                <a:cs typeface="Optimistic" panose="020B0503020203020204" pitchFamily="34" charset="0"/>
                <a:sym typeface="Arial"/>
              </a:rPr>
              <a:t>Teach a friend or elder how to use AI safely</a:t>
            </a:r>
            <a:endParaRPr sz="1706" b="0" i="0" u="none" strike="noStrike" cap="none">
              <a:solidFill>
                <a:schemeClr val="accent4"/>
              </a:solidFill>
              <a:latin typeface="Optimistic" panose="020B0503020203020204" pitchFamily="34" charset="0"/>
              <a:cs typeface="Optimistic" panose="020B0503020203020204" pitchFamily="34" charset="0"/>
              <a:sym typeface="Arial"/>
            </a:endParaRPr>
          </a:p>
        </p:txBody>
      </p:sp>
      <p:grpSp>
        <p:nvGrpSpPr>
          <p:cNvPr id="2178" name="Google Shape;2178;p154"/>
          <p:cNvGrpSpPr/>
          <p:nvPr/>
        </p:nvGrpSpPr>
        <p:grpSpPr>
          <a:xfrm>
            <a:off x="9906417" y="4502594"/>
            <a:ext cx="178842" cy="159067"/>
            <a:chOff x="671395" y="3895621"/>
            <a:chExt cx="119228" cy="106045"/>
          </a:xfrm>
        </p:grpSpPr>
        <p:sp>
          <p:nvSpPr>
            <p:cNvPr id="2179" name="Google Shape;2179;p15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180" name="Google Shape;2180;p15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grpSp>
      <p:grpSp>
        <p:nvGrpSpPr>
          <p:cNvPr id="2181" name="Google Shape;2181;p154"/>
          <p:cNvGrpSpPr/>
          <p:nvPr/>
        </p:nvGrpSpPr>
        <p:grpSpPr>
          <a:xfrm>
            <a:off x="9906417" y="5660294"/>
            <a:ext cx="178842" cy="159067"/>
            <a:chOff x="671395" y="3895621"/>
            <a:chExt cx="119228" cy="106045"/>
          </a:xfrm>
        </p:grpSpPr>
        <p:sp>
          <p:nvSpPr>
            <p:cNvPr id="2182" name="Google Shape;2182;p15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183" name="Google Shape;2183;p15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grpSp>
      <p:grpSp>
        <p:nvGrpSpPr>
          <p:cNvPr id="2184" name="Google Shape;2184;p154"/>
          <p:cNvGrpSpPr/>
          <p:nvPr/>
        </p:nvGrpSpPr>
        <p:grpSpPr>
          <a:xfrm>
            <a:off x="9906417" y="6941057"/>
            <a:ext cx="178842" cy="159067"/>
            <a:chOff x="671395" y="3895621"/>
            <a:chExt cx="119228" cy="106045"/>
          </a:xfrm>
        </p:grpSpPr>
        <p:sp>
          <p:nvSpPr>
            <p:cNvPr id="2185" name="Google Shape;2185;p15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186" name="Google Shape;2186;p15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grpSp>
      <p:sp>
        <p:nvSpPr>
          <p:cNvPr id="2187" name="Google Shape;2187;p154"/>
          <p:cNvSpPr txBox="1">
            <a:spLocks noGrp="1"/>
          </p:cNvSpPr>
          <p:nvPr>
            <p:ph type="body" idx="1"/>
          </p:nvPr>
        </p:nvSpPr>
        <p:spPr>
          <a:xfrm>
            <a:off x="777250" y="5651300"/>
            <a:ext cx="3723300" cy="82073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1000"/>
              </a:spcAft>
              <a:buSzPts val="1800"/>
              <a:buNone/>
            </a:pPr>
            <a:r>
              <a:rPr lang="en">
                <a:latin typeface="Optimistic" panose="020B0503020203020204" pitchFamily="34" charset="0"/>
                <a:cs typeface="Optimistic" panose="020B0503020203020204" pitchFamily="34" charset="0"/>
              </a:rPr>
              <a:t>You now have the tools to be a smart, safe, and confident AI user.</a:t>
            </a:r>
            <a:endParaRPr>
              <a:latin typeface="Optimistic" panose="020B0503020203020204" pitchFamily="34" charset="0"/>
              <a:cs typeface="Optimistic" panose="020B0503020203020204" pitchFamily="34" charset="0"/>
            </a:endParaRPr>
          </a:p>
        </p:txBody>
      </p:sp>
      <p:sp>
        <p:nvSpPr>
          <p:cNvPr id="2188" name="Google Shape;2188;p154"/>
          <p:cNvSpPr txBox="1"/>
          <p:nvPr/>
        </p:nvSpPr>
        <p:spPr>
          <a:xfrm>
            <a:off x="14092250" y="2890288"/>
            <a:ext cx="29661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accent4"/>
                </a:solidFill>
                <a:latin typeface="Optimistic" panose="020B0503020203020204" pitchFamily="34" charset="0"/>
                <a:cs typeface="Optimistic" panose="020B0503020203020204" pitchFamily="34" charset="0"/>
                <a:sym typeface="Arial"/>
              </a:rPr>
              <a:t>Ongoing</a:t>
            </a:r>
            <a:endParaRPr sz="24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189" name="Google Shape;2189;p154"/>
          <p:cNvSpPr txBox="1"/>
          <p:nvPr/>
        </p:nvSpPr>
        <p:spPr>
          <a:xfrm>
            <a:off x="14435150" y="4430450"/>
            <a:ext cx="2553900" cy="539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chemeClr val="accent4"/>
                </a:solidFill>
                <a:latin typeface="Optimistic" panose="020B0503020203020204" pitchFamily="34" charset="0"/>
                <a:cs typeface="Optimistic" panose="020B0503020203020204" pitchFamily="34" charset="0"/>
                <a:sym typeface="Arial"/>
              </a:rPr>
              <a:t>Stay curious, but cautious</a:t>
            </a:r>
            <a:endParaRPr sz="1706"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190" name="Google Shape;2190;p154"/>
          <p:cNvSpPr txBox="1"/>
          <p:nvPr/>
        </p:nvSpPr>
        <p:spPr>
          <a:xfrm>
            <a:off x="14435150" y="5319713"/>
            <a:ext cx="2553900" cy="539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chemeClr val="accent4"/>
                </a:solidFill>
                <a:latin typeface="Optimistic" panose="020B0503020203020204" pitchFamily="34" charset="0"/>
                <a:cs typeface="Optimistic" panose="020B0503020203020204" pitchFamily="34" charset="0"/>
                <a:sym typeface="Arial"/>
              </a:rPr>
              <a:t>Always protect your data</a:t>
            </a:r>
            <a:endParaRPr sz="1706"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191" name="Google Shape;2191;p154"/>
          <p:cNvSpPr txBox="1"/>
          <p:nvPr/>
        </p:nvSpPr>
        <p:spPr>
          <a:xfrm>
            <a:off x="14435150" y="6367438"/>
            <a:ext cx="2553900" cy="8019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chemeClr val="accent4"/>
                </a:solidFill>
                <a:latin typeface="Optimistic" panose="020B0503020203020204" pitchFamily="34" charset="0"/>
                <a:cs typeface="Optimistic" panose="020B0503020203020204" pitchFamily="34" charset="0"/>
                <a:sym typeface="Arial"/>
              </a:rPr>
              <a:t>Remember: AI is a tool. You are the wisdom behind it.</a:t>
            </a:r>
            <a:endParaRPr sz="1706" b="0" i="0" u="none" strike="noStrike" cap="none">
              <a:solidFill>
                <a:schemeClr val="accent4"/>
              </a:solidFill>
              <a:latin typeface="Optimistic" panose="020B0503020203020204" pitchFamily="34" charset="0"/>
              <a:cs typeface="Optimistic" panose="020B0503020203020204" pitchFamily="34" charset="0"/>
              <a:sym typeface="Arial"/>
            </a:endParaRPr>
          </a:p>
        </p:txBody>
      </p:sp>
      <p:grpSp>
        <p:nvGrpSpPr>
          <p:cNvPr id="2192" name="Google Shape;2192;p154"/>
          <p:cNvGrpSpPr/>
          <p:nvPr/>
        </p:nvGrpSpPr>
        <p:grpSpPr>
          <a:xfrm>
            <a:off x="14142192" y="4502594"/>
            <a:ext cx="178842" cy="159067"/>
            <a:chOff x="671395" y="3895621"/>
            <a:chExt cx="119228" cy="106045"/>
          </a:xfrm>
        </p:grpSpPr>
        <p:sp>
          <p:nvSpPr>
            <p:cNvPr id="2193" name="Google Shape;2193;p15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194" name="Google Shape;2194;p15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grpSp>
      <p:grpSp>
        <p:nvGrpSpPr>
          <p:cNvPr id="2195" name="Google Shape;2195;p154"/>
          <p:cNvGrpSpPr/>
          <p:nvPr/>
        </p:nvGrpSpPr>
        <p:grpSpPr>
          <a:xfrm>
            <a:off x="14142192" y="5378544"/>
            <a:ext cx="178842" cy="159067"/>
            <a:chOff x="671395" y="3895621"/>
            <a:chExt cx="119228" cy="106045"/>
          </a:xfrm>
        </p:grpSpPr>
        <p:sp>
          <p:nvSpPr>
            <p:cNvPr id="2196" name="Google Shape;2196;p15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197" name="Google Shape;2197;p15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grpSp>
      <p:grpSp>
        <p:nvGrpSpPr>
          <p:cNvPr id="2198" name="Google Shape;2198;p154"/>
          <p:cNvGrpSpPr/>
          <p:nvPr/>
        </p:nvGrpSpPr>
        <p:grpSpPr>
          <a:xfrm>
            <a:off x="14142192" y="6443107"/>
            <a:ext cx="178842" cy="159067"/>
            <a:chOff x="671395" y="3895621"/>
            <a:chExt cx="119228" cy="106045"/>
          </a:xfrm>
        </p:grpSpPr>
        <p:sp>
          <p:nvSpPr>
            <p:cNvPr id="2199" name="Google Shape;2199;p15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200" name="Google Shape;2200;p15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grpSp>
      <p:sp>
        <p:nvSpPr>
          <p:cNvPr id="2201" name="Google Shape;2201;p154"/>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WRAP-UP &amp; MOVING FORWARD</a:t>
            </a:r>
            <a:endParaRPr sz="1000">
              <a:latin typeface="Optimistic" panose="020B0503020203020204" pitchFamily="34" charset="0"/>
              <a:cs typeface="Optimistic" panose="020B0503020203020204" pitchFamily="34" charset="0"/>
            </a:endParaRPr>
          </a:p>
        </p:txBody>
      </p:sp>
      <p:sp>
        <p:nvSpPr>
          <p:cNvPr id="2202" name="Google Shape;2202;p154"/>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06"/>
        <p:cNvGrpSpPr/>
        <p:nvPr/>
      </p:nvGrpSpPr>
      <p:grpSpPr>
        <a:xfrm>
          <a:off x="0" y="0"/>
          <a:ext cx="0" cy="0"/>
          <a:chOff x="0" y="0"/>
          <a:chExt cx="0" cy="0"/>
        </a:xfrm>
      </p:grpSpPr>
      <p:pic>
        <p:nvPicPr>
          <p:cNvPr id="2207" name="Google Shape;2207;p155"/>
          <p:cNvPicPr preferRelativeResize="0"/>
          <p:nvPr/>
        </p:nvPicPr>
        <p:blipFill rotWithShape="1">
          <a:blip r:embed="rId3">
            <a:alphaModFix/>
          </a:blip>
          <a:srcRect/>
          <a:stretch/>
        </p:blipFill>
        <p:spPr>
          <a:xfrm>
            <a:off x="9757649" y="4783150"/>
            <a:ext cx="3282075" cy="774318"/>
          </a:xfrm>
          <a:prstGeom prst="rect">
            <a:avLst/>
          </a:prstGeom>
          <a:noFill/>
          <a:ln>
            <a:noFill/>
          </a:ln>
        </p:spPr>
      </p:pic>
      <p:pic>
        <p:nvPicPr>
          <p:cNvPr id="2208" name="Google Shape;2208;p155" title="Meta_Lockup_MonoWhite_RGB.png"/>
          <p:cNvPicPr preferRelativeResize="0"/>
          <p:nvPr/>
        </p:nvPicPr>
        <p:blipFill rotWithShape="1">
          <a:blip r:embed="rId4">
            <a:alphaModFix/>
          </a:blip>
          <a:srcRect t="80" b="70"/>
          <a:stretch/>
        </p:blipFill>
        <p:spPr>
          <a:xfrm>
            <a:off x="4686302" y="4235940"/>
            <a:ext cx="4457702" cy="19167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102"/>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A brief history of AI</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103"/>
          <p:cNvSpPr txBox="1">
            <a:spLocks noGrp="1"/>
          </p:cNvSpPr>
          <p:nvPr>
            <p:ph type="title"/>
          </p:nvPr>
        </p:nvSpPr>
        <p:spPr>
          <a:xfrm>
            <a:off x="1303250" y="1326743"/>
            <a:ext cx="2503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2700">
                <a:latin typeface="Optimistic" panose="020B0503020203020204" pitchFamily="34" charset="0"/>
                <a:cs typeface="Optimistic" panose="020B0503020203020204" pitchFamily="34" charset="0"/>
              </a:rPr>
              <a:t>1950s</a:t>
            </a:r>
            <a:endParaRPr sz="2700">
              <a:latin typeface="Optimistic" panose="020B0503020203020204" pitchFamily="34" charset="0"/>
              <a:cs typeface="Optimistic" panose="020B0503020203020204" pitchFamily="34" charset="0"/>
            </a:endParaRPr>
          </a:p>
        </p:txBody>
      </p:sp>
      <p:sp>
        <p:nvSpPr>
          <p:cNvPr id="953" name="Google Shape;953;p103"/>
          <p:cNvSpPr txBox="1">
            <a:spLocks noGrp="1"/>
          </p:cNvSpPr>
          <p:nvPr>
            <p:ph type="body" idx="1"/>
          </p:nvPr>
        </p:nvSpPr>
        <p:spPr>
          <a:xfrm>
            <a:off x="1161288" y="5597912"/>
            <a:ext cx="2503800" cy="1129027"/>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SzPts val="1800"/>
              <a:buNone/>
            </a:pPr>
            <a:r>
              <a:rPr lang="en" b="1">
                <a:latin typeface="Optimistic" panose="020B0503020203020204" pitchFamily="34" charset="0"/>
                <a:cs typeface="Optimistic" panose="020B0503020203020204" pitchFamily="34" charset="0"/>
              </a:rPr>
              <a:t>The Dream Begins</a:t>
            </a:r>
            <a:endParaRPr b="1">
              <a:latin typeface="Optimistic" panose="020B0503020203020204" pitchFamily="34" charset="0"/>
              <a:cs typeface="Optimistic" panose="020B0503020203020204" pitchFamily="34" charset="0"/>
            </a:endParaRPr>
          </a:p>
          <a:p>
            <a:pPr marL="0" lvl="0" indent="0" algn="l" rtl="0">
              <a:lnSpc>
                <a:spcPct val="100000"/>
              </a:lnSpc>
              <a:spcBef>
                <a:spcPts val="1000"/>
              </a:spcBef>
              <a:spcAft>
                <a:spcPts val="1000"/>
              </a:spcAft>
              <a:buSzPts val="1800"/>
              <a:buNone/>
            </a:pPr>
            <a:r>
              <a:rPr lang="en">
                <a:latin typeface="Optimistic" panose="020B0503020203020204" pitchFamily="34" charset="0"/>
                <a:cs typeface="Optimistic" panose="020B0503020203020204" pitchFamily="34" charset="0"/>
              </a:rPr>
              <a:t>Alan Turing asks,   “Can machines think?”</a:t>
            </a:r>
            <a:endParaRPr>
              <a:latin typeface="Optimistic" panose="020B0503020203020204" pitchFamily="34" charset="0"/>
              <a:cs typeface="Optimistic" panose="020B0503020203020204" pitchFamily="34" charset="0"/>
            </a:endParaRPr>
          </a:p>
        </p:txBody>
      </p:sp>
      <p:sp>
        <p:nvSpPr>
          <p:cNvPr id="954" name="Google Shape;954;p103"/>
          <p:cNvSpPr txBox="1">
            <a:spLocks noGrp="1"/>
          </p:cNvSpPr>
          <p:nvPr>
            <p:ph type="title" idx="3"/>
          </p:nvPr>
        </p:nvSpPr>
        <p:spPr>
          <a:xfrm>
            <a:off x="4271978" y="1326743"/>
            <a:ext cx="2503800" cy="1892700"/>
          </a:xfrm>
          <a:prstGeom prst="rect">
            <a:avLst/>
          </a:prstGeom>
          <a:noFill/>
          <a:ln>
            <a:noFill/>
          </a:ln>
        </p:spPr>
        <p:txBody>
          <a:bodyPr spcFirstLastPara="1" wrap="square" lIns="0" tIns="0" rIns="0" bIns="0" anchor="b" anchorCtr="0">
            <a:noAutofit/>
          </a:bodyPr>
          <a:lstStyle/>
          <a:p>
            <a:pPr marL="0" lvl="0" indent="0" algn="ctr" rtl="0">
              <a:lnSpc>
                <a:spcPct val="115000"/>
              </a:lnSpc>
              <a:spcBef>
                <a:spcPts val="0"/>
              </a:spcBef>
              <a:spcAft>
                <a:spcPts val="0"/>
              </a:spcAft>
              <a:buSzPts val="3600"/>
              <a:buNone/>
            </a:pPr>
            <a:r>
              <a:rPr lang="en" sz="2700">
                <a:latin typeface="Optimistic" panose="020B0503020203020204" pitchFamily="34" charset="0"/>
                <a:cs typeface="Optimistic" panose="020B0503020203020204" pitchFamily="34" charset="0"/>
              </a:rPr>
              <a:t>1956 - 1970s</a:t>
            </a:r>
            <a:endParaRPr sz="2700">
              <a:latin typeface="Optimistic" panose="020B0503020203020204" pitchFamily="34" charset="0"/>
              <a:cs typeface="Optimistic" panose="020B0503020203020204" pitchFamily="34" charset="0"/>
            </a:endParaRPr>
          </a:p>
        </p:txBody>
      </p:sp>
      <p:sp>
        <p:nvSpPr>
          <p:cNvPr id="955" name="Google Shape;955;p103"/>
          <p:cNvSpPr txBox="1">
            <a:spLocks noGrp="1"/>
          </p:cNvSpPr>
          <p:nvPr>
            <p:ph type="title" idx="5"/>
          </p:nvPr>
        </p:nvSpPr>
        <p:spPr>
          <a:xfrm>
            <a:off x="7691445" y="1326743"/>
            <a:ext cx="2503800" cy="1892700"/>
          </a:xfrm>
          <a:prstGeom prst="rect">
            <a:avLst/>
          </a:prstGeom>
          <a:noFill/>
          <a:ln>
            <a:noFill/>
          </a:ln>
        </p:spPr>
        <p:txBody>
          <a:bodyPr spcFirstLastPara="1" wrap="square" lIns="0" tIns="0" rIns="0" bIns="0" anchor="b" anchorCtr="0">
            <a:noAutofit/>
          </a:bodyPr>
          <a:lstStyle/>
          <a:p>
            <a:pPr marL="0" lvl="0" indent="0" algn="ctr" rtl="0">
              <a:lnSpc>
                <a:spcPct val="115000"/>
              </a:lnSpc>
              <a:spcBef>
                <a:spcPts val="0"/>
              </a:spcBef>
              <a:spcAft>
                <a:spcPts val="0"/>
              </a:spcAft>
              <a:buSzPts val="3600"/>
              <a:buNone/>
            </a:pPr>
            <a:r>
              <a:rPr lang="en" sz="2700">
                <a:latin typeface="Optimistic" panose="020B0503020203020204" pitchFamily="34" charset="0"/>
                <a:cs typeface="Optimistic" panose="020B0503020203020204" pitchFamily="34" charset="0"/>
              </a:rPr>
              <a:t>1980s - 1990s</a:t>
            </a:r>
            <a:endParaRPr sz="2700">
              <a:latin typeface="Optimistic" panose="020B0503020203020204" pitchFamily="34" charset="0"/>
              <a:cs typeface="Optimistic" panose="020B0503020203020204" pitchFamily="34" charset="0"/>
            </a:endParaRPr>
          </a:p>
        </p:txBody>
      </p:sp>
      <p:sp>
        <p:nvSpPr>
          <p:cNvPr id="956" name="Google Shape;956;p103"/>
          <p:cNvSpPr txBox="1">
            <a:spLocks noGrp="1"/>
          </p:cNvSpPr>
          <p:nvPr>
            <p:ph type="title" idx="7"/>
          </p:nvPr>
        </p:nvSpPr>
        <p:spPr>
          <a:xfrm>
            <a:off x="11163913" y="1326743"/>
            <a:ext cx="2503800" cy="1892700"/>
          </a:xfrm>
          <a:prstGeom prst="rect">
            <a:avLst/>
          </a:prstGeom>
          <a:noFill/>
          <a:ln>
            <a:noFill/>
          </a:ln>
        </p:spPr>
        <p:txBody>
          <a:bodyPr spcFirstLastPara="1" wrap="square" lIns="0" tIns="0" rIns="0" bIns="0" anchor="b" anchorCtr="0">
            <a:noAutofit/>
          </a:bodyPr>
          <a:lstStyle/>
          <a:p>
            <a:pPr marL="0" lvl="0" indent="0" algn="ctr" rtl="0">
              <a:lnSpc>
                <a:spcPct val="115000"/>
              </a:lnSpc>
              <a:spcBef>
                <a:spcPts val="0"/>
              </a:spcBef>
              <a:spcAft>
                <a:spcPts val="0"/>
              </a:spcAft>
              <a:buSzPts val="3600"/>
              <a:buNone/>
            </a:pPr>
            <a:r>
              <a:rPr lang="en" sz="2700">
                <a:latin typeface="Optimistic" panose="020B0503020203020204" pitchFamily="34" charset="0"/>
                <a:cs typeface="Optimistic" panose="020B0503020203020204" pitchFamily="34" charset="0"/>
              </a:rPr>
              <a:t>2000s - 2010s</a:t>
            </a:r>
            <a:endParaRPr sz="2700">
              <a:latin typeface="Optimistic" panose="020B0503020203020204" pitchFamily="34" charset="0"/>
              <a:cs typeface="Optimistic" panose="020B0503020203020204" pitchFamily="34" charset="0"/>
            </a:endParaRPr>
          </a:p>
        </p:txBody>
      </p:sp>
      <p:sp>
        <p:nvSpPr>
          <p:cNvPr id="957" name="Google Shape;957;p103"/>
          <p:cNvSpPr txBox="1">
            <a:spLocks noGrp="1"/>
          </p:cNvSpPr>
          <p:nvPr>
            <p:ph type="title" idx="7"/>
          </p:nvPr>
        </p:nvSpPr>
        <p:spPr>
          <a:xfrm>
            <a:off x="14676038" y="1326743"/>
            <a:ext cx="25038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2700">
                <a:latin typeface="Optimistic" panose="020B0503020203020204" pitchFamily="34" charset="0"/>
                <a:cs typeface="Optimistic" panose="020B0503020203020204" pitchFamily="34" charset="0"/>
              </a:rPr>
              <a:t>2020s</a:t>
            </a:r>
            <a:endParaRPr sz="2700">
              <a:latin typeface="Optimistic" panose="020B0503020203020204" pitchFamily="34" charset="0"/>
              <a:cs typeface="Optimistic" panose="020B0503020203020204" pitchFamily="34" charset="0"/>
            </a:endParaRPr>
          </a:p>
        </p:txBody>
      </p:sp>
      <p:sp>
        <p:nvSpPr>
          <p:cNvPr id="958" name="Google Shape;958;p103"/>
          <p:cNvSpPr txBox="1">
            <a:spLocks noGrp="1"/>
          </p:cNvSpPr>
          <p:nvPr>
            <p:ph type="body" idx="1"/>
          </p:nvPr>
        </p:nvSpPr>
        <p:spPr>
          <a:xfrm>
            <a:off x="4529313" y="5597912"/>
            <a:ext cx="2503800" cy="2237023"/>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SzPts val="1800"/>
              <a:buNone/>
            </a:pPr>
            <a:r>
              <a:rPr lang="en" b="1">
                <a:latin typeface="Optimistic" panose="020B0503020203020204" pitchFamily="34" charset="0"/>
                <a:cs typeface="Optimistic" panose="020B0503020203020204" pitchFamily="34" charset="0"/>
              </a:rPr>
              <a:t>AI is Born</a:t>
            </a:r>
            <a:endParaRPr b="1">
              <a:latin typeface="Optimistic" panose="020B0503020203020204" pitchFamily="34" charset="0"/>
              <a:cs typeface="Optimistic" panose="020B0503020203020204" pitchFamily="34" charset="0"/>
            </a:endParaRPr>
          </a:p>
          <a:p>
            <a:pPr marL="0" lvl="0" indent="0" algn="l" rtl="0">
              <a:lnSpc>
                <a:spcPct val="100000"/>
              </a:lnSpc>
              <a:spcBef>
                <a:spcPts val="1000"/>
              </a:spcBef>
              <a:spcAft>
                <a:spcPts val="1000"/>
              </a:spcAft>
              <a:buSzPts val="1800"/>
              <a:buNone/>
            </a:pPr>
            <a:r>
              <a:rPr lang="en">
                <a:latin typeface="Optimistic" panose="020B0503020203020204" pitchFamily="34" charset="0"/>
                <a:cs typeface="Optimistic" panose="020B0503020203020204" pitchFamily="34" charset="0"/>
              </a:rPr>
              <a:t>Scientists coin the term “Artificial Intelligence” and build simple programs that play games and solve math problems.</a:t>
            </a:r>
            <a:endParaRPr>
              <a:latin typeface="Optimistic" panose="020B0503020203020204" pitchFamily="34" charset="0"/>
              <a:cs typeface="Optimistic" panose="020B0503020203020204" pitchFamily="34" charset="0"/>
            </a:endParaRPr>
          </a:p>
        </p:txBody>
      </p:sp>
      <p:sp>
        <p:nvSpPr>
          <p:cNvPr id="959" name="Google Shape;959;p103"/>
          <p:cNvSpPr txBox="1">
            <a:spLocks noGrp="1"/>
          </p:cNvSpPr>
          <p:nvPr>
            <p:ph type="body" idx="1"/>
          </p:nvPr>
        </p:nvSpPr>
        <p:spPr>
          <a:xfrm>
            <a:off x="7897338" y="5597912"/>
            <a:ext cx="2503800" cy="1960024"/>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SzPts val="1800"/>
              <a:buNone/>
            </a:pPr>
            <a:r>
              <a:rPr lang="en" b="1">
                <a:latin typeface="Optimistic" panose="020B0503020203020204" pitchFamily="34" charset="0"/>
                <a:cs typeface="Optimistic" panose="020B0503020203020204" pitchFamily="34" charset="0"/>
              </a:rPr>
              <a:t>Progress Slows</a:t>
            </a:r>
            <a:endParaRPr b="1">
              <a:latin typeface="Optimistic" panose="020B0503020203020204" pitchFamily="34" charset="0"/>
              <a:cs typeface="Optimistic" panose="020B0503020203020204" pitchFamily="34" charset="0"/>
            </a:endParaRPr>
          </a:p>
          <a:p>
            <a:pPr marL="0" lvl="0" indent="0" algn="l" rtl="0">
              <a:lnSpc>
                <a:spcPct val="100000"/>
              </a:lnSpc>
              <a:spcBef>
                <a:spcPts val="1000"/>
              </a:spcBef>
              <a:spcAft>
                <a:spcPts val="1000"/>
              </a:spcAft>
              <a:buSzPts val="1800"/>
              <a:buNone/>
            </a:pPr>
            <a:r>
              <a:rPr lang="en">
                <a:latin typeface="Optimistic" panose="020B0503020203020204" pitchFamily="34" charset="0"/>
                <a:cs typeface="Optimistic" panose="020B0503020203020204" pitchFamily="34" charset="0"/>
              </a:rPr>
              <a:t>Teaching machines was harder than expected. More data and better computers were needed.</a:t>
            </a:r>
            <a:endParaRPr>
              <a:latin typeface="Optimistic" panose="020B0503020203020204" pitchFamily="34" charset="0"/>
              <a:cs typeface="Optimistic" panose="020B0503020203020204" pitchFamily="34" charset="0"/>
            </a:endParaRPr>
          </a:p>
        </p:txBody>
      </p:sp>
      <p:sp>
        <p:nvSpPr>
          <p:cNvPr id="960" name="Google Shape;960;p103"/>
          <p:cNvSpPr txBox="1">
            <a:spLocks noGrp="1"/>
          </p:cNvSpPr>
          <p:nvPr>
            <p:ph type="body" idx="1"/>
          </p:nvPr>
        </p:nvSpPr>
        <p:spPr>
          <a:xfrm>
            <a:off x="11265375" y="5597900"/>
            <a:ext cx="2547300" cy="2514022"/>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SzPts val="1800"/>
              <a:buNone/>
            </a:pPr>
            <a:r>
              <a:rPr lang="en" b="1">
                <a:latin typeface="Optimistic" panose="020B0503020203020204" pitchFamily="34" charset="0"/>
                <a:cs typeface="Optimistic" panose="020B0503020203020204" pitchFamily="34" charset="0"/>
              </a:rPr>
              <a:t>AI Makes a Comeback</a:t>
            </a:r>
            <a:endParaRPr b="1">
              <a:latin typeface="Optimistic" panose="020B0503020203020204" pitchFamily="34" charset="0"/>
              <a:cs typeface="Optimistic" panose="020B0503020203020204" pitchFamily="34" charset="0"/>
            </a:endParaRPr>
          </a:p>
          <a:p>
            <a:pPr marL="0" lvl="0" indent="0" algn="l" rtl="0">
              <a:lnSpc>
                <a:spcPct val="100000"/>
              </a:lnSpc>
              <a:spcBef>
                <a:spcPts val="1000"/>
              </a:spcBef>
              <a:spcAft>
                <a:spcPts val="1000"/>
              </a:spcAft>
              <a:buSzPts val="1800"/>
              <a:buNone/>
            </a:pPr>
            <a:r>
              <a:rPr lang="en">
                <a:latin typeface="Optimistic" panose="020B0503020203020204" pitchFamily="34" charset="0"/>
                <a:cs typeface="Optimistic" panose="020B0503020203020204" pitchFamily="34" charset="0"/>
              </a:rPr>
              <a:t>The internet and faster processors helped AI learn again—now it could recognize faces, translate languages, and win complex games.</a:t>
            </a:r>
            <a:endParaRPr>
              <a:latin typeface="Optimistic" panose="020B0503020203020204" pitchFamily="34" charset="0"/>
              <a:cs typeface="Optimistic" panose="020B0503020203020204" pitchFamily="34" charset="0"/>
            </a:endParaRPr>
          </a:p>
        </p:txBody>
      </p:sp>
      <p:sp>
        <p:nvSpPr>
          <p:cNvPr id="961" name="Google Shape;961;p103"/>
          <p:cNvSpPr txBox="1">
            <a:spLocks noGrp="1"/>
          </p:cNvSpPr>
          <p:nvPr>
            <p:ph type="body" idx="1"/>
          </p:nvPr>
        </p:nvSpPr>
        <p:spPr>
          <a:xfrm>
            <a:off x="14633388" y="5597912"/>
            <a:ext cx="2503800" cy="3345018"/>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SzPts val="1800"/>
              <a:buNone/>
            </a:pPr>
            <a:r>
              <a:rPr lang="en" b="1">
                <a:latin typeface="Optimistic" panose="020B0503020203020204" pitchFamily="34" charset="0"/>
                <a:cs typeface="Optimistic" panose="020B0503020203020204" pitchFamily="34" charset="0"/>
              </a:rPr>
              <a:t>AI is Everywhere</a:t>
            </a:r>
            <a:endParaRPr b="1">
              <a:latin typeface="Optimistic" panose="020B0503020203020204" pitchFamily="34" charset="0"/>
              <a:cs typeface="Optimistic" panose="020B0503020203020204" pitchFamily="34" charset="0"/>
            </a:endParaRPr>
          </a:p>
          <a:p>
            <a:pPr marL="0" lvl="0" indent="0" algn="l" rtl="0">
              <a:lnSpc>
                <a:spcPct val="100000"/>
              </a:lnSpc>
              <a:spcBef>
                <a:spcPts val="1000"/>
              </a:spcBef>
              <a:spcAft>
                <a:spcPts val="1000"/>
              </a:spcAft>
              <a:buSzPts val="1800"/>
              <a:buNone/>
            </a:pPr>
            <a:r>
              <a:rPr lang="en">
                <a:latin typeface="Optimistic" panose="020B0503020203020204" pitchFamily="34" charset="0"/>
                <a:cs typeface="Optimistic" panose="020B0503020203020204" pitchFamily="34" charset="0"/>
              </a:rPr>
              <a:t>From voice assistants, self-driving cars,  Meta’s open-source AI models to the advanced recommendation systems behind Facebook and Instagram—AI is now part of daily life.</a:t>
            </a:r>
            <a:endParaRPr>
              <a:latin typeface="Optimistic" panose="020B0503020203020204" pitchFamily="34" charset="0"/>
              <a:cs typeface="Optimistic" panose="020B0503020203020204" pitchFamily="34" charset="0"/>
            </a:endParaRPr>
          </a:p>
        </p:txBody>
      </p:sp>
      <p:sp>
        <p:nvSpPr>
          <p:cNvPr id="962" name="Google Shape;962;p103"/>
          <p:cNvSpPr/>
          <p:nvPr/>
        </p:nvSpPr>
        <p:spPr>
          <a:xfrm>
            <a:off x="1157300"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963" name="Google Shape;963;p103"/>
          <p:cNvSpPr/>
          <p:nvPr/>
        </p:nvSpPr>
        <p:spPr>
          <a:xfrm>
            <a:off x="4500575"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964" name="Google Shape;964;p103"/>
          <p:cNvSpPr/>
          <p:nvPr/>
        </p:nvSpPr>
        <p:spPr>
          <a:xfrm>
            <a:off x="7843850"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965" name="Google Shape;965;p103"/>
          <p:cNvSpPr/>
          <p:nvPr/>
        </p:nvSpPr>
        <p:spPr>
          <a:xfrm>
            <a:off x="11187125"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966" name="Google Shape;966;p103"/>
          <p:cNvSpPr/>
          <p:nvPr/>
        </p:nvSpPr>
        <p:spPr>
          <a:xfrm>
            <a:off x="14530400"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967" name="Google Shape;967;p103"/>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ENGAGING WITH AI | A BRIEF HISTORY OF AI</a:t>
            </a:r>
            <a:endParaRPr sz="1000">
              <a:latin typeface="Optimistic" panose="020B0503020203020204" pitchFamily="34" charset="0"/>
              <a:cs typeface="Optimistic" panose="020B0503020203020204" pitchFamily="34" charset="0"/>
            </a:endParaRPr>
          </a:p>
        </p:txBody>
      </p:sp>
      <p:sp>
        <p:nvSpPr>
          <p:cNvPr id="968" name="Google Shape;968;p103"/>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pic>
        <p:nvPicPr>
          <p:cNvPr id="969" name="Google Shape;969;p103" title="Asset 6.png"/>
          <p:cNvPicPr preferRelativeResize="0"/>
          <p:nvPr/>
        </p:nvPicPr>
        <p:blipFill rotWithShape="1">
          <a:blip r:embed="rId3">
            <a:alphaModFix/>
          </a:blip>
          <a:srcRect/>
          <a:stretch/>
        </p:blipFill>
        <p:spPr>
          <a:xfrm>
            <a:off x="1638420" y="4127125"/>
            <a:ext cx="766076" cy="656948"/>
          </a:xfrm>
          <a:prstGeom prst="rect">
            <a:avLst/>
          </a:prstGeom>
          <a:noFill/>
          <a:ln>
            <a:noFill/>
          </a:ln>
        </p:spPr>
      </p:pic>
      <p:pic>
        <p:nvPicPr>
          <p:cNvPr id="970" name="Google Shape;970;p103" title="Asset 5.png"/>
          <p:cNvPicPr preferRelativeResize="0"/>
          <p:nvPr/>
        </p:nvPicPr>
        <p:blipFill rotWithShape="1">
          <a:blip r:embed="rId4">
            <a:alphaModFix/>
          </a:blip>
          <a:srcRect/>
          <a:stretch/>
        </p:blipFill>
        <p:spPr>
          <a:xfrm>
            <a:off x="5042520" y="4127134"/>
            <a:ext cx="644409" cy="656928"/>
          </a:xfrm>
          <a:prstGeom prst="rect">
            <a:avLst/>
          </a:prstGeom>
          <a:noFill/>
          <a:ln>
            <a:noFill/>
          </a:ln>
        </p:spPr>
      </p:pic>
      <p:pic>
        <p:nvPicPr>
          <p:cNvPr id="971" name="Google Shape;971;p103" title="Asset 4.png"/>
          <p:cNvPicPr preferRelativeResize="0"/>
          <p:nvPr/>
        </p:nvPicPr>
        <p:blipFill rotWithShape="1">
          <a:blip r:embed="rId5">
            <a:alphaModFix/>
          </a:blip>
          <a:srcRect/>
          <a:stretch/>
        </p:blipFill>
        <p:spPr>
          <a:xfrm>
            <a:off x="8269316" y="4168882"/>
            <a:ext cx="866620" cy="573433"/>
          </a:xfrm>
          <a:prstGeom prst="rect">
            <a:avLst/>
          </a:prstGeom>
          <a:noFill/>
          <a:ln>
            <a:noFill/>
          </a:ln>
        </p:spPr>
      </p:pic>
      <p:pic>
        <p:nvPicPr>
          <p:cNvPr id="972" name="Google Shape;972;p103" title="Asset 2.png"/>
          <p:cNvPicPr preferRelativeResize="0"/>
          <p:nvPr/>
        </p:nvPicPr>
        <p:blipFill rotWithShape="1">
          <a:blip r:embed="rId6">
            <a:alphaModFix/>
          </a:blip>
          <a:srcRect/>
          <a:stretch/>
        </p:blipFill>
        <p:spPr>
          <a:xfrm>
            <a:off x="11729063" y="4133381"/>
            <a:ext cx="644436" cy="644436"/>
          </a:xfrm>
          <a:prstGeom prst="rect">
            <a:avLst/>
          </a:prstGeom>
          <a:noFill/>
          <a:ln>
            <a:noFill/>
          </a:ln>
        </p:spPr>
      </p:pic>
      <p:pic>
        <p:nvPicPr>
          <p:cNvPr id="973" name="Google Shape;973;p103" title="Asset 3.png"/>
          <p:cNvPicPr preferRelativeResize="0"/>
          <p:nvPr/>
        </p:nvPicPr>
        <p:blipFill rotWithShape="1">
          <a:blip r:embed="rId7">
            <a:alphaModFix/>
          </a:blip>
          <a:srcRect/>
          <a:stretch/>
        </p:blipFill>
        <p:spPr>
          <a:xfrm>
            <a:off x="15072333" y="4144493"/>
            <a:ext cx="644435" cy="622212"/>
          </a:xfrm>
          <a:prstGeom prst="rect">
            <a:avLst/>
          </a:prstGeom>
          <a:noFill/>
          <a:ln>
            <a:noFill/>
          </a:ln>
        </p:spPr>
      </p:pic>
      <p:cxnSp>
        <p:nvCxnSpPr>
          <p:cNvPr id="974" name="Google Shape;974;p103"/>
          <p:cNvCxnSpPr/>
          <p:nvPr/>
        </p:nvCxnSpPr>
        <p:spPr>
          <a:xfrm>
            <a:off x="3192375" y="4424000"/>
            <a:ext cx="1001400" cy="0"/>
          </a:xfrm>
          <a:prstGeom prst="straightConnector1">
            <a:avLst/>
          </a:prstGeom>
          <a:noFill/>
          <a:ln w="19050" cap="flat" cmpd="sng">
            <a:solidFill>
              <a:schemeClr val="dk1"/>
            </a:solidFill>
            <a:prstDash val="solid"/>
            <a:round/>
            <a:headEnd type="oval" w="med" len="med"/>
            <a:tailEnd type="triangle" w="med" len="med"/>
          </a:ln>
        </p:spPr>
      </p:cxnSp>
      <p:cxnSp>
        <p:nvCxnSpPr>
          <p:cNvPr id="975" name="Google Shape;975;p103"/>
          <p:cNvCxnSpPr/>
          <p:nvPr/>
        </p:nvCxnSpPr>
        <p:spPr>
          <a:xfrm>
            <a:off x="6535650" y="4424000"/>
            <a:ext cx="1001400" cy="0"/>
          </a:xfrm>
          <a:prstGeom prst="straightConnector1">
            <a:avLst/>
          </a:prstGeom>
          <a:noFill/>
          <a:ln w="19050" cap="flat" cmpd="sng">
            <a:solidFill>
              <a:schemeClr val="dk1"/>
            </a:solidFill>
            <a:prstDash val="solid"/>
            <a:round/>
            <a:headEnd type="oval" w="med" len="med"/>
            <a:tailEnd type="triangle" w="med" len="med"/>
          </a:ln>
        </p:spPr>
      </p:cxnSp>
      <p:cxnSp>
        <p:nvCxnSpPr>
          <p:cNvPr id="976" name="Google Shape;976;p103"/>
          <p:cNvCxnSpPr/>
          <p:nvPr/>
        </p:nvCxnSpPr>
        <p:spPr>
          <a:xfrm>
            <a:off x="9878938" y="4424000"/>
            <a:ext cx="1001400" cy="0"/>
          </a:xfrm>
          <a:prstGeom prst="straightConnector1">
            <a:avLst/>
          </a:prstGeom>
          <a:noFill/>
          <a:ln w="19050" cap="flat" cmpd="sng">
            <a:solidFill>
              <a:schemeClr val="dk1"/>
            </a:solidFill>
            <a:prstDash val="solid"/>
            <a:round/>
            <a:headEnd type="oval" w="med" len="med"/>
            <a:tailEnd type="triangle" w="med" len="med"/>
          </a:ln>
        </p:spPr>
      </p:cxnSp>
      <p:cxnSp>
        <p:nvCxnSpPr>
          <p:cNvPr id="977" name="Google Shape;977;p103"/>
          <p:cNvCxnSpPr/>
          <p:nvPr/>
        </p:nvCxnSpPr>
        <p:spPr>
          <a:xfrm>
            <a:off x="13222200" y="4424000"/>
            <a:ext cx="1001400" cy="0"/>
          </a:xfrm>
          <a:prstGeom prst="straightConnector1">
            <a:avLst/>
          </a:prstGeom>
          <a:noFill/>
          <a:ln w="19050" cap="flat" cmpd="sng">
            <a:solidFill>
              <a:schemeClr val="dk1"/>
            </a:solidFill>
            <a:prstDash val="solid"/>
            <a:round/>
            <a:headEnd type="oval" w="med" len="med"/>
            <a:tailEnd type="triangl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104"/>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What is AI and how does it work?</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105"/>
          <p:cNvSpPr txBox="1">
            <a:spLocks noGrp="1"/>
          </p:cNvSpPr>
          <p:nvPr>
            <p:ph type="title"/>
          </p:nvPr>
        </p:nvSpPr>
        <p:spPr>
          <a:xfrm>
            <a:off x="777240" y="2532888"/>
            <a:ext cx="7745100" cy="1710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AI is technology that enables computers and machines to do things that normally require human thinking.</a:t>
            </a:r>
            <a:endParaRPr sz="3600">
              <a:latin typeface="Optimistic" panose="020B0503020203020204" pitchFamily="34" charset="0"/>
              <a:cs typeface="Optimistic" panose="020B0503020203020204" pitchFamily="34" charset="0"/>
            </a:endParaRPr>
          </a:p>
        </p:txBody>
      </p:sp>
      <p:sp>
        <p:nvSpPr>
          <p:cNvPr id="988" name="Google Shape;988;p105"/>
          <p:cNvSpPr txBox="1">
            <a:spLocks noGrp="1"/>
          </p:cNvSpPr>
          <p:nvPr>
            <p:ph type="body" idx="1"/>
          </p:nvPr>
        </p:nvSpPr>
        <p:spPr>
          <a:xfrm>
            <a:off x="777240" y="4864608"/>
            <a:ext cx="7745100" cy="474489"/>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1000"/>
              </a:spcAft>
              <a:buSzPts val="1800"/>
              <a:buNone/>
            </a:pPr>
            <a:r>
              <a:rPr lang="en">
                <a:latin typeface="Optimistic" panose="020B0503020203020204" pitchFamily="34" charset="0"/>
                <a:cs typeface="Optimistic" panose="020B0503020203020204" pitchFamily="34" charset="0"/>
              </a:rPr>
              <a:t>They are;</a:t>
            </a:r>
            <a:endParaRPr>
              <a:latin typeface="Optimistic" panose="020B0503020203020204" pitchFamily="34" charset="0"/>
              <a:cs typeface="Optimistic" panose="020B0503020203020204" pitchFamily="34" charset="0"/>
            </a:endParaRPr>
          </a:p>
        </p:txBody>
      </p:sp>
      <p:sp>
        <p:nvSpPr>
          <p:cNvPr id="989" name="Google Shape;989;p105"/>
          <p:cNvSpPr/>
          <p:nvPr/>
        </p:nvSpPr>
        <p:spPr>
          <a:xfrm>
            <a:off x="790575" y="5319725"/>
            <a:ext cx="3516600" cy="2795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990" name="Google Shape;990;p105"/>
          <p:cNvSpPr/>
          <p:nvPr/>
        </p:nvSpPr>
        <p:spPr>
          <a:xfrm>
            <a:off x="4500571" y="5319725"/>
            <a:ext cx="3516600" cy="2795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991" name="Google Shape;991;p105"/>
          <p:cNvSpPr/>
          <p:nvPr/>
        </p:nvSpPr>
        <p:spPr>
          <a:xfrm>
            <a:off x="790575" y="5319725"/>
            <a:ext cx="39300" cy="2795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992" name="Google Shape;992;p105"/>
          <p:cNvSpPr txBox="1">
            <a:spLocks noGrp="1"/>
          </p:cNvSpPr>
          <p:nvPr>
            <p:ph type="body" idx="1"/>
          </p:nvPr>
        </p:nvSpPr>
        <p:spPr>
          <a:xfrm>
            <a:off x="1157300" y="5667375"/>
            <a:ext cx="2913900" cy="1859483"/>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1000"/>
              </a:spcAft>
              <a:buSzPts val="1800"/>
              <a:buNone/>
            </a:pPr>
            <a:r>
              <a:rPr lang="en">
                <a:latin typeface="Optimistic" panose="020B0503020203020204" pitchFamily="34" charset="0"/>
                <a:cs typeface="Optimistic" panose="020B0503020203020204" pitchFamily="34" charset="0"/>
              </a:rPr>
              <a:t>Computer systems or machines that are designed to perform tasks that typically require human intelligence.</a:t>
            </a:r>
            <a:endParaRPr>
              <a:latin typeface="Optimistic" panose="020B0503020203020204" pitchFamily="34" charset="0"/>
              <a:cs typeface="Optimistic" panose="020B0503020203020204" pitchFamily="34" charset="0"/>
            </a:endParaRPr>
          </a:p>
        </p:txBody>
      </p:sp>
      <p:sp>
        <p:nvSpPr>
          <p:cNvPr id="993" name="Google Shape;993;p105"/>
          <p:cNvSpPr txBox="1">
            <a:spLocks noGrp="1"/>
          </p:cNvSpPr>
          <p:nvPr>
            <p:ph type="body" idx="1"/>
          </p:nvPr>
        </p:nvSpPr>
        <p:spPr>
          <a:xfrm>
            <a:off x="4874450" y="5667375"/>
            <a:ext cx="2967000" cy="2205732"/>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1000"/>
              </a:spcAft>
              <a:buSzPts val="1800"/>
              <a:buNone/>
            </a:pPr>
            <a:r>
              <a:rPr lang="en">
                <a:latin typeface="Optimistic" panose="020B0503020203020204" pitchFamily="34" charset="0"/>
                <a:cs typeface="Optimistic" panose="020B0503020203020204" pitchFamily="34" charset="0"/>
              </a:rPr>
              <a:t>These tasks include learning, reasoning, problem-solving, perception, understanding language, and sometimes even creativity.</a:t>
            </a:r>
            <a:endParaRPr>
              <a:latin typeface="Optimistic" panose="020B0503020203020204" pitchFamily="34" charset="0"/>
              <a:cs typeface="Optimistic" panose="020B0503020203020204" pitchFamily="34" charset="0"/>
            </a:endParaRPr>
          </a:p>
        </p:txBody>
      </p:sp>
      <p:sp>
        <p:nvSpPr>
          <p:cNvPr id="994" name="Google Shape;994;p105"/>
          <p:cNvSpPr/>
          <p:nvPr/>
        </p:nvSpPr>
        <p:spPr>
          <a:xfrm>
            <a:off x="4500575" y="5319725"/>
            <a:ext cx="39300" cy="2795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995" name="Google Shape;995;p105"/>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ENGAGING WITH AI</a:t>
            </a:r>
            <a:endParaRPr sz="1000">
              <a:latin typeface="Optimistic" panose="020B0503020203020204" pitchFamily="34" charset="0"/>
              <a:cs typeface="Optimistic" panose="020B0503020203020204" pitchFamily="34" charset="0"/>
            </a:endParaRPr>
          </a:p>
        </p:txBody>
      </p:sp>
      <p:sp>
        <p:nvSpPr>
          <p:cNvPr id="996" name="Google Shape;996;p105"/>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Understanding AI in your daily life</a:t>
            </a:r>
            <a:endParaRPr>
              <a:latin typeface="Optimistic" panose="020B0503020203020204" pitchFamily="34" charset="0"/>
              <a:cs typeface="Optimistic" panose="020B0503020203020204" pitchFamily="34" charset="0"/>
            </a:endParaRPr>
          </a:p>
        </p:txBody>
      </p:sp>
      <p:sp>
        <p:nvSpPr>
          <p:cNvPr id="997" name="Google Shape;997;p105"/>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Optimistic" panose="020B0503020203020204" pitchFamily="34" charset="0"/>
                <a:ea typeface="Montserrat SemiBold"/>
                <a:cs typeface="Optimistic" panose="020B0503020203020204" pitchFamily="34" charset="0"/>
                <a:sym typeface="Montserrat SemiBold"/>
              </a:rPr>
              <a:t>9</a:t>
            </a:fld>
            <a:endParaRPr sz="900" b="1" i="0" u="none" strike="noStrike" cap="none">
              <a:solidFill>
                <a:schemeClr val="accent4"/>
              </a:solidFill>
              <a:latin typeface="Optimistic" panose="020B0503020203020204" pitchFamily="34" charset="0"/>
              <a:ea typeface="Montserrat SemiBold"/>
              <a:cs typeface="Optimistic" panose="020B0503020203020204" pitchFamily="34" charset="0"/>
              <a:sym typeface="Montserrat SemiBold"/>
            </a:endParaRPr>
          </a:p>
        </p:txBody>
      </p:sp>
      <p:pic>
        <p:nvPicPr>
          <p:cNvPr id="998" name="Google Shape;998;p105" title="2148479515.jpg"/>
          <p:cNvPicPr preferRelativeResize="0"/>
          <p:nvPr/>
        </p:nvPicPr>
        <p:blipFill rotWithShape="1">
          <a:blip r:embed="rId3">
            <a:alphaModFix/>
          </a:blip>
          <a:srcRect l="32263" r="8485"/>
          <a:stretch/>
        </p:blipFill>
        <p:spPr>
          <a:xfrm>
            <a:off x="9143993" y="0"/>
            <a:ext cx="9131700" cy="10286999"/>
          </a:xfrm>
          <a:prstGeom prst="rect">
            <a:avLst/>
          </a:prstGeom>
          <a:noFill/>
          <a:ln>
            <a:noFill/>
          </a:ln>
        </p:spPr>
      </p:pic>
    </p:spTree>
  </p:cSld>
  <p:clrMapOvr>
    <a:masterClrMapping/>
  </p:clrMapOvr>
</p:sld>
</file>

<file path=ppt/theme/theme1.xml><?xml version="1.0" encoding="utf-8"?>
<a:theme xmlns:a="http://schemas.openxmlformats.org/drawingml/2006/main" name="Meta_v4">
  <a:themeElements>
    <a:clrScheme name="Simple Light">
      <a:dk1>
        <a:srgbClr val="1C2B33"/>
      </a:dk1>
      <a:lt1>
        <a:srgbClr val="283943"/>
      </a:lt1>
      <a:dk2>
        <a:srgbClr val="344854"/>
      </a:dk2>
      <a:lt2>
        <a:srgbClr val="67788A"/>
      </a:lt2>
      <a:accent1>
        <a:srgbClr val="A7B3BF"/>
      </a:accent1>
      <a:accent2>
        <a:srgbClr val="CBD2D9"/>
      </a:accent2>
      <a:accent3>
        <a:srgbClr val="F1F4F7"/>
      </a:accent3>
      <a:accent4>
        <a:srgbClr val="FFFFFF"/>
      </a:accent4>
      <a:accent5>
        <a:srgbClr val="000000"/>
      </a:accent5>
      <a:accent6>
        <a:srgbClr val="0064E0"/>
      </a:accent6>
      <a:hlink>
        <a:srgbClr val="0082F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13311</Words>
  <Application>Microsoft Macintosh PowerPoint</Application>
  <PresentationFormat>Custom</PresentationFormat>
  <Paragraphs>1316</Paragraphs>
  <Slides>59</Slides>
  <Notes>59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Montserrat SemiBold</vt:lpstr>
      <vt:lpstr>Optimistic</vt:lpstr>
      <vt:lpstr>Inter</vt:lpstr>
      <vt:lpstr>Meta_v4</vt:lpstr>
      <vt:lpstr>Understanding AI in your daily life</vt:lpstr>
      <vt:lpstr>Outline</vt:lpstr>
      <vt:lpstr>Introduction</vt:lpstr>
      <vt:lpstr>AI is already in your daily life</vt:lpstr>
      <vt:lpstr>Engaging With AI</vt:lpstr>
      <vt:lpstr>A brief history of AI</vt:lpstr>
      <vt:lpstr>1950s</vt:lpstr>
      <vt:lpstr>What is AI and how does it work?</vt:lpstr>
      <vt:lpstr>AI is technology that enables computers and machines to do things that normally require human thinking.</vt:lpstr>
      <vt:lpstr>Step 1</vt:lpstr>
      <vt:lpstr>Machine Learning</vt:lpstr>
      <vt:lpstr>Your AI literacy journey starts here</vt:lpstr>
      <vt:lpstr>Creating  with AI</vt:lpstr>
      <vt:lpstr>Why AI detection matters in your daily life</vt:lpstr>
      <vt:lpstr>AI-generated content can now look and sound very real  - and that’s a risk</vt:lpstr>
      <vt:lpstr>Can you spot the AI image?</vt:lpstr>
      <vt:lpstr>Look at the two images on screen</vt:lpstr>
      <vt:lpstr>Which message was written by a human?</vt:lpstr>
      <vt:lpstr>Which one sounds more human? More local? More believable?</vt:lpstr>
      <vt:lpstr>Can you recognize manipulated audio/video content?</vt:lpstr>
      <vt:lpstr>Manipulated content:  Audio and video</vt:lpstr>
      <vt:lpstr>Designing AI</vt:lpstr>
      <vt:lpstr>What AI really is: In everyday language</vt:lpstr>
      <vt:lpstr>AI is already helping you - everyday</vt:lpstr>
      <vt:lpstr>Generative AI: AI that creates</vt:lpstr>
      <vt:lpstr>You give it a prompt, it gives you a result:</vt:lpstr>
      <vt:lpstr>AI is powerful but not human</vt:lpstr>
      <vt:lpstr>Managing AI</vt:lpstr>
      <vt:lpstr>Let AI help you write clearly and confidently</vt:lpstr>
      <vt:lpstr>Generating text with Meta AI</vt:lpstr>
      <vt:lpstr>Use Meta AI to write a professional email. </vt:lpstr>
      <vt:lpstr>PowerPoint Presentation</vt:lpstr>
      <vt:lpstr>Let AI  spark your creativity</vt:lpstr>
      <vt:lpstr>Generating images using Meta AI</vt:lpstr>
      <vt:lpstr>Let’s use another demonstration to show how you can generate images using Meta AI</vt:lpstr>
      <vt:lpstr>Generating videos using Meta AI</vt:lpstr>
      <vt:lpstr>You can also use AI tools like Meta AI to generate videos.</vt:lpstr>
      <vt:lpstr>Let AI  spark your creativity</vt:lpstr>
      <vt:lpstr>How to use Meta AI directly on WhatsApp</vt:lpstr>
      <vt:lpstr>You can use Meta AI directly on your WhatsApp to learn new topics, get quick answers, and suggestions.</vt:lpstr>
      <vt:lpstr>AI safety &amp; protection</vt:lpstr>
      <vt:lpstr>PowerPoint Presentation</vt:lpstr>
      <vt:lpstr>PowerPoint Presentation</vt:lpstr>
      <vt:lpstr>AI is powerful but not human</vt:lpstr>
      <vt:lpstr>Be the digital guardian in your community</vt:lpstr>
      <vt:lpstr>AI and your future</vt:lpstr>
      <vt:lpstr>AI is growing  across the world</vt:lpstr>
      <vt:lpstr>What skills do you need in an AI world?</vt:lpstr>
      <vt:lpstr>You don’t have to be a coder to thrive with AI</vt:lpstr>
      <vt:lpstr>Wrap-up &amp; moving forward</vt:lpstr>
      <vt:lpstr>01</vt:lpstr>
      <vt:lpstr>01</vt:lpstr>
      <vt:lpstr>01</vt:lpstr>
      <vt:lpstr>01</vt:lpstr>
      <vt:lpstr>01</vt:lpstr>
      <vt:lpstr>01</vt:lpstr>
      <vt:lpstr>Quick Scenario Check</vt:lpstr>
      <vt:lpstr>Keep practising. Stay curious. Help others.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Ece Ogan</cp:lastModifiedBy>
  <cp:revision>1</cp:revision>
  <dcterms:modified xsi:type="dcterms:W3CDTF">2026-05-12T12:27:52Z</dcterms:modified>
</cp:coreProperties>
</file>