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60.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15" r:id="rId4"/>
    <p:sldMasterId id="214748381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Lst>
  <p:sldSz cy="10287000" cx="18288000"/>
  <p:notesSz cx="6858000" cy="9144000"/>
  <p:embeddedFontLst>
    <p:embeddedFont>
      <p:font typeface="Optimistic Display Medium"/>
      <p:regular r:id="rId49"/>
      <p:bold r:id="rId50"/>
    </p:embeddedFont>
    <p:embeddedFont>
      <p:font typeface="Montserrat Medium"/>
      <p:regular r:id="rId51"/>
      <p:bold r:id="rId52"/>
      <p:italic r:id="rId53"/>
      <p:boldItalic r:id="rId54"/>
    </p:embeddedFont>
    <p:embeddedFont>
      <p:font typeface="Optimistic Text"/>
      <p:regular r:id="rId55"/>
      <p:bold r:id="rId56"/>
    </p:embeddedFont>
    <p:embeddedFont>
      <p:font typeface="Optimistic Display"/>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font" Target="fonts/OptimisticDisplayMedium-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regular.fntdata"/><Relationship Id="rId50" Type="http://schemas.openxmlformats.org/officeDocument/2006/relationships/font" Target="fonts/OptimisticDisplayMedium-bold.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5.xml"/><Relationship Id="rId55" Type="http://schemas.openxmlformats.org/officeDocument/2006/relationships/font" Target="fonts/OptimisticText-regular.fntdata"/><Relationship Id="rId10" Type="http://schemas.openxmlformats.org/officeDocument/2006/relationships/slide" Target="slides/slide4.xml"/><Relationship Id="rId54" Type="http://schemas.openxmlformats.org/officeDocument/2006/relationships/font" Target="fonts/MontserratMedium-boldItalic.fntdata"/><Relationship Id="rId13" Type="http://schemas.openxmlformats.org/officeDocument/2006/relationships/slide" Target="slides/slide7.xml"/><Relationship Id="rId57" Type="http://schemas.openxmlformats.org/officeDocument/2006/relationships/font" Target="fonts/OptimisticDisplay-bold.fntdata"/><Relationship Id="rId12" Type="http://schemas.openxmlformats.org/officeDocument/2006/relationships/slide" Target="slides/slide6.xml"/><Relationship Id="rId56" Type="http://schemas.openxmlformats.org/officeDocument/2006/relationships/font" Target="fonts/OptimisticTex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2" name="Google Shape;14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0" name="Google Shape;176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9" name="Google Shape;17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8" name="Google Shape;17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1" name="Google Shape;181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4" name="Google Shape;18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3" name="Google Shape;18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1" name="Google Shape;18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8" name="Google Shape;18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2" name="Google Shape;14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3" name="Google Shape;19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0" name="Google Shape;19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0" name="Google Shape;194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2" name="Google Shape;195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5" name="Google Shape;196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9" name="Shape 1979"/>
        <p:cNvGrpSpPr/>
        <p:nvPr/>
      </p:nvGrpSpPr>
      <p:grpSpPr>
        <a:xfrm>
          <a:off x="0" y="0"/>
          <a:ext cx="0" cy="0"/>
          <a:chOff x="0" y="0"/>
          <a:chExt cx="0" cy="0"/>
        </a:xfrm>
      </p:grpSpPr>
      <p:sp>
        <p:nvSpPr>
          <p:cNvPr id="1980" name="Google Shape;198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1" name="Google Shape;198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8" name="Google Shape;200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5" name="Google Shape;203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4" name="Google Shape;205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0" name="Google Shape;147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b="1"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7" name="Google Shape;20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1" name="Google Shape;208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5" name="Google Shape;21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3" name="Google Shape;211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5" name="Google Shape;221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6" name="Shape 2246"/>
        <p:cNvGrpSpPr/>
        <p:nvPr/>
      </p:nvGrpSpPr>
      <p:grpSpPr>
        <a:xfrm>
          <a:off x="0" y="0"/>
          <a:ext cx="0" cy="0"/>
          <a:chOff x="0" y="0"/>
          <a:chExt cx="0" cy="0"/>
        </a:xfrm>
      </p:grpSpPr>
      <p:sp>
        <p:nvSpPr>
          <p:cNvPr id="2247" name="Google Shape;224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8" name="Google Shape;224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7" name="Google Shape;22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7" name="Google Shape;2277;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9" name="Google Shape;22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7" name="Google Shape;231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1" name="Google Shape;15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8" name="Google Shape;157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SzPts val="1100"/>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3">
            <a:alphaModFix/>
          </a:blip>
          <a:srcRect b="0" l="0" r="0" t="0"/>
          <a:stretch/>
        </p:blipFill>
        <p:spPr>
          <a:xfrm>
            <a:off x="8" y="-1819"/>
            <a:ext cx="18288000" cy="10286983"/>
          </a:xfrm>
          <a:prstGeom prst="rect">
            <a:avLst/>
          </a:prstGeom>
          <a:noFill/>
          <a:ln>
            <a:noFill/>
          </a:ln>
        </p:spPr>
      </p:pic>
      <p:sp>
        <p:nvSpPr>
          <p:cNvPr id="11" name="Google Shape;11;p2"/>
          <p:cNvSpPr txBox="1"/>
          <p:nvPr>
            <p:ph idx="1" type="subTitle"/>
          </p:nvPr>
        </p:nvSpPr>
        <p:spPr>
          <a:xfrm>
            <a:off x="79056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 name="Google Shape;12;p2"/>
          <p:cNvSpPr txBox="1"/>
          <p:nvPr>
            <p:ph idx="2" type="subTitle"/>
          </p:nvPr>
        </p:nvSpPr>
        <p:spPr>
          <a:xfrm>
            <a:off x="431720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 name="Google Shape;13;p2"/>
          <p:cNvSpPr txBox="1"/>
          <p:nvPr>
            <p:ph idx="3" type="subTitle"/>
          </p:nvPr>
        </p:nvSpPr>
        <p:spPr>
          <a:xfrm>
            <a:off x="7843845" y="8942832"/>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4" name="Google Shape;14;p2"/>
          <p:cNvSpPr txBox="1"/>
          <p:nvPr>
            <p:ph type="ctrTitle"/>
          </p:nvPr>
        </p:nvSpPr>
        <p:spPr>
          <a:xfrm>
            <a:off x="790565" y="3849624"/>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5" name="Google Shape;15;p2"/>
          <p:cNvSpPr txBox="1"/>
          <p:nvPr>
            <p:ph idx="4" type="subTitle"/>
          </p:nvPr>
        </p:nvSpPr>
        <p:spPr>
          <a:xfrm>
            <a:off x="790565" y="6153912"/>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 name="Shape 80"/>
        <p:cNvGrpSpPr/>
        <p:nvPr/>
      </p:nvGrpSpPr>
      <p:grpSpPr>
        <a:xfrm>
          <a:off x="0" y="0"/>
          <a:ext cx="0" cy="0"/>
          <a:chOff x="0" y="0"/>
          <a:chExt cx="0" cy="0"/>
        </a:xfrm>
      </p:grpSpPr>
      <p:sp>
        <p:nvSpPr>
          <p:cNvPr id="81" name="Google Shape;81;p1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2" name="Google Shape;82;p11"/>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3" name="Google Shape;83;p11"/>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4" name="Google Shape;84;p1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5" name="Google Shape;85;p1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6" name="Google Shape;86;p11"/>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7" name="Google Shape;87;p11"/>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88" name="Google Shape;88;p1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9" name="Google Shape;89;p1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0" name="Google Shape;90;p11"/>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1" name="Google Shape;91;p11"/>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2" name="Google Shape;92;p1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3" name="Google Shape;93;p1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4" name="Google Shape;94;p11"/>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5" name="Google Shape;95;p11"/>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96" name="Google Shape;96;p1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7" name="Google Shape;97;p1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8" name="Google Shape;98;p1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99" name="Google Shape;99;p1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0" name="Google Shape;100;p1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1" name="Google Shape;101;p1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2" name="Google Shape;102;p1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3" name="Google Shape;103;p1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4" name="Google Shape;104;p1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5" name="Google Shape;105;p1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06" name="Google Shape;106;p1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888" name="Shape 888"/>
        <p:cNvGrpSpPr/>
        <p:nvPr/>
      </p:nvGrpSpPr>
      <p:grpSpPr>
        <a:xfrm>
          <a:off x="0" y="0"/>
          <a:ext cx="0" cy="0"/>
          <a:chOff x="0" y="0"/>
          <a:chExt cx="0" cy="0"/>
        </a:xfrm>
      </p:grpSpPr>
      <p:sp>
        <p:nvSpPr>
          <p:cNvPr id="889" name="Google Shape;889;p102"/>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0" name="Google Shape;890;p102"/>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1" name="Google Shape;891;p102"/>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2" name="Google Shape;892;p102"/>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93" name="Google Shape;893;p102"/>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894" name="Shape 894"/>
        <p:cNvGrpSpPr/>
        <p:nvPr/>
      </p:nvGrpSpPr>
      <p:grpSpPr>
        <a:xfrm>
          <a:off x="0" y="0"/>
          <a:ext cx="0" cy="0"/>
          <a:chOff x="0" y="0"/>
          <a:chExt cx="0" cy="0"/>
        </a:xfrm>
      </p:grpSpPr>
      <p:sp>
        <p:nvSpPr>
          <p:cNvPr id="895" name="Google Shape;895;p103"/>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6" name="Google Shape;896;p103"/>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97" name="Google Shape;897;p10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98" name="Google Shape;898;p103"/>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899" name="Google Shape;899;p103"/>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0" name="Google Shape;900;p103"/>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1" name="Google Shape;901;p103"/>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902" name="Shape 902"/>
        <p:cNvGrpSpPr/>
        <p:nvPr/>
      </p:nvGrpSpPr>
      <p:grpSpPr>
        <a:xfrm>
          <a:off x="0" y="0"/>
          <a:ext cx="0" cy="0"/>
          <a:chOff x="0" y="0"/>
          <a:chExt cx="0" cy="0"/>
        </a:xfrm>
      </p:grpSpPr>
      <p:sp>
        <p:nvSpPr>
          <p:cNvPr id="903" name="Google Shape;903;p104"/>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4" name="Google Shape;904;p104"/>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5" name="Google Shape;905;p10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06" name="Google Shape;906;p104"/>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7" name="Google Shape;907;p104"/>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08" name="Google Shape;908;p104"/>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09" name="Google Shape;909;p104"/>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0" name="Google Shape;910;p104"/>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1" name="Google Shape;911;p104"/>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912" name="Shape 912"/>
        <p:cNvGrpSpPr/>
        <p:nvPr/>
      </p:nvGrpSpPr>
      <p:grpSpPr>
        <a:xfrm>
          <a:off x="0" y="0"/>
          <a:ext cx="0" cy="0"/>
          <a:chOff x="0" y="0"/>
          <a:chExt cx="0" cy="0"/>
        </a:xfrm>
      </p:grpSpPr>
      <p:sp>
        <p:nvSpPr>
          <p:cNvPr id="913" name="Google Shape;913;p105"/>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4" name="Google Shape;914;p105"/>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15" name="Google Shape;915;p10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16" name="Google Shape;916;p105"/>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917" name="Google Shape;917;p105"/>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918" name="Shape 918"/>
        <p:cNvGrpSpPr/>
        <p:nvPr/>
      </p:nvGrpSpPr>
      <p:grpSpPr>
        <a:xfrm>
          <a:off x="0" y="0"/>
          <a:ext cx="0" cy="0"/>
          <a:chOff x="0" y="0"/>
          <a:chExt cx="0" cy="0"/>
        </a:xfrm>
      </p:grpSpPr>
      <p:sp>
        <p:nvSpPr>
          <p:cNvPr id="919" name="Google Shape;919;p106"/>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0" name="Google Shape;920;p106"/>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1" name="Google Shape;921;p10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22" name="Google Shape;922;p106"/>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3" name="Google Shape;923;p106"/>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4" name="Google Shape;924;p106"/>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5" name="Google Shape;925;p106"/>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926" name="Shape 926"/>
        <p:cNvGrpSpPr/>
        <p:nvPr/>
      </p:nvGrpSpPr>
      <p:grpSpPr>
        <a:xfrm>
          <a:off x="0" y="0"/>
          <a:ext cx="0" cy="0"/>
          <a:chOff x="0" y="0"/>
          <a:chExt cx="0" cy="0"/>
        </a:xfrm>
      </p:grpSpPr>
      <p:sp>
        <p:nvSpPr>
          <p:cNvPr id="927" name="Google Shape;927;p107"/>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28" name="Google Shape;928;p107"/>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29" name="Google Shape;929;p10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30" name="Google Shape;930;p107"/>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1" name="Google Shape;931;p107"/>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2" name="Google Shape;932;p107"/>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3" name="Google Shape;933;p107"/>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934" name="Google Shape;934;p107"/>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935" name="Google Shape;935;p107"/>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936" name="Shape 936"/>
        <p:cNvGrpSpPr/>
        <p:nvPr/>
      </p:nvGrpSpPr>
      <p:grpSpPr>
        <a:xfrm>
          <a:off x="0" y="0"/>
          <a:ext cx="0" cy="0"/>
          <a:chOff x="0" y="0"/>
          <a:chExt cx="0" cy="0"/>
        </a:xfrm>
      </p:grpSpPr>
      <p:sp>
        <p:nvSpPr>
          <p:cNvPr id="937" name="Google Shape;937;p108"/>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938" name="Google Shape;938;p108"/>
          <p:cNvSpPr txBox="1"/>
          <p:nvPr>
            <p:ph type="ctrTitle"/>
          </p:nvPr>
        </p:nvSpPr>
        <p:spPr>
          <a:xfrm>
            <a:off x="1403600" y="3383280"/>
            <a:ext cx="14082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939" name="Google Shape;939;p108"/>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0" name="Google Shape;940;p108"/>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941" name="Shape 941"/>
        <p:cNvGrpSpPr/>
        <p:nvPr/>
      </p:nvGrpSpPr>
      <p:grpSpPr>
        <a:xfrm>
          <a:off x="0" y="0"/>
          <a:ext cx="0" cy="0"/>
          <a:chOff x="0" y="0"/>
          <a:chExt cx="0" cy="0"/>
        </a:xfrm>
      </p:grpSpPr>
      <p:sp>
        <p:nvSpPr>
          <p:cNvPr id="942" name="Google Shape;942;p10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43" name="Google Shape;943;p109"/>
          <p:cNvSpPr txBox="1"/>
          <p:nvPr>
            <p:ph type="ctrTitle"/>
          </p:nvPr>
        </p:nvSpPr>
        <p:spPr>
          <a:xfrm>
            <a:off x="140360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4" name="Google Shape;944;p109"/>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45" name="Google Shape;945;p10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46" name="Google Shape;946;p109"/>
          <p:cNvSpPr txBox="1"/>
          <p:nvPr>
            <p:ph idx="4" type="ctrTitle"/>
          </p:nvPr>
        </p:nvSpPr>
        <p:spPr>
          <a:xfrm>
            <a:off x="10556750" y="3383280"/>
            <a:ext cx="6337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47" name="Google Shape;947;p109"/>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948" name="Shape 948"/>
        <p:cNvGrpSpPr/>
        <p:nvPr/>
      </p:nvGrpSpPr>
      <p:grpSpPr>
        <a:xfrm>
          <a:off x="0" y="0"/>
          <a:ext cx="0" cy="0"/>
          <a:chOff x="0" y="0"/>
          <a:chExt cx="0" cy="0"/>
        </a:xfrm>
      </p:grpSpPr>
      <p:sp>
        <p:nvSpPr>
          <p:cNvPr id="949" name="Google Shape;949;p110"/>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0" name="Google Shape;950;p110"/>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1" name="Google Shape;951;p110"/>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2" name="Google Shape;952;p11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53" name="Google Shape;953;p110"/>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4" name="Google Shape;954;p110"/>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55" name="Google Shape;955;p110"/>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56" name="Google Shape;956;p110"/>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957" name="Shape 957"/>
        <p:cNvGrpSpPr/>
        <p:nvPr/>
      </p:nvGrpSpPr>
      <p:grpSpPr>
        <a:xfrm>
          <a:off x="0" y="0"/>
          <a:ext cx="0" cy="0"/>
          <a:chOff x="0" y="0"/>
          <a:chExt cx="0" cy="0"/>
        </a:xfrm>
      </p:grpSpPr>
      <p:sp>
        <p:nvSpPr>
          <p:cNvPr id="958" name="Google Shape;958;p11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59" name="Google Shape;959;p111"/>
          <p:cNvSpPr txBox="1"/>
          <p:nvPr>
            <p:ph type="ctrTitle"/>
          </p:nvPr>
        </p:nvSpPr>
        <p:spPr>
          <a:xfrm>
            <a:off x="1403600" y="3383275"/>
            <a:ext cx="7041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960" name="Google Shape;960;p111"/>
          <p:cNvSpPr txBox="1"/>
          <p:nvPr>
            <p:ph idx="2"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1" name="Google Shape;961;p11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07" name="Shape 107"/>
        <p:cNvGrpSpPr/>
        <p:nvPr/>
      </p:nvGrpSpPr>
      <p:grpSpPr>
        <a:xfrm>
          <a:off x="0" y="0"/>
          <a:ext cx="0" cy="0"/>
          <a:chOff x="0" y="0"/>
          <a:chExt cx="0" cy="0"/>
        </a:xfrm>
      </p:grpSpPr>
      <p:sp>
        <p:nvSpPr>
          <p:cNvPr id="108" name="Google Shape;108;p12"/>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09" name="Google Shape;109;p12"/>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0" name="Google Shape;110;p12"/>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1" name="Google Shape;111;p1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962" name="Shape 962"/>
        <p:cNvGrpSpPr/>
        <p:nvPr/>
      </p:nvGrpSpPr>
      <p:grpSpPr>
        <a:xfrm>
          <a:off x="0" y="0"/>
          <a:ext cx="0" cy="0"/>
          <a:chOff x="0" y="0"/>
          <a:chExt cx="0" cy="0"/>
        </a:xfrm>
      </p:grpSpPr>
      <p:sp>
        <p:nvSpPr>
          <p:cNvPr id="963" name="Google Shape;963;p11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64" name="Google Shape;964;p112"/>
          <p:cNvSpPr txBox="1"/>
          <p:nvPr>
            <p:ph type="ctrTitle"/>
          </p:nvPr>
        </p:nvSpPr>
        <p:spPr>
          <a:xfrm>
            <a:off x="1403600" y="2468875"/>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5" name="Google Shape;965;p112"/>
          <p:cNvSpPr txBox="1"/>
          <p:nvPr>
            <p:ph idx="2" type="subTitle"/>
          </p:nvPr>
        </p:nvSpPr>
        <p:spPr>
          <a:xfrm>
            <a:off x="1403650" y="3970971"/>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66" name="Google Shape;966;p11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67" name="Google Shape;967;p112"/>
          <p:cNvSpPr txBox="1"/>
          <p:nvPr>
            <p:ph idx="4" type="ctrTitle"/>
          </p:nvPr>
        </p:nvSpPr>
        <p:spPr>
          <a:xfrm>
            <a:off x="1403600" y="5361701"/>
            <a:ext cx="7041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68" name="Google Shape;968;p112"/>
          <p:cNvSpPr txBox="1"/>
          <p:nvPr>
            <p:ph idx="5"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969" name="Shape 969"/>
        <p:cNvGrpSpPr/>
        <p:nvPr/>
      </p:nvGrpSpPr>
      <p:grpSpPr>
        <a:xfrm>
          <a:off x="0" y="0"/>
          <a:ext cx="0" cy="0"/>
          <a:chOff x="0" y="0"/>
          <a:chExt cx="0" cy="0"/>
        </a:xfrm>
      </p:grpSpPr>
      <p:sp>
        <p:nvSpPr>
          <p:cNvPr id="970" name="Google Shape;970;p113"/>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1" name="Google Shape;971;p113"/>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2" name="Google Shape;972;p113"/>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3" name="Google Shape;973;p113"/>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974" name="Shape 974"/>
        <p:cNvGrpSpPr/>
        <p:nvPr/>
      </p:nvGrpSpPr>
      <p:grpSpPr>
        <a:xfrm>
          <a:off x="0" y="0"/>
          <a:ext cx="0" cy="0"/>
          <a:chOff x="0" y="0"/>
          <a:chExt cx="0" cy="0"/>
        </a:xfrm>
      </p:grpSpPr>
      <p:sp>
        <p:nvSpPr>
          <p:cNvPr id="975" name="Google Shape;975;p114"/>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976" name="Google Shape;976;p114"/>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77" name="Google Shape;977;p114"/>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978" name="Google Shape;978;p114"/>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979" name="Google Shape;979;p114"/>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980" name="Google Shape;980;p114"/>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981" name="Shape 981"/>
        <p:cNvGrpSpPr/>
        <p:nvPr/>
      </p:nvGrpSpPr>
      <p:grpSpPr>
        <a:xfrm>
          <a:off x="0" y="0"/>
          <a:ext cx="0" cy="0"/>
          <a:chOff x="0" y="0"/>
          <a:chExt cx="0" cy="0"/>
        </a:xfrm>
      </p:grpSpPr>
      <p:sp>
        <p:nvSpPr>
          <p:cNvPr id="982" name="Google Shape;982;p115"/>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3" name="Google Shape;983;p115"/>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4" name="Google Shape;984;p115"/>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985" name="Google Shape;985;p115"/>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986" name="Google Shape;986;p115"/>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987" name="Google Shape;987;p115"/>
          <p:cNvGrpSpPr/>
          <p:nvPr/>
        </p:nvGrpSpPr>
        <p:grpSpPr>
          <a:xfrm>
            <a:off x="15867399" y="9251826"/>
            <a:ext cx="1725920" cy="347510"/>
            <a:chOff x="15867399" y="9251826"/>
            <a:chExt cx="1725920" cy="347510"/>
          </a:xfrm>
        </p:grpSpPr>
        <p:grpSp>
          <p:nvGrpSpPr>
            <p:cNvPr id="988" name="Google Shape;988;p115"/>
            <p:cNvGrpSpPr/>
            <p:nvPr/>
          </p:nvGrpSpPr>
          <p:grpSpPr>
            <a:xfrm>
              <a:off x="16500868" y="9262980"/>
              <a:ext cx="1092451" cy="336217"/>
              <a:chOff x="4940894" y="2609525"/>
              <a:chExt cx="5500759" cy="1694643"/>
            </a:xfrm>
          </p:grpSpPr>
          <p:sp>
            <p:nvSpPr>
              <p:cNvPr id="989" name="Google Shape;989;p11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0" name="Google Shape;990;p11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1" name="Google Shape;991;p11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992" name="Google Shape;992;p11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993" name="Google Shape;993;p115"/>
            <p:cNvGrpSpPr/>
            <p:nvPr/>
          </p:nvGrpSpPr>
          <p:grpSpPr>
            <a:xfrm>
              <a:off x="15867399" y="9251826"/>
              <a:ext cx="523393" cy="347510"/>
              <a:chOff x="1751220" y="2553305"/>
              <a:chExt cx="2635412" cy="1751564"/>
            </a:xfrm>
          </p:grpSpPr>
          <p:grpSp>
            <p:nvGrpSpPr>
              <p:cNvPr id="994" name="Google Shape;994;p115"/>
              <p:cNvGrpSpPr/>
              <p:nvPr/>
            </p:nvGrpSpPr>
            <p:grpSpPr>
              <a:xfrm>
                <a:off x="1751220" y="2553305"/>
                <a:ext cx="2635412" cy="1751564"/>
                <a:chOff x="1751220" y="2553305"/>
                <a:chExt cx="2635412" cy="1751564"/>
              </a:xfrm>
            </p:grpSpPr>
            <p:sp>
              <p:nvSpPr>
                <p:cNvPr id="995" name="Google Shape;995;p11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6" name="Google Shape;996;p11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7" name="Google Shape;997;p11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8" name="Google Shape;998;p11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999" name="Google Shape;999;p11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000" name="Shape 1000"/>
        <p:cNvGrpSpPr/>
        <p:nvPr/>
      </p:nvGrpSpPr>
      <p:grpSpPr>
        <a:xfrm>
          <a:off x="0" y="0"/>
          <a:ext cx="0" cy="0"/>
          <a:chOff x="0" y="0"/>
          <a:chExt cx="0" cy="0"/>
        </a:xfrm>
      </p:grpSpPr>
      <p:sp>
        <p:nvSpPr>
          <p:cNvPr id="1001" name="Google Shape;1001;p116"/>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800"/>
              <a:buNone/>
              <a:defRPr sz="2800">
                <a:solidFill>
                  <a:schemeClr val="accent4"/>
                </a:solidFill>
              </a:defRPr>
            </a:lvl1pPr>
            <a:lvl2pPr indent="-406400" lvl="1" marL="914400" algn="l">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algn="l">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algn="l">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algn="l">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algn="l">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algn="l">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algn="l">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algn="l">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002" name="Google Shape;1002;p116"/>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003" name="Shape 1003"/>
        <p:cNvGrpSpPr/>
        <p:nvPr/>
      </p:nvGrpSpPr>
      <p:grpSpPr>
        <a:xfrm>
          <a:off x="0" y="0"/>
          <a:ext cx="0" cy="0"/>
          <a:chOff x="0" y="0"/>
          <a:chExt cx="0" cy="0"/>
        </a:xfrm>
      </p:grpSpPr>
      <p:sp>
        <p:nvSpPr>
          <p:cNvPr id="1004" name="Google Shape;1004;p117"/>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1005" name="Google Shape;1005;p117"/>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6" name="Google Shape;1006;p117"/>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07" name="Google Shape;1007;p117"/>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8" name="Google Shape;1008;p117"/>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09" name="Google Shape;1009;p117"/>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0" name="Google Shape;1010;p117"/>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1" name="Google Shape;1011;p117"/>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2" name="Google Shape;1012;p117"/>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3" name="Google Shape;1013;p117"/>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4" name="Google Shape;1014;p117"/>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5" name="Google Shape;1015;p117"/>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6" name="Google Shape;1016;p117"/>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17" name="Google Shape;1017;p117"/>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8" name="Google Shape;1018;p117"/>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p:txBody>
      </p:sp>
      <p:sp>
        <p:nvSpPr>
          <p:cNvPr id="1019" name="Google Shape;1019;p117"/>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0" name="Google Shape;1020;p117"/>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1" name="Google Shape;1021;p117"/>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2" name="Google Shape;1022;p117"/>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3" name="Google Shape;1023;p117"/>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4" name="Google Shape;1024;p117"/>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5" name="Google Shape;1025;p117"/>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6" name="Google Shape;1026;p117"/>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7" name="Google Shape;1027;p117"/>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1028" name="Google Shape;1028;p117"/>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029" name="Shape 1029"/>
        <p:cNvGrpSpPr/>
        <p:nvPr/>
      </p:nvGrpSpPr>
      <p:grpSpPr>
        <a:xfrm>
          <a:off x="0" y="0"/>
          <a:ext cx="0" cy="0"/>
          <a:chOff x="0" y="0"/>
          <a:chExt cx="0" cy="0"/>
        </a:xfrm>
      </p:grpSpPr>
      <p:sp>
        <p:nvSpPr>
          <p:cNvPr id="1030" name="Google Shape;1030;p118"/>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1" name="Google Shape;1031;p118"/>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032" name="Shape 1032"/>
        <p:cNvGrpSpPr/>
        <p:nvPr/>
      </p:nvGrpSpPr>
      <p:grpSpPr>
        <a:xfrm>
          <a:off x="0" y="0"/>
          <a:ext cx="0" cy="0"/>
          <a:chOff x="0" y="0"/>
          <a:chExt cx="0" cy="0"/>
        </a:xfrm>
      </p:grpSpPr>
      <p:sp>
        <p:nvSpPr>
          <p:cNvPr id="1033" name="Google Shape;1033;p119"/>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034" name="Google Shape;1034;p119"/>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035" name="Shape 1035"/>
        <p:cNvGrpSpPr/>
        <p:nvPr/>
      </p:nvGrpSpPr>
      <p:grpSpPr>
        <a:xfrm>
          <a:off x="0" y="0"/>
          <a:ext cx="0" cy="0"/>
          <a:chOff x="0" y="0"/>
          <a:chExt cx="0" cy="0"/>
        </a:xfrm>
      </p:grpSpPr>
      <p:sp>
        <p:nvSpPr>
          <p:cNvPr id="1036" name="Google Shape;1036;p120"/>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037" name="Shape 1037"/>
        <p:cNvGrpSpPr/>
        <p:nvPr/>
      </p:nvGrpSpPr>
      <p:grpSpPr>
        <a:xfrm>
          <a:off x="0" y="0"/>
          <a:ext cx="0" cy="0"/>
          <a:chOff x="0" y="0"/>
          <a:chExt cx="0" cy="0"/>
        </a:xfrm>
      </p:grpSpPr>
      <p:sp>
        <p:nvSpPr>
          <p:cNvPr id="1038" name="Google Shape;1038;p121"/>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39" name="Google Shape;1039;p121"/>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0" name="Google Shape;1040;p12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12" name="Shape 112"/>
        <p:cNvGrpSpPr/>
        <p:nvPr/>
      </p:nvGrpSpPr>
      <p:grpSpPr>
        <a:xfrm>
          <a:off x="0" y="0"/>
          <a:ext cx="0" cy="0"/>
          <a:chOff x="0" y="0"/>
          <a:chExt cx="0" cy="0"/>
        </a:xfrm>
      </p:grpSpPr>
      <p:sp>
        <p:nvSpPr>
          <p:cNvPr id="113" name="Google Shape;113;p13"/>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114" name="Google Shape;114;p13"/>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115" name="Google Shape;115;p13"/>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16" name="Google Shape;116;p1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041" name="Shape 1041"/>
        <p:cNvGrpSpPr/>
        <p:nvPr/>
      </p:nvGrpSpPr>
      <p:grpSpPr>
        <a:xfrm>
          <a:off x="0" y="0"/>
          <a:ext cx="0" cy="0"/>
          <a:chOff x="0" y="0"/>
          <a:chExt cx="0" cy="0"/>
        </a:xfrm>
      </p:grpSpPr>
      <p:sp>
        <p:nvSpPr>
          <p:cNvPr id="1042" name="Google Shape;1042;p12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43" name="Google Shape;1043;p122"/>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4" name="Google Shape;1044;p122"/>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045" name="Shape 1045"/>
        <p:cNvGrpSpPr/>
        <p:nvPr/>
      </p:nvGrpSpPr>
      <p:grpSpPr>
        <a:xfrm>
          <a:off x="0" y="0"/>
          <a:ext cx="0" cy="0"/>
          <a:chOff x="0" y="0"/>
          <a:chExt cx="0" cy="0"/>
        </a:xfrm>
      </p:grpSpPr>
      <p:sp>
        <p:nvSpPr>
          <p:cNvPr id="1046" name="Google Shape;1046;p123"/>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47" name="Google Shape;1047;p123"/>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48" name="Google Shape;1048;p123"/>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049" name="Shape 1049"/>
        <p:cNvGrpSpPr/>
        <p:nvPr/>
      </p:nvGrpSpPr>
      <p:grpSpPr>
        <a:xfrm>
          <a:off x="0" y="0"/>
          <a:ext cx="0" cy="0"/>
          <a:chOff x="0" y="0"/>
          <a:chExt cx="0" cy="0"/>
        </a:xfrm>
      </p:grpSpPr>
      <p:sp>
        <p:nvSpPr>
          <p:cNvPr id="1050" name="Google Shape;1050;p124"/>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1" name="Google Shape;1051;p124"/>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2" name="Google Shape;1052;p124"/>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053" name="Shape 1053"/>
        <p:cNvGrpSpPr/>
        <p:nvPr/>
      </p:nvGrpSpPr>
      <p:grpSpPr>
        <a:xfrm>
          <a:off x="0" y="0"/>
          <a:ext cx="0" cy="0"/>
          <a:chOff x="0" y="0"/>
          <a:chExt cx="0" cy="0"/>
        </a:xfrm>
      </p:grpSpPr>
      <p:sp>
        <p:nvSpPr>
          <p:cNvPr id="1054" name="Google Shape;1054;p125"/>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5" name="Google Shape;1055;p125"/>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56" name="Google Shape;1056;p125"/>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57" name="Google Shape;1057;p125"/>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1058" name="Google Shape;1058;p125"/>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059" name="Shape 1059"/>
        <p:cNvGrpSpPr/>
        <p:nvPr/>
      </p:nvGrpSpPr>
      <p:grpSpPr>
        <a:xfrm>
          <a:off x="0" y="0"/>
          <a:ext cx="0" cy="0"/>
          <a:chOff x="0" y="0"/>
          <a:chExt cx="0" cy="0"/>
        </a:xfrm>
      </p:grpSpPr>
      <p:sp>
        <p:nvSpPr>
          <p:cNvPr id="1060" name="Google Shape;1060;p126"/>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1" name="Google Shape;1061;p126"/>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2" name="Google Shape;1062;p12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63" name="Google Shape;1063;p126"/>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4" name="Google Shape;1064;p126"/>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65" name="Google Shape;1065;p126"/>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6" name="Google Shape;1066;p126"/>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067" name="Shape 1067"/>
        <p:cNvGrpSpPr/>
        <p:nvPr/>
      </p:nvGrpSpPr>
      <p:grpSpPr>
        <a:xfrm>
          <a:off x="0" y="0"/>
          <a:ext cx="0" cy="0"/>
          <a:chOff x="0" y="0"/>
          <a:chExt cx="0" cy="0"/>
        </a:xfrm>
      </p:grpSpPr>
      <p:sp>
        <p:nvSpPr>
          <p:cNvPr id="1068" name="Google Shape;1068;p127"/>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69" name="Google Shape;1069;p127"/>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0" name="Google Shape;1070;p12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71" name="Google Shape;1071;p127"/>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2" name="Google Shape;1072;p127"/>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3" name="Google Shape;1073;p127"/>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4" name="Google Shape;1074;p127"/>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75" name="Google Shape;1075;p127"/>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6" name="Google Shape;1076;p127"/>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077" name="Shape 1077"/>
        <p:cNvGrpSpPr/>
        <p:nvPr/>
      </p:nvGrpSpPr>
      <p:grpSpPr>
        <a:xfrm>
          <a:off x="0" y="0"/>
          <a:ext cx="0" cy="0"/>
          <a:chOff x="0" y="0"/>
          <a:chExt cx="0" cy="0"/>
        </a:xfrm>
      </p:grpSpPr>
      <p:sp>
        <p:nvSpPr>
          <p:cNvPr id="1078" name="Google Shape;1078;p128"/>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79" name="Google Shape;1079;p128"/>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0" name="Google Shape;1080;p12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1" name="Google Shape;1081;p128"/>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1082" name="Google Shape;1082;p128"/>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083" name="Shape 1083"/>
        <p:cNvGrpSpPr/>
        <p:nvPr/>
      </p:nvGrpSpPr>
      <p:grpSpPr>
        <a:xfrm>
          <a:off x="0" y="0"/>
          <a:ext cx="0" cy="0"/>
          <a:chOff x="0" y="0"/>
          <a:chExt cx="0" cy="0"/>
        </a:xfrm>
      </p:grpSpPr>
      <p:sp>
        <p:nvSpPr>
          <p:cNvPr id="1084" name="Google Shape;1084;p129"/>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5" name="Google Shape;1085;p129"/>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6" name="Google Shape;1086;p12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87" name="Google Shape;1087;p129"/>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88" name="Google Shape;1088;p129"/>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89" name="Google Shape;1089;p129"/>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0" name="Google Shape;1090;p129"/>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091" name="Shape 1091"/>
        <p:cNvGrpSpPr/>
        <p:nvPr/>
      </p:nvGrpSpPr>
      <p:grpSpPr>
        <a:xfrm>
          <a:off x="0" y="0"/>
          <a:ext cx="0" cy="0"/>
          <a:chOff x="0" y="0"/>
          <a:chExt cx="0" cy="0"/>
        </a:xfrm>
      </p:grpSpPr>
      <p:sp>
        <p:nvSpPr>
          <p:cNvPr id="1092" name="Google Shape;1092;p130"/>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3" name="Google Shape;1093;p130"/>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4" name="Google Shape;1094;p13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095" name="Google Shape;1095;p130"/>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6" name="Google Shape;1096;p130"/>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7" name="Google Shape;1097;p130"/>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098" name="Google Shape;1098;p130"/>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1099" name="Google Shape;1099;p130"/>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p:txBody>
      </p:sp>
      <p:sp>
        <p:nvSpPr>
          <p:cNvPr id="1100" name="Google Shape;1100;p130"/>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3" name="Google Shape;1103;p131"/>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1104" name="Google Shape;1104;p131"/>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05" name="Google Shape;1105;p13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17" name="Shape 117"/>
        <p:cNvGrpSpPr/>
        <p:nvPr/>
      </p:nvGrpSpPr>
      <p:grpSpPr>
        <a:xfrm>
          <a:off x="0" y="0"/>
          <a:ext cx="0" cy="0"/>
          <a:chOff x="0" y="0"/>
          <a:chExt cx="0" cy="0"/>
        </a:xfrm>
      </p:grpSpPr>
      <p:sp>
        <p:nvSpPr>
          <p:cNvPr id="118" name="Google Shape;118;p14"/>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9" name="Google Shape;119;p14"/>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0" name="Google Shape;120;p1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106" name="Shape 1106"/>
        <p:cNvGrpSpPr/>
        <p:nvPr/>
      </p:nvGrpSpPr>
      <p:grpSpPr>
        <a:xfrm>
          <a:off x="0" y="0"/>
          <a:ext cx="0" cy="0"/>
          <a:chOff x="0" y="0"/>
          <a:chExt cx="0" cy="0"/>
        </a:xfrm>
      </p:grpSpPr>
      <p:sp>
        <p:nvSpPr>
          <p:cNvPr id="1107" name="Google Shape;1107;p13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08" name="Google Shape;1108;p132"/>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09" name="Google Shape;1109;p132"/>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0" name="Google Shape;1110;p13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1" name="Google Shape;1111;p132"/>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12" name="Google Shape;1112;p132"/>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113" name="Shape 1113"/>
        <p:cNvGrpSpPr/>
        <p:nvPr/>
      </p:nvGrpSpPr>
      <p:grpSpPr>
        <a:xfrm>
          <a:off x="0" y="0"/>
          <a:ext cx="0" cy="0"/>
          <a:chOff x="0" y="0"/>
          <a:chExt cx="0" cy="0"/>
        </a:xfrm>
      </p:grpSpPr>
      <p:sp>
        <p:nvSpPr>
          <p:cNvPr id="1114" name="Google Shape;1114;p13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1115" name="Google Shape;1115;p133"/>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6" name="Google Shape;1116;p133"/>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17" name="Google Shape;1117;p13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18" name="Google Shape;1118;p133"/>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19" name="Google Shape;1119;p133"/>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0" name="Google Shape;1120;p133"/>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21" name="Google Shape;1121;p133"/>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122" name="Shape 1122"/>
        <p:cNvGrpSpPr/>
        <p:nvPr/>
      </p:nvGrpSpPr>
      <p:grpSpPr>
        <a:xfrm>
          <a:off x="0" y="0"/>
          <a:ext cx="0" cy="0"/>
          <a:chOff x="0" y="0"/>
          <a:chExt cx="0" cy="0"/>
        </a:xfrm>
      </p:grpSpPr>
      <p:sp>
        <p:nvSpPr>
          <p:cNvPr id="1123" name="Google Shape;1123;p13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4" name="Google Shape;1124;p134"/>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1125" name="Google Shape;1125;p134"/>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26" name="Google Shape;1126;p13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127" name="Shape 1127"/>
        <p:cNvGrpSpPr/>
        <p:nvPr/>
      </p:nvGrpSpPr>
      <p:grpSpPr>
        <a:xfrm>
          <a:off x="0" y="0"/>
          <a:ext cx="0" cy="0"/>
          <a:chOff x="0" y="0"/>
          <a:chExt cx="0" cy="0"/>
        </a:xfrm>
      </p:grpSpPr>
      <p:sp>
        <p:nvSpPr>
          <p:cNvPr id="1128" name="Google Shape;1128;p13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29" name="Google Shape;1129;p135"/>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0" name="Google Shape;1130;p135"/>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1" name="Google Shape;1131;p13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32" name="Google Shape;1132;p135"/>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3" name="Google Shape;1133;p135"/>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134" name="Shape 1134"/>
        <p:cNvGrpSpPr/>
        <p:nvPr/>
      </p:nvGrpSpPr>
      <p:grpSpPr>
        <a:xfrm>
          <a:off x="0" y="0"/>
          <a:ext cx="0" cy="0"/>
          <a:chOff x="0" y="0"/>
          <a:chExt cx="0" cy="0"/>
        </a:xfrm>
      </p:grpSpPr>
      <p:sp>
        <p:nvSpPr>
          <p:cNvPr id="1135" name="Google Shape;1135;p136"/>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36" name="Google Shape;1136;p136"/>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37" name="Google Shape;1137;p136"/>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38" name="Google Shape;1138;p136"/>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139" name="Shape 1139"/>
        <p:cNvGrpSpPr/>
        <p:nvPr/>
      </p:nvGrpSpPr>
      <p:grpSpPr>
        <a:xfrm>
          <a:off x="0" y="0"/>
          <a:ext cx="0" cy="0"/>
          <a:chOff x="0" y="0"/>
          <a:chExt cx="0" cy="0"/>
        </a:xfrm>
      </p:grpSpPr>
      <p:sp>
        <p:nvSpPr>
          <p:cNvPr id="1140" name="Google Shape;1140;p137"/>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1141" name="Google Shape;1141;p137"/>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2" name="Google Shape;1142;p137"/>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1143" name="Google Shape;1143;p13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1144" name="Google Shape;1144;p137"/>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1145" name="Google Shape;1145;p137"/>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146" name="Shape 1146"/>
        <p:cNvGrpSpPr/>
        <p:nvPr/>
      </p:nvGrpSpPr>
      <p:grpSpPr>
        <a:xfrm>
          <a:off x="0" y="0"/>
          <a:ext cx="0" cy="0"/>
          <a:chOff x="0" y="0"/>
          <a:chExt cx="0" cy="0"/>
        </a:xfrm>
      </p:grpSpPr>
      <p:grpSp>
        <p:nvGrpSpPr>
          <p:cNvPr id="1147" name="Google Shape;1147;p138"/>
          <p:cNvGrpSpPr/>
          <p:nvPr/>
        </p:nvGrpSpPr>
        <p:grpSpPr>
          <a:xfrm>
            <a:off x="6572227" y="4638792"/>
            <a:ext cx="5143547" cy="1010444"/>
            <a:chOff x="6972261" y="4704558"/>
            <a:chExt cx="4343478" cy="877884"/>
          </a:xfrm>
        </p:grpSpPr>
        <p:grpSp>
          <p:nvGrpSpPr>
            <p:cNvPr id="1148" name="Google Shape;1148;p138"/>
            <p:cNvGrpSpPr/>
            <p:nvPr/>
          </p:nvGrpSpPr>
          <p:grpSpPr>
            <a:xfrm>
              <a:off x="8566460" y="4732735"/>
              <a:ext cx="2749279" cy="849355"/>
              <a:chOff x="4940894" y="2609525"/>
              <a:chExt cx="5500759" cy="1694643"/>
            </a:xfrm>
          </p:grpSpPr>
          <p:sp>
            <p:nvSpPr>
              <p:cNvPr id="1149" name="Google Shape;1149;p13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0" name="Google Shape;1150;p13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1" name="Google Shape;1151;p13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1152" name="Google Shape;1152;p13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153" name="Google Shape;1153;p138"/>
            <p:cNvGrpSpPr/>
            <p:nvPr/>
          </p:nvGrpSpPr>
          <p:grpSpPr>
            <a:xfrm>
              <a:off x="6972261" y="4704558"/>
              <a:ext cx="1317179" cy="877884"/>
              <a:chOff x="1751220" y="2553305"/>
              <a:chExt cx="2635412" cy="1751564"/>
            </a:xfrm>
          </p:grpSpPr>
          <p:grpSp>
            <p:nvGrpSpPr>
              <p:cNvPr id="1154" name="Google Shape;1154;p138"/>
              <p:cNvGrpSpPr/>
              <p:nvPr/>
            </p:nvGrpSpPr>
            <p:grpSpPr>
              <a:xfrm>
                <a:off x="1751220" y="2553305"/>
                <a:ext cx="2635412" cy="1751564"/>
                <a:chOff x="1751220" y="2553305"/>
                <a:chExt cx="2635412" cy="1751564"/>
              </a:xfrm>
            </p:grpSpPr>
            <p:sp>
              <p:nvSpPr>
                <p:cNvPr id="1155" name="Google Shape;1155;p13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6" name="Google Shape;1156;p13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7" name="Google Shape;1157;p13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8" name="Google Shape;1158;p13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59" name="Google Shape;1159;p13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160" name="Shape 1160"/>
        <p:cNvGrpSpPr/>
        <p:nvPr/>
      </p:nvGrpSpPr>
      <p:grpSpPr>
        <a:xfrm>
          <a:off x="0" y="0"/>
          <a:ext cx="0" cy="0"/>
          <a:chOff x="0" y="0"/>
          <a:chExt cx="0" cy="0"/>
        </a:xfrm>
      </p:grpSpPr>
      <p:sp>
        <p:nvSpPr>
          <p:cNvPr id="1161" name="Google Shape;1161;p139"/>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2" name="Google Shape;1162;p139"/>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3" name="Google Shape;1163;p139"/>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164" name="Google Shape;1164;p139"/>
          <p:cNvSpPr txBox="1"/>
          <p:nvPr>
            <p:ph type="ctrTitle"/>
          </p:nvPr>
        </p:nvSpPr>
        <p:spPr>
          <a:xfrm>
            <a:off x="704100" y="265175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165" name="Google Shape;1165;p139"/>
          <p:cNvSpPr txBox="1"/>
          <p:nvPr>
            <p:ph idx="4" type="subTitle"/>
          </p:nvPr>
        </p:nvSpPr>
        <p:spPr>
          <a:xfrm>
            <a:off x="704100" y="484632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1166" name="Google Shape;1166;p139"/>
          <p:cNvGrpSpPr/>
          <p:nvPr/>
        </p:nvGrpSpPr>
        <p:grpSpPr>
          <a:xfrm>
            <a:off x="15867399" y="9251826"/>
            <a:ext cx="1725920" cy="347510"/>
            <a:chOff x="15867399" y="9251826"/>
            <a:chExt cx="1725920" cy="347510"/>
          </a:xfrm>
        </p:grpSpPr>
        <p:grpSp>
          <p:nvGrpSpPr>
            <p:cNvPr id="1167" name="Google Shape;1167;p139"/>
            <p:cNvGrpSpPr/>
            <p:nvPr/>
          </p:nvGrpSpPr>
          <p:grpSpPr>
            <a:xfrm>
              <a:off x="16500868" y="9262980"/>
              <a:ext cx="1092451" cy="336217"/>
              <a:chOff x="4940894" y="2609525"/>
              <a:chExt cx="5500759" cy="1694643"/>
            </a:xfrm>
          </p:grpSpPr>
          <p:sp>
            <p:nvSpPr>
              <p:cNvPr id="1168" name="Google Shape;1168;p13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69" name="Google Shape;1169;p13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0" name="Google Shape;1170;p13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1" name="Google Shape;1171;p13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172" name="Google Shape;1172;p139"/>
            <p:cNvGrpSpPr/>
            <p:nvPr/>
          </p:nvGrpSpPr>
          <p:grpSpPr>
            <a:xfrm>
              <a:off x="15867399" y="9251826"/>
              <a:ext cx="523393" cy="347510"/>
              <a:chOff x="1751220" y="2553305"/>
              <a:chExt cx="2635412" cy="1751564"/>
            </a:xfrm>
          </p:grpSpPr>
          <p:grpSp>
            <p:nvGrpSpPr>
              <p:cNvPr id="1173" name="Google Shape;1173;p139"/>
              <p:cNvGrpSpPr/>
              <p:nvPr/>
            </p:nvGrpSpPr>
            <p:grpSpPr>
              <a:xfrm>
                <a:off x="1751220" y="2553305"/>
                <a:ext cx="2635412" cy="1751564"/>
                <a:chOff x="1751220" y="2553305"/>
                <a:chExt cx="2635412" cy="1751564"/>
              </a:xfrm>
            </p:grpSpPr>
            <p:sp>
              <p:nvSpPr>
                <p:cNvPr id="1174" name="Google Shape;1174;p13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5" name="Google Shape;1175;p13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6" name="Google Shape;1176;p13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7" name="Google Shape;1177;p13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178" name="Google Shape;1178;p13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179" name="Shape 1179"/>
        <p:cNvGrpSpPr/>
        <p:nvPr/>
      </p:nvGrpSpPr>
      <p:grpSpPr>
        <a:xfrm>
          <a:off x="0" y="0"/>
          <a:ext cx="0" cy="0"/>
          <a:chOff x="0" y="0"/>
          <a:chExt cx="0" cy="0"/>
        </a:xfrm>
      </p:grpSpPr>
      <p:sp>
        <p:nvSpPr>
          <p:cNvPr id="1180" name="Google Shape;1180;p140"/>
          <p:cNvSpPr txBox="1"/>
          <p:nvPr>
            <p:ph idx="1" type="body"/>
          </p:nvPr>
        </p:nvSpPr>
        <p:spPr>
          <a:xfrm>
            <a:off x="9852650" y="2743200"/>
            <a:ext cx="4929000" cy="69360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1181" name="Google Shape;1181;p140"/>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182" name="Shape 1182"/>
        <p:cNvGrpSpPr/>
        <p:nvPr/>
      </p:nvGrpSpPr>
      <p:grpSpPr>
        <a:xfrm>
          <a:off x="0" y="0"/>
          <a:ext cx="0" cy="0"/>
          <a:chOff x="0" y="0"/>
          <a:chExt cx="0" cy="0"/>
        </a:xfrm>
      </p:grpSpPr>
      <p:sp>
        <p:nvSpPr>
          <p:cNvPr id="1183" name="Google Shape;1183;p141"/>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1184" name="Google Shape;1184;p141"/>
          <p:cNvSpPr txBox="1"/>
          <p:nvPr>
            <p:ph idx="1" type="subTitle"/>
          </p:nvPr>
        </p:nvSpPr>
        <p:spPr>
          <a:xfrm>
            <a:off x="8444450"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5" name="Google Shape;1185;p141"/>
          <p:cNvSpPr txBox="1"/>
          <p:nvPr>
            <p:ph idx="2" type="subTitle"/>
          </p:nvPr>
        </p:nvSpPr>
        <p:spPr>
          <a:xfrm>
            <a:off x="13373075" y="310896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6" name="Google Shape;1186;p141"/>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7" name="Google Shape;1187;p141"/>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88" name="Google Shape;1188;p141"/>
          <p:cNvSpPr txBox="1"/>
          <p:nvPr>
            <p:ph idx="5" type="subTitle"/>
          </p:nvPr>
        </p:nvSpPr>
        <p:spPr>
          <a:xfrm>
            <a:off x="8444450"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89" name="Google Shape;1189;p141"/>
          <p:cNvSpPr txBox="1"/>
          <p:nvPr>
            <p:ph idx="6" type="subTitle"/>
          </p:nvPr>
        </p:nvSpPr>
        <p:spPr>
          <a:xfrm>
            <a:off x="13373075" y="484632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0" name="Google Shape;1190;p141"/>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1" name="Google Shape;1191;p141"/>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2" name="Google Shape;1192;p141"/>
          <p:cNvSpPr txBox="1"/>
          <p:nvPr>
            <p:ph idx="9" type="subTitle"/>
          </p:nvPr>
        </p:nvSpPr>
        <p:spPr>
          <a:xfrm>
            <a:off x="8444450"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3" name="Google Shape;1193;p141"/>
          <p:cNvSpPr txBox="1"/>
          <p:nvPr>
            <p:ph idx="13" type="subTitle"/>
          </p:nvPr>
        </p:nvSpPr>
        <p:spPr>
          <a:xfrm>
            <a:off x="13373075" y="658368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4" name="Google Shape;1194;p141"/>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5" name="Google Shape;1195;p141"/>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6" name="Google Shape;1196;p141"/>
          <p:cNvSpPr txBox="1"/>
          <p:nvPr>
            <p:ph idx="16" type="subTitle"/>
          </p:nvPr>
        </p:nvSpPr>
        <p:spPr>
          <a:xfrm>
            <a:off x="8444450"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7" name="Google Shape;1197;p141"/>
          <p:cNvSpPr txBox="1"/>
          <p:nvPr>
            <p:ph idx="17" type="subTitle"/>
          </p:nvPr>
        </p:nvSpPr>
        <p:spPr>
          <a:xfrm>
            <a:off x="13373075" y="8321040"/>
            <a:ext cx="4224600" cy="823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1198" name="Google Shape;1198;p141"/>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199" name="Google Shape;1199;p141"/>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0" name="Google Shape;1200;p141"/>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1" name="Google Shape;1201;p141"/>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2" name="Google Shape;1202;p141"/>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3" name="Google Shape;1203;p141"/>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4" name="Google Shape;1204;p141"/>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5" name="Google Shape;1205;p141"/>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6" name="Google Shape;1206;p141"/>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1207" name="Google Shape;1207;p141"/>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21" name="Shape 121"/>
        <p:cNvGrpSpPr/>
        <p:nvPr/>
      </p:nvGrpSpPr>
      <p:grpSpPr>
        <a:xfrm>
          <a:off x="0" y="0"/>
          <a:ext cx="0" cy="0"/>
          <a:chOff x="0" y="0"/>
          <a:chExt cx="0" cy="0"/>
        </a:xfrm>
      </p:grpSpPr>
      <p:sp>
        <p:nvSpPr>
          <p:cNvPr id="122" name="Google Shape;122;p15"/>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3" name="Google Shape;123;p15"/>
          <p:cNvSpPr txBox="1"/>
          <p:nvPr>
            <p:ph idx="1" type="body"/>
          </p:nvPr>
        </p:nvSpPr>
        <p:spPr>
          <a:xfrm>
            <a:off x="699500" y="4105650"/>
            <a:ext cx="9370800" cy="3840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 name="Google Shape;124;p1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 name="Google Shape;125;p1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208" name="Shape 1208"/>
        <p:cNvGrpSpPr/>
        <p:nvPr/>
      </p:nvGrpSpPr>
      <p:grpSpPr>
        <a:xfrm>
          <a:off x="0" y="0"/>
          <a:ext cx="0" cy="0"/>
          <a:chOff x="0" y="0"/>
          <a:chExt cx="0" cy="0"/>
        </a:xfrm>
      </p:grpSpPr>
      <p:sp>
        <p:nvSpPr>
          <p:cNvPr id="1209" name="Google Shape;1209;p142"/>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210" name="Shape 1210"/>
        <p:cNvGrpSpPr/>
        <p:nvPr/>
      </p:nvGrpSpPr>
      <p:grpSpPr>
        <a:xfrm>
          <a:off x="0" y="0"/>
          <a:ext cx="0" cy="0"/>
          <a:chOff x="0" y="0"/>
          <a:chExt cx="0" cy="0"/>
        </a:xfrm>
      </p:grpSpPr>
      <p:sp>
        <p:nvSpPr>
          <p:cNvPr id="1211" name="Google Shape;1211;p14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12" name="Google Shape;1212;p143"/>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3" name="Google Shape;1213;p143"/>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214" name="Shape 1214"/>
        <p:cNvGrpSpPr/>
        <p:nvPr/>
      </p:nvGrpSpPr>
      <p:grpSpPr>
        <a:xfrm>
          <a:off x="0" y="0"/>
          <a:ext cx="0" cy="0"/>
          <a:chOff x="0" y="0"/>
          <a:chExt cx="0" cy="0"/>
        </a:xfrm>
      </p:grpSpPr>
      <p:sp>
        <p:nvSpPr>
          <p:cNvPr id="1215" name="Google Shape;1215;p144"/>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16" name="Google Shape;1216;p144"/>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17" name="Google Shape;1217;p144"/>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218" name="Shape 1218"/>
        <p:cNvGrpSpPr/>
        <p:nvPr/>
      </p:nvGrpSpPr>
      <p:grpSpPr>
        <a:xfrm>
          <a:off x="0" y="0"/>
          <a:ext cx="0" cy="0"/>
          <a:chOff x="0" y="0"/>
          <a:chExt cx="0" cy="0"/>
        </a:xfrm>
      </p:grpSpPr>
      <p:sp>
        <p:nvSpPr>
          <p:cNvPr id="1219" name="Google Shape;1219;p145"/>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0" name="Google Shape;1220;p145"/>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1" name="Google Shape;1221;p145"/>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222" name="Shape 1222"/>
        <p:cNvGrpSpPr/>
        <p:nvPr/>
      </p:nvGrpSpPr>
      <p:grpSpPr>
        <a:xfrm>
          <a:off x="0" y="0"/>
          <a:ext cx="0" cy="0"/>
          <a:chOff x="0" y="0"/>
          <a:chExt cx="0" cy="0"/>
        </a:xfrm>
      </p:grpSpPr>
      <p:sp>
        <p:nvSpPr>
          <p:cNvPr id="1223" name="Google Shape;1223;p146"/>
          <p:cNvSpPr txBox="1"/>
          <p:nvPr>
            <p:ph type="title"/>
          </p:nvPr>
        </p:nvSpPr>
        <p:spPr>
          <a:xfrm>
            <a:off x="140360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4" name="Google Shape;1224;p146"/>
          <p:cNvSpPr txBox="1"/>
          <p:nvPr>
            <p:ph idx="1" type="body"/>
          </p:nvPr>
        </p:nvSpPr>
        <p:spPr>
          <a:xfrm>
            <a:off x="140360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25" name="Google Shape;1225;p146"/>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26" name="Google Shape;1226;p146"/>
          <p:cNvSpPr txBox="1"/>
          <p:nvPr>
            <p:ph idx="3" type="title"/>
          </p:nvPr>
        </p:nvSpPr>
        <p:spPr>
          <a:xfrm>
            <a:off x="10556750" y="2651750"/>
            <a:ext cx="63372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27" name="Google Shape;1227;p146"/>
          <p:cNvSpPr txBox="1"/>
          <p:nvPr>
            <p:ph idx="4" type="body"/>
          </p:nvPr>
        </p:nvSpPr>
        <p:spPr>
          <a:xfrm>
            <a:off x="10556750" y="5843023"/>
            <a:ext cx="63372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228" name="Shape 1228"/>
        <p:cNvGrpSpPr/>
        <p:nvPr/>
      </p:nvGrpSpPr>
      <p:grpSpPr>
        <a:xfrm>
          <a:off x="0" y="0"/>
          <a:ext cx="0" cy="0"/>
          <a:chOff x="0" y="0"/>
          <a:chExt cx="0" cy="0"/>
        </a:xfrm>
      </p:grpSpPr>
      <p:sp>
        <p:nvSpPr>
          <p:cNvPr id="1229" name="Google Shape;1229;p147"/>
          <p:cNvSpPr txBox="1"/>
          <p:nvPr>
            <p:ph type="title"/>
          </p:nvPr>
        </p:nvSpPr>
        <p:spPr>
          <a:xfrm>
            <a:off x="140357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0" name="Google Shape;1230;p147"/>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1" name="Google Shape;1231;p14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32" name="Google Shape;1232;p147"/>
          <p:cNvSpPr txBox="1"/>
          <p:nvPr>
            <p:ph idx="3" type="title"/>
          </p:nvPr>
        </p:nvSpPr>
        <p:spPr>
          <a:xfrm>
            <a:off x="7036300"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3" name="Google Shape;1233;p147"/>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4" name="Google Shape;1234;p147"/>
          <p:cNvSpPr txBox="1"/>
          <p:nvPr>
            <p:ph idx="5" type="title"/>
          </p:nvPr>
        </p:nvSpPr>
        <p:spPr>
          <a:xfrm>
            <a:off x="12669025" y="2706624"/>
            <a:ext cx="42246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5" name="Google Shape;1235;p147"/>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236" name="Shape 1236"/>
        <p:cNvGrpSpPr/>
        <p:nvPr/>
      </p:nvGrpSpPr>
      <p:grpSpPr>
        <a:xfrm>
          <a:off x="0" y="0"/>
          <a:ext cx="0" cy="0"/>
          <a:chOff x="0" y="0"/>
          <a:chExt cx="0" cy="0"/>
        </a:xfrm>
      </p:grpSpPr>
      <p:sp>
        <p:nvSpPr>
          <p:cNvPr id="1237" name="Google Shape;1237;p148"/>
          <p:cNvSpPr txBox="1"/>
          <p:nvPr>
            <p:ph type="title"/>
          </p:nvPr>
        </p:nvSpPr>
        <p:spPr>
          <a:xfrm>
            <a:off x="14035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38" name="Google Shape;1238;p148"/>
          <p:cNvSpPr txBox="1"/>
          <p:nvPr>
            <p:ph idx="1" type="body"/>
          </p:nvPr>
        </p:nvSpPr>
        <p:spPr>
          <a:xfrm>
            <a:off x="14035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39" name="Google Shape;1239;p14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40" name="Google Shape;1240;p148"/>
          <p:cNvSpPr txBox="1"/>
          <p:nvPr>
            <p:ph idx="3" type="title"/>
          </p:nvPr>
        </p:nvSpPr>
        <p:spPr>
          <a:xfrm>
            <a:off x="5628100"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1" name="Google Shape;1241;p148"/>
          <p:cNvSpPr txBox="1"/>
          <p:nvPr>
            <p:ph idx="4" type="body"/>
          </p:nvPr>
        </p:nvSpPr>
        <p:spPr>
          <a:xfrm>
            <a:off x="5628100"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2" name="Google Shape;1242;p148"/>
          <p:cNvSpPr txBox="1"/>
          <p:nvPr>
            <p:ph idx="5" type="title"/>
          </p:nvPr>
        </p:nvSpPr>
        <p:spPr>
          <a:xfrm>
            <a:off x="985262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3" name="Google Shape;1243;p148"/>
          <p:cNvSpPr txBox="1"/>
          <p:nvPr>
            <p:ph idx="6" type="body"/>
          </p:nvPr>
        </p:nvSpPr>
        <p:spPr>
          <a:xfrm>
            <a:off x="985262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4" name="Google Shape;1244;p148"/>
          <p:cNvSpPr txBox="1"/>
          <p:nvPr>
            <p:ph idx="7" type="title"/>
          </p:nvPr>
        </p:nvSpPr>
        <p:spPr>
          <a:xfrm>
            <a:off x="14077175" y="2706624"/>
            <a:ext cx="2816400" cy="1893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5" name="Google Shape;1245;p148"/>
          <p:cNvSpPr txBox="1"/>
          <p:nvPr>
            <p:ph idx="8" type="body"/>
          </p:nvPr>
        </p:nvSpPr>
        <p:spPr>
          <a:xfrm>
            <a:off x="14077175" y="5001775"/>
            <a:ext cx="2816400" cy="4554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246" name="Shape 1246"/>
        <p:cNvGrpSpPr/>
        <p:nvPr/>
      </p:nvGrpSpPr>
      <p:grpSpPr>
        <a:xfrm>
          <a:off x="0" y="0"/>
          <a:ext cx="0" cy="0"/>
          <a:chOff x="0" y="0"/>
          <a:chExt cx="0" cy="0"/>
        </a:xfrm>
      </p:grpSpPr>
      <p:sp>
        <p:nvSpPr>
          <p:cNvPr id="1247" name="Google Shape;1247;p149"/>
          <p:cNvSpPr txBox="1"/>
          <p:nvPr>
            <p:ph type="title"/>
          </p:nvPr>
        </p:nvSpPr>
        <p:spPr>
          <a:xfrm>
            <a:off x="1403600"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48" name="Google Shape;1248;p149"/>
          <p:cNvSpPr txBox="1"/>
          <p:nvPr>
            <p:ph idx="1" type="body"/>
          </p:nvPr>
        </p:nvSpPr>
        <p:spPr>
          <a:xfrm>
            <a:off x="1403600" y="7895900"/>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49" name="Google Shape;1249;p149"/>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0" name="Google Shape;1250;p149"/>
          <p:cNvSpPr txBox="1"/>
          <p:nvPr>
            <p:ph idx="3" type="title"/>
          </p:nvPr>
        </p:nvSpPr>
        <p:spPr>
          <a:xfrm>
            <a:off x="10556725" y="6409944"/>
            <a:ext cx="63372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251" name="Google Shape;1251;p149"/>
          <p:cNvSpPr txBox="1"/>
          <p:nvPr>
            <p:ph idx="4" type="body"/>
          </p:nvPr>
        </p:nvSpPr>
        <p:spPr>
          <a:xfrm>
            <a:off x="10556725" y="7895899"/>
            <a:ext cx="6337200" cy="1692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252" name="Shape 1252"/>
        <p:cNvGrpSpPr/>
        <p:nvPr/>
      </p:nvGrpSpPr>
      <p:grpSpPr>
        <a:xfrm>
          <a:off x="0" y="0"/>
          <a:ext cx="0" cy="0"/>
          <a:chOff x="0" y="0"/>
          <a:chExt cx="0" cy="0"/>
        </a:xfrm>
      </p:grpSpPr>
      <p:sp>
        <p:nvSpPr>
          <p:cNvPr id="1253" name="Google Shape;1253;p150"/>
          <p:cNvSpPr txBox="1"/>
          <p:nvPr>
            <p:ph type="title"/>
          </p:nvPr>
        </p:nvSpPr>
        <p:spPr>
          <a:xfrm>
            <a:off x="104692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4" name="Google Shape;1254;p150"/>
          <p:cNvSpPr txBox="1"/>
          <p:nvPr>
            <p:ph idx="1" type="body"/>
          </p:nvPr>
        </p:nvSpPr>
        <p:spPr>
          <a:xfrm>
            <a:off x="104692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5" name="Google Shape;1255;p15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56" name="Google Shape;1256;p150"/>
          <p:cNvSpPr txBox="1"/>
          <p:nvPr>
            <p:ph idx="3" type="title"/>
          </p:nvPr>
        </p:nvSpPr>
        <p:spPr>
          <a:xfrm>
            <a:off x="6679650"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7" name="Google Shape;1257;p150"/>
          <p:cNvSpPr txBox="1"/>
          <p:nvPr>
            <p:ph idx="4" type="body"/>
          </p:nvPr>
        </p:nvSpPr>
        <p:spPr>
          <a:xfrm>
            <a:off x="6679650" y="7271799"/>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58" name="Google Shape;1258;p150"/>
          <p:cNvSpPr txBox="1"/>
          <p:nvPr>
            <p:ph idx="5" type="title"/>
          </p:nvPr>
        </p:nvSpPr>
        <p:spPr>
          <a:xfrm>
            <a:off x="12312375" y="6081650"/>
            <a:ext cx="49290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59" name="Google Shape;1259;p150"/>
          <p:cNvSpPr txBox="1"/>
          <p:nvPr>
            <p:ph idx="6" type="body"/>
          </p:nvPr>
        </p:nvSpPr>
        <p:spPr>
          <a:xfrm>
            <a:off x="12312375" y="7271800"/>
            <a:ext cx="4929000" cy="23160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260" name="Shape 1260"/>
        <p:cNvGrpSpPr/>
        <p:nvPr/>
      </p:nvGrpSpPr>
      <p:grpSpPr>
        <a:xfrm>
          <a:off x="0" y="0"/>
          <a:ext cx="0" cy="0"/>
          <a:chOff x="0" y="0"/>
          <a:chExt cx="0" cy="0"/>
        </a:xfrm>
      </p:grpSpPr>
      <p:sp>
        <p:nvSpPr>
          <p:cNvPr id="1261" name="Google Shape;1261;p151"/>
          <p:cNvSpPr txBox="1"/>
          <p:nvPr>
            <p:ph type="title"/>
          </p:nvPr>
        </p:nvSpPr>
        <p:spPr>
          <a:xfrm>
            <a:off x="10469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2" name="Google Shape;1262;p151"/>
          <p:cNvSpPr txBox="1"/>
          <p:nvPr>
            <p:ph idx="1" type="body"/>
          </p:nvPr>
        </p:nvSpPr>
        <p:spPr>
          <a:xfrm>
            <a:off x="10469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3" name="Google Shape;1263;p151"/>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64" name="Google Shape;1264;p151"/>
          <p:cNvSpPr txBox="1"/>
          <p:nvPr>
            <p:ph idx="3" type="title"/>
          </p:nvPr>
        </p:nvSpPr>
        <p:spPr>
          <a:xfrm>
            <a:off x="5271475"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5" name="Google Shape;1265;p151"/>
          <p:cNvSpPr txBox="1"/>
          <p:nvPr>
            <p:ph idx="4" type="body"/>
          </p:nvPr>
        </p:nvSpPr>
        <p:spPr>
          <a:xfrm>
            <a:off x="5271475"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6" name="Google Shape;1266;p151"/>
          <p:cNvSpPr txBox="1"/>
          <p:nvPr>
            <p:ph idx="5" type="title"/>
          </p:nvPr>
        </p:nvSpPr>
        <p:spPr>
          <a:xfrm>
            <a:off x="949600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7" name="Google Shape;1267;p151"/>
          <p:cNvSpPr txBox="1"/>
          <p:nvPr>
            <p:ph idx="6" type="body"/>
          </p:nvPr>
        </p:nvSpPr>
        <p:spPr>
          <a:xfrm>
            <a:off x="949600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68" name="Google Shape;1268;p151"/>
          <p:cNvSpPr txBox="1"/>
          <p:nvPr>
            <p:ph idx="7" type="title"/>
          </p:nvPr>
        </p:nvSpPr>
        <p:spPr>
          <a:xfrm>
            <a:off x="13720550" y="6080750"/>
            <a:ext cx="3520800" cy="9558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p:txBody>
      </p:sp>
      <p:sp>
        <p:nvSpPr>
          <p:cNvPr id="1269" name="Google Shape;1269;p151"/>
          <p:cNvSpPr txBox="1"/>
          <p:nvPr>
            <p:ph idx="8" type="body"/>
          </p:nvPr>
        </p:nvSpPr>
        <p:spPr>
          <a:xfrm>
            <a:off x="13720550" y="7269469"/>
            <a:ext cx="3520800" cy="2318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26" name="Shape 126"/>
        <p:cNvGrpSpPr/>
        <p:nvPr/>
      </p:nvGrpSpPr>
      <p:grpSpPr>
        <a:xfrm>
          <a:off x="0" y="0"/>
          <a:ext cx="0" cy="0"/>
          <a:chOff x="0" y="0"/>
          <a:chExt cx="0" cy="0"/>
        </a:xfrm>
      </p:grpSpPr>
      <p:sp>
        <p:nvSpPr>
          <p:cNvPr id="127" name="Google Shape;127;p16"/>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28" name="Google Shape;128;p16"/>
          <p:cNvSpPr txBox="1"/>
          <p:nvPr>
            <p:ph idx="1" type="body"/>
          </p:nvPr>
        </p:nvSpPr>
        <p:spPr>
          <a:xfrm>
            <a:off x="699525" y="4969750"/>
            <a:ext cx="10561200" cy="42099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29" name="Google Shape;129;p16"/>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 name="Google Shape;130;p1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270" name="Shape 1270"/>
        <p:cNvGrpSpPr/>
        <p:nvPr/>
      </p:nvGrpSpPr>
      <p:grpSpPr>
        <a:xfrm>
          <a:off x="0" y="0"/>
          <a:ext cx="0" cy="0"/>
          <a:chOff x="0" y="0"/>
          <a:chExt cx="0" cy="0"/>
        </a:xfrm>
      </p:grpSpPr>
      <p:sp>
        <p:nvSpPr>
          <p:cNvPr id="1271" name="Google Shape;1271;p152"/>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2" name="Google Shape;1272;p152"/>
          <p:cNvSpPr txBox="1"/>
          <p:nvPr>
            <p:ph type="ctrTitle"/>
          </p:nvPr>
        </p:nvSpPr>
        <p:spPr>
          <a:xfrm>
            <a:off x="1403600" y="3383280"/>
            <a:ext cx="140820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3" name="Google Shape;1273;p152"/>
          <p:cNvSpPr txBox="1"/>
          <p:nvPr>
            <p:ph idx="2" type="subTitle"/>
          </p:nvPr>
        </p:nvSpPr>
        <p:spPr>
          <a:xfrm>
            <a:off x="1403700" y="5458968"/>
            <a:ext cx="14082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4" name="Google Shape;1274;p1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275" name="Shape 1275"/>
        <p:cNvGrpSpPr/>
        <p:nvPr/>
      </p:nvGrpSpPr>
      <p:grpSpPr>
        <a:xfrm>
          <a:off x="0" y="0"/>
          <a:ext cx="0" cy="0"/>
          <a:chOff x="0" y="0"/>
          <a:chExt cx="0" cy="0"/>
        </a:xfrm>
      </p:grpSpPr>
      <p:sp>
        <p:nvSpPr>
          <p:cNvPr id="1276" name="Google Shape;1276;p153"/>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77" name="Google Shape;1277;p153"/>
          <p:cNvSpPr txBox="1"/>
          <p:nvPr>
            <p:ph type="ctrTitle"/>
          </p:nvPr>
        </p:nvSpPr>
        <p:spPr>
          <a:xfrm>
            <a:off x="140360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78" name="Google Shape;1278;p153"/>
          <p:cNvSpPr txBox="1"/>
          <p:nvPr>
            <p:ph idx="2" type="subTitle"/>
          </p:nvPr>
        </p:nvSpPr>
        <p:spPr>
          <a:xfrm>
            <a:off x="140370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79" name="Google Shape;1279;p1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0" name="Google Shape;1280;p153"/>
          <p:cNvSpPr txBox="1"/>
          <p:nvPr>
            <p:ph idx="4" type="ctrTitle"/>
          </p:nvPr>
        </p:nvSpPr>
        <p:spPr>
          <a:xfrm>
            <a:off x="10556750" y="3383275"/>
            <a:ext cx="6337200" cy="2202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81" name="Google Shape;1281;p153"/>
          <p:cNvSpPr txBox="1"/>
          <p:nvPr>
            <p:ph idx="5" type="subTitle"/>
          </p:nvPr>
        </p:nvSpPr>
        <p:spPr>
          <a:xfrm>
            <a:off x="10556850" y="5458975"/>
            <a:ext cx="6337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282" name="Shape 1282"/>
        <p:cNvGrpSpPr/>
        <p:nvPr/>
      </p:nvGrpSpPr>
      <p:grpSpPr>
        <a:xfrm>
          <a:off x="0" y="0"/>
          <a:ext cx="0" cy="0"/>
          <a:chOff x="0" y="0"/>
          <a:chExt cx="0" cy="0"/>
        </a:xfrm>
      </p:grpSpPr>
      <p:sp>
        <p:nvSpPr>
          <p:cNvPr id="1283" name="Google Shape;1283;p154"/>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84" name="Google Shape;1284;p154"/>
          <p:cNvSpPr txBox="1"/>
          <p:nvPr>
            <p:ph type="ctrTitle"/>
          </p:nvPr>
        </p:nvSpPr>
        <p:spPr>
          <a:xfrm>
            <a:off x="1403600" y="3950475"/>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5" name="Google Shape;1285;p154"/>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6" name="Google Shape;1286;p15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287" name="Google Shape;1287;p154"/>
          <p:cNvSpPr txBox="1"/>
          <p:nvPr>
            <p:ph idx="4" type="ctrTitle"/>
          </p:nvPr>
        </p:nvSpPr>
        <p:spPr>
          <a:xfrm>
            <a:off x="703165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88" name="Google Shape;1288;p154"/>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89" name="Google Shape;1289;p154"/>
          <p:cNvSpPr txBox="1"/>
          <p:nvPr>
            <p:ph idx="6" type="ctrTitle"/>
          </p:nvPr>
        </p:nvSpPr>
        <p:spPr>
          <a:xfrm>
            <a:off x="12659700" y="3950696"/>
            <a:ext cx="4224600" cy="147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0" name="Google Shape;1290;p154"/>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291" name="Shape 1291"/>
        <p:cNvGrpSpPr/>
        <p:nvPr/>
      </p:nvGrpSpPr>
      <p:grpSpPr>
        <a:xfrm>
          <a:off x="0" y="0"/>
          <a:ext cx="0" cy="0"/>
          <a:chOff x="0" y="0"/>
          <a:chExt cx="0" cy="0"/>
        </a:xfrm>
      </p:grpSpPr>
      <p:sp>
        <p:nvSpPr>
          <p:cNvPr id="1292" name="Google Shape;1292;p155"/>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3" name="Google Shape;1293;p155"/>
          <p:cNvSpPr txBox="1"/>
          <p:nvPr>
            <p:ph type="ctrTitle"/>
          </p:nvPr>
        </p:nvSpPr>
        <p:spPr>
          <a:xfrm>
            <a:off x="1403600" y="3383280"/>
            <a:ext cx="77454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1294" name="Google Shape;1294;p155"/>
          <p:cNvSpPr txBox="1"/>
          <p:nvPr>
            <p:ph idx="2" type="subTitle"/>
          </p:nvPr>
        </p:nvSpPr>
        <p:spPr>
          <a:xfrm>
            <a:off x="1403655" y="5458968"/>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295" name="Google Shape;1295;p15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296" name="Shape 1296"/>
        <p:cNvGrpSpPr/>
        <p:nvPr/>
      </p:nvGrpSpPr>
      <p:grpSpPr>
        <a:xfrm>
          <a:off x="0" y="0"/>
          <a:ext cx="0" cy="0"/>
          <a:chOff x="0" y="0"/>
          <a:chExt cx="0" cy="0"/>
        </a:xfrm>
      </p:grpSpPr>
      <p:sp>
        <p:nvSpPr>
          <p:cNvPr id="1297" name="Google Shape;1297;p156"/>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298" name="Google Shape;1298;p156"/>
          <p:cNvSpPr txBox="1"/>
          <p:nvPr>
            <p:ph type="ctrTitle"/>
          </p:nvPr>
        </p:nvSpPr>
        <p:spPr>
          <a:xfrm>
            <a:off x="1403600" y="2468875"/>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299" name="Google Shape;1299;p156"/>
          <p:cNvSpPr txBox="1"/>
          <p:nvPr>
            <p:ph idx="2" type="subTitle"/>
          </p:nvPr>
        </p:nvSpPr>
        <p:spPr>
          <a:xfrm>
            <a:off x="1403655" y="3970971"/>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0" name="Google Shape;1300;p15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01" name="Google Shape;1301;p156"/>
          <p:cNvSpPr txBox="1"/>
          <p:nvPr>
            <p:ph idx="4" type="ctrTitle"/>
          </p:nvPr>
        </p:nvSpPr>
        <p:spPr>
          <a:xfrm>
            <a:off x="1403600" y="5361701"/>
            <a:ext cx="77454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2" name="Google Shape;1302;p156"/>
          <p:cNvSpPr txBox="1"/>
          <p:nvPr>
            <p:ph idx="5" type="subTitle"/>
          </p:nvPr>
        </p:nvSpPr>
        <p:spPr>
          <a:xfrm>
            <a:off x="1403655" y="6864100"/>
            <a:ext cx="77454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303" name="Shape 1303"/>
        <p:cNvGrpSpPr/>
        <p:nvPr/>
      </p:nvGrpSpPr>
      <p:grpSpPr>
        <a:xfrm>
          <a:off x="0" y="0"/>
          <a:ext cx="0" cy="0"/>
          <a:chOff x="0" y="0"/>
          <a:chExt cx="0" cy="0"/>
        </a:xfrm>
      </p:grpSpPr>
      <p:sp>
        <p:nvSpPr>
          <p:cNvPr id="1304" name="Google Shape;1304;p157"/>
          <p:cNvSpPr txBox="1"/>
          <p:nvPr>
            <p:ph idx="1"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05" name="Google Shape;1305;p157"/>
          <p:cNvSpPr txBox="1"/>
          <p:nvPr>
            <p:ph type="ctrTitle"/>
          </p:nvPr>
        </p:nvSpPr>
        <p:spPr>
          <a:xfrm>
            <a:off x="699500" y="3383280"/>
            <a:ext cx="49290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06" name="Google Shape;1306;p157"/>
          <p:cNvSpPr txBox="1"/>
          <p:nvPr>
            <p:ph idx="2" type="subTitle"/>
          </p:nvPr>
        </p:nvSpPr>
        <p:spPr>
          <a:xfrm>
            <a:off x="699535" y="5458968"/>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07" name="Google Shape;1307;p157"/>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308" name="Shape 1308"/>
        <p:cNvGrpSpPr/>
        <p:nvPr/>
      </p:nvGrpSpPr>
      <p:grpSpPr>
        <a:xfrm>
          <a:off x="0" y="0"/>
          <a:ext cx="0" cy="0"/>
          <a:chOff x="0" y="0"/>
          <a:chExt cx="0" cy="0"/>
        </a:xfrm>
      </p:grpSpPr>
      <p:sp>
        <p:nvSpPr>
          <p:cNvPr id="1309" name="Google Shape;1309;p158"/>
          <p:cNvSpPr txBox="1"/>
          <p:nvPr>
            <p:ph idx="1" type="subTitle"/>
          </p:nvPr>
        </p:nvSpPr>
        <p:spPr>
          <a:xfrm>
            <a:off x="699516"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1310" name="Google Shape;1310;p158"/>
          <p:cNvSpPr txBox="1"/>
          <p:nvPr>
            <p:ph type="ctrTitle"/>
          </p:nvPr>
        </p:nvSpPr>
        <p:spPr>
          <a:xfrm>
            <a:off x="699500" y="2468875"/>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1" name="Google Shape;1311;p158"/>
          <p:cNvSpPr txBox="1"/>
          <p:nvPr>
            <p:ph idx="2" type="subTitle"/>
          </p:nvPr>
        </p:nvSpPr>
        <p:spPr>
          <a:xfrm>
            <a:off x="699535" y="3970971"/>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312" name="Google Shape;1312;p158"/>
          <p:cNvSpPr txBox="1"/>
          <p:nvPr>
            <p:ph idx="3" type="subTitle"/>
          </p:nvPr>
        </p:nvSpPr>
        <p:spPr>
          <a:xfrm>
            <a:off x="699525" y="9171425"/>
            <a:ext cx="4929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1313" name="Google Shape;1313;p158"/>
          <p:cNvSpPr txBox="1"/>
          <p:nvPr>
            <p:ph idx="4" type="ctrTitle"/>
          </p:nvPr>
        </p:nvSpPr>
        <p:spPr>
          <a:xfrm>
            <a:off x="699500" y="5361701"/>
            <a:ext cx="49290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1314" name="Google Shape;1314;p158"/>
          <p:cNvSpPr txBox="1"/>
          <p:nvPr>
            <p:ph idx="5" type="subTitle"/>
          </p:nvPr>
        </p:nvSpPr>
        <p:spPr>
          <a:xfrm>
            <a:off x="699535" y="6864100"/>
            <a:ext cx="4929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315" name="Shape 1315"/>
        <p:cNvGrpSpPr/>
        <p:nvPr/>
      </p:nvGrpSpPr>
      <p:grpSpPr>
        <a:xfrm>
          <a:off x="0" y="0"/>
          <a:ext cx="0" cy="0"/>
          <a:chOff x="0" y="0"/>
          <a:chExt cx="0" cy="0"/>
        </a:xfrm>
      </p:grpSpPr>
      <p:grpSp>
        <p:nvGrpSpPr>
          <p:cNvPr id="1316" name="Google Shape;1316;p159"/>
          <p:cNvGrpSpPr/>
          <p:nvPr/>
        </p:nvGrpSpPr>
        <p:grpSpPr>
          <a:xfrm>
            <a:off x="6572242" y="4629409"/>
            <a:ext cx="5144736" cy="1028869"/>
            <a:chOff x="1751220" y="2553305"/>
            <a:chExt cx="8690433" cy="1751564"/>
          </a:xfrm>
        </p:grpSpPr>
        <p:grpSp>
          <p:nvGrpSpPr>
            <p:cNvPr id="1317" name="Google Shape;1317;p159"/>
            <p:cNvGrpSpPr/>
            <p:nvPr/>
          </p:nvGrpSpPr>
          <p:grpSpPr>
            <a:xfrm>
              <a:off x="4940894" y="2609525"/>
              <a:ext cx="5500759" cy="1694643"/>
              <a:chOff x="4940894" y="2609525"/>
              <a:chExt cx="5500759" cy="1694643"/>
            </a:xfrm>
          </p:grpSpPr>
          <p:sp>
            <p:nvSpPr>
              <p:cNvPr id="1318" name="Google Shape;1318;p15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9" name="Google Shape;1319;p15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0" name="Google Shape;1320;p15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1" name="Google Shape;1321;p15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1322" name="Google Shape;1322;p159"/>
            <p:cNvGrpSpPr/>
            <p:nvPr/>
          </p:nvGrpSpPr>
          <p:grpSpPr>
            <a:xfrm>
              <a:off x="1751220" y="2553305"/>
              <a:ext cx="2635412" cy="1751564"/>
              <a:chOff x="1751220" y="2553305"/>
              <a:chExt cx="2635412" cy="1751564"/>
            </a:xfrm>
          </p:grpSpPr>
          <p:grpSp>
            <p:nvGrpSpPr>
              <p:cNvPr id="1323" name="Google Shape;1323;p159"/>
              <p:cNvGrpSpPr/>
              <p:nvPr/>
            </p:nvGrpSpPr>
            <p:grpSpPr>
              <a:xfrm>
                <a:off x="1751220" y="2553305"/>
                <a:ext cx="2635412" cy="1751564"/>
                <a:chOff x="1751220" y="2553305"/>
                <a:chExt cx="2635412" cy="1751564"/>
              </a:xfrm>
            </p:grpSpPr>
            <p:sp>
              <p:nvSpPr>
                <p:cNvPr id="1324" name="Google Shape;1324;p15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5" name="Google Shape;1325;p15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6" name="Google Shape;1326;p15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27" name="Google Shape;1327;p15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328" name="Google Shape;1328;p15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329"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330" name="Shape 133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31" name="Shape 131"/>
        <p:cNvGrpSpPr/>
        <p:nvPr/>
      </p:nvGrpSpPr>
      <p:grpSpPr>
        <a:xfrm>
          <a:off x="0" y="0"/>
          <a:ext cx="0" cy="0"/>
          <a:chOff x="0" y="0"/>
          <a:chExt cx="0" cy="0"/>
        </a:xfrm>
      </p:grpSpPr>
      <p:sp>
        <p:nvSpPr>
          <p:cNvPr id="132" name="Google Shape;132;p17"/>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3" name="Google Shape;133;p17"/>
          <p:cNvSpPr txBox="1"/>
          <p:nvPr>
            <p:ph idx="1" type="body"/>
          </p:nvPr>
        </p:nvSpPr>
        <p:spPr>
          <a:xfrm>
            <a:off x="699525" y="4969750"/>
            <a:ext cx="7745100" cy="4184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4" name="Google Shape;134;p17"/>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35" name="Google Shape;135;p1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331" name="Shape 1331"/>
        <p:cNvGrpSpPr/>
        <p:nvPr/>
      </p:nvGrpSpPr>
      <p:grpSpPr>
        <a:xfrm>
          <a:off x="0" y="0"/>
          <a:ext cx="0" cy="0"/>
          <a:chOff x="0" y="0"/>
          <a:chExt cx="0" cy="0"/>
        </a:xfrm>
      </p:grpSpPr>
      <p:sp>
        <p:nvSpPr>
          <p:cNvPr id="1332" name="Google Shape;1332;p162"/>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62"/>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62"/>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62"/>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62"/>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62"/>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62"/>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62"/>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62"/>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62"/>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62"/>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62"/>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62"/>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62"/>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62"/>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62"/>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62"/>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349" name="Shape 1349"/>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350" name="Shape 1350"/>
        <p:cNvGrpSpPr/>
        <p:nvPr/>
      </p:nvGrpSpPr>
      <p:grpSpPr>
        <a:xfrm>
          <a:off x="0" y="0"/>
          <a:ext cx="0" cy="0"/>
          <a:chOff x="0" y="0"/>
          <a:chExt cx="0" cy="0"/>
        </a:xfrm>
      </p:grpSpPr>
      <p:sp>
        <p:nvSpPr>
          <p:cNvPr id="1351" name="Google Shape;1351;p164"/>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52" name="Google Shape;1352;p164"/>
          <p:cNvGrpSpPr/>
          <p:nvPr/>
        </p:nvGrpSpPr>
        <p:grpSpPr>
          <a:xfrm>
            <a:off x="699543" y="9578871"/>
            <a:ext cx="860353" cy="172004"/>
            <a:chOff x="1751220" y="2553305"/>
            <a:chExt cx="8690433" cy="1751564"/>
          </a:xfrm>
        </p:grpSpPr>
        <p:grpSp>
          <p:nvGrpSpPr>
            <p:cNvPr id="1353" name="Google Shape;1353;p164"/>
            <p:cNvGrpSpPr/>
            <p:nvPr/>
          </p:nvGrpSpPr>
          <p:grpSpPr>
            <a:xfrm>
              <a:off x="4940894" y="2609525"/>
              <a:ext cx="5500759" cy="1694643"/>
              <a:chOff x="4940894" y="2609525"/>
              <a:chExt cx="5500759" cy="1694643"/>
            </a:xfrm>
          </p:grpSpPr>
          <p:sp>
            <p:nvSpPr>
              <p:cNvPr id="1354" name="Google Shape;1354;p16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5" name="Google Shape;1355;p16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6" name="Google Shape;1356;p16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57" name="Google Shape;1357;p16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58" name="Google Shape;1358;p164"/>
            <p:cNvGrpSpPr/>
            <p:nvPr/>
          </p:nvGrpSpPr>
          <p:grpSpPr>
            <a:xfrm>
              <a:off x="1751220" y="2553305"/>
              <a:ext cx="2635412" cy="1751564"/>
              <a:chOff x="1751220" y="2553305"/>
              <a:chExt cx="2635412" cy="1751564"/>
            </a:xfrm>
          </p:grpSpPr>
          <p:grpSp>
            <p:nvGrpSpPr>
              <p:cNvPr id="1359" name="Google Shape;1359;p164"/>
              <p:cNvGrpSpPr/>
              <p:nvPr/>
            </p:nvGrpSpPr>
            <p:grpSpPr>
              <a:xfrm>
                <a:off x="1751220" y="2553305"/>
                <a:ext cx="2635412" cy="1751564"/>
                <a:chOff x="1751220" y="2553305"/>
                <a:chExt cx="2635412" cy="1751564"/>
              </a:xfrm>
            </p:grpSpPr>
            <p:sp>
              <p:nvSpPr>
                <p:cNvPr id="1360" name="Google Shape;1360;p16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1" name="Google Shape;1361;p16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2" name="Google Shape;1362;p16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63" name="Google Shape;1363;p16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64" name="Google Shape;1364;p16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65" name="Google Shape;1365;p16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366" name="Shape 1366"/>
        <p:cNvGrpSpPr/>
        <p:nvPr/>
      </p:nvGrpSpPr>
      <p:grpSpPr>
        <a:xfrm>
          <a:off x="0" y="0"/>
          <a:ext cx="0" cy="0"/>
          <a:chOff x="0" y="0"/>
          <a:chExt cx="0" cy="0"/>
        </a:xfrm>
      </p:grpSpPr>
      <p:sp>
        <p:nvSpPr>
          <p:cNvPr id="1367" name="Google Shape;1367;p16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6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69" name="Google Shape;1369;p165"/>
          <p:cNvGrpSpPr/>
          <p:nvPr/>
        </p:nvGrpSpPr>
        <p:grpSpPr>
          <a:xfrm>
            <a:off x="699543" y="9578871"/>
            <a:ext cx="860353" cy="172004"/>
            <a:chOff x="1751220" y="2553305"/>
            <a:chExt cx="8690433" cy="1751564"/>
          </a:xfrm>
        </p:grpSpPr>
        <p:grpSp>
          <p:nvGrpSpPr>
            <p:cNvPr id="1370" name="Google Shape;1370;p165"/>
            <p:cNvGrpSpPr/>
            <p:nvPr/>
          </p:nvGrpSpPr>
          <p:grpSpPr>
            <a:xfrm>
              <a:off x="4940894" y="2609525"/>
              <a:ext cx="5500759" cy="1694643"/>
              <a:chOff x="4940894" y="2609525"/>
              <a:chExt cx="5500759" cy="1694643"/>
            </a:xfrm>
          </p:grpSpPr>
          <p:sp>
            <p:nvSpPr>
              <p:cNvPr id="1371" name="Google Shape;1371;p16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2" name="Google Shape;1372;p16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3" name="Google Shape;1373;p16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4" name="Google Shape;1374;p16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75" name="Google Shape;1375;p165"/>
            <p:cNvGrpSpPr/>
            <p:nvPr/>
          </p:nvGrpSpPr>
          <p:grpSpPr>
            <a:xfrm>
              <a:off x="1751220" y="2553305"/>
              <a:ext cx="2635412" cy="1751564"/>
              <a:chOff x="1751220" y="2553305"/>
              <a:chExt cx="2635412" cy="1751564"/>
            </a:xfrm>
          </p:grpSpPr>
          <p:grpSp>
            <p:nvGrpSpPr>
              <p:cNvPr id="1376" name="Google Shape;1376;p165"/>
              <p:cNvGrpSpPr/>
              <p:nvPr/>
            </p:nvGrpSpPr>
            <p:grpSpPr>
              <a:xfrm>
                <a:off x="1751220" y="2553305"/>
                <a:ext cx="2635412" cy="1751564"/>
                <a:chOff x="1751220" y="2553305"/>
                <a:chExt cx="2635412" cy="1751564"/>
              </a:xfrm>
            </p:grpSpPr>
            <p:sp>
              <p:nvSpPr>
                <p:cNvPr id="1377" name="Google Shape;1377;p16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8" name="Google Shape;1378;p16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79" name="Google Shape;1379;p16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0" name="Google Shape;1380;p16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81" name="Google Shape;1381;p16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82" name="Google Shape;1382;p16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383" name="Shape 1383"/>
        <p:cNvGrpSpPr/>
        <p:nvPr/>
      </p:nvGrpSpPr>
      <p:grpSpPr>
        <a:xfrm>
          <a:off x="0" y="0"/>
          <a:ext cx="0" cy="0"/>
          <a:chOff x="0" y="0"/>
          <a:chExt cx="0" cy="0"/>
        </a:xfrm>
      </p:grpSpPr>
      <p:sp>
        <p:nvSpPr>
          <p:cNvPr id="1384" name="Google Shape;1384;p166"/>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6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386" name="Google Shape;1386;p166"/>
          <p:cNvGrpSpPr/>
          <p:nvPr/>
        </p:nvGrpSpPr>
        <p:grpSpPr>
          <a:xfrm>
            <a:off x="699543" y="9578871"/>
            <a:ext cx="860353" cy="172004"/>
            <a:chOff x="1751220" y="2553305"/>
            <a:chExt cx="8690433" cy="1751564"/>
          </a:xfrm>
        </p:grpSpPr>
        <p:grpSp>
          <p:nvGrpSpPr>
            <p:cNvPr id="1387" name="Google Shape;1387;p166"/>
            <p:cNvGrpSpPr/>
            <p:nvPr/>
          </p:nvGrpSpPr>
          <p:grpSpPr>
            <a:xfrm>
              <a:off x="4940894" y="2609525"/>
              <a:ext cx="5500759" cy="1694643"/>
              <a:chOff x="4940894" y="2609525"/>
              <a:chExt cx="5500759" cy="1694643"/>
            </a:xfrm>
          </p:grpSpPr>
          <p:sp>
            <p:nvSpPr>
              <p:cNvPr id="1388" name="Google Shape;1388;p16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89" name="Google Shape;1389;p16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0" name="Google Shape;1390;p16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1" name="Google Shape;1391;p16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392" name="Google Shape;1392;p166"/>
            <p:cNvGrpSpPr/>
            <p:nvPr/>
          </p:nvGrpSpPr>
          <p:grpSpPr>
            <a:xfrm>
              <a:off x="1751220" y="2553305"/>
              <a:ext cx="2635412" cy="1751564"/>
              <a:chOff x="1751220" y="2553305"/>
              <a:chExt cx="2635412" cy="1751564"/>
            </a:xfrm>
          </p:grpSpPr>
          <p:grpSp>
            <p:nvGrpSpPr>
              <p:cNvPr id="1393" name="Google Shape;1393;p166"/>
              <p:cNvGrpSpPr/>
              <p:nvPr/>
            </p:nvGrpSpPr>
            <p:grpSpPr>
              <a:xfrm>
                <a:off x="1751220" y="2553305"/>
                <a:ext cx="2635412" cy="1751564"/>
                <a:chOff x="1751220" y="2553305"/>
                <a:chExt cx="2635412" cy="1751564"/>
              </a:xfrm>
            </p:grpSpPr>
            <p:sp>
              <p:nvSpPr>
                <p:cNvPr id="1394" name="Google Shape;1394;p16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5" name="Google Shape;1395;p16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6" name="Google Shape;1396;p16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397" name="Google Shape;1397;p16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398" name="Google Shape;1398;p16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399" name="Google Shape;1399;p16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400" name="Shape 1400"/>
        <p:cNvGrpSpPr/>
        <p:nvPr/>
      </p:nvGrpSpPr>
      <p:grpSpPr>
        <a:xfrm>
          <a:off x="0" y="0"/>
          <a:ext cx="0" cy="0"/>
          <a:chOff x="0" y="0"/>
          <a:chExt cx="0" cy="0"/>
        </a:xfrm>
      </p:grpSpPr>
      <p:sp>
        <p:nvSpPr>
          <p:cNvPr id="1401" name="Google Shape;1401;p167"/>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6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03" name="Google Shape;1403;p167"/>
          <p:cNvGrpSpPr/>
          <p:nvPr/>
        </p:nvGrpSpPr>
        <p:grpSpPr>
          <a:xfrm>
            <a:off x="699543" y="9578871"/>
            <a:ext cx="860353" cy="172004"/>
            <a:chOff x="1751220" y="2553305"/>
            <a:chExt cx="8690433" cy="1751564"/>
          </a:xfrm>
        </p:grpSpPr>
        <p:grpSp>
          <p:nvGrpSpPr>
            <p:cNvPr id="1404" name="Google Shape;1404;p167"/>
            <p:cNvGrpSpPr/>
            <p:nvPr/>
          </p:nvGrpSpPr>
          <p:grpSpPr>
            <a:xfrm>
              <a:off x="4940894" y="2609525"/>
              <a:ext cx="5500759" cy="1694643"/>
              <a:chOff x="4940894" y="2609525"/>
              <a:chExt cx="5500759" cy="1694643"/>
            </a:xfrm>
          </p:grpSpPr>
          <p:sp>
            <p:nvSpPr>
              <p:cNvPr id="1405" name="Google Shape;1405;p16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6" name="Google Shape;1406;p16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7" name="Google Shape;1407;p16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08" name="Google Shape;1408;p16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09" name="Google Shape;1409;p167"/>
            <p:cNvGrpSpPr/>
            <p:nvPr/>
          </p:nvGrpSpPr>
          <p:grpSpPr>
            <a:xfrm>
              <a:off x="1751220" y="2553305"/>
              <a:ext cx="2635412" cy="1751564"/>
              <a:chOff x="1751220" y="2553305"/>
              <a:chExt cx="2635412" cy="1751564"/>
            </a:xfrm>
          </p:grpSpPr>
          <p:grpSp>
            <p:nvGrpSpPr>
              <p:cNvPr id="1410" name="Google Shape;1410;p167"/>
              <p:cNvGrpSpPr/>
              <p:nvPr/>
            </p:nvGrpSpPr>
            <p:grpSpPr>
              <a:xfrm>
                <a:off x="1751220" y="2553305"/>
                <a:ext cx="2635412" cy="1751564"/>
                <a:chOff x="1751220" y="2553305"/>
                <a:chExt cx="2635412" cy="1751564"/>
              </a:xfrm>
            </p:grpSpPr>
            <p:sp>
              <p:nvSpPr>
                <p:cNvPr id="1411" name="Google Shape;1411;p16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2" name="Google Shape;1412;p16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3" name="Google Shape;1413;p16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14" name="Google Shape;1414;p16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15" name="Google Shape;1415;p16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16" name="Google Shape;1416;p16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417" name="Shape 1417"/>
        <p:cNvGrpSpPr/>
        <p:nvPr/>
      </p:nvGrpSpPr>
      <p:grpSpPr>
        <a:xfrm>
          <a:off x="0" y="0"/>
          <a:ext cx="0" cy="0"/>
          <a:chOff x="0" y="0"/>
          <a:chExt cx="0" cy="0"/>
        </a:xfrm>
      </p:grpSpPr>
      <p:sp>
        <p:nvSpPr>
          <p:cNvPr id="1418" name="Google Shape;1418;p16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19" name="Google Shape;1419;p168"/>
          <p:cNvGrpSpPr/>
          <p:nvPr/>
        </p:nvGrpSpPr>
        <p:grpSpPr>
          <a:xfrm>
            <a:off x="699543" y="9578871"/>
            <a:ext cx="860353" cy="172004"/>
            <a:chOff x="1751220" y="2553305"/>
            <a:chExt cx="8690433" cy="1751564"/>
          </a:xfrm>
        </p:grpSpPr>
        <p:grpSp>
          <p:nvGrpSpPr>
            <p:cNvPr id="1420" name="Google Shape;1420;p168"/>
            <p:cNvGrpSpPr/>
            <p:nvPr/>
          </p:nvGrpSpPr>
          <p:grpSpPr>
            <a:xfrm>
              <a:off x="4940894" y="2609525"/>
              <a:ext cx="5500759" cy="1694643"/>
              <a:chOff x="4940894" y="2609525"/>
              <a:chExt cx="5500759" cy="1694643"/>
            </a:xfrm>
          </p:grpSpPr>
          <p:sp>
            <p:nvSpPr>
              <p:cNvPr id="1421" name="Google Shape;1421;p16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2" name="Google Shape;1422;p16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3" name="Google Shape;1423;p16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4" name="Google Shape;1424;p16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25" name="Google Shape;1425;p168"/>
            <p:cNvGrpSpPr/>
            <p:nvPr/>
          </p:nvGrpSpPr>
          <p:grpSpPr>
            <a:xfrm>
              <a:off x="1751220" y="2553305"/>
              <a:ext cx="2635412" cy="1751564"/>
              <a:chOff x="1751220" y="2553305"/>
              <a:chExt cx="2635412" cy="1751564"/>
            </a:xfrm>
          </p:grpSpPr>
          <p:grpSp>
            <p:nvGrpSpPr>
              <p:cNvPr id="1426" name="Google Shape;1426;p168"/>
              <p:cNvGrpSpPr/>
              <p:nvPr/>
            </p:nvGrpSpPr>
            <p:grpSpPr>
              <a:xfrm>
                <a:off x="1751220" y="2553305"/>
                <a:ext cx="2635412" cy="1751564"/>
                <a:chOff x="1751220" y="2553305"/>
                <a:chExt cx="2635412" cy="1751564"/>
              </a:xfrm>
            </p:grpSpPr>
            <p:sp>
              <p:nvSpPr>
                <p:cNvPr id="1427" name="Google Shape;1427;p16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8" name="Google Shape;1428;p16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29" name="Google Shape;1429;p16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0" name="Google Shape;1430;p16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31" name="Google Shape;1431;p16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32" name="Google Shape;1432;p16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433" name="Shape 1433"/>
        <p:cNvGrpSpPr/>
        <p:nvPr/>
      </p:nvGrpSpPr>
      <p:grpSpPr>
        <a:xfrm>
          <a:off x="0" y="0"/>
          <a:ext cx="0" cy="0"/>
          <a:chOff x="0" y="0"/>
          <a:chExt cx="0" cy="0"/>
        </a:xfrm>
      </p:grpSpPr>
      <p:sp>
        <p:nvSpPr>
          <p:cNvPr id="1434" name="Google Shape;1434;p169"/>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6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grpSp>
        <p:nvGrpSpPr>
          <p:cNvPr id="1436" name="Google Shape;1436;p169"/>
          <p:cNvGrpSpPr/>
          <p:nvPr/>
        </p:nvGrpSpPr>
        <p:grpSpPr>
          <a:xfrm>
            <a:off x="699543" y="9578871"/>
            <a:ext cx="860353" cy="172004"/>
            <a:chOff x="1751220" y="2553305"/>
            <a:chExt cx="8690433" cy="1751564"/>
          </a:xfrm>
        </p:grpSpPr>
        <p:grpSp>
          <p:nvGrpSpPr>
            <p:cNvPr id="1437" name="Google Shape;1437;p169"/>
            <p:cNvGrpSpPr/>
            <p:nvPr/>
          </p:nvGrpSpPr>
          <p:grpSpPr>
            <a:xfrm>
              <a:off x="4940894" y="2609525"/>
              <a:ext cx="5500759" cy="1694643"/>
              <a:chOff x="4940894" y="2609525"/>
              <a:chExt cx="5500759" cy="1694643"/>
            </a:xfrm>
          </p:grpSpPr>
          <p:sp>
            <p:nvSpPr>
              <p:cNvPr id="1438" name="Google Shape;1438;p16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39" name="Google Shape;1439;p16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0" name="Google Shape;1440;p16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1" name="Google Shape;1441;p16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42" name="Google Shape;1442;p169"/>
            <p:cNvGrpSpPr/>
            <p:nvPr/>
          </p:nvGrpSpPr>
          <p:grpSpPr>
            <a:xfrm>
              <a:off x="1751220" y="2553305"/>
              <a:ext cx="2635412" cy="1751564"/>
              <a:chOff x="1751220" y="2553305"/>
              <a:chExt cx="2635412" cy="1751564"/>
            </a:xfrm>
          </p:grpSpPr>
          <p:grpSp>
            <p:nvGrpSpPr>
              <p:cNvPr id="1443" name="Google Shape;1443;p169"/>
              <p:cNvGrpSpPr/>
              <p:nvPr/>
            </p:nvGrpSpPr>
            <p:grpSpPr>
              <a:xfrm>
                <a:off x="1751220" y="2553305"/>
                <a:ext cx="2635412" cy="1751564"/>
                <a:chOff x="1751220" y="2553305"/>
                <a:chExt cx="2635412" cy="1751564"/>
              </a:xfrm>
            </p:grpSpPr>
            <p:sp>
              <p:nvSpPr>
                <p:cNvPr id="1444" name="Google Shape;1444;p16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5" name="Google Shape;1445;p16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6" name="Google Shape;1446;p16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47" name="Google Shape;1447;p16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48" name="Google Shape;1448;p16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49" name="Google Shape;1449;p16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Youth online safety and well-being</a:t>
            </a:r>
            <a:endParaRPr b="0" i="0" sz="1400" u="none" cap="none" strike="noStrik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36" name="Shape 136"/>
        <p:cNvGrpSpPr/>
        <p:nvPr/>
      </p:nvGrpSpPr>
      <p:grpSpPr>
        <a:xfrm>
          <a:off x="0" y="0"/>
          <a:ext cx="0" cy="0"/>
          <a:chOff x="0" y="0"/>
          <a:chExt cx="0" cy="0"/>
        </a:xfrm>
      </p:grpSpPr>
      <p:sp>
        <p:nvSpPr>
          <p:cNvPr id="137" name="Google Shape;137;p18"/>
          <p:cNvSpPr txBox="1"/>
          <p:nvPr>
            <p:ph type="title"/>
          </p:nvPr>
        </p:nvSpPr>
        <p:spPr>
          <a:xfrm>
            <a:off x="699525" y="3983325"/>
            <a:ext cx="8241300" cy="1237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38" name="Google Shape;138;p18"/>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39" name="Google Shape;139;p1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0" name="Google Shape;140;p1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41" name="Shape 141"/>
        <p:cNvGrpSpPr/>
        <p:nvPr/>
      </p:nvGrpSpPr>
      <p:grpSpPr>
        <a:xfrm>
          <a:off x="0" y="0"/>
          <a:ext cx="0" cy="0"/>
          <a:chOff x="0" y="0"/>
          <a:chExt cx="0" cy="0"/>
        </a:xfrm>
      </p:grpSpPr>
      <p:sp>
        <p:nvSpPr>
          <p:cNvPr id="142" name="Google Shape;142;p19"/>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3" name="Google Shape;143;p19"/>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4" name="Google Shape;144;p19"/>
          <p:cNvSpPr txBox="1"/>
          <p:nvPr>
            <p:ph idx="2"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145" name="Google Shape;145;p19"/>
          <p:cNvSpPr txBox="1"/>
          <p:nvPr>
            <p:ph idx="3"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46" name="Google Shape;146;p19"/>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47" name="Google Shape;147;p1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48" name="Shape 148"/>
        <p:cNvGrpSpPr/>
        <p:nvPr/>
      </p:nvGrpSpPr>
      <p:grpSpPr>
        <a:xfrm>
          <a:off x="0" y="0"/>
          <a:ext cx="0" cy="0"/>
          <a:chOff x="0" y="0"/>
          <a:chExt cx="0" cy="0"/>
        </a:xfrm>
      </p:grpSpPr>
      <p:sp>
        <p:nvSpPr>
          <p:cNvPr id="149" name="Google Shape;149;p20"/>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0" name="Google Shape;150;p20"/>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1" name="Google Shape;151;p20"/>
          <p:cNvSpPr txBox="1"/>
          <p:nvPr>
            <p:ph idx="2"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2" name="Google Shape;152;p20"/>
          <p:cNvSpPr txBox="1"/>
          <p:nvPr>
            <p:ph idx="3"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3" name="Google Shape;153;p20"/>
          <p:cNvSpPr txBox="1"/>
          <p:nvPr>
            <p:ph idx="4"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4" name="Google Shape;154;p20"/>
          <p:cNvSpPr txBox="1"/>
          <p:nvPr>
            <p:ph idx="5"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55" name="Google Shape;155;p20"/>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56" name="Google Shape;156;p2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 name="Shape 16"/>
        <p:cNvGrpSpPr/>
        <p:nvPr/>
      </p:nvGrpSpPr>
      <p:grpSpPr>
        <a:xfrm>
          <a:off x="0" y="0"/>
          <a:ext cx="0" cy="0"/>
          <a:chOff x="0" y="0"/>
          <a:chExt cx="0" cy="0"/>
        </a:xfrm>
      </p:grpSpPr>
      <p:sp>
        <p:nvSpPr>
          <p:cNvPr id="17" name="Google Shape;17;p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8" name="Google Shape;18;p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 name="Google Shape;19;p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 name="Google Shape;20;p3"/>
          <p:cNvSpPr txBox="1"/>
          <p:nvPr>
            <p:ph type="ctrTitle"/>
          </p:nvPr>
        </p:nvSpPr>
        <p:spPr>
          <a:xfrm>
            <a:off x="704100" y="265176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21" name="Google Shape;21;p3"/>
          <p:cNvSpPr txBox="1"/>
          <p:nvPr>
            <p:ph idx="4" type="subTitle"/>
          </p:nvPr>
        </p:nvSpPr>
        <p:spPr>
          <a:xfrm>
            <a:off x="704100" y="484633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22" name="Google Shape;22;p3"/>
          <p:cNvGrpSpPr/>
          <p:nvPr/>
        </p:nvGrpSpPr>
        <p:grpSpPr>
          <a:xfrm>
            <a:off x="15867399" y="9251826"/>
            <a:ext cx="1725920" cy="347510"/>
            <a:chOff x="15867399" y="9251826"/>
            <a:chExt cx="1725920" cy="347510"/>
          </a:xfrm>
        </p:grpSpPr>
        <p:grpSp>
          <p:nvGrpSpPr>
            <p:cNvPr id="23" name="Google Shape;23;p3"/>
            <p:cNvGrpSpPr/>
            <p:nvPr/>
          </p:nvGrpSpPr>
          <p:grpSpPr>
            <a:xfrm>
              <a:off x="16500868" y="9262980"/>
              <a:ext cx="1092451" cy="336217"/>
              <a:chOff x="4940894" y="2609525"/>
              <a:chExt cx="5500759" cy="1694643"/>
            </a:xfrm>
          </p:grpSpPr>
          <p:sp>
            <p:nvSpPr>
              <p:cNvPr id="24" name="Google Shape;24;p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8" name="Google Shape;28;p3"/>
            <p:cNvGrpSpPr/>
            <p:nvPr/>
          </p:nvGrpSpPr>
          <p:grpSpPr>
            <a:xfrm>
              <a:off x="15867399" y="9251826"/>
              <a:ext cx="523393" cy="347510"/>
              <a:chOff x="1751220" y="2553305"/>
              <a:chExt cx="2635412" cy="1751564"/>
            </a:xfrm>
          </p:grpSpPr>
          <p:grpSp>
            <p:nvGrpSpPr>
              <p:cNvPr id="29" name="Google Shape;29;p3"/>
              <p:cNvGrpSpPr/>
              <p:nvPr/>
            </p:nvGrpSpPr>
            <p:grpSpPr>
              <a:xfrm>
                <a:off x="1751220" y="2553305"/>
                <a:ext cx="2635412" cy="1751564"/>
                <a:chOff x="1751220" y="2553305"/>
                <a:chExt cx="2635412" cy="1751564"/>
              </a:xfrm>
            </p:grpSpPr>
            <p:sp>
              <p:nvSpPr>
                <p:cNvPr id="30" name="Google Shape;30;p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34" name="Google Shape;34;p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57" name="Shape 157"/>
        <p:cNvGrpSpPr/>
        <p:nvPr/>
      </p:nvGrpSpPr>
      <p:grpSpPr>
        <a:xfrm>
          <a:off x="0" y="0"/>
          <a:ext cx="0" cy="0"/>
          <a:chOff x="0" y="0"/>
          <a:chExt cx="0" cy="0"/>
        </a:xfrm>
      </p:grpSpPr>
      <p:sp>
        <p:nvSpPr>
          <p:cNvPr id="158" name="Google Shape;158;p21"/>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59" name="Google Shape;159;p21"/>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0" name="Google Shape;160;p21"/>
          <p:cNvSpPr txBox="1"/>
          <p:nvPr>
            <p:ph idx="2"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1" name="Google Shape;161;p21"/>
          <p:cNvSpPr txBox="1"/>
          <p:nvPr>
            <p:ph idx="3"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2" name="Google Shape;162;p21"/>
          <p:cNvSpPr txBox="1"/>
          <p:nvPr>
            <p:ph idx="4"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3" name="Google Shape;163;p21"/>
          <p:cNvSpPr txBox="1"/>
          <p:nvPr>
            <p:ph idx="5"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4" name="Google Shape;164;p21"/>
          <p:cNvSpPr txBox="1"/>
          <p:nvPr>
            <p:ph idx="6"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65" name="Google Shape;165;p21"/>
          <p:cNvSpPr txBox="1"/>
          <p:nvPr>
            <p:ph idx="7"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66" name="Google Shape;166;p21"/>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67" name="Google Shape;167;p2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68" name="Shape 168"/>
        <p:cNvGrpSpPr/>
        <p:nvPr/>
      </p:nvGrpSpPr>
      <p:grpSpPr>
        <a:xfrm>
          <a:off x="0" y="0"/>
          <a:ext cx="0" cy="0"/>
          <a:chOff x="0" y="0"/>
          <a:chExt cx="0" cy="0"/>
        </a:xfrm>
      </p:grpSpPr>
      <p:sp>
        <p:nvSpPr>
          <p:cNvPr id="169" name="Google Shape;169;p22"/>
          <p:cNvSpPr txBox="1"/>
          <p:nvPr>
            <p:ph type="title"/>
          </p:nvPr>
        </p:nvSpPr>
        <p:spPr>
          <a:xfrm>
            <a:off x="1403600"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0" name="Google Shape;170;p22"/>
          <p:cNvSpPr txBox="1"/>
          <p:nvPr>
            <p:ph idx="1" type="body"/>
          </p:nvPr>
        </p:nvSpPr>
        <p:spPr>
          <a:xfrm>
            <a:off x="1403600" y="5231007"/>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1" name="Google Shape;171;p22"/>
          <p:cNvSpPr txBox="1"/>
          <p:nvPr>
            <p:ph idx="2" type="title"/>
          </p:nvPr>
        </p:nvSpPr>
        <p:spPr>
          <a:xfrm>
            <a:off x="10556725" y="3745051"/>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172" name="Google Shape;172;p22"/>
          <p:cNvSpPr txBox="1"/>
          <p:nvPr>
            <p:ph idx="3" type="body"/>
          </p:nvPr>
        </p:nvSpPr>
        <p:spPr>
          <a:xfrm>
            <a:off x="10556725" y="5231006"/>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3" name="Google Shape;173;p22"/>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74" name="Google Shape;174;p22"/>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75" name="Shape 175"/>
        <p:cNvGrpSpPr/>
        <p:nvPr/>
      </p:nvGrpSpPr>
      <p:grpSpPr>
        <a:xfrm>
          <a:off x="0" y="0"/>
          <a:ext cx="0" cy="0"/>
          <a:chOff x="0" y="0"/>
          <a:chExt cx="0" cy="0"/>
        </a:xfrm>
      </p:grpSpPr>
      <p:sp>
        <p:nvSpPr>
          <p:cNvPr id="176" name="Google Shape;176;p23"/>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7" name="Google Shape;177;p23"/>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78" name="Google Shape;178;p23"/>
          <p:cNvSpPr txBox="1"/>
          <p:nvPr>
            <p:ph idx="2"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79" name="Google Shape;179;p23"/>
          <p:cNvSpPr txBox="1"/>
          <p:nvPr>
            <p:ph idx="3"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0" name="Google Shape;180;p23"/>
          <p:cNvSpPr txBox="1"/>
          <p:nvPr>
            <p:ph idx="4"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1" name="Google Shape;181;p23"/>
          <p:cNvSpPr txBox="1"/>
          <p:nvPr>
            <p:ph idx="5"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2" name="Google Shape;182;p23"/>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83" name="Google Shape;183;p23"/>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4" name="Shape 184"/>
        <p:cNvGrpSpPr/>
        <p:nvPr/>
      </p:nvGrpSpPr>
      <p:grpSpPr>
        <a:xfrm>
          <a:off x="0" y="0"/>
          <a:ext cx="0" cy="0"/>
          <a:chOff x="0" y="0"/>
          <a:chExt cx="0" cy="0"/>
        </a:xfrm>
      </p:grpSpPr>
      <p:sp>
        <p:nvSpPr>
          <p:cNvPr id="185" name="Google Shape;185;p24"/>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6" name="Google Shape;186;p24"/>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7" name="Google Shape;187;p24"/>
          <p:cNvSpPr txBox="1"/>
          <p:nvPr>
            <p:ph idx="2"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88" name="Google Shape;188;p24"/>
          <p:cNvSpPr txBox="1"/>
          <p:nvPr>
            <p:ph idx="3"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89" name="Google Shape;189;p24"/>
          <p:cNvSpPr txBox="1"/>
          <p:nvPr>
            <p:ph idx="4"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0" name="Google Shape;190;p24"/>
          <p:cNvSpPr txBox="1"/>
          <p:nvPr>
            <p:ph idx="5"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1" name="Google Shape;191;p24"/>
          <p:cNvSpPr txBox="1"/>
          <p:nvPr>
            <p:ph idx="6"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192" name="Google Shape;192;p24"/>
          <p:cNvSpPr txBox="1"/>
          <p:nvPr>
            <p:ph idx="7"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193" name="Google Shape;193;p24"/>
          <p:cNvSpPr txBox="1"/>
          <p:nvPr>
            <p:ph idx="8"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4" name="Google Shape;194;p24"/>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95" name="Shape 195"/>
        <p:cNvGrpSpPr/>
        <p:nvPr/>
      </p:nvGrpSpPr>
      <p:grpSpPr>
        <a:xfrm>
          <a:off x="0" y="0"/>
          <a:ext cx="0" cy="0"/>
          <a:chOff x="0" y="0"/>
          <a:chExt cx="0" cy="0"/>
        </a:xfrm>
      </p:grpSpPr>
      <p:sp>
        <p:nvSpPr>
          <p:cNvPr id="196" name="Google Shape;196;p25"/>
          <p:cNvSpPr txBox="1"/>
          <p:nvPr>
            <p:ph type="ctrTitle"/>
          </p:nvPr>
        </p:nvSpPr>
        <p:spPr>
          <a:xfrm>
            <a:off x="1403600" y="3383280"/>
            <a:ext cx="14081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p:txBody>
      </p:sp>
      <p:sp>
        <p:nvSpPr>
          <p:cNvPr id="197" name="Google Shape;197;p25"/>
          <p:cNvSpPr txBox="1"/>
          <p:nvPr>
            <p:ph idx="1"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198" name="Google Shape;198;p2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199" name="Google Shape;199;p2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200" name="Shape 200"/>
        <p:cNvGrpSpPr/>
        <p:nvPr/>
      </p:nvGrpSpPr>
      <p:grpSpPr>
        <a:xfrm>
          <a:off x="0" y="0"/>
          <a:ext cx="0" cy="0"/>
          <a:chOff x="0" y="0"/>
          <a:chExt cx="0" cy="0"/>
        </a:xfrm>
      </p:grpSpPr>
      <p:sp>
        <p:nvSpPr>
          <p:cNvPr id="201" name="Google Shape;201;p26"/>
          <p:cNvSpPr txBox="1"/>
          <p:nvPr>
            <p:ph type="ctrTitle"/>
          </p:nvPr>
        </p:nvSpPr>
        <p:spPr>
          <a:xfrm>
            <a:off x="140360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2" name="Google Shape;202;p26"/>
          <p:cNvSpPr txBox="1"/>
          <p:nvPr>
            <p:ph idx="1"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3" name="Google Shape;203;p26"/>
          <p:cNvSpPr txBox="1"/>
          <p:nvPr>
            <p:ph idx="2" type="ctrTitle"/>
          </p:nvPr>
        </p:nvSpPr>
        <p:spPr>
          <a:xfrm>
            <a:off x="10556750" y="3383280"/>
            <a:ext cx="63369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04" name="Google Shape;204;p26"/>
          <p:cNvSpPr txBox="1"/>
          <p:nvPr>
            <p:ph idx="3"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05" name="Google Shape;205;p26"/>
          <p:cNvSpPr txBox="1"/>
          <p:nvPr>
            <p:ph idx="4"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06" name="Google Shape;206;p2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207" name="Shape 207"/>
        <p:cNvGrpSpPr/>
        <p:nvPr/>
      </p:nvGrpSpPr>
      <p:grpSpPr>
        <a:xfrm>
          <a:off x="0" y="0"/>
          <a:ext cx="0" cy="0"/>
          <a:chOff x="0" y="0"/>
          <a:chExt cx="0" cy="0"/>
        </a:xfrm>
      </p:grpSpPr>
      <p:sp>
        <p:nvSpPr>
          <p:cNvPr id="208" name="Google Shape;208;p27"/>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09" name="Google Shape;209;p27"/>
          <p:cNvSpPr txBox="1"/>
          <p:nvPr>
            <p:ph idx="1"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0" name="Google Shape;210;p27"/>
          <p:cNvSpPr txBox="1"/>
          <p:nvPr>
            <p:ph idx="2"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1" name="Google Shape;211;p27"/>
          <p:cNvSpPr txBox="1"/>
          <p:nvPr>
            <p:ph idx="3"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2" name="Google Shape;212;p27"/>
          <p:cNvSpPr txBox="1"/>
          <p:nvPr>
            <p:ph idx="4"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13" name="Google Shape;213;p27"/>
          <p:cNvSpPr txBox="1"/>
          <p:nvPr>
            <p:ph idx="5"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4" name="Google Shape;214;p27"/>
          <p:cNvSpPr txBox="1"/>
          <p:nvPr>
            <p:ph idx="6"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15" name="Google Shape;215;p2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216" name="Shape 216"/>
        <p:cNvGrpSpPr/>
        <p:nvPr/>
      </p:nvGrpSpPr>
      <p:grpSpPr>
        <a:xfrm>
          <a:off x="0" y="0"/>
          <a:ext cx="0" cy="0"/>
          <a:chOff x="0" y="0"/>
          <a:chExt cx="0" cy="0"/>
        </a:xfrm>
      </p:grpSpPr>
      <p:sp>
        <p:nvSpPr>
          <p:cNvPr id="217" name="Google Shape;217;p28"/>
          <p:cNvSpPr txBox="1"/>
          <p:nvPr>
            <p:ph type="ctrTitle"/>
          </p:nvPr>
        </p:nvSpPr>
        <p:spPr>
          <a:xfrm>
            <a:off x="1403600" y="3383275"/>
            <a:ext cx="149295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218" name="Google Shape;218;p28"/>
          <p:cNvSpPr txBox="1"/>
          <p:nvPr>
            <p:ph idx="1" type="subTitle"/>
          </p:nvPr>
        </p:nvSpPr>
        <p:spPr>
          <a:xfrm>
            <a:off x="1403650" y="5458973"/>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19" name="Google Shape;219;p28"/>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0" name="Google Shape;220;p2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21" name="Shape 221"/>
        <p:cNvGrpSpPr/>
        <p:nvPr/>
      </p:nvGrpSpPr>
      <p:grpSpPr>
        <a:xfrm>
          <a:off x="0" y="0"/>
          <a:ext cx="0" cy="0"/>
          <a:chOff x="0" y="0"/>
          <a:chExt cx="0" cy="0"/>
        </a:xfrm>
      </p:grpSpPr>
      <p:sp>
        <p:nvSpPr>
          <p:cNvPr id="222" name="Google Shape;222;p29"/>
          <p:cNvSpPr txBox="1"/>
          <p:nvPr>
            <p:ph type="ctrTitle"/>
          </p:nvPr>
        </p:nvSpPr>
        <p:spPr>
          <a:xfrm>
            <a:off x="1403600" y="5361700"/>
            <a:ext cx="114909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3" name="Google Shape;223;p29"/>
          <p:cNvSpPr txBox="1"/>
          <p:nvPr>
            <p:ph idx="1" type="subTitle"/>
          </p:nvPr>
        </p:nvSpPr>
        <p:spPr>
          <a:xfrm>
            <a:off x="1403650" y="6864100"/>
            <a:ext cx="70410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4" name="Google Shape;224;p29"/>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25" name="Google Shape;225;p2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26" name="Shape 226"/>
        <p:cNvGrpSpPr/>
        <p:nvPr/>
      </p:nvGrpSpPr>
      <p:grpSpPr>
        <a:xfrm>
          <a:off x="0" y="0"/>
          <a:ext cx="0" cy="0"/>
          <a:chOff x="0" y="0"/>
          <a:chExt cx="0" cy="0"/>
        </a:xfrm>
      </p:grpSpPr>
      <p:sp>
        <p:nvSpPr>
          <p:cNvPr id="227" name="Google Shape;227;p30"/>
          <p:cNvSpPr txBox="1"/>
          <p:nvPr>
            <p:ph type="ctrTitle"/>
          </p:nvPr>
        </p:nvSpPr>
        <p:spPr>
          <a:xfrm>
            <a:off x="699500" y="3383275"/>
            <a:ext cx="163212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28" name="Google Shape;228;p30"/>
          <p:cNvSpPr txBox="1"/>
          <p:nvPr>
            <p:ph idx="1"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29" name="Google Shape;229;p30"/>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0" name="Google Shape;230;p3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35" name="Shape 35"/>
        <p:cNvGrpSpPr/>
        <p:nvPr/>
      </p:nvGrpSpPr>
      <p:grpSpPr>
        <a:xfrm>
          <a:off x="0" y="0"/>
          <a:ext cx="0" cy="0"/>
          <a:chOff x="0" y="0"/>
          <a:chExt cx="0" cy="0"/>
        </a:xfrm>
      </p:grpSpPr>
      <p:sp>
        <p:nvSpPr>
          <p:cNvPr id="36" name="Google Shape;36;p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8" name="Google Shape;38;p4"/>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39" name="Google Shape;39;p4"/>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lt1"/>
                </a:solidFill>
              </a:defRPr>
            </a:lvl1pPr>
            <a:lvl2pPr lvl="1" algn="l">
              <a:lnSpc>
                <a:spcPct val="125000"/>
              </a:lnSpc>
              <a:spcBef>
                <a:spcPts val="0"/>
              </a:spcBef>
              <a:spcAft>
                <a:spcPts val="0"/>
              </a:spcAft>
              <a:buSzPts val="1800"/>
              <a:buNone/>
              <a:defRPr b="0" sz="1800">
                <a:solidFill>
                  <a:schemeClr val="lt1"/>
                </a:solidFill>
              </a:defRPr>
            </a:lvl2pPr>
            <a:lvl3pPr lvl="2" algn="l">
              <a:lnSpc>
                <a:spcPct val="125000"/>
              </a:lnSpc>
              <a:spcBef>
                <a:spcPts val="0"/>
              </a:spcBef>
              <a:spcAft>
                <a:spcPts val="0"/>
              </a:spcAft>
              <a:buSzPts val="1800"/>
              <a:buNone/>
              <a:defRPr b="0" sz="1800">
                <a:solidFill>
                  <a:schemeClr val="lt1"/>
                </a:solidFill>
              </a:defRPr>
            </a:lvl3pPr>
            <a:lvl4pPr lvl="3" algn="l">
              <a:lnSpc>
                <a:spcPct val="125000"/>
              </a:lnSpc>
              <a:spcBef>
                <a:spcPts val="0"/>
              </a:spcBef>
              <a:spcAft>
                <a:spcPts val="0"/>
              </a:spcAft>
              <a:buSzPts val="1800"/>
              <a:buNone/>
              <a:defRPr b="0" sz="1800">
                <a:solidFill>
                  <a:schemeClr val="lt1"/>
                </a:solidFill>
              </a:defRPr>
            </a:lvl4pPr>
            <a:lvl5pPr lvl="4" algn="l">
              <a:lnSpc>
                <a:spcPct val="125000"/>
              </a:lnSpc>
              <a:spcBef>
                <a:spcPts val="0"/>
              </a:spcBef>
              <a:spcAft>
                <a:spcPts val="0"/>
              </a:spcAft>
              <a:buSzPts val="1800"/>
              <a:buNone/>
              <a:defRPr b="0" sz="1800">
                <a:solidFill>
                  <a:schemeClr val="lt1"/>
                </a:solidFill>
              </a:defRPr>
            </a:lvl5pPr>
            <a:lvl6pPr lvl="5" algn="l">
              <a:lnSpc>
                <a:spcPct val="125000"/>
              </a:lnSpc>
              <a:spcBef>
                <a:spcPts val="0"/>
              </a:spcBef>
              <a:spcAft>
                <a:spcPts val="0"/>
              </a:spcAft>
              <a:buSzPts val="1800"/>
              <a:buNone/>
              <a:defRPr b="0" sz="1800">
                <a:solidFill>
                  <a:schemeClr val="lt1"/>
                </a:solidFill>
              </a:defRPr>
            </a:lvl6pPr>
            <a:lvl7pPr lvl="6" algn="l">
              <a:lnSpc>
                <a:spcPct val="125000"/>
              </a:lnSpc>
              <a:spcBef>
                <a:spcPts val="0"/>
              </a:spcBef>
              <a:spcAft>
                <a:spcPts val="0"/>
              </a:spcAft>
              <a:buSzPts val="1800"/>
              <a:buNone/>
              <a:defRPr b="0" sz="1800">
                <a:solidFill>
                  <a:schemeClr val="lt1"/>
                </a:solidFill>
              </a:defRPr>
            </a:lvl7pPr>
            <a:lvl8pPr lvl="7" algn="l">
              <a:lnSpc>
                <a:spcPct val="125000"/>
              </a:lnSpc>
              <a:spcBef>
                <a:spcPts val="0"/>
              </a:spcBef>
              <a:spcAft>
                <a:spcPts val="0"/>
              </a:spcAft>
              <a:buSzPts val="1800"/>
              <a:buNone/>
              <a:defRPr b="0" sz="1800">
                <a:solidFill>
                  <a:schemeClr val="lt1"/>
                </a:solidFill>
              </a:defRPr>
            </a:lvl8pPr>
            <a:lvl9pPr lvl="8" algn="l">
              <a:lnSpc>
                <a:spcPct val="125000"/>
              </a:lnSpc>
              <a:spcBef>
                <a:spcPts val="0"/>
              </a:spcBef>
              <a:spcAft>
                <a:spcPts val="0"/>
              </a:spcAft>
              <a:buSzPts val="1800"/>
              <a:buNone/>
              <a:defRPr b="0" sz="1800">
                <a:solidFill>
                  <a:schemeClr val="lt1"/>
                </a:solidFill>
              </a:defRPr>
            </a:lvl9pPr>
          </a:lstStyle>
          <a:p/>
        </p:txBody>
      </p:sp>
      <p:sp>
        <p:nvSpPr>
          <p:cNvPr id="40" name="Google Shape;40;p4"/>
          <p:cNvSpPr txBox="1"/>
          <p:nvPr>
            <p:ph type="ctrTitle"/>
          </p:nvPr>
        </p:nvSpPr>
        <p:spPr>
          <a:xfrm>
            <a:off x="704100" y="3402676"/>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p:txBody>
      </p:sp>
      <p:sp>
        <p:nvSpPr>
          <p:cNvPr id="41" name="Google Shape;41;p4"/>
          <p:cNvSpPr txBox="1"/>
          <p:nvPr>
            <p:ph idx="4" type="subTitle"/>
          </p:nvPr>
        </p:nvSpPr>
        <p:spPr>
          <a:xfrm>
            <a:off x="704100" y="5597246"/>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p:txBody>
      </p:sp>
      <p:grpSp>
        <p:nvGrpSpPr>
          <p:cNvPr id="42" name="Google Shape;42;p4"/>
          <p:cNvGrpSpPr/>
          <p:nvPr/>
        </p:nvGrpSpPr>
        <p:grpSpPr>
          <a:xfrm>
            <a:off x="15867399" y="9251826"/>
            <a:ext cx="1725920" cy="347510"/>
            <a:chOff x="15867399" y="9251826"/>
            <a:chExt cx="1725920" cy="347510"/>
          </a:xfrm>
        </p:grpSpPr>
        <p:grpSp>
          <p:nvGrpSpPr>
            <p:cNvPr id="43" name="Google Shape;43;p4"/>
            <p:cNvGrpSpPr/>
            <p:nvPr/>
          </p:nvGrpSpPr>
          <p:grpSpPr>
            <a:xfrm>
              <a:off x="16500868" y="9262980"/>
              <a:ext cx="1092451" cy="336217"/>
              <a:chOff x="4940894" y="2609525"/>
              <a:chExt cx="5500759" cy="1694643"/>
            </a:xfrm>
          </p:grpSpPr>
          <p:sp>
            <p:nvSpPr>
              <p:cNvPr id="44" name="Google Shape;44;p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8" name="Google Shape;48;p4"/>
            <p:cNvGrpSpPr/>
            <p:nvPr/>
          </p:nvGrpSpPr>
          <p:grpSpPr>
            <a:xfrm>
              <a:off x="15867399" y="9251826"/>
              <a:ext cx="523393" cy="347510"/>
              <a:chOff x="1751220" y="2553305"/>
              <a:chExt cx="2635412" cy="1751564"/>
            </a:xfrm>
          </p:grpSpPr>
          <p:grpSp>
            <p:nvGrpSpPr>
              <p:cNvPr id="49" name="Google Shape;49;p4"/>
              <p:cNvGrpSpPr/>
              <p:nvPr/>
            </p:nvGrpSpPr>
            <p:grpSpPr>
              <a:xfrm>
                <a:off x="1751220" y="2553305"/>
                <a:ext cx="2635412" cy="1751564"/>
                <a:chOff x="1751220" y="2553305"/>
                <a:chExt cx="2635412" cy="1751564"/>
              </a:xfrm>
            </p:grpSpPr>
            <p:sp>
              <p:nvSpPr>
                <p:cNvPr id="50" name="Google Shape;50;p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54" name="Google Shape;54;p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31" name="Shape 231"/>
        <p:cNvGrpSpPr/>
        <p:nvPr/>
      </p:nvGrpSpPr>
      <p:grpSpPr>
        <a:xfrm>
          <a:off x="0" y="0"/>
          <a:ext cx="0" cy="0"/>
          <a:chOff x="0" y="0"/>
          <a:chExt cx="0" cy="0"/>
        </a:xfrm>
      </p:grpSpPr>
      <p:sp>
        <p:nvSpPr>
          <p:cNvPr id="232" name="Google Shape;232;p31"/>
          <p:cNvSpPr txBox="1"/>
          <p:nvPr>
            <p:ph type="ctrTitle"/>
          </p:nvPr>
        </p:nvSpPr>
        <p:spPr>
          <a:xfrm>
            <a:off x="699500" y="2535925"/>
            <a:ext cx="10561200" cy="43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233" name="Google Shape;233;p31"/>
          <p:cNvSpPr txBox="1"/>
          <p:nvPr>
            <p:ph idx="1"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234" name="Google Shape;234;p31"/>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235" name="Google Shape;235;p31"/>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36" name="Shape 236"/>
        <p:cNvGrpSpPr/>
        <p:nvPr/>
      </p:nvGrpSpPr>
      <p:grpSpPr>
        <a:xfrm>
          <a:off x="0" y="0"/>
          <a:ext cx="0" cy="0"/>
          <a:chOff x="0" y="0"/>
          <a:chExt cx="0" cy="0"/>
        </a:xfrm>
      </p:grpSpPr>
      <p:grpSp>
        <p:nvGrpSpPr>
          <p:cNvPr id="237" name="Google Shape;237;p32"/>
          <p:cNvGrpSpPr/>
          <p:nvPr/>
        </p:nvGrpSpPr>
        <p:grpSpPr>
          <a:xfrm>
            <a:off x="6572066" y="4629153"/>
            <a:ext cx="5143867" cy="1028694"/>
            <a:chOff x="1751220" y="2553305"/>
            <a:chExt cx="8690433" cy="1751564"/>
          </a:xfrm>
        </p:grpSpPr>
        <p:grpSp>
          <p:nvGrpSpPr>
            <p:cNvPr id="238" name="Google Shape;238;p32"/>
            <p:cNvGrpSpPr/>
            <p:nvPr/>
          </p:nvGrpSpPr>
          <p:grpSpPr>
            <a:xfrm>
              <a:off x="4940894" y="2609525"/>
              <a:ext cx="5500759" cy="1694643"/>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243" name="Google Shape;243;p32"/>
            <p:cNvGrpSpPr/>
            <p:nvPr/>
          </p:nvGrpSpPr>
          <p:grpSpPr>
            <a:xfrm>
              <a:off x="1751220" y="2553305"/>
              <a:ext cx="2635412" cy="1751564"/>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50" name="Google Shape;250;p3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51" name="Shape 251"/>
        <p:cNvGrpSpPr/>
        <p:nvPr/>
      </p:nvGrpSpPr>
      <p:grpSpPr>
        <a:xfrm>
          <a:off x="0" y="0"/>
          <a:ext cx="0" cy="0"/>
          <a:chOff x="0" y="0"/>
          <a:chExt cx="0" cy="0"/>
        </a:xfrm>
      </p:grpSpPr>
      <p:sp>
        <p:nvSpPr>
          <p:cNvPr id="252" name="Google Shape;252;p33"/>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3" name="Google Shape;253;p33"/>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4" name="Google Shape;254;p33"/>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255" name="Google Shape;255;p33"/>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256" name="Google Shape;256;p33"/>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grpSp>
        <p:nvGrpSpPr>
          <p:cNvPr id="257" name="Google Shape;257;p33"/>
          <p:cNvGrpSpPr/>
          <p:nvPr/>
        </p:nvGrpSpPr>
        <p:grpSpPr>
          <a:xfrm>
            <a:off x="15867399" y="9251826"/>
            <a:ext cx="1725920" cy="347510"/>
            <a:chOff x="15867399" y="9251826"/>
            <a:chExt cx="1725920" cy="347510"/>
          </a:xfrm>
        </p:grpSpPr>
        <p:grpSp>
          <p:nvGrpSpPr>
            <p:cNvPr id="258" name="Google Shape;258;p33"/>
            <p:cNvGrpSpPr/>
            <p:nvPr/>
          </p:nvGrpSpPr>
          <p:grpSpPr>
            <a:xfrm>
              <a:off x="16500868" y="9262980"/>
              <a:ext cx="1092451" cy="336217"/>
              <a:chOff x="4940894" y="2609525"/>
              <a:chExt cx="5500759" cy="1694643"/>
            </a:xfrm>
          </p:grpSpPr>
          <p:sp>
            <p:nvSpPr>
              <p:cNvPr id="259" name="Google Shape;259;p3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0" name="Google Shape;260;p3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1" name="Google Shape;261;p3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62" name="Google Shape;262;p3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263" name="Google Shape;263;p33"/>
            <p:cNvGrpSpPr/>
            <p:nvPr/>
          </p:nvGrpSpPr>
          <p:grpSpPr>
            <a:xfrm>
              <a:off x="15867399" y="9251826"/>
              <a:ext cx="523393" cy="347510"/>
              <a:chOff x="1751220" y="2553305"/>
              <a:chExt cx="2635412" cy="1751564"/>
            </a:xfrm>
          </p:grpSpPr>
          <p:grpSp>
            <p:nvGrpSpPr>
              <p:cNvPr id="264" name="Google Shape;264;p33"/>
              <p:cNvGrpSpPr/>
              <p:nvPr/>
            </p:nvGrpSpPr>
            <p:grpSpPr>
              <a:xfrm>
                <a:off x="1751220" y="2553305"/>
                <a:ext cx="2635412" cy="1751564"/>
                <a:chOff x="1751220" y="2553305"/>
                <a:chExt cx="2635412" cy="1751564"/>
              </a:xfrm>
            </p:grpSpPr>
            <p:sp>
              <p:nvSpPr>
                <p:cNvPr id="265" name="Google Shape;265;p3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3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3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3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269" name="Google Shape;269;p3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270" name="Google Shape;270;p3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71" name="Shape 271"/>
        <p:cNvGrpSpPr/>
        <p:nvPr/>
      </p:nvGrpSpPr>
      <p:grpSpPr>
        <a:xfrm>
          <a:off x="0" y="0"/>
          <a:ext cx="0" cy="0"/>
          <a:chOff x="0" y="0"/>
          <a:chExt cx="0" cy="0"/>
        </a:xfrm>
      </p:grpSpPr>
      <p:sp>
        <p:nvSpPr>
          <p:cNvPr id="272" name="Google Shape;272;p34"/>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Clr>
                <a:schemeClr val="accent4"/>
              </a:buClr>
              <a:buSzPts val="2700"/>
              <a:buNone/>
              <a:defRPr sz="2700">
                <a:solidFill>
                  <a:schemeClr val="accent4"/>
                </a:solidFill>
              </a:defRPr>
            </a:lvl1pPr>
            <a:lvl2pPr indent="-400050" lvl="1" marL="914400" algn="l">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algn="l">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algn="l">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algn="l">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algn="l">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algn="l">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algn="l">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algn="l">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73" name="Google Shape;273;p34"/>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4" name="Google Shape;274;p3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75" name="Shape 275"/>
        <p:cNvGrpSpPr/>
        <p:nvPr/>
      </p:nvGrpSpPr>
      <p:grpSpPr>
        <a:xfrm>
          <a:off x="0" y="0"/>
          <a:ext cx="0" cy="0"/>
          <a:chOff x="0" y="0"/>
          <a:chExt cx="0" cy="0"/>
        </a:xfrm>
      </p:grpSpPr>
      <p:sp>
        <p:nvSpPr>
          <p:cNvPr id="276" name="Google Shape;276;p35"/>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p:txBody>
      </p:sp>
      <p:sp>
        <p:nvSpPr>
          <p:cNvPr id="277" name="Google Shape;277;p35"/>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8" name="Google Shape;278;p35"/>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79" name="Google Shape;279;p35"/>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0" name="Google Shape;280;p35"/>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1" name="Google Shape;281;p35"/>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2" name="Google Shape;282;p35"/>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3" name="Google Shape;283;p35"/>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4" name="Google Shape;284;p35"/>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5" name="Google Shape;285;p35"/>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6" name="Google Shape;286;p35"/>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87" name="Google Shape;287;p35"/>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8" name="Google Shape;288;p35"/>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89" name="Google Shape;289;p35"/>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0" name="Google Shape;290;p35"/>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p:txBody>
      </p:sp>
      <p:sp>
        <p:nvSpPr>
          <p:cNvPr id="291" name="Google Shape;291;p35"/>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2" name="Google Shape;292;p35"/>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3" name="Google Shape;293;p35"/>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4" name="Google Shape;294;p35"/>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5" name="Google Shape;295;p35"/>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6" name="Google Shape;296;p35"/>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7" name="Google Shape;297;p35"/>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8" name="Google Shape;298;p35"/>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299" name="Google Shape;299;p35"/>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0" name="Google Shape;300;p35"/>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p:txBody>
      </p:sp>
      <p:sp>
        <p:nvSpPr>
          <p:cNvPr id="301" name="Google Shape;301;p3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302" name="Shape 302"/>
        <p:cNvGrpSpPr/>
        <p:nvPr/>
      </p:nvGrpSpPr>
      <p:grpSpPr>
        <a:xfrm>
          <a:off x="0" y="0"/>
          <a:ext cx="0" cy="0"/>
          <a:chOff x="0" y="0"/>
          <a:chExt cx="0" cy="0"/>
        </a:xfrm>
      </p:grpSpPr>
      <p:sp>
        <p:nvSpPr>
          <p:cNvPr id="303" name="Google Shape;303;p36"/>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4" name="Google Shape;304;p36"/>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5" name="Google Shape;305;p3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306" name="Shape 306"/>
        <p:cNvGrpSpPr/>
        <p:nvPr/>
      </p:nvGrpSpPr>
      <p:grpSpPr>
        <a:xfrm>
          <a:off x="0" y="0"/>
          <a:ext cx="0" cy="0"/>
          <a:chOff x="0" y="0"/>
          <a:chExt cx="0" cy="0"/>
        </a:xfrm>
      </p:grpSpPr>
      <p:sp>
        <p:nvSpPr>
          <p:cNvPr id="307" name="Google Shape;307;p37"/>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308" name="Google Shape;308;p37"/>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p:txBody>
      </p:sp>
      <p:sp>
        <p:nvSpPr>
          <p:cNvPr id="309" name="Google Shape;309;p3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310" name="Shape 310"/>
        <p:cNvGrpSpPr/>
        <p:nvPr/>
      </p:nvGrpSpPr>
      <p:grpSpPr>
        <a:xfrm>
          <a:off x="0" y="0"/>
          <a:ext cx="0" cy="0"/>
          <a:chOff x="0" y="0"/>
          <a:chExt cx="0" cy="0"/>
        </a:xfrm>
      </p:grpSpPr>
      <p:sp>
        <p:nvSpPr>
          <p:cNvPr id="311" name="Google Shape;311;p38"/>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2" name="Google Shape;312;p3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313" name="Shape 313"/>
        <p:cNvGrpSpPr/>
        <p:nvPr/>
      </p:nvGrpSpPr>
      <p:grpSpPr>
        <a:xfrm>
          <a:off x="0" y="0"/>
          <a:ext cx="0" cy="0"/>
          <a:chOff x="0" y="0"/>
          <a:chExt cx="0" cy="0"/>
        </a:xfrm>
      </p:grpSpPr>
      <p:sp>
        <p:nvSpPr>
          <p:cNvPr id="314" name="Google Shape;314;p39"/>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15" name="Google Shape;315;p39"/>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16" name="Google Shape;316;p3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17" name="Google Shape;317;p3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318" name="Shape 318"/>
        <p:cNvGrpSpPr/>
        <p:nvPr/>
      </p:nvGrpSpPr>
      <p:grpSpPr>
        <a:xfrm>
          <a:off x="0" y="0"/>
          <a:ext cx="0" cy="0"/>
          <a:chOff x="0" y="0"/>
          <a:chExt cx="0" cy="0"/>
        </a:xfrm>
      </p:grpSpPr>
      <p:sp>
        <p:nvSpPr>
          <p:cNvPr id="319" name="Google Shape;319;p4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0" name="Google Shape;320;p40"/>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1" name="Google Shape;321;p40"/>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2" name="Google Shape;322;p4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55" name="Shape 55"/>
        <p:cNvGrpSpPr/>
        <p:nvPr/>
      </p:nvGrpSpPr>
      <p:grpSpPr>
        <a:xfrm>
          <a:off x="0" y="0"/>
          <a:ext cx="0" cy="0"/>
          <a:chOff x="0" y="0"/>
          <a:chExt cx="0" cy="0"/>
        </a:xfrm>
      </p:grpSpPr>
      <p:sp>
        <p:nvSpPr>
          <p:cNvPr id="56" name="Google Shape;56;p5"/>
          <p:cNvSpPr txBox="1"/>
          <p:nvPr>
            <p:ph idx="1" type="body"/>
          </p:nvPr>
        </p:nvSpPr>
        <p:spPr>
          <a:xfrm>
            <a:off x="9852650" y="2743200"/>
            <a:ext cx="7735800" cy="6844200"/>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400"/>
              </a:spcBef>
              <a:spcAft>
                <a:spcPts val="0"/>
              </a:spcAft>
              <a:buSzPts val="2700"/>
              <a:buNone/>
              <a:defRPr sz="2700"/>
            </a:lvl1pPr>
            <a:lvl2pPr indent="-400050" lvl="1" marL="914400" algn="l">
              <a:lnSpc>
                <a:spcPct val="115000"/>
              </a:lnSpc>
              <a:spcBef>
                <a:spcPts val="4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57" name="Google Shape;57;p5"/>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58" name="Google Shape;58;p5"/>
          <p:cNvSpPr txBox="1"/>
          <p:nvPr>
            <p:ph idx="2"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 name="Google Shape;59;p5"/>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23" name="Shape 323"/>
        <p:cNvGrpSpPr/>
        <p:nvPr/>
      </p:nvGrpSpPr>
      <p:grpSpPr>
        <a:xfrm>
          <a:off x="0" y="0"/>
          <a:ext cx="0" cy="0"/>
          <a:chOff x="0" y="0"/>
          <a:chExt cx="0" cy="0"/>
        </a:xfrm>
      </p:grpSpPr>
      <p:sp>
        <p:nvSpPr>
          <p:cNvPr id="324" name="Google Shape;324;p41"/>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25" name="Google Shape;325;p41"/>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26" name="Google Shape;326;p4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27" name="Google Shape;327;p4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28" name="Shape 328"/>
        <p:cNvGrpSpPr/>
        <p:nvPr/>
      </p:nvGrpSpPr>
      <p:grpSpPr>
        <a:xfrm>
          <a:off x="0" y="0"/>
          <a:ext cx="0" cy="0"/>
          <a:chOff x="0" y="0"/>
          <a:chExt cx="0" cy="0"/>
        </a:xfrm>
      </p:grpSpPr>
      <p:sp>
        <p:nvSpPr>
          <p:cNvPr id="329" name="Google Shape;329;p42"/>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0" name="Google Shape;330;p42"/>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1" name="Google Shape;331;p42"/>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2" name="Google Shape;332;p4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33" name="Shape 333"/>
        <p:cNvGrpSpPr/>
        <p:nvPr/>
      </p:nvGrpSpPr>
      <p:grpSpPr>
        <a:xfrm>
          <a:off x="0" y="0"/>
          <a:ext cx="0" cy="0"/>
          <a:chOff x="0" y="0"/>
          <a:chExt cx="0" cy="0"/>
        </a:xfrm>
      </p:grpSpPr>
      <p:sp>
        <p:nvSpPr>
          <p:cNvPr id="334" name="Google Shape;334;p43"/>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5" name="Google Shape;335;p43"/>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6" name="Google Shape;336;p4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37" name="Google Shape;337;p43"/>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p:txBody>
      </p:sp>
      <p:sp>
        <p:nvSpPr>
          <p:cNvPr id="338" name="Google Shape;338;p43"/>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39" name="Google Shape;339;p4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40" name="Shape 340"/>
        <p:cNvGrpSpPr/>
        <p:nvPr/>
      </p:nvGrpSpPr>
      <p:grpSpPr>
        <a:xfrm>
          <a:off x="0" y="0"/>
          <a:ext cx="0" cy="0"/>
          <a:chOff x="0" y="0"/>
          <a:chExt cx="0" cy="0"/>
        </a:xfrm>
      </p:grpSpPr>
      <p:sp>
        <p:nvSpPr>
          <p:cNvPr id="341" name="Google Shape;341;p44"/>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4"/>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3" name="Google Shape;343;p44"/>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44" name="Google Shape;344;p44"/>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4"/>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6" name="Google Shape;346;p44"/>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47" name="Google Shape;347;p44"/>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48" name="Google Shape;348;p4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49" name="Shape 349"/>
        <p:cNvGrpSpPr/>
        <p:nvPr/>
      </p:nvGrpSpPr>
      <p:grpSpPr>
        <a:xfrm>
          <a:off x="0" y="0"/>
          <a:ext cx="0" cy="0"/>
          <a:chOff x="0" y="0"/>
          <a:chExt cx="0" cy="0"/>
        </a:xfrm>
      </p:grpSpPr>
      <p:sp>
        <p:nvSpPr>
          <p:cNvPr id="350" name="Google Shape;350;p45"/>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1" name="Google Shape;351;p45"/>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2" name="Google Shape;352;p4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53" name="Google Shape;353;p45"/>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4" name="Google Shape;354;p45"/>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5" name="Google Shape;355;p45"/>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6" name="Google Shape;356;p45"/>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7" name="Google Shape;357;p45"/>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58" name="Google Shape;358;p45"/>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59" name="Google Shape;359;p4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60" name="Shape 360"/>
        <p:cNvGrpSpPr/>
        <p:nvPr/>
      </p:nvGrpSpPr>
      <p:grpSpPr>
        <a:xfrm>
          <a:off x="0" y="0"/>
          <a:ext cx="0" cy="0"/>
          <a:chOff x="0" y="0"/>
          <a:chExt cx="0" cy="0"/>
        </a:xfrm>
      </p:grpSpPr>
      <p:sp>
        <p:nvSpPr>
          <p:cNvPr id="361" name="Google Shape;361;p46"/>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2" name="Google Shape;362;p46"/>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3" name="Google Shape;363;p46"/>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64" name="Google Shape;364;p46"/>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p:txBody>
      </p:sp>
      <p:sp>
        <p:nvSpPr>
          <p:cNvPr id="365" name="Google Shape;365;p46"/>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66" name="Google Shape;366;p4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67" name="Shape 367"/>
        <p:cNvGrpSpPr/>
        <p:nvPr/>
      </p:nvGrpSpPr>
      <p:grpSpPr>
        <a:xfrm>
          <a:off x="0" y="0"/>
          <a:ext cx="0" cy="0"/>
          <a:chOff x="0" y="0"/>
          <a:chExt cx="0" cy="0"/>
        </a:xfrm>
      </p:grpSpPr>
      <p:sp>
        <p:nvSpPr>
          <p:cNvPr id="368" name="Google Shape;368;p47"/>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69" name="Google Shape;369;p47"/>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0" name="Google Shape;370;p4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71" name="Google Shape;371;p47"/>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2" name="Google Shape;372;p47"/>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3" name="Google Shape;373;p47"/>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4" name="Google Shape;374;p47"/>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5" name="Google Shape;375;p4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76" name="Shape 376"/>
        <p:cNvGrpSpPr/>
        <p:nvPr/>
      </p:nvGrpSpPr>
      <p:grpSpPr>
        <a:xfrm>
          <a:off x="0" y="0"/>
          <a:ext cx="0" cy="0"/>
          <a:chOff x="0" y="0"/>
          <a:chExt cx="0" cy="0"/>
        </a:xfrm>
      </p:grpSpPr>
      <p:sp>
        <p:nvSpPr>
          <p:cNvPr id="377" name="Google Shape;377;p48"/>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78" name="Google Shape;378;p48"/>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79" name="Google Shape;379;p4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0" name="Google Shape;380;p48"/>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1" name="Google Shape;381;p48"/>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2" name="Google Shape;382;p48"/>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3" name="Google Shape;383;p48"/>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4" name="Google Shape;384;p48"/>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p:txBody>
      </p:sp>
      <p:sp>
        <p:nvSpPr>
          <p:cNvPr id="385" name="Google Shape;385;p48"/>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Clr>
                <a:schemeClr val="accent4"/>
              </a:buClr>
              <a:buSzPts val="1800"/>
              <a:buChar char="•"/>
              <a:defRPr>
                <a:solidFill>
                  <a:schemeClr val="accent4"/>
                </a:solidFill>
              </a:defRPr>
            </a:lvl1pPr>
            <a:lvl2pPr indent="-342900" lvl="1" marL="914400" algn="l">
              <a:lnSpc>
                <a:spcPct val="125000"/>
              </a:lnSpc>
              <a:spcBef>
                <a:spcPts val="1000"/>
              </a:spcBef>
              <a:spcAft>
                <a:spcPts val="0"/>
              </a:spcAft>
              <a:buClr>
                <a:schemeClr val="accent4"/>
              </a:buClr>
              <a:buSzPts val="1800"/>
              <a:buChar char="﹘"/>
              <a:defRPr>
                <a:solidFill>
                  <a:schemeClr val="accent4"/>
                </a:solidFill>
              </a:defRPr>
            </a:lvl2pPr>
            <a:lvl3pPr indent="-342900" lvl="2" marL="1371600" algn="l">
              <a:lnSpc>
                <a:spcPct val="125000"/>
              </a:lnSpc>
              <a:spcBef>
                <a:spcPts val="1000"/>
              </a:spcBef>
              <a:spcAft>
                <a:spcPts val="0"/>
              </a:spcAft>
              <a:buClr>
                <a:schemeClr val="accent4"/>
              </a:buClr>
              <a:buSzPts val="1800"/>
              <a:buChar char="﹘"/>
              <a:defRPr>
                <a:solidFill>
                  <a:schemeClr val="accent4"/>
                </a:solidFill>
              </a:defRPr>
            </a:lvl3pPr>
            <a:lvl4pPr indent="-342900" lvl="3" marL="1828800" algn="l">
              <a:lnSpc>
                <a:spcPct val="125000"/>
              </a:lnSpc>
              <a:spcBef>
                <a:spcPts val="1000"/>
              </a:spcBef>
              <a:spcAft>
                <a:spcPts val="0"/>
              </a:spcAft>
              <a:buClr>
                <a:schemeClr val="accent4"/>
              </a:buClr>
              <a:buSzPts val="1800"/>
              <a:buChar char="﹘"/>
              <a:defRPr>
                <a:solidFill>
                  <a:schemeClr val="accent4"/>
                </a:solidFill>
              </a:defRPr>
            </a:lvl4pPr>
            <a:lvl5pPr indent="-342900" lvl="4" marL="2286000" algn="l">
              <a:lnSpc>
                <a:spcPct val="125000"/>
              </a:lnSpc>
              <a:spcBef>
                <a:spcPts val="1000"/>
              </a:spcBef>
              <a:spcAft>
                <a:spcPts val="0"/>
              </a:spcAft>
              <a:buClr>
                <a:schemeClr val="accent4"/>
              </a:buClr>
              <a:buSzPts val="1800"/>
              <a:buChar char="﹘"/>
              <a:defRPr>
                <a:solidFill>
                  <a:schemeClr val="accent4"/>
                </a:solidFill>
              </a:defRPr>
            </a:lvl5pPr>
            <a:lvl6pPr indent="-342900" lvl="5" marL="2743200" algn="l">
              <a:lnSpc>
                <a:spcPct val="125000"/>
              </a:lnSpc>
              <a:spcBef>
                <a:spcPts val="1000"/>
              </a:spcBef>
              <a:spcAft>
                <a:spcPts val="0"/>
              </a:spcAft>
              <a:buClr>
                <a:schemeClr val="accent4"/>
              </a:buClr>
              <a:buSzPts val="1800"/>
              <a:buChar char="﹘"/>
              <a:defRPr>
                <a:solidFill>
                  <a:schemeClr val="accent4"/>
                </a:solidFill>
              </a:defRPr>
            </a:lvl6pPr>
            <a:lvl7pPr indent="-342900" lvl="6" marL="3200400" algn="l">
              <a:lnSpc>
                <a:spcPct val="125000"/>
              </a:lnSpc>
              <a:spcBef>
                <a:spcPts val="1000"/>
              </a:spcBef>
              <a:spcAft>
                <a:spcPts val="0"/>
              </a:spcAft>
              <a:buClr>
                <a:schemeClr val="accent4"/>
              </a:buClr>
              <a:buSzPts val="1800"/>
              <a:buChar char="﹘"/>
              <a:defRPr>
                <a:solidFill>
                  <a:schemeClr val="accent4"/>
                </a:solidFill>
              </a:defRPr>
            </a:lvl7pPr>
            <a:lvl8pPr indent="-342900" lvl="7" marL="3657600" algn="l">
              <a:lnSpc>
                <a:spcPct val="125000"/>
              </a:lnSpc>
              <a:spcBef>
                <a:spcPts val="1000"/>
              </a:spcBef>
              <a:spcAft>
                <a:spcPts val="0"/>
              </a:spcAft>
              <a:buClr>
                <a:schemeClr val="accent4"/>
              </a:buClr>
              <a:buSzPts val="1800"/>
              <a:buChar char="﹘"/>
              <a:defRPr>
                <a:solidFill>
                  <a:schemeClr val="accent4"/>
                </a:solidFill>
              </a:defRPr>
            </a:lvl8pPr>
            <a:lvl9pPr indent="-342900" lvl="8" marL="4114800" algn="l">
              <a:lnSpc>
                <a:spcPct val="125000"/>
              </a:lnSpc>
              <a:spcBef>
                <a:spcPts val="1000"/>
              </a:spcBef>
              <a:spcAft>
                <a:spcPts val="1000"/>
              </a:spcAft>
              <a:buClr>
                <a:schemeClr val="accent4"/>
              </a:buClr>
              <a:buSzPts val="1800"/>
              <a:buChar char="﹘"/>
              <a:defRPr>
                <a:solidFill>
                  <a:schemeClr val="accent4"/>
                </a:solidFill>
              </a:defRPr>
            </a:lvl9pPr>
          </a:lstStyle>
          <a:p/>
        </p:txBody>
      </p:sp>
      <p:sp>
        <p:nvSpPr>
          <p:cNvPr id="386" name="Google Shape;386;p4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87" name="Shape 387"/>
        <p:cNvGrpSpPr/>
        <p:nvPr/>
      </p:nvGrpSpPr>
      <p:grpSpPr>
        <a:xfrm>
          <a:off x="0" y="0"/>
          <a:ext cx="0" cy="0"/>
          <a:chOff x="0" y="0"/>
          <a:chExt cx="0" cy="0"/>
        </a:xfrm>
      </p:grpSpPr>
      <p:sp>
        <p:nvSpPr>
          <p:cNvPr id="388" name="Google Shape;388;p49"/>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89" name="Google Shape;389;p49"/>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p:txBody>
      </p:sp>
      <p:sp>
        <p:nvSpPr>
          <p:cNvPr id="390" name="Google Shape;390;p49"/>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1" name="Google Shape;391;p49"/>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2" name="Google Shape;392;p4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93" name="Shape 393"/>
        <p:cNvGrpSpPr/>
        <p:nvPr/>
      </p:nvGrpSpPr>
      <p:grpSpPr>
        <a:xfrm>
          <a:off x="0" y="0"/>
          <a:ext cx="0" cy="0"/>
          <a:chOff x="0" y="0"/>
          <a:chExt cx="0" cy="0"/>
        </a:xfrm>
      </p:grpSpPr>
      <p:sp>
        <p:nvSpPr>
          <p:cNvPr id="394" name="Google Shape;394;p50"/>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395" name="Google Shape;395;p50"/>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6" name="Google Shape;396;p50"/>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397" name="Google Shape;397;p50"/>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398" name="Google Shape;398;p50"/>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399" name="Google Shape;399;p50"/>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0" name="Google Shape;400;p5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60" name="Shape 60"/>
        <p:cNvGrpSpPr/>
        <p:nvPr/>
      </p:nvGrpSpPr>
      <p:grpSpPr>
        <a:xfrm>
          <a:off x="0" y="0"/>
          <a:ext cx="0" cy="0"/>
          <a:chOff x="0" y="0"/>
          <a:chExt cx="0" cy="0"/>
        </a:xfrm>
      </p:grpSpPr>
      <p:sp>
        <p:nvSpPr>
          <p:cNvPr id="61" name="Google Shape;61;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6"/>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3" name="Google Shape;63;p6"/>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401" name="Shape 401"/>
        <p:cNvGrpSpPr/>
        <p:nvPr/>
      </p:nvGrpSpPr>
      <p:grpSpPr>
        <a:xfrm>
          <a:off x="0" y="0"/>
          <a:ext cx="0" cy="0"/>
          <a:chOff x="0" y="0"/>
          <a:chExt cx="0" cy="0"/>
        </a:xfrm>
      </p:grpSpPr>
      <p:sp>
        <p:nvSpPr>
          <p:cNvPr id="402" name="Google Shape;402;p51"/>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p:txBody>
      </p:sp>
      <p:sp>
        <p:nvSpPr>
          <p:cNvPr id="403" name="Google Shape;403;p51"/>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4" name="Google Shape;404;p51"/>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5" name="Google Shape;405;p51"/>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06" name="Google Shape;406;p51"/>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7" name="Google Shape;407;p51"/>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08" name="Google Shape;408;p51"/>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09" name="Google Shape;409;p51"/>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0" name="Google Shape;410;p5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411" name="Shape 411"/>
        <p:cNvGrpSpPr/>
        <p:nvPr/>
      </p:nvGrpSpPr>
      <p:grpSpPr>
        <a:xfrm>
          <a:off x="0" y="0"/>
          <a:ext cx="0" cy="0"/>
          <a:chOff x="0" y="0"/>
          <a:chExt cx="0" cy="0"/>
        </a:xfrm>
      </p:grpSpPr>
      <p:sp>
        <p:nvSpPr>
          <p:cNvPr id="412" name="Google Shape;412;p52"/>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3" name="Google Shape;413;p52"/>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9pPr>
          </a:lstStyle>
          <a:p/>
        </p:txBody>
      </p:sp>
      <p:sp>
        <p:nvSpPr>
          <p:cNvPr id="414" name="Google Shape;414;p52"/>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15" name="Google Shape;415;p52"/>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16" name="Google Shape;416;p5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417" name="Shape 417"/>
        <p:cNvGrpSpPr/>
        <p:nvPr/>
      </p:nvGrpSpPr>
      <p:grpSpPr>
        <a:xfrm>
          <a:off x="0" y="0"/>
          <a:ext cx="0" cy="0"/>
          <a:chOff x="0" y="0"/>
          <a:chExt cx="0" cy="0"/>
        </a:xfrm>
      </p:grpSpPr>
      <p:sp>
        <p:nvSpPr>
          <p:cNvPr id="418" name="Google Shape;418;p5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19" name="Google Shape;419;p53"/>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0" name="Google Shape;420;p53"/>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1" name="Google Shape;421;p5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22" name="Google Shape;422;p53"/>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3" name="Google Shape;423;p53"/>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4" name="Google Shape;424;p5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25" name="Shape 425"/>
        <p:cNvGrpSpPr/>
        <p:nvPr/>
      </p:nvGrpSpPr>
      <p:grpSpPr>
        <a:xfrm>
          <a:off x="0" y="0"/>
          <a:ext cx="0" cy="0"/>
          <a:chOff x="0" y="0"/>
          <a:chExt cx="0" cy="0"/>
        </a:xfrm>
      </p:grpSpPr>
      <p:sp>
        <p:nvSpPr>
          <p:cNvPr id="426" name="Google Shape;426;p54"/>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27" name="Google Shape;427;p54"/>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14600"/>
              <a:buFont typeface="Arial"/>
              <a:buNone/>
              <a:defRPr b="1" sz="14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28" name="Google Shape;428;p54"/>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29" name="Google Shape;429;p54"/>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0" name="Google Shape;430;p5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31" name="Shape 431"/>
        <p:cNvGrpSpPr/>
        <p:nvPr/>
      </p:nvGrpSpPr>
      <p:grpSpPr>
        <a:xfrm>
          <a:off x="0" y="0"/>
          <a:ext cx="0" cy="0"/>
          <a:chOff x="0" y="0"/>
          <a:chExt cx="0" cy="0"/>
        </a:xfrm>
      </p:grpSpPr>
      <p:sp>
        <p:nvSpPr>
          <p:cNvPr id="432" name="Google Shape;432;p55"/>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p:txBody>
      </p:sp>
      <p:sp>
        <p:nvSpPr>
          <p:cNvPr id="433" name="Google Shape;433;p55"/>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4" name="Google Shape;434;p55"/>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5" name="Google Shape;435;p55"/>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solidFill>
                  <a:schemeClr val="accent4"/>
                </a:solidFill>
              </a:defRPr>
            </a:lvl1pPr>
            <a:lvl2pPr lvl="1" algn="l">
              <a:lnSpc>
                <a:spcPct val="100000"/>
              </a:lnSpc>
              <a:spcBef>
                <a:spcPts val="0"/>
              </a:spcBef>
              <a:spcAft>
                <a:spcPts val="0"/>
              </a:spcAft>
              <a:buSzPts val="1800"/>
              <a:buNone/>
              <a:defRPr b="0" sz="1400">
                <a:solidFill>
                  <a:schemeClr val="accent4"/>
                </a:solidFill>
              </a:defRPr>
            </a:lvl2pPr>
            <a:lvl3pPr lvl="2" algn="l">
              <a:lnSpc>
                <a:spcPct val="100000"/>
              </a:lnSpc>
              <a:spcBef>
                <a:spcPts val="0"/>
              </a:spcBef>
              <a:spcAft>
                <a:spcPts val="0"/>
              </a:spcAft>
              <a:buSzPts val="1800"/>
              <a:buNone/>
              <a:defRPr b="0" sz="1400">
                <a:solidFill>
                  <a:schemeClr val="accent4"/>
                </a:solidFill>
              </a:defRPr>
            </a:lvl3pPr>
            <a:lvl4pPr lvl="3" algn="l">
              <a:lnSpc>
                <a:spcPct val="100000"/>
              </a:lnSpc>
              <a:spcBef>
                <a:spcPts val="0"/>
              </a:spcBef>
              <a:spcAft>
                <a:spcPts val="0"/>
              </a:spcAft>
              <a:buSzPts val="1800"/>
              <a:buNone/>
              <a:defRPr b="0" sz="1400">
                <a:solidFill>
                  <a:schemeClr val="accent4"/>
                </a:solidFill>
              </a:defRPr>
            </a:lvl4pPr>
            <a:lvl5pPr lvl="4" algn="l">
              <a:lnSpc>
                <a:spcPct val="100000"/>
              </a:lnSpc>
              <a:spcBef>
                <a:spcPts val="0"/>
              </a:spcBef>
              <a:spcAft>
                <a:spcPts val="0"/>
              </a:spcAft>
              <a:buSzPts val="1800"/>
              <a:buNone/>
              <a:defRPr b="0" sz="1400">
                <a:solidFill>
                  <a:schemeClr val="accent4"/>
                </a:solidFill>
              </a:defRPr>
            </a:lvl5pPr>
            <a:lvl6pPr lvl="5" algn="l">
              <a:lnSpc>
                <a:spcPct val="100000"/>
              </a:lnSpc>
              <a:spcBef>
                <a:spcPts val="0"/>
              </a:spcBef>
              <a:spcAft>
                <a:spcPts val="0"/>
              </a:spcAft>
              <a:buSzPts val="1800"/>
              <a:buNone/>
              <a:defRPr b="0" sz="1400">
                <a:solidFill>
                  <a:schemeClr val="accent4"/>
                </a:solidFill>
              </a:defRPr>
            </a:lvl6pPr>
            <a:lvl7pPr lvl="6" algn="l">
              <a:lnSpc>
                <a:spcPct val="100000"/>
              </a:lnSpc>
              <a:spcBef>
                <a:spcPts val="0"/>
              </a:spcBef>
              <a:spcAft>
                <a:spcPts val="0"/>
              </a:spcAft>
              <a:buSzPts val="1800"/>
              <a:buNone/>
              <a:defRPr b="0" sz="1400">
                <a:solidFill>
                  <a:schemeClr val="accent4"/>
                </a:solidFill>
              </a:defRPr>
            </a:lvl7pPr>
            <a:lvl8pPr lvl="7" algn="l">
              <a:lnSpc>
                <a:spcPct val="100000"/>
              </a:lnSpc>
              <a:spcBef>
                <a:spcPts val="0"/>
              </a:spcBef>
              <a:spcAft>
                <a:spcPts val="0"/>
              </a:spcAft>
              <a:buSzPts val="1800"/>
              <a:buNone/>
              <a:defRPr b="0" sz="1400">
                <a:solidFill>
                  <a:schemeClr val="accent4"/>
                </a:solidFill>
              </a:defRPr>
            </a:lvl8pPr>
            <a:lvl9pPr lvl="8" algn="l">
              <a:lnSpc>
                <a:spcPct val="100000"/>
              </a:lnSpc>
              <a:spcBef>
                <a:spcPts val="0"/>
              </a:spcBef>
              <a:spcAft>
                <a:spcPts val="0"/>
              </a:spcAft>
              <a:buSzPts val="1800"/>
              <a:buNone/>
              <a:defRPr b="0" sz="1400">
                <a:solidFill>
                  <a:schemeClr val="accent4"/>
                </a:solidFill>
              </a:defRPr>
            </a:lvl9pPr>
          </a:lstStyle>
          <a:p/>
        </p:txBody>
      </p:sp>
      <p:sp>
        <p:nvSpPr>
          <p:cNvPr id="436" name="Google Shape;436;p55"/>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b="1" sz="9600">
                <a:solidFill>
                  <a:schemeClr val="accent4"/>
                </a:solidFill>
                <a:latin typeface="Arial"/>
                <a:ea typeface="Arial"/>
                <a:cs typeface="Arial"/>
                <a:sym typeface="Arial"/>
              </a:defRPr>
            </a:lvl9pPr>
          </a:lstStyle>
          <a:p/>
        </p:txBody>
      </p:sp>
      <p:sp>
        <p:nvSpPr>
          <p:cNvPr id="437" name="Google Shape;437;p55"/>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solidFill>
                  <a:schemeClr val="accent4"/>
                </a:solidFill>
              </a:defRPr>
            </a:lvl1pPr>
            <a:lvl2pPr lvl="1" algn="l">
              <a:lnSpc>
                <a:spcPct val="125000"/>
              </a:lnSpc>
              <a:spcBef>
                <a:spcPts val="0"/>
              </a:spcBef>
              <a:spcAft>
                <a:spcPts val="0"/>
              </a:spcAft>
              <a:buSzPts val="1800"/>
              <a:buNone/>
              <a:defRPr b="0" sz="1800">
                <a:solidFill>
                  <a:schemeClr val="accent4"/>
                </a:solidFill>
              </a:defRPr>
            </a:lvl2pPr>
            <a:lvl3pPr lvl="2" algn="l">
              <a:lnSpc>
                <a:spcPct val="125000"/>
              </a:lnSpc>
              <a:spcBef>
                <a:spcPts val="0"/>
              </a:spcBef>
              <a:spcAft>
                <a:spcPts val="0"/>
              </a:spcAft>
              <a:buSzPts val="1800"/>
              <a:buNone/>
              <a:defRPr b="0" sz="1800">
                <a:solidFill>
                  <a:schemeClr val="accent4"/>
                </a:solidFill>
              </a:defRPr>
            </a:lvl3pPr>
            <a:lvl4pPr lvl="3" algn="l">
              <a:lnSpc>
                <a:spcPct val="125000"/>
              </a:lnSpc>
              <a:spcBef>
                <a:spcPts val="0"/>
              </a:spcBef>
              <a:spcAft>
                <a:spcPts val="0"/>
              </a:spcAft>
              <a:buSzPts val="1800"/>
              <a:buNone/>
              <a:defRPr b="0" sz="1800">
                <a:solidFill>
                  <a:schemeClr val="accent4"/>
                </a:solidFill>
              </a:defRPr>
            </a:lvl4pPr>
            <a:lvl5pPr lvl="4" algn="l">
              <a:lnSpc>
                <a:spcPct val="125000"/>
              </a:lnSpc>
              <a:spcBef>
                <a:spcPts val="0"/>
              </a:spcBef>
              <a:spcAft>
                <a:spcPts val="0"/>
              </a:spcAft>
              <a:buSzPts val="1800"/>
              <a:buNone/>
              <a:defRPr b="0" sz="1800">
                <a:solidFill>
                  <a:schemeClr val="accent4"/>
                </a:solidFill>
              </a:defRPr>
            </a:lvl5pPr>
            <a:lvl6pPr lvl="5" algn="l">
              <a:lnSpc>
                <a:spcPct val="125000"/>
              </a:lnSpc>
              <a:spcBef>
                <a:spcPts val="0"/>
              </a:spcBef>
              <a:spcAft>
                <a:spcPts val="0"/>
              </a:spcAft>
              <a:buSzPts val="1800"/>
              <a:buNone/>
              <a:defRPr b="0" sz="1800">
                <a:solidFill>
                  <a:schemeClr val="accent4"/>
                </a:solidFill>
              </a:defRPr>
            </a:lvl6pPr>
            <a:lvl7pPr lvl="6" algn="l">
              <a:lnSpc>
                <a:spcPct val="125000"/>
              </a:lnSpc>
              <a:spcBef>
                <a:spcPts val="0"/>
              </a:spcBef>
              <a:spcAft>
                <a:spcPts val="0"/>
              </a:spcAft>
              <a:buSzPts val="1800"/>
              <a:buNone/>
              <a:defRPr b="0" sz="1800">
                <a:solidFill>
                  <a:schemeClr val="accent4"/>
                </a:solidFill>
              </a:defRPr>
            </a:lvl7pPr>
            <a:lvl8pPr lvl="7" algn="l">
              <a:lnSpc>
                <a:spcPct val="125000"/>
              </a:lnSpc>
              <a:spcBef>
                <a:spcPts val="0"/>
              </a:spcBef>
              <a:spcAft>
                <a:spcPts val="0"/>
              </a:spcAft>
              <a:buSzPts val="1800"/>
              <a:buNone/>
              <a:defRPr b="0" sz="1800">
                <a:solidFill>
                  <a:schemeClr val="accent4"/>
                </a:solidFill>
              </a:defRPr>
            </a:lvl8pPr>
            <a:lvl9pPr lvl="8" algn="l">
              <a:lnSpc>
                <a:spcPct val="125000"/>
              </a:lnSpc>
              <a:spcBef>
                <a:spcPts val="0"/>
              </a:spcBef>
              <a:spcAft>
                <a:spcPts val="0"/>
              </a:spcAft>
              <a:buSzPts val="1800"/>
              <a:buNone/>
              <a:defRPr b="0" sz="1800">
                <a:solidFill>
                  <a:schemeClr val="accent4"/>
                </a:solidFill>
              </a:defRPr>
            </a:lvl9pPr>
          </a:lstStyle>
          <a:p/>
        </p:txBody>
      </p:sp>
      <p:sp>
        <p:nvSpPr>
          <p:cNvPr id="438" name="Google Shape;438;p5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39" name="Shape 439"/>
        <p:cNvGrpSpPr/>
        <p:nvPr/>
      </p:nvGrpSpPr>
      <p:grpSpPr>
        <a:xfrm>
          <a:off x="0" y="0"/>
          <a:ext cx="0" cy="0"/>
          <a:chOff x="0" y="0"/>
          <a:chExt cx="0" cy="0"/>
        </a:xfrm>
      </p:grpSpPr>
      <p:grpSp>
        <p:nvGrpSpPr>
          <p:cNvPr id="440" name="Google Shape;440;p56"/>
          <p:cNvGrpSpPr/>
          <p:nvPr/>
        </p:nvGrpSpPr>
        <p:grpSpPr>
          <a:xfrm>
            <a:off x="6572227" y="4638322"/>
            <a:ext cx="5143547" cy="1010357"/>
            <a:chOff x="6972261" y="4704558"/>
            <a:chExt cx="4343478" cy="877884"/>
          </a:xfrm>
        </p:grpSpPr>
        <p:grpSp>
          <p:nvGrpSpPr>
            <p:cNvPr id="441" name="Google Shape;441;p56"/>
            <p:cNvGrpSpPr/>
            <p:nvPr/>
          </p:nvGrpSpPr>
          <p:grpSpPr>
            <a:xfrm>
              <a:off x="8566460" y="4732735"/>
              <a:ext cx="2749279" cy="849355"/>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446" name="Google Shape;446;p56"/>
            <p:cNvGrpSpPr/>
            <p:nvPr/>
          </p:nvGrpSpPr>
          <p:grpSpPr>
            <a:xfrm>
              <a:off x="6972261" y="4704558"/>
              <a:ext cx="1317179" cy="877884"/>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53" name="Google Shape;453;p5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54" name="Shape 454"/>
        <p:cNvGrpSpPr/>
        <p:nvPr/>
      </p:nvGrpSpPr>
      <p:grpSpPr>
        <a:xfrm>
          <a:off x="0" y="0"/>
          <a:ext cx="0" cy="0"/>
          <a:chOff x="0" y="0"/>
          <a:chExt cx="0" cy="0"/>
        </a:xfrm>
      </p:grpSpPr>
      <p:sp>
        <p:nvSpPr>
          <p:cNvPr id="455" name="Google Shape;455;p57"/>
          <p:cNvSpPr txBox="1"/>
          <p:nvPr>
            <p:ph idx="1" type="subTitle"/>
          </p:nvPr>
        </p:nvSpPr>
        <p:spPr>
          <a:xfrm>
            <a:off x="70410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6" name="Google Shape;456;p57"/>
          <p:cNvSpPr txBox="1"/>
          <p:nvPr>
            <p:ph idx="2" type="subTitle"/>
          </p:nvPr>
        </p:nvSpPr>
        <p:spPr>
          <a:xfrm>
            <a:off x="4221075"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7" name="Google Shape;457;p57"/>
          <p:cNvSpPr txBox="1"/>
          <p:nvPr>
            <p:ph idx="3" type="subTitle"/>
          </p:nvPr>
        </p:nvSpPr>
        <p:spPr>
          <a:xfrm>
            <a:off x="7738050" y="9015984"/>
            <a:ext cx="28119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458" name="Google Shape;458;p57"/>
          <p:cNvSpPr txBox="1"/>
          <p:nvPr>
            <p:ph type="ctrTitle"/>
          </p:nvPr>
        </p:nvSpPr>
        <p:spPr>
          <a:xfrm>
            <a:off x="704100" y="2651750"/>
            <a:ext cx="119649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459" name="Google Shape;459;p57"/>
          <p:cNvSpPr txBox="1"/>
          <p:nvPr>
            <p:ph idx="4" type="subTitle"/>
          </p:nvPr>
        </p:nvSpPr>
        <p:spPr>
          <a:xfrm>
            <a:off x="704100" y="4846320"/>
            <a:ext cx="11964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460" name="Google Shape;460;p57"/>
          <p:cNvGrpSpPr/>
          <p:nvPr/>
        </p:nvGrpSpPr>
        <p:grpSpPr>
          <a:xfrm>
            <a:off x="15867399" y="9251826"/>
            <a:ext cx="1725920" cy="347510"/>
            <a:chOff x="15867399" y="9251826"/>
            <a:chExt cx="1725920" cy="347510"/>
          </a:xfrm>
        </p:grpSpPr>
        <p:grpSp>
          <p:nvGrpSpPr>
            <p:cNvPr id="461" name="Google Shape;461;p57"/>
            <p:cNvGrpSpPr/>
            <p:nvPr/>
          </p:nvGrpSpPr>
          <p:grpSpPr>
            <a:xfrm>
              <a:off x="16500868" y="9262980"/>
              <a:ext cx="1092451" cy="336217"/>
              <a:chOff x="4940894" y="2609525"/>
              <a:chExt cx="5500759" cy="1694643"/>
            </a:xfrm>
          </p:grpSpPr>
          <p:sp>
            <p:nvSpPr>
              <p:cNvPr id="462" name="Google Shape;462;p5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3" name="Google Shape;463;p5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4" name="Google Shape;464;p5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5" name="Google Shape;465;p5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466" name="Google Shape;466;p57"/>
            <p:cNvGrpSpPr/>
            <p:nvPr/>
          </p:nvGrpSpPr>
          <p:grpSpPr>
            <a:xfrm>
              <a:off x="15867399" y="9251826"/>
              <a:ext cx="523393" cy="347510"/>
              <a:chOff x="1751220" y="2553305"/>
              <a:chExt cx="2635412" cy="1751564"/>
            </a:xfrm>
          </p:grpSpPr>
          <p:grpSp>
            <p:nvGrpSpPr>
              <p:cNvPr id="467" name="Google Shape;467;p57"/>
              <p:cNvGrpSpPr/>
              <p:nvPr/>
            </p:nvGrpSpPr>
            <p:grpSpPr>
              <a:xfrm>
                <a:off x="1751220" y="2553305"/>
                <a:ext cx="2635412" cy="1751564"/>
                <a:chOff x="1751220" y="2553305"/>
                <a:chExt cx="2635412" cy="1751564"/>
              </a:xfrm>
            </p:grpSpPr>
            <p:sp>
              <p:nvSpPr>
                <p:cNvPr id="468" name="Google Shape;468;p5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9" name="Google Shape;469;p5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0" name="Google Shape;470;p5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1" name="Google Shape;471;p5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72" name="Google Shape;472;p5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473" name="Google Shape;473;p5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74" name="Shape 474"/>
        <p:cNvGrpSpPr/>
        <p:nvPr/>
      </p:nvGrpSpPr>
      <p:grpSpPr>
        <a:xfrm>
          <a:off x="0" y="0"/>
          <a:ext cx="0" cy="0"/>
          <a:chOff x="0" y="0"/>
          <a:chExt cx="0" cy="0"/>
        </a:xfrm>
      </p:grpSpPr>
      <p:sp>
        <p:nvSpPr>
          <p:cNvPr id="475" name="Google Shape;475;p58"/>
          <p:cNvSpPr txBox="1"/>
          <p:nvPr>
            <p:ph idx="1" type="body"/>
          </p:nvPr>
        </p:nvSpPr>
        <p:spPr>
          <a:xfrm>
            <a:off x="9852650" y="2743200"/>
            <a:ext cx="4928700" cy="6935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700"/>
              <a:buNone/>
              <a:defRPr sz="2700"/>
            </a:lvl1pPr>
            <a:lvl2pPr indent="-400050" lvl="1" marL="914400" algn="l">
              <a:lnSpc>
                <a:spcPct val="115000"/>
              </a:lnSpc>
              <a:spcBef>
                <a:spcPts val="1800"/>
              </a:spcBef>
              <a:spcAft>
                <a:spcPts val="0"/>
              </a:spcAft>
              <a:buSzPts val="2700"/>
              <a:buAutoNum type="alphaLcPeriod"/>
              <a:defRPr sz="2700"/>
            </a:lvl2pPr>
            <a:lvl3pPr indent="-400050" lvl="2" marL="1371600" algn="l">
              <a:lnSpc>
                <a:spcPct val="115000"/>
              </a:lnSpc>
              <a:spcBef>
                <a:spcPts val="1800"/>
              </a:spcBef>
              <a:spcAft>
                <a:spcPts val="0"/>
              </a:spcAft>
              <a:buSzPts val="2700"/>
              <a:buAutoNum type="romanLcPeriod"/>
              <a:defRPr sz="2700"/>
            </a:lvl3pPr>
            <a:lvl4pPr indent="-400050" lvl="3" marL="1828800" algn="l">
              <a:lnSpc>
                <a:spcPct val="115000"/>
              </a:lnSpc>
              <a:spcBef>
                <a:spcPts val="1800"/>
              </a:spcBef>
              <a:spcAft>
                <a:spcPts val="0"/>
              </a:spcAft>
              <a:buSzPts val="2700"/>
              <a:buAutoNum type="arabicPeriod"/>
              <a:defRPr sz="2700"/>
            </a:lvl4pPr>
            <a:lvl5pPr indent="-400050" lvl="4" marL="2286000" algn="l">
              <a:lnSpc>
                <a:spcPct val="115000"/>
              </a:lnSpc>
              <a:spcBef>
                <a:spcPts val="1800"/>
              </a:spcBef>
              <a:spcAft>
                <a:spcPts val="0"/>
              </a:spcAft>
              <a:buSzPts val="2700"/>
              <a:buAutoNum type="alphaLcPeriod"/>
              <a:defRPr sz="2700"/>
            </a:lvl5pPr>
            <a:lvl6pPr indent="-400050" lvl="5" marL="2743200" algn="l">
              <a:lnSpc>
                <a:spcPct val="115000"/>
              </a:lnSpc>
              <a:spcBef>
                <a:spcPts val="1800"/>
              </a:spcBef>
              <a:spcAft>
                <a:spcPts val="0"/>
              </a:spcAft>
              <a:buSzPts val="2700"/>
              <a:buAutoNum type="romanLcPeriod"/>
              <a:defRPr sz="2700"/>
            </a:lvl6pPr>
            <a:lvl7pPr indent="-400050" lvl="6" marL="3200400" algn="l">
              <a:lnSpc>
                <a:spcPct val="115000"/>
              </a:lnSpc>
              <a:spcBef>
                <a:spcPts val="1800"/>
              </a:spcBef>
              <a:spcAft>
                <a:spcPts val="0"/>
              </a:spcAft>
              <a:buSzPts val="2700"/>
              <a:buAutoNum type="arabicPeriod"/>
              <a:defRPr sz="2700"/>
            </a:lvl7pPr>
            <a:lvl8pPr indent="-400050" lvl="7" marL="3657600" algn="l">
              <a:lnSpc>
                <a:spcPct val="115000"/>
              </a:lnSpc>
              <a:spcBef>
                <a:spcPts val="1800"/>
              </a:spcBef>
              <a:spcAft>
                <a:spcPts val="0"/>
              </a:spcAft>
              <a:buSzPts val="2700"/>
              <a:buAutoNum type="alphaLcPeriod"/>
              <a:defRPr sz="2700"/>
            </a:lvl8pPr>
            <a:lvl9pPr indent="-400050" lvl="8" marL="4114800" algn="l">
              <a:lnSpc>
                <a:spcPct val="115000"/>
              </a:lnSpc>
              <a:spcBef>
                <a:spcPts val="1800"/>
              </a:spcBef>
              <a:spcAft>
                <a:spcPts val="1800"/>
              </a:spcAft>
              <a:buSzPts val="2700"/>
              <a:buAutoNum type="romanLcPeriod"/>
              <a:defRPr sz="2700"/>
            </a:lvl9pPr>
          </a:lstStyle>
          <a:p/>
        </p:txBody>
      </p:sp>
      <p:sp>
        <p:nvSpPr>
          <p:cNvPr id="476" name="Google Shape;476;p58"/>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77" name="Google Shape;477;p5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78" name="Shape 478"/>
        <p:cNvGrpSpPr/>
        <p:nvPr/>
      </p:nvGrpSpPr>
      <p:grpSpPr>
        <a:xfrm>
          <a:off x="0" y="0"/>
          <a:ext cx="0" cy="0"/>
          <a:chOff x="0" y="0"/>
          <a:chExt cx="0" cy="0"/>
        </a:xfrm>
      </p:grpSpPr>
      <p:sp>
        <p:nvSpPr>
          <p:cNvPr id="479" name="Google Shape;479;p59"/>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480" name="Google Shape;480;p59"/>
          <p:cNvSpPr txBox="1"/>
          <p:nvPr>
            <p:ph idx="1" type="subTitle"/>
          </p:nvPr>
        </p:nvSpPr>
        <p:spPr>
          <a:xfrm>
            <a:off x="8444450"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1" name="Google Shape;481;p59"/>
          <p:cNvSpPr txBox="1"/>
          <p:nvPr>
            <p:ph idx="2" type="subTitle"/>
          </p:nvPr>
        </p:nvSpPr>
        <p:spPr>
          <a:xfrm>
            <a:off x="13373075" y="310896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2" name="Google Shape;482;p59"/>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3" name="Google Shape;483;p59"/>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4" name="Google Shape;484;p59"/>
          <p:cNvSpPr txBox="1"/>
          <p:nvPr>
            <p:ph idx="5" type="subTitle"/>
          </p:nvPr>
        </p:nvSpPr>
        <p:spPr>
          <a:xfrm>
            <a:off x="8444450"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5" name="Google Shape;485;p59"/>
          <p:cNvSpPr txBox="1"/>
          <p:nvPr>
            <p:ph idx="6" type="subTitle"/>
          </p:nvPr>
        </p:nvSpPr>
        <p:spPr>
          <a:xfrm>
            <a:off x="13373075" y="484632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6" name="Google Shape;486;p59"/>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7" name="Google Shape;487;p59"/>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88" name="Google Shape;488;p59"/>
          <p:cNvSpPr txBox="1"/>
          <p:nvPr>
            <p:ph idx="9" type="subTitle"/>
          </p:nvPr>
        </p:nvSpPr>
        <p:spPr>
          <a:xfrm>
            <a:off x="8444450"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89" name="Google Shape;489;p59"/>
          <p:cNvSpPr txBox="1"/>
          <p:nvPr>
            <p:ph idx="13" type="subTitle"/>
          </p:nvPr>
        </p:nvSpPr>
        <p:spPr>
          <a:xfrm>
            <a:off x="13373075" y="658368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0" name="Google Shape;490;p59"/>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1" name="Google Shape;491;p59"/>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2" name="Google Shape;492;p59"/>
          <p:cNvSpPr txBox="1"/>
          <p:nvPr>
            <p:ph idx="16" type="subTitle"/>
          </p:nvPr>
        </p:nvSpPr>
        <p:spPr>
          <a:xfrm>
            <a:off x="8444450"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3" name="Google Shape;493;p59"/>
          <p:cNvSpPr txBox="1"/>
          <p:nvPr>
            <p:ph idx="17" type="subTitle"/>
          </p:nvPr>
        </p:nvSpPr>
        <p:spPr>
          <a:xfrm>
            <a:off x="13373075" y="8321040"/>
            <a:ext cx="4224600" cy="8229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p:txBody>
      </p:sp>
      <p:sp>
        <p:nvSpPr>
          <p:cNvPr id="494" name="Google Shape;494;p59"/>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5" name="Google Shape;495;p59"/>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6" name="Google Shape;496;p59"/>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7" name="Google Shape;497;p59"/>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8" name="Google Shape;498;p59"/>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499" name="Google Shape;499;p59"/>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0" name="Google Shape;500;p59"/>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1" name="Google Shape;501;p59"/>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2" name="Google Shape;502;p59"/>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3" name="Google Shape;503;p59"/>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504" name="Google Shape;504;p5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505" name="Shape 505"/>
        <p:cNvGrpSpPr/>
        <p:nvPr/>
      </p:nvGrpSpPr>
      <p:grpSpPr>
        <a:xfrm>
          <a:off x="0" y="0"/>
          <a:ext cx="0" cy="0"/>
          <a:chOff x="0" y="0"/>
          <a:chExt cx="0" cy="0"/>
        </a:xfrm>
      </p:grpSpPr>
      <p:sp>
        <p:nvSpPr>
          <p:cNvPr id="506" name="Google Shape;506;p60"/>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07" name="Google Shape;507;p60"/>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08" name="Google Shape;508;p6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64" name="Shape 64"/>
        <p:cNvGrpSpPr/>
        <p:nvPr/>
      </p:nvGrpSpPr>
      <p:grpSpPr>
        <a:xfrm>
          <a:off x="0" y="0"/>
          <a:ext cx="0" cy="0"/>
          <a:chOff x="0" y="0"/>
          <a:chExt cx="0" cy="0"/>
        </a:xfrm>
      </p:grpSpPr>
      <p:sp>
        <p:nvSpPr>
          <p:cNvPr id="65" name="Google Shape;65;p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67" name="Google Shape;67;p7"/>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509" name="Shape 509"/>
        <p:cNvGrpSpPr/>
        <p:nvPr/>
      </p:nvGrpSpPr>
      <p:grpSpPr>
        <a:xfrm>
          <a:off x="0" y="0"/>
          <a:ext cx="0" cy="0"/>
          <a:chOff x="0" y="0"/>
          <a:chExt cx="0" cy="0"/>
        </a:xfrm>
      </p:grpSpPr>
      <p:sp>
        <p:nvSpPr>
          <p:cNvPr id="510" name="Google Shape;510;p61"/>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511" name="Google Shape;511;p61"/>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
        <p:nvSpPr>
          <p:cNvPr id="512" name="Google Shape;512;p6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513" name="Shape 513"/>
        <p:cNvGrpSpPr/>
        <p:nvPr/>
      </p:nvGrpSpPr>
      <p:grpSpPr>
        <a:xfrm>
          <a:off x="0" y="0"/>
          <a:ext cx="0" cy="0"/>
          <a:chOff x="0" y="0"/>
          <a:chExt cx="0" cy="0"/>
        </a:xfrm>
      </p:grpSpPr>
      <p:sp>
        <p:nvSpPr>
          <p:cNvPr id="514" name="Google Shape;514;p62"/>
          <p:cNvSpPr txBox="1"/>
          <p:nvPr>
            <p:ph type="ctrTitle"/>
          </p:nvPr>
        </p:nvSpPr>
        <p:spPr>
          <a:xfrm>
            <a:off x="1403600" y="2651750"/>
            <a:ext cx="119649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5" name="Google Shape;515;p6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516" name="Shape 516"/>
        <p:cNvGrpSpPr/>
        <p:nvPr/>
      </p:nvGrpSpPr>
      <p:grpSpPr>
        <a:xfrm>
          <a:off x="0" y="0"/>
          <a:ext cx="0" cy="0"/>
          <a:chOff x="0" y="0"/>
          <a:chExt cx="0" cy="0"/>
        </a:xfrm>
      </p:grpSpPr>
      <p:sp>
        <p:nvSpPr>
          <p:cNvPr id="517" name="Google Shape;517;p63"/>
          <p:cNvSpPr txBox="1"/>
          <p:nvPr>
            <p:ph type="title"/>
          </p:nvPr>
        </p:nvSpPr>
        <p:spPr>
          <a:xfrm>
            <a:off x="699500" y="2651750"/>
            <a:ext cx="14785800" cy="850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18" name="Google Shape;518;p63"/>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19" name="Google Shape;519;p63"/>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0" name="Google Shape;520;p6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21" name="Shape 521"/>
        <p:cNvGrpSpPr/>
        <p:nvPr/>
      </p:nvGrpSpPr>
      <p:grpSpPr>
        <a:xfrm>
          <a:off x="0" y="0"/>
          <a:ext cx="0" cy="0"/>
          <a:chOff x="0" y="0"/>
          <a:chExt cx="0" cy="0"/>
        </a:xfrm>
      </p:grpSpPr>
      <p:sp>
        <p:nvSpPr>
          <p:cNvPr id="522" name="Google Shape;522;p6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23" name="Google Shape;523;p64"/>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4" name="Google Shape;524;p64"/>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5" name="Google Shape;525;p6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26" name="Shape 526"/>
        <p:cNvGrpSpPr/>
        <p:nvPr/>
      </p:nvGrpSpPr>
      <p:grpSpPr>
        <a:xfrm>
          <a:off x="0" y="0"/>
          <a:ext cx="0" cy="0"/>
          <a:chOff x="0" y="0"/>
          <a:chExt cx="0" cy="0"/>
        </a:xfrm>
      </p:grpSpPr>
      <p:sp>
        <p:nvSpPr>
          <p:cNvPr id="527" name="Google Shape;527;p65"/>
          <p:cNvSpPr txBox="1"/>
          <p:nvPr>
            <p:ph type="title"/>
          </p:nvPr>
        </p:nvSpPr>
        <p:spPr>
          <a:xfrm>
            <a:off x="699525" y="2651750"/>
            <a:ext cx="77451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28" name="Google Shape;528;p65"/>
          <p:cNvSpPr txBox="1"/>
          <p:nvPr>
            <p:ph idx="1" type="body"/>
          </p:nvPr>
        </p:nvSpPr>
        <p:spPr>
          <a:xfrm>
            <a:off x="699525" y="4969750"/>
            <a:ext cx="77451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29" name="Google Shape;529;p65"/>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0" name="Google Shape;530;p6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31" name="Shape 531"/>
        <p:cNvGrpSpPr/>
        <p:nvPr/>
      </p:nvGrpSpPr>
      <p:grpSpPr>
        <a:xfrm>
          <a:off x="0" y="0"/>
          <a:ext cx="0" cy="0"/>
          <a:chOff x="0" y="0"/>
          <a:chExt cx="0" cy="0"/>
        </a:xfrm>
      </p:grpSpPr>
      <p:sp>
        <p:nvSpPr>
          <p:cNvPr id="532" name="Google Shape;532;p66"/>
          <p:cNvSpPr txBox="1"/>
          <p:nvPr>
            <p:ph type="title"/>
          </p:nvPr>
        </p:nvSpPr>
        <p:spPr>
          <a:xfrm>
            <a:off x="699525" y="2651750"/>
            <a:ext cx="49287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3" name="Google Shape;533;p66"/>
          <p:cNvSpPr txBox="1"/>
          <p:nvPr>
            <p:ph idx="1" type="body"/>
          </p:nvPr>
        </p:nvSpPr>
        <p:spPr>
          <a:xfrm>
            <a:off x="699525" y="5843023"/>
            <a:ext cx="49287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4" name="Google Shape;534;p66"/>
          <p:cNvSpPr txBox="1"/>
          <p:nvPr>
            <p:ph idx="2"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35" name="Google Shape;535;p6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36" name="Shape 536"/>
        <p:cNvGrpSpPr/>
        <p:nvPr/>
      </p:nvGrpSpPr>
      <p:grpSpPr>
        <a:xfrm>
          <a:off x="0" y="0"/>
          <a:ext cx="0" cy="0"/>
          <a:chOff x="0" y="0"/>
          <a:chExt cx="0" cy="0"/>
        </a:xfrm>
      </p:grpSpPr>
      <p:sp>
        <p:nvSpPr>
          <p:cNvPr id="537" name="Google Shape;537;p67"/>
          <p:cNvSpPr txBox="1"/>
          <p:nvPr>
            <p:ph type="title"/>
          </p:nvPr>
        </p:nvSpPr>
        <p:spPr>
          <a:xfrm>
            <a:off x="140360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38" name="Google Shape;538;p67"/>
          <p:cNvSpPr txBox="1"/>
          <p:nvPr>
            <p:ph idx="1" type="body"/>
          </p:nvPr>
        </p:nvSpPr>
        <p:spPr>
          <a:xfrm>
            <a:off x="140360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39" name="Google Shape;539;p67"/>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0" name="Google Shape;540;p67"/>
          <p:cNvSpPr txBox="1"/>
          <p:nvPr>
            <p:ph idx="3" type="title"/>
          </p:nvPr>
        </p:nvSpPr>
        <p:spPr>
          <a:xfrm>
            <a:off x="10556750" y="2651750"/>
            <a:ext cx="6336900" cy="2569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541" name="Google Shape;541;p67"/>
          <p:cNvSpPr txBox="1"/>
          <p:nvPr>
            <p:ph idx="4" type="body"/>
          </p:nvPr>
        </p:nvSpPr>
        <p:spPr>
          <a:xfrm>
            <a:off x="10556750" y="5843023"/>
            <a:ext cx="6336900" cy="37443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2" name="Google Shape;542;p6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43" name="Shape 543"/>
        <p:cNvGrpSpPr/>
        <p:nvPr/>
      </p:nvGrpSpPr>
      <p:grpSpPr>
        <a:xfrm>
          <a:off x="0" y="0"/>
          <a:ext cx="0" cy="0"/>
          <a:chOff x="0" y="0"/>
          <a:chExt cx="0" cy="0"/>
        </a:xfrm>
      </p:grpSpPr>
      <p:sp>
        <p:nvSpPr>
          <p:cNvPr id="544" name="Google Shape;544;p68"/>
          <p:cNvSpPr txBox="1"/>
          <p:nvPr>
            <p:ph type="title"/>
          </p:nvPr>
        </p:nvSpPr>
        <p:spPr>
          <a:xfrm>
            <a:off x="140357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5" name="Google Shape;545;p68"/>
          <p:cNvSpPr txBox="1"/>
          <p:nvPr>
            <p:ph idx="1" type="body"/>
          </p:nvPr>
        </p:nvSpPr>
        <p:spPr>
          <a:xfrm>
            <a:off x="140357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6" name="Google Shape;546;p68"/>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47" name="Google Shape;547;p68"/>
          <p:cNvSpPr txBox="1"/>
          <p:nvPr>
            <p:ph idx="3" type="title"/>
          </p:nvPr>
        </p:nvSpPr>
        <p:spPr>
          <a:xfrm>
            <a:off x="7036300"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48" name="Google Shape;548;p68"/>
          <p:cNvSpPr txBox="1"/>
          <p:nvPr>
            <p:ph idx="4" type="body"/>
          </p:nvPr>
        </p:nvSpPr>
        <p:spPr>
          <a:xfrm>
            <a:off x="7036300"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49" name="Google Shape;549;p68"/>
          <p:cNvSpPr txBox="1"/>
          <p:nvPr>
            <p:ph idx="5" type="title"/>
          </p:nvPr>
        </p:nvSpPr>
        <p:spPr>
          <a:xfrm>
            <a:off x="12669025" y="2706624"/>
            <a:ext cx="42246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0" name="Google Shape;550;p68"/>
          <p:cNvSpPr txBox="1"/>
          <p:nvPr>
            <p:ph idx="6" type="body"/>
          </p:nvPr>
        </p:nvSpPr>
        <p:spPr>
          <a:xfrm>
            <a:off x="12669025" y="5154175"/>
            <a:ext cx="4224600" cy="44334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1" name="Google Shape;551;p6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52" name="Shape 552"/>
        <p:cNvGrpSpPr/>
        <p:nvPr/>
      </p:nvGrpSpPr>
      <p:grpSpPr>
        <a:xfrm>
          <a:off x="0" y="0"/>
          <a:ext cx="0" cy="0"/>
          <a:chOff x="0" y="0"/>
          <a:chExt cx="0" cy="0"/>
        </a:xfrm>
      </p:grpSpPr>
      <p:sp>
        <p:nvSpPr>
          <p:cNvPr id="553" name="Google Shape;553;p69"/>
          <p:cNvSpPr txBox="1"/>
          <p:nvPr>
            <p:ph type="title"/>
          </p:nvPr>
        </p:nvSpPr>
        <p:spPr>
          <a:xfrm>
            <a:off x="14035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4" name="Google Shape;554;p69"/>
          <p:cNvSpPr txBox="1"/>
          <p:nvPr>
            <p:ph idx="1" type="body"/>
          </p:nvPr>
        </p:nvSpPr>
        <p:spPr>
          <a:xfrm>
            <a:off x="14035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5" name="Google Shape;555;p69"/>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56" name="Google Shape;556;p69"/>
          <p:cNvSpPr txBox="1"/>
          <p:nvPr>
            <p:ph idx="3" type="title"/>
          </p:nvPr>
        </p:nvSpPr>
        <p:spPr>
          <a:xfrm>
            <a:off x="5628100"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7" name="Google Shape;557;p69"/>
          <p:cNvSpPr txBox="1"/>
          <p:nvPr>
            <p:ph idx="4" type="body"/>
          </p:nvPr>
        </p:nvSpPr>
        <p:spPr>
          <a:xfrm>
            <a:off x="5628100"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58" name="Google Shape;558;p69"/>
          <p:cNvSpPr txBox="1"/>
          <p:nvPr>
            <p:ph idx="5" type="title"/>
          </p:nvPr>
        </p:nvSpPr>
        <p:spPr>
          <a:xfrm>
            <a:off x="985262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59" name="Google Shape;559;p69"/>
          <p:cNvSpPr txBox="1"/>
          <p:nvPr>
            <p:ph idx="6" type="body"/>
          </p:nvPr>
        </p:nvSpPr>
        <p:spPr>
          <a:xfrm>
            <a:off x="985262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0" name="Google Shape;560;p69"/>
          <p:cNvSpPr txBox="1"/>
          <p:nvPr>
            <p:ph idx="7" type="title"/>
          </p:nvPr>
        </p:nvSpPr>
        <p:spPr>
          <a:xfrm>
            <a:off x="14077175" y="2706624"/>
            <a:ext cx="2816400" cy="18927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1" name="Google Shape;561;p69"/>
          <p:cNvSpPr txBox="1"/>
          <p:nvPr>
            <p:ph idx="8" type="body"/>
          </p:nvPr>
        </p:nvSpPr>
        <p:spPr>
          <a:xfrm>
            <a:off x="14077175" y="5001775"/>
            <a:ext cx="2816400" cy="4553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2" name="Google Shape;562;p6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63" name="Shape 563"/>
        <p:cNvGrpSpPr/>
        <p:nvPr/>
      </p:nvGrpSpPr>
      <p:grpSpPr>
        <a:xfrm>
          <a:off x="0" y="0"/>
          <a:ext cx="0" cy="0"/>
          <a:chOff x="0" y="0"/>
          <a:chExt cx="0" cy="0"/>
        </a:xfrm>
      </p:grpSpPr>
      <p:sp>
        <p:nvSpPr>
          <p:cNvPr id="564" name="Google Shape;564;p70"/>
          <p:cNvSpPr txBox="1"/>
          <p:nvPr>
            <p:ph type="title"/>
          </p:nvPr>
        </p:nvSpPr>
        <p:spPr>
          <a:xfrm>
            <a:off x="1403600"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5" name="Google Shape;565;p70"/>
          <p:cNvSpPr txBox="1"/>
          <p:nvPr>
            <p:ph idx="1" type="body"/>
          </p:nvPr>
        </p:nvSpPr>
        <p:spPr>
          <a:xfrm>
            <a:off x="1403600" y="7895900"/>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6" name="Google Shape;566;p70"/>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67" name="Google Shape;567;p70"/>
          <p:cNvSpPr txBox="1"/>
          <p:nvPr>
            <p:ph idx="3" type="title"/>
          </p:nvPr>
        </p:nvSpPr>
        <p:spPr>
          <a:xfrm>
            <a:off x="10556725" y="6409944"/>
            <a:ext cx="6336900" cy="12510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p:txBody>
      </p:sp>
      <p:sp>
        <p:nvSpPr>
          <p:cNvPr id="568" name="Google Shape;568;p70"/>
          <p:cNvSpPr txBox="1"/>
          <p:nvPr>
            <p:ph idx="4" type="body"/>
          </p:nvPr>
        </p:nvSpPr>
        <p:spPr>
          <a:xfrm>
            <a:off x="10556725" y="7895899"/>
            <a:ext cx="6336900" cy="1691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69" name="Google Shape;569;p7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68" name="Shape 68"/>
        <p:cNvGrpSpPr/>
        <p:nvPr/>
      </p:nvGrpSpPr>
      <p:grpSpPr>
        <a:xfrm>
          <a:off x="0" y="0"/>
          <a:ext cx="0" cy="0"/>
          <a:chOff x="0" y="0"/>
          <a:chExt cx="0" cy="0"/>
        </a:xfrm>
      </p:grpSpPr>
      <p:sp>
        <p:nvSpPr>
          <p:cNvPr id="69" name="Google Shape;69;p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1" name="Google Shape;71;p8"/>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70" name="Shape 570"/>
        <p:cNvGrpSpPr/>
        <p:nvPr/>
      </p:nvGrpSpPr>
      <p:grpSpPr>
        <a:xfrm>
          <a:off x="0" y="0"/>
          <a:ext cx="0" cy="0"/>
          <a:chOff x="0" y="0"/>
          <a:chExt cx="0" cy="0"/>
        </a:xfrm>
      </p:grpSpPr>
      <p:sp>
        <p:nvSpPr>
          <p:cNvPr id="571" name="Google Shape;571;p71"/>
          <p:cNvSpPr txBox="1"/>
          <p:nvPr>
            <p:ph type="title"/>
          </p:nvPr>
        </p:nvSpPr>
        <p:spPr>
          <a:xfrm>
            <a:off x="104692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2" name="Google Shape;572;p71"/>
          <p:cNvSpPr txBox="1"/>
          <p:nvPr>
            <p:ph idx="1" type="body"/>
          </p:nvPr>
        </p:nvSpPr>
        <p:spPr>
          <a:xfrm>
            <a:off x="104692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3" name="Google Shape;573;p71"/>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74" name="Google Shape;574;p71"/>
          <p:cNvSpPr txBox="1"/>
          <p:nvPr>
            <p:ph idx="3" type="title"/>
          </p:nvPr>
        </p:nvSpPr>
        <p:spPr>
          <a:xfrm>
            <a:off x="6679650"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5" name="Google Shape;575;p71"/>
          <p:cNvSpPr txBox="1"/>
          <p:nvPr>
            <p:ph idx="4" type="body"/>
          </p:nvPr>
        </p:nvSpPr>
        <p:spPr>
          <a:xfrm>
            <a:off x="6679650" y="7271799"/>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6" name="Google Shape;576;p71"/>
          <p:cNvSpPr txBox="1"/>
          <p:nvPr>
            <p:ph idx="5" type="title"/>
          </p:nvPr>
        </p:nvSpPr>
        <p:spPr>
          <a:xfrm>
            <a:off x="12312375" y="6081650"/>
            <a:ext cx="49287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77" name="Google Shape;577;p71"/>
          <p:cNvSpPr txBox="1"/>
          <p:nvPr>
            <p:ph idx="6" type="body"/>
          </p:nvPr>
        </p:nvSpPr>
        <p:spPr>
          <a:xfrm>
            <a:off x="12312375" y="7271800"/>
            <a:ext cx="4928700" cy="23157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78" name="Google Shape;578;p7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79" name="Shape 579"/>
        <p:cNvGrpSpPr/>
        <p:nvPr/>
      </p:nvGrpSpPr>
      <p:grpSpPr>
        <a:xfrm>
          <a:off x="0" y="0"/>
          <a:ext cx="0" cy="0"/>
          <a:chOff x="0" y="0"/>
          <a:chExt cx="0" cy="0"/>
        </a:xfrm>
      </p:grpSpPr>
      <p:sp>
        <p:nvSpPr>
          <p:cNvPr id="580" name="Google Shape;580;p72"/>
          <p:cNvSpPr txBox="1"/>
          <p:nvPr>
            <p:ph type="title"/>
          </p:nvPr>
        </p:nvSpPr>
        <p:spPr>
          <a:xfrm>
            <a:off x="10469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1" name="Google Shape;581;p72"/>
          <p:cNvSpPr txBox="1"/>
          <p:nvPr>
            <p:ph idx="1" type="body"/>
          </p:nvPr>
        </p:nvSpPr>
        <p:spPr>
          <a:xfrm>
            <a:off x="10469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2" name="Google Shape;582;p72"/>
          <p:cNvSpPr txBox="1"/>
          <p:nvPr>
            <p:ph idx="2"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83" name="Google Shape;583;p72"/>
          <p:cNvSpPr txBox="1"/>
          <p:nvPr>
            <p:ph idx="3" type="title"/>
          </p:nvPr>
        </p:nvSpPr>
        <p:spPr>
          <a:xfrm>
            <a:off x="5271475"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4" name="Google Shape;584;p72"/>
          <p:cNvSpPr txBox="1"/>
          <p:nvPr>
            <p:ph idx="4" type="body"/>
          </p:nvPr>
        </p:nvSpPr>
        <p:spPr>
          <a:xfrm>
            <a:off x="5271475"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5" name="Google Shape;585;p72"/>
          <p:cNvSpPr txBox="1"/>
          <p:nvPr>
            <p:ph idx="5" type="title"/>
          </p:nvPr>
        </p:nvSpPr>
        <p:spPr>
          <a:xfrm>
            <a:off x="949600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6" name="Google Shape;586;p72"/>
          <p:cNvSpPr txBox="1"/>
          <p:nvPr>
            <p:ph idx="6" type="body"/>
          </p:nvPr>
        </p:nvSpPr>
        <p:spPr>
          <a:xfrm>
            <a:off x="949600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7" name="Google Shape;587;p72"/>
          <p:cNvSpPr txBox="1"/>
          <p:nvPr>
            <p:ph idx="7" type="title"/>
          </p:nvPr>
        </p:nvSpPr>
        <p:spPr>
          <a:xfrm>
            <a:off x="13720550" y="6080750"/>
            <a:ext cx="3520500" cy="955500"/>
          </a:xfrm>
          <a:prstGeom prst="rect">
            <a:avLst/>
          </a:prstGeom>
          <a:noFill/>
          <a:ln>
            <a:noFill/>
          </a:ln>
        </p:spPr>
        <p:txBody>
          <a:bodyPr anchorCtr="0" anchor="b" bIns="0" lIns="0" spcFirstLastPara="1" rIns="0" wrap="square" tIns="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p:txBody>
      </p:sp>
      <p:sp>
        <p:nvSpPr>
          <p:cNvPr id="588" name="Google Shape;588;p72"/>
          <p:cNvSpPr txBox="1"/>
          <p:nvPr>
            <p:ph idx="8" type="body"/>
          </p:nvPr>
        </p:nvSpPr>
        <p:spPr>
          <a:xfrm>
            <a:off x="13720550" y="7269469"/>
            <a:ext cx="3520500" cy="23181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589" name="Google Shape;589;p7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90" name="Shape 590"/>
        <p:cNvGrpSpPr/>
        <p:nvPr/>
      </p:nvGrpSpPr>
      <p:grpSpPr>
        <a:xfrm>
          <a:off x="0" y="0"/>
          <a:ext cx="0" cy="0"/>
          <a:chOff x="0" y="0"/>
          <a:chExt cx="0" cy="0"/>
        </a:xfrm>
      </p:grpSpPr>
      <p:sp>
        <p:nvSpPr>
          <p:cNvPr id="591" name="Google Shape;591;p73"/>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2" name="Google Shape;592;p73"/>
          <p:cNvSpPr txBox="1"/>
          <p:nvPr>
            <p:ph type="ctrTitle"/>
          </p:nvPr>
        </p:nvSpPr>
        <p:spPr>
          <a:xfrm>
            <a:off x="1403600" y="3383280"/>
            <a:ext cx="140817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3" name="Google Shape;593;p73"/>
          <p:cNvSpPr txBox="1"/>
          <p:nvPr>
            <p:ph idx="2" type="subTitle"/>
          </p:nvPr>
        </p:nvSpPr>
        <p:spPr>
          <a:xfrm>
            <a:off x="1403700" y="5458968"/>
            <a:ext cx="14081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594" name="Google Shape;594;p73"/>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595" name="Google Shape;595;p7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96" name="Shape 596"/>
        <p:cNvGrpSpPr/>
        <p:nvPr/>
      </p:nvGrpSpPr>
      <p:grpSpPr>
        <a:xfrm>
          <a:off x="0" y="0"/>
          <a:ext cx="0" cy="0"/>
          <a:chOff x="0" y="0"/>
          <a:chExt cx="0" cy="0"/>
        </a:xfrm>
      </p:grpSpPr>
      <p:sp>
        <p:nvSpPr>
          <p:cNvPr id="597" name="Google Shape;597;p74"/>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598" name="Google Shape;598;p74"/>
          <p:cNvSpPr txBox="1"/>
          <p:nvPr>
            <p:ph type="ctrTitle"/>
          </p:nvPr>
        </p:nvSpPr>
        <p:spPr>
          <a:xfrm>
            <a:off x="140360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599" name="Google Shape;599;p74"/>
          <p:cNvSpPr txBox="1"/>
          <p:nvPr>
            <p:ph idx="2" type="subTitle"/>
          </p:nvPr>
        </p:nvSpPr>
        <p:spPr>
          <a:xfrm>
            <a:off x="140370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0" name="Google Shape;600;p74"/>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1" name="Google Shape;601;p74"/>
          <p:cNvSpPr txBox="1"/>
          <p:nvPr>
            <p:ph idx="4" type="ctrTitle"/>
          </p:nvPr>
        </p:nvSpPr>
        <p:spPr>
          <a:xfrm>
            <a:off x="10556750" y="3383275"/>
            <a:ext cx="6336900" cy="2201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02" name="Google Shape;602;p74"/>
          <p:cNvSpPr txBox="1"/>
          <p:nvPr>
            <p:ph idx="5" type="subTitle"/>
          </p:nvPr>
        </p:nvSpPr>
        <p:spPr>
          <a:xfrm>
            <a:off x="10556850" y="5458975"/>
            <a:ext cx="63369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3" name="Google Shape;603;p74"/>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604" name="Shape 604"/>
        <p:cNvGrpSpPr/>
        <p:nvPr/>
      </p:nvGrpSpPr>
      <p:grpSpPr>
        <a:xfrm>
          <a:off x="0" y="0"/>
          <a:ext cx="0" cy="0"/>
          <a:chOff x="0" y="0"/>
          <a:chExt cx="0" cy="0"/>
        </a:xfrm>
      </p:grpSpPr>
      <p:sp>
        <p:nvSpPr>
          <p:cNvPr id="605" name="Google Shape;605;p75"/>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06" name="Google Shape;606;p75"/>
          <p:cNvSpPr txBox="1"/>
          <p:nvPr>
            <p:ph type="ctrTitle"/>
          </p:nvPr>
        </p:nvSpPr>
        <p:spPr>
          <a:xfrm>
            <a:off x="1403600" y="3950475"/>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07" name="Google Shape;607;p75"/>
          <p:cNvSpPr txBox="1"/>
          <p:nvPr>
            <p:ph idx="2" type="subTitle"/>
          </p:nvPr>
        </p:nvSpPr>
        <p:spPr>
          <a:xfrm>
            <a:off x="14037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08" name="Google Shape;608;p75"/>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09" name="Google Shape;609;p75"/>
          <p:cNvSpPr txBox="1"/>
          <p:nvPr>
            <p:ph idx="4" type="ctrTitle"/>
          </p:nvPr>
        </p:nvSpPr>
        <p:spPr>
          <a:xfrm>
            <a:off x="703165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0" name="Google Shape;610;p75"/>
          <p:cNvSpPr txBox="1"/>
          <p:nvPr>
            <p:ph idx="5" type="subTitle"/>
          </p:nvPr>
        </p:nvSpPr>
        <p:spPr>
          <a:xfrm>
            <a:off x="703175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1" name="Google Shape;611;p75"/>
          <p:cNvSpPr txBox="1"/>
          <p:nvPr>
            <p:ph idx="6" type="ctrTitle"/>
          </p:nvPr>
        </p:nvSpPr>
        <p:spPr>
          <a:xfrm>
            <a:off x="12659700" y="3950696"/>
            <a:ext cx="4224600" cy="1469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12" name="Google Shape;612;p75"/>
          <p:cNvSpPr txBox="1"/>
          <p:nvPr>
            <p:ph idx="7" type="subTitle"/>
          </p:nvPr>
        </p:nvSpPr>
        <p:spPr>
          <a:xfrm>
            <a:off x="12659800" y="5458975"/>
            <a:ext cx="4224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3" name="Google Shape;613;p75"/>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614" name="Shape 614"/>
        <p:cNvGrpSpPr/>
        <p:nvPr/>
      </p:nvGrpSpPr>
      <p:grpSpPr>
        <a:xfrm>
          <a:off x="0" y="0"/>
          <a:ext cx="0" cy="0"/>
          <a:chOff x="0" y="0"/>
          <a:chExt cx="0" cy="0"/>
        </a:xfrm>
      </p:grpSpPr>
      <p:sp>
        <p:nvSpPr>
          <p:cNvPr id="615" name="Google Shape;615;p76"/>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16" name="Google Shape;616;p76"/>
          <p:cNvSpPr txBox="1"/>
          <p:nvPr>
            <p:ph type="ctrTitle"/>
          </p:nvPr>
        </p:nvSpPr>
        <p:spPr>
          <a:xfrm>
            <a:off x="1403600" y="3383280"/>
            <a:ext cx="77451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14600"/>
              <a:buFont typeface="Arial"/>
              <a:buNone/>
              <a:defRPr b="1" sz="14600">
                <a:latin typeface="Arial"/>
                <a:ea typeface="Arial"/>
                <a:cs typeface="Arial"/>
                <a:sym typeface="Arial"/>
              </a:defRPr>
            </a:lvl2pPr>
            <a:lvl3pPr lvl="2" algn="l">
              <a:lnSpc>
                <a:spcPct val="100000"/>
              </a:lnSpc>
              <a:spcBef>
                <a:spcPts val="0"/>
              </a:spcBef>
              <a:spcAft>
                <a:spcPts val="0"/>
              </a:spcAft>
              <a:buSzPts val="14600"/>
              <a:buFont typeface="Arial"/>
              <a:buNone/>
              <a:defRPr b="1" sz="14600">
                <a:latin typeface="Arial"/>
                <a:ea typeface="Arial"/>
                <a:cs typeface="Arial"/>
                <a:sym typeface="Arial"/>
              </a:defRPr>
            </a:lvl3pPr>
            <a:lvl4pPr lvl="3" algn="l">
              <a:lnSpc>
                <a:spcPct val="100000"/>
              </a:lnSpc>
              <a:spcBef>
                <a:spcPts val="0"/>
              </a:spcBef>
              <a:spcAft>
                <a:spcPts val="0"/>
              </a:spcAft>
              <a:buSzPts val="14600"/>
              <a:buFont typeface="Arial"/>
              <a:buNone/>
              <a:defRPr b="1" sz="14600">
                <a:latin typeface="Arial"/>
                <a:ea typeface="Arial"/>
                <a:cs typeface="Arial"/>
                <a:sym typeface="Arial"/>
              </a:defRPr>
            </a:lvl4pPr>
            <a:lvl5pPr lvl="4" algn="l">
              <a:lnSpc>
                <a:spcPct val="100000"/>
              </a:lnSpc>
              <a:spcBef>
                <a:spcPts val="0"/>
              </a:spcBef>
              <a:spcAft>
                <a:spcPts val="0"/>
              </a:spcAft>
              <a:buSzPts val="14600"/>
              <a:buFont typeface="Arial"/>
              <a:buNone/>
              <a:defRPr b="1" sz="14600">
                <a:latin typeface="Arial"/>
                <a:ea typeface="Arial"/>
                <a:cs typeface="Arial"/>
                <a:sym typeface="Arial"/>
              </a:defRPr>
            </a:lvl5pPr>
            <a:lvl6pPr lvl="5" algn="l">
              <a:lnSpc>
                <a:spcPct val="100000"/>
              </a:lnSpc>
              <a:spcBef>
                <a:spcPts val="0"/>
              </a:spcBef>
              <a:spcAft>
                <a:spcPts val="0"/>
              </a:spcAft>
              <a:buSzPts val="14600"/>
              <a:buFont typeface="Arial"/>
              <a:buNone/>
              <a:defRPr b="1" sz="14600">
                <a:latin typeface="Arial"/>
                <a:ea typeface="Arial"/>
                <a:cs typeface="Arial"/>
                <a:sym typeface="Arial"/>
              </a:defRPr>
            </a:lvl6pPr>
            <a:lvl7pPr lvl="6" algn="l">
              <a:lnSpc>
                <a:spcPct val="100000"/>
              </a:lnSpc>
              <a:spcBef>
                <a:spcPts val="0"/>
              </a:spcBef>
              <a:spcAft>
                <a:spcPts val="0"/>
              </a:spcAft>
              <a:buSzPts val="14600"/>
              <a:buFont typeface="Arial"/>
              <a:buNone/>
              <a:defRPr b="1" sz="14600">
                <a:latin typeface="Arial"/>
                <a:ea typeface="Arial"/>
                <a:cs typeface="Arial"/>
                <a:sym typeface="Arial"/>
              </a:defRPr>
            </a:lvl7pPr>
            <a:lvl8pPr lvl="7" algn="l">
              <a:lnSpc>
                <a:spcPct val="100000"/>
              </a:lnSpc>
              <a:spcBef>
                <a:spcPts val="0"/>
              </a:spcBef>
              <a:spcAft>
                <a:spcPts val="0"/>
              </a:spcAft>
              <a:buSzPts val="14600"/>
              <a:buFont typeface="Arial"/>
              <a:buNone/>
              <a:defRPr b="1" sz="14600">
                <a:latin typeface="Arial"/>
                <a:ea typeface="Arial"/>
                <a:cs typeface="Arial"/>
                <a:sym typeface="Arial"/>
              </a:defRPr>
            </a:lvl8pPr>
            <a:lvl9pPr lvl="8" algn="l">
              <a:lnSpc>
                <a:spcPct val="100000"/>
              </a:lnSpc>
              <a:spcBef>
                <a:spcPts val="0"/>
              </a:spcBef>
              <a:spcAft>
                <a:spcPts val="0"/>
              </a:spcAft>
              <a:buSzPts val="14600"/>
              <a:buFont typeface="Arial"/>
              <a:buNone/>
              <a:defRPr b="1" sz="14600">
                <a:latin typeface="Arial"/>
                <a:ea typeface="Arial"/>
                <a:cs typeface="Arial"/>
                <a:sym typeface="Arial"/>
              </a:defRPr>
            </a:lvl9pPr>
          </a:lstStyle>
          <a:p/>
        </p:txBody>
      </p:sp>
      <p:sp>
        <p:nvSpPr>
          <p:cNvPr id="617" name="Google Shape;617;p76"/>
          <p:cNvSpPr txBox="1"/>
          <p:nvPr>
            <p:ph idx="2" type="subTitle"/>
          </p:nvPr>
        </p:nvSpPr>
        <p:spPr>
          <a:xfrm>
            <a:off x="1403655" y="5458968"/>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18" name="Google Shape;618;p76"/>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19" name="Google Shape;619;p76"/>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20" name="Shape 620"/>
        <p:cNvGrpSpPr/>
        <p:nvPr/>
      </p:nvGrpSpPr>
      <p:grpSpPr>
        <a:xfrm>
          <a:off x="0" y="0"/>
          <a:ext cx="0" cy="0"/>
          <a:chOff x="0" y="0"/>
          <a:chExt cx="0" cy="0"/>
        </a:xfrm>
      </p:grpSpPr>
      <p:sp>
        <p:nvSpPr>
          <p:cNvPr id="621" name="Google Shape;621;p77"/>
          <p:cNvSpPr txBox="1"/>
          <p:nvPr>
            <p:ph idx="1" type="subTitle"/>
          </p:nvPr>
        </p:nvSpPr>
        <p:spPr>
          <a:xfrm>
            <a:off x="699525" y="699525"/>
            <a:ext cx="77451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22" name="Google Shape;622;p77"/>
          <p:cNvSpPr txBox="1"/>
          <p:nvPr>
            <p:ph type="ctrTitle"/>
          </p:nvPr>
        </p:nvSpPr>
        <p:spPr>
          <a:xfrm>
            <a:off x="1403600" y="2468875"/>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3" name="Google Shape;623;p77"/>
          <p:cNvSpPr txBox="1"/>
          <p:nvPr>
            <p:ph idx="2" type="subTitle"/>
          </p:nvPr>
        </p:nvSpPr>
        <p:spPr>
          <a:xfrm>
            <a:off x="1403655" y="3970971"/>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4" name="Google Shape;624;p77"/>
          <p:cNvSpPr txBox="1"/>
          <p:nvPr>
            <p:ph idx="3" type="subTitle"/>
          </p:nvPr>
        </p:nvSpPr>
        <p:spPr>
          <a:xfrm>
            <a:off x="699525" y="9171425"/>
            <a:ext cx="70410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25" name="Google Shape;625;p77"/>
          <p:cNvSpPr txBox="1"/>
          <p:nvPr>
            <p:ph idx="4" type="ctrTitle"/>
          </p:nvPr>
        </p:nvSpPr>
        <p:spPr>
          <a:xfrm>
            <a:off x="1403600" y="5361701"/>
            <a:ext cx="77451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26" name="Google Shape;626;p77"/>
          <p:cNvSpPr txBox="1"/>
          <p:nvPr>
            <p:ph idx="5" type="subTitle"/>
          </p:nvPr>
        </p:nvSpPr>
        <p:spPr>
          <a:xfrm>
            <a:off x="1403655" y="6864100"/>
            <a:ext cx="77451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27" name="Google Shape;627;p77"/>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28" name="Shape 628"/>
        <p:cNvGrpSpPr/>
        <p:nvPr/>
      </p:nvGrpSpPr>
      <p:grpSpPr>
        <a:xfrm>
          <a:off x="0" y="0"/>
          <a:ext cx="0" cy="0"/>
          <a:chOff x="0" y="0"/>
          <a:chExt cx="0" cy="0"/>
        </a:xfrm>
      </p:grpSpPr>
      <p:sp>
        <p:nvSpPr>
          <p:cNvPr id="629" name="Google Shape;629;p78"/>
          <p:cNvSpPr txBox="1"/>
          <p:nvPr>
            <p:ph idx="1" type="subTitle"/>
          </p:nvPr>
        </p:nvSpPr>
        <p:spPr>
          <a:xfrm>
            <a:off x="699525"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630" name="Google Shape;630;p78"/>
          <p:cNvSpPr txBox="1"/>
          <p:nvPr>
            <p:ph type="ctrTitle"/>
          </p:nvPr>
        </p:nvSpPr>
        <p:spPr>
          <a:xfrm>
            <a:off x="699500" y="3383280"/>
            <a:ext cx="4928700" cy="2203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600"/>
              <a:buFont typeface="Arial"/>
              <a:buNone/>
              <a:defRPr b="1" sz="14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1" name="Google Shape;631;p78"/>
          <p:cNvSpPr txBox="1"/>
          <p:nvPr>
            <p:ph idx="2" type="subTitle"/>
          </p:nvPr>
        </p:nvSpPr>
        <p:spPr>
          <a:xfrm>
            <a:off x="699535" y="5458968"/>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2" name="Google Shape;632;p78"/>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3" name="Google Shape;633;p78"/>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34" name="Shape 634"/>
        <p:cNvGrpSpPr/>
        <p:nvPr/>
      </p:nvGrpSpPr>
      <p:grpSpPr>
        <a:xfrm>
          <a:off x="0" y="0"/>
          <a:ext cx="0" cy="0"/>
          <a:chOff x="0" y="0"/>
          <a:chExt cx="0" cy="0"/>
        </a:xfrm>
      </p:grpSpPr>
      <p:sp>
        <p:nvSpPr>
          <p:cNvPr id="635" name="Google Shape;635;p79"/>
          <p:cNvSpPr txBox="1"/>
          <p:nvPr>
            <p:ph idx="1" type="subTitle"/>
          </p:nvPr>
        </p:nvSpPr>
        <p:spPr>
          <a:xfrm>
            <a:off x="699516" y="699525"/>
            <a:ext cx="4928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p:txBody>
      </p:sp>
      <p:sp>
        <p:nvSpPr>
          <p:cNvPr id="636" name="Google Shape;636;p79"/>
          <p:cNvSpPr txBox="1"/>
          <p:nvPr>
            <p:ph type="ctrTitle"/>
          </p:nvPr>
        </p:nvSpPr>
        <p:spPr>
          <a:xfrm>
            <a:off x="699500" y="2468875"/>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37" name="Google Shape;637;p79"/>
          <p:cNvSpPr txBox="1"/>
          <p:nvPr>
            <p:ph idx="2" type="subTitle"/>
          </p:nvPr>
        </p:nvSpPr>
        <p:spPr>
          <a:xfrm>
            <a:off x="699535" y="3970971"/>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38" name="Google Shape;638;p79"/>
          <p:cNvSpPr txBox="1"/>
          <p:nvPr>
            <p:ph idx="3" type="subTitle"/>
          </p:nvPr>
        </p:nvSpPr>
        <p:spPr>
          <a:xfrm>
            <a:off x="699525" y="9171425"/>
            <a:ext cx="4928700" cy="4206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800"/>
              <a:buNone/>
              <a:defRPr b="0" sz="1400"/>
            </a:lvl1pPr>
            <a:lvl2pPr lvl="1" algn="l">
              <a:lnSpc>
                <a:spcPct val="100000"/>
              </a:lnSpc>
              <a:spcBef>
                <a:spcPts val="0"/>
              </a:spcBef>
              <a:spcAft>
                <a:spcPts val="0"/>
              </a:spcAft>
              <a:buSzPts val="1800"/>
              <a:buNone/>
              <a:defRPr b="0" sz="1400"/>
            </a:lvl2pPr>
            <a:lvl3pPr lvl="2" algn="l">
              <a:lnSpc>
                <a:spcPct val="100000"/>
              </a:lnSpc>
              <a:spcBef>
                <a:spcPts val="0"/>
              </a:spcBef>
              <a:spcAft>
                <a:spcPts val="0"/>
              </a:spcAft>
              <a:buSzPts val="1800"/>
              <a:buNone/>
              <a:defRPr b="0" sz="1400"/>
            </a:lvl3pPr>
            <a:lvl4pPr lvl="3" algn="l">
              <a:lnSpc>
                <a:spcPct val="100000"/>
              </a:lnSpc>
              <a:spcBef>
                <a:spcPts val="0"/>
              </a:spcBef>
              <a:spcAft>
                <a:spcPts val="0"/>
              </a:spcAft>
              <a:buSzPts val="1800"/>
              <a:buNone/>
              <a:defRPr b="0" sz="1400"/>
            </a:lvl4pPr>
            <a:lvl5pPr lvl="4" algn="l">
              <a:lnSpc>
                <a:spcPct val="100000"/>
              </a:lnSpc>
              <a:spcBef>
                <a:spcPts val="0"/>
              </a:spcBef>
              <a:spcAft>
                <a:spcPts val="0"/>
              </a:spcAft>
              <a:buSzPts val="1800"/>
              <a:buNone/>
              <a:defRPr b="0" sz="1400"/>
            </a:lvl5pPr>
            <a:lvl6pPr lvl="5" algn="l">
              <a:lnSpc>
                <a:spcPct val="100000"/>
              </a:lnSpc>
              <a:spcBef>
                <a:spcPts val="0"/>
              </a:spcBef>
              <a:spcAft>
                <a:spcPts val="0"/>
              </a:spcAft>
              <a:buSzPts val="1800"/>
              <a:buNone/>
              <a:defRPr b="0" sz="1400"/>
            </a:lvl6pPr>
            <a:lvl7pPr lvl="6" algn="l">
              <a:lnSpc>
                <a:spcPct val="100000"/>
              </a:lnSpc>
              <a:spcBef>
                <a:spcPts val="0"/>
              </a:spcBef>
              <a:spcAft>
                <a:spcPts val="0"/>
              </a:spcAft>
              <a:buSzPts val="1800"/>
              <a:buNone/>
              <a:defRPr b="0" sz="1400"/>
            </a:lvl7pPr>
            <a:lvl8pPr lvl="7" algn="l">
              <a:lnSpc>
                <a:spcPct val="100000"/>
              </a:lnSpc>
              <a:spcBef>
                <a:spcPts val="0"/>
              </a:spcBef>
              <a:spcAft>
                <a:spcPts val="0"/>
              </a:spcAft>
              <a:buSzPts val="1800"/>
              <a:buNone/>
              <a:defRPr b="0" sz="1400"/>
            </a:lvl8pPr>
            <a:lvl9pPr lvl="8" algn="l">
              <a:lnSpc>
                <a:spcPct val="100000"/>
              </a:lnSpc>
              <a:spcBef>
                <a:spcPts val="0"/>
              </a:spcBef>
              <a:spcAft>
                <a:spcPts val="0"/>
              </a:spcAft>
              <a:buSzPts val="1800"/>
              <a:buNone/>
              <a:defRPr b="0" sz="1400"/>
            </a:lvl9pPr>
          </a:lstStyle>
          <a:p/>
        </p:txBody>
      </p:sp>
      <p:sp>
        <p:nvSpPr>
          <p:cNvPr id="639" name="Google Shape;639;p79"/>
          <p:cNvSpPr txBox="1"/>
          <p:nvPr>
            <p:ph idx="4" type="ctrTitle"/>
          </p:nvPr>
        </p:nvSpPr>
        <p:spPr>
          <a:xfrm>
            <a:off x="699500" y="5361701"/>
            <a:ext cx="4928700" cy="1476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9600"/>
              <a:buFont typeface="Arial"/>
              <a:buNone/>
              <a:defRPr b="1" sz="9600">
                <a:latin typeface="Arial"/>
                <a:ea typeface="Arial"/>
                <a:cs typeface="Arial"/>
                <a:sym typeface="Arial"/>
              </a:defRPr>
            </a:lvl1pPr>
            <a:lvl2pPr lvl="1" algn="l">
              <a:lnSpc>
                <a:spcPct val="100000"/>
              </a:lnSpc>
              <a:spcBef>
                <a:spcPts val="0"/>
              </a:spcBef>
              <a:spcAft>
                <a:spcPts val="0"/>
              </a:spcAft>
              <a:buSzPts val="9600"/>
              <a:buFont typeface="Arial"/>
              <a:buNone/>
              <a:defRPr b="1" sz="9600">
                <a:latin typeface="Arial"/>
                <a:ea typeface="Arial"/>
                <a:cs typeface="Arial"/>
                <a:sym typeface="Arial"/>
              </a:defRPr>
            </a:lvl2pPr>
            <a:lvl3pPr lvl="2" algn="l">
              <a:lnSpc>
                <a:spcPct val="100000"/>
              </a:lnSpc>
              <a:spcBef>
                <a:spcPts val="0"/>
              </a:spcBef>
              <a:spcAft>
                <a:spcPts val="0"/>
              </a:spcAft>
              <a:buSzPts val="9600"/>
              <a:buFont typeface="Arial"/>
              <a:buNone/>
              <a:defRPr b="1" sz="9600">
                <a:latin typeface="Arial"/>
                <a:ea typeface="Arial"/>
                <a:cs typeface="Arial"/>
                <a:sym typeface="Arial"/>
              </a:defRPr>
            </a:lvl3pPr>
            <a:lvl4pPr lvl="3" algn="l">
              <a:lnSpc>
                <a:spcPct val="100000"/>
              </a:lnSpc>
              <a:spcBef>
                <a:spcPts val="0"/>
              </a:spcBef>
              <a:spcAft>
                <a:spcPts val="0"/>
              </a:spcAft>
              <a:buSzPts val="9600"/>
              <a:buFont typeface="Arial"/>
              <a:buNone/>
              <a:defRPr b="1" sz="9600">
                <a:latin typeface="Arial"/>
                <a:ea typeface="Arial"/>
                <a:cs typeface="Arial"/>
                <a:sym typeface="Arial"/>
              </a:defRPr>
            </a:lvl4pPr>
            <a:lvl5pPr lvl="4" algn="l">
              <a:lnSpc>
                <a:spcPct val="100000"/>
              </a:lnSpc>
              <a:spcBef>
                <a:spcPts val="0"/>
              </a:spcBef>
              <a:spcAft>
                <a:spcPts val="0"/>
              </a:spcAft>
              <a:buSzPts val="9600"/>
              <a:buFont typeface="Arial"/>
              <a:buNone/>
              <a:defRPr b="1" sz="9600">
                <a:latin typeface="Arial"/>
                <a:ea typeface="Arial"/>
                <a:cs typeface="Arial"/>
                <a:sym typeface="Arial"/>
              </a:defRPr>
            </a:lvl5pPr>
            <a:lvl6pPr lvl="5" algn="l">
              <a:lnSpc>
                <a:spcPct val="100000"/>
              </a:lnSpc>
              <a:spcBef>
                <a:spcPts val="0"/>
              </a:spcBef>
              <a:spcAft>
                <a:spcPts val="0"/>
              </a:spcAft>
              <a:buSzPts val="9600"/>
              <a:buFont typeface="Arial"/>
              <a:buNone/>
              <a:defRPr b="1" sz="9600">
                <a:latin typeface="Arial"/>
                <a:ea typeface="Arial"/>
                <a:cs typeface="Arial"/>
                <a:sym typeface="Arial"/>
              </a:defRPr>
            </a:lvl6pPr>
            <a:lvl7pPr lvl="6" algn="l">
              <a:lnSpc>
                <a:spcPct val="100000"/>
              </a:lnSpc>
              <a:spcBef>
                <a:spcPts val="0"/>
              </a:spcBef>
              <a:spcAft>
                <a:spcPts val="0"/>
              </a:spcAft>
              <a:buSzPts val="9600"/>
              <a:buFont typeface="Arial"/>
              <a:buNone/>
              <a:defRPr b="1" sz="9600">
                <a:latin typeface="Arial"/>
                <a:ea typeface="Arial"/>
                <a:cs typeface="Arial"/>
                <a:sym typeface="Arial"/>
              </a:defRPr>
            </a:lvl7pPr>
            <a:lvl8pPr lvl="7" algn="l">
              <a:lnSpc>
                <a:spcPct val="100000"/>
              </a:lnSpc>
              <a:spcBef>
                <a:spcPts val="0"/>
              </a:spcBef>
              <a:spcAft>
                <a:spcPts val="0"/>
              </a:spcAft>
              <a:buSzPts val="9600"/>
              <a:buFont typeface="Arial"/>
              <a:buNone/>
              <a:defRPr b="1" sz="9600">
                <a:latin typeface="Arial"/>
                <a:ea typeface="Arial"/>
                <a:cs typeface="Arial"/>
                <a:sym typeface="Arial"/>
              </a:defRPr>
            </a:lvl8pPr>
            <a:lvl9pPr lvl="8" algn="l">
              <a:lnSpc>
                <a:spcPct val="100000"/>
              </a:lnSpc>
              <a:spcBef>
                <a:spcPts val="0"/>
              </a:spcBef>
              <a:spcAft>
                <a:spcPts val="0"/>
              </a:spcAft>
              <a:buSzPts val="9600"/>
              <a:buFont typeface="Arial"/>
              <a:buNone/>
              <a:defRPr b="1" sz="9600">
                <a:latin typeface="Arial"/>
                <a:ea typeface="Arial"/>
                <a:cs typeface="Arial"/>
                <a:sym typeface="Arial"/>
              </a:defRPr>
            </a:lvl9pPr>
          </a:lstStyle>
          <a:p/>
        </p:txBody>
      </p:sp>
      <p:sp>
        <p:nvSpPr>
          <p:cNvPr id="640" name="Google Shape;640;p79"/>
          <p:cNvSpPr txBox="1"/>
          <p:nvPr>
            <p:ph idx="5" type="subTitle"/>
          </p:nvPr>
        </p:nvSpPr>
        <p:spPr>
          <a:xfrm>
            <a:off x="699535" y="6864100"/>
            <a:ext cx="49287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641" name="Google Shape;641;p79"/>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42" name="Shape 642"/>
        <p:cNvGrpSpPr/>
        <p:nvPr/>
      </p:nvGrpSpPr>
      <p:grpSpPr>
        <a:xfrm>
          <a:off x="0" y="0"/>
          <a:ext cx="0" cy="0"/>
          <a:chOff x="0" y="0"/>
          <a:chExt cx="0" cy="0"/>
        </a:xfrm>
      </p:grpSpPr>
      <p:grpSp>
        <p:nvGrpSpPr>
          <p:cNvPr id="643" name="Google Shape;643;p80"/>
          <p:cNvGrpSpPr/>
          <p:nvPr/>
        </p:nvGrpSpPr>
        <p:grpSpPr>
          <a:xfrm>
            <a:off x="6572066" y="4629153"/>
            <a:ext cx="5143867" cy="1028694"/>
            <a:chOff x="1751220" y="2553305"/>
            <a:chExt cx="8690433" cy="1751564"/>
          </a:xfrm>
        </p:grpSpPr>
        <p:grpSp>
          <p:nvGrpSpPr>
            <p:cNvPr id="644" name="Google Shape;644;p80"/>
            <p:cNvGrpSpPr/>
            <p:nvPr/>
          </p:nvGrpSpPr>
          <p:grpSpPr>
            <a:xfrm>
              <a:off x="4940894" y="2609525"/>
              <a:ext cx="5500759" cy="1694643"/>
              <a:chOff x="4940894" y="2609525"/>
              <a:chExt cx="5500759" cy="1694643"/>
            </a:xfrm>
          </p:grpSpPr>
          <p:sp>
            <p:nvSpPr>
              <p:cNvPr id="645" name="Google Shape;645;p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6" name="Google Shape;646;p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7" name="Google Shape;647;p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8" name="Google Shape;648;p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649" name="Google Shape;649;p80"/>
            <p:cNvGrpSpPr/>
            <p:nvPr/>
          </p:nvGrpSpPr>
          <p:grpSpPr>
            <a:xfrm>
              <a:off x="1751220" y="2553305"/>
              <a:ext cx="2635412" cy="1751564"/>
              <a:chOff x="1751220" y="2553305"/>
              <a:chExt cx="2635412" cy="1751564"/>
            </a:xfrm>
          </p:grpSpPr>
          <p:grpSp>
            <p:nvGrpSpPr>
              <p:cNvPr id="650" name="Google Shape;650;p80"/>
              <p:cNvGrpSpPr/>
              <p:nvPr/>
            </p:nvGrpSpPr>
            <p:grpSpPr>
              <a:xfrm>
                <a:off x="1751220" y="2553305"/>
                <a:ext cx="2635412" cy="1751564"/>
                <a:chOff x="1751220" y="2553305"/>
                <a:chExt cx="2635412" cy="1751564"/>
              </a:xfrm>
            </p:grpSpPr>
            <p:sp>
              <p:nvSpPr>
                <p:cNvPr id="651" name="Google Shape;651;p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2" name="Google Shape;652;p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3" name="Google Shape;653;p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4" name="Google Shape;654;p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655" name="Google Shape;655;p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656" name="Google Shape;656;p80"/>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72" name="Shape 72"/>
        <p:cNvGrpSpPr/>
        <p:nvPr/>
      </p:nvGrpSpPr>
      <p:grpSpPr>
        <a:xfrm>
          <a:off x="0" y="0"/>
          <a:ext cx="0" cy="0"/>
          <a:chOff x="0" y="0"/>
          <a:chExt cx="0" cy="0"/>
        </a:xfrm>
      </p:grpSpPr>
      <p:sp>
        <p:nvSpPr>
          <p:cNvPr id="73" name="Google Shape;73;p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9"/>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75" name="Google Shape;75;p9"/>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57" name="Shape 657"/>
        <p:cNvGrpSpPr/>
        <p:nvPr/>
      </p:nvGrpSpPr>
      <p:grpSpPr>
        <a:xfrm>
          <a:off x="0" y="0"/>
          <a:ext cx="0" cy="0"/>
          <a:chOff x="0" y="0"/>
          <a:chExt cx="0" cy="0"/>
        </a:xfrm>
      </p:grpSpPr>
      <p:sp>
        <p:nvSpPr>
          <p:cNvPr id="658" name="Google Shape;658;p8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59" name="Shape 659"/>
        <p:cNvGrpSpPr/>
        <p:nvPr/>
      </p:nvGrpSpPr>
      <p:grpSpPr>
        <a:xfrm>
          <a:off x="0" y="0"/>
          <a:ext cx="0" cy="0"/>
          <a:chOff x="0" y="0"/>
          <a:chExt cx="0" cy="0"/>
        </a:xfrm>
      </p:grpSpPr>
      <p:sp>
        <p:nvSpPr>
          <p:cNvPr id="660" name="Google Shape;660;p82"/>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61" name="Shape 661"/>
        <p:cNvGrpSpPr/>
        <p:nvPr/>
      </p:nvGrpSpPr>
      <p:grpSpPr>
        <a:xfrm>
          <a:off x="0" y="0"/>
          <a:ext cx="0" cy="0"/>
          <a:chOff x="0" y="0"/>
          <a:chExt cx="0" cy="0"/>
        </a:xfrm>
      </p:grpSpPr>
      <p:sp>
        <p:nvSpPr>
          <p:cNvPr id="662" name="Google Shape;662;p8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8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8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8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8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8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83"/>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3" name="Shape 683"/>
        <p:cNvGrpSpPr/>
        <p:nvPr/>
      </p:nvGrpSpPr>
      <p:grpSpPr>
        <a:xfrm>
          <a:off x="0" y="0"/>
          <a:ext cx="0" cy="0"/>
          <a:chOff x="0" y="0"/>
          <a:chExt cx="0" cy="0"/>
        </a:xfrm>
      </p:grpSpPr>
      <p:sp>
        <p:nvSpPr>
          <p:cNvPr id="684" name="Google Shape;684;p85"/>
          <p:cNvSpPr txBox="1"/>
          <p:nvPr>
            <p:ph type="title"/>
          </p:nvPr>
        </p:nvSpPr>
        <p:spPr>
          <a:xfrm>
            <a:off x="757600" y="566950"/>
            <a:ext cx="16906800" cy="789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Font typeface="Optimistic Display Medium"/>
              <a:buNone/>
              <a:defRPr>
                <a:latin typeface="Optimistic Display Medium"/>
                <a:ea typeface="Optimistic Display Medium"/>
                <a:cs typeface="Optimistic Display Medium"/>
                <a:sym typeface="Optimistic Display Medium"/>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685" name="Google Shape;685;p85"/>
          <p:cNvSpPr txBox="1"/>
          <p:nvPr>
            <p:ph idx="1" type="body"/>
          </p:nvPr>
        </p:nvSpPr>
        <p:spPr>
          <a:xfrm>
            <a:off x="757600" y="2514600"/>
            <a:ext cx="12044400" cy="6120000"/>
          </a:xfrm>
          <a:prstGeom prst="rect">
            <a:avLst/>
          </a:prstGeom>
          <a:noFill/>
          <a:ln>
            <a:noFill/>
          </a:ln>
        </p:spPr>
        <p:txBody>
          <a:bodyPr anchorCtr="0" anchor="t" bIns="0" lIns="0" spcFirstLastPara="1" rIns="0" wrap="square" tIns="0">
            <a:spAutoFit/>
          </a:bodyPr>
          <a:lstStyle>
            <a:lvl1pPr indent="-381000" lvl="0" marL="457200" algn="l">
              <a:lnSpc>
                <a:spcPct val="115000"/>
              </a:lnSpc>
              <a:spcBef>
                <a:spcPts val="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1pPr>
            <a:lvl2pPr indent="-381000" lvl="1" marL="9144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2pPr>
            <a:lvl3pPr indent="-381000" lvl="2" marL="13716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3pPr>
            <a:lvl4pPr indent="-381000" lvl="3" marL="18288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4pPr>
            <a:lvl5pPr indent="-381000" lvl="4" marL="22860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5pPr>
            <a:lvl6pPr indent="-381000" lvl="5" marL="27432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6pPr>
            <a:lvl7pPr indent="-381000" lvl="6" marL="32004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7pPr>
            <a:lvl8pPr indent="-381000" lvl="7" marL="3657600" algn="l">
              <a:lnSpc>
                <a:spcPct val="115000"/>
              </a:lnSpc>
              <a:spcBef>
                <a:spcPts val="2000"/>
              </a:spcBef>
              <a:spcAft>
                <a:spcPts val="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8pPr>
            <a:lvl9pPr indent="-381000" lvl="8" marL="4114800" algn="l">
              <a:lnSpc>
                <a:spcPct val="115000"/>
              </a:lnSpc>
              <a:spcBef>
                <a:spcPts val="2000"/>
              </a:spcBef>
              <a:spcAft>
                <a:spcPts val="2000"/>
              </a:spcAft>
              <a:buClr>
                <a:srgbClr val="000000"/>
              </a:buClr>
              <a:buSzPts val="2400"/>
              <a:buFont typeface="Optimistic Text"/>
              <a:buChar char="་"/>
              <a:defRPr sz="2400">
                <a:solidFill>
                  <a:srgbClr val="000000"/>
                </a:solidFill>
                <a:latin typeface="Optimistic Text"/>
                <a:ea typeface="Optimistic Text"/>
                <a:cs typeface="Optimistic Text"/>
                <a:sym typeface="Optimistic Text"/>
              </a:defRPr>
            </a:lvl9pPr>
          </a:lstStyle>
          <a:p/>
        </p:txBody>
      </p:sp>
      <p:sp>
        <p:nvSpPr>
          <p:cNvPr id="686" name="Google Shape;686;p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i="0" sz="1400" u="none" cap="none" strike="noStrike">
              <a:solidFill>
                <a:srgbClr val="1C2B33"/>
              </a:solidFill>
              <a:latin typeface="Optimistic Text"/>
              <a:ea typeface="Optimistic Text"/>
              <a:cs typeface="Optimistic Text"/>
              <a:sym typeface="Optimistic Text"/>
            </a:endParaRPr>
          </a:p>
        </p:txBody>
      </p:sp>
      <p:grpSp>
        <p:nvGrpSpPr>
          <p:cNvPr id="687" name="Google Shape;687;p85"/>
          <p:cNvGrpSpPr/>
          <p:nvPr/>
        </p:nvGrpSpPr>
        <p:grpSpPr>
          <a:xfrm>
            <a:off x="699543" y="9578871"/>
            <a:ext cx="860353" cy="172004"/>
            <a:chOff x="1751220" y="2553305"/>
            <a:chExt cx="8690433" cy="1751564"/>
          </a:xfrm>
        </p:grpSpPr>
        <p:grpSp>
          <p:nvGrpSpPr>
            <p:cNvPr id="688" name="Google Shape;688;p85"/>
            <p:cNvGrpSpPr/>
            <p:nvPr/>
          </p:nvGrpSpPr>
          <p:grpSpPr>
            <a:xfrm>
              <a:off x="4940894" y="2609525"/>
              <a:ext cx="5500759" cy="1694643"/>
              <a:chOff x="4940894" y="2609525"/>
              <a:chExt cx="5500759" cy="1694643"/>
            </a:xfrm>
          </p:grpSpPr>
          <p:sp>
            <p:nvSpPr>
              <p:cNvPr id="689" name="Google Shape;689;p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0" name="Google Shape;690;p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1" name="Google Shape;691;p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2" name="Google Shape;692;p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693" name="Google Shape;693;p85"/>
            <p:cNvGrpSpPr/>
            <p:nvPr/>
          </p:nvGrpSpPr>
          <p:grpSpPr>
            <a:xfrm>
              <a:off x="1751220" y="2553305"/>
              <a:ext cx="2635412" cy="1751564"/>
              <a:chOff x="1751220" y="2553305"/>
              <a:chExt cx="2635412" cy="1751564"/>
            </a:xfrm>
          </p:grpSpPr>
          <p:grpSp>
            <p:nvGrpSpPr>
              <p:cNvPr id="694" name="Google Shape;694;p85"/>
              <p:cNvGrpSpPr/>
              <p:nvPr/>
            </p:nvGrpSpPr>
            <p:grpSpPr>
              <a:xfrm>
                <a:off x="1751220" y="2553305"/>
                <a:ext cx="2635412" cy="1751564"/>
                <a:chOff x="1751220" y="2553305"/>
                <a:chExt cx="2635412" cy="1751564"/>
              </a:xfrm>
            </p:grpSpPr>
            <p:sp>
              <p:nvSpPr>
                <p:cNvPr id="695" name="Google Shape;695;p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6" name="Google Shape;696;p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7" name="Google Shape;697;p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698" name="Google Shape;698;p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699" name="Google Shape;699;p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00" name="Google Shape;700;p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01" name="Shape 701"/>
        <p:cNvGrpSpPr/>
        <p:nvPr/>
      </p:nvGrpSpPr>
      <p:grpSpPr>
        <a:xfrm>
          <a:off x="0" y="0"/>
          <a:ext cx="0" cy="0"/>
          <a:chOff x="0" y="0"/>
          <a:chExt cx="0" cy="0"/>
        </a:xfrm>
      </p:grpSpPr>
      <p:sp>
        <p:nvSpPr>
          <p:cNvPr id="702" name="Google Shape;702;p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03" name="Google Shape;703;p86"/>
          <p:cNvGrpSpPr/>
          <p:nvPr/>
        </p:nvGrpSpPr>
        <p:grpSpPr>
          <a:xfrm>
            <a:off x="699543" y="9578871"/>
            <a:ext cx="860353" cy="172004"/>
            <a:chOff x="1751220" y="2553305"/>
            <a:chExt cx="8690433" cy="1751564"/>
          </a:xfrm>
        </p:grpSpPr>
        <p:grpSp>
          <p:nvGrpSpPr>
            <p:cNvPr id="704" name="Google Shape;704;p86"/>
            <p:cNvGrpSpPr/>
            <p:nvPr/>
          </p:nvGrpSpPr>
          <p:grpSpPr>
            <a:xfrm>
              <a:off x="4940894" y="2609525"/>
              <a:ext cx="5500759" cy="1694643"/>
              <a:chOff x="4940894" y="2609525"/>
              <a:chExt cx="5500759" cy="1694643"/>
            </a:xfrm>
          </p:grpSpPr>
          <p:sp>
            <p:nvSpPr>
              <p:cNvPr id="705" name="Google Shape;705;p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6" name="Google Shape;706;p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7" name="Google Shape;707;p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08" name="Google Shape;708;p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09" name="Google Shape;709;p86"/>
            <p:cNvGrpSpPr/>
            <p:nvPr/>
          </p:nvGrpSpPr>
          <p:grpSpPr>
            <a:xfrm>
              <a:off x="1751220" y="2553305"/>
              <a:ext cx="2635412" cy="1751564"/>
              <a:chOff x="1751220" y="2553305"/>
              <a:chExt cx="2635412" cy="1751564"/>
            </a:xfrm>
          </p:grpSpPr>
          <p:grpSp>
            <p:nvGrpSpPr>
              <p:cNvPr id="710" name="Google Shape;710;p86"/>
              <p:cNvGrpSpPr/>
              <p:nvPr/>
            </p:nvGrpSpPr>
            <p:grpSpPr>
              <a:xfrm>
                <a:off x="1751220" y="2553305"/>
                <a:ext cx="2635412" cy="1751564"/>
                <a:chOff x="1751220" y="2553305"/>
                <a:chExt cx="2635412" cy="1751564"/>
              </a:xfrm>
            </p:grpSpPr>
            <p:sp>
              <p:nvSpPr>
                <p:cNvPr id="711" name="Google Shape;711;p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2" name="Google Shape;712;p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3" name="Google Shape;713;p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14" name="Google Shape;714;p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15" name="Google Shape;715;p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16" name="Google Shape;716;p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717" name="Shape 717"/>
        <p:cNvGrpSpPr/>
        <p:nvPr/>
      </p:nvGrpSpPr>
      <p:grpSpPr>
        <a:xfrm>
          <a:off x="0" y="0"/>
          <a:ext cx="0" cy="0"/>
          <a:chOff x="0" y="0"/>
          <a:chExt cx="0" cy="0"/>
        </a:xfrm>
      </p:grpSpPr>
      <p:sp>
        <p:nvSpPr>
          <p:cNvPr id="718" name="Google Shape;718;p87"/>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20" name="Google Shape;720;p87"/>
          <p:cNvGrpSpPr/>
          <p:nvPr/>
        </p:nvGrpSpPr>
        <p:grpSpPr>
          <a:xfrm>
            <a:off x="699543" y="9578871"/>
            <a:ext cx="860353" cy="172004"/>
            <a:chOff x="1751220" y="2553305"/>
            <a:chExt cx="8690433" cy="1751564"/>
          </a:xfrm>
        </p:grpSpPr>
        <p:grpSp>
          <p:nvGrpSpPr>
            <p:cNvPr id="721" name="Google Shape;721;p87"/>
            <p:cNvGrpSpPr/>
            <p:nvPr/>
          </p:nvGrpSpPr>
          <p:grpSpPr>
            <a:xfrm>
              <a:off x="4940894" y="2609525"/>
              <a:ext cx="5500759" cy="1694643"/>
              <a:chOff x="4940894" y="2609525"/>
              <a:chExt cx="5500759" cy="1694643"/>
            </a:xfrm>
          </p:grpSpPr>
          <p:sp>
            <p:nvSpPr>
              <p:cNvPr id="722" name="Google Shape;722;p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3" name="Google Shape;723;p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4" name="Google Shape;724;p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5" name="Google Shape;725;p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26" name="Google Shape;726;p87"/>
            <p:cNvGrpSpPr/>
            <p:nvPr/>
          </p:nvGrpSpPr>
          <p:grpSpPr>
            <a:xfrm>
              <a:off x="1751220" y="2553305"/>
              <a:ext cx="2635412" cy="1751564"/>
              <a:chOff x="1751220" y="2553305"/>
              <a:chExt cx="2635412" cy="1751564"/>
            </a:xfrm>
          </p:grpSpPr>
          <p:grpSp>
            <p:nvGrpSpPr>
              <p:cNvPr id="727" name="Google Shape;727;p87"/>
              <p:cNvGrpSpPr/>
              <p:nvPr/>
            </p:nvGrpSpPr>
            <p:grpSpPr>
              <a:xfrm>
                <a:off x="1751220" y="2553305"/>
                <a:ext cx="2635412" cy="1751564"/>
                <a:chOff x="1751220" y="2553305"/>
                <a:chExt cx="2635412" cy="1751564"/>
              </a:xfrm>
            </p:grpSpPr>
            <p:sp>
              <p:nvSpPr>
                <p:cNvPr id="728" name="Google Shape;728;p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29" name="Google Shape;729;p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0" name="Google Shape;730;p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31" name="Google Shape;731;p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32" name="Google Shape;732;p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33" name="Google Shape;733;p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34" name="Shape 734"/>
        <p:cNvGrpSpPr/>
        <p:nvPr/>
      </p:nvGrpSpPr>
      <p:grpSpPr>
        <a:xfrm>
          <a:off x="0" y="0"/>
          <a:ext cx="0" cy="0"/>
          <a:chOff x="0" y="0"/>
          <a:chExt cx="0" cy="0"/>
        </a:xfrm>
      </p:grpSpPr>
      <p:sp>
        <p:nvSpPr>
          <p:cNvPr id="735" name="Google Shape;735;p88"/>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37" name="Google Shape;737;p88"/>
          <p:cNvGrpSpPr/>
          <p:nvPr/>
        </p:nvGrpSpPr>
        <p:grpSpPr>
          <a:xfrm>
            <a:off x="699543" y="9578871"/>
            <a:ext cx="860353" cy="172004"/>
            <a:chOff x="1751220" y="2553305"/>
            <a:chExt cx="8690433" cy="1751564"/>
          </a:xfrm>
        </p:grpSpPr>
        <p:grpSp>
          <p:nvGrpSpPr>
            <p:cNvPr id="738" name="Google Shape;738;p88"/>
            <p:cNvGrpSpPr/>
            <p:nvPr/>
          </p:nvGrpSpPr>
          <p:grpSpPr>
            <a:xfrm>
              <a:off x="4940894" y="2609525"/>
              <a:ext cx="5500759" cy="1694643"/>
              <a:chOff x="4940894" y="2609525"/>
              <a:chExt cx="5500759" cy="1694643"/>
            </a:xfrm>
          </p:grpSpPr>
          <p:sp>
            <p:nvSpPr>
              <p:cNvPr id="739" name="Google Shape;739;p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0" name="Google Shape;740;p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1" name="Google Shape;741;p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2" name="Google Shape;742;p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43" name="Google Shape;743;p88"/>
            <p:cNvGrpSpPr/>
            <p:nvPr/>
          </p:nvGrpSpPr>
          <p:grpSpPr>
            <a:xfrm>
              <a:off x="1751220" y="2553305"/>
              <a:ext cx="2635412" cy="1751564"/>
              <a:chOff x="1751220" y="2553305"/>
              <a:chExt cx="2635412" cy="1751564"/>
            </a:xfrm>
          </p:grpSpPr>
          <p:grpSp>
            <p:nvGrpSpPr>
              <p:cNvPr id="744" name="Google Shape;744;p88"/>
              <p:cNvGrpSpPr/>
              <p:nvPr/>
            </p:nvGrpSpPr>
            <p:grpSpPr>
              <a:xfrm>
                <a:off x="1751220" y="2553305"/>
                <a:ext cx="2635412" cy="1751564"/>
                <a:chOff x="1751220" y="2553305"/>
                <a:chExt cx="2635412" cy="1751564"/>
              </a:xfrm>
            </p:grpSpPr>
            <p:sp>
              <p:nvSpPr>
                <p:cNvPr id="745" name="Google Shape;745;p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6" name="Google Shape;746;p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7" name="Google Shape;747;p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48" name="Google Shape;748;p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49" name="Google Shape;749;p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50" name="Google Shape;750;p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751" name="Shape 751"/>
        <p:cNvGrpSpPr/>
        <p:nvPr/>
      </p:nvGrpSpPr>
      <p:grpSpPr>
        <a:xfrm>
          <a:off x="0" y="0"/>
          <a:ext cx="0" cy="0"/>
          <a:chOff x="0" y="0"/>
          <a:chExt cx="0" cy="0"/>
        </a:xfrm>
      </p:grpSpPr>
      <p:sp>
        <p:nvSpPr>
          <p:cNvPr id="752" name="Google Shape;752;p8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400"/>
              <a:buFont typeface="Arial"/>
              <a:buNone/>
              <a:defRPr i="0" sz="1400" u="none" cap="none" strike="noStrike">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fr-FR"/>
              <a:t>‹#›</a:t>
            </a:fld>
            <a:endParaRPr/>
          </a:p>
        </p:txBody>
      </p:sp>
      <p:grpSp>
        <p:nvGrpSpPr>
          <p:cNvPr id="754" name="Google Shape;754;p89"/>
          <p:cNvGrpSpPr/>
          <p:nvPr/>
        </p:nvGrpSpPr>
        <p:grpSpPr>
          <a:xfrm>
            <a:off x="699543" y="9578871"/>
            <a:ext cx="860353" cy="172004"/>
            <a:chOff x="1751220" y="2553305"/>
            <a:chExt cx="8690433" cy="1751564"/>
          </a:xfrm>
        </p:grpSpPr>
        <p:grpSp>
          <p:nvGrpSpPr>
            <p:cNvPr id="755" name="Google Shape;755;p89"/>
            <p:cNvGrpSpPr/>
            <p:nvPr/>
          </p:nvGrpSpPr>
          <p:grpSpPr>
            <a:xfrm>
              <a:off x="4940894" y="2609525"/>
              <a:ext cx="5500759" cy="1694643"/>
              <a:chOff x="4940894" y="2609525"/>
              <a:chExt cx="5500759" cy="1694643"/>
            </a:xfrm>
          </p:grpSpPr>
          <p:sp>
            <p:nvSpPr>
              <p:cNvPr id="756" name="Google Shape;756;p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7" name="Google Shape;757;p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8" name="Google Shape;758;p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59" name="Google Shape;759;p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760" name="Google Shape;760;p89"/>
            <p:cNvGrpSpPr/>
            <p:nvPr/>
          </p:nvGrpSpPr>
          <p:grpSpPr>
            <a:xfrm>
              <a:off x="1751220" y="2553305"/>
              <a:ext cx="2635412" cy="1751564"/>
              <a:chOff x="1751220" y="2553305"/>
              <a:chExt cx="2635412" cy="1751564"/>
            </a:xfrm>
          </p:grpSpPr>
          <p:grpSp>
            <p:nvGrpSpPr>
              <p:cNvPr id="761" name="Google Shape;761;p89"/>
              <p:cNvGrpSpPr/>
              <p:nvPr/>
            </p:nvGrpSpPr>
            <p:grpSpPr>
              <a:xfrm>
                <a:off x="1751220" y="2553305"/>
                <a:ext cx="2635412" cy="1751564"/>
                <a:chOff x="1751220" y="2553305"/>
                <a:chExt cx="2635412" cy="1751564"/>
              </a:xfrm>
            </p:grpSpPr>
            <p:sp>
              <p:nvSpPr>
                <p:cNvPr id="762" name="Google Shape;762;p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3" name="Google Shape;763;p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4" name="Google Shape;764;p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765" name="Google Shape;765;p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766" name="Google Shape;766;p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767" name="Google Shape;767;p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accent5"/>
              </a:buClr>
              <a:buSzPts val="1400"/>
              <a:buFont typeface="Arial"/>
              <a:buNone/>
            </a:pPr>
            <a:r>
              <a:rPr lang="fr-FR">
                <a:solidFill>
                  <a:schemeClr val="dk1"/>
                </a:solidFill>
                <a:latin typeface="Optimistic Text"/>
                <a:ea typeface="Optimistic Text"/>
                <a:cs typeface="Optimistic Text"/>
                <a:sym typeface="Optimistic Text"/>
              </a:rPr>
              <a:t>Sécurité et bien-être des jeunes en ligne</a:t>
            </a:r>
            <a:endParaRPr>
              <a:solidFill>
                <a:srgbClr val="1C2B33"/>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768" name="Shape 768"/>
        <p:cNvGrpSpPr/>
        <p:nvPr/>
      </p:nvGrpSpPr>
      <p:grpSpPr>
        <a:xfrm>
          <a:off x="0" y="0"/>
          <a:ext cx="0" cy="0"/>
          <a:chOff x="0" y="0"/>
          <a:chExt cx="0" cy="0"/>
        </a:xfrm>
      </p:grpSpPr>
      <p:grpSp>
        <p:nvGrpSpPr>
          <p:cNvPr id="769" name="Google Shape;769;p90"/>
          <p:cNvGrpSpPr/>
          <p:nvPr/>
        </p:nvGrpSpPr>
        <p:grpSpPr>
          <a:xfrm>
            <a:off x="6572242" y="4629409"/>
            <a:ext cx="5144736" cy="1028869"/>
            <a:chOff x="1751220" y="2553305"/>
            <a:chExt cx="8690433" cy="1751564"/>
          </a:xfrm>
        </p:grpSpPr>
        <p:grpSp>
          <p:nvGrpSpPr>
            <p:cNvPr id="770" name="Google Shape;770;p90"/>
            <p:cNvGrpSpPr/>
            <p:nvPr/>
          </p:nvGrpSpPr>
          <p:grpSpPr>
            <a:xfrm>
              <a:off x="4940894" y="2609525"/>
              <a:ext cx="5500759" cy="1694643"/>
              <a:chOff x="4940894" y="2609525"/>
              <a:chExt cx="5500759" cy="1694643"/>
            </a:xfrm>
          </p:grpSpPr>
          <p:sp>
            <p:nvSpPr>
              <p:cNvPr id="771" name="Google Shape;771;p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4" name="Google Shape;774;p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75" name="Google Shape;775;p90"/>
            <p:cNvGrpSpPr/>
            <p:nvPr/>
          </p:nvGrpSpPr>
          <p:grpSpPr>
            <a:xfrm>
              <a:off x="1751220" y="2553305"/>
              <a:ext cx="2635412" cy="1751564"/>
              <a:chOff x="1751220" y="2553305"/>
              <a:chExt cx="2635412" cy="1751564"/>
            </a:xfrm>
          </p:grpSpPr>
          <p:grpSp>
            <p:nvGrpSpPr>
              <p:cNvPr id="776" name="Google Shape;776;p90"/>
              <p:cNvGrpSpPr/>
              <p:nvPr/>
            </p:nvGrpSpPr>
            <p:grpSpPr>
              <a:xfrm>
                <a:off x="1751220" y="2553305"/>
                <a:ext cx="2635412" cy="1751564"/>
                <a:chOff x="1751220" y="2553305"/>
                <a:chExt cx="2635412" cy="1751564"/>
              </a:xfrm>
            </p:grpSpPr>
            <p:sp>
              <p:nvSpPr>
                <p:cNvPr id="777" name="Google Shape;777;p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0" name="Google Shape;780;p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781" name="Google Shape;781;p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782" name="Shape 782"/>
        <p:cNvGrpSpPr/>
        <p:nvPr/>
      </p:nvGrpSpPr>
      <p:grpSpPr>
        <a:xfrm>
          <a:off x="0" y="0"/>
          <a:ext cx="0" cy="0"/>
          <a:chOff x="0" y="0"/>
          <a:chExt cx="0" cy="0"/>
        </a:xfrm>
      </p:grpSpPr>
      <p:sp>
        <p:nvSpPr>
          <p:cNvPr id="783" name="Google Shape;783;p91"/>
          <p:cNvSpPr txBox="1"/>
          <p:nvPr>
            <p:ph idx="1" type="subTitle"/>
          </p:nvPr>
        </p:nvSpPr>
        <p:spPr>
          <a:xfrm>
            <a:off x="70410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4" name="Google Shape;784;p91"/>
          <p:cNvSpPr txBox="1"/>
          <p:nvPr>
            <p:ph idx="2" type="subTitle"/>
          </p:nvPr>
        </p:nvSpPr>
        <p:spPr>
          <a:xfrm>
            <a:off x="4221075"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5" name="Google Shape;785;p91"/>
          <p:cNvSpPr txBox="1"/>
          <p:nvPr>
            <p:ph idx="3" type="subTitle"/>
          </p:nvPr>
        </p:nvSpPr>
        <p:spPr>
          <a:xfrm>
            <a:off x="7738050" y="9015984"/>
            <a:ext cx="2812200" cy="6948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sz="1800"/>
            </a:lvl1pPr>
            <a:lvl2pPr lvl="1" algn="l">
              <a:lnSpc>
                <a:spcPct val="125000"/>
              </a:lnSpc>
              <a:spcBef>
                <a:spcPts val="0"/>
              </a:spcBef>
              <a:spcAft>
                <a:spcPts val="0"/>
              </a:spcAft>
              <a:buSzPts val="1800"/>
              <a:buNone/>
              <a:defRPr b="0" sz="1800"/>
            </a:lvl2pPr>
            <a:lvl3pPr lvl="2" algn="l">
              <a:lnSpc>
                <a:spcPct val="125000"/>
              </a:lnSpc>
              <a:spcBef>
                <a:spcPts val="0"/>
              </a:spcBef>
              <a:spcAft>
                <a:spcPts val="0"/>
              </a:spcAft>
              <a:buSzPts val="1800"/>
              <a:buNone/>
              <a:defRPr b="0" sz="1800"/>
            </a:lvl3pPr>
            <a:lvl4pPr lvl="3" algn="l">
              <a:lnSpc>
                <a:spcPct val="125000"/>
              </a:lnSpc>
              <a:spcBef>
                <a:spcPts val="0"/>
              </a:spcBef>
              <a:spcAft>
                <a:spcPts val="0"/>
              </a:spcAft>
              <a:buSzPts val="1800"/>
              <a:buNone/>
              <a:defRPr b="0" sz="1800"/>
            </a:lvl4pPr>
            <a:lvl5pPr lvl="4" algn="l">
              <a:lnSpc>
                <a:spcPct val="125000"/>
              </a:lnSpc>
              <a:spcBef>
                <a:spcPts val="0"/>
              </a:spcBef>
              <a:spcAft>
                <a:spcPts val="0"/>
              </a:spcAft>
              <a:buSzPts val="1800"/>
              <a:buNone/>
              <a:defRPr b="0" sz="1800"/>
            </a:lvl5pPr>
            <a:lvl6pPr lvl="5" algn="l">
              <a:lnSpc>
                <a:spcPct val="125000"/>
              </a:lnSpc>
              <a:spcBef>
                <a:spcPts val="0"/>
              </a:spcBef>
              <a:spcAft>
                <a:spcPts val="0"/>
              </a:spcAft>
              <a:buSzPts val="1800"/>
              <a:buNone/>
              <a:defRPr b="0" sz="1800"/>
            </a:lvl6pPr>
            <a:lvl7pPr lvl="6" algn="l">
              <a:lnSpc>
                <a:spcPct val="125000"/>
              </a:lnSpc>
              <a:spcBef>
                <a:spcPts val="0"/>
              </a:spcBef>
              <a:spcAft>
                <a:spcPts val="0"/>
              </a:spcAft>
              <a:buSzPts val="1800"/>
              <a:buNone/>
              <a:defRPr b="0" sz="1800"/>
            </a:lvl7pPr>
            <a:lvl8pPr lvl="7" algn="l">
              <a:lnSpc>
                <a:spcPct val="125000"/>
              </a:lnSpc>
              <a:spcBef>
                <a:spcPts val="0"/>
              </a:spcBef>
              <a:spcAft>
                <a:spcPts val="0"/>
              </a:spcAft>
              <a:buSzPts val="1800"/>
              <a:buNone/>
              <a:defRPr b="0" sz="1800"/>
            </a:lvl8pPr>
            <a:lvl9pPr lvl="8" algn="l">
              <a:lnSpc>
                <a:spcPct val="125000"/>
              </a:lnSpc>
              <a:spcBef>
                <a:spcPts val="0"/>
              </a:spcBef>
              <a:spcAft>
                <a:spcPts val="0"/>
              </a:spcAft>
              <a:buSzPts val="1800"/>
              <a:buNone/>
              <a:defRPr b="0" sz="1800"/>
            </a:lvl9pPr>
          </a:lstStyle>
          <a:p/>
        </p:txBody>
      </p:sp>
      <p:sp>
        <p:nvSpPr>
          <p:cNvPr id="786" name="Google Shape;786;p91"/>
          <p:cNvSpPr txBox="1"/>
          <p:nvPr>
            <p:ph type="ctrTitle"/>
          </p:nvPr>
        </p:nvSpPr>
        <p:spPr>
          <a:xfrm>
            <a:off x="704100" y="2651760"/>
            <a:ext cx="11965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787" name="Google Shape;787;p91"/>
          <p:cNvSpPr txBox="1"/>
          <p:nvPr>
            <p:ph idx="4" type="subTitle"/>
          </p:nvPr>
        </p:nvSpPr>
        <p:spPr>
          <a:xfrm>
            <a:off x="704100" y="4846330"/>
            <a:ext cx="119652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grpSp>
        <p:nvGrpSpPr>
          <p:cNvPr id="788" name="Google Shape;788;p91"/>
          <p:cNvGrpSpPr/>
          <p:nvPr/>
        </p:nvGrpSpPr>
        <p:grpSpPr>
          <a:xfrm>
            <a:off x="15867399" y="9251826"/>
            <a:ext cx="1725920" cy="347510"/>
            <a:chOff x="15867399" y="9251826"/>
            <a:chExt cx="1725920" cy="347510"/>
          </a:xfrm>
        </p:grpSpPr>
        <p:grpSp>
          <p:nvGrpSpPr>
            <p:cNvPr id="789" name="Google Shape;789;p91"/>
            <p:cNvGrpSpPr/>
            <p:nvPr/>
          </p:nvGrpSpPr>
          <p:grpSpPr>
            <a:xfrm>
              <a:off x="16500868" y="9262980"/>
              <a:ext cx="1092451" cy="336217"/>
              <a:chOff x="4940894" y="2609525"/>
              <a:chExt cx="5500759" cy="1694643"/>
            </a:xfrm>
          </p:grpSpPr>
          <p:sp>
            <p:nvSpPr>
              <p:cNvPr id="790" name="Google Shape;790;p9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1" name="Google Shape;791;p9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2" name="Google Shape;792;p9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3" name="Google Shape;793;p9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794" name="Google Shape;794;p91"/>
            <p:cNvGrpSpPr/>
            <p:nvPr/>
          </p:nvGrpSpPr>
          <p:grpSpPr>
            <a:xfrm>
              <a:off x="15867399" y="9251826"/>
              <a:ext cx="523393" cy="347510"/>
              <a:chOff x="1751220" y="2553305"/>
              <a:chExt cx="2635412" cy="1751564"/>
            </a:xfrm>
          </p:grpSpPr>
          <p:grpSp>
            <p:nvGrpSpPr>
              <p:cNvPr id="795" name="Google Shape;795;p91"/>
              <p:cNvGrpSpPr/>
              <p:nvPr/>
            </p:nvGrpSpPr>
            <p:grpSpPr>
              <a:xfrm>
                <a:off x="1751220" y="2553305"/>
                <a:ext cx="2635412" cy="1751564"/>
                <a:chOff x="1751220" y="2553305"/>
                <a:chExt cx="2635412" cy="1751564"/>
              </a:xfrm>
            </p:grpSpPr>
            <p:sp>
              <p:nvSpPr>
                <p:cNvPr id="796" name="Google Shape;796;p9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7" name="Google Shape;797;p9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8" name="Google Shape;798;p9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99" name="Google Shape;799;p9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00" name="Google Shape;800;p9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76" name="Shape 76"/>
        <p:cNvGrpSpPr/>
        <p:nvPr/>
      </p:nvGrpSpPr>
      <p:grpSpPr>
        <a:xfrm>
          <a:off x="0" y="0"/>
          <a:ext cx="0" cy="0"/>
          <a:chOff x="0" y="0"/>
          <a:chExt cx="0" cy="0"/>
        </a:xfrm>
      </p:grpSpPr>
      <p:sp>
        <p:nvSpPr>
          <p:cNvPr id="77" name="Google Shape;77;p1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0"/>
          <p:cNvSpPr txBox="1"/>
          <p:nvPr>
            <p:ph idx="1" type="subTitle"/>
          </p:nvPr>
        </p:nvSpPr>
        <p:spPr>
          <a:xfrm>
            <a:off x="699525" y="699525"/>
            <a:ext cx="32547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b="0" sz="140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p:txBody>
      </p:sp>
      <p:sp>
        <p:nvSpPr>
          <p:cNvPr id="79" name="Google Shape;79;p10"/>
          <p:cNvSpPr txBox="1"/>
          <p:nvPr>
            <p:ph idx="12" type="sldNum"/>
          </p:nvPr>
        </p:nvSpPr>
        <p:spPr>
          <a:xfrm>
            <a:off x="16491075" y="699526"/>
            <a:ext cx="1097400" cy="347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801" name="Shape 801"/>
        <p:cNvGrpSpPr/>
        <p:nvPr/>
      </p:nvGrpSpPr>
      <p:grpSpPr>
        <a:xfrm>
          <a:off x="0" y="0"/>
          <a:ext cx="0" cy="0"/>
          <a:chOff x="0" y="0"/>
          <a:chExt cx="0" cy="0"/>
        </a:xfrm>
      </p:grpSpPr>
      <p:sp>
        <p:nvSpPr>
          <p:cNvPr id="802" name="Google Shape;802;p92"/>
          <p:cNvSpPr txBox="1"/>
          <p:nvPr>
            <p:ph idx="1" type="body"/>
          </p:nvPr>
        </p:nvSpPr>
        <p:spPr>
          <a:xfrm>
            <a:off x="9852650" y="2743200"/>
            <a:ext cx="4929000" cy="6844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800"/>
              <a:buNone/>
              <a:defRPr sz="2800"/>
            </a:lvl1pPr>
            <a:lvl2pPr indent="-406400" lvl="1" marL="914400" algn="l">
              <a:lnSpc>
                <a:spcPct val="115000"/>
              </a:lnSpc>
              <a:spcBef>
                <a:spcPts val="1800"/>
              </a:spcBef>
              <a:spcAft>
                <a:spcPts val="0"/>
              </a:spcAft>
              <a:buSzPts val="2800"/>
              <a:buAutoNum type="alphaLcPeriod"/>
              <a:defRPr sz="2800"/>
            </a:lvl2pPr>
            <a:lvl3pPr indent="-406400" lvl="2" marL="1371600" algn="l">
              <a:lnSpc>
                <a:spcPct val="115000"/>
              </a:lnSpc>
              <a:spcBef>
                <a:spcPts val="1800"/>
              </a:spcBef>
              <a:spcAft>
                <a:spcPts val="0"/>
              </a:spcAft>
              <a:buSzPts val="2800"/>
              <a:buAutoNum type="romanLcPeriod"/>
              <a:defRPr sz="2800"/>
            </a:lvl3pPr>
            <a:lvl4pPr indent="-406400" lvl="3" marL="1828800" algn="l">
              <a:lnSpc>
                <a:spcPct val="115000"/>
              </a:lnSpc>
              <a:spcBef>
                <a:spcPts val="1800"/>
              </a:spcBef>
              <a:spcAft>
                <a:spcPts val="0"/>
              </a:spcAft>
              <a:buSzPts val="2800"/>
              <a:buAutoNum type="arabicPeriod"/>
              <a:defRPr sz="2800"/>
            </a:lvl4pPr>
            <a:lvl5pPr indent="-406400" lvl="4" marL="2286000" algn="l">
              <a:lnSpc>
                <a:spcPct val="115000"/>
              </a:lnSpc>
              <a:spcBef>
                <a:spcPts val="1800"/>
              </a:spcBef>
              <a:spcAft>
                <a:spcPts val="0"/>
              </a:spcAft>
              <a:buSzPts val="2800"/>
              <a:buAutoNum type="alphaLcPeriod"/>
              <a:defRPr sz="2800"/>
            </a:lvl5pPr>
            <a:lvl6pPr indent="-406400" lvl="5" marL="2743200" algn="l">
              <a:lnSpc>
                <a:spcPct val="115000"/>
              </a:lnSpc>
              <a:spcBef>
                <a:spcPts val="1800"/>
              </a:spcBef>
              <a:spcAft>
                <a:spcPts val="0"/>
              </a:spcAft>
              <a:buSzPts val="2800"/>
              <a:buAutoNum type="romanLcPeriod"/>
              <a:defRPr sz="2800"/>
            </a:lvl6pPr>
            <a:lvl7pPr indent="-406400" lvl="6" marL="3200400" algn="l">
              <a:lnSpc>
                <a:spcPct val="115000"/>
              </a:lnSpc>
              <a:spcBef>
                <a:spcPts val="1800"/>
              </a:spcBef>
              <a:spcAft>
                <a:spcPts val="0"/>
              </a:spcAft>
              <a:buSzPts val="2800"/>
              <a:buAutoNum type="arabicPeriod"/>
              <a:defRPr sz="2800"/>
            </a:lvl7pPr>
            <a:lvl8pPr indent="-406400" lvl="7" marL="3657600" algn="l">
              <a:lnSpc>
                <a:spcPct val="115000"/>
              </a:lnSpc>
              <a:spcBef>
                <a:spcPts val="1800"/>
              </a:spcBef>
              <a:spcAft>
                <a:spcPts val="0"/>
              </a:spcAft>
              <a:buSzPts val="2800"/>
              <a:buAutoNum type="alphaLcPeriod"/>
              <a:defRPr sz="2800"/>
            </a:lvl8pPr>
            <a:lvl9pPr indent="-406400" lvl="8" marL="4114800" algn="l">
              <a:lnSpc>
                <a:spcPct val="115000"/>
              </a:lnSpc>
              <a:spcBef>
                <a:spcPts val="1800"/>
              </a:spcBef>
              <a:spcAft>
                <a:spcPts val="1800"/>
              </a:spcAft>
              <a:buSzPts val="2800"/>
              <a:buAutoNum type="romanLcPeriod"/>
              <a:defRPr sz="2800"/>
            </a:lvl9pPr>
          </a:lstStyle>
          <a:p/>
        </p:txBody>
      </p:sp>
      <p:sp>
        <p:nvSpPr>
          <p:cNvPr id="803" name="Google Shape;803;p92"/>
          <p:cNvSpPr txBox="1"/>
          <p:nvPr>
            <p:ph type="title"/>
          </p:nvPr>
        </p:nvSpPr>
        <p:spPr>
          <a:xfrm>
            <a:off x="1403600"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804" name="Shape 804"/>
        <p:cNvGrpSpPr/>
        <p:nvPr/>
      </p:nvGrpSpPr>
      <p:grpSpPr>
        <a:xfrm>
          <a:off x="0" y="0"/>
          <a:ext cx="0" cy="0"/>
          <a:chOff x="0" y="0"/>
          <a:chExt cx="0" cy="0"/>
        </a:xfrm>
      </p:grpSpPr>
      <p:sp>
        <p:nvSpPr>
          <p:cNvPr id="805" name="Google Shape;805;p93"/>
          <p:cNvSpPr txBox="1"/>
          <p:nvPr>
            <p:ph type="title"/>
          </p:nvPr>
        </p:nvSpPr>
        <p:spPr>
          <a:xfrm>
            <a:off x="1403575" y="2651750"/>
            <a:ext cx="4224600" cy="168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p:txBody>
      </p:sp>
      <p:sp>
        <p:nvSpPr>
          <p:cNvPr id="806" name="Google Shape;806;p93"/>
          <p:cNvSpPr txBox="1"/>
          <p:nvPr>
            <p:ph idx="1" type="subTitle"/>
          </p:nvPr>
        </p:nvSpPr>
        <p:spPr>
          <a:xfrm>
            <a:off x="8444450" y="3108954"/>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7" name="Google Shape;807;p93"/>
          <p:cNvSpPr txBox="1"/>
          <p:nvPr>
            <p:ph idx="2" type="subTitle"/>
          </p:nvPr>
        </p:nvSpPr>
        <p:spPr>
          <a:xfrm>
            <a:off x="13373075" y="310895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08" name="Google Shape;808;p93"/>
          <p:cNvSpPr txBox="1"/>
          <p:nvPr>
            <p:ph idx="3" type="subTitle"/>
          </p:nvPr>
        </p:nvSpPr>
        <p:spPr>
          <a:xfrm>
            <a:off x="8444450"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09" name="Google Shape;809;p93"/>
          <p:cNvSpPr txBox="1"/>
          <p:nvPr>
            <p:ph idx="4" type="subTitle"/>
          </p:nvPr>
        </p:nvSpPr>
        <p:spPr>
          <a:xfrm>
            <a:off x="13373075" y="274320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0" name="Google Shape;810;p93"/>
          <p:cNvSpPr txBox="1"/>
          <p:nvPr>
            <p:ph idx="5" type="subTitle"/>
          </p:nvPr>
        </p:nvSpPr>
        <p:spPr>
          <a:xfrm>
            <a:off x="8444450" y="4846323"/>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1" name="Google Shape;811;p93"/>
          <p:cNvSpPr txBox="1"/>
          <p:nvPr>
            <p:ph idx="6" type="subTitle"/>
          </p:nvPr>
        </p:nvSpPr>
        <p:spPr>
          <a:xfrm>
            <a:off x="13373075" y="4846322"/>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2" name="Google Shape;812;p93"/>
          <p:cNvSpPr txBox="1"/>
          <p:nvPr>
            <p:ph idx="7" type="subTitle"/>
          </p:nvPr>
        </p:nvSpPr>
        <p:spPr>
          <a:xfrm>
            <a:off x="8444450"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3" name="Google Shape;813;p93"/>
          <p:cNvSpPr txBox="1"/>
          <p:nvPr>
            <p:ph idx="8" type="subTitle"/>
          </p:nvPr>
        </p:nvSpPr>
        <p:spPr>
          <a:xfrm>
            <a:off x="13373075" y="44805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4" name="Google Shape;814;p93"/>
          <p:cNvSpPr txBox="1"/>
          <p:nvPr>
            <p:ph idx="9" type="subTitle"/>
          </p:nvPr>
        </p:nvSpPr>
        <p:spPr>
          <a:xfrm>
            <a:off x="8444450"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5" name="Google Shape;815;p93"/>
          <p:cNvSpPr txBox="1"/>
          <p:nvPr>
            <p:ph idx="13" type="subTitle"/>
          </p:nvPr>
        </p:nvSpPr>
        <p:spPr>
          <a:xfrm>
            <a:off x="13373075" y="6583677"/>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6" name="Google Shape;816;p93"/>
          <p:cNvSpPr txBox="1"/>
          <p:nvPr>
            <p:ph idx="14" type="subTitle"/>
          </p:nvPr>
        </p:nvSpPr>
        <p:spPr>
          <a:xfrm>
            <a:off x="8444450"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7" name="Google Shape;817;p93"/>
          <p:cNvSpPr txBox="1"/>
          <p:nvPr>
            <p:ph idx="15" type="subTitle"/>
          </p:nvPr>
        </p:nvSpPr>
        <p:spPr>
          <a:xfrm>
            <a:off x="13373075" y="62179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18" name="Google Shape;818;p93"/>
          <p:cNvSpPr txBox="1"/>
          <p:nvPr>
            <p:ph idx="16" type="subTitle"/>
          </p:nvPr>
        </p:nvSpPr>
        <p:spPr>
          <a:xfrm>
            <a:off x="8444450"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19" name="Google Shape;819;p93"/>
          <p:cNvSpPr txBox="1"/>
          <p:nvPr>
            <p:ph idx="17" type="subTitle"/>
          </p:nvPr>
        </p:nvSpPr>
        <p:spPr>
          <a:xfrm>
            <a:off x="13373075" y="8321045"/>
            <a:ext cx="4224600" cy="457200"/>
          </a:xfrm>
          <a:prstGeom prst="rect">
            <a:avLst/>
          </a:prstGeom>
          <a:noFill/>
          <a:ln>
            <a:noFill/>
          </a:ln>
        </p:spPr>
        <p:txBody>
          <a:bodyPr anchorCtr="0" anchor="t" bIns="0" lIns="0" spcFirstLastPara="1" rIns="0" wrap="square" tIns="0">
            <a:noAutofit/>
          </a:bodyPr>
          <a:lstStyle>
            <a:lvl1pPr lvl="0" marR="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p:txBody>
      </p:sp>
      <p:sp>
        <p:nvSpPr>
          <p:cNvPr id="820" name="Google Shape;820;p93"/>
          <p:cNvSpPr txBox="1"/>
          <p:nvPr>
            <p:ph idx="18" type="subTitle"/>
          </p:nvPr>
        </p:nvSpPr>
        <p:spPr>
          <a:xfrm>
            <a:off x="8444450"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1" name="Google Shape;821;p93"/>
          <p:cNvSpPr txBox="1"/>
          <p:nvPr>
            <p:ph idx="19" type="subTitle"/>
          </p:nvPr>
        </p:nvSpPr>
        <p:spPr>
          <a:xfrm>
            <a:off x="13373075" y="79552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2" name="Google Shape;822;p93"/>
          <p:cNvSpPr txBox="1"/>
          <p:nvPr>
            <p:ph idx="20" type="subTitle"/>
          </p:nvPr>
        </p:nvSpPr>
        <p:spPr>
          <a:xfrm>
            <a:off x="8444450"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3" name="Google Shape;823;p93"/>
          <p:cNvSpPr txBox="1"/>
          <p:nvPr>
            <p:ph idx="21" type="subTitle"/>
          </p:nvPr>
        </p:nvSpPr>
        <p:spPr>
          <a:xfrm>
            <a:off x="13373075" y="356616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4" name="Google Shape;824;p93"/>
          <p:cNvSpPr txBox="1"/>
          <p:nvPr>
            <p:ph idx="22" type="subTitle"/>
          </p:nvPr>
        </p:nvSpPr>
        <p:spPr>
          <a:xfrm>
            <a:off x="8444450"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5" name="Google Shape;825;p93"/>
          <p:cNvSpPr txBox="1"/>
          <p:nvPr>
            <p:ph idx="23" type="subTitle"/>
          </p:nvPr>
        </p:nvSpPr>
        <p:spPr>
          <a:xfrm>
            <a:off x="13373075" y="530352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6" name="Google Shape;826;p93"/>
          <p:cNvSpPr txBox="1"/>
          <p:nvPr>
            <p:ph idx="24" type="subTitle"/>
          </p:nvPr>
        </p:nvSpPr>
        <p:spPr>
          <a:xfrm>
            <a:off x="8444450"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7" name="Google Shape;827;p93"/>
          <p:cNvSpPr txBox="1"/>
          <p:nvPr>
            <p:ph idx="25" type="subTitle"/>
          </p:nvPr>
        </p:nvSpPr>
        <p:spPr>
          <a:xfrm>
            <a:off x="13373075" y="704088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8" name="Google Shape;828;p93"/>
          <p:cNvSpPr txBox="1"/>
          <p:nvPr>
            <p:ph idx="26" type="subTitle"/>
          </p:nvPr>
        </p:nvSpPr>
        <p:spPr>
          <a:xfrm>
            <a:off x="8444450"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
        <p:nvSpPr>
          <p:cNvPr id="829" name="Google Shape;829;p93"/>
          <p:cNvSpPr txBox="1"/>
          <p:nvPr>
            <p:ph idx="27" type="subTitle"/>
          </p:nvPr>
        </p:nvSpPr>
        <p:spPr>
          <a:xfrm>
            <a:off x="13373075" y="8778240"/>
            <a:ext cx="4224600" cy="347400"/>
          </a:xfrm>
          <a:prstGeom prst="rect">
            <a:avLst/>
          </a:prstGeom>
          <a:noFill/>
          <a:ln>
            <a:noFill/>
          </a:ln>
        </p:spPr>
        <p:txBody>
          <a:bodyPr anchorCtr="0" anchor="b" bIns="0" lIns="0" spcFirstLastPara="1" rIns="0" wrap="square" tIns="0">
            <a:noAutofit/>
          </a:bodyPr>
          <a:lstStyle>
            <a:lvl1pPr lvl="0" marR="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30" name="Shape 830"/>
        <p:cNvGrpSpPr/>
        <p:nvPr/>
      </p:nvGrpSpPr>
      <p:grpSpPr>
        <a:xfrm>
          <a:off x="0" y="0"/>
          <a:ext cx="0" cy="0"/>
          <a:chOff x="0" y="0"/>
          <a:chExt cx="0" cy="0"/>
        </a:xfrm>
      </p:grpSpPr>
      <p:sp>
        <p:nvSpPr>
          <p:cNvPr id="831" name="Google Shape;831;p94"/>
          <p:cNvSpPr txBox="1"/>
          <p:nvPr>
            <p:ph type="title"/>
          </p:nvPr>
        </p:nvSpPr>
        <p:spPr>
          <a:xfrm>
            <a:off x="1403600" y="356616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2" name="Google Shape;832;p94"/>
          <p:cNvSpPr txBox="1"/>
          <p:nvPr>
            <p:ph idx="1" type="subTitle"/>
          </p:nvPr>
        </p:nvSpPr>
        <p:spPr>
          <a:xfrm>
            <a:off x="1403600" y="2743200"/>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833" name="Shape 833"/>
        <p:cNvGrpSpPr/>
        <p:nvPr/>
      </p:nvGrpSpPr>
      <p:grpSpPr>
        <a:xfrm>
          <a:off x="0" y="0"/>
          <a:ext cx="0" cy="0"/>
          <a:chOff x="0" y="0"/>
          <a:chExt cx="0" cy="0"/>
        </a:xfrm>
      </p:grpSpPr>
      <p:sp>
        <p:nvSpPr>
          <p:cNvPr id="834" name="Google Shape;834;p95"/>
          <p:cNvSpPr txBox="1"/>
          <p:nvPr>
            <p:ph type="title"/>
          </p:nvPr>
        </p:nvSpPr>
        <p:spPr>
          <a:xfrm>
            <a:off x="1403600" y="2697480"/>
            <a:ext cx="13377600" cy="4114800"/>
          </a:xfrm>
          <a:prstGeom prst="rect">
            <a:avLst/>
          </a:prstGeom>
          <a:noFill/>
          <a:ln>
            <a:noFill/>
          </a:ln>
        </p:spPr>
        <p:txBody>
          <a:bodyPr anchorCtr="0" anchor="t" bIns="0" lIns="0" spcFirstLastPara="1" rIns="0" wrap="square" tIns="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p:txBody>
      </p:sp>
      <p:sp>
        <p:nvSpPr>
          <p:cNvPr id="835" name="Google Shape;835;p95"/>
          <p:cNvSpPr txBox="1"/>
          <p:nvPr>
            <p:ph idx="1" type="subTitle"/>
          </p:nvPr>
        </p:nvSpPr>
        <p:spPr>
          <a:xfrm>
            <a:off x="1403600" y="7306061"/>
            <a:ext cx="13377600" cy="347400"/>
          </a:xfrm>
          <a:prstGeom prst="rect">
            <a:avLst/>
          </a:prstGeom>
          <a:noFill/>
          <a:ln>
            <a:noFill/>
          </a:ln>
        </p:spPr>
        <p:txBody>
          <a:bodyPr anchorCtr="0" anchor="t" bIns="0" lIns="0" spcFirstLastPara="1" rIns="0" wrap="square" tIns="0">
            <a:noAutofit/>
          </a:bodyPr>
          <a:lstStyle>
            <a:lvl1pPr lvl="0" marR="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836" name="Shape 836"/>
        <p:cNvGrpSpPr/>
        <p:nvPr/>
      </p:nvGrpSpPr>
      <p:grpSpPr>
        <a:xfrm>
          <a:off x="0" y="0"/>
          <a:ext cx="0" cy="0"/>
          <a:chOff x="0" y="0"/>
          <a:chExt cx="0" cy="0"/>
        </a:xfrm>
      </p:grpSpPr>
      <p:sp>
        <p:nvSpPr>
          <p:cNvPr id="837" name="Google Shape;837;p96"/>
          <p:cNvSpPr txBox="1"/>
          <p:nvPr>
            <p:ph type="ctrTitle"/>
          </p:nvPr>
        </p:nvSpPr>
        <p:spPr>
          <a:xfrm>
            <a:off x="1403600" y="2651750"/>
            <a:ext cx="11965200" cy="1719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838" name="Shape 838"/>
        <p:cNvGrpSpPr/>
        <p:nvPr/>
      </p:nvGrpSpPr>
      <p:grpSpPr>
        <a:xfrm>
          <a:off x="0" y="0"/>
          <a:ext cx="0" cy="0"/>
          <a:chOff x="0" y="0"/>
          <a:chExt cx="0" cy="0"/>
        </a:xfrm>
      </p:grpSpPr>
      <p:sp>
        <p:nvSpPr>
          <p:cNvPr id="839" name="Google Shape;839;p97"/>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40" name="Google Shape;840;p97"/>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41" name="Google Shape;841;p97"/>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42" name="Google Shape;842;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Building age-appropriate experiences for young people online</a:t>
            </a:r>
            <a:endParaRPr b="0" i="0" sz="1400" u="none" cap="none" strike="noStrike">
              <a:solidFill>
                <a:srgbClr val="1C2B33"/>
              </a:solidFill>
              <a:latin typeface="Arial"/>
              <a:ea typeface="Arial"/>
              <a:cs typeface="Arial"/>
              <a:sym typeface="Arial"/>
            </a:endParaRPr>
          </a:p>
        </p:txBody>
      </p:sp>
      <p:grpSp>
        <p:nvGrpSpPr>
          <p:cNvPr id="843" name="Google Shape;843;p97"/>
          <p:cNvGrpSpPr/>
          <p:nvPr/>
        </p:nvGrpSpPr>
        <p:grpSpPr>
          <a:xfrm>
            <a:off x="757593" y="9578871"/>
            <a:ext cx="860353" cy="172004"/>
            <a:chOff x="1751220" y="2553305"/>
            <a:chExt cx="8690433" cy="1751564"/>
          </a:xfrm>
        </p:grpSpPr>
        <p:grpSp>
          <p:nvGrpSpPr>
            <p:cNvPr id="844" name="Google Shape;844;p97"/>
            <p:cNvGrpSpPr/>
            <p:nvPr/>
          </p:nvGrpSpPr>
          <p:grpSpPr>
            <a:xfrm>
              <a:off x="4940894" y="2609525"/>
              <a:ext cx="5500759" cy="1694643"/>
              <a:chOff x="4940894" y="2609525"/>
              <a:chExt cx="5500759" cy="1694643"/>
            </a:xfrm>
          </p:grpSpPr>
          <p:sp>
            <p:nvSpPr>
              <p:cNvPr id="845" name="Google Shape;845;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6" name="Google Shape;846;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7" name="Google Shape;847;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48" name="Google Shape;848;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849" name="Google Shape;849;p97"/>
            <p:cNvGrpSpPr/>
            <p:nvPr/>
          </p:nvGrpSpPr>
          <p:grpSpPr>
            <a:xfrm>
              <a:off x="1751220" y="2553305"/>
              <a:ext cx="2635412" cy="1751564"/>
              <a:chOff x="1751220" y="2553305"/>
              <a:chExt cx="2635412" cy="1751564"/>
            </a:xfrm>
          </p:grpSpPr>
          <p:grpSp>
            <p:nvGrpSpPr>
              <p:cNvPr id="850" name="Google Shape;850;p97"/>
              <p:cNvGrpSpPr/>
              <p:nvPr/>
            </p:nvGrpSpPr>
            <p:grpSpPr>
              <a:xfrm>
                <a:off x="1751220" y="2553305"/>
                <a:ext cx="2635412" cy="1751564"/>
                <a:chOff x="1751220" y="2553305"/>
                <a:chExt cx="2635412" cy="1751564"/>
              </a:xfrm>
            </p:grpSpPr>
            <p:sp>
              <p:nvSpPr>
                <p:cNvPr id="851" name="Google Shape;851;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2" name="Google Shape;852;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3" name="Google Shape;853;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854" name="Google Shape;854;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855" name="Google Shape;855;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856" name="Google Shape;856;p97"/>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857" name="Shape 857"/>
        <p:cNvGrpSpPr/>
        <p:nvPr/>
      </p:nvGrpSpPr>
      <p:grpSpPr>
        <a:xfrm>
          <a:off x="0" y="0"/>
          <a:ext cx="0" cy="0"/>
          <a:chOff x="0" y="0"/>
          <a:chExt cx="0" cy="0"/>
        </a:xfrm>
      </p:grpSpPr>
      <p:sp>
        <p:nvSpPr>
          <p:cNvPr id="858" name="Google Shape;858;p98"/>
          <p:cNvSpPr txBox="1"/>
          <p:nvPr>
            <p:ph type="title"/>
          </p:nvPr>
        </p:nvSpPr>
        <p:spPr>
          <a:xfrm>
            <a:off x="699500" y="2651750"/>
            <a:ext cx="14785800" cy="850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59" name="Google Shape;859;p98"/>
          <p:cNvSpPr txBox="1"/>
          <p:nvPr>
            <p:ph idx="1" type="body"/>
          </p:nvPr>
        </p:nvSpPr>
        <p:spPr>
          <a:xfrm>
            <a:off x="699500" y="4105647"/>
            <a:ext cx="147858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60" name="Google Shape;860;p98"/>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61" name="Google Shape;861;p98"/>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Metaverse Fund Investments 2021 &amp; 2022</a:t>
            </a:r>
            <a:endParaRPr b="1" i="0" sz="1400" u="none" cap="none" strike="noStrike">
              <a:solidFill>
                <a:schemeClr val="dk1"/>
              </a:solidFill>
              <a:latin typeface="Arial"/>
              <a:ea typeface="Arial"/>
              <a:cs typeface="Arial"/>
              <a:sym typeface="Arial"/>
            </a:endParaRPr>
          </a:p>
        </p:txBody>
      </p:sp>
      <p:grpSp>
        <p:nvGrpSpPr>
          <p:cNvPr id="862" name="Google Shape;862;p98"/>
          <p:cNvGrpSpPr/>
          <p:nvPr/>
        </p:nvGrpSpPr>
        <p:grpSpPr>
          <a:xfrm>
            <a:off x="699217" y="9415916"/>
            <a:ext cx="852259" cy="171601"/>
            <a:chOff x="15867399" y="9251826"/>
            <a:chExt cx="1725920" cy="347510"/>
          </a:xfrm>
        </p:grpSpPr>
        <p:grpSp>
          <p:nvGrpSpPr>
            <p:cNvPr id="863" name="Google Shape;863;p98"/>
            <p:cNvGrpSpPr/>
            <p:nvPr/>
          </p:nvGrpSpPr>
          <p:grpSpPr>
            <a:xfrm>
              <a:off x="16500868" y="9262980"/>
              <a:ext cx="1092451" cy="336217"/>
              <a:chOff x="4940894" y="2609525"/>
              <a:chExt cx="5500759" cy="1694643"/>
            </a:xfrm>
          </p:grpSpPr>
          <p:sp>
            <p:nvSpPr>
              <p:cNvPr id="864" name="Google Shape;864;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5" name="Google Shape;865;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6" name="Google Shape;866;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67" name="Google Shape;867;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nvGrpSpPr>
            <p:cNvPr id="868" name="Google Shape;868;p98"/>
            <p:cNvGrpSpPr/>
            <p:nvPr/>
          </p:nvGrpSpPr>
          <p:grpSpPr>
            <a:xfrm>
              <a:off x="15867399" y="9251826"/>
              <a:ext cx="523393" cy="347510"/>
              <a:chOff x="1751220" y="2553305"/>
              <a:chExt cx="2635412" cy="1751564"/>
            </a:xfrm>
          </p:grpSpPr>
          <p:grpSp>
            <p:nvGrpSpPr>
              <p:cNvPr id="869" name="Google Shape;869;p98"/>
              <p:cNvGrpSpPr/>
              <p:nvPr/>
            </p:nvGrpSpPr>
            <p:grpSpPr>
              <a:xfrm>
                <a:off x="1751220" y="2553305"/>
                <a:ext cx="2635412" cy="1751564"/>
                <a:chOff x="1751220" y="2553305"/>
                <a:chExt cx="2635412" cy="1751564"/>
              </a:xfrm>
            </p:grpSpPr>
            <p:sp>
              <p:nvSpPr>
                <p:cNvPr id="870" name="Google Shape;870;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1" name="Google Shape;871;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2" name="Google Shape;872;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73" name="Google Shape;873;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4" name="Google Shape;874;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grpSp>
      <p:sp>
        <p:nvSpPr>
          <p:cNvPr id="875" name="Google Shape;875;p98"/>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67788A"/>
              </a:buClr>
              <a:buSzPts val="1000"/>
              <a:buFont typeface="Montserrat SemiBold"/>
              <a:buNone/>
            </a:pPr>
            <a:r>
              <a:rPr b="1" i="0" lang="fr-FR" sz="1400" u="none" cap="none" strike="noStrike">
                <a:solidFill>
                  <a:schemeClr val="lt1"/>
                </a:solidFill>
                <a:latin typeface="Arial"/>
                <a:ea typeface="Arial"/>
                <a:cs typeface="Arial"/>
                <a:sym typeface="Arial"/>
              </a:rPr>
              <a:t>0</a:t>
            </a:r>
            <a:fld id="{00000000-1234-1234-1234-123412341234}" type="slidenum">
              <a:rPr b="1" i="0" lang="fr-FR" sz="1400" u="none" cap="none" strike="noStrike">
                <a:solidFill>
                  <a:schemeClr val="lt1"/>
                </a:solidFill>
                <a:latin typeface="Arial"/>
                <a:ea typeface="Arial"/>
                <a:cs typeface="Arial"/>
                <a:sym typeface="Arial"/>
              </a:rPr>
              <a:t>‹#›</a:t>
            </a:fld>
            <a:endParaRPr b="1"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876" name="Shape 876"/>
        <p:cNvGrpSpPr/>
        <p:nvPr/>
      </p:nvGrpSpPr>
      <p:grpSpPr>
        <a:xfrm>
          <a:off x="0" y="0"/>
          <a:ext cx="0" cy="0"/>
          <a:chOff x="0" y="0"/>
          <a:chExt cx="0" cy="0"/>
        </a:xfrm>
      </p:grpSpPr>
      <p:sp>
        <p:nvSpPr>
          <p:cNvPr id="877" name="Google Shape;877;p99"/>
          <p:cNvSpPr txBox="1"/>
          <p:nvPr>
            <p:ph idx="1"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
        <p:nvSpPr>
          <p:cNvPr id="878" name="Google Shape;878;p99"/>
          <p:cNvSpPr txBox="1"/>
          <p:nvPr>
            <p:ph type="title"/>
          </p:nvPr>
        </p:nvSpPr>
        <p:spPr>
          <a:xfrm>
            <a:off x="699525" y="2651750"/>
            <a:ext cx="105612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79" name="Google Shape;879;p99"/>
          <p:cNvSpPr txBox="1"/>
          <p:nvPr>
            <p:ph idx="2" type="body"/>
          </p:nvPr>
        </p:nvSpPr>
        <p:spPr>
          <a:xfrm>
            <a:off x="699525" y="4969750"/>
            <a:ext cx="105612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880" name="Shape 880"/>
        <p:cNvGrpSpPr/>
        <p:nvPr/>
      </p:nvGrpSpPr>
      <p:grpSpPr>
        <a:xfrm>
          <a:off x="0" y="0"/>
          <a:ext cx="0" cy="0"/>
          <a:chOff x="0" y="0"/>
          <a:chExt cx="0" cy="0"/>
        </a:xfrm>
      </p:grpSpPr>
      <p:sp>
        <p:nvSpPr>
          <p:cNvPr id="881" name="Google Shape;881;p100"/>
          <p:cNvSpPr txBox="1"/>
          <p:nvPr>
            <p:ph type="title"/>
          </p:nvPr>
        </p:nvSpPr>
        <p:spPr>
          <a:xfrm>
            <a:off x="699525" y="2651750"/>
            <a:ext cx="7745400" cy="1710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2" name="Google Shape;882;p100"/>
          <p:cNvSpPr txBox="1"/>
          <p:nvPr>
            <p:ph idx="1" type="body"/>
          </p:nvPr>
        </p:nvSpPr>
        <p:spPr>
          <a:xfrm>
            <a:off x="699525" y="4969750"/>
            <a:ext cx="7745400" cy="4617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3" name="Google Shape;883;p100"/>
          <p:cNvSpPr txBox="1"/>
          <p:nvPr>
            <p:ph idx="2" type="subTitle"/>
          </p:nvPr>
        </p:nvSpPr>
        <p:spPr>
          <a:xfrm>
            <a:off x="699525" y="699525"/>
            <a:ext cx="77454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884" name="Shape 884"/>
        <p:cNvGrpSpPr/>
        <p:nvPr/>
      </p:nvGrpSpPr>
      <p:grpSpPr>
        <a:xfrm>
          <a:off x="0" y="0"/>
          <a:ext cx="0" cy="0"/>
          <a:chOff x="0" y="0"/>
          <a:chExt cx="0" cy="0"/>
        </a:xfrm>
      </p:grpSpPr>
      <p:sp>
        <p:nvSpPr>
          <p:cNvPr id="885" name="Google Shape;885;p101"/>
          <p:cNvSpPr txBox="1"/>
          <p:nvPr>
            <p:ph type="title"/>
          </p:nvPr>
        </p:nvSpPr>
        <p:spPr>
          <a:xfrm>
            <a:off x="699525" y="2651750"/>
            <a:ext cx="4929000" cy="2569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p:txBody>
      </p:sp>
      <p:sp>
        <p:nvSpPr>
          <p:cNvPr id="886" name="Google Shape;886;p101"/>
          <p:cNvSpPr txBox="1"/>
          <p:nvPr>
            <p:ph idx="1" type="body"/>
          </p:nvPr>
        </p:nvSpPr>
        <p:spPr>
          <a:xfrm>
            <a:off x="699525" y="5843023"/>
            <a:ext cx="4929000" cy="3744600"/>
          </a:xfrm>
          <a:prstGeom prst="rect">
            <a:avLst/>
          </a:prstGeom>
          <a:noFill/>
          <a:ln>
            <a:noFill/>
          </a:ln>
        </p:spPr>
        <p:txBody>
          <a:bodyPr anchorCtr="0" anchor="t" bIns="0" lIns="0" spcFirstLastPara="1" rIns="0" wrap="square" tIns="0">
            <a:noAutofit/>
          </a:bodyPr>
          <a:lstStyle>
            <a:lvl1pPr indent="-342900" lvl="0" marL="457200" algn="l">
              <a:lnSpc>
                <a:spcPct val="125000"/>
              </a:lnSpc>
              <a:spcBef>
                <a:spcPts val="0"/>
              </a:spcBef>
              <a:spcAft>
                <a:spcPts val="0"/>
              </a:spcAft>
              <a:buSzPts val="1800"/>
              <a:buChar char="•"/>
              <a:defRPr/>
            </a:lvl1pPr>
            <a:lvl2pPr indent="-342900" lvl="1" marL="914400" algn="l">
              <a:lnSpc>
                <a:spcPct val="125000"/>
              </a:lnSpc>
              <a:spcBef>
                <a:spcPts val="1000"/>
              </a:spcBef>
              <a:spcAft>
                <a:spcPts val="0"/>
              </a:spcAft>
              <a:buSzPts val="1800"/>
              <a:buChar char="﹘"/>
              <a:defRPr/>
            </a:lvl2pPr>
            <a:lvl3pPr indent="-342900" lvl="2" marL="1371600" algn="l">
              <a:lnSpc>
                <a:spcPct val="125000"/>
              </a:lnSpc>
              <a:spcBef>
                <a:spcPts val="1000"/>
              </a:spcBef>
              <a:spcAft>
                <a:spcPts val="0"/>
              </a:spcAft>
              <a:buSzPts val="1800"/>
              <a:buChar char="﹘"/>
              <a:defRPr/>
            </a:lvl3pPr>
            <a:lvl4pPr indent="-342900" lvl="3" marL="1828800" algn="l">
              <a:lnSpc>
                <a:spcPct val="125000"/>
              </a:lnSpc>
              <a:spcBef>
                <a:spcPts val="1000"/>
              </a:spcBef>
              <a:spcAft>
                <a:spcPts val="0"/>
              </a:spcAft>
              <a:buSzPts val="1800"/>
              <a:buChar char="﹘"/>
              <a:defRPr/>
            </a:lvl4pPr>
            <a:lvl5pPr indent="-342900" lvl="4" marL="2286000" algn="l">
              <a:lnSpc>
                <a:spcPct val="125000"/>
              </a:lnSpc>
              <a:spcBef>
                <a:spcPts val="1000"/>
              </a:spcBef>
              <a:spcAft>
                <a:spcPts val="0"/>
              </a:spcAft>
              <a:buSzPts val="1800"/>
              <a:buChar char="﹘"/>
              <a:defRPr/>
            </a:lvl5pPr>
            <a:lvl6pPr indent="-342900" lvl="5" marL="2743200" algn="l">
              <a:lnSpc>
                <a:spcPct val="125000"/>
              </a:lnSpc>
              <a:spcBef>
                <a:spcPts val="1000"/>
              </a:spcBef>
              <a:spcAft>
                <a:spcPts val="0"/>
              </a:spcAft>
              <a:buSzPts val="1800"/>
              <a:buChar char="﹘"/>
              <a:defRPr/>
            </a:lvl6pPr>
            <a:lvl7pPr indent="-342900" lvl="6" marL="3200400" algn="l">
              <a:lnSpc>
                <a:spcPct val="125000"/>
              </a:lnSpc>
              <a:spcBef>
                <a:spcPts val="1000"/>
              </a:spcBef>
              <a:spcAft>
                <a:spcPts val="0"/>
              </a:spcAft>
              <a:buSzPts val="1800"/>
              <a:buChar char="﹘"/>
              <a:defRPr/>
            </a:lvl7pPr>
            <a:lvl8pPr indent="-342900" lvl="7" marL="3657600" algn="l">
              <a:lnSpc>
                <a:spcPct val="125000"/>
              </a:lnSpc>
              <a:spcBef>
                <a:spcPts val="1000"/>
              </a:spcBef>
              <a:spcAft>
                <a:spcPts val="0"/>
              </a:spcAft>
              <a:buSzPts val="1800"/>
              <a:buChar char="﹘"/>
              <a:defRPr/>
            </a:lvl8pPr>
            <a:lvl9pPr indent="-342900" lvl="8" marL="4114800" algn="l">
              <a:lnSpc>
                <a:spcPct val="125000"/>
              </a:lnSpc>
              <a:spcBef>
                <a:spcPts val="1000"/>
              </a:spcBef>
              <a:spcAft>
                <a:spcPts val="1000"/>
              </a:spcAft>
              <a:buSzPts val="1800"/>
              <a:buChar char="﹘"/>
              <a:defRPr/>
            </a:lvl9pPr>
          </a:lstStyle>
          <a:p/>
        </p:txBody>
      </p:sp>
      <p:sp>
        <p:nvSpPr>
          <p:cNvPr id="887" name="Google Shape;887;p101"/>
          <p:cNvSpPr txBox="1"/>
          <p:nvPr>
            <p:ph idx="2" type="subTitle"/>
          </p:nvPr>
        </p:nvSpPr>
        <p:spPr>
          <a:xfrm>
            <a:off x="699525" y="699525"/>
            <a:ext cx="4929000" cy="3474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1.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22.xml"/><Relationship Id="rId84" Type="http://schemas.openxmlformats.org/officeDocument/2006/relationships/slideLayout" Target="../slideLayouts/slideLayout166.xml"/><Relationship Id="rId83" Type="http://schemas.openxmlformats.org/officeDocument/2006/relationships/slideLayout" Target="../slideLayouts/slideLayout165.xml"/><Relationship Id="rId42" Type="http://schemas.openxmlformats.org/officeDocument/2006/relationships/slideLayout" Target="../slideLayouts/slideLayout124.xml"/><Relationship Id="rId86" Type="http://schemas.openxmlformats.org/officeDocument/2006/relationships/theme" Target="../theme/theme2.xml"/><Relationship Id="rId41" Type="http://schemas.openxmlformats.org/officeDocument/2006/relationships/slideLayout" Target="../slideLayouts/slideLayout123.xml"/><Relationship Id="rId85" Type="http://schemas.openxmlformats.org/officeDocument/2006/relationships/slideLayout" Target="../slideLayouts/slideLayout167.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80" Type="http://schemas.openxmlformats.org/officeDocument/2006/relationships/slideLayout" Target="../slideLayouts/slideLayout162.xml"/><Relationship Id="rId82" Type="http://schemas.openxmlformats.org/officeDocument/2006/relationships/slideLayout" Target="../slideLayouts/slideLayout164.xml"/><Relationship Id="rId81" Type="http://schemas.openxmlformats.org/officeDocument/2006/relationships/slideLayout" Target="../slideLayouts/slideLayout163.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73" Type="http://schemas.openxmlformats.org/officeDocument/2006/relationships/slideLayout" Target="../slideLayouts/slideLayout155.xml"/><Relationship Id="rId72" Type="http://schemas.openxmlformats.org/officeDocument/2006/relationships/slideLayout" Target="../slideLayouts/slideLayout154.xml"/><Relationship Id="rId31" Type="http://schemas.openxmlformats.org/officeDocument/2006/relationships/slideLayout" Target="../slideLayouts/slideLayout113.xml"/><Relationship Id="rId75" Type="http://schemas.openxmlformats.org/officeDocument/2006/relationships/slideLayout" Target="../slideLayouts/slideLayout157.xml"/><Relationship Id="rId30" Type="http://schemas.openxmlformats.org/officeDocument/2006/relationships/slideLayout" Target="../slideLayouts/slideLayout112.xml"/><Relationship Id="rId74" Type="http://schemas.openxmlformats.org/officeDocument/2006/relationships/slideLayout" Target="../slideLayouts/slideLayout156.xml"/><Relationship Id="rId33" Type="http://schemas.openxmlformats.org/officeDocument/2006/relationships/slideLayout" Target="../slideLayouts/slideLayout115.xml"/><Relationship Id="rId77" Type="http://schemas.openxmlformats.org/officeDocument/2006/relationships/slideLayout" Target="../slideLayouts/slideLayout159.xml"/><Relationship Id="rId32" Type="http://schemas.openxmlformats.org/officeDocument/2006/relationships/slideLayout" Target="../slideLayouts/slideLayout114.xml"/><Relationship Id="rId76" Type="http://schemas.openxmlformats.org/officeDocument/2006/relationships/slideLayout" Target="../slideLayouts/slideLayout158.xml"/><Relationship Id="rId35" Type="http://schemas.openxmlformats.org/officeDocument/2006/relationships/slideLayout" Target="../slideLayouts/slideLayout117.xml"/><Relationship Id="rId79" Type="http://schemas.openxmlformats.org/officeDocument/2006/relationships/slideLayout" Target="../slideLayouts/slideLayout161.xml"/><Relationship Id="rId34" Type="http://schemas.openxmlformats.org/officeDocument/2006/relationships/slideLayout" Target="../slideLayouts/slideLayout116.xml"/><Relationship Id="rId78" Type="http://schemas.openxmlformats.org/officeDocument/2006/relationships/slideLayout" Target="../slideLayouts/slideLayout160.xml"/><Relationship Id="rId71" Type="http://schemas.openxmlformats.org/officeDocument/2006/relationships/slideLayout" Target="../slideLayouts/slideLayout153.xml"/><Relationship Id="rId70" Type="http://schemas.openxmlformats.org/officeDocument/2006/relationships/slideLayout" Target="../slideLayouts/slideLayout152.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62" Type="http://schemas.openxmlformats.org/officeDocument/2006/relationships/slideLayout" Target="../slideLayouts/slideLayout144.xml"/><Relationship Id="rId61" Type="http://schemas.openxmlformats.org/officeDocument/2006/relationships/slideLayout" Target="../slideLayouts/slideLayout143.xml"/><Relationship Id="rId20" Type="http://schemas.openxmlformats.org/officeDocument/2006/relationships/slideLayout" Target="../slideLayouts/slideLayout102.xml"/><Relationship Id="rId64" Type="http://schemas.openxmlformats.org/officeDocument/2006/relationships/slideLayout" Target="../slideLayouts/slideLayout146.xml"/><Relationship Id="rId63" Type="http://schemas.openxmlformats.org/officeDocument/2006/relationships/slideLayout" Target="../slideLayouts/slideLayout145.xml"/><Relationship Id="rId22" Type="http://schemas.openxmlformats.org/officeDocument/2006/relationships/slideLayout" Target="../slideLayouts/slideLayout104.xml"/><Relationship Id="rId66" Type="http://schemas.openxmlformats.org/officeDocument/2006/relationships/slideLayout" Target="../slideLayouts/slideLayout148.xml"/><Relationship Id="rId21" Type="http://schemas.openxmlformats.org/officeDocument/2006/relationships/slideLayout" Target="../slideLayouts/slideLayout103.xml"/><Relationship Id="rId65" Type="http://schemas.openxmlformats.org/officeDocument/2006/relationships/slideLayout" Target="../slideLayouts/slideLayout147.xml"/><Relationship Id="rId24" Type="http://schemas.openxmlformats.org/officeDocument/2006/relationships/slideLayout" Target="../slideLayouts/slideLayout106.xml"/><Relationship Id="rId68" Type="http://schemas.openxmlformats.org/officeDocument/2006/relationships/slideLayout" Target="../slideLayouts/slideLayout150.xml"/><Relationship Id="rId23" Type="http://schemas.openxmlformats.org/officeDocument/2006/relationships/slideLayout" Target="../slideLayouts/slideLayout105.xml"/><Relationship Id="rId67" Type="http://schemas.openxmlformats.org/officeDocument/2006/relationships/slideLayout" Target="../slideLayouts/slideLayout149.xml"/><Relationship Id="rId60" Type="http://schemas.openxmlformats.org/officeDocument/2006/relationships/slideLayout" Target="../slideLayouts/slideLayout142.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69" Type="http://schemas.openxmlformats.org/officeDocument/2006/relationships/slideLayout" Target="../slideLayouts/slideLayout151.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57" Type="http://schemas.openxmlformats.org/officeDocument/2006/relationships/slideLayout" Target="../slideLayouts/slideLayout139.xml"/><Relationship Id="rId12" Type="http://schemas.openxmlformats.org/officeDocument/2006/relationships/slideLayout" Target="../slideLayouts/slideLayout94.xml"/><Relationship Id="rId56" Type="http://schemas.openxmlformats.org/officeDocument/2006/relationships/slideLayout" Target="../slideLayouts/slideLayout138.xml"/><Relationship Id="rId15" Type="http://schemas.openxmlformats.org/officeDocument/2006/relationships/slideLayout" Target="../slideLayouts/slideLayout97.xml"/><Relationship Id="rId59" Type="http://schemas.openxmlformats.org/officeDocument/2006/relationships/slideLayout" Target="../slideLayouts/slideLayout141.xml"/><Relationship Id="rId14" Type="http://schemas.openxmlformats.org/officeDocument/2006/relationships/slideLayout" Target="../slideLayouts/slideLayout96.xml"/><Relationship Id="rId58" Type="http://schemas.openxmlformats.org/officeDocument/2006/relationships/slideLayout" Target="../slideLayouts/slideLayout140.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42900" lvl="1" marL="914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42900" lvl="2" marL="1371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42900" lvl="3" marL="18288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25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25000"/>
              </a:lnSpc>
              <a:spcBef>
                <a:spcPts val="1000"/>
              </a:spcBef>
              <a:spcAft>
                <a:spcPts val="10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80" name="Shape 680"/>
        <p:cNvGrpSpPr/>
        <p:nvPr/>
      </p:nvGrpSpPr>
      <p:grpSpPr>
        <a:xfrm>
          <a:off x="0" y="0"/>
          <a:ext cx="0" cy="0"/>
          <a:chOff x="0" y="0"/>
          <a:chExt cx="0" cy="0"/>
        </a:xfrm>
      </p:grpSpPr>
      <p:sp>
        <p:nvSpPr>
          <p:cNvPr id="681" name="Google Shape;681;p84"/>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5600"/>
              <a:buFont typeface="Optimistic Display"/>
              <a:buNone/>
              <a:defRPr i="0" sz="5600" u="none" cap="none" strike="noStrike">
                <a:solidFill>
                  <a:schemeClr val="dk1"/>
                </a:solidFill>
                <a:latin typeface="Optimistic Display"/>
                <a:ea typeface="Optimistic Display"/>
                <a:cs typeface="Optimistic Display"/>
                <a:sym typeface="Optimistic Display"/>
              </a:defRPr>
            </a:lvl1pPr>
            <a:lvl2pPr lvl="1"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9pPr>
          </a:lstStyle>
          <a:p/>
        </p:txBody>
      </p:sp>
      <p:sp>
        <p:nvSpPr>
          <p:cNvPr id="682" name="Google Shape;682;p84"/>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marR="0" rtl="0" algn="l">
              <a:lnSpc>
                <a:spcPct val="125000"/>
              </a:lnSpc>
              <a:spcBef>
                <a:spcPts val="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1pPr>
            <a:lvl2pPr indent="-342900" lvl="1" marL="914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2pPr>
            <a:lvl3pPr indent="-342900" lvl="2" marL="1371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3pPr>
            <a:lvl4pPr indent="-342900" lvl="3" marL="18288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4pPr>
            <a:lvl5pPr indent="-342900" lvl="4" marL="22860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5pPr>
            <a:lvl6pPr indent="-342900" lvl="5" marL="27432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6pPr>
            <a:lvl7pPr indent="-342900" lvl="6" marL="32004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7pPr>
            <a:lvl8pPr indent="-342900" lvl="7" marL="3657600" marR="0" rtl="0" algn="l">
              <a:lnSpc>
                <a:spcPct val="125000"/>
              </a:lnSpc>
              <a:spcBef>
                <a:spcPts val="1000"/>
              </a:spcBef>
              <a:spcAft>
                <a:spcPts val="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8pPr>
            <a:lvl9pPr indent="-342900" lvl="8" marL="4114800" marR="0" rtl="0" algn="l">
              <a:lnSpc>
                <a:spcPct val="125000"/>
              </a:lnSpc>
              <a:spcBef>
                <a:spcPts val="1000"/>
              </a:spcBef>
              <a:spcAft>
                <a:spcPts val="1000"/>
              </a:spcAft>
              <a:buClr>
                <a:schemeClr val="dk1"/>
              </a:buClr>
              <a:buSzPts val="1800"/>
              <a:buFont typeface="Optimistic Text"/>
              <a:buChar char="﹘"/>
              <a:defRPr i="0" sz="1800" u="none" cap="none" strike="noStrike">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 id="2147483785" r:id="rId56"/>
    <p:sldLayoutId id="2147483786" r:id="rId57"/>
    <p:sldLayoutId id="2147483787" r:id="rId58"/>
    <p:sldLayoutId id="2147483788" r:id="rId59"/>
    <p:sldLayoutId id="2147483789" r:id="rId60"/>
    <p:sldLayoutId id="2147483790" r:id="rId61"/>
    <p:sldLayoutId id="2147483791" r:id="rId62"/>
    <p:sldLayoutId id="2147483792" r:id="rId63"/>
    <p:sldLayoutId id="2147483793" r:id="rId64"/>
    <p:sldLayoutId id="2147483794" r:id="rId65"/>
    <p:sldLayoutId id="2147483795" r:id="rId66"/>
    <p:sldLayoutId id="2147483796" r:id="rId67"/>
    <p:sldLayoutId id="2147483797" r:id="rId68"/>
    <p:sldLayoutId id="2147483798" r:id="rId69"/>
    <p:sldLayoutId id="2147483799" r:id="rId70"/>
    <p:sldLayoutId id="2147483800" r:id="rId71"/>
    <p:sldLayoutId id="2147483801" r:id="rId72"/>
    <p:sldLayoutId id="2147483802" r:id="rId73"/>
    <p:sldLayoutId id="2147483803" r:id="rId74"/>
    <p:sldLayoutId id="2147483804" r:id="rId75"/>
    <p:sldLayoutId id="2147483805" r:id="rId76"/>
    <p:sldLayoutId id="2147483806" r:id="rId77"/>
    <p:sldLayoutId id="2147483807" r:id="rId78"/>
    <p:sldLayoutId id="2147483808" r:id="rId79"/>
    <p:sldLayoutId id="2147483809" r:id="rId80"/>
    <p:sldLayoutId id="2147483810" r:id="rId81"/>
    <p:sldLayoutId id="2147483811" r:id="rId82"/>
    <p:sldLayoutId id="2147483812" r:id="rId83"/>
    <p:sldLayoutId id="2147483813" r:id="rId84"/>
    <p:sldLayoutId id="2147483814"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39.jpg"/><Relationship Id="rId5" Type="http://schemas.openxmlformats.org/officeDocument/2006/relationships/image" Target="../media/image15.png"/><Relationship Id="rId6" Type="http://schemas.openxmlformats.org/officeDocument/2006/relationships/image" Target="../media/image35.png"/><Relationship Id="rId7" Type="http://schemas.openxmlformats.org/officeDocument/2006/relationships/image" Target="../media/image25.jpg"/><Relationship Id="rId8" Type="http://schemas.openxmlformats.org/officeDocument/2006/relationships/image" Target="../media/image27.png"/><Relationship Id="rId20" Type="http://schemas.openxmlformats.org/officeDocument/2006/relationships/image" Target="../media/image45.png"/><Relationship Id="rId22" Type="http://schemas.openxmlformats.org/officeDocument/2006/relationships/image" Target="../media/image44.png"/><Relationship Id="rId21" Type="http://schemas.openxmlformats.org/officeDocument/2006/relationships/image" Target="../media/image41.png"/><Relationship Id="rId24" Type="http://schemas.openxmlformats.org/officeDocument/2006/relationships/image" Target="../media/image31.png"/><Relationship Id="rId23" Type="http://schemas.openxmlformats.org/officeDocument/2006/relationships/image" Target="../media/image47.png"/><Relationship Id="rId25" Type="http://schemas.openxmlformats.org/officeDocument/2006/relationships/image" Target="../media/image32.png"/><Relationship Id="rId11" Type="http://schemas.openxmlformats.org/officeDocument/2006/relationships/image" Target="../media/image36.png"/><Relationship Id="rId10" Type="http://schemas.openxmlformats.org/officeDocument/2006/relationships/image" Target="../media/image40.png"/><Relationship Id="rId13" Type="http://schemas.openxmlformats.org/officeDocument/2006/relationships/image" Target="../media/image42.png"/><Relationship Id="rId12" Type="http://schemas.openxmlformats.org/officeDocument/2006/relationships/image" Target="../media/image38.png"/><Relationship Id="rId15" Type="http://schemas.openxmlformats.org/officeDocument/2006/relationships/image" Target="../media/image33.jpg"/><Relationship Id="rId14" Type="http://schemas.openxmlformats.org/officeDocument/2006/relationships/image" Target="../media/image30.png"/><Relationship Id="rId17" Type="http://schemas.openxmlformats.org/officeDocument/2006/relationships/image" Target="../media/image28.png"/><Relationship Id="rId16" Type="http://schemas.openxmlformats.org/officeDocument/2006/relationships/image" Target="../media/image29.png"/><Relationship Id="rId19" Type="http://schemas.openxmlformats.org/officeDocument/2006/relationships/image" Target="../media/image46.png"/><Relationship Id="rId18"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1.png"/><Relationship Id="rId5" Type="http://schemas.openxmlformats.org/officeDocument/2006/relationships/image" Target="../media/image43.png"/><Relationship Id="rId6" Type="http://schemas.openxmlformats.org/officeDocument/2006/relationships/image" Target="../media/image55.png"/><Relationship Id="rId7" Type="http://schemas.openxmlformats.org/officeDocument/2006/relationships/image" Target="../media/image48.png"/><Relationship Id="rId8"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56.png"/><Relationship Id="rId5" Type="http://schemas.openxmlformats.org/officeDocument/2006/relationships/image" Target="../media/image68.png"/><Relationship Id="rId6"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63.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73.png"/><Relationship Id="rId4" Type="http://schemas.openxmlformats.org/officeDocument/2006/relationships/image" Target="../media/image87.png"/><Relationship Id="rId5"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76.png"/><Relationship Id="rId5" Type="http://schemas.openxmlformats.org/officeDocument/2006/relationships/image" Target="../media/image84.png"/><Relationship Id="rId6"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5.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3.xml"/><Relationship Id="rId3" Type="http://schemas.openxmlformats.org/officeDocument/2006/relationships/image" Target="../media/image90.png"/><Relationship Id="rId4" Type="http://schemas.openxmlformats.org/officeDocument/2006/relationships/image" Target="../media/image93.png"/><Relationship Id="rId5" Type="http://schemas.openxmlformats.org/officeDocument/2006/relationships/hyperlink" Target="https://www.facebook.com/safety/parents" TargetMode="External"/><Relationship Id="rId6"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81.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88.png"/><Relationship Id="rId4" Type="http://schemas.openxmlformats.org/officeDocument/2006/relationships/image" Target="../media/image82.png"/><Relationship Id="rId5"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 Id="rId3" Type="http://schemas.openxmlformats.org/officeDocument/2006/relationships/image" Target="../media/image99.gif"/><Relationship Id="rId4" Type="http://schemas.openxmlformats.org/officeDocument/2006/relationships/image" Target="../media/image8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96.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111.png"/><Relationship Id="rId7" Type="http://schemas.openxmlformats.org/officeDocument/2006/relationships/image" Target="../media/image102.png"/><Relationship Id="rId8"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103.png"/><Relationship Id="rId4" Type="http://schemas.openxmlformats.org/officeDocument/2006/relationships/image" Target="../media/image101.png"/><Relationship Id="rId5" Type="http://schemas.openxmlformats.org/officeDocument/2006/relationships/image" Target="../media/image105.png"/><Relationship Id="rId6" Type="http://schemas.openxmlformats.org/officeDocument/2006/relationships/image" Target="../media/image10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113.png"/><Relationship Id="rId5" Type="http://schemas.openxmlformats.org/officeDocument/2006/relationships/image" Target="../media/image1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113.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2.xml"/><Relationship Id="rId3" Type="http://schemas.openxmlformats.org/officeDocument/2006/relationships/image" Target="../media/image130.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1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5.xml"/><Relationship Id="rId3" Type="http://schemas.openxmlformats.org/officeDocument/2006/relationships/image" Target="../media/image116.pn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6.xml"/><Relationship Id="rId3" Type="http://schemas.openxmlformats.org/officeDocument/2006/relationships/image" Target="../media/image1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7.xml"/><Relationship Id="rId3" Type="http://schemas.openxmlformats.org/officeDocument/2006/relationships/image" Target="../media/image114.png"/><Relationship Id="rId4" Type="http://schemas.openxmlformats.org/officeDocument/2006/relationships/image" Target="../media/image110.png"/><Relationship Id="rId5" Type="http://schemas.openxmlformats.org/officeDocument/2006/relationships/image" Target="../media/image1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109.png"/><Relationship Id="rId4" Type="http://schemas.openxmlformats.org/officeDocument/2006/relationships/image" Target="../media/image127.png"/><Relationship Id="rId5" Type="http://schemas.openxmlformats.org/officeDocument/2006/relationships/image" Target="../media/image125.png"/><Relationship Id="rId6" Type="http://schemas.openxmlformats.org/officeDocument/2006/relationships/image" Target="../media/image118.png"/><Relationship Id="rId7" Type="http://schemas.openxmlformats.org/officeDocument/2006/relationships/image" Target="../media/image1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9.xml"/><Relationship Id="rId3" Type="http://schemas.openxmlformats.org/officeDocument/2006/relationships/image" Target="../media/image1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0.xml"/><Relationship Id="rId3" Type="http://schemas.openxmlformats.org/officeDocument/2006/relationships/image" Target="../media/image1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1.xml"/><Relationship Id="rId3" Type="http://schemas.openxmlformats.org/officeDocument/2006/relationships/image" Target="../media/image129.png"/><Relationship Id="rId4" Type="http://schemas.openxmlformats.org/officeDocument/2006/relationships/image" Target="../media/image134.png"/><Relationship Id="rId5" Type="http://schemas.openxmlformats.org/officeDocument/2006/relationships/image" Target="../media/image142.png"/><Relationship Id="rId6" Type="http://schemas.openxmlformats.org/officeDocument/2006/relationships/image" Target="../media/image131.png"/><Relationship Id="rId7" Type="http://schemas.openxmlformats.org/officeDocument/2006/relationships/image" Target="../media/image133.png"/><Relationship Id="rId8" Type="http://schemas.openxmlformats.org/officeDocument/2006/relationships/image" Target="../media/image1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8.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70"/>
          <p:cNvSpPr txBox="1"/>
          <p:nvPr/>
        </p:nvSpPr>
        <p:spPr>
          <a:xfrm>
            <a:off x="741400" y="4466152"/>
            <a:ext cx="7092193" cy="1987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7400"/>
              <a:buFont typeface="Arial"/>
              <a:buNone/>
            </a:pPr>
            <a:r>
              <a:rPr i="0" lang="fr-FR" sz="7400" u="none" cap="none" strike="noStrike">
                <a:solidFill>
                  <a:srgbClr val="1C2B33"/>
                </a:solidFill>
                <a:latin typeface="Optimistic Display"/>
                <a:ea typeface="Optimistic Display"/>
                <a:cs typeface="Optimistic Display"/>
                <a:sym typeface="Optimistic Display"/>
              </a:rPr>
              <a:t>Sécurité et bien-être des jeunes en ligne </a:t>
            </a:r>
            <a:endParaRPr i="0" sz="7400" u="none" cap="none" strike="noStrike">
              <a:solidFill>
                <a:srgbClr val="1C2B33"/>
              </a:solidFill>
              <a:latin typeface="Optimistic Display"/>
              <a:ea typeface="Optimistic Display"/>
              <a:cs typeface="Optimistic Display"/>
              <a:sym typeface="Optimistic Display"/>
            </a:endParaRPr>
          </a:p>
        </p:txBody>
      </p:sp>
      <p:pic>
        <p:nvPicPr>
          <p:cNvPr id="1455" name="Google Shape;1455;p170"/>
          <p:cNvPicPr preferRelativeResize="0"/>
          <p:nvPr/>
        </p:nvPicPr>
        <p:blipFill rotWithShape="1">
          <a:blip r:embed="rId3">
            <a:alphaModFix/>
          </a:blip>
          <a:srcRect b="0" l="31059" r="12063" t="26264"/>
          <a:stretch/>
        </p:blipFill>
        <p:spPr>
          <a:xfrm>
            <a:off x="9852650" y="1975400"/>
            <a:ext cx="7735800" cy="6684300"/>
          </a:xfrm>
          <a:prstGeom prst="roundRect">
            <a:avLst>
              <a:gd fmla="val 7089" name="adj"/>
            </a:avLst>
          </a:prstGeom>
          <a:noFill/>
          <a:ln>
            <a:noFill/>
          </a:ln>
        </p:spPr>
      </p:pic>
      <p:sp>
        <p:nvSpPr>
          <p:cNvPr id="1456" name="Google Shape;1456;p170"/>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2100"/>
              <a:buFont typeface="Arial"/>
              <a:buNone/>
            </a:pPr>
            <a:r>
              <a:rPr b="1" i="0" lang="fr-FR" sz="2100" u="none" cap="none" strike="noStrike">
                <a:solidFill>
                  <a:schemeClr val="lt1"/>
                </a:solidFill>
                <a:latin typeface="Optimistic Display"/>
                <a:ea typeface="Optimistic Display"/>
                <a:cs typeface="Optimistic Display"/>
                <a:sym typeface="Optimistic Display"/>
              </a:rPr>
              <a:t>MON MONDE NUMÉRIQUE</a:t>
            </a:r>
            <a:endParaRPr b="1" i="0" sz="2100" u="none" cap="none" strike="noStrike">
              <a:solidFill>
                <a:srgbClr val="000000"/>
              </a:solidFill>
              <a:latin typeface="Optimistic Display"/>
              <a:ea typeface="Optimistic Display"/>
              <a:cs typeface="Optimistic Display"/>
              <a:sym typeface="Optimistic Display"/>
            </a:endParaRPr>
          </a:p>
        </p:txBody>
      </p:sp>
      <p:sp>
        <p:nvSpPr>
          <p:cNvPr id="1457" name="Google Shape;1457;p17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MODULE 7</a:t>
            </a:r>
            <a:endParaRPr b="1" i="0" sz="1400" u="none" cap="none" strike="noStrike">
              <a:solidFill>
                <a:schemeClr val="dk1"/>
              </a:solidFill>
              <a:latin typeface="Optimistic Text"/>
              <a:ea typeface="Optimistic Text"/>
              <a:cs typeface="Optimistic Text"/>
              <a:sym typeface="Optimistic Text"/>
            </a:endParaRPr>
          </a:p>
        </p:txBody>
      </p:sp>
      <p:pic>
        <p:nvPicPr>
          <p:cNvPr id="1458" name="Google Shape;1458;p170"/>
          <p:cNvPicPr preferRelativeResize="0"/>
          <p:nvPr/>
        </p:nvPicPr>
        <p:blipFill rotWithShape="1">
          <a:blip r:embed="rId4">
            <a:alphaModFix/>
          </a:blip>
          <a:srcRect b="0" l="0" r="0" t="0"/>
          <a:stretch/>
        </p:blipFill>
        <p:spPr>
          <a:xfrm>
            <a:off x="218850" y="8796873"/>
            <a:ext cx="3328927" cy="1433651"/>
          </a:xfrm>
          <a:prstGeom prst="rect">
            <a:avLst/>
          </a:prstGeom>
          <a:noFill/>
          <a:ln>
            <a:noFill/>
          </a:ln>
        </p:spPr>
      </p:pic>
      <p:pic>
        <p:nvPicPr>
          <p:cNvPr id="1459" name="Google Shape;1459;p170"/>
          <p:cNvPicPr preferRelativeResize="0"/>
          <p:nvPr/>
        </p:nvPicPr>
        <p:blipFill rotWithShape="1">
          <a:blip r:embed="rId5">
            <a:alphaModFix/>
          </a:blip>
          <a:srcRect b="31311" l="35970" r="20687" t="11694"/>
          <a:stretch/>
        </p:blipFill>
        <p:spPr>
          <a:xfrm>
            <a:off x="10518775" y="657550"/>
            <a:ext cx="5891123" cy="5163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7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604" name="Google Shape;1604;p179"/>
          <p:cNvPicPr preferRelativeResize="0"/>
          <p:nvPr/>
        </p:nvPicPr>
        <p:blipFill rotWithShape="1">
          <a:blip r:embed="rId3">
            <a:alphaModFix/>
          </a:blip>
          <a:srcRect b="24591" l="6699"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1605" name="Google Shape;1605;p179"/>
          <p:cNvSpPr txBox="1"/>
          <p:nvPr/>
        </p:nvSpPr>
        <p:spPr>
          <a:xfrm>
            <a:off x="9508438" y="2889750"/>
            <a:ext cx="13059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Consentir à l’envoi de données aux tiers pour les publicités</a:t>
            </a:r>
            <a:endParaRPr b="0" i="0" sz="900" u="none" cap="none" strike="noStrike">
              <a:solidFill>
                <a:schemeClr val="dk1"/>
              </a:solidFill>
              <a:latin typeface="Arial"/>
              <a:ea typeface="Arial"/>
              <a:cs typeface="Arial"/>
              <a:sym typeface="Arial"/>
            </a:endParaRPr>
          </a:p>
        </p:txBody>
      </p:sp>
      <p:sp>
        <p:nvSpPr>
          <p:cNvPr id="1606" name="Google Shape;1606;p179"/>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Accès interdit à Rencontres</a:t>
            </a:r>
            <a:endParaRPr b="0" i="0" sz="900" u="none" cap="none" strike="noStrike">
              <a:solidFill>
                <a:schemeClr val="dk1"/>
              </a:solidFill>
              <a:latin typeface="Arial"/>
              <a:ea typeface="Arial"/>
              <a:cs typeface="Arial"/>
              <a:sym typeface="Arial"/>
            </a:endParaRPr>
          </a:p>
        </p:txBody>
      </p:sp>
      <p:sp>
        <p:nvSpPr>
          <p:cNvPr id="1607" name="Google Shape;1607;p179"/>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Accès interdit à Marketplace</a:t>
            </a:r>
            <a:endParaRPr b="0" i="0" sz="900" u="none" cap="none" strike="noStrike">
              <a:solidFill>
                <a:schemeClr val="dk1"/>
              </a:solidFill>
              <a:latin typeface="Arial"/>
              <a:ea typeface="Arial"/>
              <a:cs typeface="Arial"/>
              <a:sym typeface="Arial"/>
            </a:endParaRPr>
          </a:p>
        </p:txBody>
      </p:sp>
      <p:sp>
        <p:nvSpPr>
          <p:cNvPr id="1608" name="Google Shape;1608;p179"/>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Signaler les utilisateurs n’ayant pas l’âge autorisé (disponible pour tous)</a:t>
            </a:r>
            <a:endParaRPr b="0" i="0" sz="900" u="none" cap="none" strike="noStrike">
              <a:solidFill>
                <a:schemeClr val="dk1"/>
              </a:solidFill>
              <a:latin typeface="Arial"/>
              <a:ea typeface="Arial"/>
              <a:cs typeface="Arial"/>
              <a:sym typeface="Arial"/>
            </a:endParaRPr>
          </a:p>
        </p:txBody>
      </p:sp>
      <p:sp>
        <p:nvSpPr>
          <p:cNvPr id="1609" name="Google Shape;1609;p179"/>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Publicités interdites pour les mineurs</a:t>
            </a:r>
            <a:endParaRPr b="0" i="0" sz="900" u="none" cap="none" strike="noStrike">
              <a:solidFill>
                <a:schemeClr val="dk1"/>
              </a:solidFill>
              <a:latin typeface="Arial"/>
              <a:ea typeface="Arial"/>
              <a:cs typeface="Arial"/>
              <a:sym typeface="Arial"/>
            </a:endParaRPr>
          </a:p>
        </p:txBody>
      </p:sp>
      <p:sp>
        <p:nvSpPr>
          <p:cNvPr id="1610" name="Google Shape;1610;p179"/>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Vérification de l’âge </a:t>
            </a:r>
            <a:endParaRPr b="0" i="0" sz="900" u="none" cap="none" strike="noStrike">
              <a:solidFill>
                <a:schemeClr val="dk1"/>
              </a:solidFill>
              <a:latin typeface="Arial"/>
              <a:ea typeface="Arial"/>
              <a:cs typeface="Arial"/>
              <a:sym typeface="Arial"/>
            </a:endParaRPr>
          </a:p>
        </p:txBody>
      </p:sp>
      <p:sp>
        <p:nvSpPr>
          <p:cNvPr id="1611" name="Google Shape;1611;p179"/>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Aucun ciblage en fonction des intérêts</a:t>
            </a:r>
            <a:endParaRPr b="0" i="0" sz="900" u="none" cap="none" strike="noStrike">
              <a:solidFill>
                <a:schemeClr val="dk1"/>
              </a:solidFill>
              <a:latin typeface="Arial"/>
              <a:ea typeface="Arial"/>
              <a:cs typeface="Arial"/>
              <a:sym typeface="Arial"/>
            </a:endParaRPr>
          </a:p>
        </p:txBody>
      </p:sp>
      <p:sp>
        <p:nvSpPr>
          <p:cNvPr id="1612" name="Google Shape;1612;p179"/>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Masquer, signaler et moins voir certaines publicités</a:t>
            </a:r>
            <a:endParaRPr b="0" i="0" sz="900" u="none" cap="none" strike="noStrike">
              <a:solidFill>
                <a:schemeClr val="dk1"/>
              </a:solidFill>
              <a:latin typeface="Arial"/>
              <a:ea typeface="Arial"/>
              <a:cs typeface="Arial"/>
              <a:sym typeface="Arial"/>
            </a:endParaRPr>
          </a:p>
        </p:txBody>
      </p:sp>
      <p:grpSp>
        <p:nvGrpSpPr>
          <p:cNvPr id="1613" name="Google Shape;1613;p179"/>
          <p:cNvGrpSpPr/>
          <p:nvPr/>
        </p:nvGrpSpPr>
        <p:grpSpPr>
          <a:xfrm>
            <a:off x="1196401" y="1930689"/>
            <a:ext cx="825548" cy="825548"/>
            <a:chOff x="598201" y="941044"/>
            <a:chExt cx="412774" cy="412774"/>
          </a:xfrm>
        </p:grpSpPr>
        <p:grpSp>
          <p:nvGrpSpPr>
            <p:cNvPr id="1614" name="Google Shape;1614;p179"/>
            <p:cNvGrpSpPr/>
            <p:nvPr/>
          </p:nvGrpSpPr>
          <p:grpSpPr>
            <a:xfrm>
              <a:off x="736496" y="1014726"/>
              <a:ext cx="136183" cy="263960"/>
              <a:chOff x="1010029" y="548218"/>
              <a:chExt cx="40335" cy="74810"/>
            </a:xfrm>
          </p:grpSpPr>
          <p:sp>
            <p:nvSpPr>
              <p:cNvPr id="1615" name="Google Shape;1615;p179"/>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6" name="Google Shape;1616;p179"/>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17" name="Google Shape;1617;p179"/>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18" name="Google Shape;1618;p179"/>
            <p:cNvGrpSpPr/>
            <p:nvPr/>
          </p:nvGrpSpPr>
          <p:grpSpPr>
            <a:xfrm>
              <a:off x="598201" y="941044"/>
              <a:ext cx="412774" cy="412774"/>
              <a:chOff x="1093050" y="2106200"/>
              <a:chExt cx="930300" cy="930300"/>
            </a:xfrm>
          </p:grpSpPr>
          <p:sp>
            <p:nvSpPr>
              <p:cNvPr id="1619" name="Google Shape;161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0" name="Google Shape;162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1" name="Google Shape;1621;p179"/>
          <p:cNvGrpSpPr/>
          <p:nvPr/>
        </p:nvGrpSpPr>
        <p:grpSpPr>
          <a:xfrm>
            <a:off x="3334466" y="1930689"/>
            <a:ext cx="825548" cy="825548"/>
            <a:chOff x="1544143" y="941044"/>
            <a:chExt cx="412774" cy="412774"/>
          </a:xfrm>
        </p:grpSpPr>
        <p:sp>
          <p:nvSpPr>
            <p:cNvPr id="1622" name="Google Shape;1622;p179"/>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1623" name="Google Shape;1623;p179"/>
            <p:cNvGrpSpPr/>
            <p:nvPr/>
          </p:nvGrpSpPr>
          <p:grpSpPr>
            <a:xfrm>
              <a:off x="1544143" y="941044"/>
              <a:ext cx="412774" cy="412774"/>
              <a:chOff x="1093050" y="2106200"/>
              <a:chExt cx="930300" cy="930300"/>
            </a:xfrm>
          </p:grpSpPr>
          <p:sp>
            <p:nvSpPr>
              <p:cNvPr id="1624" name="Google Shape;1624;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25" name="Google Shape;1625;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26" name="Google Shape;1626;p179"/>
          <p:cNvGrpSpPr/>
          <p:nvPr/>
        </p:nvGrpSpPr>
        <p:grpSpPr>
          <a:xfrm>
            <a:off x="5472530" y="1924239"/>
            <a:ext cx="825548" cy="825548"/>
            <a:chOff x="2493640" y="937819"/>
            <a:chExt cx="412774" cy="412774"/>
          </a:xfrm>
        </p:grpSpPr>
        <p:sp>
          <p:nvSpPr>
            <p:cNvPr id="1627" name="Google Shape;1627;p179"/>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nvGrpSpPr>
            <p:cNvPr id="1628" name="Google Shape;1628;p179"/>
            <p:cNvGrpSpPr/>
            <p:nvPr/>
          </p:nvGrpSpPr>
          <p:grpSpPr>
            <a:xfrm>
              <a:off x="2493640" y="937819"/>
              <a:ext cx="412774" cy="412774"/>
              <a:chOff x="1093050" y="2106200"/>
              <a:chExt cx="930300" cy="930300"/>
            </a:xfrm>
          </p:grpSpPr>
          <p:sp>
            <p:nvSpPr>
              <p:cNvPr id="1629" name="Google Shape;1629;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0" name="Google Shape;1630;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1" name="Google Shape;1631;p179"/>
          <p:cNvGrpSpPr/>
          <p:nvPr/>
        </p:nvGrpSpPr>
        <p:grpSpPr>
          <a:xfrm>
            <a:off x="7610594" y="1930689"/>
            <a:ext cx="825548" cy="825548"/>
            <a:chOff x="3442914" y="941044"/>
            <a:chExt cx="412774" cy="412774"/>
          </a:xfrm>
        </p:grpSpPr>
        <p:grpSp>
          <p:nvGrpSpPr>
            <p:cNvPr id="1632" name="Google Shape;1632;p179"/>
            <p:cNvGrpSpPr/>
            <p:nvPr/>
          </p:nvGrpSpPr>
          <p:grpSpPr>
            <a:xfrm>
              <a:off x="3528327" y="1027008"/>
              <a:ext cx="241948" cy="235519"/>
              <a:chOff x="996283" y="134776"/>
              <a:chExt cx="67843" cy="67830"/>
            </a:xfrm>
          </p:grpSpPr>
          <p:sp>
            <p:nvSpPr>
              <p:cNvPr id="1633" name="Google Shape;1633;p179"/>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34" name="Google Shape;1634;p179"/>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35" name="Google Shape;1635;p179"/>
            <p:cNvGrpSpPr/>
            <p:nvPr/>
          </p:nvGrpSpPr>
          <p:grpSpPr>
            <a:xfrm>
              <a:off x="3442914" y="941044"/>
              <a:ext cx="412774" cy="412774"/>
              <a:chOff x="1093050" y="2106200"/>
              <a:chExt cx="930300" cy="930300"/>
            </a:xfrm>
          </p:grpSpPr>
          <p:sp>
            <p:nvSpPr>
              <p:cNvPr id="1636" name="Google Shape;1636;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37" name="Google Shape;1637;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1638" name="Google Shape;1638;p179"/>
          <p:cNvGrpSpPr/>
          <p:nvPr/>
        </p:nvGrpSpPr>
        <p:grpSpPr>
          <a:xfrm>
            <a:off x="9748659" y="1930689"/>
            <a:ext cx="825548" cy="825548"/>
            <a:chOff x="4871012" y="941044"/>
            <a:chExt cx="412774" cy="412774"/>
          </a:xfrm>
        </p:grpSpPr>
        <p:grpSp>
          <p:nvGrpSpPr>
            <p:cNvPr id="1639" name="Google Shape;1639;p179"/>
            <p:cNvGrpSpPr/>
            <p:nvPr/>
          </p:nvGrpSpPr>
          <p:grpSpPr>
            <a:xfrm>
              <a:off x="4959395" y="1029730"/>
              <a:ext cx="268118" cy="235551"/>
              <a:chOff x="12000803" y="1384200"/>
              <a:chExt cx="805884" cy="678430"/>
            </a:xfrm>
          </p:grpSpPr>
          <p:grpSp>
            <p:nvGrpSpPr>
              <p:cNvPr id="1640" name="Google Shape;1640;p179"/>
              <p:cNvGrpSpPr/>
              <p:nvPr/>
            </p:nvGrpSpPr>
            <p:grpSpPr>
              <a:xfrm>
                <a:off x="12000803" y="1384200"/>
                <a:ext cx="687320" cy="678430"/>
                <a:chOff x="1205398" y="134764"/>
                <a:chExt cx="68732" cy="67843"/>
              </a:xfrm>
            </p:grpSpPr>
            <p:sp>
              <p:nvSpPr>
                <p:cNvPr id="1641" name="Google Shape;1641;p179"/>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2" name="Google Shape;1642;p179"/>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3" name="Google Shape;1643;p179"/>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4" name="Google Shape;1644;p179"/>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5" name="Google Shape;1645;p179"/>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6" name="Google Shape;1646;p179"/>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47" name="Google Shape;1647;p179"/>
              <p:cNvGrpSpPr/>
              <p:nvPr/>
            </p:nvGrpSpPr>
            <p:grpSpPr>
              <a:xfrm>
                <a:off x="12312352" y="1606931"/>
                <a:ext cx="494335" cy="226327"/>
                <a:chOff x="1205844" y="152833"/>
                <a:chExt cx="67824" cy="32626"/>
              </a:xfrm>
            </p:grpSpPr>
            <p:sp>
              <p:nvSpPr>
                <p:cNvPr id="1648" name="Google Shape;1648;p179"/>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49" name="Google Shape;1649;p179"/>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1650" name="Google Shape;1650;p179"/>
            <p:cNvGrpSpPr/>
            <p:nvPr/>
          </p:nvGrpSpPr>
          <p:grpSpPr>
            <a:xfrm>
              <a:off x="4871012" y="941044"/>
              <a:ext cx="412774" cy="412774"/>
              <a:chOff x="1093050" y="2106200"/>
              <a:chExt cx="930300" cy="930300"/>
            </a:xfrm>
          </p:grpSpPr>
          <p:sp>
            <p:nvSpPr>
              <p:cNvPr id="1651" name="Google Shape;165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2" name="Google Shape;165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53" name="Google Shape;1653;p179"/>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1654" name="Google Shape;1654;p179"/>
          <p:cNvSpPr txBox="1"/>
          <p:nvPr/>
        </p:nvSpPr>
        <p:spPr>
          <a:xfrm rot="-953">
            <a:off x="699497" y="1427361"/>
            <a:ext cx="54129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Services, restrictions des publicités et contrôles</a:t>
            </a:r>
            <a:endParaRPr b="1" i="0" sz="1800" u="none" cap="none" strike="noStrike">
              <a:solidFill>
                <a:schemeClr val="dk1"/>
              </a:solidFill>
              <a:latin typeface="Optimistic Text"/>
              <a:ea typeface="Optimistic Text"/>
              <a:cs typeface="Optimistic Text"/>
              <a:sym typeface="Optimistic Text"/>
            </a:endParaRPr>
          </a:p>
        </p:txBody>
      </p:sp>
      <p:cxnSp>
        <p:nvCxnSpPr>
          <p:cNvPr id="1655" name="Google Shape;1655;p179"/>
          <p:cNvCxnSpPr>
            <a:stCxn id="1654" idx="3"/>
          </p:cNvCxnSpPr>
          <p:nvPr/>
        </p:nvCxnSpPr>
        <p:spPr>
          <a:xfrm>
            <a:off x="6112398" y="1565211"/>
            <a:ext cx="11324700" cy="0"/>
          </a:xfrm>
          <a:prstGeom prst="straightConnector1">
            <a:avLst/>
          </a:prstGeom>
          <a:noFill/>
          <a:ln cap="flat" cmpd="sng" w="9525">
            <a:solidFill>
              <a:schemeClr val="accent1"/>
            </a:solidFill>
            <a:prstDash val="solid"/>
            <a:round/>
            <a:headEnd len="sm" w="sm" type="none"/>
            <a:tailEnd len="sm" w="sm" type="none"/>
          </a:ln>
        </p:spPr>
      </p:cxnSp>
      <p:grpSp>
        <p:nvGrpSpPr>
          <p:cNvPr id="1656" name="Google Shape;1656;p179"/>
          <p:cNvGrpSpPr/>
          <p:nvPr/>
        </p:nvGrpSpPr>
        <p:grpSpPr>
          <a:xfrm>
            <a:off x="14024839" y="1930737"/>
            <a:ext cx="825600" cy="825600"/>
            <a:chOff x="6258682" y="941069"/>
            <a:chExt cx="412800" cy="412800"/>
          </a:xfrm>
        </p:grpSpPr>
        <p:grpSp>
          <p:nvGrpSpPr>
            <p:cNvPr id="1657" name="Google Shape;1657;p179"/>
            <p:cNvGrpSpPr/>
            <p:nvPr/>
          </p:nvGrpSpPr>
          <p:grpSpPr>
            <a:xfrm>
              <a:off x="6354820" y="1024478"/>
              <a:ext cx="220541" cy="249614"/>
              <a:chOff x="3702130" y="7619180"/>
              <a:chExt cx="625470" cy="678300"/>
            </a:xfrm>
          </p:grpSpPr>
          <p:sp>
            <p:nvSpPr>
              <p:cNvPr id="1658" name="Google Shape;1658;p179"/>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59" name="Google Shape;1659;p179"/>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1660" name="Google Shape;1660;p179"/>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1" name="Google Shape;1661;p179"/>
          <p:cNvPicPr preferRelativeResize="0"/>
          <p:nvPr/>
        </p:nvPicPr>
        <p:blipFill rotWithShape="1">
          <a:blip r:embed="rId5">
            <a:alphaModFix/>
          </a:blip>
          <a:srcRect b="0" l="0" r="0" t="0"/>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1662" name="Google Shape;1662;p179"/>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Limiter les interactions avec les personnes inconnues sur Instagram</a:t>
            </a:r>
            <a:endParaRPr b="0" i="0" sz="900" u="none" cap="none" strike="noStrike">
              <a:solidFill>
                <a:schemeClr val="dk1"/>
              </a:solidFill>
              <a:latin typeface="Arial"/>
              <a:ea typeface="Arial"/>
              <a:cs typeface="Arial"/>
              <a:sym typeface="Arial"/>
            </a:endParaRPr>
          </a:p>
        </p:txBody>
      </p:sp>
      <p:sp>
        <p:nvSpPr>
          <p:cNvPr id="1663" name="Google Shape;1663;p179"/>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Localisation désactivée par défaut</a:t>
            </a:r>
            <a:endParaRPr b="0" i="0" sz="900" u="none" cap="none" strike="noStrike">
              <a:solidFill>
                <a:schemeClr val="dk1"/>
              </a:solidFill>
              <a:latin typeface="Arial"/>
              <a:ea typeface="Arial"/>
              <a:cs typeface="Arial"/>
              <a:sym typeface="Arial"/>
            </a:endParaRPr>
          </a:p>
        </p:txBody>
      </p:sp>
      <p:sp>
        <p:nvSpPr>
          <p:cNvPr id="1664" name="Google Shape;1664;p179"/>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Activer la distance de discussion sécurisée sur le profil (ne s’applique pas à Instagram)</a:t>
            </a:r>
            <a:endParaRPr b="0" i="0" sz="900" u="none" cap="none" strike="noStrike">
              <a:solidFill>
                <a:schemeClr val="dk1"/>
              </a:solidFill>
              <a:latin typeface="Arial"/>
              <a:ea typeface="Arial"/>
              <a:cs typeface="Arial"/>
              <a:sym typeface="Arial"/>
            </a:endParaRPr>
          </a:p>
        </p:txBody>
      </p:sp>
      <p:sp>
        <p:nvSpPr>
          <p:cNvPr id="1665" name="Google Shape;1665;p179"/>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Audience qui peut commenter</a:t>
            </a:r>
            <a:endParaRPr b="0" i="0" sz="900" u="none" cap="none" strike="noStrike">
              <a:solidFill>
                <a:schemeClr val="dk1"/>
              </a:solidFill>
              <a:latin typeface="Arial"/>
              <a:ea typeface="Arial"/>
              <a:cs typeface="Arial"/>
              <a:sym typeface="Arial"/>
            </a:endParaRPr>
          </a:p>
        </p:txBody>
      </p:sp>
      <p:sp>
        <p:nvSpPr>
          <p:cNvPr id="1666" name="Google Shape;1666;p179"/>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Compte privé par défaut pour les ados</a:t>
            </a:r>
            <a:endParaRPr b="0" i="0" sz="900" u="none" cap="none" strike="noStrike">
              <a:solidFill>
                <a:schemeClr val="dk1"/>
              </a:solidFill>
              <a:latin typeface="Arial"/>
              <a:ea typeface="Arial"/>
              <a:cs typeface="Arial"/>
              <a:sym typeface="Arial"/>
            </a:endParaRPr>
          </a:p>
        </p:txBody>
      </p:sp>
      <p:sp>
        <p:nvSpPr>
          <p:cNvPr id="1667" name="Google Shape;1667;p179"/>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Mots masqués sur Instagram</a:t>
            </a:r>
            <a:endParaRPr b="0" i="0" sz="900" u="none" cap="none" strike="noStrike">
              <a:solidFill>
                <a:schemeClr val="dk1"/>
              </a:solidFill>
              <a:latin typeface="Arial"/>
              <a:ea typeface="Arial"/>
              <a:cs typeface="Arial"/>
              <a:sym typeface="Arial"/>
            </a:endParaRPr>
          </a:p>
        </p:txBody>
      </p:sp>
      <p:sp>
        <p:nvSpPr>
          <p:cNvPr id="1668" name="Google Shape;1668;p179"/>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Supervision parentale sur Instagram</a:t>
            </a:r>
            <a:endParaRPr b="0" i="0" sz="900" u="none" cap="none" strike="noStrike">
              <a:solidFill>
                <a:schemeClr val="dk1"/>
              </a:solidFill>
              <a:latin typeface="Arial"/>
              <a:ea typeface="Arial"/>
              <a:cs typeface="Arial"/>
              <a:sym typeface="Arial"/>
            </a:endParaRPr>
          </a:p>
        </p:txBody>
      </p:sp>
      <p:grpSp>
        <p:nvGrpSpPr>
          <p:cNvPr id="1669" name="Google Shape;1669;p179"/>
          <p:cNvGrpSpPr/>
          <p:nvPr/>
        </p:nvGrpSpPr>
        <p:grpSpPr>
          <a:xfrm>
            <a:off x="6885828" y="3990977"/>
            <a:ext cx="825548" cy="825548"/>
            <a:chOff x="3442914" y="1948890"/>
            <a:chExt cx="412774" cy="412774"/>
          </a:xfrm>
        </p:grpSpPr>
        <p:grpSp>
          <p:nvGrpSpPr>
            <p:cNvPr id="1670" name="Google Shape;1670;p179"/>
            <p:cNvGrpSpPr/>
            <p:nvPr/>
          </p:nvGrpSpPr>
          <p:grpSpPr>
            <a:xfrm>
              <a:off x="3442914" y="1948890"/>
              <a:ext cx="412774" cy="412774"/>
              <a:chOff x="1093050" y="2106200"/>
              <a:chExt cx="930300" cy="930300"/>
            </a:xfrm>
          </p:grpSpPr>
          <p:sp>
            <p:nvSpPr>
              <p:cNvPr id="1671" name="Google Shape;1671;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72" name="Google Shape;1672;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1673" name="Google Shape;1673;p179"/>
            <p:cNvGrpSpPr/>
            <p:nvPr/>
          </p:nvGrpSpPr>
          <p:grpSpPr>
            <a:xfrm>
              <a:off x="3561469" y="2047583"/>
              <a:ext cx="175664" cy="215373"/>
              <a:chOff x="1726730" y="1459030"/>
              <a:chExt cx="385060" cy="452370"/>
            </a:xfrm>
          </p:grpSpPr>
          <p:sp>
            <p:nvSpPr>
              <p:cNvPr id="1674" name="Google Shape;1674;p179"/>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75" name="Google Shape;1675;p179"/>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1676" name="Google Shape;1676;p179"/>
          <p:cNvCxnSpPr>
            <a:stCxn id="1677" idx="3"/>
          </p:cNvCxnSpPr>
          <p:nvPr/>
        </p:nvCxnSpPr>
        <p:spPr>
          <a:xfrm>
            <a:off x="6193698" y="3599751"/>
            <a:ext cx="11205300" cy="0"/>
          </a:xfrm>
          <a:prstGeom prst="straightConnector1">
            <a:avLst/>
          </a:prstGeom>
          <a:noFill/>
          <a:ln cap="flat" cmpd="sng" w="9525">
            <a:solidFill>
              <a:schemeClr val="accent1"/>
            </a:solidFill>
            <a:prstDash val="solid"/>
            <a:round/>
            <a:headEnd len="sm" w="sm" type="none"/>
            <a:tailEnd len="sm" w="sm" type="none"/>
          </a:ln>
        </p:spPr>
      </p:cxnSp>
      <p:sp>
        <p:nvSpPr>
          <p:cNvPr id="1678" name="Google Shape;1678;p179"/>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1679" name="Google Shape;1679;p179"/>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0" name="Google Shape;1680;p179"/>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1681" name="Google Shape;1681;p179"/>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1682" name="Google Shape;1682;p179"/>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1683" name="Google Shape;1683;p179"/>
          <p:cNvGrpSpPr/>
          <p:nvPr/>
        </p:nvGrpSpPr>
        <p:grpSpPr>
          <a:xfrm>
            <a:off x="8797198" y="3990977"/>
            <a:ext cx="825548" cy="825548"/>
            <a:chOff x="4398599" y="1957564"/>
            <a:chExt cx="412774" cy="412774"/>
          </a:xfrm>
        </p:grpSpPr>
        <p:grpSp>
          <p:nvGrpSpPr>
            <p:cNvPr id="1684" name="Google Shape;1684;p179"/>
            <p:cNvGrpSpPr/>
            <p:nvPr/>
          </p:nvGrpSpPr>
          <p:grpSpPr>
            <a:xfrm>
              <a:off x="4461409" y="2011851"/>
              <a:ext cx="287204" cy="299754"/>
              <a:chOff x="366273" y="548784"/>
              <a:chExt cx="72791" cy="72793"/>
            </a:xfrm>
          </p:grpSpPr>
          <p:sp>
            <p:nvSpPr>
              <p:cNvPr id="1685" name="Google Shape;1685;p179"/>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6" name="Google Shape;1686;p179"/>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7" name="Google Shape;1687;p179"/>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8" name="Google Shape;1688;p179"/>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89" name="Google Shape;1689;p179"/>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690" name="Google Shape;1690;p179"/>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1691" name="Google Shape;1691;p179"/>
            <p:cNvGrpSpPr/>
            <p:nvPr/>
          </p:nvGrpSpPr>
          <p:grpSpPr>
            <a:xfrm>
              <a:off x="4398599" y="1957564"/>
              <a:ext cx="412774" cy="412774"/>
              <a:chOff x="1093050" y="2106200"/>
              <a:chExt cx="930300" cy="930300"/>
            </a:xfrm>
          </p:grpSpPr>
          <p:sp>
            <p:nvSpPr>
              <p:cNvPr id="1692" name="Google Shape;1692;p179"/>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93" name="Google Shape;1693;p179"/>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1694" name="Google Shape;1694;p179"/>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Sélecteur d’audience : général et ad hoc</a:t>
            </a:r>
            <a:endParaRPr b="0" i="0" sz="900" u="none" cap="none" strike="noStrike">
              <a:solidFill>
                <a:schemeClr val="dk1"/>
              </a:solidFill>
              <a:latin typeface="Arial"/>
              <a:ea typeface="Arial"/>
              <a:cs typeface="Arial"/>
              <a:sym typeface="Arial"/>
            </a:endParaRPr>
          </a:p>
        </p:txBody>
      </p:sp>
      <p:sp>
        <p:nvSpPr>
          <p:cNvPr id="1677" name="Google Shape;1677;p179"/>
          <p:cNvSpPr txBox="1"/>
          <p:nvPr/>
        </p:nvSpPr>
        <p:spPr>
          <a:xfrm rot="-1126">
            <a:off x="699497" y="3462051"/>
            <a:ext cx="54942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Mesures de protection et paramètres par défaut</a:t>
            </a:r>
            <a:endParaRPr b="1" i="0" sz="1800" u="none" cap="none" strike="noStrike">
              <a:solidFill>
                <a:schemeClr val="dk1"/>
              </a:solidFill>
              <a:latin typeface="Optimistic Text"/>
              <a:ea typeface="Optimistic Text"/>
              <a:cs typeface="Optimistic Text"/>
              <a:sym typeface="Optimistic Text"/>
            </a:endParaRPr>
          </a:p>
        </p:txBody>
      </p:sp>
      <p:sp>
        <p:nvSpPr>
          <p:cNvPr id="1695" name="Google Shape;1695;p179"/>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6" name="Google Shape;1696;p179"/>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7" name="Google Shape;1697;p179"/>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1698" name="Google Shape;1698;p179"/>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1699" name="Google Shape;1699;p179"/>
          <p:cNvPicPr preferRelativeResize="0"/>
          <p:nvPr/>
        </p:nvPicPr>
        <p:blipFill rotWithShape="1">
          <a:blip r:embed="rId15">
            <a:alphaModFix/>
          </a:blip>
          <a:srcRect b="21835" l="16949" r="28375"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1700" name="Google Shape;1700;p179"/>
          <p:cNvPicPr preferRelativeResize="0"/>
          <p:nvPr/>
        </p:nvPicPr>
        <p:blipFill rotWithShape="1">
          <a:blip r:embed="rId16">
            <a:alphaModFix/>
          </a:blip>
          <a:srcRect b="0" l="0" r="0" t="0"/>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1701" name="Google Shape;1701;p179"/>
          <p:cNvPicPr preferRelativeResize="0"/>
          <p:nvPr/>
        </p:nvPicPr>
        <p:blipFill rotWithShape="1">
          <a:blip r:embed="rId17">
            <a:alphaModFix/>
          </a:blip>
          <a:srcRect b="0" l="0" r="0" t="0"/>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1702" name="Google Shape;1702;p179"/>
          <p:cNvPicPr preferRelativeResize="0"/>
          <p:nvPr/>
        </p:nvPicPr>
        <p:blipFill rotWithShape="1">
          <a:blip r:embed="rId18">
            <a:alphaModFix/>
          </a:blip>
          <a:srcRect b="7125" l="19329"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1703" name="Google Shape;1703;p179"/>
          <p:cNvPicPr preferRelativeResize="0"/>
          <p:nvPr/>
        </p:nvPicPr>
        <p:blipFill rotWithShape="1">
          <a:blip r:embed="rId19">
            <a:alphaModFix/>
          </a:blip>
          <a:srcRect b="0" l="0" r="0" t="0"/>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1704" name="Google Shape;1704;p179"/>
          <p:cNvPicPr preferRelativeResize="0"/>
          <p:nvPr/>
        </p:nvPicPr>
        <p:blipFill rotWithShape="1">
          <a:blip r:embed="rId20">
            <a:alphaModFix/>
          </a:blip>
          <a:srcRect b="18900" l="22662" r="22662" t="12642"/>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1705" name="Google Shape;1705;p179"/>
          <p:cNvPicPr preferRelativeResize="0"/>
          <p:nvPr/>
        </p:nvPicPr>
        <p:blipFill rotWithShape="1">
          <a:blip r:embed="rId21">
            <a:alphaModFix/>
          </a:blip>
          <a:srcRect b="34649" l="11823" r="26849" t="4022"/>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1706" name="Google Shape;1706;p179"/>
          <p:cNvPicPr preferRelativeResize="0"/>
          <p:nvPr/>
        </p:nvPicPr>
        <p:blipFill rotWithShape="1">
          <a:blip r:embed="rId22">
            <a:alphaModFix/>
          </a:blip>
          <a:srcRect b="0" l="0" r="0" t="0"/>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1707" name="Google Shape;1707;p179"/>
          <p:cNvPicPr preferRelativeResize="0"/>
          <p:nvPr/>
        </p:nvPicPr>
        <p:blipFill rotWithShape="1">
          <a:blip r:embed="rId23">
            <a:alphaModFix/>
          </a:blip>
          <a:srcRect b="16333"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1708" name="Google Shape;1708;p179"/>
          <p:cNvPicPr preferRelativeResize="0"/>
          <p:nvPr/>
        </p:nvPicPr>
        <p:blipFill rotWithShape="1">
          <a:blip r:embed="rId24">
            <a:alphaModFix/>
          </a:blip>
          <a:srcRect b="0" l="0" r="0" t="0"/>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1709" name="Google Shape;1709;p179"/>
          <p:cNvPicPr preferRelativeResize="0"/>
          <p:nvPr/>
        </p:nvPicPr>
        <p:blipFill rotWithShape="1">
          <a:blip r:embed="rId25">
            <a:alphaModFix/>
          </a:blip>
          <a:srcRect b="17197" l="0" r="50523"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1710" name="Google Shape;1710;p179"/>
          <p:cNvSpPr txBox="1"/>
          <p:nvPr/>
        </p:nvSpPr>
        <p:spPr>
          <a:xfrm rot="-565">
            <a:off x="699497" y="5686137"/>
            <a:ext cx="73005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i="0" lang="fr-FR" sz="1800" u="none" cap="none" strike="noStrike">
                <a:solidFill>
                  <a:schemeClr val="dk1"/>
                </a:solidFill>
                <a:latin typeface="Optimistic Text"/>
                <a:ea typeface="Optimistic Text"/>
                <a:cs typeface="Optimistic Text"/>
                <a:sym typeface="Optimistic Text"/>
              </a:rPr>
              <a:t>Transparence et éducation pour vous et vos représentants légaux</a:t>
            </a:r>
            <a:endParaRPr b="1" i="0" sz="1800" u="none" cap="none" strike="noStrike">
              <a:solidFill>
                <a:schemeClr val="dk1"/>
              </a:solidFill>
              <a:latin typeface="Optimistic Text"/>
              <a:ea typeface="Optimistic Text"/>
              <a:cs typeface="Optimistic Text"/>
              <a:sym typeface="Optimistic Text"/>
            </a:endParaRPr>
          </a:p>
        </p:txBody>
      </p:sp>
      <p:cxnSp>
        <p:nvCxnSpPr>
          <p:cNvPr id="1711" name="Google Shape;1711;p179"/>
          <p:cNvCxnSpPr>
            <a:stCxn id="1710" idx="3"/>
          </p:cNvCxnSpPr>
          <p:nvPr/>
        </p:nvCxnSpPr>
        <p:spPr>
          <a:xfrm>
            <a:off x="7999998" y="5824137"/>
            <a:ext cx="9343200" cy="11100"/>
          </a:xfrm>
          <a:prstGeom prst="straightConnector1">
            <a:avLst/>
          </a:prstGeom>
          <a:noFill/>
          <a:ln cap="flat" cmpd="sng" w="9525">
            <a:solidFill>
              <a:schemeClr val="accent1"/>
            </a:solidFill>
            <a:prstDash val="solid"/>
            <a:round/>
            <a:headEnd len="sm" w="sm" type="none"/>
            <a:tailEnd len="sm" w="sm" type="none"/>
          </a:ln>
        </p:spPr>
      </p:cxnSp>
      <p:sp>
        <p:nvSpPr>
          <p:cNvPr id="1712" name="Google Shape;1712;p179"/>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Portail pour les parents</a:t>
            </a:r>
            <a:endParaRPr b="0" i="0" sz="900" u="none" cap="none" strike="noStrike">
              <a:solidFill>
                <a:schemeClr val="dk1"/>
              </a:solidFill>
              <a:latin typeface="Arial"/>
              <a:ea typeface="Arial"/>
              <a:cs typeface="Arial"/>
              <a:sym typeface="Arial"/>
            </a:endParaRPr>
          </a:p>
        </p:txBody>
      </p:sp>
      <p:sp>
        <p:nvSpPr>
          <p:cNvPr id="1713" name="Google Shape;1713;p179"/>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Get Digital</a:t>
            </a:r>
            <a:endParaRPr b="0" i="0" sz="900" u="none" cap="none" strike="noStrike">
              <a:solidFill>
                <a:schemeClr val="dk1"/>
              </a:solidFill>
              <a:latin typeface="Arial"/>
              <a:ea typeface="Arial"/>
              <a:cs typeface="Arial"/>
              <a:sym typeface="Arial"/>
            </a:endParaRPr>
          </a:p>
        </p:txBody>
      </p:sp>
      <p:sp>
        <p:nvSpPr>
          <p:cNvPr id="1714" name="Google Shape;1714;p179"/>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Portail pour les jeunes et témoignages de pairs</a:t>
            </a:r>
            <a:endParaRPr b="0" i="0" sz="900" u="none" cap="none" strike="noStrike">
              <a:solidFill>
                <a:schemeClr val="dk1"/>
              </a:solidFill>
              <a:latin typeface="Arial"/>
              <a:ea typeface="Arial"/>
              <a:cs typeface="Arial"/>
              <a:sym typeface="Arial"/>
            </a:endParaRPr>
          </a:p>
        </p:txBody>
      </p:sp>
      <p:sp>
        <p:nvSpPr>
          <p:cNvPr id="1715" name="Google Shape;1715;p179"/>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Guide aux parents pour Instagram</a:t>
            </a:r>
            <a:endParaRPr b="0" i="0" sz="900" u="none" cap="none" strike="noStrike">
              <a:solidFill>
                <a:schemeClr val="dk1"/>
              </a:solidFill>
              <a:latin typeface="Arial"/>
              <a:ea typeface="Arial"/>
              <a:cs typeface="Arial"/>
              <a:sym typeface="Arial"/>
            </a:endParaRPr>
          </a:p>
        </p:txBody>
      </p:sp>
      <p:sp>
        <p:nvSpPr>
          <p:cNvPr id="1716" name="Google Shape;1716;p179"/>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Points de contrôle de sécurité</a:t>
            </a:r>
            <a:endParaRPr b="0" i="0" sz="900" u="none" cap="none" strike="noStrike">
              <a:solidFill>
                <a:schemeClr val="dk1"/>
              </a:solidFill>
              <a:latin typeface="Arial"/>
              <a:ea typeface="Arial"/>
              <a:cs typeface="Arial"/>
              <a:sym typeface="Arial"/>
            </a:endParaRPr>
          </a:p>
        </p:txBody>
      </p:sp>
      <p:sp>
        <p:nvSpPr>
          <p:cNvPr id="1717" name="Google Shape;1717;p179"/>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Centre de sécurité</a:t>
            </a:r>
            <a:endParaRPr b="0" i="0" sz="900" u="none" cap="none" strike="noStrike">
              <a:solidFill>
                <a:schemeClr val="dk1"/>
              </a:solidFill>
              <a:latin typeface="Arial"/>
              <a:ea typeface="Arial"/>
              <a:cs typeface="Arial"/>
              <a:sym typeface="Arial"/>
            </a:endParaRPr>
          </a:p>
        </p:txBody>
      </p:sp>
      <p:sp>
        <p:nvSpPr>
          <p:cNvPr id="1718" name="Google Shape;1718;p179"/>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Centre familial et Espace éducation</a:t>
            </a:r>
            <a:endParaRPr b="0" i="0" sz="900" u="none" cap="none" strike="noStrike">
              <a:solidFill>
                <a:schemeClr val="dk1"/>
              </a:solidFill>
              <a:latin typeface="Arial"/>
              <a:ea typeface="Arial"/>
              <a:cs typeface="Arial"/>
              <a:sym typeface="Arial"/>
            </a:endParaRPr>
          </a:p>
        </p:txBody>
      </p:sp>
      <p:sp>
        <p:nvSpPr>
          <p:cNvPr id="1719" name="Google Shape;1719;p179"/>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Visuel d’explication TTC Labs</a:t>
            </a:r>
            <a:endParaRPr b="0" i="0" sz="900" u="none" cap="none" strike="noStrike">
              <a:solidFill>
                <a:schemeClr val="dk1"/>
              </a:solidFill>
              <a:latin typeface="Arial"/>
              <a:ea typeface="Arial"/>
              <a:cs typeface="Arial"/>
              <a:sym typeface="Arial"/>
            </a:endParaRPr>
          </a:p>
        </p:txBody>
      </p:sp>
      <p:sp>
        <p:nvSpPr>
          <p:cNvPr id="1720" name="Google Shape;1720;p179"/>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Série Let Me Explain</a:t>
            </a:r>
            <a:endParaRPr b="0" i="0" sz="900" u="none" cap="none" strike="noStrike">
              <a:solidFill>
                <a:schemeClr val="dk1"/>
              </a:solidFill>
              <a:latin typeface="Arial"/>
              <a:ea typeface="Arial"/>
              <a:cs typeface="Arial"/>
              <a:sym typeface="Arial"/>
            </a:endParaRPr>
          </a:p>
        </p:txBody>
      </p:sp>
      <p:sp>
        <p:nvSpPr>
          <p:cNvPr id="1721" name="Google Shape;1721;p179"/>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Principes de confidentialité</a:t>
            </a:r>
            <a:endParaRPr b="0" i="0" sz="900" u="none" cap="none" strike="noStrike">
              <a:solidFill>
                <a:schemeClr val="dk1"/>
              </a:solidFill>
              <a:latin typeface="Arial"/>
              <a:ea typeface="Arial"/>
              <a:cs typeface="Arial"/>
              <a:sym typeface="Arial"/>
            </a:endParaRPr>
          </a:p>
        </p:txBody>
      </p:sp>
      <p:sp>
        <p:nvSpPr>
          <p:cNvPr id="1722" name="Google Shape;1722;p179"/>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Centre de confidentialité</a:t>
            </a:r>
            <a:endParaRPr b="0" i="0" sz="900" u="none" cap="none" strike="noStrike">
              <a:solidFill>
                <a:schemeClr val="dk1"/>
              </a:solidFill>
              <a:latin typeface="Arial"/>
              <a:ea typeface="Arial"/>
              <a:cs typeface="Arial"/>
              <a:sym typeface="Arial"/>
            </a:endParaRPr>
          </a:p>
        </p:txBody>
      </p:sp>
      <p:sp>
        <p:nvSpPr>
          <p:cNvPr id="1723" name="Google Shape;1723;p179"/>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Paramètres de confidentialité</a:t>
            </a:r>
            <a:endParaRPr b="0" i="0" sz="900" u="none" cap="none" strike="noStrike">
              <a:solidFill>
                <a:schemeClr val="dk1"/>
              </a:solidFill>
              <a:latin typeface="Arial"/>
              <a:ea typeface="Arial"/>
              <a:cs typeface="Arial"/>
              <a:sym typeface="Arial"/>
            </a:endParaRPr>
          </a:p>
        </p:txBody>
      </p:sp>
      <p:sp>
        <p:nvSpPr>
          <p:cNvPr id="1724" name="Google Shape;1724;p179"/>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Standards de la communauté</a:t>
            </a:r>
            <a:endParaRPr b="0" i="0" sz="900" u="none" cap="none" strike="noStrike">
              <a:solidFill>
                <a:schemeClr val="dk1"/>
              </a:solidFill>
              <a:latin typeface="Arial"/>
              <a:ea typeface="Arial"/>
              <a:cs typeface="Arial"/>
              <a:sym typeface="Arial"/>
            </a:endParaRPr>
          </a:p>
        </p:txBody>
      </p:sp>
      <p:sp>
        <p:nvSpPr>
          <p:cNvPr id="1725" name="Google Shape;1725;p179"/>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Politique d’utilisation des données</a:t>
            </a:r>
            <a:endParaRPr b="0" i="0" sz="900" u="none" cap="none" strike="noStrike">
              <a:solidFill>
                <a:schemeClr val="dk1"/>
              </a:solidFill>
              <a:latin typeface="Arial"/>
              <a:ea typeface="Arial"/>
              <a:cs typeface="Arial"/>
              <a:sym typeface="Arial"/>
            </a:endParaRPr>
          </a:p>
        </p:txBody>
      </p:sp>
      <p:sp>
        <p:nvSpPr>
          <p:cNvPr id="1726" name="Google Shape;1726;p179"/>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Assistance confidentialité</a:t>
            </a:r>
            <a:endParaRPr b="0" i="0" sz="900" u="none" cap="none" strike="noStrike">
              <a:solidFill>
                <a:schemeClr val="dk1"/>
              </a:solidFill>
              <a:latin typeface="Arial"/>
              <a:ea typeface="Arial"/>
              <a:cs typeface="Arial"/>
              <a:sym typeface="Arial"/>
            </a:endParaRPr>
          </a:p>
        </p:txBody>
      </p:sp>
      <p:sp>
        <p:nvSpPr>
          <p:cNvPr id="1727" name="Google Shape;1727;p179"/>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fr-FR" sz="900" u="none" cap="none" strike="noStrike">
                <a:solidFill>
                  <a:schemeClr val="dk1"/>
                </a:solidFill>
                <a:latin typeface="Arial"/>
                <a:ea typeface="Arial"/>
                <a:cs typeface="Arial"/>
                <a:sym typeface="Arial"/>
              </a:rPr>
              <a:t>Invitation à changer de sujet, Faire une pause, limites quotidiennes</a:t>
            </a:r>
            <a:endParaRPr b="0" i="0" sz="900" u="none" cap="none" strike="noStrike">
              <a:solidFill>
                <a:schemeClr val="dk1"/>
              </a:solidFill>
              <a:latin typeface="Arial"/>
              <a:ea typeface="Arial"/>
              <a:cs typeface="Arial"/>
              <a:sym typeface="Arial"/>
            </a:endParaRPr>
          </a:p>
        </p:txBody>
      </p:sp>
      <p:grpSp>
        <p:nvGrpSpPr>
          <p:cNvPr id="1728" name="Google Shape;1728;p179"/>
          <p:cNvGrpSpPr/>
          <p:nvPr/>
        </p:nvGrpSpPr>
        <p:grpSpPr>
          <a:xfrm>
            <a:off x="16274958" y="3990977"/>
            <a:ext cx="825600" cy="825600"/>
            <a:chOff x="8137479" y="1957564"/>
            <a:chExt cx="412800" cy="412800"/>
          </a:xfrm>
        </p:grpSpPr>
        <p:sp>
          <p:nvSpPr>
            <p:cNvPr id="1729" name="Google Shape;1729;p179"/>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0" name="Google Shape;1730;p179"/>
            <p:cNvGrpSpPr/>
            <p:nvPr/>
          </p:nvGrpSpPr>
          <p:grpSpPr>
            <a:xfrm>
              <a:off x="8223244" y="2040386"/>
              <a:ext cx="241270" cy="239767"/>
              <a:chOff x="7861790" y="3390210"/>
              <a:chExt cx="735130" cy="730550"/>
            </a:xfrm>
          </p:grpSpPr>
          <p:sp>
            <p:nvSpPr>
              <p:cNvPr id="1731" name="Google Shape;1731;p179"/>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2" name="Google Shape;1732;p179"/>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3" name="Google Shape;1733;p179"/>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4" name="Google Shape;1734;p179"/>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5" name="Google Shape;1735;p179"/>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736" name="Google Shape;1736;p179"/>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737" name="Google Shape;1737;p17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80"/>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180"/>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180"/>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180"/>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80"/>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48" name="Google Shape;1748;p180"/>
          <p:cNvSpPr txBox="1"/>
          <p:nvPr>
            <p:ph idx="4294967295" type="ctrTitle"/>
          </p:nvPr>
        </p:nvSpPr>
        <p:spPr>
          <a:xfrm>
            <a:off x="698400" y="1472400"/>
            <a:ext cx="16972200" cy="5079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300" u="none" cap="none" strike="noStrike">
                <a:solidFill>
                  <a:schemeClr val="dk1"/>
                </a:solidFill>
              </a:rPr>
              <a:t>Contrôlez qui peut envoyer des messages privés à votre ado sur les technologies Meta</a:t>
            </a:r>
            <a:endParaRPr i="0" sz="3300" u="none" cap="none" strike="noStrike">
              <a:solidFill>
                <a:schemeClr val="dk1"/>
              </a:solidFill>
            </a:endParaRPr>
          </a:p>
        </p:txBody>
      </p:sp>
      <p:pic>
        <p:nvPicPr>
          <p:cNvPr id="1749" name="Google Shape;1749;p180"/>
          <p:cNvPicPr preferRelativeResize="0"/>
          <p:nvPr/>
        </p:nvPicPr>
        <p:blipFill rotWithShape="1">
          <a:blip r:embed="rId3">
            <a:alphaModFix/>
          </a:blip>
          <a:srcRect b="10416" l="8139" r="52989" t="13761"/>
          <a:stretch/>
        </p:blipFill>
        <p:spPr>
          <a:xfrm>
            <a:off x="8110396" y="3863271"/>
            <a:ext cx="2171193" cy="4327143"/>
          </a:xfrm>
          <a:prstGeom prst="rect">
            <a:avLst/>
          </a:prstGeom>
          <a:noFill/>
          <a:ln>
            <a:noFill/>
          </a:ln>
        </p:spPr>
      </p:pic>
      <p:pic>
        <p:nvPicPr>
          <p:cNvPr id="1750" name="Google Shape;1750;p180"/>
          <p:cNvPicPr preferRelativeResize="0"/>
          <p:nvPr/>
        </p:nvPicPr>
        <p:blipFill rotWithShape="1">
          <a:blip r:embed="rId4">
            <a:alphaModFix/>
          </a:blip>
          <a:srcRect b="12617" l="11883" r="23533" t="14233"/>
          <a:stretch/>
        </p:blipFill>
        <p:spPr>
          <a:xfrm>
            <a:off x="14563244" y="3987030"/>
            <a:ext cx="2304340" cy="4079604"/>
          </a:xfrm>
          <a:prstGeom prst="rect">
            <a:avLst/>
          </a:prstGeom>
          <a:noFill/>
          <a:ln>
            <a:noFill/>
          </a:ln>
        </p:spPr>
      </p:pic>
      <p:pic>
        <p:nvPicPr>
          <p:cNvPr id="1751" name="Google Shape;1751;p180"/>
          <p:cNvPicPr preferRelativeResize="0"/>
          <p:nvPr/>
        </p:nvPicPr>
        <p:blipFill rotWithShape="1">
          <a:blip r:embed="rId5">
            <a:alphaModFix/>
          </a:blip>
          <a:srcRect b="2334" l="0" r="3492" t="4232"/>
          <a:stretch/>
        </p:blipFill>
        <p:spPr>
          <a:xfrm>
            <a:off x="1378559" y="3704765"/>
            <a:ext cx="2304339" cy="4475799"/>
          </a:xfrm>
          <a:prstGeom prst="rect">
            <a:avLst/>
          </a:prstGeom>
          <a:noFill/>
          <a:ln>
            <a:noFill/>
          </a:ln>
        </p:spPr>
      </p:pic>
      <p:pic>
        <p:nvPicPr>
          <p:cNvPr id="1752" name="Google Shape;1752;p180"/>
          <p:cNvPicPr preferRelativeResize="0"/>
          <p:nvPr/>
        </p:nvPicPr>
        <p:blipFill rotWithShape="1">
          <a:blip r:embed="rId6">
            <a:alphaModFix/>
          </a:blip>
          <a:srcRect b="3132" l="0" r="3492" t="5775"/>
          <a:stretch/>
        </p:blipFill>
        <p:spPr>
          <a:xfrm>
            <a:off x="4144258" y="3729343"/>
            <a:ext cx="2304340" cy="4327144"/>
          </a:xfrm>
          <a:prstGeom prst="rect">
            <a:avLst/>
          </a:prstGeom>
          <a:noFill/>
          <a:ln>
            <a:noFill/>
          </a:ln>
        </p:spPr>
      </p:pic>
      <p:pic>
        <p:nvPicPr>
          <p:cNvPr id="1753" name="Google Shape;1753;p180"/>
          <p:cNvPicPr preferRelativeResize="0"/>
          <p:nvPr/>
        </p:nvPicPr>
        <p:blipFill rotWithShape="1">
          <a:blip r:embed="rId3">
            <a:alphaModFix/>
          </a:blip>
          <a:srcRect b="10416" l="53215" r="6715" t="13761"/>
          <a:stretch/>
        </p:blipFill>
        <p:spPr>
          <a:xfrm>
            <a:off x="10771985" y="3863260"/>
            <a:ext cx="2238053" cy="4327143"/>
          </a:xfrm>
          <a:prstGeom prst="rect">
            <a:avLst/>
          </a:prstGeom>
          <a:noFill/>
          <a:ln>
            <a:noFill/>
          </a:ln>
        </p:spPr>
      </p:pic>
      <p:pic>
        <p:nvPicPr>
          <p:cNvPr id="1754" name="Google Shape;1754;p180"/>
          <p:cNvPicPr preferRelativeResize="0"/>
          <p:nvPr/>
        </p:nvPicPr>
        <p:blipFill rotWithShape="1">
          <a:blip r:embed="rId7">
            <a:alphaModFix/>
          </a:blip>
          <a:srcRect b="0" l="0" r="0" t="0"/>
          <a:stretch/>
        </p:blipFill>
        <p:spPr>
          <a:xfrm>
            <a:off x="3645625" y="2542704"/>
            <a:ext cx="613067" cy="613070"/>
          </a:xfrm>
          <a:prstGeom prst="rect">
            <a:avLst/>
          </a:prstGeom>
          <a:noFill/>
          <a:ln>
            <a:noFill/>
          </a:ln>
        </p:spPr>
      </p:pic>
      <p:pic>
        <p:nvPicPr>
          <p:cNvPr id="1755" name="Google Shape;1755;p180"/>
          <p:cNvPicPr preferRelativeResize="0"/>
          <p:nvPr/>
        </p:nvPicPr>
        <p:blipFill rotWithShape="1">
          <a:blip r:embed="rId8">
            <a:alphaModFix/>
          </a:blip>
          <a:srcRect b="0" l="0" r="0" t="0"/>
          <a:stretch/>
        </p:blipFill>
        <p:spPr>
          <a:xfrm>
            <a:off x="10281577" y="2609664"/>
            <a:ext cx="613064" cy="613074"/>
          </a:xfrm>
          <a:prstGeom prst="rect">
            <a:avLst/>
          </a:prstGeom>
          <a:noFill/>
          <a:ln>
            <a:noFill/>
          </a:ln>
        </p:spPr>
      </p:pic>
      <p:pic>
        <p:nvPicPr>
          <p:cNvPr id="1756" name="Google Shape;1756;p180"/>
          <p:cNvPicPr preferRelativeResize="0"/>
          <p:nvPr/>
        </p:nvPicPr>
        <p:blipFill rotWithShape="1">
          <a:blip r:embed="rId9">
            <a:alphaModFix/>
          </a:blip>
          <a:srcRect b="0" l="0" r="0" t="0"/>
          <a:stretch/>
        </p:blipFill>
        <p:spPr>
          <a:xfrm>
            <a:off x="15408880" y="2541000"/>
            <a:ext cx="613067" cy="616476"/>
          </a:xfrm>
          <a:prstGeom prst="rect">
            <a:avLst/>
          </a:prstGeom>
          <a:noFill/>
          <a:ln>
            <a:noFill/>
          </a:ln>
        </p:spPr>
      </p:pic>
      <p:sp>
        <p:nvSpPr>
          <p:cNvPr id="1757" name="Google Shape;1757;p1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id="1762" name="Google Shape;1762;p18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63" name="Google Shape;1763;p1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64" name="Google Shape;1764;p181"/>
          <p:cNvSpPr txBox="1"/>
          <p:nvPr>
            <p:ph idx="4294967295" type="ctrTitle"/>
          </p:nvPr>
        </p:nvSpPr>
        <p:spPr>
          <a:xfrm>
            <a:off x="699550" y="1472450"/>
            <a:ext cx="16830600" cy="5079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300" u="none" cap="none" strike="noStrike">
                <a:solidFill>
                  <a:schemeClr val="dk1"/>
                </a:solidFill>
                <a:latin typeface="Optimistic Display Medium"/>
                <a:ea typeface="Optimistic Display Medium"/>
                <a:cs typeface="Optimistic Display Medium"/>
                <a:sym typeface="Optimistic Display Medium"/>
              </a:rPr>
              <a:t>Contrôlez l’expérience de votre ado sur Instagram</a:t>
            </a:r>
            <a:endParaRPr i="0" sz="3300" u="none" cap="none" strike="noStrike">
              <a:solidFill>
                <a:schemeClr val="dk1"/>
              </a:solidFill>
              <a:latin typeface="Optimistic Display Medium"/>
              <a:ea typeface="Optimistic Display Medium"/>
              <a:cs typeface="Optimistic Display Medium"/>
              <a:sym typeface="Optimistic Display Medium"/>
            </a:endParaRPr>
          </a:p>
        </p:txBody>
      </p:sp>
      <p:sp>
        <p:nvSpPr>
          <p:cNvPr id="1765" name="Google Shape;1765;p181"/>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81"/>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81"/>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181"/>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181"/>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Signaler</a:t>
            </a:r>
            <a:endParaRPr i="0" sz="2000" u="none" cap="none" strike="noStrike">
              <a:solidFill>
                <a:srgbClr val="1C2B33"/>
              </a:solidFill>
              <a:latin typeface="Optimistic Text"/>
              <a:ea typeface="Optimistic Text"/>
              <a:cs typeface="Optimistic Text"/>
              <a:sym typeface="Optimistic Text"/>
            </a:endParaRPr>
          </a:p>
        </p:txBody>
      </p:sp>
      <p:sp>
        <p:nvSpPr>
          <p:cNvPr id="1770" name="Google Shape;1770;p181"/>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Bloquer</a:t>
            </a:r>
            <a:endParaRPr i="0" sz="2000" u="none" cap="none" strike="noStrike">
              <a:solidFill>
                <a:srgbClr val="1C2B33"/>
              </a:solidFill>
              <a:latin typeface="Optimistic Text"/>
              <a:ea typeface="Optimistic Text"/>
              <a:cs typeface="Optimistic Text"/>
              <a:sym typeface="Optimistic Text"/>
            </a:endParaRPr>
          </a:p>
        </p:txBody>
      </p:sp>
      <p:sp>
        <p:nvSpPr>
          <p:cNvPr id="1771" name="Google Shape;1771;p181"/>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Mettre en sourdine</a:t>
            </a:r>
            <a:endParaRPr i="0" sz="2000" u="none" cap="none" strike="noStrike">
              <a:solidFill>
                <a:srgbClr val="1C2B33"/>
              </a:solidFill>
              <a:latin typeface="Optimistic Text"/>
              <a:ea typeface="Optimistic Text"/>
              <a:cs typeface="Optimistic Text"/>
              <a:sym typeface="Optimistic Text"/>
            </a:endParaRPr>
          </a:p>
        </p:txBody>
      </p:sp>
      <p:sp>
        <p:nvSpPr>
          <p:cNvPr id="1772" name="Google Shape;1772;p181"/>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2000"/>
              <a:buFont typeface="Arial"/>
              <a:buNone/>
            </a:pPr>
            <a:r>
              <a:rPr i="0" lang="fr-FR" sz="2000" u="none" cap="none" strike="noStrike">
                <a:solidFill>
                  <a:srgbClr val="1C2B33"/>
                </a:solidFill>
                <a:latin typeface="Optimistic Text"/>
                <a:ea typeface="Optimistic Text"/>
                <a:cs typeface="Optimistic Text"/>
                <a:sym typeface="Optimistic Text"/>
              </a:rPr>
              <a:t>Restreindre</a:t>
            </a:r>
            <a:endParaRPr i="0" sz="2000" u="none" cap="none" strike="noStrike">
              <a:solidFill>
                <a:srgbClr val="1C2B33"/>
              </a:solidFill>
              <a:latin typeface="Optimistic Text"/>
              <a:ea typeface="Optimistic Text"/>
              <a:cs typeface="Optimistic Text"/>
              <a:sym typeface="Optimistic Text"/>
            </a:endParaRPr>
          </a:p>
        </p:txBody>
      </p:sp>
      <p:pic>
        <p:nvPicPr>
          <p:cNvPr id="1773" name="Google Shape;1773;p181"/>
          <p:cNvPicPr preferRelativeResize="0"/>
          <p:nvPr/>
        </p:nvPicPr>
        <p:blipFill rotWithShape="1">
          <a:blip r:embed="rId3">
            <a:alphaModFix/>
          </a:blip>
          <a:srcRect b="0" l="0" r="0" t="0"/>
          <a:stretch/>
        </p:blipFill>
        <p:spPr>
          <a:xfrm>
            <a:off x="2773275" y="3217987"/>
            <a:ext cx="2534450" cy="4447350"/>
          </a:xfrm>
          <a:prstGeom prst="rect">
            <a:avLst/>
          </a:prstGeom>
          <a:noFill/>
          <a:ln>
            <a:noFill/>
          </a:ln>
        </p:spPr>
      </p:pic>
      <p:pic>
        <p:nvPicPr>
          <p:cNvPr id="1774" name="Google Shape;1774;p181"/>
          <p:cNvPicPr preferRelativeResize="0"/>
          <p:nvPr/>
        </p:nvPicPr>
        <p:blipFill rotWithShape="1">
          <a:blip r:embed="rId4">
            <a:alphaModFix/>
          </a:blip>
          <a:srcRect b="0" l="0" r="0" t="0"/>
          <a:stretch/>
        </p:blipFill>
        <p:spPr>
          <a:xfrm>
            <a:off x="9561010" y="3188164"/>
            <a:ext cx="2568447" cy="4506990"/>
          </a:xfrm>
          <a:prstGeom prst="rect">
            <a:avLst/>
          </a:prstGeom>
          <a:noFill/>
          <a:ln>
            <a:noFill/>
          </a:ln>
        </p:spPr>
      </p:pic>
      <p:pic>
        <p:nvPicPr>
          <p:cNvPr id="1775" name="Google Shape;1775;p181"/>
          <p:cNvPicPr preferRelativeResize="0"/>
          <p:nvPr/>
        </p:nvPicPr>
        <p:blipFill rotWithShape="1">
          <a:blip r:embed="rId5">
            <a:alphaModFix/>
          </a:blip>
          <a:srcRect b="0" l="0" r="0" t="0"/>
          <a:stretch/>
        </p:blipFill>
        <p:spPr>
          <a:xfrm>
            <a:off x="6175666" y="3188164"/>
            <a:ext cx="2534466" cy="4506991"/>
          </a:xfrm>
          <a:prstGeom prst="rect">
            <a:avLst/>
          </a:prstGeom>
          <a:noFill/>
          <a:ln>
            <a:noFill/>
          </a:ln>
        </p:spPr>
      </p:pic>
      <p:pic>
        <p:nvPicPr>
          <p:cNvPr id="1776" name="Google Shape;1776;p181"/>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182"/>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82"/>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82"/>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82"/>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82"/>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787" name="Google Shape;1787;p18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788" name="Google Shape;1788;p182"/>
          <p:cNvSpPr txBox="1"/>
          <p:nvPr>
            <p:ph idx="4294967295" type="ctrTitle"/>
          </p:nvPr>
        </p:nvSpPr>
        <p:spPr>
          <a:xfrm>
            <a:off x="2232888" y="8125975"/>
            <a:ext cx="6077400" cy="661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Limitation pour les adultes qui ne les suivent pas de leur envoyer des messages privés</a:t>
            </a:r>
            <a:endParaRPr i="0" sz="2000" u="none" cap="none" strike="noStrike">
              <a:solidFill>
                <a:schemeClr val="dk1"/>
              </a:solidFill>
              <a:latin typeface="Optimistic Text"/>
              <a:ea typeface="Optimistic Text"/>
              <a:cs typeface="Optimistic Text"/>
              <a:sym typeface="Optimistic Text"/>
            </a:endParaRPr>
          </a:p>
        </p:txBody>
      </p:sp>
      <p:sp>
        <p:nvSpPr>
          <p:cNvPr id="1789" name="Google Shape;1789;p182"/>
          <p:cNvSpPr txBox="1"/>
          <p:nvPr>
            <p:ph idx="4294967295" type="ctrTitle"/>
          </p:nvPr>
        </p:nvSpPr>
        <p:spPr>
          <a:xfrm>
            <a:off x="10522863" y="8125975"/>
            <a:ext cx="5163600" cy="101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2000" u="none" cap="none" strike="noStrike">
                <a:solidFill>
                  <a:schemeClr val="dk1"/>
                </a:solidFill>
                <a:latin typeface="Optimistic Text"/>
                <a:ea typeface="Optimistic Text"/>
                <a:cs typeface="Optimistic Text"/>
                <a:sym typeface="Optimistic Text"/>
              </a:rPr>
              <a:t>Recommandation à votre ado d’agir avec prudence lorsqu’il ou elle envoie des messages privés à quelqu’un</a:t>
            </a:r>
            <a:endParaRPr i="0" sz="2000" u="none" cap="none" strike="noStrike">
              <a:solidFill>
                <a:schemeClr val="dk1"/>
              </a:solidFill>
              <a:latin typeface="Optimistic Text"/>
              <a:ea typeface="Optimistic Text"/>
              <a:cs typeface="Optimistic Text"/>
              <a:sym typeface="Optimistic Text"/>
            </a:endParaRPr>
          </a:p>
        </p:txBody>
      </p:sp>
      <p:pic>
        <p:nvPicPr>
          <p:cNvPr id="1790" name="Google Shape;1790;p182"/>
          <p:cNvPicPr preferRelativeResize="0"/>
          <p:nvPr/>
        </p:nvPicPr>
        <p:blipFill rotWithShape="1">
          <a:blip r:embed="rId3">
            <a:alphaModFix/>
          </a:blip>
          <a:srcRect b="4588" l="718" r="729" t="0"/>
          <a:stretch/>
        </p:blipFill>
        <p:spPr>
          <a:xfrm>
            <a:off x="2412159" y="2469413"/>
            <a:ext cx="2375400" cy="4962600"/>
          </a:xfrm>
          <a:prstGeom prst="roundRect">
            <a:avLst>
              <a:gd fmla="val 11723" name="adj"/>
            </a:avLst>
          </a:prstGeom>
          <a:noFill/>
          <a:ln>
            <a:noFill/>
          </a:ln>
        </p:spPr>
      </p:pic>
      <p:pic>
        <p:nvPicPr>
          <p:cNvPr id="1791" name="Google Shape;1791;p182"/>
          <p:cNvPicPr preferRelativeResize="0"/>
          <p:nvPr/>
        </p:nvPicPr>
        <p:blipFill rotWithShape="1">
          <a:blip r:embed="rId4">
            <a:alphaModFix/>
          </a:blip>
          <a:srcRect b="4588" l="718" r="729" t="0"/>
          <a:stretch/>
        </p:blipFill>
        <p:spPr>
          <a:xfrm>
            <a:off x="5755755" y="2469520"/>
            <a:ext cx="2375400" cy="4962600"/>
          </a:xfrm>
          <a:prstGeom prst="roundRect">
            <a:avLst>
              <a:gd fmla="val 11723" name="adj"/>
            </a:avLst>
          </a:prstGeom>
          <a:noFill/>
          <a:ln>
            <a:noFill/>
          </a:ln>
        </p:spPr>
      </p:pic>
      <p:sp>
        <p:nvSpPr>
          <p:cNvPr id="1792" name="Google Shape;1792;p182"/>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3" name="Google Shape;1793;p182"/>
          <p:cNvPicPr preferRelativeResize="0"/>
          <p:nvPr/>
        </p:nvPicPr>
        <p:blipFill rotWithShape="1">
          <a:blip r:embed="rId5">
            <a:alphaModFix/>
          </a:blip>
          <a:srcRect b="4092" l="718" r="729" t="496"/>
          <a:stretch/>
        </p:blipFill>
        <p:spPr>
          <a:xfrm>
            <a:off x="13512126" y="2446702"/>
            <a:ext cx="2364900" cy="4940700"/>
          </a:xfrm>
          <a:prstGeom prst="rect">
            <a:avLst/>
          </a:prstGeom>
          <a:noFill/>
          <a:ln>
            <a:noFill/>
          </a:ln>
        </p:spPr>
      </p:pic>
      <p:sp>
        <p:nvSpPr>
          <p:cNvPr id="1794" name="Google Shape;1794;p182"/>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95" name="Google Shape;1795;p182"/>
          <p:cNvPicPr preferRelativeResize="0"/>
          <p:nvPr/>
        </p:nvPicPr>
        <p:blipFill rotWithShape="1">
          <a:blip r:embed="rId6">
            <a:alphaModFix/>
          </a:blip>
          <a:srcRect b="4092" l="718"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83"/>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83"/>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83"/>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04" name="Google Shape;1804;p1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805" name="Google Shape;1805;p183"/>
          <p:cNvPicPr preferRelativeResize="0"/>
          <p:nvPr/>
        </p:nvPicPr>
        <p:blipFill rotWithShape="1">
          <a:blip r:embed="rId3">
            <a:alphaModFix/>
          </a:blip>
          <a:srcRect b="10302" l="9076" r="69655" t="8508"/>
          <a:stretch/>
        </p:blipFill>
        <p:spPr>
          <a:xfrm>
            <a:off x="8511525" y="2420725"/>
            <a:ext cx="2495700" cy="5360100"/>
          </a:xfrm>
          <a:prstGeom prst="roundRect">
            <a:avLst>
              <a:gd fmla="val 11744" name="adj"/>
            </a:avLst>
          </a:prstGeom>
          <a:noFill/>
          <a:ln>
            <a:noFill/>
          </a:ln>
        </p:spPr>
      </p:pic>
      <p:pic>
        <p:nvPicPr>
          <p:cNvPr id="1806" name="Google Shape;1806;p183"/>
          <p:cNvPicPr preferRelativeResize="0"/>
          <p:nvPr/>
        </p:nvPicPr>
        <p:blipFill rotWithShape="1">
          <a:blip r:embed="rId3">
            <a:alphaModFix/>
          </a:blip>
          <a:srcRect b="10100" l="39332" r="39330" t="8439"/>
          <a:stretch/>
        </p:blipFill>
        <p:spPr>
          <a:xfrm>
            <a:off x="11711425" y="2429550"/>
            <a:ext cx="2495700" cy="5360100"/>
          </a:xfrm>
          <a:prstGeom prst="roundRect">
            <a:avLst>
              <a:gd fmla="val 11744" name="adj"/>
            </a:avLst>
          </a:prstGeom>
          <a:noFill/>
          <a:ln>
            <a:noFill/>
          </a:ln>
        </p:spPr>
      </p:pic>
      <p:pic>
        <p:nvPicPr>
          <p:cNvPr id="1807" name="Google Shape;1807;p183"/>
          <p:cNvPicPr preferRelativeResize="0"/>
          <p:nvPr/>
        </p:nvPicPr>
        <p:blipFill rotWithShape="1">
          <a:blip r:embed="rId3">
            <a:alphaModFix/>
          </a:blip>
          <a:srcRect b="10100" l="69482" r="9180" t="8439"/>
          <a:stretch/>
        </p:blipFill>
        <p:spPr>
          <a:xfrm>
            <a:off x="14915650" y="2429550"/>
            <a:ext cx="2495700" cy="5360100"/>
          </a:xfrm>
          <a:prstGeom prst="roundRect">
            <a:avLst>
              <a:gd fmla="val 11744" name="adj"/>
            </a:avLst>
          </a:prstGeom>
          <a:noFill/>
          <a:ln>
            <a:noFill/>
          </a:ln>
        </p:spPr>
      </p:pic>
      <p:sp>
        <p:nvSpPr>
          <p:cNvPr id="1808" name="Google Shape;1808;p183"/>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Mises à jour du contrôle du contenu sensible </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2 options pour les ados : Standard et Moins </a:t>
            </a:r>
            <a:br>
              <a:rPr b="1" i="0" lang="fr-FR" sz="1800" u="none" cap="none" strike="noStrike">
                <a:solidFill>
                  <a:schemeClr val="dk1"/>
                </a:solidFill>
                <a:latin typeface="Optimistic Text"/>
                <a:ea typeface="Optimistic Text"/>
                <a:cs typeface="Optimistic Text"/>
                <a:sym typeface="Optimistic Text"/>
              </a:rPr>
            </a:br>
            <a:br>
              <a:rPr i="0" lang="fr-FR" sz="1800" u="none" cap="none" strike="noStrike">
                <a:solidFill>
                  <a:schemeClr val="dk1"/>
                </a:solidFill>
                <a:latin typeface="Optimistic Text"/>
                <a:ea typeface="Optimistic Text"/>
                <a:cs typeface="Optimistic Text"/>
                <a:sym typeface="Optimistic Text"/>
              </a:rPr>
            </a:br>
            <a:r>
              <a:rPr i="0" lang="fr-FR" sz="1800" u="none" cap="none" strike="noStrike">
                <a:solidFill>
                  <a:schemeClr val="dk1"/>
                </a:solidFill>
                <a:latin typeface="Optimistic Text"/>
                <a:ea typeface="Optimistic Text"/>
                <a:cs typeface="Optimistic Text"/>
                <a:sym typeface="Optimistic Text"/>
              </a:rPr>
              <a:t>Si votre ado a moins de 16 ans et qu’il vient de s’inscrire sur Instagram, son compte sera créé par défaut avec l’option « Moins ». Si votre ado a moins de 16 ans qu’il a déjà un compte Instagram, un message apparaîtra pour l’encourager à sélectionner l’option « Moins ».</a:t>
            </a:r>
            <a:endParaRPr i="0" sz="18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2" name="Shape 1812"/>
        <p:cNvGrpSpPr/>
        <p:nvPr/>
      </p:nvGrpSpPr>
      <p:grpSpPr>
        <a:xfrm>
          <a:off x="0" y="0"/>
          <a:ext cx="0" cy="0"/>
          <a:chOff x="0" y="0"/>
          <a:chExt cx="0" cy="0"/>
        </a:xfrm>
      </p:grpSpPr>
      <p:sp>
        <p:nvSpPr>
          <p:cNvPr id="1813" name="Google Shape;1813;p184"/>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84"/>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84"/>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17" name="Google Shape;1817;p1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18" name="Google Shape;1818;p184"/>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Tags et mentions</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Désactivation de la possibilité pour une personne d’identifier ou de mentionner votre ado si celui-ci ou celle-ci ne la suit pas</a:t>
            </a:r>
            <a:endParaRPr i="0" sz="1800" u="none" cap="none" strike="noStrike">
              <a:solidFill>
                <a:schemeClr val="dk1"/>
              </a:solidFill>
              <a:latin typeface="Optimistic Text"/>
              <a:ea typeface="Optimistic Text"/>
              <a:cs typeface="Optimistic Text"/>
              <a:sym typeface="Optimistic Text"/>
            </a:endParaRPr>
          </a:p>
        </p:txBody>
      </p:sp>
      <p:pic>
        <p:nvPicPr>
          <p:cNvPr id="1819" name="Google Shape;1819;p184"/>
          <p:cNvPicPr preferRelativeResize="0"/>
          <p:nvPr/>
        </p:nvPicPr>
        <p:blipFill rotWithShape="1">
          <a:blip r:embed="rId3">
            <a:alphaModFix/>
          </a:blip>
          <a:srcRect b="2629" l="719" r="718" t="0"/>
          <a:stretch/>
        </p:blipFill>
        <p:spPr>
          <a:xfrm>
            <a:off x="8500650" y="2393925"/>
            <a:ext cx="2517600" cy="5390100"/>
          </a:xfrm>
          <a:prstGeom prst="roundRect">
            <a:avLst>
              <a:gd fmla="val 11744" name="adj"/>
            </a:avLst>
          </a:prstGeom>
          <a:noFill/>
          <a:ln>
            <a:noFill/>
          </a:ln>
        </p:spPr>
      </p:pic>
      <p:pic>
        <p:nvPicPr>
          <p:cNvPr id="1820" name="Google Shape;1820;p184"/>
          <p:cNvPicPr preferRelativeResize="0"/>
          <p:nvPr/>
        </p:nvPicPr>
        <p:blipFill rotWithShape="1">
          <a:blip r:embed="rId4">
            <a:alphaModFix/>
          </a:blip>
          <a:srcRect b="2629" l="767" r="776" t="0"/>
          <a:stretch/>
        </p:blipFill>
        <p:spPr>
          <a:xfrm>
            <a:off x="11700475" y="2402444"/>
            <a:ext cx="2517600" cy="5373000"/>
          </a:xfrm>
          <a:prstGeom prst="roundRect">
            <a:avLst>
              <a:gd fmla="val 11744" name="adj"/>
            </a:avLst>
          </a:prstGeom>
          <a:noFill/>
          <a:ln>
            <a:noFill/>
          </a:ln>
        </p:spPr>
      </p:pic>
      <p:pic>
        <p:nvPicPr>
          <p:cNvPr id="1821" name="Google Shape;1821;p184"/>
          <p:cNvPicPr preferRelativeResize="0"/>
          <p:nvPr/>
        </p:nvPicPr>
        <p:blipFill rotWithShape="1">
          <a:blip r:embed="rId5">
            <a:alphaModFix/>
          </a:blip>
          <a:srcRect b="2629" l="738" r="747"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27" name="Google Shape;1827;p1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28" name="Google Shape;1828;p185"/>
          <p:cNvSpPr txBox="1"/>
          <p:nvPr>
            <p:ph idx="4294967295" type="ctrTitle"/>
          </p:nvPr>
        </p:nvSpPr>
        <p:spPr>
          <a:xfrm>
            <a:off x="2432713" y="8048421"/>
            <a:ext cx="4053000" cy="9144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1800" u="none" cap="none" strike="noStrike">
                <a:solidFill>
                  <a:schemeClr val="dk1"/>
                </a:solidFill>
                <a:latin typeface="Optimistic Text"/>
                <a:ea typeface="Optimistic Text"/>
                <a:cs typeface="Optimistic Text"/>
                <a:sym typeface="Optimistic Text"/>
              </a:rPr>
              <a:t>Limitation des interactions entre les adultes et les mineurs qui ne se connaissent pas</a:t>
            </a:r>
            <a:endParaRPr i="0" sz="1800" u="none" cap="none" strike="noStrike">
              <a:solidFill>
                <a:schemeClr val="dk1"/>
              </a:solidFill>
              <a:latin typeface="Optimistic Text"/>
              <a:ea typeface="Optimistic Text"/>
              <a:cs typeface="Optimistic Text"/>
              <a:sym typeface="Optimistic Text"/>
            </a:endParaRPr>
          </a:p>
        </p:txBody>
      </p:sp>
      <p:sp>
        <p:nvSpPr>
          <p:cNvPr id="1829" name="Google Shape;1829;p185"/>
          <p:cNvSpPr txBox="1"/>
          <p:nvPr>
            <p:ph idx="4294967295" type="ctrTitle"/>
          </p:nvPr>
        </p:nvSpPr>
        <p:spPr>
          <a:xfrm>
            <a:off x="7642729" y="8048421"/>
            <a:ext cx="2816400" cy="5958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1800" u="none" cap="none" strike="noStrike">
                <a:solidFill>
                  <a:schemeClr val="dk1"/>
                </a:solidFill>
                <a:latin typeface="Optimistic Text"/>
                <a:ea typeface="Optimistic Text"/>
                <a:cs typeface="Optimistic Text"/>
                <a:sym typeface="Optimistic Text"/>
              </a:rPr>
              <a:t>Outils permettant de bloquer et de signaler</a:t>
            </a:r>
            <a:endParaRPr i="0" sz="1800" u="none" cap="none" strike="noStrike">
              <a:solidFill>
                <a:schemeClr val="dk1"/>
              </a:solidFill>
              <a:latin typeface="Optimistic Text"/>
              <a:ea typeface="Optimistic Text"/>
              <a:cs typeface="Optimistic Text"/>
              <a:sym typeface="Optimistic Text"/>
            </a:endParaRPr>
          </a:p>
        </p:txBody>
      </p:sp>
      <p:sp>
        <p:nvSpPr>
          <p:cNvPr id="1830" name="Google Shape;1830;p185"/>
          <p:cNvSpPr txBox="1"/>
          <p:nvPr>
            <p:ph idx="4294967295" type="ctrTitle"/>
          </p:nvPr>
        </p:nvSpPr>
        <p:spPr>
          <a:xfrm>
            <a:off x="11526925" y="8048425"/>
            <a:ext cx="3982500" cy="914400"/>
          </a:xfrm>
          <a:prstGeom prst="rect">
            <a:avLst/>
          </a:prstGeom>
          <a:noFill/>
          <a:ln>
            <a:noFill/>
          </a:ln>
        </p:spPr>
        <p:txBody>
          <a:bodyPr anchorCtr="0" anchor="b" bIns="0" lIns="0" spcFirstLastPara="1" rIns="0" wrap="square" tIns="0">
            <a:spAutoFit/>
          </a:bodyPr>
          <a:lstStyle/>
          <a:p>
            <a:pPr indent="0" lvl="0" marL="0" marR="0" rtl="0" algn="ctr">
              <a:lnSpc>
                <a:spcPct val="115000"/>
              </a:lnSpc>
              <a:spcBef>
                <a:spcPts val="0"/>
              </a:spcBef>
              <a:spcAft>
                <a:spcPts val="0"/>
              </a:spcAft>
              <a:buClr>
                <a:schemeClr val="dk1"/>
              </a:buClr>
              <a:buSzPts val="5600"/>
              <a:buFont typeface="Arial"/>
              <a:buNone/>
            </a:pPr>
            <a:r>
              <a:rPr i="0" lang="fr-FR" sz="1800" u="none" cap="none" strike="noStrike">
                <a:solidFill>
                  <a:schemeClr val="dk1"/>
                </a:solidFill>
                <a:latin typeface="Optimistic Text"/>
                <a:ea typeface="Optimistic Text"/>
                <a:cs typeface="Optimistic Text"/>
                <a:sym typeface="Optimistic Text"/>
              </a:rPr>
              <a:t>Intervention lors de signalements d’utilisateurs et de comportements de discussion</a:t>
            </a:r>
            <a:endParaRPr i="0" sz="1800" u="none" cap="none" strike="noStrike">
              <a:solidFill>
                <a:schemeClr val="dk1"/>
              </a:solidFill>
              <a:latin typeface="Optimistic Text"/>
              <a:ea typeface="Optimistic Text"/>
              <a:cs typeface="Optimistic Text"/>
              <a:sym typeface="Optimistic Text"/>
            </a:endParaRPr>
          </a:p>
        </p:txBody>
      </p:sp>
      <p:grpSp>
        <p:nvGrpSpPr>
          <p:cNvPr id="1831" name="Google Shape;1831;p185"/>
          <p:cNvGrpSpPr/>
          <p:nvPr/>
        </p:nvGrpSpPr>
        <p:grpSpPr>
          <a:xfrm>
            <a:off x="3135888" y="2162328"/>
            <a:ext cx="2646665" cy="5603249"/>
            <a:chOff x="3388900" y="2904250"/>
            <a:chExt cx="2505600" cy="5304600"/>
          </a:xfrm>
        </p:grpSpPr>
        <p:sp>
          <p:nvSpPr>
            <p:cNvPr id="1832" name="Google Shape;1832;p185"/>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3" name="Google Shape;1833;p185"/>
            <p:cNvPicPr preferRelativeResize="0"/>
            <p:nvPr/>
          </p:nvPicPr>
          <p:blipFill rotWithShape="1">
            <a:blip r:embed="rId3">
              <a:alphaModFix/>
            </a:blip>
            <a:srcRect b="1927" l="216" r="1241" t="243"/>
            <a:stretch/>
          </p:blipFill>
          <p:spPr>
            <a:xfrm>
              <a:off x="3525975" y="3203075"/>
              <a:ext cx="2231700" cy="4780800"/>
            </a:xfrm>
            <a:prstGeom prst="roundRect">
              <a:avLst>
                <a:gd fmla="val 11723" name="adj"/>
              </a:avLst>
            </a:prstGeom>
            <a:noFill/>
            <a:ln>
              <a:noFill/>
            </a:ln>
          </p:spPr>
        </p:pic>
      </p:grpSp>
      <p:grpSp>
        <p:nvGrpSpPr>
          <p:cNvPr id="1834" name="Google Shape;1834;p185"/>
          <p:cNvGrpSpPr/>
          <p:nvPr/>
        </p:nvGrpSpPr>
        <p:grpSpPr>
          <a:xfrm>
            <a:off x="12194809" y="2162249"/>
            <a:ext cx="2646665" cy="5603249"/>
            <a:chOff x="11964988" y="2904175"/>
            <a:chExt cx="2505600" cy="5304600"/>
          </a:xfrm>
        </p:grpSpPr>
        <p:sp>
          <p:nvSpPr>
            <p:cNvPr id="1835" name="Google Shape;1835;p185"/>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6" name="Google Shape;1836;p185"/>
            <p:cNvPicPr preferRelativeResize="0"/>
            <p:nvPr/>
          </p:nvPicPr>
          <p:blipFill rotWithShape="1">
            <a:blip r:embed="rId4">
              <a:alphaModFix/>
            </a:blip>
            <a:srcRect b="3689" l="728" r="729" t="239"/>
            <a:stretch/>
          </p:blipFill>
          <p:spPr>
            <a:xfrm>
              <a:off x="12101975" y="3201165"/>
              <a:ext cx="2231700" cy="4695000"/>
            </a:xfrm>
            <a:prstGeom prst="roundRect">
              <a:avLst>
                <a:gd fmla="val 11723" name="adj"/>
              </a:avLst>
            </a:prstGeom>
            <a:noFill/>
            <a:ln>
              <a:noFill/>
            </a:ln>
          </p:spPr>
        </p:pic>
      </p:grpSp>
      <p:grpSp>
        <p:nvGrpSpPr>
          <p:cNvPr id="1837" name="Google Shape;1837;p185"/>
          <p:cNvGrpSpPr/>
          <p:nvPr/>
        </p:nvGrpSpPr>
        <p:grpSpPr>
          <a:xfrm>
            <a:off x="7727597" y="2162249"/>
            <a:ext cx="2646665" cy="5603249"/>
            <a:chOff x="7735875" y="2904175"/>
            <a:chExt cx="2505600" cy="5304600"/>
          </a:xfrm>
        </p:grpSpPr>
        <p:sp>
          <p:nvSpPr>
            <p:cNvPr id="1838" name="Google Shape;1838;p185"/>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85"/>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185"/>
            <p:cNvPicPr preferRelativeResize="0"/>
            <p:nvPr/>
          </p:nvPicPr>
          <p:blipFill rotWithShape="1">
            <a:blip r:embed="rId5">
              <a:alphaModFix/>
            </a:blip>
            <a:srcRect b="3447" l="728"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186"/>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86"/>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48" name="Google Shape;1848;p1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49" name="Google Shape;1849;p186"/>
          <p:cNvSpPr txBox="1"/>
          <p:nvPr/>
        </p:nvSpPr>
        <p:spPr>
          <a:xfrm>
            <a:off x="699534" y="3560237"/>
            <a:ext cx="67047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Réduire les préjudices grâce à l’éducation dans l’application</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50" name="Google Shape;1850;p186"/>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chemeClr val="accent5"/>
              </a:buClr>
              <a:buSzPts val="2200"/>
              <a:buFont typeface="Arial"/>
              <a:buNone/>
            </a:pPr>
            <a:r>
              <a:rPr i="0" lang="fr-FR" sz="2000" u="none" cap="none" strike="noStrike">
                <a:solidFill>
                  <a:schemeClr val="dk1"/>
                </a:solidFill>
                <a:latin typeface="Optimistic Text"/>
                <a:ea typeface="Optimistic Text"/>
                <a:cs typeface="Optimistic Text"/>
                <a:sym typeface="Optimistic Text"/>
              </a:rPr>
              <a:t>Les avis de sécurité alertent les ados sur les activités suspectes et les incitent à bloquer, signaler, ignorer ou restreindre une personne lorsqu’une situation leur paraît anormale.</a:t>
            </a:r>
            <a:endParaRPr i="0" sz="1400" u="none" cap="none" strike="noStrike">
              <a:solidFill>
                <a:srgbClr val="000000"/>
              </a:solidFill>
              <a:latin typeface="Optimistic Text"/>
              <a:ea typeface="Optimistic Text"/>
              <a:cs typeface="Optimistic Text"/>
              <a:sym typeface="Optimistic Text"/>
            </a:endParaRPr>
          </a:p>
        </p:txBody>
      </p:sp>
      <p:grpSp>
        <p:nvGrpSpPr>
          <p:cNvPr id="1851" name="Google Shape;1851;p186"/>
          <p:cNvGrpSpPr/>
          <p:nvPr/>
        </p:nvGrpSpPr>
        <p:grpSpPr>
          <a:xfrm>
            <a:off x="699534" y="5592398"/>
            <a:ext cx="704692" cy="565137"/>
            <a:chOff x="14105566" y="7674250"/>
            <a:chExt cx="708660" cy="568320"/>
          </a:xfrm>
        </p:grpSpPr>
        <p:sp>
          <p:nvSpPr>
            <p:cNvPr id="1852" name="Google Shape;1852;p186"/>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3" name="Google Shape;1853;p186"/>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54" name="Google Shape;1854;p186"/>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55" name="Google Shape;1855;p186"/>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6" name="Google Shape;1856;p186"/>
          <p:cNvPicPr preferRelativeResize="0"/>
          <p:nvPr/>
        </p:nvPicPr>
        <p:blipFill rotWithShape="1">
          <a:blip r:embed="rId3">
            <a:alphaModFix/>
          </a:blip>
          <a:srcRect b="2068" l="-147" r="1596" t="340"/>
          <a:stretch/>
        </p:blipFill>
        <p:spPr>
          <a:xfrm>
            <a:off x="9931673" y="2493750"/>
            <a:ext cx="2567400" cy="5486400"/>
          </a:xfrm>
          <a:prstGeom prst="roundRect">
            <a:avLst>
              <a:gd fmla="val 11723" name="adj"/>
            </a:avLst>
          </a:prstGeom>
          <a:noFill/>
          <a:ln>
            <a:noFill/>
          </a:ln>
        </p:spPr>
      </p:pic>
      <p:sp>
        <p:nvSpPr>
          <p:cNvPr id="1857" name="Google Shape;1857;p186"/>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8" name="Google Shape;1858;p186"/>
          <p:cNvPicPr preferRelativeResize="0"/>
          <p:nvPr/>
        </p:nvPicPr>
        <p:blipFill rotWithShape="1">
          <a:blip r:embed="rId4">
            <a:alphaModFix/>
          </a:blip>
          <a:srcRect b="3660"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187"/>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87"/>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87"/>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67" name="Google Shape;1867;p1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68" name="Google Shape;1868;p187"/>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Mots masqués</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69" name="Google Shape;1869;p187"/>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Protégez les ados des messages privés et commentaires offensants</a:t>
            </a:r>
            <a:endParaRPr i="0" sz="1400" u="none" cap="none" strike="noStrike">
              <a:solidFill>
                <a:srgbClr val="000000"/>
              </a:solidFill>
              <a:latin typeface="Optimistic Text"/>
              <a:ea typeface="Optimistic Text"/>
              <a:cs typeface="Optimistic Text"/>
              <a:sym typeface="Optimistic Text"/>
            </a:endParaRPr>
          </a:p>
        </p:txBody>
      </p:sp>
      <p:grpSp>
        <p:nvGrpSpPr>
          <p:cNvPr id="1870" name="Google Shape;1870;p187"/>
          <p:cNvGrpSpPr/>
          <p:nvPr/>
        </p:nvGrpSpPr>
        <p:grpSpPr>
          <a:xfrm>
            <a:off x="807350" y="5051322"/>
            <a:ext cx="615025" cy="667176"/>
            <a:chOff x="3702130" y="7619180"/>
            <a:chExt cx="625470" cy="678300"/>
          </a:xfrm>
        </p:grpSpPr>
        <p:sp>
          <p:nvSpPr>
            <p:cNvPr id="1871" name="Google Shape;1871;p187"/>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72" name="Google Shape;1872;p187"/>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pic>
        <p:nvPicPr>
          <p:cNvPr id="1873" name="Google Shape;1873;p187"/>
          <p:cNvPicPr preferRelativeResize="0"/>
          <p:nvPr/>
        </p:nvPicPr>
        <p:blipFill rotWithShape="1">
          <a:blip r:embed="rId3">
            <a:alphaModFix/>
          </a:blip>
          <a:srcRect b="3651" l="1596" r="1596" t="0"/>
          <a:stretch/>
        </p:blipFill>
        <p:spPr>
          <a:xfrm>
            <a:off x="10908225" y="2356211"/>
            <a:ext cx="2804100" cy="5574600"/>
          </a:xfrm>
          <a:prstGeom prst="roundRect">
            <a:avLst>
              <a:gd fmla="val 11723" name="adj"/>
            </a:avLst>
          </a:prstGeom>
          <a:noFill/>
          <a:ln>
            <a:noFill/>
          </a:ln>
        </p:spPr>
      </p:pic>
      <p:pic>
        <p:nvPicPr>
          <p:cNvPr id="1874" name="Google Shape;1874;p187"/>
          <p:cNvPicPr preferRelativeResize="0"/>
          <p:nvPr/>
        </p:nvPicPr>
        <p:blipFill rotWithShape="1">
          <a:blip r:embed="rId4">
            <a:alphaModFix/>
          </a:blip>
          <a:srcRect b="3651" l="1596" r="1596" t="0"/>
          <a:stretch/>
        </p:blipFill>
        <p:spPr>
          <a:xfrm>
            <a:off x="14691450" y="2259736"/>
            <a:ext cx="2804100" cy="5574600"/>
          </a:xfrm>
          <a:prstGeom prst="roundRect">
            <a:avLst>
              <a:gd fmla="val 11723" name="adj"/>
            </a:avLst>
          </a:prstGeom>
          <a:noFill/>
          <a:ln>
            <a:noFill/>
          </a:ln>
        </p:spPr>
      </p:pic>
      <p:pic>
        <p:nvPicPr>
          <p:cNvPr id="1875" name="Google Shape;1875;p187"/>
          <p:cNvPicPr preferRelativeResize="0"/>
          <p:nvPr/>
        </p:nvPicPr>
        <p:blipFill rotWithShape="1">
          <a:blip r:embed="rId5">
            <a:alphaModFix/>
          </a:blip>
          <a:srcRect b="3651" l="1596" r="1596"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sp>
        <p:nvSpPr>
          <p:cNvPr id="1880" name="Google Shape;1880;p188"/>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188"/>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188"/>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188"/>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885" name="Google Shape;1885;p1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2</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Options pour aider les ados à contrôler leur expérience sur Facebook, Messenger, Instagram et WhatsApp</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886" name="Google Shape;1886;p188"/>
          <p:cNvSpPr txBox="1"/>
          <p:nvPr/>
        </p:nvSpPr>
        <p:spPr>
          <a:xfrm>
            <a:off x="699550" y="4083075"/>
            <a:ext cx="5118600" cy="1246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Encourager les interactions positives</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887" name="Google Shape;1887;p188"/>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Commentaires épinglés</a:t>
            </a:r>
            <a:endParaRPr i="0" sz="1400" u="none" cap="none" strike="noStrike">
              <a:solidFill>
                <a:srgbClr val="000000"/>
              </a:solidFill>
              <a:latin typeface="Optimistic Text"/>
              <a:ea typeface="Optimistic Text"/>
              <a:cs typeface="Optimistic Text"/>
              <a:sym typeface="Optimistic Text"/>
            </a:endParaRPr>
          </a:p>
        </p:txBody>
      </p:sp>
      <p:grpSp>
        <p:nvGrpSpPr>
          <p:cNvPr id="1888" name="Google Shape;1888;p188"/>
          <p:cNvGrpSpPr/>
          <p:nvPr/>
        </p:nvGrpSpPr>
        <p:grpSpPr>
          <a:xfrm>
            <a:off x="807354" y="5553415"/>
            <a:ext cx="615023" cy="592905"/>
            <a:chOff x="1624597" y="554286"/>
            <a:chExt cx="68453" cy="65989"/>
          </a:xfrm>
        </p:grpSpPr>
        <p:sp>
          <p:nvSpPr>
            <p:cNvPr id="1889" name="Google Shape;1889;p188"/>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0" name="Google Shape;1890;p188"/>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1" name="Google Shape;1891;p188"/>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892" name="Google Shape;1892;p188"/>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1893" name="Google Shape;1893;p188"/>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4" name="Google Shape;1894;p188"/>
          <p:cNvPicPr preferRelativeResize="0"/>
          <p:nvPr/>
        </p:nvPicPr>
        <p:blipFill rotWithShape="1">
          <a:blip r:embed="rId3">
            <a:alphaModFix/>
          </a:blip>
          <a:srcRect b="2573" l="1606" r="1597" t="658"/>
          <a:stretch/>
        </p:blipFill>
        <p:spPr>
          <a:xfrm>
            <a:off x="12370925" y="2996350"/>
            <a:ext cx="2121900" cy="4236900"/>
          </a:xfrm>
          <a:prstGeom prst="roundRect">
            <a:avLst>
              <a:gd fmla="val 11723" name="adj"/>
            </a:avLst>
          </a:prstGeom>
          <a:noFill/>
          <a:ln>
            <a:noFill/>
          </a:ln>
        </p:spPr>
      </p:pic>
      <p:sp>
        <p:nvSpPr>
          <p:cNvPr id="1895" name="Google Shape;1895;p188"/>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88"/>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1897" name="Google Shape;1897;p188"/>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8" name="Google Shape;1898;p188"/>
          <p:cNvPicPr preferRelativeResize="0"/>
          <p:nvPr/>
        </p:nvPicPr>
        <p:blipFill rotWithShape="1">
          <a:blip r:embed="rId5">
            <a:alphaModFix/>
          </a:blip>
          <a:srcRect b="3231" l="1606" r="1597" t="0"/>
          <a:stretch/>
        </p:blipFill>
        <p:spPr>
          <a:xfrm>
            <a:off x="6485625" y="2996425"/>
            <a:ext cx="2121900" cy="4236900"/>
          </a:xfrm>
          <a:prstGeom prst="roundRect">
            <a:avLst>
              <a:gd fmla="val 11723" name="adj"/>
            </a:avLst>
          </a:prstGeom>
          <a:noFill/>
          <a:ln>
            <a:noFill/>
          </a:ln>
        </p:spPr>
      </p:pic>
      <p:sp>
        <p:nvSpPr>
          <p:cNvPr id="1899" name="Google Shape;1899;p188"/>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0" name="Google Shape;1900;p188"/>
          <p:cNvPicPr preferRelativeResize="0"/>
          <p:nvPr/>
        </p:nvPicPr>
        <p:blipFill rotWithShape="1">
          <a:blip r:embed="rId6">
            <a:alphaModFix/>
          </a:blip>
          <a:srcRect b="3231"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71"/>
          <p:cNvSpPr txBox="1"/>
          <p:nvPr>
            <p:ph idx="4294967295" type="ctrTitle"/>
          </p:nvPr>
        </p:nvSpPr>
        <p:spPr>
          <a:xfrm>
            <a:off x="699525" y="4720200"/>
            <a:ext cx="8444400" cy="8466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5500" u="none" cap="none" strike="noStrike">
                <a:solidFill>
                  <a:schemeClr val="dk1"/>
                </a:solidFill>
                <a:latin typeface="Optimistic Display Medium"/>
                <a:ea typeface="Optimistic Display Medium"/>
                <a:cs typeface="Optimistic Display Medium"/>
                <a:sym typeface="Optimistic Display Medium"/>
              </a:rPr>
              <a:t>Introduction</a:t>
            </a:r>
            <a:endParaRPr i="0" sz="5500" u="none" cap="none" strike="noStrike">
              <a:solidFill>
                <a:schemeClr val="dk1"/>
              </a:solidFill>
              <a:latin typeface="Optimistic Display Medium"/>
              <a:ea typeface="Optimistic Display Medium"/>
              <a:cs typeface="Optimistic Display Medium"/>
              <a:sym typeface="Optimistic Display Medium"/>
            </a:endParaRPr>
          </a:p>
        </p:txBody>
      </p:sp>
      <p:pic>
        <p:nvPicPr>
          <p:cNvPr id="1465" name="Google Shape;1465;p171"/>
          <p:cNvPicPr preferRelativeResize="0"/>
          <p:nvPr/>
        </p:nvPicPr>
        <p:blipFill rotWithShape="1">
          <a:blip r:embed="rId3">
            <a:alphaModFix/>
          </a:blip>
          <a:srcRect b="0" l="7598" r="13005" t="12040"/>
          <a:stretch/>
        </p:blipFill>
        <p:spPr>
          <a:xfrm flipH="1">
            <a:off x="8377300" y="1742705"/>
            <a:ext cx="9211200" cy="6801600"/>
          </a:xfrm>
          <a:prstGeom prst="roundRect">
            <a:avLst>
              <a:gd fmla="val 7089" name="adj"/>
            </a:avLst>
          </a:prstGeom>
          <a:noFill/>
          <a:ln>
            <a:noFill/>
          </a:ln>
        </p:spPr>
      </p:pic>
      <p:sp>
        <p:nvSpPr>
          <p:cNvPr id="1466" name="Google Shape;1466;p17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02</a:t>
            </a:r>
            <a:endParaRPr/>
          </a:p>
        </p:txBody>
      </p:sp>
      <p:pic>
        <p:nvPicPr>
          <p:cNvPr id="1467" name="Google Shape;1467;p171"/>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sp>
        <p:nvSpPr>
          <p:cNvPr id="1905" name="Google Shape;1905;p189"/>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endParaRPr>
          </a:p>
        </p:txBody>
      </p:sp>
      <p:sp>
        <p:nvSpPr>
          <p:cNvPr id="1906" name="Google Shape;1906;p189"/>
          <p:cNvSpPr txBox="1"/>
          <p:nvPr>
            <p:ph idx="4294967295" type="ctrTitle"/>
          </p:nvPr>
        </p:nvSpPr>
        <p:spPr>
          <a:xfrm>
            <a:off x="699525" y="3189900"/>
            <a:ext cx="51717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3</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Expériences adaptées à l’âge</a:t>
            </a:r>
            <a:endParaRPr i="0" sz="4500" u="none" cap="none" strike="noStrike">
              <a:solidFill>
                <a:schemeClr val="dk1"/>
              </a:solidFill>
            </a:endParaRPr>
          </a:p>
        </p:txBody>
      </p:sp>
      <p:pic>
        <p:nvPicPr>
          <p:cNvPr id="1907" name="Google Shape;1907;p189"/>
          <p:cNvPicPr preferRelativeResize="0"/>
          <p:nvPr/>
        </p:nvPicPr>
        <p:blipFill rotWithShape="1">
          <a:blip r:embed="rId3">
            <a:alphaModFix/>
          </a:blip>
          <a:srcRect b="0" l="0" r="0" t="0"/>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90"/>
          <p:cNvSpPr txBox="1"/>
          <p:nvPr>
            <p:ph idx="12" type="sldNum"/>
          </p:nvPr>
        </p:nvSpPr>
        <p:spPr>
          <a:xfrm>
            <a:off x="16262600" y="9546950"/>
            <a:ext cx="13095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
        <p:nvSpPr>
          <p:cNvPr id="1913" name="Google Shape;1913;p190"/>
          <p:cNvSpPr txBox="1"/>
          <p:nvPr>
            <p:ph type="title"/>
          </p:nvPr>
        </p:nvSpPr>
        <p:spPr>
          <a:xfrm>
            <a:off x="760325" y="4718696"/>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Display"/>
                <a:ea typeface="Optimistic Display"/>
                <a:cs typeface="Optimistic Display"/>
                <a:sym typeface="Optimistic Display"/>
              </a:rPr>
              <a:t>Principes d’innovation responsable</a:t>
            </a:r>
            <a:endParaRPr b="1" sz="2400">
              <a:latin typeface="Optimistic Display"/>
              <a:ea typeface="Optimistic Display"/>
              <a:cs typeface="Optimistic Display"/>
              <a:sym typeface="Optimistic Display"/>
            </a:endParaRPr>
          </a:p>
        </p:txBody>
      </p:sp>
      <p:sp>
        <p:nvSpPr>
          <p:cNvPr id="1914" name="Google Shape;1914;p190"/>
          <p:cNvSpPr txBox="1"/>
          <p:nvPr>
            <p:ph idx="4294967295" type="title"/>
          </p:nvPr>
        </p:nvSpPr>
        <p:spPr>
          <a:xfrm>
            <a:off x="6386275" y="4718696"/>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t>Interactions proactives</a:t>
            </a:r>
            <a:endParaRPr b="1" sz="2400"/>
          </a:p>
        </p:txBody>
      </p:sp>
      <p:sp>
        <p:nvSpPr>
          <p:cNvPr id="1915" name="Google Shape;1915;p190"/>
          <p:cNvSpPr txBox="1"/>
          <p:nvPr>
            <p:ph idx="4294967295" type="title"/>
          </p:nvPr>
        </p:nvSpPr>
        <p:spPr>
          <a:xfrm>
            <a:off x="12124450" y="4718696"/>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t>Itération</a:t>
            </a:r>
            <a:endParaRPr b="1" sz="2400"/>
          </a:p>
        </p:txBody>
      </p:sp>
      <p:sp>
        <p:nvSpPr>
          <p:cNvPr id="1916" name="Google Shape;1916;p190"/>
          <p:cNvSpPr txBox="1"/>
          <p:nvPr>
            <p:ph idx="1" type="body"/>
          </p:nvPr>
        </p:nvSpPr>
        <p:spPr>
          <a:xfrm>
            <a:off x="741425" y="5866164"/>
            <a:ext cx="52821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fr-FR" sz="1750"/>
              <a:t>01. </a:t>
            </a:r>
            <a:r>
              <a:rPr lang="fr-FR" sz="1750"/>
              <a:t>   Ne jamais surprendre</a:t>
            </a:r>
            <a:endParaRPr sz="1750"/>
          </a:p>
          <a:p>
            <a:pPr indent="0" lvl="0" marL="0" rtl="0" algn="l">
              <a:lnSpc>
                <a:spcPct val="115000"/>
              </a:lnSpc>
              <a:spcBef>
                <a:spcPts val="0"/>
              </a:spcBef>
              <a:spcAft>
                <a:spcPts val="0"/>
              </a:spcAft>
              <a:buSzPts val="400"/>
              <a:buNone/>
            </a:pPr>
            <a:r>
              <a:rPr b="1" lang="fr-FR" sz="1750"/>
              <a:t>02. </a:t>
            </a:r>
            <a:r>
              <a:rPr lang="fr-FR" sz="1750"/>
              <a:t>   Mettre en place des contrôles qui comptent</a:t>
            </a:r>
            <a:endParaRPr sz="1750"/>
          </a:p>
          <a:p>
            <a:pPr indent="0" lvl="0" marL="0" rtl="0" algn="l">
              <a:lnSpc>
                <a:spcPct val="115000"/>
              </a:lnSpc>
              <a:spcBef>
                <a:spcPts val="0"/>
              </a:spcBef>
              <a:spcAft>
                <a:spcPts val="0"/>
              </a:spcAft>
              <a:buSzPts val="400"/>
              <a:buNone/>
            </a:pPr>
            <a:r>
              <a:rPr b="1" lang="fr-FR" sz="1750"/>
              <a:t>03. </a:t>
            </a:r>
            <a:r>
              <a:rPr lang="fr-FR" sz="1750"/>
              <a:t>   Prendre en compte chaque personne </a:t>
            </a:r>
            <a:endParaRPr sz="1750"/>
          </a:p>
          <a:p>
            <a:pPr indent="0" lvl="0" marL="0" rtl="0" algn="l">
              <a:lnSpc>
                <a:spcPct val="115000"/>
              </a:lnSpc>
              <a:spcBef>
                <a:spcPts val="0"/>
              </a:spcBef>
              <a:spcAft>
                <a:spcPts val="0"/>
              </a:spcAft>
              <a:buSzPts val="400"/>
              <a:buNone/>
            </a:pPr>
            <a:r>
              <a:rPr b="1" lang="fr-FR" sz="1750"/>
              <a:t>04. </a:t>
            </a:r>
            <a:r>
              <a:rPr lang="fr-FR" sz="1750"/>
              <a:t>   Donner la priorité aux personnes</a:t>
            </a:r>
            <a:endParaRPr sz="1750"/>
          </a:p>
          <a:p>
            <a:pPr indent="0" lvl="0" marL="0" rtl="0" algn="l">
              <a:lnSpc>
                <a:spcPct val="115000"/>
              </a:lnSpc>
              <a:spcBef>
                <a:spcPts val="0"/>
              </a:spcBef>
              <a:spcAft>
                <a:spcPts val="0"/>
              </a:spcAft>
              <a:buSzPts val="400"/>
              <a:buNone/>
            </a:pPr>
            <a:r>
              <a:t/>
            </a:r>
            <a:endParaRPr sz="1750"/>
          </a:p>
        </p:txBody>
      </p:sp>
      <p:sp>
        <p:nvSpPr>
          <p:cNvPr id="1917" name="Google Shape;1917;p190"/>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sz="1750"/>
              <a:t>Nous travaillons entre autres avec des experts en confidentialité, en sécurité, en droits civiques et humains, et en AR/VR afin d’avoir une connaissance pointue des problèmes majeurs et des défis clés liés à nos technologies.</a:t>
            </a:r>
            <a:endParaRPr sz="1750"/>
          </a:p>
        </p:txBody>
      </p:sp>
      <p:sp>
        <p:nvSpPr>
          <p:cNvPr id="1918" name="Google Shape;1918;p190"/>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1750"/>
              <a:t>Le processus de développement de produits s’effectue par itérations. Alors que certains produits actuels ont été finalisés, les retours d’information et les avis recueillis sur ces derniers peuvent être utilisés dans la conception de produits futurs (logiciels et matériel).</a:t>
            </a:r>
            <a:endParaRPr sz="1750">
              <a:solidFill>
                <a:schemeClr val="dk1"/>
              </a:solidFill>
            </a:endParaRPr>
          </a:p>
        </p:txBody>
      </p:sp>
      <p:grpSp>
        <p:nvGrpSpPr>
          <p:cNvPr id="1919" name="Google Shape;1919;p190"/>
          <p:cNvGrpSpPr/>
          <p:nvPr/>
        </p:nvGrpSpPr>
        <p:grpSpPr>
          <a:xfrm>
            <a:off x="706301" y="2545562"/>
            <a:ext cx="1837944" cy="1798419"/>
            <a:chOff x="1882863" y="2900350"/>
            <a:chExt cx="1837944" cy="1798419"/>
          </a:xfrm>
        </p:grpSpPr>
        <p:sp>
          <p:nvSpPr>
            <p:cNvPr id="1920" name="Google Shape;1920;p190"/>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21" name="Google Shape;1921;p190"/>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2" name="Google Shape;1922;p190"/>
          <p:cNvGrpSpPr/>
          <p:nvPr/>
        </p:nvGrpSpPr>
        <p:grpSpPr>
          <a:xfrm>
            <a:off x="6332257" y="2545562"/>
            <a:ext cx="1837944" cy="1798419"/>
            <a:chOff x="7188270" y="2900350"/>
            <a:chExt cx="1837944" cy="1798419"/>
          </a:xfrm>
        </p:grpSpPr>
        <p:sp>
          <p:nvSpPr>
            <p:cNvPr id="1923" name="Google Shape;1923;p190"/>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924" name="Google Shape;1924;p190"/>
            <p:cNvGrpSpPr/>
            <p:nvPr/>
          </p:nvGrpSpPr>
          <p:grpSpPr>
            <a:xfrm>
              <a:off x="7642491" y="3337663"/>
              <a:ext cx="925386" cy="921423"/>
              <a:chOff x="6898142" y="4275373"/>
              <a:chExt cx="256155" cy="255058"/>
            </a:xfrm>
          </p:grpSpPr>
          <p:grpSp>
            <p:nvGrpSpPr>
              <p:cNvPr id="1925" name="Google Shape;1925;p190"/>
              <p:cNvGrpSpPr/>
              <p:nvPr/>
            </p:nvGrpSpPr>
            <p:grpSpPr>
              <a:xfrm>
                <a:off x="6938905" y="4316370"/>
                <a:ext cx="103275" cy="50072"/>
                <a:chOff x="6938905" y="4316370"/>
                <a:chExt cx="103275" cy="50072"/>
              </a:xfrm>
            </p:grpSpPr>
            <p:sp>
              <p:nvSpPr>
                <p:cNvPr id="1926" name="Google Shape;1926;p190"/>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27" name="Google Shape;1927;p190"/>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nvGrpSpPr>
              <p:cNvPr id="1928" name="Google Shape;1928;p190"/>
              <p:cNvGrpSpPr/>
              <p:nvPr/>
            </p:nvGrpSpPr>
            <p:grpSpPr>
              <a:xfrm>
                <a:off x="6898142" y="4275373"/>
                <a:ext cx="256155" cy="255058"/>
                <a:chOff x="6898142" y="4275373"/>
                <a:chExt cx="256155" cy="255058"/>
              </a:xfrm>
            </p:grpSpPr>
            <p:sp>
              <p:nvSpPr>
                <p:cNvPr id="1929" name="Google Shape;1929;p190"/>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sp>
              <p:nvSpPr>
                <p:cNvPr id="1930" name="Google Shape;1930;p190"/>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alibri"/>
                    <a:ea typeface="Calibri"/>
                    <a:cs typeface="Calibri"/>
                    <a:sym typeface="Calibri"/>
                  </a:endParaRPr>
                </a:p>
              </p:txBody>
            </p:sp>
          </p:grpSp>
        </p:grpSp>
      </p:grpSp>
      <p:sp>
        <p:nvSpPr>
          <p:cNvPr id="1931" name="Google Shape;1931;p190"/>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1932" name="Google Shape;1932;p1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grpSp>
        <p:nvGrpSpPr>
          <p:cNvPr id="1933" name="Google Shape;1933;p190"/>
          <p:cNvGrpSpPr/>
          <p:nvPr/>
        </p:nvGrpSpPr>
        <p:grpSpPr>
          <a:xfrm>
            <a:off x="12613114" y="3044617"/>
            <a:ext cx="790384" cy="800291"/>
            <a:chOff x="5779960" y="5529600"/>
            <a:chExt cx="668740" cy="677180"/>
          </a:xfrm>
        </p:grpSpPr>
        <p:sp>
          <p:nvSpPr>
            <p:cNvPr id="1934" name="Google Shape;1934;p190"/>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5" name="Google Shape;1935;p190"/>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6" name="Google Shape;1936;p190"/>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1937" name="Google Shape;1937;p190"/>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91"/>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43" name="Google Shape;1943;p19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Ressources pour vous et votre famille </a:t>
            </a:r>
            <a:endParaRPr i="0" sz="1800" u="none" cap="none" strike="noStrike">
              <a:solidFill>
                <a:schemeClr val="dk1"/>
              </a:solidFill>
              <a:latin typeface="Optimistic Display Medium"/>
              <a:ea typeface="Optimistic Display Medium"/>
              <a:cs typeface="Optimistic Display Medium"/>
              <a:sym typeface="Optimistic Display Medium"/>
            </a:endParaRPr>
          </a:p>
        </p:txBody>
      </p:sp>
      <p:sp>
        <p:nvSpPr>
          <p:cNvPr id="1944" name="Google Shape;1944;p191"/>
          <p:cNvSpPr txBox="1"/>
          <p:nvPr/>
        </p:nvSpPr>
        <p:spPr>
          <a:xfrm>
            <a:off x="6621700" y="84614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a:t>
            </a:r>
            <a:endParaRPr i="0" sz="2000" u="none" cap="none" strike="noStrike">
              <a:solidFill>
                <a:schemeClr val="dk1"/>
              </a:solidFill>
              <a:latin typeface="Optimistic Text"/>
              <a:ea typeface="Optimistic Text"/>
              <a:cs typeface="Optimistic Text"/>
              <a:sym typeface="Optimistic Text"/>
            </a:endParaRPr>
          </a:p>
        </p:txBody>
      </p:sp>
      <p:sp>
        <p:nvSpPr>
          <p:cNvPr id="1945" name="Google Shape;1945;p1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1946" name="Google Shape;1946;p191"/>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7" name="Google Shape;1947;p191"/>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1948" name="Google Shape;1948;p191"/>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1949" name="Google Shape;1949;p191"/>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92"/>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192"/>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19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57" name="Google Shape;1957;p19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Ressources pour les parents</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58" name="Google Shape;1958;p1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59" name="Google Shape;1959;p192"/>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1960" name="Google Shape;1960;p192"/>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1961" name="Google Shape;1961;p192"/>
          <p:cNvSpPr txBox="1"/>
          <p:nvPr/>
        </p:nvSpPr>
        <p:spPr>
          <a:xfrm>
            <a:off x="3298275" y="75857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fb.com/safety/parents</a:t>
            </a:r>
            <a:endParaRPr i="0" sz="2000" u="sng" cap="none" strike="noStrike">
              <a:solidFill>
                <a:schemeClr val="accent6"/>
              </a:solidFill>
              <a:latin typeface="Optimistic Text"/>
              <a:ea typeface="Optimistic Text"/>
              <a:cs typeface="Optimistic Text"/>
              <a:sym typeface="Optimistic Text"/>
            </a:endParaRPr>
          </a:p>
        </p:txBody>
      </p:sp>
      <p:sp>
        <p:nvSpPr>
          <p:cNvPr id="1962" name="Google Shape;1962;p192"/>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about.instagram.com/fr-fr/community/parents</a:t>
            </a:r>
            <a:endParaRPr i="0" sz="2000" u="sng" cap="none" strike="noStrike">
              <a:solidFill>
                <a:schemeClr val="accent6"/>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2000"/>
              <a:buFont typeface="Arial"/>
              <a:buNone/>
            </a:pPr>
            <a:r>
              <a:t/>
            </a:r>
            <a:endParaRPr i="0" sz="2000" u="sng" cap="none" strike="noStrike">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6" name="Shape 1966"/>
        <p:cNvGrpSpPr/>
        <p:nvPr/>
      </p:nvGrpSpPr>
      <p:grpSpPr>
        <a:xfrm>
          <a:off x="0" y="0"/>
          <a:ext cx="0" cy="0"/>
          <a:chOff x="0" y="0"/>
          <a:chExt cx="0" cy="0"/>
        </a:xfrm>
      </p:grpSpPr>
      <p:sp>
        <p:nvSpPr>
          <p:cNvPr id="1967" name="Google Shape;1967;p193"/>
          <p:cNvSpPr/>
          <p:nvPr/>
        </p:nvSpPr>
        <p:spPr>
          <a:xfrm>
            <a:off x="1611988" y="29952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193"/>
          <p:cNvSpPr/>
          <p:nvPr/>
        </p:nvSpPr>
        <p:spPr>
          <a:xfrm>
            <a:off x="10328800" y="3006600"/>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19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70" name="Google Shape;1970;p19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71" name="Google Shape;1971;p193"/>
          <p:cNvPicPr preferRelativeResize="0"/>
          <p:nvPr/>
        </p:nvPicPr>
        <p:blipFill rotWithShape="1">
          <a:blip r:embed="rId3">
            <a:alphaModFix/>
          </a:blip>
          <a:srcRect b="0" l="0" r="0" t="0"/>
          <a:stretch/>
        </p:blipFill>
        <p:spPr>
          <a:xfrm>
            <a:off x="1812001" y="3190574"/>
            <a:ext cx="5972553" cy="3710542"/>
          </a:xfrm>
          <a:prstGeom prst="rect">
            <a:avLst/>
          </a:prstGeom>
          <a:noFill/>
          <a:ln>
            <a:noFill/>
          </a:ln>
        </p:spPr>
      </p:pic>
      <p:sp>
        <p:nvSpPr>
          <p:cNvPr id="1972" name="Google Shape;1972;p193"/>
          <p:cNvSpPr txBox="1"/>
          <p:nvPr/>
        </p:nvSpPr>
        <p:spPr>
          <a:xfrm>
            <a:off x="2263275"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Pages d’aide</a:t>
            </a:r>
            <a:endParaRPr i="0" sz="2000" u="none" cap="none" strike="noStrike">
              <a:solidFill>
                <a:schemeClr val="dk1"/>
              </a:solidFill>
              <a:latin typeface="Optimistic Text"/>
              <a:ea typeface="Optimistic Text"/>
              <a:cs typeface="Optimistic Text"/>
              <a:sym typeface="Optimistic Text"/>
            </a:endParaRPr>
          </a:p>
        </p:txBody>
      </p:sp>
      <p:sp>
        <p:nvSpPr>
          <p:cNvPr id="1973" name="Google Shape;1973;p193"/>
          <p:cNvSpPr txBox="1"/>
          <p:nvPr/>
        </p:nvSpPr>
        <p:spPr>
          <a:xfrm>
            <a:off x="10980113" y="7444088"/>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Centre de sécurité</a:t>
            </a:r>
            <a:endParaRPr i="0" sz="2000" u="none" cap="none" strike="noStrike">
              <a:solidFill>
                <a:schemeClr val="dk1"/>
              </a:solidFill>
              <a:latin typeface="Optimistic Text"/>
              <a:ea typeface="Optimistic Text"/>
              <a:cs typeface="Optimistic Text"/>
              <a:sym typeface="Optimistic Text"/>
            </a:endParaRPr>
          </a:p>
        </p:txBody>
      </p:sp>
      <p:sp>
        <p:nvSpPr>
          <p:cNvPr id="1974" name="Google Shape;1974;p193"/>
          <p:cNvSpPr txBox="1"/>
          <p:nvPr/>
        </p:nvSpPr>
        <p:spPr>
          <a:xfrm>
            <a:off x="1612000"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4"/>
              </a:rPr>
              <a:t>fb.com/help</a:t>
            </a:r>
            <a:endParaRPr i="0" sz="2000" u="sng" cap="none" strike="noStrike">
              <a:solidFill>
                <a:schemeClr val="accent6"/>
              </a:solidFill>
              <a:latin typeface="Optimistic Text"/>
              <a:ea typeface="Optimistic Text"/>
              <a:cs typeface="Optimistic Text"/>
              <a:sym typeface="Optimistic Text"/>
            </a:endParaRPr>
          </a:p>
        </p:txBody>
      </p:sp>
      <p:sp>
        <p:nvSpPr>
          <p:cNvPr id="1975" name="Google Shape;1975;p193"/>
          <p:cNvSpPr txBox="1"/>
          <p:nvPr/>
        </p:nvSpPr>
        <p:spPr>
          <a:xfrm>
            <a:off x="4191674" y="7882875"/>
            <a:ext cx="3303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5"/>
              </a:rPr>
              <a:t>fb.com/help/instagram</a:t>
            </a:r>
            <a:endParaRPr i="0" sz="2000" u="sng" cap="none" strike="noStrike">
              <a:solidFill>
                <a:schemeClr val="accent6"/>
              </a:solidFill>
              <a:latin typeface="Optimistic Text"/>
              <a:ea typeface="Optimistic Text"/>
              <a:cs typeface="Optimistic Text"/>
              <a:sym typeface="Optimistic Text"/>
            </a:endParaRPr>
          </a:p>
        </p:txBody>
      </p:sp>
      <p:sp>
        <p:nvSpPr>
          <p:cNvPr id="1976" name="Google Shape;1976;p193"/>
          <p:cNvSpPr txBox="1"/>
          <p:nvPr/>
        </p:nvSpPr>
        <p:spPr>
          <a:xfrm>
            <a:off x="12015125" y="7882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i="0" lang="fr-FR" sz="2000" u="sng" cap="none" strike="noStrike">
                <a:solidFill>
                  <a:schemeClr val="hlink"/>
                </a:solidFill>
                <a:latin typeface="Optimistic Text"/>
                <a:ea typeface="Optimistic Text"/>
                <a:cs typeface="Optimistic Text"/>
                <a:sym typeface="Optimistic Text"/>
                <a:hlinkClick r:id="rId6"/>
              </a:rPr>
              <a:t>fb.com/safety</a:t>
            </a:r>
            <a:endParaRPr i="0" sz="2000" u="sng" cap="none" strike="noStrike">
              <a:solidFill>
                <a:schemeClr val="accent6"/>
              </a:solidFill>
              <a:latin typeface="Optimistic Text"/>
              <a:ea typeface="Optimistic Text"/>
              <a:cs typeface="Optimistic Text"/>
              <a:sym typeface="Optimistic Text"/>
            </a:endParaRPr>
          </a:p>
        </p:txBody>
      </p:sp>
      <p:sp>
        <p:nvSpPr>
          <p:cNvPr id="1977" name="Google Shape;1977;p19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les parents</a:t>
            </a:r>
            <a:endParaRPr i="0" sz="3600" u="none" cap="none" strike="noStrike">
              <a:solidFill>
                <a:schemeClr val="dk1"/>
              </a:solidFill>
              <a:latin typeface="Optimistic Display"/>
              <a:ea typeface="Optimistic Display"/>
              <a:cs typeface="Optimistic Display"/>
              <a:sym typeface="Optimistic Display"/>
            </a:endParaRPr>
          </a:p>
        </p:txBody>
      </p:sp>
      <p:pic>
        <p:nvPicPr>
          <p:cNvPr id="1978" name="Google Shape;1978;p193"/>
          <p:cNvPicPr preferRelativeResize="0"/>
          <p:nvPr/>
        </p:nvPicPr>
        <p:blipFill rotWithShape="1">
          <a:blip r:embed="rId7">
            <a:alphaModFix/>
          </a:blip>
          <a:srcRect b="20425" l="0" r="0" t="0"/>
          <a:stretch/>
        </p:blipFill>
        <p:spPr>
          <a:xfrm>
            <a:off x="10528850" y="3189822"/>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2" name="Shape 1982"/>
        <p:cNvGrpSpPr/>
        <p:nvPr/>
      </p:nvGrpSpPr>
      <p:grpSpPr>
        <a:xfrm>
          <a:off x="0" y="0"/>
          <a:ext cx="0" cy="0"/>
          <a:chOff x="0" y="0"/>
          <a:chExt cx="0" cy="0"/>
        </a:xfrm>
      </p:grpSpPr>
      <p:sp>
        <p:nvSpPr>
          <p:cNvPr id="1983" name="Google Shape;1983;p194"/>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19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85" name="Google Shape;1985;p19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Centre de confidentialité de Meta</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986" name="Google Shape;1986;p1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987" name="Google Shape;1987;p194"/>
          <p:cNvPicPr preferRelativeResize="0"/>
          <p:nvPr/>
        </p:nvPicPr>
        <p:blipFill rotWithShape="1">
          <a:blip r:embed="rId3">
            <a:alphaModFix amt="50000"/>
          </a:blip>
          <a:srcRect b="0" l="8852" r="10883" t="0"/>
          <a:stretch/>
        </p:blipFill>
        <p:spPr>
          <a:xfrm>
            <a:off x="9965407" y="3094234"/>
            <a:ext cx="2993400" cy="5538600"/>
          </a:xfrm>
          <a:prstGeom prst="rect">
            <a:avLst/>
          </a:prstGeom>
          <a:noFill/>
          <a:ln>
            <a:noFill/>
          </a:ln>
        </p:spPr>
      </p:pic>
      <p:pic>
        <p:nvPicPr>
          <p:cNvPr id="1988" name="Google Shape;1988;p194"/>
          <p:cNvPicPr preferRelativeResize="0"/>
          <p:nvPr/>
        </p:nvPicPr>
        <p:blipFill rotWithShape="1">
          <a:blip r:embed="rId4">
            <a:alphaModFix/>
          </a:blip>
          <a:srcRect b="5822" l="4535" r="7550" t="7536"/>
          <a:stretch/>
        </p:blipFill>
        <p:spPr>
          <a:xfrm>
            <a:off x="10131927" y="4729749"/>
            <a:ext cx="2660400" cy="2267400"/>
          </a:xfrm>
          <a:prstGeom prst="rect">
            <a:avLst/>
          </a:prstGeom>
          <a:noFill/>
          <a:ln>
            <a:noFill/>
          </a:ln>
          <a:effectLst>
            <a:outerShdw blurRad="57150" rotWithShape="0" algn="bl" dir="5400000" dist="19050">
              <a:srgbClr val="000000">
                <a:alpha val="9803"/>
              </a:srgbClr>
            </a:outerShdw>
          </a:effectLst>
        </p:spPr>
      </p:pic>
      <p:sp>
        <p:nvSpPr>
          <p:cNvPr id="1989" name="Google Shape;1989;p194"/>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0" name="Google Shape;1990;p194"/>
          <p:cNvPicPr preferRelativeResize="0"/>
          <p:nvPr/>
        </p:nvPicPr>
        <p:blipFill rotWithShape="1">
          <a:blip r:embed="rId5">
            <a:alphaModFix/>
          </a:blip>
          <a:srcRect b="0" l="0" r="0" t="0"/>
          <a:stretch/>
        </p:blipFill>
        <p:spPr>
          <a:xfrm>
            <a:off x="5329099" y="3114592"/>
            <a:ext cx="2993455" cy="3730272"/>
          </a:xfrm>
          <a:prstGeom prst="rect">
            <a:avLst/>
          </a:prstGeom>
          <a:noFill/>
          <a:ln>
            <a:noFill/>
          </a:ln>
        </p:spPr>
      </p:pic>
      <p:pic>
        <p:nvPicPr>
          <p:cNvPr id="1991" name="Google Shape;1991;p194"/>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95"/>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195"/>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19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1999" name="Google Shape;1999;p195"/>
          <p:cNvSpPr txBox="1"/>
          <p:nvPr>
            <p:ph idx="4294967295" type="subTitle"/>
          </p:nvPr>
        </p:nvSpPr>
        <p:spPr>
          <a:xfrm>
            <a:off x="741400" y="4642258"/>
            <a:ext cx="3532500" cy="56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parent</a:t>
            </a:r>
            <a:endParaRPr b="1" i="0" sz="1800" u="none" cap="none" strike="noStrike">
              <a:solidFill>
                <a:schemeClr val="dk1"/>
              </a:solidFill>
            </a:endParaRPr>
          </a:p>
          <a:p>
            <a:pPr indent="0" lvl="0" marL="0" marR="0" rtl="0" algn="l">
              <a:lnSpc>
                <a:spcPct val="115000"/>
              </a:lnSpc>
              <a:spcBef>
                <a:spcPts val="0"/>
              </a:spcBef>
              <a:spcAft>
                <a:spcPts val="0"/>
              </a:spcAft>
              <a:buClr>
                <a:schemeClr val="dk1"/>
              </a:buClr>
              <a:buSzPts val="1800"/>
              <a:buFont typeface="Arial"/>
              <a:buNone/>
            </a:pPr>
            <a:r>
              <a:rPr i="0" lang="fr-FR" sz="1600" u="none" cap="none" strike="noStrike">
                <a:solidFill>
                  <a:schemeClr val="dk1"/>
                </a:solidFill>
              </a:rPr>
              <a:t>Possibilité de gérer plusieurs ados</a:t>
            </a:r>
            <a:endParaRPr i="0" sz="1600" u="none" cap="none" strike="noStrike">
              <a:solidFill>
                <a:schemeClr val="dk1"/>
              </a:solidFill>
            </a:endParaRPr>
          </a:p>
        </p:txBody>
      </p:sp>
      <p:sp>
        <p:nvSpPr>
          <p:cNvPr id="2000" name="Google Shape;2000;p195"/>
          <p:cNvSpPr txBox="1"/>
          <p:nvPr>
            <p:ph idx="4294967295" type="subTitle"/>
          </p:nvPr>
        </p:nvSpPr>
        <p:spPr>
          <a:xfrm>
            <a:off x="14077212" y="4642248"/>
            <a:ext cx="3532500" cy="564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Clr>
                <a:schemeClr val="dk1"/>
              </a:buClr>
              <a:buSzPts val="1800"/>
              <a:buFont typeface="Arial"/>
              <a:buNone/>
            </a:pPr>
            <a:r>
              <a:rPr b="1" i="0" lang="fr-FR" sz="1800" u="none" cap="none" strike="noStrike">
                <a:solidFill>
                  <a:schemeClr val="dk1"/>
                </a:solidFill>
              </a:rPr>
              <a:t>Expérience ado</a:t>
            </a:r>
            <a:endParaRPr b="1" i="0" sz="1800" u="none" cap="none" strike="noStrike">
              <a:solidFill>
                <a:schemeClr val="dk1"/>
              </a:solidFill>
            </a:endParaRPr>
          </a:p>
          <a:p>
            <a:pPr indent="0" lvl="0" marL="0" marR="0" rtl="0" algn="r">
              <a:lnSpc>
                <a:spcPct val="115000"/>
              </a:lnSpc>
              <a:spcBef>
                <a:spcPts val="0"/>
              </a:spcBef>
              <a:spcAft>
                <a:spcPts val="0"/>
              </a:spcAft>
              <a:buClr>
                <a:schemeClr val="dk1"/>
              </a:buClr>
              <a:buSzPts val="1800"/>
              <a:buFont typeface="Arial"/>
              <a:buNone/>
            </a:pPr>
            <a:r>
              <a:rPr i="0" lang="fr-FR" sz="1600" u="none" cap="none" strike="noStrike">
                <a:solidFill>
                  <a:schemeClr val="dk1"/>
                </a:solidFill>
              </a:rPr>
              <a:t>Un seul parent peut surveiller</a:t>
            </a:r>
            <a:endParaRPr i="0" sz="1600" u="none" cap="none" strike="noStrike">
              <a:solidFill>
                <a:schemeClr val="dk1"/>
              </a:solidFill>
            </a:endParaRPr>
          </a:p>
        </p:txBody>
      </p:sp>
      <p:sp>
        <p:nvSpPr>
          <p:cNvPr id="2001" name="Google Shape;2001;p195"/>
          <p:cNvSpPr txBox="1"/>
          <p:nvPr>
            <p:ph idx="4294967295" type="subTitle"/>
          </p:nvPr>
        </p:nvSpPr>
        <p:spPr>
          <a:xfrm>
            <a:off x="9703499" y="9059123"/>
            <a:ext cx="3532500" cy="21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400" u="none" cap="none" strike="noStrike">
                <a:solidFill>
                  <a:schemeClr val="lt2"/>
                </a:solidFill>
              </a:rPr>
              <a:t>Affichage en mode lecture uniquement</a:t>
            </a:r>
            <a:endParaRPr i="0" sz="1400" u="none" cap="none" strike="noStrike">
              <a:solidFill>
                <a:schemeClr val="dk1"/>
              </a:solidFill>
            </a:endParaRPr>
          </a:p>
        </p:txBody>
      </p:sp>
      <p:pic>
        <p:nvPicPr>
          <p:cNvPr id="2002" name="Google Shape;2002;p195"/>
          <p:cNvPicPr preferRelativeResize="0"/>
          <p:nvPr/>
        </p:nvPicPr>
        <p:blipFill rotWithShape="1">
          <a:blip r:embed="rId3">
            <a:alphaModFix/>
          </a:blip>
          <a:srcRect b="7303" l="9765" r="7895" t="11533"/>
          <a:stretch/>
        </p:blipFill>
        <p:spPr>
          <a:xfrm>
            <a:off x="5252200" y="2454675"/>
            <a:ext cx="3013800" cy="5907000"/>
          </a:xfrm>
          <a:prstGeom prst="rect">
            <a:avLst/>
          </a:prstGeom>
          <a:noFill/>
          <a:ln>
            <a:noFill/>
          </a:ln>
        </p:spPr>
      </p:pic>
      <p:pic>
        <p:nvPicPr>
          <p:cNvPr id="2003" name="Google Shape;2003;p195"/>
          <p:cNvPicPr preferRelativeResize="0"/>
          <p:nvPr/>
        </p:nvPicPr>
        <p:blipFill rotWithShape="1">
          <a:blip r:embed="rId4">
            <a:alphaModFix/>
          </a:blip>
          <a:srcRect b="6898" l="9310" r="8587" t="10564"/>
          <a:stretch/>
        </p:blipFill>
        <p:spPr>
          <a:xfrm>
            <a:off x="9962850" y="2435725"/>
            <a:ext cx="3013800" cy="5944800"/>
          </a:xfrm>
          <a:prstGeom prst="roundRect">
            <a:avLst>
              <a:gd fmla="val 11045" name="adj"/>
            </a:avLst>
          </a:prstGeom>
          <a:noFill/>
          <a:ln>
            <a:noFill/>
          </a:ln>
        </p:spPr>
      </p:pic>
      <p:sp>
        <p:nvSpPr>
          <p:cNvPr id="2004" name="Google Shape;2004;p1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05" name="Google Shape;2005;p195"/>
          <p:cNvSpPr txBox="1"/>
          <p:nvPr/>
        </p:nvSpPr>
        <p:spPr>
          <a:xfrm>
            <a:off x="699550" y="1949700"/>
            <a:ext cx="4701900" cy="119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La surveillance aujourd’hui</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96"/>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196"/>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196"/>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196"/>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196"/>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196"/>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196"/>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19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18" name="Google Shape;2018;p1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2019" name="Google Shape;2019;p196"/>
          <p:cNvPicPr preferRelativeResize="0"/>
          <p:nvPr/>
        </p:nvPicPr>
        <p:blipFill rotWithShape="1">
          <a:blip r:embed="rId3">
            <a:alphaModFix/>
          </a:blip>
          <a:srcRect b="7462" l="9514" r="13496" t="1956"/>
          <a:stretch/>
        </p:blipFill>
        <p:spPr>
          <a:xfrm>
            <a:off x="5427146" y="3182000"/>
            <a:ext cx="1829700" cy="4004700"/>
          </a:xfrm>
          <a:prstGeom prst="rect">
            <a:avLst/>
          </a:prstGeom>
          <a:noFill/>
          <a:ln>
            <a:noFill/>
          </a:ln>
        </p:spPr>
      </p:pic>
      <p:pic>
        <p:nvPicPr>
          <p:cNvPr id="2020" name="Google Shape;2020;p196"/>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021" name="Google Shape;2021;p196"/>
          <p:cNvPicPr preferRelativeResize="0"/>
          <p:nvPr/>
        </p:nvPicPr>
        <p:blipFill rotWithShape="1">
          <a:blip r:embed="rId5">
            <a:alphaModFix/>
          </a:blip>
          <a:srcRect b="7221" l="11330" r="9101" t="3833"/>
          <a:stretch/>
        </p:blipFill>
        <p:spPr>
          <a:xfrm>
            <a:off x="3139475" y="3167160"/>
            <a:ext cx="1891200" cy="4004700"/>
          </a:xfrm>
          <a:prstGeom prst="rect">
            <a:avLst/>
          </a:prstGeom>
          <a:noFill/>
          <a:ln>
            <a:noFill/>
          </a:ln>
        </p:spPr>
      </p:pic>
      <p:sp>
        <p:nvSpPr>
          <p:cNvPr id="2022" name="Google Shape;2022;p196"/>
          <p:cNvSpPr txBox="1"/>
          <p:nvPr>
            <p:ph idx="4294967295" type="subTitle"/>
          </p:nvPr>
        </p:nvSpPr>
        <p:spPr>
          <a:xfrm>
            <a:off x="2275793" y="7995050"/>
            <a:ext cx="3859800" cy="81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Visibilité sur les followers et les comptes suivis, les paramètres du compte et les comptes bloqués</a:t>
            </a:r>
            <a:endParaRPr i="0" sz="1600" u="none" cap="none" strike="noStrike">
              <a:solidFill>
                <a:schemeClr val="dk1"/>
              </a:solidFill>
            </a:endParaRPr>
          </a:p>
        </p:txBody>
      </p:sp>
      <p:sp>
        <p:nvSpPr>
          <p:cNvPr id="2023" name="Google Shape;2023;p196"/>
          <p:cNvSpPr txBox="1"/>
          <p:nvPr>
            <p:ph idx="4294967295" type="subTitle"/>
          </p:nvPr>
        </p:nvSpPr>
        <p:spPr>
          <a:xfrm>
            <a:off x="8571599" y="7995075"/>
            <a:ext cx="3295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Gestion du temps </a:t>
            </a:r>
            <a:br>
              <a:rPr i="0" lang="fr-FR" sz="1600" u="none" cap="none" strike="noStrike">
                <a:solidFill>
                  <a:schemeClr val="dk1"/>
                </a:solidFill>
              </a:rPr>
            </a:br>
            <a:r>
              <a:rPr i="0" lang="fr-FR" sz="1600" u="none" cap="none" strike="noStrike">
                <a:solidFill>
                  <a:schemeClr val="dk1"/>
                </a:solidFill>
              </a:rPr>
              <a:t>(limites et pauses programmées)</a:t>
            </a:r>
            <a:endParaRPr i="0" sz="1600" u="none" cap="none" strike="noStrike">
              <a:solidFill>
                <a:schemeClr val="dk1"/>
              </a:solidFill>
            </a:endParaRPr>
          </a:p>
        </p:txBody>
      </p:sp>
      <p:sp>
        <p:nvSpPr>
          <p:cNvPr id="2024" name="Google Shape;2024;p196"/>
          <p:cNvSpPr txBox="1"/>
          <p:nvPr>
            <p:ph idx="4294967295" type="subTitle"/>
          </p:nvPr>
        </p:nvSpPr>
        <p:spPr>
          <a:xfrm>
            <a:off x="14357096" y="7995075"/>
            <a:ext cx="1891800" cy="52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chemeClr val="dk1"/>
              </a:buClr>
              <a:buSzPts val="1800"/>
              <a:buFont typeface="Arial"/>
              <a:buNone/>
            </a:pPr>
            <a:r>
              <a:rPr i="0" lang="fr-FR" sz="1600" u="none" cap="none" strike="noStrike">
                <a:solidFill>
                  <a:schemeClr val="dk1"/>
                </a:solidFill>
              </a:rPr>
              <a:t>Signalement </a:t>
            </a:r>
            <a:br>
              <a:rPr i="0" lang="fr-FR" sz="1600" u="none" cap="none" strike="noStrike">
                <a:solidFill>
                  <a:schemeClr val="dk1"/>
                </a:solidFill>
              </a:rPr>
            </a:br>
            <a:r>
              <a:rPr i="0" lang="fr-FR" sz="1600" u="none" cap="none" strike="noStrike">
                <a:solidFill>
                  <a:schemeClr val="dk1"/>
                </a:solidFill>
              </a:rPr>
              <a:t>(facultatif)</a:t>
            </a:r>
            <a:endParaRPr i="0" sz="1600" u="none" cap="none" strike="noStrike">
              <a:solidFill>
                <a:schemeClr val="dk1"/>
              </a:solidFill>
            </a:endParaRPr>
          </a:p>
        </p:txBody>
      </p:sp>
      <p:pic>
        <p:nvPicPr>
          <p:cNvPr id="2025" name="Google Shape;2025;p196"/>
          <p:cNvPicPr preferRelativeResize="0"/>
          <p:nvPr/>
        </p:nvPicPr>
        <p:blipFill rotWithShape="1">
          <a:blip r:embed="rId6">
            <a:alphaModFix/>
          </a:blip>
          <a:srcRect b="8023" l="4047" r="76653" t="5783"/>
          <a:stretch/>
        </p:blipFill>
        <p:spPr>
          <a:xfrm>
            <a:off x="13346150" y="3223617"/>
            <a:ext cx="1829700" cy="3921600"/>
          </a:xfrm>
          <a:prstGeom prst="rect">
            <a:avLst/>
          </a:prstGeom>
          <a:noFill/>
          <a:ln>
            <a:noFill/>
          </a:ln>
        </p:spPr>
      </p:pic>
      <p:sp>
        <p:nvSpPr>
          <p:cNvPr id="2026" name="Google Shape;2026;p1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En détail</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27" name="Google Shape;2027;p196"/>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28" name="Google Shape;2028;p196"/>
          <p:cNvPicPr preferRelativeResize="0"/>
          <p:nvPr/>
        </p:nvPicPr>
        <p:blipFill rotWithShape="1">
          <a:blip r:embed="rId7">
            <a:alphaModFix/>
          </a:blip>
          <a:srcRect b="3090" l="405" r="405" t="0"/>
          <a:stretch/>
        </p:blipFill>
        <p:spPr>
          <a:xfrm>
            <a:off x="8165225" y="3167160"/>
            <a:ext cx="1891200" cy="4004700"/>
          </a:xfrm>
          <a:prstGeom prst="rect">
            <a:avLst/>
          </a:prstGeom>
          <a:noFill/>
          <a:ln>
            <a:noFill/>
          </a:ln>
        </p:spPr>
      </p:pic>
      <p:sp>
        <p:nvSpPr>
          <p:cNvPr id="2029" name="Google Shape;2029;p196"/>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0" name="Google Shape;2030;p196"/>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031" name="Google Shape;2031;p196"/>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2" name="Google Shape;2032;p196"/>
          <p:cNvPicPr preferRelativeResize="0"/>
          <p:nvPr/>
        </p:nvPicPr>
        <p:blipFill rotWithShape="1">
          <a:blip r:embed="rId6">
            <a:alphaModFix/>
          </a:blip>
          <a:srcRect b="8029" l="76485"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97"/>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197"/>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197"/>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197"/>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19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42" name="Google Shape;2042;p1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43" name="Google Shape;2043;p1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4 paramètres que vos parents peuvent voir</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044" name="Google Shape;2044;p197"/>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5" name="Google Shape;2045;p197"/>
          <p:cNvPicPr preferRelativeResize="0"/>
          <p:nvPr/>
        </p:nvPicPr>
        <p:blipFill rotWithShape="1">
          <a:blip r:embed="rId3">
            <a:alphaModFix/>
          </a:blip>
          <a:srcRect b="8600" l="0" r="0" t="957"/>
          <a:stretch/>
        </p:blipFill>
        <p:spPr>
          <a:xfrm>
            <a:off x="2906975" y="3449987"/>
            <a:ext cx="2355000" cy="4611000"/>
          </a:xfrm>
          <a:prstGeom prst="rect">
            <a:avLst/>
          </a:prstGeom>
          <a:noFill/>
          <a:ln>
            <a:noFill/>
          </a:ln>
        </p:spPr>
      </p:pic>
      <p:sp>
        <p:nvSpPr>
          <p:cNvPr id="2046" name="Google Shape;2046;p197"/>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197"/>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197"/>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9" name="Google Shape;2049;p197"/>
          <p:cNvPicPr preferRelativeResize="0"/>
          <p:nvPr/>
        </p:nvPicPr>
        <p:blipFill rotWithShape="1">
          <a:blip r:embed="rId4">
            <a:alphaModFix/>
          </a:blip>
          <a:srcRect b="11312" l="4923" r="4904" t="1670"/>
          <a:stretch/>
        </p:blipFill>
        <p:spPr>
          <a:xfrm>
            <a:off x="13027750" y="3353013"/>
            <a:ext cx="2354700" cy="4707900"/>
          </a:xfrm>
          <a:prstGeom prst="rect">
            <a:avLst/>
          </a:prstGeom>
          <a:noFill/>
          <a:ln>
            <a:noFill/>
          </a:ln>
        </p:spPr>
      </p:pic>
      <p:pic>
        <p:nvPicPr>
          <p:cNvPr id="2050" name="Google Shape;2050;p197"/>
          <p:cNvPicPr preferRelativeResize="0"/>
          <p:nvPr/>
        </p:nvPicPr>
        <p:blipFill rotWithShape="1">
          <a:blip r:embed="rId5">
            <a:alphaModFix/>
          </a:blip>
          <a:srcRect b="11673" l="4856" r="4865" t="1399"/>
          <a:stretch/>
        </p:blipFill>
        <p:spPr>
          <a:xfrm>
            <a:off x="6291450" y="3352988"/>
            <a:ext cx="2354700" cy="4707900"/>
          </a:xfrm>
          <a:prstGeom prst="rect">
            <a:avLst/>
          </a:prstGeom>
          <a:noFill/>
          <a:ln>
            <a:noFill/>
          </a:ln>
        </p:spPr>
      </p:pic>
      <p:pic>
        <p:nvPicPr>
          <p:cNvPr id="2051" name="Google Shape;2051;p197"/>
          <p:cNvPicPr preferRelativeResize="0"/>
          <p:nvPr/>
        </p:nvPicPr>
        <p:blipFill rotWithShape="1">
          <a:blip r:embed="rId6">
            <a:alphaModFix/>
          </a:blip>
          <a:srcRect b="10936" l="4704" r="4467"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5" name="Shape 2055"/>
        <p:cNvGrpSpPr/>
        <p:nvPr/>
      </p:nvGrpSpPr>
      <p:grpSpPr>
        <a:xfrm>
          <a:off x="0" y="0"/>
          <a:ext cx="0" cy="0"/>
          <a:chOff x="0" y="0"/>
          <a:chExt cx="0" cy="0"/>
        </a:xfrm>
      </p:grpSpPr>
      <p:sp>
        <p:nvSpPr>
          <p:cNvPr id="2056" name="Google Shape;2056;p198"/>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198"/>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198"/>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19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60" name="Google Shape;2060;p1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61" name="Google Shape;2061;p198"/>
          <p:cNvSpPr txBox="1"/>
          <p:nvPr/>
        </p:nvSpPr>
        <p:spPr>
          <a:xfrm>
            <a:off x="636350" y="3782250"/>
            <a:ext cx="6020700" cy="27225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Les outils de supervision parentale sur Instagram sont désormais accessibles partout dans le monde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62" name="Google Shape;2062;p198"/>
          <p:cNvPicPr preferRelativeResize="0"/>
          <p:nvPr/>
        </p:nvPicPr>
        <p:blipFill rotWithShape="1">
          <a:blip r:embed="rId3">
            <a:alphaModFix/>
          </a:blip>
          <a:srcRect b="3099" l="757" r="758" t="0"/>
          <a:stretch/>
        </p:blipFill>
        <p:spPr>
          <a:xfrm>
            <a:off x="7551430" y="2305375"/>
            <a:ext cx="2693100" cy="5704500"/>
          </a:xfrm>
          <a:prstGeom prst="rect">
            <a:avLst/>
          </a:prstGeom>
          <a:noFill/>
          <a:ln>
            <a:noFill/>
          </a:ln>
        </p:spPr>
      </p:pic>
      <p:pic>
        <p:nvPicPr>
          <p:cNvPr id="2063" name="Google Shape;2063;p198"/>
          <p:cNvPicPr preferRelativeResize="0"/>
          <p:nvPr/>
        </p:nvPicPr>
        <p:blipFill rotWithShape="1">
          <a:blip r:embed="rId4">
            <a:alphaModFix/>
          </a:blip>
          <a:srcRect b="3109" l="757" r="758" t="0"/>
          <a:stretch/>
        </p:blipFill>
        <p:spPr>
          <a:xfrm>
            <a:off x="11089075" y="2305416"/>
            <a:ext cx="2693100" cy="5704200"/>
          </a:xfrm>
          <a:prstGeom prst="rect">
            <a:avLst/>
          </a:prstGeom>
          <a:noFill/>
          <a:ln>
            <a:noFill/>
          </a:ln>
        </p:spPr>
      </p:pic>
      <p:pic>
        <p:nvPicPr>
          <p:cNvPr id="2064" name="Google Shape;2064;p198"/>
          <p:cNvPicPr preferRelativeResize="0"/>
          <p:nvPr/>
        </p:nvPicPr>
        <p:blipFill rotWithShape="1">
          <a:blip r:embed="rId5">
            <a:alphaModFix/>
          </a:blip>
          <a:srcRect b="3099" l="757"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p172"/>
          <p:cNvPicPr preferRelativeResize="0"/>
          <p:nvPr/>
        </p:nvPicPr>
        <p:blipFill rotWithShape="1">
          <a:blip r:embed="rId3">
            <a:alphaModFix/>
          </a:blip>
          <a:srcRect b="0" l="7773" r="0" t="19458"/>
          <a:stretch/>
        </p:blipFill>
        <p:spPr>
          <a:xfrm>
            <a:off x="0" y="0"/>
            <a:ext cx="18288000" cy="10287000"/>
          </a:xfrm>
          <a:prstGeom prst="rect">
            <a:avLst/>
          </a:prstGeom>
          <a:noFill/>
          <a:ln>
            <a:noFill/>
          </a:ln>
        </p:spPr>
      </p:pic>
      <p:sp>
        <p:nvSpPr>
          <p:cNvPr id="1473" name="Google Shape;1473;p172"/>
          <p:cNvSpPr/>
          <p:nvPr/>
        </p:nvSpPr>
        <p:spPr>
          <a:xfrm>
            <a:off x="0" y="-38100"/>
            <a:ext cx="8904000" cy="10448700"/>
          </a:xfrm>
          <a:prstGeom prst="rect">
            <a:avLst/>
          </a:prstGeom>
          <a:gradFill>
            <a:gsLst>
              <a:gs pos="0">
                <a:srgbClr val="FFFFFF">
                  <a:alpha val="0"/>
                </a:srgbClr>
              </a:gs>
              <a:gs pos="100000">
                <a:srgbClr val="FFFFFF">
                  <a:alpha val="45490"/>
                </a:srgbClr>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5600" u="none" cap="none" strike="noStrike">
              <a:solidFill>
                <a:schemeClr val="accent5"/>
              </a:solidFill>
              <a:latin typeface="Arial"/>
              <a:ea typeface="Arial"/>
              <a:cs typeface="Arial"/>
              <a:sym typeface="Arial"/>
            </a:endParaRPr>
          </a:p>
        </p:txBody>
      </p:sp>
      <p:sp>
        <p:nvSpPr>
          <p:cNvPr id="1474" name="Google Shape;1474;p17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475" name="Google Shape;1475;p17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400"/>
              <a:buFont typeface="Arial"/>
              <a:buNone/>
            </a:pPr>
            <a:r>
              <a:rPr lang="fr-FR">
                <a:solidFill>
                  <a:schemeClr val="accent4"/>
                </a:solidFill>
              </a:rPr>
              <a:t>0</a:t>
            </a:r>
            <a:fld id="{00000000-1234-1234-1234-123412341234}" type="slidenum">
              <a:rPr lang="fr-FR">
                <a:solidFill>
                  <a:schemeClr val="accent4"/>
                </a:solidFill>
              </a:rPr>
              <a:t>‹#›</a:t>
            </a:fld>
            <a:endParaRPr>
              <a:solidFill>
                <a:schemeClr val="accent4"/>
              </a:solidFill>
            </a:endParaRPr>
          </a:p>
        </p:txBody>
      </p:sp>
      <p:sp>
        <p:nvSpPr>
          <p:cNvPr id="1476" name="Google Shape;1476;p172"/>
          <p:cNvSpPr txBox="1"/>
          <p:nvPr>
            <p:ph idx="4294967295" type="ctrTitle"/>
          </p:nvPr>
        </p:nvSpPr>
        <p:spPr>
          <a:xfrm>
            <a:off x="741400" y="1418400"/>
            <a:ext cx="8904000" cy="4448400"/>
          </a:xfrm>
          <a:prstGeom prst="rect">
            <a:avLst/>
          </a:prstGeom>
          <a:noFill/>
          <a:ln>
            <a:noFill/>
          </a:ln>
        </p:spPr>
        <p:txBody>
          <a:bodyPr anchorCtr="0" anchor="b" bIns="0" lIns="0" spcFirstLastPara="1" rIns="0" wrap="square" tIns="0">
            <a:spAutoFit/>
          </a:bodyPr>
          <a:lstStyle/>
          <a:p>
            <a:pPr indent="0" lvl="0" marL="0" marR="0" rtl="0" algn="l">
              <a:lnSpc>
                <a:spcPct val="125000"/>
              </a:lnSpc>
              <a:spcBef>
                <a:spcPts val="0"/>
              </a:spcBef>
              <a:spcAft>
                <a:spcPts val="0"/>
              </a:spcAft>
              <a:buClr>
                <a:schemeClr val="dk1"/>
              </a:buClr>
              <a:buSzPts val="5600"/>
              <a:buFont typeface="Arial"/>
              <a:buNone/>
            </a:pPr>
            <a:r>
              <a:rPr i="0" lang="fr-FR" sz="3400" u="none" cap="none" strike="noStrike">
                <a:solidFill>
                  <a:schemeClr val="dk1"/>
                </a:solidFill>
              </a:rPr>
              <a:t>Nous avons mis les jeunes au cœur de la conception de nos technologies. Nous voulons qu’ils aient le contrôle sur leurs propres expériences, y compris les contenus qu’ils peuvent voir, partager et avec lesquels ils peuvent interagir, ou les personnes qui peuvent les contacter.</a:t>
            </a:r>
            <a:endParaRPr i="0" sz="3400" u="none" cap="none" strike="noStrike">
              <a:solidFill>
                <a:schemeClr val="dk1"/>
              </a:solidFill>
            </a:endParaRPr>
          </a:p>
        </p:txBody>
      </p:sp>
      <p:grpSp>
        <p:nvGrpSpPr>
          <p:cNvPr id="1477" name="Google Shape;1477;p172"/>
          <p:cNvGrpSpPr/>
          <p:nvPr/>
        </p:nvGrpSpPr>
        <p:grpSpPr>
          <a:xfrm>
            <a:off x="699543" y="9578871"/>
            <a:ext cx="860353" cy="172004"/>
            <a:chOff x="1751220" y="2553305"/>
            <a:chExt cx="8690433" cy="1751564"/>
          </a:xfrm>
        </p:grpSpPr>
        <p:grpSp>
          <p:nvGrpSpPr>
            <p:cNvPr id="1478" name="Google Shape;1478;p172"/>
            <p:cNvGrpSpPr/>
            <p:nvPr/>
          </p:nvGrpSpPr>
          <p:grpSpPr>
            <a:xfrm>
              <a:off x="4940894" y="2609525"/>
              <a:ext cx="5500759" cy="1694643"/>
              <a:chOff x="4940894" y="2609525"/>
              <a:chExt cx="5500759" cy="1694643"/>
            </a:xfrm>
          </p:grpSpPr>
          <p:sp>
            <p:nvSpPr>
              <p:cNvPr id="1479" name="Google Shape;1479;p17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0" name="Google Shape;1480;p17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1" name="Google Shape;1481;p17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2" name="Google Shape;1482;p17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nvGrpSpPr>
            <p:cNvPr id="1483" name="Google Shape;1483;p172"/>
            <p:cNvGrpSpPr/>
            <p:nvPr/>
          </p:nvGrpSpPr>
          <p:grpSpPr>
            <a:xfrm>
              <a:off x="1751220" y="2553305"/>
              <a:ext cx="2635412" cy="1751564"/>
              <a:chOff x="1751220" y="2553305"/>
              <a:chExt cx="2635412" cy="1751564"/>
            </a:xfrm>
          </p:grpSpPr>
          <p:grpSp>
            <p:nvGrpSpPr>
              <p:cNvPr id="1484" name="Google Shape;1484;p172"/>
              <p:cNvGrpSpPr/>
              <p:nvPr/>
            </p:nvGrpSpPr>
            <p:grpSpPr>
              <a:xfrm>
                <a:off x="1751220" y="2553305"/>
                <a:ext cx="2635412" cy="1751564"/>
                <a:chOff x="1751220" y="2553305"/>
                <a:chExt cx="2635412" cy="1751564"/>
              </a:xfrm>
            </p:grpSpPr>
            <p:sp>
              <p:nvSpPr>
                <p:cNvPr id="1485" name="Google Shape;1485;p17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6" name="Google Shape;1486;p17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7" name="Google Shape;1487;p17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
              <p:nvSpPr>
                <p:cNvPr id="1488" name="Google Shape;1488;p17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sp>
            <p:nvSpPr>
              <p:cNvPr id="1489" name="Google Shape;1489;p17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grpSp>
      <p:sp>
        <p:nvSpPr>
          <p:cNvPr id="1490" name="Google Shape;1490;p17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1C2B33"/>
                </a:solidFill>
                <a:latin typeface="Arial"/>
                <a:ea typeface="Arial"/>
                <a:cs typeface="Arial"/>
                <a:sym typeface="Arial"/>
              </a:rPr>
              <a:t>Sécurité et bien-être des jeunes en ligne</a:t>
            </a:r>
            <a:endParaRPr b="0" i="0" sz="1400" u="none" cap="none" strike="noStrike">
              <a:solidFill>
                <a:srgbClr val="1C2B3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199"/>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199"/>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199"/>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19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73" name="Google Shape;2073;p1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74" name="Google Shape;2074;p199"/>
          <p:cNvSpPr txBox="1"/>
          <p:nvPr/>
        </p:nvSpPr>
        <p:spPr>
          <a:xfrm>
            <a:off x="699549" y="1949700"/>
            <a:ext cx="135960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Comptes privés par défaut pour les ados de moins de 16 ans</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pic>
        <p:nvPicPr>
          <p:cNvPr id="2075" name="Google Shape;2075;p199"/>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076" name="Google Shape;2076;p199"/>
          <p:cNvPicPr preferRelativeResize="0"/>
          <p:nvPr/>
        </p:nvPicPr>
        <p:blipFill rotWithShape="1">
          <a:blip r:embed="rId4">
            <a:alphaModFix/>
          </a:blip>
          <a:srcRect b="3182" l="0" r="596" t="337"/>
          <a:stretch/>
        </p:blipFill>
        <p:spPr>
          <a:xfrm>
            <a:off x="4284250" y="3253797"/>
            <a:ext cx="2306100" cy="4830000"/>
          </a:xfrm>
          <a:prstGeom prst="rect">
            <a:avLst/>
          </a:prstGeom>
          <a:noFill/>
          <a:ln>
            <a:noFill/>
          </a:ln>
        </p:spPr>
      </p:pic>
      <p:sp>
        <p:nvSpPr>
          <p:cNvPr id="2077" name="Google Shape;2077;p199"/>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8" name="Google Shape;2078;p199"/>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200"/>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20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085" name="Google Shape;2085;p2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3</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Expériences adaptées à l’âge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086" name="Google Shape;2086;p200"/>
          <p:cNvSpPr txBox="1"/>
          <p:nvPr/>
        </p:nvSpPr>
        <p:spPr>
          <a:xfrm>
            <a:off x="741400" y="1548150"/>
            <a:ext cx="148542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Mise en valeur des avantages des comptes privés pour les ados ayant déjà un compte</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Optimistic Display"/>
              <a:ea typeface="Optimistic Display"/>
              <a:cs typeface="Optimistic Display"/>
              <a:sym typeface="Optimistic Display"/>
            </a:endParaRPr>
          </a:p>
        </p:txBody>
      </p:sp>
      <p:sp>
        <p:nvSpPr>
          <p:cNvPr id="2087" name="Google Shape;2087;p200"/>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00"/>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89" name="Google Shape;2089;p200"/>
          <p:cNvCxnSpPr>
            <a:stCxn id="2087" idx="3"/>
            <a:endCxn id="208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0" name="Google Shape;2090;p200"/>
          <p:cNvSpPr txBox="1"/>
          <p:nvPr>
            <p:ph idx="4294967295" type="ctrTitle"/>
          </p:nvPr>
        </p:nvSpPr>
        <p:spPr>
          <a:xfrm>
            <a:off x="6941975" y="5050850"/>
            <a:ext cx="26181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Partie supérieure du fil</a:t>
            </a:r>
            <a:endParaRPr i="0" sz="1600" u="none" cap="none" strike="noStrike">
              <a:solidFill>
                <a:schemeClr val="dk1"/>
              </a:solidFill>
              <a:latin typeface="Optimistic Text"/>
              <a:ea typeface="Optimistic Text"/>
              <a:cs typeface="Optimistic Text"/>
              <a:sym typeface="Optimistic Text"/>
            </a:endParaRPr>
          </a:p>
        </p:txBody>
      </p:sp>
      <p:sp>
        <p:nvSpPr>
          <p:cNvPr id="2091" name="Google Shape;2091;p200"/>
          <p:cNvSpPr txBox="1"/>
          <p:nvPr>
            <p:ph idx="4294967295" type="ctrTitle"/>
          </p:nvPr>
        </p:nvSpPr>
        <p:spPr>
          <a:xfrm>
            <a:off x="13245424" y="4318475"/>
            <a:ext cx="1347600" cy="2463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2000"/>
              </a:spcAft>
              <a:buClr>
                <a:schemeClr val="dk1"/>
              </a:buClr>
              <a:buSzPts val="5600"/>
              <a:buFont typeface="Arial"/>
              <a:buNone/>
            </a:pPr>
            <a:r>
              <a:rPr i="0" lang="fr-FR" sz="1600" u="none" cap="none" strike="noStrike">
                <a:solidFill>
                  <a:schemeClr val="dk1"/>
                </a:solidFill>
                <a:latin typeface="Optimistic Text"/>
                <a:ea typeface="Optimistic Text"/>
                <a:cs typeface="Optimistic Text"/>
                <a:sym typeface="Optimistic Text"/>
              </a:rPr>
              <a:t>Fil d’activité</a:t>
            </a:r>
            <a:endParaRPr i="0" sz="1600" u="none" cap="none" strike="noStrike">
              <a:solidFill>
                <a:schemeClr val="dk1"/>
              </a:solidFill>
              <a:latin typeface="Optimistic Text"/>
              <a:ea typeface="Optimistic Text"/>
              <a:cs typeface="Optimistic Text"/>
              <a:sym typeface="Optimistic Text"/>
            </a:endParaRPr>
          </a:p>
        </p:txBody>
      </p:sp>
      <p:sp>
        <p:nvSpPr>
          <p:cNvPr id="2092" name="Google Shape;2092;p200"/>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200"/>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94" name="Google Shape;2094;p200"/>
          <p:cNvCxnSpPr>
            <a:stCxn id="2092" idx="3"/>
            <a:endCxn id="209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sm" w="sm" type="none"/>
            <a:tailEnd len="sm" w="sm" type="none"/>
          </a:ln>
        </p:spPr>
      </p:cxnSp>
      <p:sp>
        <p:nvSpPr>
          <p:cNvPr id="2095" name="Google Shape;2095;p200"/>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6" name="Google Shape;2096;p200"/>
          <p:cNvPicPr preferRelativeResize="0"/>
          <p:nvPr/>
        </p:nvPicPr>
        <p:blipFill rotWithShape="1">
          <a:blip r:embed="rId3">
            <a:alphaModFix/>
          </a:blip>
          <a:srcRect b="3182" l="0" r="596" t="337"/>
          <a:stretch/>
        </p:blipFill>
        <p:spPr>
          <a:xfrm>
            <a:off x="3863125" y="3253872"/>
            <a:ext cx="2306100" cy="4830000"/>
          </a:xfrm>
          <a:prstGeom prst="rect">
            <a:avLst/>
          </a:prstGeom>
          <a:noFill/>
          <a:ln>
            <a:noFill/>
          </a:ln>
        </p:spPr>
      </p:pic>
      <p:pic>
        <p:nvPicPr>
          <p:cNvPr id="2097" name="Google Shape;2097;p200"/>
          <p:cNvPicPr preferRelativeResize="0"/>
          <p:nvPr/>
        </p:nvPicPr>
        <p:blipFill rotWithShape="1">
          <a:blip r:embed="rId4">
            <a:alphaModFix/>
          </a:blip>
          <a:srcRect b="2188" l="0" r="0" t="2189"/>
          <a:stretch/>
        </p:blipFill>
        <p:spPr>
          <a:xfrm>
            <a:off x="10000060" y="3099279"/>
            <a:ext cx="2504400" cy="5167800"/>
          </a:xfrm>
          <a:prstGeom prst="roundRect">
            <a:avLst>
              <a:gd fmla="val 11723" name="adj"/>
            </a:avLst>
          </a:prstGeom>
          <a:noFill/>
          <a:ln>
            <a:noFill/>
          </a:ln>
        </p:spPr>
      </p:pic>
      <p:grpSp>
        <p:nvGrpSpPr>
          <p:cNvPr id="2098" name="Google Shape;2098;p200"/>
          <p:cNvGrpSpPr/>
          <p:nvPr/>
        </p:nvGrpSpPr>
        <p:grpSpPr>
          <a:xfrm>
            <a:off x="11695064" y="4864041"/>
            <a:ext cx="314400" cy="314525"/>
            <a:chOff x="2267437" y="2605775"/>
            <a:chExt cx="157200" cy="157263"/>
          </a:xfrm>
        </p:grpSpPr>
        <p:grpSp>
          <p:nvGrpSpPr>
            <p:cNvPr id="2099" name="Google Shape;2099;p200"/>
            <p:cNvGrpSpPr/>
            <p:nvPr/>
          </p:nvGrpSpPr>
          <p:grpSpPr>
            <a:xfrm>
              <a:off x="2267437" y="2605775"/>
              <a:ext cx="157200" cy="157200"/>
              <a:chOff x="2267437" y="2811513"/>
              <a:chExt cx="157200" cy="157200"/>
            </a:xfrm>
          </p:grpSpPr>
          <p:sp>
            <p:nvSpPr>
              <p:cNvPr id="2100" name="Google Shape;2100;p200"/>
              <p:cNvSpPr/>
              <p:nvPr/>
            </p:nvSpPr>
            <p:spPr>
              <a:xfrm>
                <a:off x="2267437" y="2811513"/>
                <a:ext cx="157200" cy="157200"/>
              </a:xfrm>
              <a:prstGeom prst="ellipse">
                <a:avLst/>
              </a:prstGeom>
              <a:solidFill>
                <a:srgbClr val="AFD7FF">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00"/>
              <p:cNvSpPr/>
              <p:nvPr/>
            </p:nvSpPr>
            <p:spPr>
              <a:xfrm>
                <a:off x="2282030" y="2826123"/>
                <a:ext cx="128100" cy="128100"/>
              </a:xfrm>
              <a:prstGeom prst="ellipse">
                <a:avLst/>
              </a:prstGeom>
              <a:solidFill>
                <a:srgbClr val="0082FB">
                  <a:alpha val="32549"/>
                </a:srgbClr>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2" name="Google Shape;2102;p200"/>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6" name="Shape 2106"/>
        <p:cNvGrpSpPr/>
        <p:nvPr/>
      </p:nvGrpSpPr>
      <p:grpSpPr>
        <a:xfrm>
          <a:off x="0" y="0"/>
          <a:ext cx="0" cy="0"/>
          <a:chOff x="0" y="0"/>
          <a:chExt cx="0" cy="0"/>
        </a:xfrm>
      </p:grpSpPr>
      <p:sp>
        <p:nvSpPr>
          <p:cNvPr id="2107" name="Google Shape;2107;p201"/>
          <p:cNvSpPr txBox="1"/>
          <p:nvPr>
            <p:ph idx="12" type="sldNum"/>
          </p:nvPr>
        </p:nvSpPr>
        <p:spPr>
          <a:xfrm>
            <a:off x="16262600" y="9546950"/>
            <a:ext cx="13260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sz="1400">
                <a:solidFill>
                  <a:schemeClr val="dk1"/>
                </a:solidFill>
                <a:latin typeface="Arial"/>
                <a:ea typeface="Arial"/>
                <a:cs typeface="Arial"/>
                <a:sym typeface="Arial"/>
              </a:rPr>
              <a:t>‹#›</a:t>
            </a:fld>
            <a:endParaRPr sz="1400">
              <a:solidFill>
                <a:schemeClr val="dk1"/>
              </a:solidFill>
              <a:latin typeface="Arial"/>
              <a:ea typeface="Arial"/>
              <a:cs typeface="Arial"/>
              <a:sym typeface="Arial"/>
            </a:endParaRPr>
          </a:p>
        </p:txBody>
      </p:sp>
      <p:sp>
        <p:nvSpPr>
          <p:cNvPr id="2108" name="Google Shape;2108;p201"/>
          <p:cNvSpPr txBox="1"/>
          <p:nvPr>
            <p:ph idx="4294967295" type="ctrTitle"/>
          </p:nvPr>
        </p:nvSpPr>
        <p:spPr>
          <a:xfrm>
            <a:off x="699525" y="3189900"/>
            <a:ext cx="4941421"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ANNEXE</a:t>
            </a:r>
            <a:endParaRPr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Ressources VR pour vous et votre famille</a:t>
            </a:r>
            <a:endParaRPr i="0" sz="4500" u="none" cap="none" strike="noStrike">
              <a:solidFill>
                <a:schemeClr val="dk1"/>
              </a:solidFill>
            </a:endParaRPr>
          </a:p>
        </p:txBody>
      </p:sp>
      <p:pic>
        <p:nvPicPr>
          <p:cNvPr id="2109" name="Google Shape;2109;p201"/>
          <p:cNvPicPr preferRelativeResize="0"/>
          <p:nvPr/>
        </p:nvPicPr>
        <p:blipFill rotWithShape="1">
          <a:blip r:embed="rId3">
            <a:alphaModFix/>
          </a:blip>
          <a:srcRect b="2539" l="0" r="16246" t="18793"/>
          <a:stretch/>
        </p:blipFill>
        <p:spPr>
          <a:xfrm flipH="1">
            <a:off x="7847200" y="2246000"/>
            <a:ext cx="9741300" cy="6098700"/>
          </a:xfrm>
          <a:prstGeom prst="roundRect">
            <a:avLst>
              <a:gd fmla="val 7089" name="adj"/>
            </a:avLst>
          </a:prstGeom>
          <a:noFill/>
          <a:ln>
            <a:noFill/>
          </a:ln>
        </p:spPr>
      </p:pic>
      <p:pic>
        <p:nvPicPr>
          <p:cNvPr id="2110" name="Google Shape;2110;p201"/>
          <p:cNvPicPr preferRelativeResize="0"/>
          <p:nvPr/>
        </p:nvPicPr>
        <p:blipFill rotWithShape="1">
          <a:blip r:embed="rId4">
            <a:alphaModFix/>
          </a:blip>
          <a:srcRect b="0" l="0" r="16309"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202"/>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0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117" name="Google Shape;2117;p20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Ressources pour vous et votre famille </a:t>
            </a:r>
            <a:endParaRPr i="0" sz="1800" u="none" cap="none" strike="noStrike">
              <a:solidFill>
                <a:schemeClr val="dk1"/>
              </a:solidFill>
              <a:latin typeface="Optimistic Display"/>
              <a:ea typeface="Optimistic Display"/>
              <a:cs typeface="Optimistic Display"/>
              <a:sym typeface="Optimistic Display"/>
            </a:endParaRPr>
          </a:p>
        </p:txBody>
      </p:sp>
      <p:sp>
        <p:nvSpPr>
          <p:cNvPr id="2118" name="Google Shape;2118;p202"/>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2000"/>
              </a:spcAft>
              <a:buClr>
                <a:srgbClr val="000000"/>
              </a:buClr>
              <a:buSzPts val="2000"/>
              <a:buFont typeface="Arial"/>
              <a:buNone/>
            </a:pPr>
            <a:r>
              <a:rPr i="0" lang="fr-FR" sz="2000" u="none" cap="none" strike="noStrike">
                <a:solidFill>
                  <a:schemeClr val="dk1"/>
                </a:solidFill>
                <a:latin typeface="Optimistic Text"/>
                <a:ea typeface="Optimistic Text"/>
                <a:cs typeface="Optimistic Text"/>
                <a:sym typeface="Optimistic Text"/>
              </a:rPr>
              <a:t>Espace éducation VR destiné aux parents</a:t>
            </a:r>
            <a:endParaRPr i="0" sz="2000" u="none" cap="none" strike="noStrike">
              <a:solidFill>
                <a:schemeClr val="dk1"/>
              </a:solidFill>
              <a:latin typeface="Optimistic Text"/>
              <a:ea typeface="Optimistic Text"/>
              <a:cs typeface="Optimistic Text"/>
              <a:sym typeface="Optimistic Text"/>
            </a:endParaRPr>
          </a:p>
        </p:txBody>
      </p:sp>
      <p:pic>
        <p:nvPicPr>
          <p:cNvPr id="2119" name="Google Shape;2119;p202"/>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2120" name="Google Shape;2120;p2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203"/>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03"/>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128" name="Google Shape;2128;p203"/>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29" name="Google Shape;2129;p203"/>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0" name="Google Shape;2130;p203"/>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1" name="Google Shape;2131;p203"/>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sp>
        <p:nvSpPr>
          <p:cNvPr id="2132" name="Google Shape;2132;p203"/>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Contenus inadaptés à l’âge</a:t>
            </a:r>
            <a:endParaRPr b="1" i="0" sz="1800" u="none" cap="none" strike="noStrike">
              <a:solidFill>
                <a:schemeClr val="accent4"/>
              </a:solidFill>
              <a:latin typeface="Optimistic Text"/>
              <a:ea typeface="Optimistic Text"/>
              <a:cs typeface="Optimistic Text"/>
              <a:sym typeface="Optimistic Text"/>
            </a:endParaRPr>
          </a:p>
        </p:txBody>
      </p:sp>
      <p:sp>
        <p:nvSpPr>
          <p:cNvPr id="2133" name="Google Shape;2133;p203"/>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Finance </a:t>
            </a:r>
            <a:endParaRPr b="1" i="0" sz="1800" u="none" cap="none" strike="noStrike">
              <a:solidFill>
                <a:schemeClr val="accent4"/>
              </a:solidFill>
              <a:latin typeface="Optimistic Text"/>
              <a:ea typeface="Optimistic Text"/>
              <a:cs typeface="Optimistic Text"/>
              <a:sym typeface="Optimistic Text"/>
            </a:endParaRPr>
          </a:p>
        </p:txBody>
      </p:sp>
      <p:sp>
        <p:nvSpPr>
          <p:cNvPr id="2134" name="Google Shape;2134;p203"/>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Temps passé et bien-être</a:t>
            </a:r>
            <a:endParaRPr b="1" i="0" sz="1800" u="none" cap="none" strike="noStrike">
              <a:solidFill>
                <a:schemeClr val="accent4"/>
              </a:solidFill>
              <a:latin typeface="Optimistic Text"/>
              <a:ea typeface="Optimistic Text"/>
              <a:cs typeface="Optimistic Text"/>
              <a:sym typeface="Optimistic Text"/>
            </a:endParaRPr>
          </a:p>
        </p:txBody>
      </p:sp>
      <p:sp>
        <p:nvSpPr>
          <p:cNvPr id="2135" name="Google Shape;2135;p203"/>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accent4"/>
                </a:solidFill>
                <a:latin typeface="Optimistic Text"/>
                <a:ea typeface="Optimistic Text"/>
                <a:cs typeface="Optimistic Text"/>
                <a:sym typeface="Optimistic Text"/>
              </a:rPr>
              <a:t>Sécurité dans la VR sociale </a:t>
            </a:r>
            <a:endParaRPr b="1" i="0" sz="1800" u="none" cap="none" strike="noStrike">
              <a:solidFill>
                <a:schemeClr val="accent4"/>
              </a:solidFill>
              <a:latin typeface="Optimistic Text"/>
              <a:ea typeface="Optimistic Text"/>
              <a:cs typeface="Optimistic Text"/>
              <a:sym typeface="Optimistic Text"/>
            </a:endParaRPr>
          </a:p>
        </p:txBody>
      </p:sp>
      <p:sp>
        <p:nvSpPr>
          <p:cNvPr id="2136" name="Google Shape;2136;p203"/>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Protections existantes</a:t>
            </a:r>
            <a:endParaRPr b="1" i="0" sz="1800" u="none" cap="none" strike="noStrike">
              <a:solidFill>
                <a:schemeClr val="dk1"/>
              </a:solidFill>
              <a:latin typeface="Optimistic Text"/>
              <a:ea typeface="Optimistic Text"/>
              <a:cs typeface="Optimistic Text"/>
              <a:sym typeface="Optimistic Text"/>
            </a:endParaRPr>
          </a:p>
        </p:txBody>
      </p:sp>
      <p:sp>
        <p:nvSpPr>
          <p:cNvPr id="2137" name="Google Shape;2137;p203"/>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800"/>
              <a:buFont typeface="Arial"/>
              <a:buNone/>
            </a:pPr>
            <a:r>
              <a:rPr b="1" i="0" lang="fr-FR" sz="1800" u="none" cap="none" strike="noStrike">
                <a:solidFill>
                  <a:srgbClr val="0064E0"/>
                </a:solidFill>
                <a:latin typeface="Optimistic Text"/>
                <a:ea typeface="Optimistic Text"/>
                <a:cs typeface="Optimistic Text"/>
                <a:sym typeface="Optimistic Text"/>
              </a:rPr>
              <a:t>Nouveautés</a:t>
            </a:r>
            <a:endParaRPr b="1" i="0" sz="1800" u="none" cap="none" strike="noStrike">
              <a:solidFill>
                <a:srgbClr val="0064E0"/>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800"/>
              <a:buFont typeface="Arial"/>
              <a:buNone/>
            </a:pPr>
            <a:r>
              <a:rPr b="1" i="0" lang="fr-FR" sz="1800" u="none" cap="none" strike="noStrike">
                <a:solidFill>
                  <a:schemeClr val="dk1"/>
                </a:solidFill>
                <a:latin typeface="Optimistic Text"/>
                <a:ea typeface="Optimistic Text"/>
                <a:cs typeface="Optimistic Text"/>
                <a:sym typeface="Optimistic Text"/>
              </a:rPr>
              <a:t>Supervision parentale </a:t>
            </a:r>
            <a:endParaRPr b="1" i="0" sz="1800" u="none" cap="none" strike="noStrike">
              <a:solidFill>
                <a:schemeClr val="dk1"/>
              </a:solidFill>
              <a:latin typeface="Optimistic Text"/>
              <a:ea typeface="Optimistic Text"/>
              <a:cs typeface="Optimistic Text"/>
              <a:sym typeface="Optimistic Text"/>
            </a:endParaRPr>
          </a:p>
        </p:txBody>
      </p:sp>
      <p:sp>
        <p:nvSpPr>
          <p:cNvPr id="2138" name="Google Shape;2138;p203"/>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Classifications IARC dans Quest Store</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Règles relatives au contenu pour Quest Store</a:t>
            </a:r>
            <a:endParaRPr i="0" sz="1250" u="none" cap="none" strike="noStrike">
              <a:solidFill>
                <a:schemeClr val="accent4"/>
              </a:solidFill>
              <a:latin typeface="Optimistic Text"/>
              <a:ea typeface="Optimistic Text"/>
              <a:cs typeface="Optimistic Text"/>
              <a:sym typeface="Optimistic Text"/>
            </a:endParaRPr>
          </a:p>
        </p:txBody>
      </p:sp>
      <p:sp>
        <p:nvSpPr>
          <p:cNvPr id="2139" name="Google Shape;2139;p203"/>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600"/>
              <a:buFont typeface="Arial"/>
              <a:buNone/>
            </a:pPr>
            <a:r>
              <a:rPr i="0" lang="fr-FR" sz="1250" u="none" cap="none" strike="noStrike">
                <a:solidFill>
                  <a:schemeClr val="dk1"/>
                </a:solidFill>
                <a:latin typeface="Optimistic Text"/>
                <a:ea typeface="Optimistic Text"/>
                <a:cs typeface="Optimistic Text"/>
                <a:sym typeface="Optimistic Text"/>
              </a:rPr>
              <a:t>Visualisation de la liste des applications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Visualisation, blocage et approbation des achats, des téléchargements et de l’utilisation des applications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200"/>
              <a:buFont typeface="Arial"/>
              <a:buNone/>
            </a:pPr>
            <a:r>
              <a:rPr i="0" lang="fr-FR" sz="1250" u="none" cap="none" strike="noStrike">
                <a:solidFill>
                  <a:schemeClr val="dk1"/>
                </a:solidFill>
                <a:latin typeface="Optimistic Text"/>
                <a:ea typeface="Optimistic Text"/>
                <a:cs typeface="Optimistic Text"/>
                <a:sym typeface="Optimistic Text"/>
              </a:rPr>
              <a:t>Blocage pour les ados de la connexion à l’ordinateur, d’Air Link et du mode développeur</a:t>
            </a:r>
            <a:endParaRPr i="0" sz="1250" u="none" cap="none" strike="noStrike">
              <a:solidFill>
                <a:schemeClr val="dk1"/>
              </a:solidFill>
              <a:latin typeface="Optimistic Text"/>
              <a:ea typeface="Optimistic Text"/>
              <a:cs typeface="Optimistic Text"/>
              <a:sym typeface="Optimistic Text"/>
            </a:endParaRPr>
          </a:p>
        </p:txBody>
      </p:sp>
      <p:sp>
        <p:nvSpPr>
          <p:cNvPr id="2140" name="Google Shape;2140;p203"/>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Achats protégés par un code PIN</a:t>
            </a:r>
            <a:endParaRPr i="0" sz="1250" u="none" cap="none" strike="noStrike">
              <a:solidFill>
                <a:schemeClr val="accent4"/>
              </a:solidFill>
              <a:latin typeface="Optimistic Text"/>
              <a:ea typeface="Optimistic Text"/>
              <a:cs typeface="Optimistic Text"/>
              <a:sym typeface="Optimistic Text"/>
            </a:endParaRPr>
          </a:p>
        </p:txBody>
      </p:sp>
      <p:sp>
        <p:nvSpPr>
          <p:cNvPr id="2141" name="Google Shape;2141;p203"/>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1C2B33"/>
              </a:buClr>
              <a:buSzPts val="1200"/>
              <a:buFont typeface="Arial"/>
              <a:buNone/>
            </a:pPr>
            <a:r>
              <a:rPr i="0" lang="fr-FR" sz="1250" u="none" cap="none" strike="noStrike">
                <a:solidFill>
                  <a:schemeClr val="dk1"/>
                </a:solidFill>
                <a:latin typeface="Optimistic Text"/>
                <a:ea typeface="Optimistic Text"/>
                <a:cs typeface="Optimistic Text"/>
                <a:sym typeface="Optimistic Text"/>
              </a:rPr>
              <a:t>Notifications d’achat</a:t>
            </a:r>
            <a:endParaRPr i="0" sz="1250" u="none" cap="none" strike="noStrike">
              <a:solidFill>
                <a:schemeClr val="dk1"/>
              </a:solidFill>
              <a:latin typeface="Optimistic Text"/>
              <a:ea typeface="Optimistic Text"/>
              <a:cs typeface="Optimistic Text"/>
              <a:sym typeface="Optimistic Text"/>
            </a:endParaRPr>
          </a:p>
        </p:txBody>
      </p:sp>
      <p:sp>
        <p:nvSpPr>
          <p:cNvPr id="2142" name="Google Shape;2142;p203"/>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Centre de sécurité Quest</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600"/>
              <a:buFont typeface="Arial"/>
              <a:buNone/>
            </a:pPr>
            <a:r>
              <a:rPr i="0" lang="fr-FR" sz="1250" u="none" cap="none" strike="noStrike">
                <a:solidFill>
                  <a:schemeClr val="accent4"/>
                </a:solidFill>
                <a:latin typeface="Optimistic Text"/>
                <a:ea typeface="Optimistic Text"/>
                <a:cs typeface="Optimistic Text"/>
                <a:sym typeface="Optimistic Text"/>
              </a:rPr>
              <a:t>Guardian et Space Sense</a:t>
            </a:r>
            <a:endParaRPr i="0" sz="1250" u="none" cap="none" strike="noStrike">
              <a:solidFill>
                <a:schemeClr val="accent4"/>
              </a:solidFill>
              <a:latin typeface="Optimistic Text"/>
              <a:ea typeface="Optimistic Text"/>
              <a:cs typeface="Optimistic Text"/>
              <a:sym typeface="Optimistic Text"/>
            </a:endParaRPr>
          </a:p>
        </p:txBody>
      </p:sp>
      <p:sp>
        <p:nvSpPr>
          <p:cNvPr id="2143" name="Google Shape;2143;p203"/>
          <p:cNvSpPr txBox="1"/>
          <p:nvPr/>
        </p:nvSpPr>
        <p:spPr>
          <a:xfrm>
            <a:off x="10948350" y="6333300"/>
            <a:ext cx="2136000" cy="2772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2000"/>
              </a:spcAft>
              <a:buClr>
                <a:srgbClr val="000000"/>
              </a:buClr>
              <a:buSzPts val="1600"/>
              <a:buFont typeface="Arial"/>
              <a:buNone/>
            </a:pPr>
            <a:r>
              <a:rPr i="0" lang="fr-FR" sz="1250" u="none" cap="none" strike="noStrike">
                <a:solidFill>
                  <a:schemeClr val="dk1"/>
                </a:solidFill>
                <a:latin typeface="Optimistic Text"/>
                <a:ea typeface="Optimistic Text"/>
                <a:cs typeface="Optimistic Text"/>
                <a:sym typeface="Optimistic Text"/>
              </a:rPr>
              <a:t>Visualisation du temps passé en VR</a:t>
            </a:r>
            <a:endParaRPr i="0" sz="1250" u="none" cap="none" strike="noStrike">
              <a:solidFill>
                <a:schemeClr val="dk1"/>
              </a:solidFill>
              <a:latin typeface="Optimistic Text"/>
              <a:ea typeface="Optimistic Text"/>
              <a:cs typeface="Optimistic Text"/>
              <a:sym typeface="Optimistic Text"/>
            </a:endParaRPr>
          </a:p>
        </p:txBody>
      </p:sp>
      <p:sp>
        <p:nvSpPr>
          <p:cNvPr id="2144" name="Google Shape;2144;p203"/>
          <p:cNvSpPr txBox="1"/>
          <p:nvPr/>
        </p:nvSpPr>
        <p:spPr>
          <a:xfrm>
            <a:off x="14777025" y="3816975"/>
            <a:ext cx="2509200" cy="1693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Outils de signalement</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Paramètres de confidentialité par défaut </a:t>
            </a:r>
            <a:endParaRPr i="0" sz="1250" u="none" cap="none" strike="noStrike">
              <a:solidFill>
                <a:schemeClr val="accent4"/>
              </a:solidFill>
              <a:latin typeface="Optimistic Text"/>
              <a:ea typeface="Optimistic Text"/>
              <a:cs typeface="Optimistic Text"/>
              <a:sym typeface="Optimistic Text"/>
            </a:endParaRPr>
          </a:p>
          <a:p>
            <a:pPr indent="0" lvl="0" marL="0" marR="0" rtl="0" algn="l">
              <a:lnSpc>
                <a:spcPct val="115000"/>
              </a:lnSpc>
              <a:spcBef>
                <a:spcPts val="2000"/>
              </a:spcBef>
              <a:spcAft>
                <a:spcPts val="2000"/>
              </a:spcAft>
              <a:buClr>
                <a:srgbClr val="000000"/>
              </a:buClr>
              <a:buSzPts val="1200"/>
              <a:buFont typeface="Arial"/>
              <a:buNone/>
            </a:pPr>
            <a:r>
              <a:rPr i="0" lang="fr-FR" sz="1250" u="none" cap="none" strike="noStrike">
                <a:solidFill>
                  <a:schemeClr val="accent4"/>
                </a:solidFill>
                <a:latin typeface="Optimistic Text"/>
                <a:ea typeface="Optimistic Text"/>
                <a:cs typeface="Optimistic Text"/>
                <a:sym typeface="Optimistic Text"/>
              </a:rPr>
              <a:t>Discussions Quest et protections pour Messenger en VR</a:t>
            </a:r>
            <a:endParaRPr i="0" sz="1250" u="none" cap="none" strike="noStrike">
              <a:solidFill>
                <a:schemeClr val="accent4"/>
              </a:solidFill>
              <a:latin typeface="Optimistic Text"/>
              <a:ea typeface="Optimistic Text"/>
              <a:cs typeface="Optimistic Text"/>
              <a:sym typeface="Optimistic Text"/>
            </a:endParaRPr>
          </a:p>
        </p:txBody>
      </p:sp>
      <p:sp>
        <p:nvSpPr>
          <p:cNvPr id="2145" name="Google Shape;2145;p203"/>
          <p:cNvSpPr txBox="1"/>
          <p:nvPr/>
        </p:nvSpPr>
        <p:spPr>
          <a:xfrm>
            <a:off x="14778250" y="6333300"/>
            <a:ext cx="2490600" cy="21756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000000"/>
              </a:buClr>
              <a:buSzPts val="1100"/>
              <a:buFont typeface="Arial"/>
              <a:buNone/>
            </a:pPr>
            <a:r>
              <a:rPr i="0" lang="fr-FR" sz="1250" u="none" cap="none" strike="noStrike">
                <a:solidFill>
                  <a:schemeClr val="dk1"/>
                </a:solidFill>
                <a:latin typeface="Optimistic Text"/>
                <a:ea typeface="Optimistic Text"/>
                <a:cs typeface="Optimistic Text"/>
                <a:sym typeface="Optimistic Text"/>
              </a:rPr>
              <a:t>Visualisation de la liste d’amis</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0"/>
              </a:spcAft>
              <a:buClr>
                <a:srgbClr val="000000"/>
              </a:buClr>
              <a:buSzPts val="1100"/>
              <a:buFont typeface="Arial"/>
              <a:buNone/>
            </a:pPr>
            <a:r>
              <a:rPr i="0" lang="fr-FR" sz="1250" u="none" cap="none" strike="noStrike">
                <a:solidFill>
                  <a:schemeClr val="dk1"/>
                </a:solidFill>
                <a:latin typeface="Optimistic Text"/>
                <a:ea typeface="Optimistic Text"/>
                <a:cs typeface="Optimistic Text"/>
                <a:sym typeface="Optimistic Text"/>
              </a:rPr>
              <a:t>Activation et désactivation des fonctionnalités sociales </a:t>
            </a:r>
            <a:endParaRPr i="0" sz="1250" u="none" cap="none" strike="noStrike">
              <a:solidFill>
                <a:schemeClr val="dk1"/>
              </a:solidFill>
              <a:latin typeface="Optimistic Text"/>
              <a:ea typeface="Optimistic Text"/>
              <a:cs typeface="Optimistic Text"/>
              <a:sym typeface="Optimistic Text"/>
            </a:endParaRPr>
          </a:p>
          <a:p>
            <a:pPr indent="0" lvl="0" marL="0" marR="0" rtl="0" algn="l">
              <a:lnSpc>
                <a:spcPct val="125000"/>
              </a:lnSpc>
              <a:spcBef>
                <a:spcPts val="2000"/>
              </a:spcBef>
              <a:spcAft>
                <a:spcPts val="2000"/>
              </a:spcAft>
              <a:buClr>
                <a:srgbClr val="000000"/>
              </a:buClr>
              <a:buSzPts val="1100"/>
              <a:buFont typeface="Arial"/>
              <a:buNone/>
            </a:pPr>
            <a:r>
              <a:rPr i="0" lang="fr-FR" sz="1250" u="none" cap="none" strike="noStrike">
                <a:solidFill>
                  <a:schemeClr val="dk1"/>
                </a:solidFill>
                <a:latin typeface="Optimistic Text"/>
                <a:ea typeface="Optimistic Text"/>
                <a:cs typeface="Optimistic Text"/>
                <a:sym typeface="Optimistic Text"/>
              </a:rPr>
              <a:t>Paramètres par défaut Meta pour les comptes des ados</a:t>
            </a:r>
            <a:endParaRPr i="0" sz="1250" u="none" cap="none" strike="noStrike">
              <a:solidFill>
                <a:schemeClr val="dk1"/>
              </a:solidFill>
              <a:latin typeface="Optimistic Text"/>
              <a:ea typeface="Optimistic Text"/>
              <a:cs typeface="Optimistic Text"/>
              <a:sym typeface="Optimistic Text"/>
            </a:endParaRPr>
          </a:p>
        </p:txBody>
      </p:sp>
      <p:sp>
        <p:nvSpPr>
          <p:cNvPr id="2146" name="Google Shape;2146;p203"/>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47" name="Google Shape;2147;p203"/>
          <p:cNvGrpSpPr/>
          <p:nvPr/>
        </p:nvGrpSpPr>
        <p:grpSpPr>
          <a:xfrm>
            <a:off x="7356284" y="2835971"/>
            <a:ext cx="553951" cy="475865"/>
            <a:chOff x="5421922" y="2548949"/>
            <a:chExt cx="612101" cy="525818"/>
          </a:xfrm>
        </p:grpSpPr>
        <p:grpSp>
          <p:nvGrpSpPr>
            <p:cNvPr id="2148" name="Google Shape;2148;p203"/>
            <p:cNvGrpSpPr/>
            <p:nvPr/>
          </p:nvGrpSpPr>
          <p:grpSpPr>
            <a:xfrm>
              <a:off x="5608668" y="2747945"/>
              <a:ext cx="425355" cy="249456"/>
              <a:chOff x="5608668" y="2747945"/>
              <a:chExt cx="425355" cy="249456"/>
            </a:xfrm>
          </p:grpSpPr>
          <p:sp>
            <p:nvSpPr>
              <p:cNvPr id="2149" name="Google Shape;2149;p203"/>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0" name="Google Shape;2150;p203"/>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1" name="Google Shape;2151;p203"/>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2" name="Google Shape;2152;p203"/>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sp>
          <p:nvSpPr>
            <p:cNvPr id="2153" name="Google Shape;2153;p203"/>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2154" name="Google Shape;2154;p203"/>
            <p:cNvGrpSpPr/>
            <p:nvPr/>
          </p:nvGrpSpPr>
          <p:grpSpPr>
            <a:xfrm>
              <a:off x="5421922" y="2548949"/>
              <a:ext cx="530015" cy="305602"/>
              <a:chOff x="5421922" y="2548949"/>
              <a:chExt cx="530015" cy="305602"/>
            </a:xfrm>
          </p:grpSpPr>
          <p:sp>
            <p:nvSpPr>
              <p:cNvPr id="2155" name="Google Shape;2155;p203"/>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6" name="Google Shape;2156;p203"/>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grpSp>
        <p:nvGrpSpPr>
          <p:cNvPr id="2157" name="Google Shape;2157;p203"/>
          <p:cNvGrpSpPr/>
          <p:nvPr/>
        </p:nvGrpSpPr>
        <p:grpSpPr>
          <a:xfrm>
            <a:off x="10611628" y="2779858"/>
            <a:ext cx="434712" cy="521561"/>
            <a:chOff x="6850759" y="2377933"/>
            <a:chExt cx="522365" cy="626725"/>
          </a:xfrm>
        </p:grpSpPr>
        <p:sp>
          <p:nvSpPr>
            <p:cNvPr id="2158" name="Google Shape;2158;p203"/>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59" name="Google Shape;2159;p203"/>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0" name="Google Shape;2160;p203"/>
          <p:cNvGrpSpPr/>
          <p:nvPr/>
        </p:nvGrpSpPr>
        <p:grpSpPr>
          <a:xfrm>
            <a:off x="14455422" y="2790207"/>
            <a:ext cx="371618" cy="521588"/>
            <a:chOff x="2447018" y="2072470"/>
            <a:chExt cx="471238" cy="661410"/>
          </a:xfrm>
        </p:grpSpPr>
        <p:sp>
          <p:nvSpPr>
            <p:cNvPr id="2161" name="Google Shape;2161;p203"/>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162" name="Google Shape;2162;p203"/>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grpSp>
        <p:nvGrpSpPr>
          <p:cNvPr id="2163" name="Google Shape;2163;p203"/>
          <p:cNvGrpSpPr/>
          <p:nvPr/>
        </p:nvGrpSpPr>
        <p:grpSpPr>
          <a:xfrm>
            <a:off x="3237314" y="6314724"/>
            <a:ext cx="314324" cy="314384"/>
            <a:chOff x="9962790" y="3442390"/>
            <a:chExt cx="678300" cy="678430"/>
          </a:xfrm>
        </p:grpSpPr>
        <p:sp>
          <p:nvSpPr>
            <p:cNvPr id="2164" name="Google Shape;216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5" name="Google Shape;216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6" name="Google Shape;2166;p203"/>
          <p:cNvGrpSpPr/>
          <p:nvPr/>
        </p:nvGrpSpPr>
        <p:grpSpPr>
          <a:xfrm>
            <a:off x="3237314" y="6912424"/>
            <a:ext cx="314324" cy="314384"/>
            <a:chOff x="9962790" y="3442390"/>
            <a:chExt cx="678300" cy="678430"/>
          </a:xfrm>
        </p:grpSpPr>
        <p:sp>
          <p:nvSpPr>
            <p:cNvPr id="2167" name="Google Shape;216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68" name="Google Shape;216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69" name="Google Shape;2169;p203"/>
          <p:cNvGrpSpPr/>
          <p:nvPr/>
        </p:nvGrpSpPr>
        <p:grpSpPr>
          <a:xfrm>
            <a:off x="3237317" y="7864076"/>
            <a:ext cx="314324" cy="314384"/>
            <a:chOff x="9962790" y="3442390"/>
            <a:chExt cx="678300" cy="678430"/>
          </a:xfrm>
        </p:grpSpPr>
        <p:sp>
          <p:nvSpPr>
            <p:cNvPr id="2170" name="Google Shape;217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1" name="Google Shape;217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2" name="Google Shape;2172;p203"/>
          <p:cNvGrpSpPr/>
          <p:nvPr/>
        </p:nvGrpSpPr>
        <p:grpSpPr>
          <a:xfrm>
            <a:off x="7252614" y="6314724"/>
            <a:ext cx="314324" cy="314384"/>
            <a:chOff x="9962790" y="3442390"/>
            <a:chExt cx="678300" cy="678430"/>
          </a:xfrm>
        </p:grpSpPr>
        <p:sp>
          <p:nvSpPr>
            <p:cNvPr id="2173" name="Google Shape;217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4" name="Google Shape;217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5" name="Google Shape;2175;p203"/>
          <p:cNvGrpSpPr/>
          <p:nvPr/>
        </p:nvGrpSpPr>
        <p:grpSpPr>
          <a:xfrm>
            <a:off x="10417364" y="6314724"/>
            <a:ext cx="314324" cy="314384"/>
            <a:chOff x="9962790" y="3442390"/>
            <a:chExt cx="678300" cy="678430"/>
          </a:xfrm>
        </p:grpSpPr>
        <p:sp>
          <p:nvSpPr>
            <p:cNvPr id="2176" name="Google Shape;217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77" name="Google Shape;217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78" name="Google Shape;2178;p203"/>
          <p:cNvGrpSpPr/>
          <p:nvPr/>
        </p:nvGrpSpPr>
        <p:grpSpPr>
          <a:xfrm>
            <a:off x="14230814" y="6314724"/>
            <a:ext cx="314324" cy="314384"/>
            <a:chOff x="9962790" y="3442390"/>
            <a:chExt cx="678300" cy="678430"/>
          </a:xfrm>
        </p:grpSpPr>
        <p:sp>
          <p:nvSpPr>
            <p:cNvPr id="2179" name="Google Shape;217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0" name="Google Shape;218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1" name="Google Shape;2181;p203"/>
          <p:cNvGrpSpPr/>
          <p:nvPr/>
        </p:nvGrpSpPr>
        <p:grpSpPr>
          <a:xfrm>
            <a:off x="14230814" y="6865236"/>
            <a:ext cx="314324" cy="314384"/>
            <a:chOff x="9962790" y="3442390"/>
            <a:chExt cx="678300" cy="678430"/>
          </a:xfrm>
        </p:grpSpPr>
        <p:sp>
          <p:nvSpPr>
            <p:cNvPr id="2182" name="Google Shape;2182;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3" name="Google Shape;2183;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4" name="Google Shape;2184;p203"/>
          <p:cNvGrpSpPr/>
          <p:nvPr/>
        </p:nvGrpSpPr>
        <p:grpSpPr>
          <a:xfrm>
            <a:off x="14230817" y="7650926"/>
            <a:ext cx="314324" cy="314384"/>
            <a:chOff x="9962790" y="3442390"/>
            <a:chExt cx="678300" cy="678430"/>
          </a:xfrm>
        </p:grpSpPr>
        <p:sp>
          <p:nvSpPr>
            <p:cNvPr id="2185" name="Google Shape;2185;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6" name="Google Shape;2186;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87" name="Google Shape;2187;p203"/>
          <p:cNvGrpSpPr/>
          <p:nvPr/>
        </p:nvGrpSpPr>
        <p:grpSpPr>
          <a:xfrm>
            <a:off x="3237314" y="3817008"/>
            <a:ext cx="314324" cy="314384"/>
            <a:chOff x="9962790" y="3442390"/>
            <a:chExt cx="678300" cy="678430"/>
          </a:xfrm>
        </p:grpSpPr>
        <p:sp>
          <p:nvSpPr>
            <p:cNvPr id="2188" name="Google Shape;2188;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89" name="Google Shape;2189;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0" name="Google Shape;2190;p203"/>
          <p:cNvGrpSpPr/>
          <p:nvPr/>
        </p:nvGrpSpPr>
        <p:grpSpPr>
          <a:xfrm>
            <a:off x="3237314" y="4617536"/>
            <a:ext cx="314324" cy="314384"/>
            <a:chOff x="9962790" y="3442390"/>
            <a:chExt cx="678300" cy="678430"/>
          </a:xfrm>
        </p:grpSpPr>
        <p:sp>
          <p:nvSpPr>
            <p:cNvPr id="2191" name="Google Shape;2191;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2" name="Google Shape;2192;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3" name="Google Shape;2193;p203"/>
          <p:cNvGrpSpPr/>
          <p:nvPr/>
        </p:nvGrpSpPr>
        <p:grpSpPr>
          <a:xfrm>
            <a:off x="7209714" y="3817008"/>
            <a:ext cx="314324" cy="314384"/>
            <a:chOff x="9962790" y="3442390"/>
            <a:chExt cx="678300" cy="678430"/>
          </a:xfrm>
        </p:grpSpPr>
        <p:sp>
          <p:nvSpPr>
            <p:cNvPr id="2194" name="Google Shape;2194;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5" name="Google Shape;2195;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6" name="Google Shape;2196;p203"/>
          <p:cNvGrpSpPr/>
          <p:nvPr/>
        </p:nvGrpSpPr>
        <p:grpSpPr>
          <a:xfrm>
            <a:off x="10417414" y="3817008"/>
            <a:ext cx="314324" cy="314384"/>
            <a:chOff x="9962790" y="3442390"/>
            <a:chExt cx="678300" cy="678430"/>
          </a:xfrm>
        </p:grpSpPr>
        <p:sp>
          <p:nvSpPr>
            <p:cNvPr id="2197" name="Google Shape;2197;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198" name="Google Shape;2198;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199" name="Google Shape;2199;p203"/>
          <p:cNvGrpSpPr/>
          <p:nvPr/>
        </p:nvGrpSpPr>
        <p:grpSpPr>
          <a:xfrm>
            <a:off x="14229589" y="3819983"/>
            <a:ext cx="314324" cy="314384"/>
            <a:chOff x="9962790" y="3442390"/>
            <a:chExt cx="678300" cy="678430"/>
          </a:xfrm>
        </p:grpSpPr>
        <p:sp>
          <p:nvSpPr>
            <p:cNvPr id="2200" name="Google Shape;2200;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1" name="Google Shape;2201;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2" name="Google Shape;2202;p203"/>
          <p:cNvGrpSpPr/>
          <p:nvPr/>
        </p:nvGrpSpPr>
        <p:grpSpPr>
          <a:xfrm>
            <a:off x="14229589" y="4339036"/>
            <a:ext cx="314324" cy="314384"/>
            <a:chOff x="9962790" y="3442390"/>
            <a:chExt cx="678300" cy="678430"/>
          </a:xfrm>
        </p:grpSpPr>
        <p:sp>
          <p:nvSpPr>
            <p:cNvPr id="2203" name="Google Shape;2203;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4" name="Google Shape;2204;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5" name="Google Shape;2205;p203"/>
          <p:cNvGrpSpPr/>
          <p:nvPr/>
        </p:nvGrpSpPr>
        <p:grpSpPr>
          <a:xfrm>
            <a:off x="14229592" y="4954922"/>
            <a:ext cx="314324" cy="314384"/>
            <a:chOff x="9962790" y="3442390"/>
            <a:chExt cx="678300" cy="678430"/>
          </a:xfrm>
        </p:grpSpPr>
        <p:sp>
          <p:nvSpPr>
            <p:cNvPr id="2206" name="Google Shape;2206;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07" name="Google Shape;2207;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nvGrpSpPr>
          <p:cNvPr id="2208" name="Google Shape;2208;p203"/>
          <p:cNvGrpSpPr/>
          <p:nvPr/>
        </p:nvGrpSpPr>
        <p:grpSpPr>
          <a:xfrm>
            <a:off x="10417414" y="4339036"/>
            <a:ext cx="314324" cy="314384"/>
            <a:chOff x="9962790" y="3442390"/>
            <a:chExt cx="678300" cy="678430"/>
          </a:xfrm>
        </p:grpSpPr>
        <p:sp>
          <p:nvSpPr>
            <p:cNvPr id="2209" name="Google Shape;2209;p203"/>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2210" name="Google Shape;2210;p203"/>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sp>
        <p:nvSpPr>
          <p:cNvPr id="2211" name="Google Shape;2211;p203"/>
          <p:cNvSpPr txBox="1"/>
          <p:nvPr/>
        </p:nvSpPr>
        <p:spPr>
          <a:xfrm>
            <a:off x="699550" y="1490175"/>
            <a:ext cx="68325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Supervision parentale en VR</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2212" name="Google Shape;2212;p20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204"/>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p204"/>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20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20" name="Google Shape;2220;p2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21" name="Google Shape;2221;p20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Accès aux applications protégées</a:t>
            </a:r>
            <a:endParaRPr i="0" sz="3600" u="none" cap="none" strike="noStrike">
              <a:solidFill>
                <a:schemeClr val="dk1"/>
              </a:solidFill>
              <a:latin typeface="Optimistic Display"/>
              <a:ea typeface="Optimistic Display"/>
              <a:cs typeface="Optimistic Display"/>
              <a:sym typeface="Optimistic Display"/>
            </a:endParaRPr>
          </a:p>
        </p:txBody>
      </p:sp>
      <p:pic>
        <p:nvPicPr>
          <p:cNvPr id="2222" name="Google Shape;2222;p204"/>
          <p:cNvPicPr preferRelativeResize="0"/>
          <p:nvPr/>
        </p:nvPicPr>
        <p:blipFill rotWithShape="1">
          <a:blip r:embed="rId3">
            <a:alphaModFix/>
          </a:blip>
          <a:srcRect b="18925" l="7284" r="10868" t="2284"/>
          <a:stretch/>
        </p:blipFill>
        <p:spPr>
          <a:xfrm>
            <a:off x="1610850" y="3495500"/>
            <a:ext cx="6833700" cy="4227900"/>
          </a:xfrm>
          <a:prstGeom prst="rect">
            <a:avLst/>
          </a:prstGeom>
          <a:noFill/>
          <a:ln>
            <a:noFill/>
          </a:ln>
        </p:spPr>
      </p:pic>
      <p:pic>
        <p:nvPicPr>
          <p:cNvPr id="2223" name="Google Shape;2223;p204"/>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sp>
        <p:nvSpPr>
          <p:cNvPr id="2228" name="Google Shape;2228;p205"/>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20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30" name="Google Shape;2230;p20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31" name="Google Shape;2231;p205"/>
          <p:cNvSpPr txBox="1"/>
          <p:nvPr/>
        </p:nvSpPr>
        <p:spPr>
          <a:xfrm>
            <a:off x="699549" y="1949700"/>
            <a:ext cx="15914100" cy="208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Blocage par défaut des téléchargements et des achats pour les applications soumis à des restrictions d’âge de l’IARC dans le Quest Store</a:t>
            </a:r>
            <a:endParaRPr i="0" sz="3600" u="none" cap="none" strike="noStrike">
              <a:solidFill>
                <a:schemeClr val="dk1"/>
              </a:solidFill>
              <a:latin typeface="Optimistic Display"/>
              <a:ea typeface="Optimistic Display"/>
              <a:cs typeface="Optimistic Display"/>
              <a:sym typeface="Optimistic Display"/>
            </a:endParaRPr>
          </a:p>
          <a:p>
            <a:pPr indent="0" lvl="0" marL="0" marR="0" rtl="0" algn="l">
              <a:lnSpc>
                <a:spcPct val="115000"/>
              </a:lnSpc>
              <a:spcBef>
                <a:spcPts val="2000"/>
              </a:spcBef>
              <a:spcAft>
                <a:spcPts val="2000"/>
              </a:spcAft>
              <a:buClr>
                <a:schemeClr val="accent5"/>
              </a:buClr>
              <a:buSzPts val="2200"/>
              <a:buFont typeface="Arial"/>
              <a:buNone/>
            </a:pPr>
            <a:r>
              <a:t/>
            </a:r>
            <a:endParaRPr i="0" sz="3600" u="none" cap="none" strike="noStrike">
              <a:solidFill>
                <a:schemeClr val="dk1"/>
              </a:solidFill>
              <a:latin typeface="Optimistic Display"/>
              <a:ea typeface="Optimistic Display"/>
              <a:cs typeface="Optimistic Display"/>
              <a:sym typeface="Optimistic Display"/>
            </a:endParaRPr>
          </a:p>
        </p:txBody>
      </p:sp>
      <p:pic>
        <p:nvPicPr>
          <p:cNvPr id="2232" name="Google Shape;2232;p205"/>
          <p:cNvPicPr preferRelativeResize="0"/>
          <p:nvPr/>
        </p:nvPicPr>
        <p:blipFill rotWithShape="1">
          <a:blip r:embed="rId3">
            <a:alphaModFix/>
          </a:blip>
          <a:srcRect b="29489" l="6342" r="7112"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6" name="Shape 2236"/>
        <p:cNvGrpSpPr/>
        <p:nvPr/>
      </p:nvGrpSpPr>
      <p:grpSpPr>
        <a:xfrm>
          <a:off x="0" y="0"/>
          <a:ext cx="0" cy="0"/>
          <a:chOff x="0" y="0"/>
          <a:chExt cx="0" cy="0"/>
        </a:xfrm>
      </p:grpSpPr>
      <p:sp>
        <p:nvSpPr>
          <p:cNvPr id="2237" name="Google Shape;2237;p206"/>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206"/>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206"/>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p20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41" name="Google Shape;2241;p2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42" name="Google Shape;2242;p2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Supervision parentale</a:t>
            </a:r>
            <a:endParaRPr i="0" sz="3600" u="none" cap="none" strike="noStrike">
              <a:solidFill>
                <a:schemeClr val="dk1"/>
              </a:solidFill>
              <a:latin typeface="Optimistic Display"/>
              <a:ea typeface="Optimistic Display"/>
              <a:cs typeface="Optimistic Display"/>
              <a:sym typeface="Optimistic Display"/>
            </a:endParaRPr>
          </a:p>
        </p:txBody>
      </p:sp>
      <p:pic>
        <p:nvPicPr>
          <p:cNvPr id="2243" name="Google Shape;2243;p206"/>
          <p:cNvPicPr preferRelativeResize="0"/>
          <p:nvPr/>
        </p:nvPicPr>
        <p:blipFill rotWithShape="1">
          <a:blip r:embed="rId3">
            <a:alphaModFix/>
          </a:blip>
          <a:srcRect b="1143" l="3362" r="2447" t="305"/>
          <a:stretch/>
        </p:blipFill>
        <p:spPr>
          <a:xfrm>
            <a:off x="5008025" y="3107675"/>
            <a:ext cx="2203800" cy="4826700"/>
          </a:xfrm>
          <a:prstGeom prst="rect">
            <a:avLst/>
          </a:prstGeom>
          <a:noFill/>
          <a:ln>
            <a:noFill/>
          </a:ln>
        </p:spPr>
      </p:pic>
      <p:pic>
        <p:nvPicPr>
          <p:cNvPr id="2244" name="Google Shape;2244;p206"/>
          <p:cNvPicPr preferRelativeResize="0"/>
          <p:nvPr/>
        </p:nvPicPr>
        <p:blipFill rotWithShape="1">
          <a:blip r:embed="rId4">
            <a:alphaModFix/>
          </a:blip>
          <a:srcRect b="0" l="563" r="572" t="0"/>
          <a:stretch/>
        </p:blipFill>
        <p:spPr>
          <a:xfrm>
            <a:off x="11076713" y="3103530"/>
            <a:ext cx="2203800" cy="4834800"/>
          </a:xfrm>
          <a:prstGeom prst="rect">
            <a:avLst/>
          </a:prstGeom>
          <a:noFill/>
          <a:ln>
            <a:noFill/>
          </a:ln>
        </p:spPr>
      </p:pic>
      <p:pic>
        <p:nvPicPr>
          <p:cNvPr id="2245" name="Google Shape;2245;p206"/>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9" name="Shape 2249"/>
        <p:cNvGrpSpPr/>
        <p:nvPr/>
      </p:nvGrpSpPr>
      <p:grpSpPr>
        <a:xfrm>
          <a:off x="0" y="0"/>
          <a:ext cx="0" cy="0"/>
          <a:chOff x="0" y="0"/>
          <a:chExt cx="0" cy="0"/>
        </a:xfrm>
      </p:grpSpPr>
      <p:sp>
        <p:nvSpPr>
          <p:cNvPr id="2250" name="Google Shape;2250;p207"/>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p207"/>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p207"/>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p207"/>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p207"/>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p20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56" name="Google Shape;2256;p2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57" name="Google Shape;2257;p20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parental</a:t>
            </a:r>
            <a:endParaRPr i="0" sz="3600" u="none" cap="none" strike="noStrike">
              <a:solidFill>
                <a:schemeClr val="dk1"/>
              </a:solidFill>
              <a:latin typeface="Optimistic Display"/>
              <a:ea typeface="Optimistic Display"/>
              <a:cs typeface="Optimistic Display"/>
              <a:sym typeface="Optimistic Display"/>
            </a:endParaRPr>
          </a:p>
        </p:txBody>
      </p:sp>
      <p:pic>
        <p:nvPicPr>
          <p:cNvPr id="2258" name="Google Shape;2258;p207"/>
          <p:cNvPicPr preferRelativeResize="0"/>
          <p:nvPr/>
        </p:nvPicPr>
        <p:blipFill rotWithShape="1">
          <a:blip r:embed="rId3">
            <a:alphaModFix/>
          </a:blip>
          <a:srcRect b="1168" l="1931" r="5199" t="637"/>
          <a:stretch/>
        </p:blipFill>
        <p:spPr>
          <a:xfrm>
            <a:off x="11063713" y="3042672"/>
            <a:ext cx="2267100" cy="4966200"/>
          </a:xfrm>
          <a:prstGeom prst="rect">
            <a:avLst/>
          </a:prstGeom>
          <a:noFill/>
          <a:ln>
            <a:noFill/>
          </a:ln>
        </p:spPr>
      </p:pic>
      <p:pic>
        <p:nvPicPr>
          <p:cNvPr id="2259" name="Google Shape;2259;p207"/>
          <p:cNvPicPr preferRelativeResize="0"/>
          <p:nvPr/>
        </p:nvPicPr>
        <p:blipFill rotWithShape="1">
          <a:blip r:embed="rId4">
            <a:alphaModFix/>
          </a:blip>
          <a:srcRect b="1738" l="3112" r="5328" t="604"/>
          <a:stretch/>
        </p:blipFill>
        <p:spPr>
          <a:xfrm>
            <a:off x="1903100" y="3042675"/>
            <a:ext cx="2267100" cy="4966200"/>
          </a:xfrm>
          <a:prstGeom prst="rect">
            <a:avLst/>
          </a:prstGeom>
          <a:noFill/>
          <a:ln>
            <a:noFill/>
          </a:ln>
        </p:spPr>
      </p:pic>
      <p:pic>
        <p:nvPicPr>
          <p:cNvPr id="2260" name="Google Shape;2260;p207"/>
          <p:cNvPicPr preferRelativeResize="0"/>
          <p:nvPr/>
        </p:nvPicPr>
        <p:blipFill rotWithShape="1">
          <a:blip r:embed="rId5">
            <a:alphaModFix/>
          </a:blip>
          <a:srcRect b="1999" l="2889" r="5374" t="0"/>
          <a:stretch/>
        </p:blipFill>
        <p:spPr>
          <a:xfrm>
            <a:off x="14117538" y="3042672"/>
            <a:ext cx="2267100" cy="4966200"/>
          </a:xfrm>
          <a:prstGeom prst="rect">
            <a:avLst/>
          </a:prstGeom>
          <a:noFill/>
          <a:ln>
            <a:noFill/>
          </a:ln>
        </p:spPr>
      </p:pic>
      <p:pic>
        <p:nvPicPr>
          <p:cNvPr id="2261" name="Google Shape;2261;p207"/>
          <p:cNvPicPr preferRelativeResize="0"/>
          <p:nvPr/>
        </p:nvPicPr>
        <p:blipFill rotWithShape="1">
          <a:blip r:embed="rId6">
            <a:alphaModFix/>
          </a:blip>
          <a:srcRect b="11353" l="2901" r="2900" t="360"/>
          <a:stretch/>
        </p:blipFill>
        <p:spPr>
          <a:xfrm>
            <a:off x="8010451" y="3039773"/>
            <a:ext cx="2267100" cy="4971900"/>
          </a:xfrm>
          <a:prstGeom prst="rect">
            <a:avLst/>
          </a:prstGeom>
          <a:noFill/>
          <a:ln>
            <a:noFill/>
          </a:ln>
        </p:spPr>
      </p:pic>
      <p:grpSp>
        <p:nvGrpSpPr>
          <p:cNvPr id="2262" name="Google Shape;2262;p207"/>
          <p:cNvGrpSpPr/>
          <p:nvPr/>
        </p:nvGrpSpPr>
        <p:grpSpPr>
          <a:xfrm>
            <a:off x="4956836" y="3039799"/>
            <a:ext cx="2267094" cy="4971703"/>
            <a:chOff x="4883732" y="2879436"/>
            <a:chExt cx="2413342" cy="5292424"/>
          </a:xfrm>
        </p:grpSpPr>
        <p:pic>
          <p:nvPicPr>
            <p:cNvPr id="2263" name="Google Shape;2263;p207"/>
            <p:cNvPicPr preferRelativeResize="0"/>
            <p:nvPr/>
          </p:nvPicPr>
          <p:blipFill rotWithShape="1">
            <a:blip r:embed="rId6">
              <a:alphaModFix/>
            </a:blip>
            <a:srcRect b="11353" l="2901" r="2900" t="360"/>
            <a:stretch/>
          </p:blipFill>
          <p:spPr>
            <a:xfrm>
              <a:off x="4883733" y="2879436"/>
              <a:ext cx="2413341" cy="5292424"/>
            </a:xfrm>
            <a:prstGeom prst="rect">
              <a:avLst/>
            </a:prstGeom>
            <a:noFill/>
            <a:ln>
              <a:noFill/>
            </a:ln>
          </p:spPr>
        </p:pic>
        <p:pic>
          <p:nvPicPr>
            <p:cNvPr id="2264" name="Google Shape;2264;p207"/>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20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70" name="Google Shape;2270;p2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71" name="Google Shape;2271;p2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Notifications et autorisations d’achat</a:t>
            </a:r>
            <a:endParaRPr i="0" sz="3600" u="none" cap="none" strike="noStrike">
              <a:solidFill>
                <a:schemeClr val="dk1"/>
              </a:solidFill>
              <a:latin typeface="Optimistic Display"/>
              <a:ea typeface="Optimistic Display"/>
              <a:cs typeface="Optimistic Display"/>
              <a:sym typeface="Optimistic Display"/>
            </a:endParaRPr>
          </a:p>
        </p:txBody>
      </p:sp>
      <p:sp>
        <p:nvSpPr>
          <p:cNvPr id="2272" name="Google Shape;2272;p208"/>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3" name="Google Shape;2273;p208"/>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2274" name="Google Shape;2274;p208"/>
          <p:cNvPicPr preferRelativeResize="0"/>
          <p:nvPr/>
        </p:nvPicPr>
        <p:blipFill rotWithShape="1">
          <a:blip r:embed="rId3">
            <a:alphaModFix/>
          </a:blip>
          <a:srcRect b="0" l="0" r="0" t="0"/>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173"/>
          <p:cNvSpPr txBox="1"/>
          <p:nvPr>
            <p:ph idx="12" type="sldNum"/>
          </p:nvPr>
        </p:nvSpPr>
        <p:spPr>
          <a:xfrm>
            <a:off x="162626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a:t>
            </a:r>
            <a:endParaRPr sz="1400">
              <a:solidFill>
                <a:schemeClr val="dk1"/>
              </a:solidFill>
              <a:latin typeface="Arial"/>
              <a:ea typeface="Arial"/>
              <a:cs typeface="Arial"/>
              <a:sym typeface="Arial"/>
            </a:endParaRPr>
          </a:p>
        </p:txBody>
      </p:sp>
      <p:pic>
        <p:nvPicPr>
          <p:cNvPr id="1496" name="Google Shape;1496;p173"/>
          <p:cNvPicPr preferRelativeResize="0"/>
          <p:nvPr/>
        </p:nvPicPr>
        <p:blipFill rotWithShape="1">
          <a:blip r:embed="rId3">
            <a:alphaModFix/>
          </a:blip>
          <a:srcRect b="0" l="18418" r="18413" t="0"/>
          <a:stretch/>
        </p:blipFill>
        <p:spPr>
          <a:xfrm>
            <a:off x="8968374" y="1900"/>
            <a:ext cx="9332198" cy="10287000"/>
          </a:xfrm>
          <a:prstGeom prst="rect">
            <a:avLst/>
          </a:prstGeom>
          <a:noFill/>
          <a:ln>
            <a:noFill/>
          </a:ln>
        </p:spPr>
      </p:pic>
      <p:sp>
        <p:nvSpPr>
          <p:cNvPr id="1497" name="Google Shape;1497;p173"/>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3600" u="none" cap="none" strike="noStrike">
                <a:solidFill>
                  <a:schemeClr val="dk1"/>
                </a:solidFill>
                <a:latin typeface="Optimistic Display"/>
                <a:ea typeface="Optimistic Display"/>
                <a:cs typeface="Optimistic Display"/>
                <a:sym typeface="Optimistic Display"/>
              </a:rPr>
              <a:t>1</a:t>
            </a:r>
            <a:endParaRPr b="1" i="0" sz="1400" u="none" cap="none" strike="noStrike">
              <a:solidFill>
                <a:schemeClr val="dk1"/>
              </a:solidFill>
              <a:latin typeface="Optimistic Display"/>
              <a:ea typeface="Optimistic Display"/>
              <a:cs typeface="Optimistic Display"/>
              <a:sym typeface="Optimistic Display"/>
            </a:endParaRPr>
          </a:p>
        </p:txBody>
      </p:sp>
      <p:sp>
        <p:nvSpPr>
          <p:cNvPr id="1498" name="Google Shape;1498;p173"/>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73"/>
          <p:cNvSpPr txBox="1"/>
          <p:nvPr>
            <p:ph type="title"/>
          </p:nvPr>
        </p:nvSpPr>
        <p:spPr>
          <a:xfrm>
            <a:off x="2419450" y="4534762"/>
            <a:ext cx="5980200" cy="2490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SzPts val="5600"/>
              <a:buNone/>
            </a:pPr>
            <a:r>
              <a:rPr lang="fr-FR" sz="2800">
                <a:latin typeface="Optimistic Display"/>
                <a:ea typeface="Optimistic Display"/>
                <a:cs typeface="Optimistic Display"/>
                <a:sym typeface="Optimistic Display"/>
              </a:rPr>
              <a:t>Éliminer les préjudices</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SzPts val="5600"/>
              <a:buNone/>
            </a:pPr>
            <a:r>
              <a:rPr lang="fr-FR" sz="2800">
                <a:latin typeface="Optimistic Display"/>
                <a:ea typeface="Optimistic Display"/>
                <a:cs typeface="Optimistic Display"/>
                <a:sym typeface="Optimistic Display"/>
              </a:rPr>
              <a:t>Responsabiliser les jeunes et soutenir leur bien-être</a:t>
            </a:r>
            <a:endParaRPr sz="2800">
              <a:latin typeface="Optimistic Display"/>
              <a:ea typeface="Optimistic Display"/>
              <a:cs typeface="Optimistic Display"/>
              <a:sym typeface="Optimistic Display"/>
            </a:endParaRPr>
          </a:p>
        </p:txBody>
      </p:sp>
      <p:sp>
        <p:nvSpPr>
          <p:cNvPr id="1500" name="Google Shape;1500;p173"/>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fr-FR" sz="3600" u="none" cap="none" strike="noStrike">
                <a:solidFill>
                  <a:schemeClr val="dk1"/>
                </a:solidFill>
                <a:latin typeface="Optimistic Display"/>
                <a:ea typeface="Optimistic Display"/>
                <a:cs typeface="Optimistic Display"/>
                <a:sym typeface="Optimistic Display"/>
              </a:rPr>
              <a:t>2</a:t>
            </a:r>
            <a:endParaRPr b="1" i="0" sz="1400" u="none" cap="none" strike="noStrike">
              <a:solidFill>
                <a:schemeClr val="dk1"/>
              </a:solidFill>
              <a:latin typeface="Optimistic Display"/>
              <a:ea typeface="Optimistic Display"/>
              <a:cs typeface="Optimistic Display"/>
              <a:sym typeface="Optimistic Display"/>
            </a:endParaRPr>
          </a:p>
        </p:txBody>
      </p:sp>
      <p:sp>
        <p:nvSpPr>
          <p:cNvPr id="1501" name="Google Shape;1501;p173"/>
          <p:cNvSpPr/>
          <p:nvPr/>
        </p:nvSpPr>
        <p:spPr>
          <a:xfrm>
            <a:off x="839557" y="67676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7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503" name="Google Shape;1503;p17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solidFill>
                  <a:schemeClr val="accent4"/>
                </a:solidFill>
              </a:rPr>
              <a:t>04</a:t>
            </a:r>
            <a:endParaRPr>
              <a:solidFill>
                <a:schemeClr val="accent4"/>
              </a:solidFill>
            </a:endParaRPr>
          </a:p>
        </p:txBody>
      </p:sp>
      <p:sp>
        <p:nvSpPr>
          <p:cNvPr id="1504" name="Google Shape;1504;p173"/>
          <p:cNvSpPr txBox="1"/>
          <p:nvPr>
            <p:ph idx="4294967295" type="subTitle"/>
          </p:nvPr>
        </p:nvSpPr>
        <p:spPr>
          <a:xfrm>
            <a:off x="741400" y="3261638"/>
            <a:ext cx="57837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a:ea typeface="Optimistic Display"/>
                <a:cs typeface="Optimistic Display"/>
                <a:sym typeface="Optimistic Display"/>
              </a:rPr>
              <a:t>Nos objectifs</a:t>
            </a:r>
            <a:endParaRPr i="0" sz="3600" u="none" cap="none" strike="noStrike">
              <a:solidFill>
                <a:schemeClr val="dk1"/>
              </a:solidFill>
              <a:latin typeface="Optimistic Display"/>
              <a:ea typeface="Optimistic Display"/>
              <a:cs typeface="Optimistic Display"/>
              <a:sym typeface="Optimistic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09"/>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p209"/>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p20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82" name="Google Shape;2282;p2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p:txBody>
      </p:sp>
      <p:sp>
        <p:nvSpPr>
          <p:cNvPr id="2283" name="Google Shape;2283;p209"/>
          <p:cNvSpPr txBox="1"/>
          <p:nvPr/>
        </p:nvSpPr>
        <p:spPr>
          <a:xfrm>
            <a:off x="699550" y="4516800"/>
            <a:ext cx="5633100" cy="18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Tableau de bord des ados </a:t>
            </a:r>
            <a:br>
              <a:rPr i="0" lang="fr-FR" sz="3600" u="none" cap="none" strike="noStrike">
                <a:solidFill>
                  <a:schemeClr val="dk1"/>
                </a:solidFill>
                <a:latin typeface="Optimistic Display"/>
                <a:ea typeface="Optimistic Display"/>
                <a:cs typeface="Optimistic Display"/>
                <a:sym typeface="Optimistic Display"/>
              </a:rPr>
            </a:br>
            <a:r>
              <a:rPr i="0" lang="fr-FR" sz="3600" u="none" cap="none" strike="noStrike">
                <a:solidFill>
                  <a:schemeClr val="dk1"/>
                </a:solidFill>
                <a:latin typeface="Optimistic Display"/>
                <a:ea typeface="Optimistic Display"/>
                <a:cs typeface="Optimistic Display"/>
                <a:sym typeface="Optimistic Display"/>
              </a:rPr>
              <a:t>(affichage en mode lecture uniquement)</a:t>
            </a:r>
            <a:endParaRPr i="0" sz="3600" u="none" cap="none" strike="noStrike">
              <a:solidFill>
                <a:schemeClr val="dk1"/>
              </a:solidFill>
              <a:latin typeface="Optimistic Display"/>
              <a:ea typeface="Optimistic Display"/>
              <a:cs typeface="Optimistic Display"/>
              <a:sym typeface="Optimistic Display"/>
            </a:endParaRPr>
          </a:p>
        </p:txBody>
      </p:sp>
      <p:pic>
        <p:nvPicPr>
          <p:cNvPr id="2284" name="Google Shape;2284;p209"/>
          <p:cNvPicPr preferRelativeResize="0"/>
          <p:nvPr/>
        </p:nvPicPr>
        <p:blipFill rotWithShape="1">
          <a:blip r:embed="rId3">
            <a:alphaModFix/>
          </a:blip>
          <a:srcRect b="4183" l="4177" r="5389" t="32315"/>
          <a:stretch/>
        </p:blipFill>
        <p:spPr>
          <a:xfrm>
            <a:off x="12103900" y="1760849"/>
            <a:ext cx="3489300" cy="6703200"/>
          </a:xfrm>
          <a:prstGeom prst="rect">
            <a:avLst/>
          </a:prstGeom>
          <a:noFill/>
          <a:ln>
            <a:noFill/>
          </a:ln>
        </p:spPr>
      </p:pic>
      <p:pic>
        <p:nvPicPr>
          <p:cNvPr id="2285" name="Google Shape;2285;p209"/>
          <p:cNvPicPr preferRelativeResize="0"/>
          <p:nvPr/>
        </p:nvPicPr>
        <p:blipFill rotWithShape="1">
          <a:blip r:embed="rId3">
            <a:alphaModFix/>
          </a:blip>
          <a:srcRect b="94205" l="4177" r="5389" t="928"/>
          <a:stretch/>
        </p:blipFill>
        <p:spPr>
          <a:xfrm>
            <a:off x="12103900" y="1760847"/>
            <a:ext cx="3489300" cy="513600"/>
          </a:xfrm>
          <a:prstGeom prst="roundRect">
            <a:avLst>
              <a:gd fmla="val 48400" name="adj"/>
            </a:avLst>
          </a:prstGeom>
          <a:noFill/>
          <a:ln>
            <a:noFill/>
          </a:ln>
        </p:spPr>
      </p:pic>
      <p:pic>
        <p:nvPicPr>
          <p:cNvPr id="2286" name="Google Shape;2286;p209"/>
          <p:cNvPicPr preferRelativeResize="0"/>
          <p:nvPr/>
        </p:nvPicPr>
        <p:blipFill rotWithShape="1">
          <a:blip r:embed="rId3">
            <a:alphaModFix/>
          </a:blip>
          <a:srcRect b="37635" l="4177" r="5389" t="896"/>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p210"/>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p210"/>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p210"/>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p21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2295" name="Google Shape;2295;p2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ANNEXE</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Ressources VR pour vous et votre famille</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sp>
        <p:nvSpPr>
          <p:cNvPr id="2296" name="Google Shape;2296;p210"/>
          <p:cNvSpPr txBox="1"/>
          <p:nvPr/>
        </p:nvSpPr>
        <p:spPr>
          <a:xfrm>
            <a:off x="699550" y="1949700"/>
            <a:ext cx="11832600" cy="55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2000"/>
              </a:spcAft>
              <a:buClr>
                <a:schemeClr val="accent5"/>
              </a:buClr>
              <a:buSzPts val="2200"/>
              <a:buFont typeface="Arial"/>
              <a:buNone/>
            </a:pPr>
            <a:r>
              <a:rPr i="0" lang="fr-FR" sz="3600" u="none" cap="none" strike="noStrike">
                <a:solidFill>
                  <a:schemeClr val="dk1"/>
                </a:solidFill>
                <a:latin typeface="Optimistic Display"/>
                <a:ea typeface="Optimistic Display"/>
                <a:cs typeface="Optimistic Display"/>
                <a:sym typeface="Optimistic Display"/>
              </a:rPr>
              <a:t>Restrictions des publicités et contrôles pour les ados</a:t>
            </a:r>
            <a:endParaRPr i="0" sz="3600" u="none" cap="none" strike="noStrike">
              <a:solidFill>
                <a:schemeClr val="dk1"/>
              </a:solidFill>
              <a:latin typeface="Optimistic Display"/>
              <a:ea typeface="Optimistic Display"/>
              <a:cs typeface="Optimistic Display"/>
              <a:sym typeface="Optimistic Display"/>
            </a:endParaRPr>
          </a:p>
        </p:txBody>
      </p:sp>
      <p:sp>
        <p:nvSpPr>
          <p:cNvPr id="2297" name="Google Shape;2297;p210"/>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Masquer, signaler et moins voir certaines publicités</a:t>
            </a:r>
            <a:endParaRPr b="1" i="0" sz="1600" u="none" cap="none" strike="noStrike">
              <a:solidFill>
                <a:schemeClr val="dk1"/>
              </a:solidFill>
              <a:latin typeface="Optimistic Text"/>
              <a:ea typeface="Optimistic Text"/>
              <a:cs typeface="Optimistic Text"/>
              <a:sym typeface="Optimistic Text"/>
            </a:endParaRPr>
          </a:p>
        </p:txBody>
      </p:sp>
      <p:sp>
        <p:nvSpPr>
          <p:cNvPr id="2298" name="Google Shape;2298;p210"/>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Publicités interdites pour les mineurs</a:t>
            </a:r>
            <a:endParaRPr b="1" i="0" sz="1600" u="none" cap="none" strike="noStrike">
              <a:solidFill>
                <a:schemeClr val="dk1"/>
              </a:solidFill>
              <a:latin typeface="Optimistic Text"/>
              <a:ea typeface="Optimistic Text"/>
              <a:cs typeface="Optimistic Text"/>
              <a:sym typeface="Optimistic Text"/>
            </a:endParaRPr>
          </a:p>
        </p:txBody>
      </p:sp>
      <p:sp>
        <p:nvSpPr>
          <p:cNvPr id="2299" name="Google Shape;2299;p210"/>
          <p:cNvSpPr/>
          <p:nvPr/>
        </p:nvSpPr>
        <p:spPr>
          <a:xfrm>
            <a:off x="7090475" y="7336575"/>
            <a:ext cx="4218900" cy="769800"/>
          </a:xfrm>
          <a:prstGeom prst="rect">
            <a:avLst/>
          </a:prstGeom>
          <a:solidFill>
            <a:schemeClr val="accent3"/>
          </a:solidFill>
          <a:ln>
            <a:noFill/>
          </a:ln>
        </p:spPr>
        <p:txBody>
          <a:bodyPr anchorCtr="0" anchor="t" bIns="0" lIns="91400" spcFirstLastPara="1" rIns="9140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Optimistic Text"/>
                <a:ea typeface="Optimistic Text"/>
                <a:cs typeface="Optimistic Text"/>
                <a:sym typeface="Optimistic Text"/>
              </a:rPr>
              <a:t>Ciblage uniquement en fonction de l’âge, du genre et de la localisation</a:t>
            </a:r>
            <a:endParaRPr>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600"/>
              <a:buFont typeface="Arial"/>
              <a:buNone/>
            </a:pPr>
            <a:r>
              <a:rPr i="0" lang="fr-FR" sz="1600" u="none" cap="none" strike="noStrike">
                <a:solidFill>
                  <a:schemeClr val="dk1"/>
                </a:solidFill>
                <a:latin typeface="Optimistic Text"/>
                <a:ea typeface="Optimistic Text"/>
                <a:cs typeface="Optimistic Text"/>
                <a:sym typeface="Optimistic Text"/>
              </a:rPr>
              <a:t>Aucun ciblage en fonction des intérêts</a:t>
            </a:r>
            <a:endParaRPr i="0" sz="1600" u="none" cap="none" strike="noStrike">
              <a:solidFill>
                <a:schemeClr val="dk1"/>
              </a:solidFill>
              <a:latin typeface="Optimistic Text"/>
              <a:ea typeface="Optimistic Text"/>
              <a:cs typeface="Optimistic Text"/>
              <a:sym typeface="Optimistic Text"/>
            </a:endParaRPr>
          </a:p>
        </p:txBody>
      </p:sp>
      <p:grpSp>
        <p:nvGrpSpPr>
          <p:cNvPr id="2300" name="Google Shape;2300;p210"/>
          <p:cNvGrpSpPr/>
          <p:nvPr/>
        </p:nvGrpSpPr>
        <p:grpSpPr>
          <a:xfrm>
            <a:off x="12532350" y="3625684"/>
            <a:ext cx="4930347" cy="3068236"/>
            <a:chOff x="6202100" y="2564092"/>
            <a:chExt cx="2465173" cy="1534118"/>
          </a:xfrm>
        </p:grpSpPr>
        <p:grpSp>
          <p:nvGrpSpPr>
            <p:cNvPr id="2301" name="Google Shape;2301;p210"/>
            <p:cNvGrpSpPr/>
            <p:nvPr/>
          </p:nvGrpSpPr>
          <p:grpSpPr>
            <a:xfrm>
              <a:off x="6214813" y="2564092"/>
              <a:ext cx="2452460" cy="1204691"/>
              <a:chOff x="-701135" y="2201283"/>
              <a:chExt cx="15138641" cy="7386209"/>
            </a:xfrm>
          </p:grpSpPr>
          <p:pic>
            <p:nvPicPr>
              <p:cNvPr id="2302" name="Google Shape;2302;p210"/>
              <p:cNvPicPr preferRelativeResize="0"/>
              <p:nvPr/>
            </p:nvPicPr>
            <p:blipFill rotWithShape="1">
              <a:blip r:embed="rId3">
                <a:alphaModFix/>
              </a:blip>
              <a:srcRect b="0" l="-18" r="7995" t="0"/>
              <a:stretch/>
            </p:blipFill>
            <p:spPr>
              <a:xfrm>
                <a:off x="-701135" y="2228105"/>
                <a:ext cx="15138637" cy="7359387"/>
              </a:xfrm>
              <a:prstGeom prst="rect">
                <a:avLst/>
              </a:prstGeom>
              <a:noFill/>
              <a:ln>
                <a:noFill/>
              </a:ln>
            </p:spPr>
          </p:pic>
          <p:pic>
            <p:nvPicPr>
              <p:cNvPr id="2303" name="Google Shape;2303;p210"/>
              <p:cNvPicPr preferRelativeResize="0"/>
              <p:nvPr/>
            </p:nvPicPr>
            <p:blipFill rotWithShape="1">
              <a:blip r:embed="rId4">
                <a:alphaModFix/>
              </a:blip>
              <a:srcRect b="0" l="0" r="0" t="0"/>
              <a:stretch/>
            </p:blipFill>
            <p:spPr>
              <a:xfrm>
                <a:off x="12263303" y="6181381"/>
                <a:ext cx="2174177" cy="1235105"/>
              </a:xfrm>
              <a:prstGeom prst="rect">
                <a:avLst/>
              </a:prstGeom>
              <a:noFill/>
              <a:ln>
                <a:noFill/>
              </a:ln>
            </p:spPr>
          </p:pic>
          <p:pic>
            <p:nvPicPr>
              <p:cNvPr id="2304" name="Google Shape;2304;p210"/>
              <p:cNvPicPr preferRelativeResize="0"/>
              <p:nvPr/>
            </p:nvPicPr>
            <p:blipFill rotWithShape="1">
              <a:blip r:embed="rId4">
                <a:alphaModFix/>
              </a:blip>
              <a:srcRect b="0" l="0" r="0" t="0"/>
              <a:stretch/>
            </p:blipFill>
            <p:spPr>
              <a:xfrm>
                <a:off x="12646820" y="2201283"/>
                <a:ext cx="1790686" cy="697840"/>
              </a:xfrm>
              <a:prstGeom prst="rect">
                <a:avLst/>
              </a:prstGeom>
              <a:noFill/>
              <a:ln>
                <a:noFill/>
              </a:ln>
            </p:spPr>
          </p:pic>
        </p:grpSp>
        <p:pic>
          <p:nvPicPr>
            <p:cNvPr id="2305" name="Google Shape;2305;p210"/>
            <p:cNvPicPr preferRelativeResize="0"/>
            <p:nvPr/>
          </p:nvPicPr>
          <p:blipFill rotWithShape="1">
            <a:blip r:embed="rId5">
              <a:alphaModFix/>
            </a:blip>
            <a:srcRect b="71303" l="-1824" r="13196" t="1418"/>
            <a:stretch/>
          </p:blipFill>
          <p:spPr>
            <a:xfrm>
              <a:off x="6932850" y="3768574"/>
              <a:ext cx="1718344" cy="307031"/>
            </a:xfrm>
            <a:prstGeom prst="rect">
              <a:avLst/>
            </a:prstGeom>
            <a:noFill/>
            <a:ln>
              <a:noFill/>
            </a:ln>
          </p:spPr>
        </p:pic>
        <p:pic>
          <p:nvPicPr>
            <p:cNvPr id="2306" name="Google Shape;2306;p210"/>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2307" name="Google Shape;2307;p210"/>
            <p:cNvPicPr preferRelativeResize="0"/>
            <p:nvPr/>
          </p:nvPicPr>
          <p:blipFill rotWithShape="1">
            <a:blip r:embed="rId4">
              <a:alphaModFix/>
            </a:blip>
            <a:srcRect b="0" l="0" r="0" t="0"/>
            <a:stretch/>
          </p:blipFill>
          <p:spPr>
            <a:xfrm>
              <a:off x="6202100" y="3366060"/>
              <a:ext cx="785975" cy="732150"/>
            </a:xfrm>
            <a:prstGeom prst="rect">
              <a:avLst/>
            </a:prstGeom>
            <a:noFill/>
            <a:ln>
              <a:noFill/>
            </a:ln>
          </p:spPr>
        </p:pic>
        <p:pic>
          <p:nvPicPr>
            <p:cNvPr id="2308" name="Google Shape;2308;p210"/>
            <p:cNvPicPr preferRelativeResize="0"/>
            <p:nvPr/>
          </p:nvPicPr>
          <p:blipFill rotWithShape="1">
            <a:blip r:embed="rId4">
              <a:alphaModFix/>
            </a:blip>
            <a:srcRect b="0" l="0" r="0" t="0"/>
            <a:stretch/>
          </p:blipFill>
          <p:spPr>
            <a:xfrm>
              <a:off x="6943175" y="2642525"/>
              <a:ext cx="44900" cy="1455675"/>
            </a:xfrm>
            <a:prstGeom prst="rect">
              <a:avLst/>
            </a:prstGeom>
            <a:noFill/>
            <a:ln>
              <a:noFill/>
            </a:ln>
          </p:spPr>
        </p:pic>
      </p:grpSp>
      <p:sp>
        <p:nvSpPr>
          <p:cNvPr id="2309" name="Google Shape;2309;p210"/>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0" name="Google Shape;2310;p210"/>
          <p:cNvPicPr preferRelativeResize="0"/>
          <p:nvPr/>
        </p:nvPicPr>
        <p:blipFill rotWithShape="1">
          <a:blip r:embed="rId7">
            <a:alphaModFix/>
          </a:blip>
          <a:srcRect b="75301" l="0" r="68" t="0"/>
          <a:stretch/>
        </p:blipFill>
        <p:spPr>
          <a:xfrm>
            <a:off x="6719849" y="3593050"/>
            <a:ext cx="4960201" cy="3099853"/>
          </a:xfrm>
          <a:prstGeom prst="rect">
            <a:avLst/>
          </a:prstGeom>
          <a:noFill/>
          <a:ln>
            <a:noFill/>
          </a:ln>
        </p:spPr>
      </p:pic>
      <p:sp>
        <p:nvSpPr>
          <p:cNvPr id="2311" name="Google Shape;2311;p210"/>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id="2312" name="Google Shape;2312;p210"/>
          <p:cNvPicPr preferRelativeResize="0"/>
          <p:nvPr/>
        </p:nvPicPr>
        <p:blipFill rotWithShape="1">
          <a:blip r:embed="rId8">
            <a:alphaModFix/>
          </a:blip>
          <a:srcRect b="0" l="13079" r="66920" t="0"/>
          <a:stretch/>
        </p:blipFill>
        <p:spPr>
          <a:xfrm>
            <a:off x="907500" y="3594150"/>
            <a:ext cx="1449554" cy="3099849"/>
          </a:xfrm>
          <a:prstGeom prst="rect">
            <a:avLst/>
          </a:prstGeom>
          <a:noFill/>
          <a:ln>
            <a:noFill/>
          </a:ln>
        </p:spPr>
      </p:pic>
      <p:pic>
        <p:nvPicPr>
          <p:cNvPr id="2313" name="Google Shape;2313;p210"/>
          <p:cNvPicPr preferRelativeResize="0"/>
          <p:nvPr/>
        </p:nvPicPr>
        <p:blipFill rotWithShape="1">
          <a:blip r:embed="rId8">
            <a:alphaModFix/>
          </a:blip>
          <a:srcRect b="0" l="44736" r="4501" t="0"/>
          <a:stretch/>
        </p:blipFill>
        <p:spPr>
          <a:xfrm>
            <a:off x="2357050" y="3594150"/>
            <a:ext cx="3510804" cy="3099849"/>
          </a:xfrm>
          <a:prstGeom prst="rect">
            <a:avLst/>
          </a:prstGeom>
          <a:noFill/>
          <a:ln>
            <a:noFill/>
          </a:ln>
        </p:spPr>
      </p:pic>
      <p:sp>
        <p:nvSpPr>
          <p:cNvPr id="2314" name="Google Shape;2314;p210"/>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1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INTRODUCTION</a:t>
            </a:r>
            <a:endParaRPr b="1" i="0" sz="1400" u="none" cap="none" strike="noStrike">
              <a:solidFill>
                <a:schemeClr val="dk1"/>
              </a:solidFill>
              <a:latin typeface="Optimistic Text"/>
              <a:ea typeface="Optimistic Text"/>
              <a:cs typeface="Optimistic Text"/>
              <a:sym typeface="Optimistic Text"/>
            </a:endParaRPr>
          </a:p>
        </p:txBody>
      </p:sp>
      <p:sp>
        <p:nvSpPr>
          <p:cNvPr id="1510" name="Google Shape;1510;p174"/>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Responsabilisation réfléchie</a:t>
            </a:r>
            <a:endParaRPr b="1" sz="2400">
              <a:latin typeface="Optimistic Text"/>
              <a:ea typeface="Optimistic Text"/>
              <a:cs typeface="Optimistic Text"/>
              <a:sym typeface="Optimistic Text"/>
            </a:endParaRPr>
          </a:p>
        </p:txBody>
      </p:sp>
      <p:sp>
        <p:nvSpPr>
          <p:cNvPr id="1511" name="Google Shape;1511;p174"/>
          <p:cNvSpPr txBox="1"/>
          <p:nvPr>
            <p:ph idx="4294967295" type="title"/>
          </p:nvPr>
        </p:nvSpPr>
        <p:spPr>
          <a:xfrm>
            <a:off x="6499400" y="5220750"/>
            <a:ext cx="43062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Mesures de protection basées sur l’âge </a:t>
            </a:r>
            <a:endParaRPr b="1" sz="2400">
              <a:latin typeface="Optimistic Text"/>
              <a:ea typeface="Optimistic Text"/>
              <a:cs typeface="Optimistic Text"/>
              <a:sym typeface="Optimistic Text"/>
            </a:endParaRPr>
          </a:p>
        </p:txBody>
      </p:sp>
      <p:sp>
        <p:nvSpPr>
          <p:cNvPr id="1512" name="Google Shape;1512;p174"/>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fr-FR"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1513" name="Google Shape;1513;p174"/>
          <p:cNvSpPr txBox="1"/>
          <p:nvPr>
            <p:ph idx="1" type="body"/>
          </p:nvPr>
        </p:nvSpPr>
        <p:spPr>
          <a:xfrm>
            <a:off x="837425" y="5885675"/>
            <a:ext cx="4790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fr-FR" sz="1700"/>
              <a:t>Nous sommes convaincus qu’il est important de responsabiliser les jeunes pour leur permettre de profiter des nombreux avantages que propose notre plateforme.</a:t>
            </a:r>
            <a:endParaRPr sz="1700">
              <a:solidFill>
                <a:schemeClr val="dk1"/>
              </a:solidFill>
            </a:endParaRPr>
          </a:p>
        </p:txBody>
      </p:sp>
      <p:sp>
        <p:nvSpPr>
          <p:cNvPr id="1514" name="Google Shape;1514;p174"/>
          <p:cNvSpPr txBox="1"/>
          <p:nvPr>
            <p:ph idx="4294967295" type="body"/>
          </p:nvPr>
        </p:nvSpPr>
        <p:spPr>
          <a:xfrm>
            <a:off x="6480463" y="6419100"/>
            <a:ext cx="48678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fr-FR" sz="1700"/>
              <a:t>Nous avons conscience qu’il est nécessaire de mettre en place des mesures de protection supplémentaires pour préserver la sécurité, la vie privée et le bien-être des jeunes. Notre approche en la matière est vaste. Elle comprend notamment un investissement dans les outils de supervision parentale pour Instagram et la réalité virtuelle (VR).</a:t>
            </a:r>
            <a:endParaRPr sz="1700">
              <a:solidFill>
                <a:schemeClr val="dk1"/>
              </a:solidFill>
            </a:endParaRPr>
          </a:p>
        </p:txBody>
      </p:sp>
      <p:sp>
        <p:nvSpPr>
          <p:cNvPr id="1515" name="Google Shape;1515;p174"/>
          <p:cNvSpPr txBox="1"/>
          <p:nvPr>
            <p:ph idx="4294967295" type="body"/>
          </p:nvPr>
        </p:nvSpPr>
        <p:spPr>
          <a:xfrm>
            <a:off x="12123525" y="5891475"/>
            <a:ext cx="40659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fr-FR" sz="1700"/>
              <a:t>Nous continuons d’explorer des technologies innovantes pour offrir d’excellentes expériences aux jeunes, les protéger en ligne et résoudre les défis majeurs de notre secteur.</a:t>
            </a:r>
            <a:endParaRPr sz="1700"/>
          </a:p>
        </p:txBody>
      </p:sp>
      <p:grpSp>
        <p:nvGrpSpPr>
          <p:cNvPr id="1516" name="Google Shape;1516;p174"/>
          <p:cNvGrpSpPr/>
          <p:nvPr/>
        </p:nvGrpSpPr>
        <p:grpSpPr>
          <a:xfrm>
            <a:off x="6480465" y="3029173"/>
            <a:ext cx="1767747" cy="1729732"/>
            <a:chOff x="3434275" y="1391559"/>
            <a:chExt cx="903018" cy="883598"/>
          </a:xfrm>
        </p:grpSpPr>
        <p:sp>
          <p:nvSpPr>
            <p:cNvPr id="1517" name="Google Shape;1517;p174"/>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18" name="Google Shape;1518;p174"/>
            <p:cNvGrpSpPr/>
            <p:nvPr/>
          </p:nvGrpSpPr>
          <p:grpSpPr>
            <a:xfrm>
              <a:off x="3652171" y="1591083"/>
              <a:ext cx="467226" cy="506690"/>
              <a:chOff x="3702130" y="7619180"/>
              <a:chExt cx="625470" cy="678300"/>
            </a:xfrm>
          </p:grpSpPr>
          <p:sp>
            <p:nvSpPr>
              <p:cNvPr id="1519" name="Google Shape;1519;p174"/>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0" name="Google Shape;1520;p174"/>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21" name="Google Shape;1521;p174"/>
          <p:cNvGrpSpPr/>
          <p:nvPr/>
        </p:nvGrpSpPr>
        <p:grpSpPr>
          <a:xfrm>
            <a:off x="837401" y="3029173"/>
            <a:ext cx="1767747" cy="1729732"/>
            <a:chOff x="911063" y="1391559"/>
            <a:chExt cx="903018" cy="883598"/>
          </a:xfrm>
        </p:grpSpPr>
        <p:sp>
          <p:nvSpPr>
            <p:cNvPr id="1522" name="Google Shape;1522;p174"/>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23" name="Google Shape;1523;p174"/>
            <p:cNvGrpSpPr/>
            <p:nvPr/>
          </p:nvGrpSpPr>
          <p:grpSpPr>
            <a:xfrm>
              <a:off x="1109198" y="1579984"/>
              <a:ext cx="506760" cy="506747"/>
              <a:chOff x="1624904" y="344237"/>
              <a:chExt cx="67843" cy="67843"/>
            </a:xfrm>
          </p:grpSpPr>
          <p:sp>
            <p:nvSpPr>
              <p:cNvPr id="1524" name="Google Shape;1524;p174"/>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5" name="Google Shape;1525;p174"/>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6" name="Google Shape;1526;p174"/>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7" name="Google Shape;1527;p174"/>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8" name="Google Shape;1528;p174"/>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29" name="Google Shape;1529;p174"/>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0" name="Google Shape;1530;p174"/>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grpSp>
        <p:nvGrpSpPr>
          <p:cNvPr id="1531" name="Google Shape;1531;p174"/>
          <p:cNvGrpSpPr/>
          <p:nvPr/>
        </p:nvGrpSpPr>
        <p:grpSpPr>
          <a:xfrm>
            <a:off x="12142406" y="3029173"/>
            <a:ext cx="1767747" cy="1729732"/>
            <a:chOff x="6079138" y="1391559"/>
            <a:chExt cx="903018" cy="883598"/>
          </a:xfrm>
        </p:grpSpPr>
        <p:sp>
          <p:nvSpPr>
            <p:cNvPr id="1532" name="Google Shape;1532;p174"/>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grpSp>
          <p:nvGrpSpPr>
            <p:cNvPr id="1533" name="Google Shape;1533;p174"/>
            <p:cNvGrpSpPr/>
            <p:nvPr/>
          </p:nvGrpSpPr>
          <p:grpSpPr>
            <a:xfrm>
              <a:off x="6344907" y="1578550"/>
              <a:ext cx="371506" cy="509588"/>
              <a:chOff x="3764950" y="3438580"/>
              <a:chExt cx="497330" cy="682180"/>
            </a:xfrm>
          </p:grpSpPr>
          <p:sp>
            <p:nvSpPr>
              <p:cNvPr id="1534" name="Google Shape;1534;p174"/>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5" name="Google Shape;1535;p174"/>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6" name="Google Shape;1536;p174"/>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7" name="Google Shape;1537;p174"/>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sp>
            <p:nvSpPr>
              <p:cNvPr id="1538" name="Google Shape;1538;p174"/>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lnSpc>
                    <a:spcPct val="100000"/>
                  </a:lnSpc>
                  <a:spcBef>
                    <a:spcPts val="0"/>
                  </a:spcBef>
                  <a:spcAft>
                    <a:spcPts val="0"/>
                  </a:spcAft>
                  <a:buClr>
                    <a:srgbClr val="000000"/>
                  </a:buClr>
                  <a:buSzPts val="36000"/>
                  <a:buFont typeface="Arial"/>
                  <a:buNone/>
                </a:pPr>
                <a:r>
                  <a:t/>
                </a:r>
                <a:endParaRPr b="0" i="0" sz="36000" u="none" cap="none" strike="noStrike">
                  <a:solidFill>
                    <a:srgbClr val="000000"/>
                  </a:solidFill>
                  <a:latin typeface="Arial"/>
                  <a:ea typeface="Arial"/>
                  <a:cs typeface="Arial"/>
                  <a:sym typeface="Arial"/>
                </a:endParaRPr>
              </a:p>
            </p:txBody>
          </p:sp>
        </p:grpSp>
      </p:grpSp>
      <p:sp>
        <p:nvSpPr>
          <p:cNvPr id="1539" name="Google Shape;1539;p174"/>
          <p:cNvSpPr txBox="1"/>
          <p:nvPr>
            <p:ph idx="4294967295" type="subTitle"/>
          </p:nvPr>
        </p:nvSpPr>
        <p:spPr>
          <a:xfrm>
            <a:off x="741400" y="1454400"/>
            <a:ext cx="16830600" cy="5541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1000"/>
              </a:spcAft>
              <a:buClr>
                <a:schemeClr val="dk1"/>
              </a:buClr>
              <a:buSzPts val="18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Principes guidant notre approche concernant les jeunes</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40" name="Google Shape;1540;p17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75"/>
          <p:cNvSpPr txBox="1"/>
          <p:nvPr>
            <p:ph idx="4294967295" type="ctrTitle"/>
          </p:nvPr>
        </p:nvSpPr>
        <p:spPr>
          <a:xfrm>
            <a:off x="699526" y="2636056"/>
            <a:ext cx="5937000" cy="3276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1" i="0" lang="fr-FR" sz="2300" u="none" cap="none" strike="noStrike">
                <a:solidFill>
                  <a:schemeClr val="dk1"/>
                </a:solidFill>
              </a:rPr>
              <a:t>LEÇON 1</a:t>
            </a:r>
            <a:endParaRPr b="1"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5500" u="none" cap="none" strike="noStrike">
                <a:solidFill>
                  <a:schemeClr val="dk1"/>
                </a:solidFill>
              </a:rPr>
              <a:t>Outils pour la gestion du temps sur Instagram</a:t>
            </a:r>
            <a:endParaRPr i="0" sz="5500" u="none" cap="none" strike="noStrike">
              <a:solidFill>
                <a:schemeClr val="dk1"/>
              </a:solidFill>
            </a:endParaRPr>
          </a:p>
        </p:txBody>
      </p:sp>
      <p:sp>
        <p:nvSpPr>
          <p:cNvPr id="1546" name="Google Shape;1546;p17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06</a:t>
            </a:r>
            <a:endParaRPr/>
          </a:p>
        </p:txBody>
      </p:sp>
      <p:pic>
        <p:nvPicPr>
          <p:cNvPr id="1547" name="Google Shape;1547;p175"/>
          <p:cNvPicPr preferRelativeResize="0"/>
          <p:nvPr/>
        </p:nvPicPr>
        <p:blipFill rotWithShape="1">
          <a:blip r:embed="rId3">
            <a:alphaModFix/>
          </a:blip>
          <a:srcRect b="1287" l="10727" r="17032" t="29049"/>
          <a:stretch/>
        </p:blipFill>
        <p:spPr>
          <a:xfrm>
            <a:off x="8201891" y="2170200"/>
            <a:ext cx="9252300" cy="5946600"/>
          </a:xfrm>
          <a:prstGeom prst="roundRect">
            <a:avLst>
              <a:gd fmla="val 7089" name="adj"/>
            </a:avLst>
          </a:prstGeom>
          <a:noFill/>
          <a:ln>
            <a:noFill/>
          </a:ln>
        </p:spPr>
      </p:pic>
      <p:pic>
        <p:nvPicPr>
          <p:cNvPr id="1548" name="Google Shape;1548;p175"/>
          <p:cNvPicPr preferRelativeResize="0"/>
          <p:nvPr/>
        </p:nvPicPr>
        <p:blipFill rotWithShape="1">
          <a:blip r:embed="rId4">
            <a:alphaModFix/>
          </a:blip>
          <a:srcRect b="0" l="0" r="0" t="0"/>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176"/>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76"/>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76"/>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76"/>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76"/>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76"/>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7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60" name="Google Shape;1560;p176"/>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1561" name="Google Shape;1561;p176"/>
          <p:cNvPicPr preferRelativeResize="0"/>
          <p:nvPr/>
        </p:nvPicPr>
        <p:blipFill rotWithShape="1">
          <a:blip r:embed="rId4">
            <a:alphaModFix/>
          </a:blip>
          <a:srcRect b="-612" l="-2081" r="-2061" t="0"/>
          <a:stretch/>
        </p:blipFill>
        <p:spPr>
          <a:xfrm>
            <a:off x="9866172" y="3153401"/>
            <a:ext cx="1925400" cy="3919200"/>
          </a:xfrm>
          <a:prstGeom prst="roundRect">
            <a:avLst>
              <a:gd fmla="val 10996" name="adj"/>
            </a:avLst>
          </a:prstGeom>
          <a:noFill/>
          <a:ln>
            <a:noFill/>
          </a:ln>
        </p:spPr>
      </p:pic>
      <p:pic>
        <p:nvPicPr>
          <p:cNvPr id="1562" name="Google Shape;1562;p176"/>
          <p:cNvPicPr preferRelativeResize="0"/>
          <p:nvPr/>
        </p:nvPicPr>
        <p:blipFill rotWithShape="1">
          <a:blip r:embed="rId5">
            <a:alphaModFix/>
          </a:blip>
          <a:srcRect b="-602" l="-2386" r="2477" t="0"/>
          <a:stretch/>
        </p:blipFill>
        <p:spPr>
          <a:xfrm>
            <a:off x="15276775" y="3137850"/>
            <a:ext cx="1872000" cy="3972300"/>
          </a:xfrm>
          <a:prstGeom prst="roundRect">
            <a:avLst>
              <a:gd fmla="val 11723" name="adj"/>
            </a:avLst>
          </a:prstGeom>
          <a:noFill/>
          <a:ln>
            <a:noFill/>
          </a:ln>
        </p:spPr>
      </p:pic>
      <p:sp>
        <p:nvSpPr>
          <p:cNvPr id="1563" name="Google Shape;1563;p176"/>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Voir votre activité</a:t>
            </a:r>
            <a:endParaRPr i="0" sz="1600" u="none" cap="none" strike="noStrike">
              <a:solidFill>
                <a:srgbClr val="1C2B33"/>
              </a:solidFill>
              <a:latin typeface="Optimistic Text"/>
              <a:ea typeface="Optimistic Text"/>
              <a:cs typeface="Optimistic Text"/>
              <a:sym typeface="Optimistic Text"/>
            </a:endParaRPr>
          </a:p>
        </p:txBody>
      </p:sp>
      <p:sp>
        <p:nvSpPr>
          <p:cNvPr id="1564" name="Google Shape;1564;p176"/>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Programmer un rappel</a:t>
            </a:r>
            <a:endParaRPr i="0" sz="1600" u="none" cap="none" strike="noStrike">
              <a:solidFill>
                <a:srgbClr val="1C2B33"/>
              </a:solidFill>
              <a:latin typeface="Optimistic Text"/>
              <a:ea typeface="Optimistic Text"/>
              <a:cs typeface="Optimistic Text"/>
              <a:sym typeface="Optimistic Text"/>
            </a:endParaRPr>
          </a:p>
        </p:txBody>
      </p:sp>
      <p:sp>
        <p:nvSpPr>
          <p:cNvPr id="1565" name="Google Shape;1565;p176"/>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Mettre en sourdine les notifications push</a:t>
            </a:r>
            <a:endParaRPr i="0" sz="1600" u="none" cap="none" strike="noStrike">
              <a:solidFill>
                <a:srgbClr val="1C2B33"/>
              </a:solidFill>
              <a:latin typeface="Optimistic Text"/>
              <a:ea typeface="Optimistic Text"/>
              <a:cs typeface="Optimistic Text"/>
              <a:sym typeface="Optimistic Text"/>
            </a:endParaRPr>
          </a:p>
        </p:txBody>
      </p:sp>
      <p:sp>
        <p:nvSpPr>
          <p:cNvPr id="1566" name="Google Shape;1566;p176"/>
          <p:cNvSpPr txBox="1"/>
          <p:nvPr>
            <p:ph idx="4294967295" type="ctrTitle"/>
          </p:nvPr>
        </p:nvSpPr>
        <p:spPr>
          <a:xfrm>
            <a:off x="699550" y="1472450"/>
            <a:ext cx="16830600" cy="5541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2000"/>
              </a:spcAft>
              <a:buClr>
                <a:schemeClr val="dk1"/>
              </a:buClr>
              <a:buSzPts val="56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Gérer le temps de votre ado sur Instagram et Faire une pause</a:t>
            </a:r>
            <a:endParaRPr i="0" sz="3600" u="none" cap="none" strike="noStrike">
              <a:solidFill>
                <a:schemeClr val="dk1"/>
              </a:solidFill>
              <a:latin typeface="Optimistic Display Medium"/>
              <a:ea typeface="Optimistic Display Medium"/>
              <a:cs typeface="Optimistic Display Medium"/>
              <a:sym typeface="Optimistic Display Medium"/>
            </a:endParaRPr>
          </a:p>
        </p:txBody>
      </p:sp>
      <p:sp>
        <p:nvSpPr>
          <p:cNvPr id="1567" name="Google Shape;1567;p17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07</a:t>
            </a:r>
            <a:endParaRPr/>
          </a:p>
        </p:txBody>
      </p:sp>
      <p:sp>
        <p:nvSpPr>
          <p:cNvPr id="1568" name="Google Shape;1568;p176"/>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76"/>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76"/>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1" name="Google Shape;1571;p176"/>
          <p:cNvPicPr preferRelativeResize="0"/>
          <p:nvPr/>
        </p:nvPicPr>
        <p:blipFill rotWithShape="1">
          <a:blip r:embed="rId6">
            <a:alphaModFix/>
          </a:blip>
          <a:srcRect b="-602" l="-1387" r="-1376" t="0"/>
          <a:stretch/>
        </p:blipFill>
        <p:spPr>
          <a:xfrm>
            <a:off x="12539600" y="3137918"/>
            <a:ext cx="1925400" cy="3972000"/>
          </a:xfrm>
          <a:prstGeom prst="roundRect">
            <a:avLst>
              <a:gd fmla="val 11723" name="adj"/>
            </a:avLst>
          </a:prstGeom>
          <a:noFill/>
          <a:ln>
            <a:noFill/>
          </a:ln>
        </p:spPr>
      </p:pic>
      <p:pic>
        <p:nvPicPr>
          <p:cNvPr id="1572" name="Google Shape;1572;p176"/>
          <p:cNvPicPr preferRelativeResize="0"/>
          <p:nvPr/>
        </p:nvPicPr>
        <p:blipFill rotWithShape="1">
          <a:blip r:embed="rId7">
            <a:alphaModFix/>
          </a:blip>
          <a:srcRect b="491" l="2741" r="2740" t="3001"/>
          <a:stretch/>
        </p:blipFill>
        <p:spPr>
          <a:xfrm>
            <a:off x="6518650" y="3242750"/>
            <a:ext cx="1837500" cy="3843000"/>
          </a:xfrm>
          <a:prstGeom prst="roundRect">
            <a:avLst>
              <a:gd fmla="val 10497" name="adj"/>
            </a:avLst>
          </a:prstGeom>
          <a:noFill/>
          <a:ln>
            <a:noFill/>
          </a:ln>
        </p:spPr>
      </p:pic>
      <p:sp>
        <p:nvSpPr>
          <p:cNvPr id="1573" name="Google Shape;1573;p176"/>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4" name="Google Shape;1574;p176"/>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1575" name="Google Shape;1575;p176"/>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4000"/>
              </a:spcAft>
              <a:buClr>
                <a:srgbClr val="000000"/>
              </a:buClr>
              <a:buSzPts val="1600"/>
              <a:buFont typeface="Arial"/>
              <a:buNone/>
            </a:pPr>
            <a:r>
              <a:rPr i="0" lang="fr-FR" sz="1600" u="none" cap="none" strike="noStrike">
                <a:solidFill>
                  <a:srgbClr val="1C2B33"/>
                </a:solidFill>
                <a:latin typeface="Optimistic Text"/>
                <a:ea typeface="Optimistic Text"/>
                <a:cs typeface="Optimistic Text"/>
                <a:sym typeface="Optimistic Text"/>
              </a:rPr>
              <a:t>Faire une pause</a:t>
            </a:r>
            <a:endParaRPr i="0" sz="1600" u="none" cap="none" strike="noStrike">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17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200"/>
              <a:buFont typeface="Arial"/>
              <a:buNone/>
            </a:pPr>
            <a:r>
              <a:rPr b="1" i="0" lang="fr-FR" sz="1400" u="none" cap="none" strike="noStrike">
                <a:solidFill>
                  <a:schemeClr val="dk1"/>
                </a:solidFill>
                <a:latin typeface="Optimistic Text"/>
                <a:ea typeface="Optimistic Text"/>
                <a:cs typeface="Optimistic Text"/>
                <a:sym typeface="Optimistic Text"/>
              </a:rPr>
              <a:t>LEÇON 1</a:t>
            </a:r>
            <a:endParaRPr b="1"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rPr i="0" lang="fr-FR" sz="1400" u="none" cap="none" strike="noStrike">
                <a:solidFill>
                  <a:schemeClr val="dk1"/>
                </a:solidFill>
                <a:latin typeface="Optimistic Text"/>
                <a:ea typeface="Optimistic Text"/>
                <a:cs typeface="Optimistic Text"/>
                <a:sym typeface="Optimistic Text"/>
              </a:rPr>
              <a:t>Outils pour la gestion du temps sur Instagram</a:t>
            </a:r>
            <a:endParaRPr i="0" sz="1400" u="none" cap="none" strike="noStrike">
              <a:solidFill>
                <a:schemeClr val="dk1"/>
              </a:solidFill>
              <a:latin typeface="Optimistic Text"/>
              <a:ea typeface="Optimistic Text"/>
              <a:cs typeface="Optimistic Text"/>
              <a:sym typeface="Optimistic Text"/>
            </a:endParaRPr>
          </a:p>
          <a:p>
            <a:pPr indent="0" lvl="0" marL="0" marR="0" rtl="0" algn="l">
              <a:lnSpc>
                <a:spcPct val="100000"/>
              </a:lnSpc>
              <a:spcBef>
                <a:spcPts val="0"/>
              </a:spcBef>
              <a:spcAft>
                <a:spcPts val="0"/>
              </a:spcAft>
              <a:buClr>
                <a:schemeClr val="dk1"/>
              </a:buClr>
              <a:buSzPts val="1200"/>
              <a:buFont typeface="Arial"/>
              <a:buNone/>
            </a:pPr>
            <a:r>
              <a:t/>
            </a:r>
            <a:endParaRPr i="0" sz="1400" u="none" cap="none" strike="noStrike">
              <a:solidFill>
                <a:schemeClr val="dk1"/>
              </a:solidFill>
              <a:latin typeface="Optimistic Text"/>
              <a:ea typeface="Optimistic Text"/>
              <a:cs typeface="Optimistic Text"/>
              <a:sym typeface="Optimistic Text"/>
            </a:endParaRPr>
          </a:p>
        </p:txBody>
      </p:sp>
      <p:pic>
        <p:nvPicPr>
          <p:cNvPr id="1581" name="Google Shape;1581;p177"/>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1582" name="Google Shape;1582;p177"/>
          <p:cNvPicPr preferRelativeResize="0"/>
          <p:nvPr/>
        </p:nvPicPr>
        <p:blipFill rotWithShape="1">
          <a:blip r:embed="rId4">
            <a:alphaModFix amt="34000"/>
          </a:blip>
          <a:srcRect b="3444" l="0" r="0" t="77565"/>
          <a:stretch/>
        </p:blipFill>
        <p:spPr>
          <a:xfrm>
            <a:off x="9679100" y="7766400"/>
            <a:ext cx="3123000" cy="2520600"/>
          </a:xfrm>
          <a:prstGeom prst="rect">
            <a:avLst/>
          </a:prstGeom>
          <a:noFill/>
          <a:ln>
            <a:noFill/>
          </a:ln>
        </p:spPr>
      </p:pic>
      <p:pic>
        <p:nvPicPr>
          <p:cNvPr id="1583" name="Google Shape;1583;p177"/>
          <p:cNvPicPr preferRelativeResize="0"/>
          <p:nvPr/>
        </p:nvPicPr>
        <p:blipFill rotWithShape="1">
          <a:blip r:embed="rId5">
            <a:alphaModFix amt="30000"/>
          </a:blip>
          <a:srcRect b="13293" l="0" r="0" t="59435"/>
          <a:stretch/>
        </p:blipFill>
        <p:spPr>
          <a:xfrm>
            <a:off x="9679100" y="0"/>
            <a:ext cx="3123000" cy="1844400"/>
          </a:xfrm>
          <a:prstGeom prst="rect">
            <a:avLst/>
          </a:prstGeom>
          <a:noFill/>
          <a:ln>
            <a:noFill/>
          </a:ln>
        </p:spPr>
      </p:pic>
      <p:sp>
        <p:nvSpPr>
          <p:cNvPr id="1584" name="Google Shape;1584;p177"/>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77"/>
          <p:cNvSpPr txBox="1"/>
          <p:nvPr>
            <p:ph idx="4294967295" type="ctrTitle"/>
          </p:nvPr>
        </p:nvSpPr>
        <p:spPr>
          <a:xfrm>
            <a:off x="699550" y="3214072"/>
            <a:ext cx="7041000" cy="3255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chemeClr val="dk1"/>
              </a:buClr>
              <a:buSzPts val="5600"/>
              <a:buFont typeface="Arial"/>
              <a:buNone/>
            </a:pPr>
            <a:r>
              <a:rPr i="0" lang="fr-FR" sz="3600" u="none" cap="none" strike="noStrike">
                <a:solidFill>
                  <a:schemeClr val="dk1"/>
                </a:solidFill>
                <a:latin typeface="Optimistic Display Medium"/>
                <a:ea typeface="Optimistic Display Medium"/>
                <a:cs typeface="Optimistic Display Medium"/>
                <a:sym typeface="Optimistic Display Medium"/>
              </a:rPr>
              <a:t>Invitation à réfléchir à la gestion du temps</a:t>
            </a:r>
            <a:endParaRPr i="0" sz="3600" u="none" cap="none" strike="noStrike">
              <a:solidFill>
                <a:schemeClr val="dk1"/>
              </a:solidFill>
              <a:latin typeface="Optimistic Display Medium"/>
              <a:ea typeface="Optimistic Display Medium"/>
              <a:cs typeface="Optimistic Display Medium"/>
              <a:sym typeface="Optimistic Display Medium"/>
            </a:endParaRPr>
          </a:p>
          <a:p>
            <a:pPr indent="0" lvl="0" marL="0" marR="0" rtl="0" algn="l">
              <a:lnSpc>
                <a:spcPct val="115000"/>
              </a:lnSpc>
              <a:spcBef>
                <a:spcPts val="2000"/>
              </a:spcBef>
              <a:spcAft>
                <a:spcPts val="2000"/>
              </a:spcAft>
              <a:buClr>
                <a:schemeClr val="accent5"/>
              </a:buClr>
              <a:buSzPts val="1100"/>
              <a:buFont typeface="Arial"/>
              <a:buNone/>
            </a:pPr>
            <a:r>
              <a:rPr i="0" lang="fr-FR" sz="2000" u="none" cap="none" strike="noStrike">
                <a:solidFill>
                  <a:schemeClr val="dk1"/>
                </a:solidFill>
                <a:latin typeface="Optimistic Text"/>
                <a:ea typeface="Optimistic Text"/>
                <a:cs typeface="Optimistic Text"/>
                <a:sym typeface="Optimistic Text"/>
              </a:rPr>
              <a:t>Un message interrompt les ados s’ils visualisent le même type de contenu pendant un certain temps. Cette interruption les invite à basculer vers autre chose et ils voient une grille qui leur recommande d’autres publications susceptibles de les intéresser.</a:t>
            </a:r>
            <a:endParaRPr i="0" sz="3600" u="none" cap="none" strike="noStrike">
              <a:solidFill>
                <a:schemeClr val="dk1"/>
              </a:solidFill>
              <a:latin typeface="Optimistic Text"/>
              <a:ea typeface="Optimistic Text"/>
              <a:cs typeface="Optimistic Text"/>
              <a:sym typeface="Optimistic Text"/>
            </a:endParaRPr>
          </a:p>
        </p:txBody>
      </p:sp>
      <p:sp>
        <p:nvSpPr>
          <p:cNvPr id="1586" name="Google Shape;1586;p17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08</a:t>
            </a:r>
            <a:endParaRPr/>
          </a:p>
        </p:txBody>
      </p:sp>
      <p:sp>
        <p:nvSpPr>
          <p:cNvPr id="1587" name="Google Shape;1587;p177"/>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77"/>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9" name="Google Shape;1589;p177"/>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1590" name="Google Shape;1590;p177"/>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78"/>
          <p:cNvSpPr txBox="1"/>
          <p:nvPr>
            <p:ph idx="4294967295" type="ctrTitle"/>
          </p:nvPr>
        </p:nvSpPr>
        <p:spPr>
          <a:xfrm>
            <a:off x="699525" y="3189900"/>
            <a:ext cx="6865800" cy="3907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5600"/>
              <a:buFont typeface="Arial"/>
              <a:buNone/>
            </a:pPr>
            <a:r>
              <a:rPr b="1" i="0" lang="fr-FR" sz="2300" u="none" cap="none" strike="noStrike">
                <a:solidFill>
                  <a:schemeClr val="dk1"/>
                </a:solidFill>
              </a:rPr>
              <a:t>LEÇON 2</a:t>
            </a:r>
            <a:endParaRPr b="1" i="0" sz="5500" u="none" cap="none" strike="noStrike">
              <a:solidFill>
                <a:schemeClr val="dk1"/>
              </a:solidFill>
            </a:endParaRPr>
          </a:p>
          <a:p>
            <a:pPr indent="0" lvl="0" marL="0" marR="0" rtl="0" algn="l">
              <a:lnSpc>
                <a:spcPct val="115000"/>
              </a:lnSpc>
              <a:spcBef>
                <a:spcPts val="1000"/>
              </a:spcBef>
              <a:spcAft>
                <a:spcPts val="2000"/>
              </a:spcAft>
              <a:buClr>
                <a:schemeClr val="dk1"/>
              </a:buClr>
              <a:buSzPts val="5600"/>
              <a:buFont typeface="Arial"/>
              <a:buNone/>
            </a:pPr>
            <a:r>
              <a:rPr i="0" lang="fr-FR" sz="4500" u="none" cap="none" strike="noStrike">
                <a:solidFill>
                  <a:schemeClr val="dk1"/>
                </a:solidFill>
              </a:rPr>
              <a:t>Options pour aider les ados à contrôler leur expérience sur Facebook, Messenger, Instagram et WhatsApp</a:t>
            </a:r>
            <a:endParaRPr i="0" sz="4500" u="none" cap="none" strike="noStrike">
              <a:solidFill>
                <a:schemeClr val="dk1"/>
              </a:solidFill>
            </a:endParaRPr>
          </a:p>
        </p:txBody>
      </p:sp>
      <p:pic>
        <p:nvPicPr>
          <p:cNvPr id="1596" name="Google Shape;1596;p178"/>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1597" name="Google Shape;1597;p17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400"/>
              <a:buNone/>
            </a:pPr>
            <a:r>
              <a:rPr lang="fr-FR"/>
              <a:t>09</a:t>
            </a:r>
            <a:endParaRPr/>
          </a:p>
        </p:txBody>
      </p:sp>
      <p:pic>
        <p:nvPicPr>
          <p:cNvPr id="1598" name="Google Shape;1598;p178"/>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