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Montserrat Medium"/>
      <p:regular r:id="rId51"/>
      <p:bold r:id="rId52"/>
      <p:italic r:id="rId53"/>
      <p:boldItalic r:id="rId54"/>
    </p:embeddedFont>
    <p:embeddedFont>
      <p:font typeface="Optimistic Text"/>
      <p:regular r:id="rId55"/>
      <p:bold r:id="rId56"/>
    </p:embeddedFont>
    <p:embeddedFont>
      <p:font typeface="Optimistic Display"/>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OptimisticDisplayMedium-bold.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OptimisticText-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ptimisticDisplay-bold.fntdata"/><Relationship Id="rId12" Type="http://schemas.openxmlformats.org/officeDocument/2006/relationships/slide" Target="slides/slide6.xml"/><Relationship Id="rId56" Type="http://schemas.openxmlformats.org/officeDocument/2006/relationships/font" Target="fonts/OptimisticTex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2" name="Google Shape;14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0" name="Google Shape;176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9" name="Google Shape;17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8" name="Google Shape;17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1" name="Google Shape;18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8" name="Google Shape;18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2" name="Google Shape;14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0" name="Google Shape;19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2" name="Google Shape;19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5" name="Google Shape;196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1" name="Google Shape;19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8" name="Google Shape;200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5" name="Google Shape;20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0" name="Google Shape;14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7" name="Google Shape;20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1" name="Google Shape;208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5" name="Google Shape;21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3" name="Google Shape;21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5" name="Google Shape;2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8" name="Google Shape;2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7" name="Google Shape;22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7" name="Google Shape;227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9" name="Google Shape;2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7" name="Google Shape;23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8" name="Shape 888"/>
        <p:cNvGrpSpPr/>
        <p:nvPr/>
      </p:nvGrpSpPr>
      <p:grpSpPr>
        <a:xfrm>
          <a:off x="0" y="0"/>
          <a:ext cx="0" cy="0"/>
          <a:chOff x="0" y="0"/>
          <a:chExt cx="0" cy="0"/>
        </a:xfrm>
      </p:grpSpPr>
      <p:sp>
        <p:nvSpPr>
          <p:cNvPr id="889" name="Google Shape;889;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0" name="Google Shape;890;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1" name="Google Shape;891;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2" name="Google Shape;892;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3" name="Google Shape;893;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4" name="Shape 894"/>
        <p:cNvGrpSpPr/>
        <p:nvPr/>
      </p:nvGrpSpPr>
      <p:grpSpPr>
        <a:xfrm>
          <a:off x="0" y="0"/>
          <a:ext cx="0" cy="0"/>
          <a:chOff x="0" y="0"/>
          <a:chExt cx="0" cy="0"/>
        </a:xfrm>
      </p:grpSpPr>
      <p:sp>
        <p:nvSpPr>
          <p:cNvPr id="895" name="Google Shape;895;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6" name="Google Shape;896;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7" name="Google Shape;897;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8" name="Google Shape;898;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9" name="Google Shape;899;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0" name="Google Shape;900;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1" name="Google Shape;901;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2" name="Shape 902"/>
        <p:cNvGrpSpPr/>
        <p:nvPr/>
      </p:nvGrpSpPr>
      <p:grpSpPr>
        <a:xfrm>
          <a:off x="0" y="0"/>
          <a:ext cx="0" cy="0"/>
          <a:chOff x="0" y="0"/>
          <a:chExt cx="0" cy="0"/>
        </a:xfrm>
      </p:grpSpPr>
      <p:sp>
        <p:nvSpPr>
          <p:cNvPr id="903" name="Google Shape;903;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4" name="Google Shape;904;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5" name="Google Shape;905;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6" name="Google Shape;906;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7" name="Google Shape;907;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8" name="Google Shape;908;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9" name="Google Shape;909;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0" name="Google Shape;910;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1" name="Google Shape;911;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2" name="Shape 912"/>
        <p:cNvGrpSpPr/>
        <p:nvPr/>
      </p:nvGrpSpPr>
      <p:grpSpPr>
        <a:xfrm>
          <a:off x="0" y="0"/>
          <a:ext cx="0" cy="0"/>
          <a:chOff x="0" y="0"/>
          <a:chExt cx="0" cy="0"/>
        </a:xfrm>
      </p:grpSpPr>
      <p:sp>
        <p:nvSpPr>
          <p:cNvPr id="913" name="Google Shape;913;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4" name="Google Shape;914;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5" name="Google Shape;915;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6" name="Google Shape;916;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7" name="Google Shape;917;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8" name="Shape 918"/>
        <p:cNvGrpSpPr/>
        <p:nvPr/>
      </p:nvGrpSpPr>
      <p:grpSpPr>
        <a:xfrm>
          <a:off x="0" y="0"/>
          <a:ext cx="0" cy="0"/>
          <a:chOff x="0" y="0"/>
          <a:chExt cx="0" cy="0"/>
        </a:xfrm>
      </p:grpSpPr>
      <p:sp>
        <p:nvSpPr>
          <p:cNvPr id="919" name="Google Shape;919;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0" name="Google Shape;920;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1" name="Google Shape;921;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2" name="Google Shape;922;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3" name="Google Shape;923;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4" name="Google Shape;924;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5" name="Google Shape;925;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6" name="Shape 926"/>
        <p:cNvGrpSpPr/>
        <p:nvPr/>
      </p:nvGrpSpPr>
      <p:grpSpPr>
        <a:xfrm>
          <a:off x="0" y="0"/>
          <a:ext cx="0" cy="0"/>
          <a:chOff x="0" y="0"/>
          <a:chExt cx="0" cy="0"/>
        </a:xfrm>
      </p:grpSpPr>
      <p:sp>
        <p:nvSpPr>
          <p:cNvPr id="927" name="Google Shape;927;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8" name="Google Shape;928;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9" name="Google Shape;929;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30" name="Google Shape;930;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1" name="Google Shape;931;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2" name="Google Shape;932;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3" name="Google Shape;933;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4" name="Google Shape;934;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5" name="Google Shape;935;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6" name="Shape 936"/>
        <p:cNvGrpSpPr/>
        <p:nvPr/>
      </p:nvGrpSpPr>
      <p:grpSpPr>
        <a:xfrm>
          <a:off x="0" y="0"/>
          <a:ext cx="0" cy="0"/>
          <a:chOff x="0" y="0"/>
          <a:chExt cx="0" cy="0"/>
        </a:xfrm>
      </p:grpSpPr>
      <p:sp>
        <p:nvSpPr>
          <p:cNvPr id="937" name="Google Shape;937;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8" name="Google Shape;938;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9" name="Google Shape;939;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0" name="Google Shape;940;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1" name="Shape 941"/>
        <p:cNvGrpSpPr/>
        <p:nvPr/>
      </p:nvGrpSpPr>
      <p:grpSpPr>
        <a:xfrm>
          <a:off x="0" y="0"/>
          <a:ext cx="0" cy="0"/>
          <a:chOff x="0" y="0"/>
          <a:chExt cx="0" cy="0"/>
        </a:xfrm>
      </p:grpSpPr>
      <p:sp>
        <p:nvSpPr>
          <p:cNvPr id="942" name="Google Shape;942;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3" name="Google Shape;943;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4" name="Google Shape;944;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5" name="Google Shape;945;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6" name="Google Shape;946;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7" name="Google Shape;947;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8" name="Shape 948"/>
        <p:cNvGrpSpPr/>
        <p:nvPr/>
      </p:nvGrpSpPr>
      <p:grpSpPr>
        <a:xfrm>
          <a:off x="0" y="0"/>
          <a:ext cx="0" cy="0"/>
          <a:chOff x="0" y="0"/>
          <a:chExt cx="0" cy="0"/>
        </a:xfrm>
      </p:grpSpPr>
      <p:sp>
        <p:nvSpPr>
          <p:cNvPr id="949" name="Google Shape;949;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0" name="Google Shape;950;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1" name="Google Shape;951;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2" name="Google Shape;952;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3" name="Google Shape;953;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4" name="Google Shape;954;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5" name="Google Shape;955;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6" name="Google Shape;956;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7" name="Shape 957"/>
        <p:cNvGrpSpPr/>
        <p:nvPr/>
      </p:nvGrpSpPr>
      <p:grpSpPr>
        <a:xfrm>
          <a:off x="0" y="0"/>
          <a:ext cx="0" cy="0"/>
          <a:chOff x="0" y="0"/>
          <a:chExt cx="0" cy="0"/>
        </a:xfrm>
      </p:grpSpPr>
      <p:sp>
        <p:nvSpPr>
          <p:cNvPr id="958" name="Google Shape;958;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9" name="Google Shape;959;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60" name="Google Shape;960;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1" name="Google Shape;961;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2" name="Shape 962"/>
        <p:cNvGrpSpPr/>
        <p:nvPr/>
      </p:nvGrpSpPr>
      <p:grpSpPr>
        <a:xfrm>
          <a:off x="0" y="0"/>
          <a:ext cx="0" cy="0"/>
          <a:chOff x="0" y="0"/>
          <a:chExt cx="0" cy="0"/>
        </a:xfrm>
      </p:grpSpPr>
      <p:sp>
        <p:nvSpPr>
          <p:cNvPr id="963" name="Google Shape;963;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4" name="Google Shape;964;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5" name="Google Shape;965;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6" name="Google Shape;966;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7" name="Google Shape;967;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8" name="Google Shape;968;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9" name="Shape 969"/>
        <p:cNvGrpSpPr/>
        <p:nvPr/>
      </p:nvGrpSpPr>
      <p:grpSpPr>
        <a:xfrm>
          <a:off x="0" y="0"/>
          <a:ext cx="0" cy="0"/>
          <a:chOff x="0" y="0"/>
          <a:chExt cx="0" cy="0"/>
        </a:xfrm>
      </p:grpSpPr>
      <p:sp>
        <p:nvSpPr>
          <p:cNvPr id="970" name="Google Shape;970;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1" name="Google Shape;971;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2" name="Google Shape;972;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3" name="Google Shape;973;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4" name="Shape 974"/>
        <p:cNvGrpSpPr/>
        <p:nvPr/>
      </p:nvGrpSpPr>
      <p:grpSpPr>
        <a:xfrm>
          <a:off x="0" y="0"/>
          <a:ext cx="0" cy="0"/>
          <a:chOff x="0" y="0"/>
          <a:chExt cx="0" cy="0"/>
        </a:xfrm>
      </p:grpSpPr>
      <p:sp>
        <p:nvSpPr>
          <p:cNvPr id="975" name="Google Shape;975;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6" name="Google Shape;976;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7" name="Google Shape;977;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8" name="Google Shape;978;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9" name="Google Shape;979;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80" name="Google Shape;980;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1" name="Shape 981"/>
        <p:cNvGrpSpPr/>
        <p:nvPr/>
      </p:nvGrpSpPr>
      <p:grpSpPr>
        <a:xfrm>
          <a:off x="0" y="0"/>
          <a:ext cx="0" cy="0"/>
          <a:chOff x="0" y="0"/>
          <a:chExt cx="0" cy="0"/>
        </a:xfrm>
      </p:grpSpPr>
      <p:sp>
        <p:nvSpPr>
          <p:cNvPr id="982" name="Google Shape;982;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5" name="Google Shape;985;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6" name="Google Shape;986;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7" name="Google Shape;987;p115"/>
          <p:cNvGrpSpPr/>
          <p:nvPr/>
        </p:nvGrpSpPr>
        <p:grpSpPr>
          <a:xfrm>
            <a:off x="15867399" y="9251826"/>
            <a:ext cx="1725920" cy="347510"/>
            <a:chOff x="15867399" y="9251826"/>
            <a:chExt cx="1725920" cy="347510"/>
          </a:xfrm>
        </p:grpSpPr>
        <p:grpSp>
          <p:nvGrpSpPr>
            <p:cNvPr id="988" name="Google Shape;988;p115"/>
            <p:cNvGrpSpPr/>
            <p:nvPr/>
          </p:nvGrpSpPr>
          <p:grpSpPr>
            <a:xfrm>
              <a:off x="16500868" y="9262980"/>
              <a:ext cx="1092451" cy="336217"/>
              <a:chOff x="4940894" y="2609525"/>
              <a:chExt cx="5500759" cy="1694643"/>
            </a:xfrm>
          </p:grpSpPr>
          <p:sp>
            <p:nvSpPr>
              <p:cNvPr id="989" name="Google Shape;989;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2" name="Google Shape;992;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3" name="Google Shape;993;p115"/>
            <p:cNvGrpSpPr/>
            <p:nvPr/>
          </p:nvGrpSpPr>
          <p:grpSpPr>
            <a:xfrm>
              <a:off x="15867399" y="9251826"/>
              <a:ext cx="523393" cy="347510"/>
              <a:chOff x="1751220" y="2553305"/>
              <a:chExt cx="2635412" cy="1751564"/>
            </a:xfrm>
          </p:grpSpPr>
          <p:grpSp>
            <p:nvGrpSpPr>
              <p:cNvPr id="994" name="Google Shape;994;p115"/>
              <p:cNvGrpSpPr/>
              <p:nvPr/>
            </p:nvGrpSpPr>
            <p:grpSpPr>
              <a:xfrm>
                <a:off x="1751220" y="2553305"/>
                <a:ext cx="2635412" cy="1751564"/>
                <a:chOff x="1751220" y="2553305"/>
                <a:chExt cx="2635412" cy="1751564"/>
              </a:xfrm>
            </p:grpSpPr>
            <p:sp>
              <p:nvSpPr>
                <p:cNvPr id="995" name="Google Shape;995;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9" name="Google Shape;999;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000" name="Shape 1000"/>
        <p:cNvGrpSpPr/>
        <p:nvPr/>
      </p:nvGrpSpPr>
      <p:grpSpPr>
        <a:xfrm>
          <a:off x="0" y="0"/>
          <a:ext cx="0" cy="0"/>
          <a:chOff x="0" y="0"/>
          <a:chExt cx="0" cy="0"/>
        </a:xfrm>
      </p:grpSpPr>
      <p:sp>
        <p:nvSpPr>
          <p:cNvPr id="1001" name="Google Shape;1001;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2" name="Google Shape;1002;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3" name="Shape 1003"/>
        <p:cNvGrpSpPr/>
        <p:nvPr/>
      </p:nvGrpSpPr>
      <p:grpSpPr>
        <a:xfrm>
          <a:off x="0" y="0"/>
          <a:ext cx="0" cy="0"/>
          <a:chOff x="0" y="0"/>
          <a:chExt cx="0" cy="0"/>
        </a:xfrm>
      </p:grpSpPr>
      <p:sp>
        <p:nvSpPr>
          <p:cNvPr id="1004" name="Google Shape;1004;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5" name="Google Shape;1005;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7" name="Google Shape;1007;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9" name="Google Shape;1009;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1" name="Google Shape;1011;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3" name="Google Shape;1013;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5" name="Google Shape;1015;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7" name="Google Shape;1017;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9" name="Google Shape;1019;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8" name="Google Shape;1028;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9" name="Shape 1029"/>
        <p:cNvGrpSpPr/>
        <p:nvPr/>
      </p:nvGrpSpPr>
      <p:grpSpPr>
        <a:xfrm>
          <a:off x="0" y="0"/>
          <a:ext cx="0" cy="0"/>
          <a:chOff x="0" y="0"/>
          <a:chExt cx="0" cy="0"/>
        </a:xfrm>
      </p:grpSpPr>
      <p:sp>
        <p:nvSpPr>
          <p:cNvPr id="1030" name="Google Shape;1030;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1" name="Google Shape;1031;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2" name="Shape 1032"/>
        <p:cNvGrpSpPr/>
        <p:nvPr/>
      </p:nvGrpSpPr>
      <p:grpSpPr>
        <a:xfrm>
          <a:off x="0" y="0"/>
          <a:ext cx="0" cy="0"/>
          <a:chOff x="0" y="0"/>
          <a:chExt cx="0" cy="0"/>
        </a:xfrm>
      </p:grpSpPr>
      <p:sp>
        <p:nvSpPr>
          <p:cNvPr id="1033" name="Google Shape;1033;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4" name="Google Shape;1034;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5" name="Shape 1035"/>
        <p:cNvGrpSpPr/>
        <p:nvPr/>
      </p:nvGrpSpPr>
      <p:grpSpPr>
        <a:xfrm>
          <a:off x="0" y="0"/>
          <a:ext cx="0" cy="0"/>
          <a:chOff x="0" y="0"/>
          <a:chExt cx="0" cy="0"/>
        </a:xfrm>
      </p:grpSpPr>
      <p:sp>
        <p:nvSpPr>
          <p:cNvPr id="1036" name="Google Shape;1036;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7" name="Shape 1037"/>
        <p:cNvGrpSpPr/>
        <p:nvPr/>
      </p:nvGrpSpPr>
      <p:grpSpPr>
        <a:xfrm>
          <a:off x="0" y="0"/>
          <a:ext cx="0" cy="0"/>
          <a:chOff x="0" y="0"/>
          <a:chExt cx="0" cy="0"/>
        </a:xfrm>
      </p:grpSpPr>
      <p:sp>
        <p:nvSpPr>
          <p:cNvPr id="1038" name="Google Shape;1038;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9" name="Google Shape;1039;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0" name="Google Shape;1040;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1" name="Shape 1041"/>
        <p:cNvGrpSpPr/>
        <p:nvPr/>
      </p:nvGrpSpPr>
      <p:grpSpPr>
        <a:xfrm>
          <a:off x="0" y="0"/>
          <a:ext cx="0" cy="0"/>
          <a:chOff x="0" y="0"/>
          <a:chExt cx="0" cy="0"/>
        </a:xfrm>
      </p:grpSpPr>
      <p:sp>
        <p:nvSpPr>
          <p:cNvPr id="1042" name="Google Shape;1042;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3" name="Google Shape;1043;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4" name="Google Shape;1044;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5" name="Shape 1045"/>
        <p:cNvGrpSpPr/>
        <p:nvPr/>
      </p:nvGrpSpPr>
      <p:grpSpPr>
        <a:xfrm>
          <a:off x="0" y="0"/>
          <a:ext cx="0" cy="0"/>
          <a:chOff x="0" y="0"/>
          <a:chExt cx="0" cy="0"/>
        </a:xfrm>
      </p:grpSpPr>
      <p:sp>
        <p:nvSpPr>
          <p:cNvPr id="1046" name="Google Shape;1046;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7" name="Google Shape;1047;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8" name="Google Shape;1048;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9" name="Shape 1049"/>
        <p:cNvGrpSpPr/>
        <p:nvPr/>
      </p:nvGrpSpPr>
      <p:grpSpPr>
        <a:xfrm>
          <a:off x="0" y="0"/>
          <a:ext cx="0" cy="0"/>
          <a:chOff x="0" y="0"/>
          <a:chExt cx="0" cy="0"/>
        </a:xfrm>
      </p:grpSpPr>
      <p:sp>
        <p:nvSpPr>
          <p:cNvPr id="1050" name="Google Shape;1050;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1" name="Google Shape;1051;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2" name="Google Shape;1052;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3" name="Shape 1053"/>
        <p:cNvGrpSpPr/>
        <p:nvPr/>
      </p:nvGrpSpPr>
      <p:grpSpPr>
        <a:xfrm>
          <a:off x="0" y="0"/>
          <a:ext cx="0" cy="0"/>
          <a:chOff x="0" y="0"/>
          <a:chExt cx="0" cy="0"/>
        </a:xfrm>
      </p:grpSpPr>
      <p:sp>
        <p:nvSpPr>
          <p:cNvPr id="1054" name="Google Shape;1054;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5" name="Google Shape;1055;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6" name="Google Shape;1056;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7" name="Google Shape;1057;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8" name="Google Shape;1058;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9" name="Shape 1059"/>
        <p:cNvGrpSpPr/>
        <p:nvPr/>
      </p:nvGrpSpPr>
      <p:grpSpPr>
        <a:xfrm>
          <a:off x="0" y="0"/>
          <a:ext cx="0" cy="0"/>
          <a:chOff x="0" y="0"/>
          <a:chExt cx="0" cy="0"/>
        </a:xfrm>
      </p:grpSpPr>
      <p:sp>
        <p:nvSpPr>
          <p:cNvPr id="1060" name="Google Shape;1060;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1" name="Google Shape;1061;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2" name="Google Shape;1062;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3" name="Google Shape;1063;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4" name="Google Shape;1064;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5" name="Google Shape;1065;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6" name="Google Shape;1066;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7" name="Shape 1067"/>
        <p:cNvGrpSpPr/>
        <p:nvPr/>
      </p:nvGrpSpPr>
      <p:grpSpPr>
        <a:xfrm>
          <a:off x="0" y="0"/>
          <a:ext cx="0" cy="0"/>
          <a:chOff x="0" y="0"/>
          <a:chExt cx="0" cy="0"/>
        </a:xfrm>
      </p:grpSpPr>
      <p:sp>
        <p:nvSpPr>
          <p:cNvPr id="1068" name="Google Shape;1068;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9" name="Google Shape;1069;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0" name="Google Shape;1070;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1" name="Google Shape;1071;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2" name="Google Shape;1072;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3" name="Google Shape;1073;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4" name="Google Shape;1074;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5" name="Google Shape;1075;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6" name="Google Shape;1076;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7" name="Shape 1077"/>
        <p:cNvGrpSpPr/>
        <p:nvPr/>
      </p:nvGrpSpPr>
      <p:grpSpPr>
        <a:xfrm>
          <a:off x="0" y="0"/>
          <a:ext cx="0" cy="0"/>
          <a:chOff x="0" y="0"/>
          <a:chExt cx="0" cy="0"/>
        </a:xfrm>
      </p:grpSpPr>
      <p:sp>
        <p:nvSpPr>
          <p:cNvPr id="1078" name="Google Shape;1078;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9" name="Google Shape;1079;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0" name="Google Shape;1080;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1" name="Google Shape;1081;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2" name="Google Shape;1082;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3" name="Shape 1083"/>
        <p:cNvGrpSpPr/>
        <p:nvPr/>
      </p:nvGrpSpPr>
      <p:grpSpPr>
        <a:xfrm>
          <a:off x="0" y="0"/>
          <a:ext cx="0" cy="0"/>
          <a:chOff x="0" y="0"/>
          <a:chExt cx="0" cy="0"/>
        </a:xfrm>
      </p:grpSpPr>
      <p:sp>
        <p:nvSpPr>
          <p:cNvPr id="1084" name="Google Shape;1084;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5" name="Google Shape;1085;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6" name="Google Shape;1086;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7" name="Google Shape;1087;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8" name="Google Shape;1088;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9" name="Google Shape;1089;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0" name="Google Shape;1090;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1" name="Shape 1091"/>
        <p:cNvGrpSpPr/>
        <p:nvPr/>
      </p:nvGrpSpPr>
      <p:grpSpPr>
        <a:xfrm>
          <a:off x="0" y="0"/>
          <a:ext cx="0" cy="0"/>
          <a:chOff x="0" y="0"/>
          <a:chExt cx="0" cy="0"/>
        </a:xfrm>
      </p:grpSpPr>
      <p:sp>
        <p:nvSpPr>
          <p:cNvPr id="1092" name="Google Shape;1092;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3" name="Google Shape;1093;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4" name="Google Shape;1094;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5" name="Google Shape;1095;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6" name="Google Shape;1096;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7" name="Google Shape;1097;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8" name="Google Shape;1098;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9" name="Google Shape;1099;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100" name="Google Shape;1100;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3" name="Google Shape;1103;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4" name="Google Shape;1104;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5" name="Google Shape;1105;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6" name="Shape 1106"/>
        <p:cNvGrpSpPr/>
        <p:nvPr/>
      </p:nvGrpSpPr>
      <p:grpSpPr>
        <a:xfrm>
          <a:off x="0" y="0"/>
          <a:ext cx="0" cy="0"/>
          <a:chOff x="0" y="0"/>
          <a:chExt cx="0" cy="0"/>
        </a:xfrm>
      </p:grpSpPr>
      <p:sp>
        <p:nvSpPr>
          <p:cNvPr id="1107" name="Google Shape;1107;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8" name="Google Shape;1108;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9" name="Google Shape;1109;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0" name="Google Shape;1110;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1" name="Google Shape;1111;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2" name="Google Shape;1112;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3" name="Shape 1113"/>
        <p:cNvGrpSpPr/>
        <p:nvPr/>
      </p:nvGrpSpPr>
      <p:grpSpPr>
        <a:xfrm>
          <a:off x="0" y="0"/>
          <a:ext cx="0" cy="0"/>
          <a:chOff x="0" y="0"/>
          <a:chExt cx="0" cy="0"/>
        </a:xfrm>
      </p:grpSpPr>
      <p:sp>
        <p:nvSpPr>
          <p:cNvPr id="1114" name="Google Shape;1114;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5" name="Google Shape;1115;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6" name="Google Shape;1116;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7" name="Google Shape;1117;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8" name="Google Shape;1118;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9" name="Google Shape;1119;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0" name="Google Shape;1120;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1" name="Google Shape;1121;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2" name="Shape 1122"/>
        <p:cNvGrpSpPr/>
        <p:nvPr/>
      </p:nvGrpSpPr>
      <p:grpSpPr>
        <a:xfrm>
          <a:off x="0" y="0"/>
          <a:ext cx="0" cy="0"/>
          <a:chOff x="0" y="0"/>
          <a:chExt cx="0" cy="0"/>
        </a:xfrm>
      </p:grpSpPr>
      <p:sp>
        <p:nvSpPr>
          <p:cNvPr id="1123" name="Google Shape;1123;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4" name="Google Shape;1124;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5" name="Google Shape;1125;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6" name="Google Shape;1126;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7" name="Shape 1127"/>
        <p:cNvGrpSpPr/>
        <p:nvPr/>
      </p:nvGrpSpPr>
      <p:grpSpPr>
        <a:xfrm>
          <a:off x="0" y="0"/>
          <a:ext cx="0" cy="0"/>
          <a:chOff x="0" y="0"/>
          <a:chExt cx="0" cy="0"/>
        </a:xfrm>
      </p:grpSpPr>
      <p:sp>
        <p:nvSpPr>
          <p:cNvPr id="1128" name="Google Shape;1128;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9" name="Google Shape;1129;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0" name="Google Shape;1130;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1" name="Google Shape;1131;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2" name="Google Shape;1132;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3" name="Google Shape;1133;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4" name="Shape 1134"/>
        <p:cNvGrpSpPr/>
        <p:nvPr/>
      </p:nvGrpSpPr>
      <p:grpSpPr>
        <a:xfrm>
          <a:off x="0" y="0"/>
          <a:ext cx="0" cy="0"/>
          <a:chOff x="0" y="0"/>
          <a:chExt cx="0" cy="0"/>
        </a:xfrm>
      </p:grpSpPr>
      <p:sp>
        <p:nvSpPr>
          <p:cNvPr id="1135" name="Google Shape;1135;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6" name="Google Shape;1136;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7" name="Google Shape;1137;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8" name="Google Shape;1138;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9" name="Shape 1139"/>
        <p:cNvGrpSpPr/>
        <p:nvPr/>
      </p:nvGrpSpPr>
      <p:grpSpPr>
        <a:xfrm>
          <a:off x="0" y="0"/>
          <a:ext cx="0" cy="0"/>
          <a:chOff x="0" y="0"/>
          <a:chExt cx="0" cy="0"/>
        </a:xfrm>
      </p:grpSpPr>
      <p:sp>
        <p:nvSpPr>
          <p:cNvPr id="1140" name="Google Shape;1140;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1" name="Google Shape;1141;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2" name="Google Shape;1142;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3" name="Google Shape;1143;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4" name="Google Shape;1144;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5" name="Google Shape;1145;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6" name="Shape 1146"/>
        <p:cNvGrpSpPr/>
        <p:nvPr/>
      </p:nvGrpSpPr>
      <p:grpSpPr>
        <a:xfrm>
          <a:off x="0" y="0"/>
          <a:ext cx="0" cy="0"/>
          <a:chOff x="0" y="0"/>
          <a:chExt cx="0" cy="0"/>
        </a:xfrm>
      </p:grpSpPr>
      <p:grpSp>
        <p:nvGrpSpPr>
          <p:cNvPr id="1147" name="Google Shape;1147;p138"/>
          <p:cNvGrpSpPr/>
          <p:nvPr/>
        </p:nvGrpSpPr>
        <p:grpSpPr>
          <a:xfrm>
            <a:off x="6572227" y="4638792"/>
            <a:ext cx="5143547" cy="1010444"/>
            <a:chOff x="6972261" y="4704558"/>
            <a:chExt cx="4343478" cy="877884"/>
          </a:xfrm>
        </p:grpSpPr>
        <p:grpSp>
          <p:nvGrpSpPr>
            <p:cNvPr id="1148" name="Google Shape;1148;p138"/>
            <p:cNvGrpSpPr/>
            <p:nvPr/>
          </p:nvGrpSpPr>
          <p:grpSpPr>
            <a:xfrm>
              <a:off x="8566460" y="4732735"/>
              <a:ext cx="2749279" cy="849355"/>
              <a:chOff x="4940894" y="2609525"/>
              <a:chExt cx="5500759" cy="1694643"/>
            </a:xfrm>
          </p:grpSpPr>
          <p:sp>
            <p:nvSpPr>
              <p:cNvPr id="1149" name="Google Shape;1149;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2" name="Google Shape;1152;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3" name="Google Shape;1153;p138"/>
            <p:cNvGrpSpPr/>
            <p:nvPr/>
          </p:nvGrpSpPr>
          <p:grpSpPr>
            <a:xfrm>
              <a:off x="6972261" y="4704558"/>
              <a:ext cx="1317179" cy="877884"/>
              <a:chOff x="1751220" y="2553305"/>
              <a:chExt cx="2635412" cy="1751564"/>
            </a:xfrm>
          </p:grpSpPr>
          <p:grpSp>
            <p:nvGrpSpPr>
              <p:cNvPr id="1154" name="Google Shape;1154;p138"/>
              <p:cNvGrpSpPr/>
              <p:nvPr/>
            </p:nvGrpSpPr>
            <p:grpSpPr>
              <a:xfrm>
                <a:off x="1751220" y="2553305"/>
                <a:ext cx="2635412" cy="1751564"/>
                <a:chOff x="1751220" y="2553305"/>
                <a:chExt cx="2635412" cy="1751564"/>
              </a:xfrm>
            </p:grpSpPr>
            <p:sp>
              <p:nvSpPr>
                <p:cNvPr id="1155" name="Google Shape;1155;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8" name="Google Shape;1158;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9" name="Google Shape;1159;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60" name="Shape 1160"/>
        <p:cNvGrpSpPr/>
        <p:nvPr/>
      </p:nvGrpSpPr>
      <p:grpSpPr>
        <a:xfrm>
          <a:off x="0" y="0"/>
          <a:ext cx="0" cy="0"/>
          <a:chOff x="0" y="0"/>
          <a:chExt cx="0" cy="0"/>
        </a:xfrm>
      </p:grpSpPr>
      <p:sp>
        <p:nvSpPr>
          <p:cNvPr id="1161" name="Google Shape;1161;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4" name="Google Shape;1164;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5" name="Google Shape;1165;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6" name="Google Shape;1166;p139"/>
          <p:cNvGrpSpPr/>
          <p:nvPr/>
        </p:nvGrpSpPr>
        <p:grpSpPr>
          <a:xfrm>
            <a:off x="15867399" y="9251826"/>
            <a:ext cx="1725920" cy="347510"/>
            <a:chOff x="15867399" y="9251826"/>
            <a:chExt cx="1725920" cy="347510"/>
          </a:xfrm>
        </p:grpSpPr>
        <p:grpSp>
          <p:nvGrpSpPr>
            <p:cNvPr id="1167" name="Google Shape;1167;p139"/>
            <p:cNvGrpSpPr/>
            <p:nvPr/>
          </p:nvGrpSpPr>
          <p:grpSpPr>
            <a:xfrm>
              <a:off x="16500868" y="9262980"/>
              <a:ext cx="1092451" cy="336217"/>
              <a:chOff x="4940894" y="2609525"/>
              <a:chExt cx="5500759" cy="1694643"/>
            </a:xfrm>
          </p:grpSpPr>
          <p:sp>
            <p:nvSpPr>
              <p:cNvPr id="1168" name="Google Shape;1168;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1" name="Google Shape;1171;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2" name="Google Shape;1172;p139"/>
            <p:cNvGrpSpPr/>
            <p:nvPr/>
          </p:nvGrpSpPr>
          <p:grpSpPr>
            <a:xfrm>
              <a:off x="15867399" y="9251826"/>
              <a:ext cx="523393" cy="347510"/>
              <a:chOff x="1751220" y="2553305"/>
              <a:chExt cx="2635412" cy="1751564"/>
            </a:xfrm>
          </p:grpSpPr>
          <p:grpSp>
            <p:nvGrpSpPr>
              <p:cNvPr id="1173" name="Google Shape;1173;p139"/>
              <p:cNvGrpSpPr/>
              <p:nvPr/>
            </p:nvGrpSpPr>
            <p:grpSpPr>
              <a:xfrm>
                <a:off x="1751220" y="2553305"/>
                <a:ext cx="2635412" cy="1751564"/>
                <a:chOff x="1751220" y="2553305"/>
                <a:chExt cx="2635412" cy="1751564"/>
              </a:xfrm>
            </p:grpSpPr>
            <p:sp>
              <p:nvSpPr>
                <p:cNvPr id="1174" name="Google Shape;1174;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7" name="Google Shape;1177;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8" name="Google Shape;1178;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9" name="Shape 1179"/>
        <p:cNvGrpSpPr/>
        <p:nvPr/>
      </p:nvGrpSpPr>
      <p:grpSpPr>
        <a:xfrm>
          <a:off x="0" y="0"/>
          <a:ext cx="0" cy="0"/>
          <a:chOff x="0" y="0"/>
          <a:chExt cx="0" cy="0"/>
        </a:xfrm>
      </p:grpSpPr>
      <p:sp>
        <p:nvSpPr>
          <p:cNvPr id="1180" name="Google Shape;1180;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1" name="Google Shape;1181;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2" name="Shape 1182"/>
        <p:cNvGrpSpPr/>
        <p:nvPr/>
      </p:nvGrpSpPr>
      <p:grpSpPr>
        <a:xfrm>
          <a:off x="0" y="0"/>
          <a:ext cx="0" cy="0"/>
          <a:chOff x="0" y="0"/>
          <a:chExt cx="0" cy="0"/>
        </a:xfrm>
      </p:grpSpPr>
      <p:sp>
        <p:nvSpPr>
          <p:cNvPr id="1183" name="Google Shape;1183;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4" name="Google Shape;1184;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6" name="Google Shape;1186;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8" name="Google Shape;1188;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0" name="Google Shape;1190;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2" name="Google Shape;1192;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4" name="Google Shape;1194;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6" name="Google Shape;1196;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8" name="Google Shape;1198;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7" name="Google Shape;1207;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8" name="Shape 1208"/>
        <p:cNvGrpSpPr/>
        <p:nvPr/>
      </p:nvGrpSpPr>
      <p:grpSpPr>
        <a:xfrm>
          <a:off x="0" y="0"/>
          <a:ext cx="0" cy="0"/>
          <a:chOff x="0" y="0"/>
          <a:chExt cx="0" cy="0"/>
        </a:xfrm>
      </p:grpSpPr>
      <p:sp>
        <p:nvSpPr>
          <p:cNvPr id="1209" name="Google Shape;1209;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10" name="Shape 1210"/>
        <p:cNvGrpSpPr/>
        <p:nvPr/>
      </p:nvGrpSpPr>
      <p:grpSpPr>
        <a:xfrm>
          <a:off x="0" y="0"/>
          <a:ext cx="0" cy="0"/>
          <a:chOff x="0" y="0"/>
          <a:chExt cx="0" cy="0"/>
        </a:xfrm>
      </p:grpSpPr>
      <p:sp>
        <p:nvSpPr>
          <p:cNvPr id="1211" name="Google Shape;1211;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2" name="Google Shape;1212;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3" name="Google Shape;1213;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4" name="Shape 1214"/>
        <p:cNvGrpSpPr/>
        <p:nvPr/>
      </p:nvGrpSpPr>
      <p:grpSpPr>
        <a:xfrm>
          <a:off x="0" y="0"/>
          <a:ext cx="0" cy="0"/>
          <a:chOff x="0" y="0"/>
          <a:chExt cx="0" cy="0"/>
        </a:xfrm>
      </p:grpSpPr>
      <p:sp>
        <p:nvSpPr>
          <p:cNvPr id="1215" name="Google Shape;1215;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6" name="Google Shape;1216;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7" name="Google Shape;1217;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8" name="Shape 1218"/>
        <p:cNvGrpSpPr/>
        <p:nvPr/>
      </p:nvGrpSpPr>
      <p:grpSpPr>
        <a:xfrm>
          <a:off x="0" y="0"/>
          <a:ext cx="0" cy="0"/>
          <a:chOff x="0" y="0"/>
          <a:chExt cx="0" cy="0"/>
        </a:xfrm>
      </p:grpSpPr>
      <p:sp>
        <p:nvSpPr>
          <p:cNvPr id="1219" name="Google Shape;1219;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0" name="Google Shape;1220;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1" name="Google Shape;1221;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2" name="Shape 1222"/>
        <p:cNvGrpSpPr/>
        <p:nvPr/>
      </p:nvGrpSpPr>
      <p:grpSpPr>
        <a:xfrm>
          <a:off x="0" y="0"/>
          <a:ext cx="0" cy="0"/>
          <a:chOff x="0" y="0"/>
          <a:chExt cx="0" cy="0"/>
        </a:xfrm>
      </p:grpSpPr>
      <p:sp>
        <p:nvSpPr>
          <p:cNvPr id="1223" name="Google Shape;1223;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4" name="Google Shape;1224;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5" name="Google Shape;1225;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6" name="Google Shape;1226;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7" name="Google Shape;1227;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8" name="Shape 1228"/>
        <p:cNvGrpSpPr/>
        <p:nvPr/>
      </p:nvGrpSpPr>
      <p:grpSpPr>
        <a:xfrm>
          <a:off x="0" y="0"/>
          <a:ext cx="0" cy="0"/>
          <a:chOff x="0" y="0"/>
          <a:chExt cx="0" cy="0"/>
        </a:xfrm>
      </p:grpSpPr>
      <p:sp>
        <p:nvSpPr>
          <p:cNvPr id="1229" name="Google Shape;1229;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0" name="Google Shape;1230;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1" name="Google Shape;1231;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2" name="Google Shape;1232;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3" name="Google Shape;1233;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4" name="Google Shape;1234;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5" name="Google Shape;1235;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6" name="Shape 1236"/>
        <p:cNvGrpSpPr/>
        <p:nvPr/>
      </p:nvGrpSpPr>
      <p:grpSpPr>
        <a:xfrm>
          <a:off x="0" y="0"/>
          <a:ext cx="0" cy="0"/>
          <a:chOff x="0" y="0"/>
          <a:chExt cx="0" cy="0"/>
        </a:xfrm>
      </p:grpSpPr>
      <p:sp>
        <p:nvSpPr>
          <p:cNvPr id="1237" name="Google Shape;1237;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8" name="Google Shape;1238;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9" name="Google Shape;1239;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0" name="Google Shape;1240;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1" name="Google Shape;1241;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2" name="Google Shape;1242;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3" name="Google Shape;1243;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4" name="Google Shape;1244;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5" name="Google Shape;1245;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6" name="Shape 1246"/>
        <p:cNvGrpSpPr/>
        <p:nvPr/>
      </p:nvGrpSpPr>
      <p:grpSpPr>
        <a:xfrm>
          <a:off x="0" y="0"/>
          <a:ext cx="0" cy="0"/>
          <a:chOff x="0" y="0"/>
          <a:chExt cx="0" cy="0"/>
        </a:xfrm>
      </p:grpSpPr>
      <p:sp>
        <p:nvSpPr>
          <p:cNvPr id="1247" name="Google Shape;1247;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8" name="Google Shape;1248;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9" name="Google Shape;1249;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0" name="Google Shape;1250;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1" name="Google Shape;1251;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2" name="Shape 1252"/>
        <p:cNvGrpSpPr/>
        <p:nvPr/>
      </p:nvGrpSpPr>
      <p:grpSpPr>
        <a:xfrm>
          <a:off x="0" y="0"/>
          <a:ext cx="0" cy="0"/>
          <a:chOff x="0" y="0"/>
          <a:chExt cx="0" cy="0"/>
        </a:xfrm>
      </p:grpSpPr>
      <p:sp>
        <p:nvSpPr>
          <p:cNvPr id="1253" name="Google Shape;1253;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4" name="Google Shape;1254;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5" name="Google Shape;1255;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6" name="Google Shape;1256;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7" name="Google Shape;1257;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8" name="Google Shape;1258;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9" name="Google Shape;1259;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60" name="Shape 1260"/>
        <p:cNvGrpSpPr/>
        <p:nvPr/>
      </p:nvGrpSpPr>
      <p:grpSpPr>
        <a:xfrm>
          <a:off x="0" y="0"/>
          <a:ext cx="0" cy="0"/>
          <a:chOff x="0" y="0"/>
          <a:chExt cx="0" cy="0"/>
        </a:xfrm>
      </p:grpSpPr>
      <p:sp>
        <p:nvSpPr>
          <p:cNvPr id="1261" name="Google Shape;1261;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2" name="Google Shape;1262;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3" name="Google Shape;1263;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4" name="Google Shape;1264;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5" name="Google Shape;1265;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6" name="Google Shape;1266;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7" name="Google Shape;1267;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8" name="Google Shape;1268;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9" name="Google Shape;1269;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70" name="Shape 1270"/>
        <p:cNvGrpSpPr/>
        <p:nvPr/>
      </p:nvGrpSpPr>
      <p:grpSpPr>
        <a:xfrm>
          <a:off x="0" y="0"/>
          <a:ext cx="0" cy="0"/>
          <a:chOff x="0" y="0"/>
          <a:chExt cx="0" cy="0"/>
        </a:xfrm>
      </p:grpSpPr>
      <p:sp>
        <p:nvSpPr>
          <p:cNvPr id="1271" name="Google Shape;1271;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2" name="Google Shape;1272;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3" name="Google Shape;1273;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4" name="Google Shape;1274;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5" name="Shape 1275"/>
        <p:cNvGrpSpPr/>
        <p:nvPr/>
      </p:nvGrpSpPr>
      <p:grpSpPr>
        <a:xfrm>
          <a:off x="0" y="0"/>
          <a:ext cx="0" cy="0"/>
          <a:chOff x="0" y="0"/>
          <a:chExt cx="0" cy="0"/>
        </a:xfrm>
      </p:grpSpPr>
      <p:sp>
        <p:nvSpPr>
          <p:cNvPr id="1276" name="Google Shape;1276;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7" name="Google Shape;1277;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8" name="Google Shape;1278;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9" name="Google Shape;1279;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0" name="Google Shape;1280;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1" name="Google Shape;1281;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2" name="Shape 1282"/>
        <p:cNvGrpSpPr/>
        <p:nvPr/>
      </p:nvGrpSpPr>
      <p:grpSpPr>
        <a:xfrm>
          <a:off x="0" y="0"/>
          <a:ext cx="0" cy="0"/>
          <a:chOff x="0" y="0"/>
          <a:chExt cx="0" cy="0"/>
        </a:xfrm>
      </p:grpSpPr>
      <p:sp>
        <p:nvSpPr>
          <p:cNvPr id="1283" name="Google Shape;1283;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4" name="Google Shape;1284;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5" name="Google Shape;1285;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6" name="Google Shape;1286;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7" name="Google Shape;1287;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8" name="Google Shape;1288;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9" name="Google Shape;1289;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0" name="Google Shape;1290;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1" name="Shape 1291"/>
        <p:cNvGrpSpPr/>
        <p:nvPr/>
      </p:nvGrpSpPr>
      <p:grpSpPr>
        <a:xfrm>
          <a:off x="0" y="0"/>
          <a:ext cx="0" cy="0"/>
          <a:chOff x="0" y="0"/>
          <a:chExt cx="0" cy="0"/>
        </a:xfrm>
      </p:grpSpPr>
      <p:sp>
        <p:nvSpPr>
          <p:cNvPr id="1292" name="Google Shape;1292;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3" name="Google Shape;1293;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4" name="Google Shape;1294;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5" name="Google Shape;1295;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6" name="Shape 1296"/>
        <p:cNvGrpSpPr/>
        <p:nvPr/>
      </p:nvGrpSpPr>
      <p:grpSpPr>
        <a:xfrm>
          <a:off x="0" y="0"/>
          <a:ext cx="0" cy="0"/>
          <a:chOff x="0" y="0"/>
          <a:chExt cx="0" cy="0"/>
        </a:xfrm>
      </p:grpSpPr>
      <p:sp>
        <p:nvSpPr>
          <p:cNvPr id="1297" name="Google Shape;1297;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8" name="Google Shape;1298;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9" name="Google Shape;1299;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0" name="Google Shape;1300;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1" name="Google Shape;1301;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2" name="Google Shape;1302;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3" name="Shape 1303"/>
        <p:cNvGrpSpPr/>
        <p:nvPr/>
      </p:nvGrpSpPr>
      <p:grpSpPr>
        <a:xfrm>
          <a:off x="0" y="0"/>
          <a:ext cx="0" cy="0"/>
          <a:chOff x="0" y="0"/>
          <a:chExt cx="0" cy="0"/>
        </a:xfrm>
      </p:grpSpPr>
      <p:sp>
        <p:nvSpPr>
          <p:cNvPr id="1304" name="Google Shape;1304;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5" name="Google Shape;1305;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6" name="Google Shape;1306;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7" name="Google Shape;1307;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8" name="Shape 1308"/>
        <p:cNvGrpSpPr/>
        <p:nvPr/>
      </p:nvGrpSpPr>
      <p:grpSpPr>
        <a:xfrm>
          <a:off x="0" y="0"/>
          <a:ext cx="0" cy="0"/>
          <a:chOff x="0" y="0"/>
          <a:chExt cx="0" cy="0"/>
        </a:xfrm>
      </p:grpSpPr>
      <p:sp>
        <p:nvSpPr>
          <p:cNvPr id="1309" name="Google Shape;1309;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10" name="Google Shape;1310;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1" name="Google Shape;1311;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2" name="Google Shape;1312;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3" name="Google Shape;1313;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4" name="Google Shape;1314;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5" name="Shape 1315"/>
        <p:cNvGrpSpPr/>
        <p:nvPr/>
      </p:nvGrpSpPr>
      <p:grpSpPr>
        <a:xfrm>
          <a:off x="0" y="0"/>
          <a:ext cx="0" cy="0"/>
          <a:chOff x="0" y="0"/>
          <a:chExt cx="0" cy="0"/>
        </a:xfrm>
      </p:grpSpPr>
      <p:grpSp>
        <p:nvGrpSpPr>
          <p:cNvPr id="1316" name="Google Shape;1316;p159"/>
          <p:cNvGrpSpPr/>
          <p:nvPr/>
        </p:nvGrpSpPr>
        <p:grpSpPr>
          <a:xfrm>
            <a:off x="6572242" y="4629409"/>
            <a:ext cx="5144736" cy="1028869"/>
            <a:chOff x="1751220" y="2553305"/>
            <a:chExt cx="8690433" cy="1751564"/>
          </a:xfrm>
        </p:grpSpPr>
        <p:grpSp>
          <p:nvGrpSpPr>
            <p:cNvPr id="1317" name="Google Shape;1317;p159"/>
            <p:cNvGrpSpPr/>
            <p:nvPr/>
          </p:nvGrpSpPr>
          <p:grpSpPr>
            <a:xfrm>
              <a:off x="4940894" y="2609525"/>
              <a:ext cx="5500759" cy="1694643"/>
              <a:chOff x="4940894" y="2609525"/>
              <a:chExt cx="5500759" cy="1694643"/>
            </a:xfrm>
          </p:grpSpPr>
          <p:sp>
            <p:nvSpPr>
              <p:cNvPr id="1318" name="Google Shape;1318;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1" name="Google Shape;1321;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2" name="Google Shape;1322;p159"/>
            <p:cNvGrpSpPr/>
            <p:nvPr/>
          </p:nvGrpSpPr>
          <p:grpSpPr>
            <a:xfrm>
              <a:off x="1751220" y="2553305"/>
              <a:ext cx="2635412" cy="1751564"/>
              <a:chOff x="1751220" y="2553305"/>
              <a:chExt cx="2635412" cy="1751564"/>
            </a:xfrm>
          </p:grpSpPr>
          <p:grpSp>
            <p:nvGrpSpPr>
              <p:cNvPr id="1323" name="Google Shape;1323;p159"/>
              <p:cNvGrpSpPr/>
              <p:nvPr/>
            </p:nvGrpSpPr>
            <p:grpSpPr>
              <a:xfrm>
                <a:off x="1751220" y="2553305"/>
                <a:ext cx="2635412" cy="1751564"/>
                <a:chOff x="1751220" y="2553305"/>
                <a:chExt cx="2635412" cy="1751564"/>
              </a:xfrm>
            </p:grpSpPr>
            <p:sp>
              <p:nvSpPr>
                <p:cNvPr id="1324" name="Google Shape;1324;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7" name="Google Shape;1327;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8" name="Google Shape;1328;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9"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30" name="Shape 133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1" name="Shape 1331"/>
        <p:cNvGrpSpPr/>
        <p:nvPr/>
      </p:nvGrpSpPr>
      <p:grpSpPr>
        <a:xfrm>
          <a:off x="0" y="0"/>
          <a:ext cx="0" cy="0"/>
          <a:chOff x="0" y="0"/>
          <a:chExt cx="0" cy="0"/>
        </a:xfrm>
      </p:grpSpPr>
      <p:sp>
        <p:nvSpPr>
          <p:cNvPr id="1332" name="Google Shape;1332;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9" name="Shape 1349"/>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50" name="Shape 1350"/>
        <p:cNvGrpSpPr/>
        <p:nvPr/>
      </p:nvGrpSpPr>
      <p:grpSpPr>
        <a:xfrm>
          <a:off x="0" y="0"/>
          <a:ext cx="0" cy="0"/>
          <a:chOff x="0" y="0"/>
          <a:chExt cx="0" cy="0"/>
        </a:xfrm>
      </p:grpSpPr>
      <p:sp>
        <p:nvSpPr>
          <p:cNvPr id="1351" name="Google Shape;1351;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52" name="Google Shape;1352;p164"/>
          <p:cNvGrpSpPr/>
          <p:nvPr/>
        </p:nvGrpSpPr>
        <p:grpSpPr>
          <a:xfrm>
            <a:off x="699543" y="9578871"/>
            <a:ext cx="860353" cy="172004"/>
            <a:chOff x="1751220" y="2553305"/>
            <a:chExt cx="8690433" cy="1751564"/>
          </a:xfrm>
        </p:grpSpPr>
        <p:grpSp>
          <p:nvGrpSpPr>
            <p:cNvPr id="1353" name="Google Shape;1353;p164"/>
            <p:cNvGrpSpPr/>
            <p:nvPr/>
          </p:nvGrpSpPr>
          <p:grpSpPr>
            <a:xfrm>
              <a:off x="4940894" y="2609525"/>
              <a:ext cx="5500759" cy="1694643"/>
              <a:chOff x="4940894" y="2609525"/>
              <a:chExt cx="5500759" cy="1694643"/>
            </a:xfrm>
          </p:grpSpPr>
          <p:sp>
            <p:nvSpPr>
              <p:cNvPr id="1354" name="Google Shape;1354;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7" name="Google Shape;1357;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8" name="Google Shape;1358;p164"/>
            <p:cNvGrpSpPr/>
            <p:nvPr/>
          </p:nvGrpSpPr>
          <p:grpSpPr>
            <a:xfrm>
              <a:off x="1751220" y="2553305"/>
              <a:ext cx="2635412" cy="1751564"/>
              <a:chOff x="1751220" y="2553305"/>
              <a:chExt cx="2635412" cy="1751564"/>
            </a:xfrm>
          </p:grpSpPr>
          <p:grpSp>
            <p:nvGrpSpPr>
              <p:cNvPr id="1359" name="Google Shape;1359;p164"/>
              <p:cNvGrpSpPr/>
              <p:nvPr/>
            </p:nvGrpSpPr>
            <p:grpSpPr>
              <a:xfrm>
                <a:off x="1751220" y="2553305"/>
                <a:ext cx="2635412" cy="1751564"/>
                <a:chOff x="1751220" y="2553305"/>
                <a:chExt cx="2635412" cy="1751564"/>
              </a:xfrm>
            </p:grpSpPr>
            <p:sp>
              <p:nvSpPr>
                <p:cNvPr id="1360" name="Google Shape;1360;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3" name="Google Shape;1363;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4" name="Google Shape;1364;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5" name="Google Shape;1365;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6" name="Shape 1366"/>
        <p:cNvGrpSpPr/>
        <p:nvPr/>
      </p:nvGrpSpPr>
      <p:grpSpPr>
        <a:xfrm>
          <a:off x="0" y="0"/>
          <a:ext cx="0" cy="0"/>
          <a:chOff x="0" y="0"/>
          <a:chExt cx="0" cy="0"/>
        </a:xfrm>
      </p:grpSpPr>
      <p:sp>
        <p:nvSpPr>
          <p:cNvPr id="1367" name="Google Shape;1367;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69" name="Google Shape;1369;p165"/>
          <p:cNvGrpSpPr/>
          <p:nvPr/>
        </p:nvGrpSpPr>
        <p:grpSpPr>
          <a:xfrm>
            <a:off x="699543" y="9578871"/>
            <a:ext cx="860353" cy="172004"/>
            <a:chOff x="1751220" y="2553305"/>
            <a:chExt cx="8690433" cy="1751564"/>
          </a:xfrm>
        </p:grpSpPr>
        <p:grpSp>
          <p:nvGrpSpPr>
            <p:cNvPr id="1370" name="Google Shape;1370;p165"/>
            <p:cNvGrpSpPr/>
            <p:nvPr/>
          </p:nvGrpSpPr>
          <p:grpSpPr>
            <a:xfrm>
              <a:off x="4940894" y="2609525"/>
              <a:ext cx="5500759" cy="1694643"/>
              <a:chOff x="4940894" y="2609525"/>
              <a:chExt cx="5500759" cy="1694643"/>
            </a:xfrm>
          </p:grpSpPr>
          <p:sp>
            <p:nvSpPr>
              <p:cNvPr id="1371" name="Google Shape;1371;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4" name="Google Shape;1374;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5" name="Google Shape;1375;p165"/>
            <p:cNvGrpSpPr/>
            <p:nvPr/>
          </p:nvGrpSpPr>
          <p:grpSpPr>
            <a:xfrm>
              <a:off x="1751220" y="2553305"/>
              <a:ext cx="2635412" cy="1751564"/>
              <a:chOff x="1751220" y="2553305"/>
              <a:chExt cx="2635412" cy="1751564"/>
            </a:xfrm>
          </p:grpSpPr>
          <p:grpSp>
            <p:nvGrpSpPr>
              <p:cNvPr id="1376" name="Google Shape;1376;p165"/>
              <p:cNvGrpSpPr/>
              <p:nvPr/>
            </p:nvGrpSpPr>
            <p:grpSpPr>
              <a:xfrm>
                <a:off x="1751220" y="2553305"/>
                <a:ext cx="2635412" cy="1751564"/>
                <a:chOff x="1751220" y="2553305"/>
                <a:chExt cx="2635412" cy="1751564"/>
              </a:xfrm>
            </p:grpSpPr>
            <p:sp>
              <p:nvSpPr>
                <p:cNvPr id="1377" name="Google Shape;1377;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0" name="Google Shape;1380;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1" name="Google Shape;1381;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2" name="Google Shape;1382;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3" name="Shape 1383"/>
        <p:cNvGrpSpPr/>
        <p:nvPr/>
      </p:nvGrpSpPr>
      <p:grpSpPr>
        <a:xfrm>
          <a:off x="0" y="0"/>
          <a:ext cx="0" cy="0"/>
          <a:chOff x="0" y="0"/>
          <a:chExt cx="0" cy="0"/>
        </a:xfrm>
      </p:grpSpPr>
      <p:sp>
        <p:nvSpPr>
          <p:cNvPr id="1384" name="Google Shape;1384;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86" name="Google Shape;1386;p166"/>
          <p:cNvGrpSpPr/>
          <p:nvPr/>
        </p:nvGrpSpPr>
        <p:grpSpPr>
          <a:xfrm>
            <a:off x="699543" y="9578871"/>
            <a:ext cx="860353" cy="172004"/>
            <a:chOff x="1751220" y="2553305"/>
            <a:chExt cx="8690433" cy="1751564"/>
          </a:xfrm>
        </p:grpSpPr>
        <p:grpSp>
          <p:nvGrpSpPr>
            <p:cNvPr id="1387" name="Google Shape;1387;p166"/>
            <p:cNvGrpSpPr/>
            <p:nvPr/>
          </p:nvGrpSpPr>
          <p:grpSpPr>
            <a:xfrm>
              <a:off x="4940894" y="2609525"/>
              <a:ext cx="5500759" cy="1694643"/>
              <a:chOff x="4940894" y="2609525"/>
              <a:chExt cx="5500759" cy="1694643"/>
            </a:xfrm>
          </p:grpSpPr>
          <p:sp>
            <p:nvSpPr>
              <p:cNvPr id="1388" name="Google Shape;1388;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1" name="Google Shape;1391;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2" name="Google Shape;1392;p166"/>
            <p:cNvGrpSpPr/>
            <p:nvPr/>
          </p:nvGrpSpPr>
          <p:grpSpPr>
            <a:xfrm>
              <a:off x="1751220" y="2553305"/>
              <a:ext cx="2635412" cy="1751564"/>
              <a:chOff x="1751220" y="2553305"/>
              <a:chExt cx="2635412" cy="1751564"/>
            </a:xfrm>
          </p:grpSpPr>
          <p:grpSp>
            <p:nvGrpSpPr>
              <p:cNvPr id="1393" name="Google Shape;1393;p166"/>
              <p:cNvGrpSpPr/>
              <p:nvPr/>
            </p:nvGrpSpPr>
            <p:grpSpPr>
              <a:xfrm>
                <a:off x="1751220" y="2553305"/>
                <a:ext cx="2635412" cy="1751564"/>
                <a:chOff x="1751220" y="2553305"/>
                <a:chExt cx="2635412" cy="1751564"/>
              </a:xfrm>
            </p:grpSpPr>
            <p:sp>
              <p:nvSpPr>
                <p:cNvPr id="1394" name="Google Shape;1394;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7" name="Google Shape;1397;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8" name="Google Shape;1398;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9" name="Google Shape;1399;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400" name="Shape 1400"/>
        <p:cNvGrpSpPr/>
        <p:nvPr/>
      </p:nvGrpSpPr>
      <p:grpSpPr>
        <a:xfrm>
          <a:off x="0" y="0"/>
          <a:ext cx="0" cy="0"/>
          <a:chOff x="0" y="0"/>
          <a:chExt cx="0" cy="0"/>
        </a:xfrm>
      </p:grpSpPr>
      <p:sp>
        <p:nvSpPr>
          <p:cNvPr id="1401" name="Google Shape;1401;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03" name="Google Shape;1403;p167"/>
          <p:cNvGrpSpPr/>
          <p:nvPr/>
        </p:nvGrpSpPr>
        <p:grpSpPr>
          <a:xfrm>
            <a:off x="699543" y="9578871"/>
            <a:ext cx="860353" cy="172004"/>
            <a:chOff x="1751220" y="2553305"/>
            <a:chExt cx="8690433" cy="1751564"/>
          </a:xfrm>
        </p:grpSpPr>
        <p:grpSp>
          <p:nvGrpSpPr>
            <p:cNvPr id="1404" name="Google Shape;1404;p167"/>
            <p:cNvGrpSpPr/>
            <p:nvPr/>
          </p:nvGrpSpPr>
          <p:grpSpPr>
            <a:xfrm>
              <a:off x="4940894" y="2609525"/>
              <a:ext cx="5500759" cy="1694643"/>
              <a:chOff x="4940894" y="2609525"/>
              <a:chExt cx="5500759" cy="1694643"/>
            </a:xfrm>
          </p:grpSpPr>
          <p:sp>
            <p:nvSpPr>
              <p:cNvPr id="1405" name="Google Shape;1405;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8" name="Google Shape;1408;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9" name="Google Shape;1409;p167"/>
            <p:cNvGrpSpPr/>
            <p:nvPr/>
          </p:nvGrpSpPr>
          <p:grpSpPr>
            <a:xfrm>
              <a:off x="1751220" y="2553305"/>
              <a:ext cx="2635412" cy="1751564"/>
              <a:chOff x="1751220" y="2553305"/>
              <a:chExt cx="2635412" cy="1751564"/>
            </a:xfrm>
          </p:grpSpPr>
          <p:grpSp>
            <p:nvGrpSpPr>
              <p:cNvPr id="1410" name="Google Shape;1410;p167"/>
              <p:cNvGrpSpPr/>
              <p:nvPr/>
            </p:nvGrpSpPr>
            <p:grpSpPr>
              <a:xfrm>
                <a:off x="1751220" y="2553305"/>
                <a:ext cx="2635412" cy="1751564"/>
                <a:chOff x="1751220" y="2553305"/>
                <a:chExt cx="2635412" cy="1751564"/>
              </a:xfrm>
            </p:grpSpPr>
            <p:sp>
              <p:nvSpPr>
                <p:cNvPr id="1411" name="Google Shape;1411;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4" name="Google Shape;1414;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5" name="Google Shape;1415;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6" name="Google Shape;1416;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7" name="Shape 1417"/>
        <p:cNvGrpSpPr/>
        <p:nvPr/>
      </p:nvGrpSpPr>
      <p:grpSpPr>
        <a:xfrm>
          <a:off x="0" y="0"/>
          <a:ext cx="0" cy="0"/>
          <a:chOff x="0" y="0"/>
          <a:chExt cx="0" cy="0"/>
        </a:xfrm>
      </p:grpSpPr>
      <p:sp>
        <p:nvSpPr>
          <p:cNvPr id="1418" name="Google Shape;1418;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19" name="Google Shape;1419;p168"/>
          <p:cNvGrpSpPr/>
          <p:nvPr/>
        </p:nvGrpSpPr>
        <p:grpSpPr>
          <a:xfrm>
            <a:off x="699543" y="9578871"/>
            <a:ext cx="860353" cy="172004"/>
            <a:chOff x="1751220" y="2553305"/>
            <a:chExt cx="8690433" cy="1751564"/>
          </a:xfrm>
        </p:grpSpPr>
        <p:grpSp>
          <p:nvGrpSpPr>
            <p:cNvPr id="1420" name="Google Shape;1420;p168"/>
            <p:cNvGrpSpPr/>
            <p:nvPr/>
          </p:nvGrpSpPr>
          <p:grpSpPr>
            <a:xfrm>
              <a:off x="4940894" y="2609525"/>
              <a:ext cx="5500759" cy="1694643"/>
              <a:chOff x="4940894" y="2609525"/>
              <a:chExt cx="5500759" cy="1694643"/>
            </a:xfrm>
          </p:grpSpPr>
          <p:sp>
            <p:nvSpPr>
              <p:cNvPr id="1421" name="Google Shape;1421;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4" name="Google Shape;1424;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5" name="Google Shape;1425;p168"/>
            <p:cNvGrpSpPr/>
            <p:nvPr/>
          </p:nvGrpSpPr>
          <p:grpSpPr>
            <a:xfrm>
              <a:off x="1751220" y="2553305"/>
              <a:ext cx="2635412" cy="1751564"/>
              <a:chOff x="1751220" y="2553305"/>
              <a:chExt cx="2635412" cy="1751564"/>
            </a:xfrm>
          </p:grpSpPr>
          <p:grpSp>
            <p:nvGrpSpPr>
              <p:cNvPr id="1426" name="Google Shape;1426;p168"/>
              <p:cNvGrpSpPr/>
              <p:nvPr/>
            </p:nvGrpSpPr>
            <p:grpSpPr>
              <a:xfrm>
                <a:off x="1751220" y="2553305"/>
                <a:ext cx="2635412" cy="1751564"/>
                <a:chOff x="1751220" y="2553305"/>
                <a:chExt cx="2635412" cy="1751564"/>
              </a:xfrm>
            </p:grpSpPr>
            <p:sp>
              <p:nvSpPr>
                <p:cNvPr id="1427" name="Google Shape;1427;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0" name="Google Shape;1430;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1" name="Google Shape;1431;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2" name="Google Shape;1432;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3" name="Shape 1433"/>
        <p:cNvGrpSpPr/>
        <p:nvPr/>
      </p:nvGrpSpPr>
      <p:grpSpPr>
        <a:xfrm>
          <a:off x="0" y="0"/>
          <a:ext cx="0" cy="0"/>
          <a:chOff x="0" y="0"/>
          <a:chExt cx="0" cy="0"/>
        </a:xfrm>
      </p:grpSpPr>
      <p:sp>
        <p:nvSpPr>
          <p:cNvPr id="1434" name="Google Shape;1434;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36" name="Google Shape;1436;p169"/>
          <p:cNvGrpSpPr/>
          <p:nvPr/>
        </p:nvGrpSpPr>
        <p:grpSpPr>
          <a:xfrm>
            <a:off x="699543" y="9578871"/>
            <a:ext cx="860353" cy="172004"/>
            <a:chOff x="1751220" y="2553305"/>
            <a:chExt cx="8690433" cy="1751564"/>
          </a:xfrm>
        </p:grpSpPr>
        <p:grpSp>
          <p:nvGrpSpPr>
            <p:cNvPr id="1437" name="Google Shape;1437;p169"/>
            <p:cNvGrpSpPr/>
            <p:nvPr/>
          </p:nvGrpSpPr>
          <p:grpSpPr>
            <a:xfrm>
              <a:off x="4940894" y="2609525"/>
              <a:ext cx="5500759" cy="1694643"/>
              <a:chOff x="4940894" y="2609525"/>
              <a:chExt cx="5500759" cy="1694643"/>
            </a:xfrm>
          </p:grpSpPr>
          <p:sp>
            <p:nvSpPr>
              <p:cNvPr id="1438" name="Google Shape;1438;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1" name="Google Shape;1441;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2" name="Google Shape;1442;p169"/>
            <p:cNvGrpSpPr/>
            <p:nvPr/>
          </p:nvGrpSpPr>
          <p:grpSpPr>
            <a:xfrm>
              <a:off x="1751220" y="2553305"/>
              <a:ext cx="2635412" cy="1751564"/>
              <a:chOff x="1751220" y="2553305"/>
              <a:chExt cx="2635412" cy="1751564"/>
            </a:xfrm>
          </p:grpSpPr>
          <p:grpSp>
            <p:nvGrpSpPr>
              <p:cNvPr id="1443" name="Google Shape;1443;p169"/>
              <p:cNvGrpSpPr/>
              <p:nvPr/>
            </p:nvGrpSpPr>
            <p:grpSpPr>
              <a:xfrm>
                <a:off x="1751220" y="2553305"/>
                <a:ext cx="2635412" cy="1751564"/>
                <a:chOff x="1751220" y="2553305"/>
                <a:chExt cx="2635412" cy="1751564"/>
              </a:xfrm>
            </p:grpSpPr>
            <p:sp>
              <p:nvSpPr>
                <p:cNvPr id="1444" name="Google Shape;1444;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7" name="Google Shape;1447;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8" name="Google Shape;1448;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9" name="Google Shape;1449;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Font typeface="Optimistic Display"/>
              <a:buNone/>
              <a:defRPr>
                <a:latin typeface="Optimistic Display"/>
                <a:ea typeface="Optimistic Display"/>
                <a:cs typeface="Optimistic Display"/>
                <a:sym typeface="Optimistic Display"/>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1pPr>
            <a:lvl2pPr indent="-381000" lvl="1" marL="9144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2pPr>
            <a:lvl3pPr indent="-381000" lvl="2" marL="13716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3pPr>
            <a:lvl4pPr indent="-381000" lvl="3" marL="18288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4pPr>
            <a:lvl5pPr indent="-381000" lvl="4" marL="22860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5pPr>
            <a:lvl6pPr indent="-381000" lvl="5" marL="27432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6pPr>
            <a:lvl7pPr indent="-381000" lvl="6" marL="32004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7pPr>
            <a:lvl8pPr indent="-381000" lvl="7" marL="36576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8pPr>
            <a:lvl9pPr indent="-381000" lvl="8" marL="4114800" algn="l">
              <a:lnSpc>
                <a:spcPct val="115000"/>
              </a:lnSpc>
              <a:spcBef>
                <a:spcPts val="2000"/>
              </a:spcBef>
              <a:spcAft>
                <a:spcPts val="200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9pPr>
          </a:lstStyle>
          <a:p/>
        </p:txBody>
      </p:sp>
      <p:sp>
        <p:nvSpPr>
          <p:cNvPr id="686" name="Google Shape;686;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grpSp>
        <p:nvGrpSpPr>
          <p:cNvPr id="687" name="Google Shape;687;p85"/>
          <p:cNvGrpSpPr/>
          <p:nvPr/>
        </p:nvGrpSpPr>
        <p:grpSpPr>
          <a:xfrm>
            <a:off x="699543" y="9578871"/>
            <a:ext cx="860353" cy="172004"/>
            <a:chOff x="1751220" y="2553305"/>
            <a:chExt cx="8690433" cy="1751564"/>
          </a:xfrm>
        </p:grpSpPr>
        <p:grpSp>
          <p:nvGrpSpPr>
            <p:cNvPr id="688" name="Google Shape;688;p85"/>
            <p:cNvGrpSpPr/>
            <p:nvPr/>
          </p:nvGrpSpPr>
          <p:grpSpPr>
            <a:xfrm>
              <a:off x="4940894" y="2609525"/>
              <a:ext cx="5500759" cy="1694643"/>
              <a:chOff x="4940894" y="2609525"/>
              <a:chExt cx="5500759" cy="1694643"/>
            </a:xfrm>
          </p:grpSpPr>
          <p:sp>
            <p:nvSpPr>
              <p:cNvPr id="689" name="Google Shape;68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2" name="Google Shape;69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3" name="Google Shape;693;p85"/>
            <p:cNvGrpSpPr/>
            <p:nvPr/>
          </p:nvGrpSpPr>
          <p:grpSpPr>
            <a:xfrm>
              <a:off x="1751220" y="2553305"/>
              <a:ext cx="2635412" cy="1751564"/>
              <a:chOff x="1751220" y="2553305"/>
              <a:chExt cx="2635412" cy="1751564"/>
            </a:xfrm>
          </p:grpSpPr>
          <p:grpSp>
            <p:nvGrpSpPr>
              <p:cNvPr id="694" name="Google Shape;694;p85"/>
              <p:cNvGrpSpPr/>
              <p:nvPr/>
            </p:nvGrpSpPr>
            <p:grpSpPr>
              <a:xfrm>
                <a:off x="1751220" y="2553305"/>
                <a:ext cx="2635412" cy="1751564"/>
                <a:chOff x="1751220" y="2553305"/>
                <a:chExt cx="2635412" cy="1751564"/>
              </a:xfrm>
            </p:grpSpPr>
            <p:sp>
              <p:nvSpPr>
                <p:cNvPr id="695" name="Google Shape;69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8" name="Google Shape;69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9" name="Google Shape;69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00" name="Google Shape;700;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717" name="Shape 717"/>
        <p:cNvGrpSpPr/>
        <p:nvPr/>
      </p:nvGrpSpPr>
      <p:grpSpPr>
        <a:xfrm>
          <a:off x="0" y="0"/>
          <a:ext cx="0" cy="0"/>
          <a:chOff x="0" y="0"/>
          <a:chExt cx="0" cy="0"/>
        </a:xfrm>
      </p:grpSpPr>
      <p:sp>
        <p:nvSpPr>
          <p:cNvPr id="718" name="Google Shape;718;p87"/>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20" name="Google Shape;720;p87"/>
          <p:cNvGrpSpPr/>
          <p:nvPr/>
        </p:nvGrpSpPr>
        <p:grpSpPr>
          <a:xfrm>
            <a:off x="699543" y="9578871"/>
            <a:ext cx="860353" cy="172004"/>
            <a:chOff x="1751220" y="2553305"/>
            <a:chExt cx="8690433" cy="1751564"/>
          </a:xfrm>
        </p:grpSpPr>
        <p:grpSp>
          <p:nvGrpSpPr>
            <p:cNvPr id="721" name="Google Shape;721;p87"/>
            <p:cNvGrpSpPr/>
            <p:nvPr/>
          </p:nvGrpSpPr>
          <p:grpSpPr>
            <a:xfrm>
              <a:off x="4940894" y="2609525"/>
              <a:ext cx="5500759" cy="1694643"/>
              <a:chOff x="4940894" y="2609525"/>
              <a:chExt cx="5500759" cy="1694643"/>
            </a:xfrm>
          </p:grpSpPr>
          <p:sp>
            <p:nvSpPr>
              <p:cNvPr id="722" name="Google Shape;722;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5" name="Google Shape;725;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6" name="Google Shape;726;p87"/>
            <p:cNvGrpSpPr/>
            <p:nvPr/>
          </p:nvGrpSpPr>
          <p:grpSpPr>
            <a:xfrm>
              <a:off x="1751220" y="2553305"/>
              <a:ext cx="2635412" cy="1751564"/>
              <a:chOff x="1751220" y="2553305"/>
              <a:chExt cx="2635412" cy="1751564"/>
            </a:xfrm>
          </p:grpSpPr>
          <p:grpSp>
            <p:nvGrpSpPr>
              <p:cNvPr id="727" name="Google Shape;727;p87"/>
              <p:cNvGrpSpPr/>
              <p:nvPr/>
            </p:nvGrpSpPr>
            <p:grpSpPr>
              <a:xfrm>
                <a:off x="1751220" y="2553305"/>
                <a:ext cx="2635412" cy="1751564"/>
                <a:chOff x="1751220" y="2553305"/>
                <a:chExt cx="2635412" cy="1751564"/>
              </a:xfrm>
            </p:grpSpPr>
            <p:sp>
              <p:nvSpPr>
                <p:cNvPr id="728" name="Google Shape;728;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1" name="Google Shape;731;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2" name="Google Shape;732;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3" name="Google Shape;733;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4" name="Shape 734"/>
        <p:cNvGrpSpPr/>
        <p:nvPr/>
      </p:nvGrpSpPr>
      <p:grpSpPr>
        <a:xfrm>
          <a:off x="0" y="0"/>
          <a:ext cx="0" cy="0"/>
          <a:chOff x="0" y="0"/>
          <a:chExt cx="0" cy="0"/>
        </a:xfrm>
      </p:grpSpPr>
      <p:sp>
        <p:nvSpPr>
          <p:cNvPr id="735" name="Google Shape;735;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37" name="Google Shape;737;p88"/>
          <p:cNvGrpSpPr/>
          <p:nvPr/>
        </p:nvGrpSpPr>
        <p:grpSpPr>
          <a:xfrm>
            <a:off x="699543" y="9578871"/>
            <a:ext cx="860353" cy="172004"/>
            <a:chOff x="1751220" y="2553305"/>
            <a:chExt cx="8690433" cy="1751564"/>
          </a:xfrm>
        </p:grpSpPr>
        <p:grpSp>
          <p:nvGrpSpPr>
            <p:cNvPr id="738" name="Google Shape;738;p88"/>
            <p:cNvGrpSpPr/>
            <p:nvPr/>
          </p:nvGrpSpPr>
          <p:grpSpPr>
            <a:xfrm>
              <a:off x="4940894" y="2609525"/>
              <a:ext cx="5500759" cy="1694643"/>
              <a:chOff x="4940894" y="2609525"/>
              <a:chExt cx="5500759" cy="1694643"/>
            </a:xfrm>
          </p:grpSpPr>
          <p:sp>
            <p:nvSpPr>
              <p:cNvPr id="739" name="Google Shape;739;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2" name="Google Shape;742;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3" name="Google Shape;743;p88"/>
            <p:cNvGrpSpPr/>
            <p:nvPr/>
          </p:nvGrpSpPr>
          <p:grpSpPr>
            <a:xfrm>
              <a:off x="1751220" y="2553305"/>
              <a:ext cx="2635412" cy="1751564"/>
              <a:chOff x="1751220" y="2553305"/>
              <a:chExt cx="2635412" cy="1751564"/>
            </a:xfrm>
          </p:grpSpPr>
          <p:grpSp>
            <p:nvGrpSpPr>
              <p:cNvPr id="744" name="Google Shape;744;p88"/>
              <p:cNvGrpSpPr/>
              <p:nvPr/>
            </p:nvGrpSpPr>
            <p:grpSpPr>
              <a:xfrm>
                <a:off x="1751220" y="2553305"/>
                <a:ext cx="2635412" cy="1751564"/>
                <a:chOff x="1751220" y="2553305"/>
                <a:chExt cx="2635412" cy="1751564"/>
              </a:xfrm>
            </p:grpSpPr>
            <p:sp>
              <p:nvSpPr>
                <p:cNvPr id="745" name="Google Shape;745;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8" name="Google Shape;748;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9" name="Google Shape;749;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50" name="Google Shape;750;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1" name="Shape 751"/>
        <p:cNvGrpSpPr/>
        <p:nvPr/>
      </p:nvGrpSpPr>
      <p:grpSpPr>
        <a:xfrm>
          <a:off x="0" y="0"/>
          <a:ext cx="0" cy="0"/>
          <a:chOff x="0" y="0"/>
          <a:chExt cx="0" cy="0"/>
        </a:xfrm>
      </p:grpSpPr>
      <p:sp>
        <p:nvSpPr>
          <p:cNvPr id="752" name="Google Shape;752;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54" name="Google Shape;754;p89"/>
          <p:cNvGrpSpPr/>
          <p:nvPr/>
        </p:nvGrpSpPr>
        <p:grpSpPr>
          <a:xfrm>
            <a:off x="699543" y="9578871"/>
            <a:ext cx="860353" cy="172004"/>
            <a:chOff x="1751220" y="2553305"/>
            <a:chExt cx="8690433" cy="1751564"/>
          </a:xfrm>
        </p:grpSpPr>
        <p:grpSp>
          <p:nvGrpSpPr>
            <p:cNvPr id="755" name="Google Shape;755;p89"/>
            <p:cNvGrpSpPr/>
            <p:nvPr/>
          </p:nvGrpSpPr>
          <p:grpSpPr>
            <a:xfrm>
              <a:off x="4940894" y="2609525"/>
              <a:ext cx="5500759" cy="1694643"/>
              <a:chOff x="4940894" y="2609525"/>
              <a:chExt cx="5500759" cy="1694643"/>
            </a:xfrm>
          </p:grpSpPr>
          <p:sp>
            <p:nvSpPr>
              <p:cNvPr id="756" name="Google Shape;756;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9" name="Google Shape;759;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60" name="Google Shape;760;p89"/>
            <p:cNvGrpSpPr/>
            <p:nvPr/>
          </p:nvGrpSpPr>
          <p:grpSpPr>
            <a:xfrm>
              <a:off x="1751220" y="2553305"/>
              <a:ext cx="2635412" cy="1751564"/>
              <a:chOff x="1751220" y="2553305"/>
              <a:chExt cx="2635412" cy="1751564"/>
            </a:xfrm>
          </p:grpSpPr>
          <p:grpSp>
            <p:nvGrpSpPr>
              <p:cNvPr id="761" name="Google Shape;761;p89"/>
              <p:cNvGrpSpPr/>
              <p:nvPr/>
            </p:nvGrpSpPr>
            <p:grpSpPr>
              <a:xfrm>
                <a:off x="1751220" y="2553305"/>
                <a:ext cx="2635412" cy="1751564"/>
                <a:chOff x="1751220" y="2553305"/>
                <a:chExt cx="2635412" cy="1751564"/>
              </a:xfrm>
            </p:grpSpPr>
            <p:sp>
              <p:nvSpPr>
                <p:cNvPr id="762" name="Google Shape;762;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5" name="Google Shape;765;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6" name="Google Shape;766;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7" name="Google Shape;767;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8" name="Shape 768"/>
        <p:cNvGrpSpPr/>
        <p:nvPr/>
      </p:nvGrpSpPr>
      <p:grpSpPr>
        <a:xfrm>
          <a:off x="0" y="0"/>
          <a:ext cx="0" cy="0"/>
          <a:chOff x="0" y="0"/>
          <a:chExt cx="0" cy="0"/>
        </a:xfrm>
      </p:grpSpPr>
      <p:grpSp>
        <p:nvGrpSpPr>
          <p:cNvPr id="769" name="Google Shape;769;p90"/>
          <p:cNvGrpSpPr/>
          <p:nvPr/>
        </p:nvGrpSpPr>
        <p:grpSpPr>
          <a:xfrm>
            <a:off x="6572242" y="4629409"/>
            <a:ext cx="5144736" cy="1028869"/>
            <a:chOff x="1751220" y="2553305"/>
            <a:chExt cx="8690433" cy="1751564"/>
          </a:xfrm>
        </p:grpSpPr>
        <p:grpSp>
          <p:nvGrpSpPr>
            <p:cNvPr id="770" name="Google Shape;770;p90"/>
            <p:cNvGrpSpPr/>
            <p:nvPr/>
          </p:nvGrpSpPr>
          <p:grpSpPr>
            <a:xfrm>
              <a:off x="4940894" y="2609525"/>
              <a:ext cx="5500759" cy="1694643"/>
              <a:chOff x="4940894" y="2609525"/>
              <a:chExt cx="5500759" cy="1694643"/>
            </a:xfrm>
          </p:grpSpPr>
          <p:sp>
            <p:nvSpPr>
              <p:cNvPr id="771" name="Google Shape;771;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4" name="Google Shape;774;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5" name="Google Shape;775;p90"/>
            <p:cNvGrpSpPr/>
            <p:nvPr/>
          </p:nvGrpSpPr>
          <p:grpSpPr>
            <a:xfrm>
              <a:off x="1751220" y="2553305"/>
              <a:ext cx="2635412" cy="1751564"/>
              <a:chOff x="1751220" y="2553305"/>
              <a:chExt cx="2635412" cy="1751564"/>
            </a:xfrm>
          </p:grpSpPr>
          <p:grpSp>
            <p:nvGrpSpPr>
              <p:cNvPr id="776" name="Google Shape;776;p90"/>
              <p:cNvGrpSpPr/>
              <p:nvPr/>
            </p:nvGrpSpPr>
            <p:grpSpPr>
              <a:xfrm>
                <a:off x="1751220" y="2553305"/>
                <a:ext cx="2635412" cy="1751564"/>
                <a:chOff x="1751220" y="2553305"/>
                <a:chExt cx="2635412" cy="1751564"/>
              </a:xfrm>
            </p:grpSpPr>
            <p:sp>
              <p:nvSpPr>
                <p:cNvPr id="777" name="Google Shape;777;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0" name="Google Shape;780;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1" name="Google Shape;781;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2" name="Shape 782"/>
        <p:cNvGrpSpPr/>
        <p:nvPr/>
      </p:nvGrpSpPr>
      <p:grpSpPr>
        <a:xfrm>
          <a:off x="0" y="0"/>
          <a:ext cx="0" cy="0"/>
          <a:chOff x="0" y="0"/>
          <a:chExt cx="0" cy="0"/>
        </a:xfrm>
      </p:grpSpPr>
      <p:sp>
        <p:nvSpPr>
          <p:cNvPr id="783" name="Google Shape;783;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6" name="Google Shape;786;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7" name="Google Shape;787;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8" name="Google Shape;788;p91"/>
          <p:cNvGrpSpPr/>
          <p:nvPr/>
        </p:nvGrpSpPr>
        <p:grpSpPr>
          <a:xfrm>
            <a:off x="15867399" y="9251826"/>
            <a:ext cx="1725920" cy="347510"/>
            <a:chOff x="15867399" y="9251826"/>
            <a:chExt cx="1725920" cy="347510"/>
          </a:xfrm>
        </p:grpSpPr>
        <p:grpSp>
          <p:nvGrpSpPr>
            <p:cNvPr id="789" name="Google Shape;789;p91"/>
            <p:cNvGrpSpPr/>
            <p:nvPr/>
          </p:nvGrpSpPr>
          <p:grpSpPr>
            <a:xfrm>
              <a:off x="16500868" y="9262980"/>
              <a:ext cx="1092451" cy="336217"/>
              <a:chOff x="4940894" y="2609525"/>
              <a:chExt cx="5500759" cy="1694643"/>
            </a:xfrm>
          </p:grpSpPr>
          <p:sp>
            <p:nvSpPr>
              <p:cNvPr id="790" name="Google Shape;790;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3" name="Google Shape;793;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4" name="Google Shape;794;p91"/>
            <p:cNvGrpSpPr/>
            <p:nvPr/>
          </p:nvGrpSpPr>
          <p:grpSpPr>
            <a:xfrm>
              <a:off x="15867399" y="9251826"/>
              <a:ext cx="523393" cy="347510"/>
              <a:chOff x="1751220" y="2553305"/>
              <a:chExt cx="2635412" cy="1751564"/>
            </a:xfrm>
          </p:grpSpPr>
          <p:grpSp>
            <p:nvGrpSpPr>
              <p:cNvPr id="795" name="Google Shape;795;p91"/>
              <p:cNvGrpSpPr/>
              <p:nvPr/>
            </p:nvGrpSpPr>
            <p:grpSpPr>
              <a:xfrm>
                <a:off x="1751220" y="2553305"/>
                <a:ext cx="2635412" cy="1751564"/>
                <a:chOff x="1751220" y="2553305"/>
                <a:chExt cx="2635412" cy="1751564"/>
              </a:xfrm>
            </p:grpSpPr>
            <p:sp>
              <p:nvSpPr>
                <p:cNvPr id="796" name="Google Shape;796;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9" name="Google Shape;799;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00" name="Google Shape;800;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1" name="Shape 801"/>
        <p:cNvGrpSpPr/>
        <p:nvPr/>
      </p:nvGrpSpPr>
      <p:grpSpPr>
        <a:xfrm>
          <a:off x="0" y="0"/>
          <a:ext cx="0" cy="0"/>
          <a:chOff x="0" y="0"/>
          <a:chExt cx="0" cy="0"/>
        </a:xfrm>
      </p:grpSpPr>
      <p:sp>
        <p:nvSpPr>
          <p:cNvPr id="802" name="Google Shape;802;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3" name="Google Shape;803;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4" name="Shape 804"/>
        <p:cNvGrpSpPr/>
        <p:nvPr/>
      </p:nvGrpSpPr>
      <p:grpSpPr>
        <a:xfrm>
          <a:off x="0" y="0"/>
          <a:ext cx="0" cy="0"/>
          <a:chOff x="0" y="0"/>
          <a:chExt cx="0" cy="0"/>
        </a:xfrm>
      </p:grpSpPr>
      <p:sp>
        <p:nvSpPr>
          <p:cNvPr id="805" name="Google Shape;805;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6" name="Google Shape;806;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8" name="Google Shape;808;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0" name="Google Shape;810;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2" name="Google Shape;812;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4" name="Google Shape;814;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6" name="Google Shape;816;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8" name="Google Shape;818;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20" name="Google Shape;820;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9" name="Google Shape;829;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30" name="Shape 830"/>
        <p:cNvGrpSpPr/>
        <p:nvPr/>
      </p:nvGrpSpPr>
      <p:grpSpPr>
        <a:xfrm>
          <a:off x="0" y="0"/>
          <a:ext cx="0" cy="0"/>
          <a:chOff x="0" y="0"/>
          <a:chExt cx="0" cy="0"/>
        </a:xfrm>
      </p:grpSpPr>
      <p:sp>
        <p:nvSpPr>
          <p:cNvPr id="831" name="Google Shape;831;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2" name="Google Shape;832;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3" name="Shape 833"/>
        <p:cNvGrpSpPr/>
        <p:nvPr/>
      </p:nvGrpSpPr>
      <p:grpSpPr>
        <a:xfrm>
          <a:off x="0" y="0"/>
          <a:ext cx="0" cy="0"/>
          <a:chOff x="0" y="0"/>
          <a:chExt cx="0" cy="0"/>
        </a:xfrm>
      </p:grpSpPr>
      <p:sp>
        <p:nvSpPr>
          <p:cNvPr id="834" name="Google Shape;834;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5" name="Google Shape;835;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6" name="Shape 836"/>
        <p:cNvGrpSpPr/>
        <p:nvPr/>
      </p:nvGrpSpPr>
      <p:grpSpPr>
        <a:xfrm>
          <a:off x="0" y="0"/>
          <a:ext cx="0" cy="0"/>
          <a:chOff x="0" y="0"/>
          <a:chExt cx="0" cy="0"/>
        </a:xfrm>
      </p:grpSpPr>
      <p:sp>
        <p:nvSpPr>
          <p:cNvPr id="837" name="Google Shape;837;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8" name="Shape 838"/>
        <p:cNvGrpSpPr/>
        <p:nvPr/>
      </p:nvGrpSpPr>
      <p:grpSpPr>
        <a:xfrm>
          <a:off x="0" y="0"/>
          <a:ext cx="0" cy="0"/>
          <a:chOff x="0" y="0"/>
          <a:chExt cx="0" cy="0"/>
        </a:xfrm>
      </p:grpSpPr>
      <p:sp>
        <p:nvSpPr>
          <p:cNvPr id="839" name="Google Shape;839;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40" name="Google Shape;840;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1" name="Google Shape;841;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2" name="Google Shape;842;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3" name="Google Shape;843;p97"/>
          <p:cNvGrpSpPr/>
          <p:nvPr/>
        </p:nvGrpSpPr>
        <p:grpSpPr>
          <a:xfrm>
            <a:off x="757593" y="9578871"/>
            <a:ext cx="860353" cy="172004"/>
            <a:chOff x="1751220" y="2553305"/>
            <a:chExt cx="8690433" cy="1751564"/>
          </a:xfrm>
        </p:grpSpPr>
        <p:grpSp>
          <p:nvGrpSpPr>
            <p:cNvPr id="844" name="Google Shape;844;p97"/>
            <p:cNvGrpSpPr/>
            <p:nvPr/>
          </p:nvGrpSpPr>
          <p:grpSpPr>
            <a:xfrm>
              <a:off x="4940894" y="2609525"/>
              <a:ext cx="5500759" cy="1694643"/>
              <a:chOff x="4940894" y="2609525"/>
              <a:chExt cx="5500759" cy="1694643"/>
            </a:xfrm>
          </p:grpSpPr>
          <p:sp>
            <p:nvSpPr>
              <p:cNvPr id="845" name="Google Shape;845;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8" name="Google Shape;848;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9" name="Google Shape;849;p97"/>
            <p:cNvGrpSpPr/>
            <p:nvPr/>
          </p:nvGrpSpPr>
          <p:grpSpPr>
            <a:xfrm>
              <a:off x="1751220" y="2553305"/>
              <a:ext cx="2635412" cy="1751564"/>
              <a:chOff x="1751220" y="2553305"/>
              <a:chExt cx="2635412" cy="1751564"/>
            </a:xfrm>
          </p:grpSpPr>
          <p:grpSp>
            <p:nvGrpSpPr>
              <p:cNvPr id="850" name="Google Shape;850;p97"/>
              <p:cNvGrpSpPr/>
              <p:nvPr/>
            </p:nvGrpSpPr>
            <p:grpSpPr>
              <a:xfrm>
                <a:off x="1751220" y="2553305"/>
                <a:ext cx="2635412" cy="1751564"/>
                <a:chOff x="1751220" y="2553305"/>
                <a:chExt cx="2635412" cy="1751564"/>
              </a:xfrm>
            </p:grpSpPr>
            <p:sp>
              <p:nvSpPr>
                <p:cNvPr id="851" name="Google Shape;851;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4" name="Google Shape;854;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5" name="Google Shape;855;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6" name="Google Shape;856;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7" name="Shape 857"/>
        <p:cNvGrpSpPr/>
        <p:nvPr/>
      </p:nvGrpSpPr>
      <p:grpSpPr>
        <a:xfrm>
          <a:off x="0" y="0"/>
          <a:ext cx="0" cy="0"/>
          <a:chOff x="0" y="0"/>
          <a:chExt cx="0" cy="0"/>
        </a:xfrm>
      </p:grpSpPr>
      <p:sp>
        <p:nvSpPr>
          <p:cNvPr id="858" name="Google Shape;858;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9" name="Google Shape;859;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60" name="Google Shape;860;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1" name="Google Shape;861;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2" name="Google Shape;862;p98"/>
          <p:cNvGrpSpPr/>
          <p:nvPr/>
        </p:nvGrpSpPr>
        <p:grpSpPr>
          <a:xfrm>
            <a:off x="699217" y="9415916"/>
            <a:ext cx="852259" cy="171601"/>
            <a:chOff x="15867399" y="9251826"/>
            <a:chExt cx="1725920" cy="347510"/>
          </a:xfrm>
        </p:grpSpPr>
        <p:grpSp>
          <p:nvGrpSpPr>
            <p:cNvPr id="863" name="Google Shape;863;p98"/>
            <p:cNvGrpSpPr/>
            <p:nvPr/>
          </p:nvGrpSpPr>
          <p:grpSpPr>
            <a:xfrm>
              <a:off x="16500868" y="9262980"/>
              <a:ext cx="1092451" cy="336217"/>
              <a:chOff x="4940894" y="2609525"/>
              <a:chExt cx="5500759" cy="1694643"/>
            </a:xfrm>
          </p:grpSpPr>
          <p:sp>
            <p:nvSpPr>
              <p:cNvPr id="864" name="Google Shape;864;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7" name="Google Shape;867;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8" name="Google Shape;868;p98"/>
            <p:cNvGrpSpPr/>
            <p:nvPr/>
          </p:nvGrpSpPr>
          <p:grpSpPr>
            <a:xfrm>
              <a:off x="15867399" y="9251826"/>
              <a:ext cx="523393" cy="347510"/>
              <a:chOff x="1751220" y="2553305"/>
              <a:chExt cx="2635412" cy="1751564"/>
            </a:xfrm>
          </p:grpSpPr>
          <p:grpSp>
            <p:nvGrpSpPr>
              <p:cNvPr id="869" name="Google Shape;869;p98"/>
              <p:cNvGrpSpPr/>
              <p:nvPr/>
            </p:nvGrpSpPr>
            <p:grpSpPr>
              <a:xfrm>
                <a:off x="1751220" y="2553305"/>
                <a:ext cx="2635412" cy="1751564"/>
                <a:chOff x="1751220" y="2553305"/>
                <a:chExt cx="2635412" cy="1751564"/>
              </a:xfrm>
            </p:grpSpPr>
            <p:sp>
              <p:nvSpPr>
                <p:cNvPr id="870" name="Google Shape;870;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3" name="Google Shape;873;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4" name="Google Shape;874;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5" name="Google Shape;875;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fr-FR" sz="1400" u="none" cap="none" strike="noStrike">
                <a:solidFill>
                  <a:schemeClr val="lt1"/>
                </a:solidFill>
                <a:latin typeface="Arial"/>
                <a:ea typeface="Arial"/>
                <a:cs typeface="Arial"/>
                <a:sym typeface="Arial"/>
              </a:rPr>
              <a:t>0</a:t>
            </a:r>
            <a:fld id="{00000000-1234-1234-1234-123412341234}" type="slidenum">
              <a:rPr b="1" i="0" lang="fr-FR"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6" name="Shape 876"/>
        <p:cNvGrpSpPr/>
        <p:nvPr/>
      </p:nvGrpSpPr>
      <p:grpSpPr>
        <a:xfrm>
          <a:off x="0" y="0"/>
          <a:ext cx="0" cy="0"/>
          <a:chOff x="0" y="0"/>
          <a:chExt cx="0" cy="0"/>
        </a:xfrm>
      </p:grpSpPr>
      <p:sp>
        <p:nvSpPr>
          <p:cNvPr id="877" name="Google Shape;877;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8" name="Google Shape;878;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9" name="Google Shape;879;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80" name="Shape 880"/>
        <p:cNvGrpSpPr/>
        <p:nvPr/>
      </p:nvGrpSpPr>
      <p:grpSpPr>
        <a:xfrm>
          <a:off x="0" y="0"/>
          <a:ext cx="0" cy="0"/>
          <a:chOff x="0" y="0"/>
          <a:chExt cx="0" cy="0"/>
        </a:xfrm>
      </p:grpSpPr>
      <p:sp>
        <p:nvSpPr>
          <p:cNvPr id="881" name="Google Shape;881;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2" name="Google Shape;882;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3" name="Google Shape;883;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4" name="Shape 884"/>
        <p:cNvGrpSpPr/>
        <p:nvPr/>
      </p:nvGrpSpPr>
      <p:grpSpPr>
        <a:xfrm>
          <a:off x="0" y="0"/>
          <a:ext cx="0" cy="0"/>
          <a:chOff x="0" y="0"/>
          <a:chExt cx="0" cy="0"/>
        </a:xfrm>
      </p:grpSpPr>
      <p:sp>
        <p:nvSpPr>
          <p:cNvPr id="885" name="Google Shape;885;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6" name="Google Shape;886;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7" name="Google Shape;887;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2.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1.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Medium"/>
              <a:buNone/>
              <a:defRPr i="0" sz="5600" u="none" cap="none" strike="noStrike">
                <a:solidFill>
                  <a:schemeClr val="dk1"/>
                </a:solidFill>
                <a:latin typeface="Optimistic Display Medium"/>
                <a:ea typeface="Optimistic Display Medium"/>
                <a:cs typeface="Optimistic Display Medium"/>
                <a:sym typeface="Optimistic Display Medium"/>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30.jpg"/><Relationship Id="rId5" Type="http://schemas.openxmlformats.org/officeDocument/2006/relationships/image" Target="../media/image36.png"/><Relationship Id="rId6" Type="http://schemas.openxmlformats.org/officeDocument/2006/relationships/image" Target="../media/image44.png"/><Relationship Id="rId7" Type="http://schemas.openxmlformats.org/officeDocument/2006/relationships/image" Target="../media/image34.jpg"/><Relationship Id="rId8" Type="http://schemas.openxmlformats.org/officeDocument/2006/relationships/image" Target="../media/image29.png"/><Relationship Id="rId20" Type="http://schemas.openxmlformats.org/officeDocument/2006/relationships/image" Target="../media/image40.png"/><Relationship Id="rId22" Type="http://schemas.openxmlformats.org/officeDocument/2006/relationships/image" Target="../media/image35.png"/><Relationship Id="rId21" Type="http://schemas.openxmlformats.org/officeDocument/2006/relationships/image" Target="../media/image37.png"/><Relationship Id="rId24" Type="http://schemas.openxmlformats.org/officeDocument/2006/relationships/image" Target="../media/image50.png"/><Relationship Id="rId23" Type="http://schemas.openxmlformats.org/officeDocument/2006/relationships/image" Target="../media/image38.png"/><Relationship Id="rId25" Type="http://schemas.openxmlformats.org/officeDocument/2006/relationships/image" Target="../media/image49.png"/><Relationship Id="rId11" Type="http://schemas.openxmlformats.org/officeDocument/2006/relationships/image" Target="../media/image26.png"/><Relationship Id="rId10" Type="http://schemas.openxmlformats.org/officeDocument/2006/relationships/image" Target="../media/image32.png"/><Relationship Id="rId13" Type="http://schemas.openxmlformats.org/officeDocument/2006/relationships/image" Target="../media/image31.png"/><Relationship Id="rId12" Type="http://schemas.openxmlformats.org/officeDocument/2006/relationships/image" Target="../media/image28.png"/><Relationship Id="rId15" Type="http://schemas.openxmlformats.org/officeDocument/2006/relationships/image" Target="../media/image42.jpg"/><Relationship Id="rId14" Type="http://schemas.openxmlformats.org/officeDocument/2006/relationships/image" Target="../media/image43.png"/><Relationship Id="rId17" Type="http://schemas.openxmlformats.org/officeDocument/2006/relationships/image" Target="../media/image39.png"/><Relationship Id="rId16" Type="http://schemas.openxmlformats.org/officeDocument/2006/relationships/image" Target="../media/image41.png"/><Relationship Id="rId19" Type="http://schemas.openxmlformats.org/officeDocument/2006/relationships/image" Target="../media/image33.png"/><Relationship Id="rId1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61.png"/><Relationship Id="rId5" Type="http://schemas.openxmlformats.org/officeDocument/2006/relationships/image" Target="../media/image52.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54.png"/><Relationship Id="rId6"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58.png"/><Relationship Id="rId5"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70.png"/><Relationship Id="rId5"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81.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69.png"/><Relationship Id="rId5"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80.png"/><Relationship Id="rId6"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5.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84.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101.gif"/><Relationship Id="rId4" Type="http://schemas.openxmlformats.org/officeDocument/2006/relationships/image" Target="../media/image8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83.png"/><Relationship Id="rId4" Type="http://schemas.openxmlformats.org/officeDocument/2006/relationships/image" Target="../media/image96.png"/><Relationship Id="rId5" Type="http://schemas.openxmlformats.org/officeDocument/2006/relationships/image" Target="../media/image103.png"/><Relationship Id="rId6" Type="http://schemas.openxmlformats.org/officeDocument/2006/relationships/image" Target="../media/image109.png"/><Relationship Id="rId7" Type="http://schemas.openxmlformats.org/officeDocument/2006/relationships/image" Target="../media/image104.png"/><Relationship Id="rId8"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91.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2.png"/><Relationship Id="rId4" Type="http://schemas.openxmlformats.org/officeDocument/2006/relationships/image" Target="../media/image108.png"/><Relationship Id="rId5"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110.png"/><Relationship Id="rId5" Type="http://schemas.openxmlformats.org/officeDocument/2006/relationships/image" Target="../media/image1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0.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23.png"/><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39.png"/><Relationship Id="rId4" Type="http://schemas.openxmlformats.org/officeDocument/2006/relationships/image" Target="../media/image1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29.png"/><Relationship Id="rId4" Type="http://schemas.openxmlformats.org/officeDocument/2006/relationships/image" Target="../media/image122.png"/><Relationship Id="rId5" Type="http://schemas.openxmlformats.org/officeDocument/2006/relationships/image" Target="../media/image1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3.png"/><Relationship Id="rId6" Type="http://schemas.openxmlformats.org/officeDocument/2006/relationships/image" Target="../media/image119.png"/><Relationship Id="rId7" Type="http://schemas.openxmlformats.org/officeDocument/2006/relationships/image" Target="../media/image1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32.png"/><Relationship Id="rId4" Type="http://schemas.openxmlformats.org/officeDocument/2006/relationships/image" Target="../media/image121.png"/><Relationship Id="rId5" Type="http://schemas.openxmlformats.org/officeDocument/2006/relationships/image" Target="../media/image135.png"/><Relationship Id="rId6" Type="http://schemas.openxmlformats.org/officeDocument/2006/relationships/image" Target="../media/image134.png"/><Relationship Id="rId7" Type="http://schemas.openxmlformats.org/officeDocument/2006/relationships/image" Target="../media/image140.png"/><Relationship Id="rId8" Type="http://schemas.openxmlformats.org/officeDocument/2006/relationships/image" Target="../media/image1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6.png"/><Relationship Id="rId8"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pic>
        <p:nvPicPr>
          <p:cNvPr id="1454" name="Google Shape;1454;p170"/>
          <p:cNvPicPr preferRelativeResize="0"/>
          <p:nvPr/>
        </p:nvPicPr>
        <p:blipFill rotWithShape="1">
          <a:blip r:embed="rId3">
            <a:alphaModFix/>
          </a:blip>
          <a:srcRect b="0" l="31059" r="12063" t="26264"/>
          <a:stretch/>
        </p:blipFill>
        <p:spPr>
          <a:xfrm>
            <a:off x="9852650" y="1975400"/>
            <a:ext cx="7735800" cy="6684300"/>
          </a:xfrm>
          <a:prstGeom prst="roundRect">
            <a:avLst>
              <a:gd fmla="val 7089" name="adj"/>
            </a:avLst>
          </a:prstGeom>
          <a:noFill/>
          <a:ln>
            <a:noFill/>
          </a:ln>
        </p:spPr>
      </p:pic>
      <p:pic>
        <p:nvPicPr>
          <p:cNvPr id="1455" name="Google Shape;1455;p170"/>
          <p:cNvPicPr preferRelativeResize="0"/>
          <p:nvPr/>
        </p:nvPicPr>
        <p:blipFill rotWithShape="1">
          <a:blip r:embed="rId4">
            <a:alphaModFix/>
          </a:blip>
          <a:srcRect b="0" l="0" r="0" t="0"/>
          <a:stretch/>
        </p:blipFill>
        <p:spPr>
          <a:xfrm>
            <a:off x="218850" y="8796873"/>
            <a:ext cx="3328927" cy="1433651"/>
          </a:xfrm>
          <a:prstGeom prst="rect">
            <a:avLst/>
          </a:prstGeom>
          <a:noFill/>
          <a:ln>
            <a:noFill/>
          </a:ln>
        </p:spPr>
      </p:pic>
      <p:pic>
        <p:nvPicPr>
          <p:cNvPr id="1456" name="Google Shape;1456;p170"/>
          <p:cNvPicPr preferRelativeResize="0"/>
          <p:nvPr/>
        </p:nvPicPr>
        <p:blipFill rotWithShape="1">
          <a:blip r:embed="rId5">
            <a:alphaModFix/>
          </a:blip>
          <a:srcRect b="31311" l="35970" r="20687" t="11694"/>
          <a:stretch/>
        </p:blipFill>
        <p:spPr>
          <a:xfrm>
            <a:off x="10518775" y="657550"/>
            <a:ext cx="5891123" cy="5163024"/>
          </a:xfrm>
          <a:prstGeom prst="rect">
            <a:avLst/>
          </a:prstGeom>
          <a:noFill/>
          <a:ln>
            <a:noFill/>
          </a:ln>
        </p:spPr>
      </p:pic>
      <p:sp>
        <p:nvSpPr>
          <p:cNvPr id="1457" name="Google Shape;1457;p170"/>
          <p:cNvSpPr txBox="1"/>
          <p:nvPr/>
        </p:nvSpPr>
        <p:spPr>
          <a:xfrm>
            <a:off x="741400" y="4466152"/>
            <a:ext cx="7092300"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fr-FR" sz="7400" u="none" cap="none" strike="noStrike">
                <a:solidFill>
                  <a:srgbClr val="1C2B33"/>
                </a:solidFill>
                <a:latin typeface="Optimistic Display"/>
                <a:ea typeface="Optimistic Display"/>
                <a:cs typeface="Optimistic Display"/>
                <a:sym typeface="Optimistic Display"/>
              </a:rPr>
              <a:t>Sécurité et bien-être des jeunes en ligne </a:t>
            </a:r>
            <a:endParaRPr i="0" sz="7400" u="none" cap="none" strike="noStrike">
              <a:solidFill>
                <a:srgbClr val="1C2B33"/>
              </a:solidFill>
              <a:latin typeface="Optimistic Display"/>
              <a:ea typeface="Optimistic Display"/>
              <a:cs typeface="Optimistic Display"/>
              <a:sym typeface="Optimistic Display"/>
            </a:endParaRPr>
          </a:p>
        </p:txBody>
      </p:sp>
      <p:sp>
        <p:nvSpPr>
          <p:cNvPr id="1458" name="Google Shape;1458;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fr-FR" sz="2100" u="none" cap="none" strike="noStrike">
                <a:solidFill>
                  <a:srgbClr val="1C2B33"/>
                </a:solidFill>
                <a:latin typeface="Optimistic Display"/>
                <a:ea typeface="Optimistic Display"/>
                <a:cs typeface="Optimistic Display"/>
                <a:sym typeface="Optimistic Display"/>
              </a:rPr>
              <a:t>MON MONDE NUMÉRIQUE</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9" name="Google Shape;1459;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fr-FR" sz="1400" u="none" cap="none" strike="noStrike">
                <a:solidFill>
                  <a:srgbClr val="000000"/>
                </a:solidFill>
                <a:latin typeface="Optimistic Text"/>
                <a:ea typeface="Optimistic Text"/>
                <a:cs typeface="Optimistic Text"/>
                <a:sym typeface="Optimistic Text"/>
              </a:rPr>
              <a:t>MODULE 7</a:t>
            </a:r>
            <a:endParaRPr b="1" i="0" sz="1400" u="none" cap="none" strike="noStrike">
              <a:solidFill>
                <a:srgbClr val="000000"/>
              </a:solidFill>
              <a:latin typeface="Optimistic Text"/>
              <a:ea typeface="Optimistic Text"/>
              <a:cs typeface="Optimistic Text"/>
              <a:sym typeface="Optimistic Tex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604" name="Google Shape;1604;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5" name="Google Shape;1605;p179"/>
          <p:cNvSpPr txBox="1"/>
          <p:nvPr/>
        </p:nvSpPr>
        <p:spPr>
          <a:xfrm>
            <a:off x="9449287" y="2889750"/>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Consentir à l’envoi de données aux tiers pour les publicités</a:t>
            </a:r>
            <a:endParaRPr i="0" sz="900" u="none" cap="none" strike="noStrike">
              <a:solidFill>
                <a:schemeClr val="dk1"/>
              </a:solidFill>
              <a:latin typeface="Optimistic Text"/>
              <a:ea typeface="Optimistic Text"/>
              <a:cs typeface="Optimistic Text"/>
              <a:sym typeface="Optimistic Text"/>
            </a:endParaRPr>
          </a:p>
        </p:txBody>
      </p:sp>
      <p:sp>
        <p:nvSpPr>
          <p:cNvPr id="1606" name="Google Shape;1606;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Accès interdit à Rencontres</a:t>
            </a:r>
            <a:endParaRPr i="0" sz="900" u="none" cap="none" strike="noStrike">
              <a:solidFill>
                <a:schemeClr val="dk1"/>
              </a:solidFill>
              <a:latin typeface="Optimistic Text"/>
              <a:ea typeface="Optimistic Text"/>
              <a:cs typeface="Optimistic Text"/>
              <a:sym typeface="Optimistic Text"/>
            </a:endParaRPr>
          </a:p>
        </p:txBody>
      </p:sp>
      <p:sp>
        <p:nvSpPr>
          <p:cNvPr id="1607" name="Google Shape;1607;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Accès interdit à Marketplace</a:t>
            </a:r>
            <a:endParaRPr i="0" sz="900" u="none" cap="none" strike="noStrike">
              <a:solidFill>
                <a:schemeClr val="dk1"/>
              </a:solidFill>
              <a:latin typeface="Optimistic Text"/>
              <a:ea typeface="Optimistic Text"/>
              <a:cs typeface="Optimistic Text"/>
              <a:sym typeface="Optimistic Text"/>
            </a:endParaRPr>
          </a:p>
        </p:txBody>
      </p:sp>
      <p:sp>
        <p:nvSpPr>
          <p:cNvPr id="1608" name="Google Shape;1608;p179"/>
          <p:cNvSpPr txBox="1"/>
          <p:nvPr/>
        </p:nvSpPr>
        <p:spPr>
          <a:xfrm>
            <a:off x="15731200" y="2889750"/>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Signaler les utilisateurs n’ayant pas l’âge autorisé (disponible pour tous)</a:t>
            </a:r>
            <a:endParaRPr i="0" sz="900" u="none" cap="none" strike="noStrike">
              <a:solidFill>
                <a:schemeClr val="dk1"/>
              </a:solidFill>
              <a:latin typeface="Optimistic Text"/>
              <a:ea typeface="Optimistic Text"/>
              <a:cs typeface="Optimistic Text"/>
              <a:sym typeface="Optimistic Text"/>
            </a:endParaRPr>
          </a:p>
        </p:txBody>
      </p:sp>
      <p:sp>
        <p:nvSpPr>
          <p:cNvPr id="1609" name="Google Shape;1609;p179"/>
          <p:cNvSpPr txBox="1"/>
          <p:nvPr/>
        </p:nvSpPr>
        <p:spPr>
          <a:xfrm>
            <a:off x="5195350" y="2889750"/>
            <a:ext cx="1380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Publicités interdites pour les mineurs</a:t>
            </a:r>
            <a:endParaRPr i="0" sz="900" u="none" cap="none" strike="noStrike">
              <a:solidFill>
                <a:schemeClr val="dk1"/>
              </a:solidFill>
              <a:latin typeface="Optimistic Text"/>
              <a:ea typeface="Optimistic Text"/>
              <a:cs typeface="Optimistic Text"/>
              <a:sym typeface="Optimistic Text"/>
            </a:endParaRPr>
          </a:p>
        </p:txBody>
      </p:sp>
      <p:sp>
        <p:nvSpPr>
          <p:cNvPr id="1610" name="Google Shape;1610;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Vérification de l’âge </a:t>
            </a:r>
            <a:endParaRPr i="0" sz="900" u="none" cap="none" strike="noStrike">
              <a:solidFill>
                <a:schemeClr val="dk1"/>
              </a:solidFill>
              <a:latin typeface="Optimistic Text"/>
              <a:ea typeface="Optimistic Text"/>
              <a:cs typeface="Optimistic Text"/>
              <a:sym typeface="Optimistic Text"/>
            </a:endParaRPr>
          </a:p>
        </p:txBody>
      </p:sp>
      <p:sp>
        <p:nvSpPr>
          <p:cNvPr id="1611" name="Google Shape;1611;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Aucun ciblage en fonction des intérêts</a:t>
            </a:r>
            <a:endParaRPr i="0" sz="900" u="none" cap="none" strike="noStrike">
              <a:solidFill>
                <a:schemeClr val="dk1"/>
              </a:solidFill>
              <a:latin typeface="Optimistic Text"/>
              <a:ea typeface="Optimistic Text"/>
              <a:cs typeface="Optimistic Text"/>
              <a:sym typeface="Optimistic Text"/>
            </a:endParaRPr>
          </a:p>
        </p:txBody>
      </p:sp>
      <p:sp>
        <p:nvSpPr>
          <p:cNvPr id="1612" name="Google Shape;1612;p179"/>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Masquer, signaler et moins voir certaines publicités</a:t>
            </a:r>
            <a:endParaRPr i="0" sz="900" u="none" cap="none" strike="noStrike">
              <a:solidFill>
                <a:schemeClr val="dk1"/>
              </a:solidFill>
              <a:latin typeface="Optimistic Text"/>
              <a:ea typeface="Optimistic Text"/>
              <a:cs typeface="Optimistic Text"/>
              <a:sym typeface="Optimistic Text"/>
            </a:endParaRPr>
          </a:p>
        </p:txBody>
      </p:sp>
      <p:grpSp>
        <p:nvGrpSpPr>
          <p:cNvPr id="1613" name="Google Shape;1613;p179"/>
          <p:cNvGrpSpPr/>
          <p:nvPr/>
        </p:nvGrpSpPr>
        <p:grpSpPr>
          <a:xfrm>
            <a:off x="1196401" y="1930689"/>
            <a:ext cx="825548" cy="825548"/>
            <a:chOff x="598201" y="941044"/>
            <a:chExt cx="412774" cy="412774"/>
          </a:xfrm>
        </p:grpSpPr>
        <p:grpSp>
          <p:nvGrpSpPr>
            <p:cNvPr id="1614" name="Google Shape;1614;p179"/>
            <p:cNvGrpSpPr/>
            <p:nvPr/>
          </p:nvGrpSpPr>
          <p:grpSpPr>
            <a:xfrm>
              <a:off x="736496" y="1014726"/>
              <a:ext cx="136183" cy="263960"/>
              <a:chOff x="1010029" y="548218"/>
              <a:chExt cx="40335" cy="74810"/>
            </a:xfrm>
          </p:grpSpPr>
          <p:sp>
            <p:nvSpPr>
              <p:cNvPr id="1615" name="Google Shape;1615;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6" name="Google Shape;1616;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7" name="Google Shape;1617;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8" name="Google Shape;1618;p179"/>
            <p:cNvGrpSpPr/>
            <p:nvPr/>
          </p:nvGrpSpPr>
          <p:grpSpPr>
            <a:xfrm>
              <a:off x="598201" y="941044"/>
              <a:ext cx="412774" cy="412774"/>
              <a:chOff x="1093050" y="2106200"/>
              <a:chExt cx="930300" cy="930300"/>
            </a:xfrm>
          </p:grpSpPr>
          <p:sp>
            <p:nvSpPr>
              <p:cNvPr id="1619" name="Google Shape;161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0" name="Google Shape;162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1" name="Google Shape;1621;p179"/>
          <p:cNvGrpSpPr/>
          <p:nvPr/>
        </p:nvGrpSpPr>
        <p:grpSpPr>
          <a:xfrm>
            <a:off x="3334466" y="1930689"/>
            <a:ext cx="825548" cy="825548"/>
            <a:chOff x="1544143" y="941044"/>
            <a:chExt cx="412774" cy="412774"/>
          </a:xfrm>
        </p:grpSpPr>
        <p:sp>
          <p:nvSpPr>
            <p:cNvPr id="1622" name="Google Shape;1622;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3" name="Google Shape;1623;p179"/>
            <p:cNvGrpSpPr/>
            <p:nvPr/>
          </p:nvGrpSpPr>
          <p:grpSpPr>
            <a:xfrm>
              <a:off x="1544143" y="941044"/>
              <a:ext cx="412774" cy="412774"/>
              <a:chOff x="1093050" y="2106200"/>
              <a:chExt cx="930300" cy="930300"/>
            </a:xfrm>
          </p:grpSpPr>
          <p:sp>
            <p:nvSpPr>
              <p:cNvPr id="1624" name="Google Shape;162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5" name="Google Shape;162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6" name="Google Shape;1626;p179"/>
          <p:cNvGrpSpPr/>
          <p:nvPr/>
        </p:nvGrpSpPr>
        <p:grpSpPr>
          <a:xfrm>
            <a:off x="5472530" y="1924239"/>
            <a:ext cx="825548" cy="825548"/>
            <a:chOff x="2493640" y="937819"/>
            <a:chExt cx="412774" cy="412774"/>
          </a:xfrm>
        </p:grpSpPr>
        <p:sp>
          <p:nvSpPr>
            <p:cNvPr id="1627" name="Google Shape;1627;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8" name="Google Shape;1628;p179"/>
            <p:cNvGrpSpPr/>
            <p:nvPr/>
          </p:nvGrpSpPr>
          <p:grpSpPr>
            <a:xfrm>
              <a:off x="2493640" y="937819"/>
              <a:ext cx="412774" cy="412774"/>
              <a:chOff x="1093050" y="2106200"/>
              <a:chExt cx="930300" cy="930300"/>
            </a:xfrm>
          </p:grpSpPr>
          <p:sp>
            <p:nvSpPr>
              <p:cNvPr id="1629" name="Google Shape;162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0" name="Google Shape;163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1" name="Google Shape;1631;p179"/>
          <p:cNvGrpSpPr/>
          <p:nvPr/>
        </p:nvGrpSpPr>
        <p:grpSpPr>
          <a:xfrm>
            <a:off x="7610594" y="1930689"/>
            <a:ext cx="825548" cy="825548"/>
            <a:chOff x="3442914" y="941044"/>
            <a:chExt cx="412774" cy="412774"/>
          </a:xfrm>
        </p:grpSpPr>
        <p:grpSp>
          <p:nvGrpSpPr>
            <p:cNvPr id="1632" name="Google Shape;1632;p179"/>
            <p:cNvGrpSpPr/>
            <p:nvPr/>
          </p:nvGrpSpPr>
          <p:grpSpPr>
            <a:xfrm>
              <a:off x="3528327" y="1027008"/>
              <a:ext cx="241948" cy="235519"/>
              <a:chOff x="996283" y="134776"/>
              <a:chExt cx="67843" cy="67830"/>
            </a:xfrm>
          </p:grpSpPr>
          <p:sp>
            <p:nvSpPr>
              <p:cNvPr id="1633" name="Google Shape;1633;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4" name="Google Shape;1634;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5" name="Google Shape;1635;p179"/>
            <p:cNvGrpSpPr/>
            <p:nvPr/>
          </p:nvGrpSpPr>
          <p:grpSpPr>
            <a:xfrm>
              <a:off x="3442914" y="941044"/>
              <a:ext cx="412774" cy="412774"/>
              <a:chOff x="1093050" y="2106200"/>
              <a:chExt cx="930300" cy="930300"/>
            </a:xfrm>
          </p:grpSpPr>
          <p:sp>
            <p:nvSpPr>
              <p:cNvPr id="1636" name="Google Shape;1636;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7" name="Google Shape;1637;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8" name="Google Shape;1638;p179"/>
          <p:cNvGrpSpPr/>
          <p:nvPr/>
        </p:nvGrpSpPr>
        <p:grpSpPr>
          <a:xfrm>
            <a:off x="9748659" y="1930689"/>
            <a:ext cx="825548" cy="825548"/>
            <a:chOff x="4871012" y="941044"/>
            <a:chExt cx="412774" cy="412774"/>
          </a:xfrm>
        </p:grpSpPr>
        <p:grpSp>
          <p:nvGrpSpPr>
            <p:cNvPr id="1639" name="Google Shape;1639;p179"/>
            <p:cNvGrpSpPr/>
            <p:nvPr/>
          </p:nvGrpSpPr>
          <p:grpSpPr>
            <a:xfrm>
              <a:off x="4959395" y="1029730"/>
              <a:ext cx="268118" cy="235551"/>
              <a:chOff x="12000803" y="1384200"/>
              <a:chExt cx="805884" cy="678430"/>
            </a:xfrm>
          </p:grpSpPr>
          <p:grpSp>
            <p:nvGrpSpPr>
              <p:cNvPr id="1640" name="Google Shape;1640;p179"/>
              <p:cNvGrpSpPr/>
              <p:nvPr/>
            </p:nvGrpSpPr>
            <p:grpSpPr>
              <a:xfrm>
                <a:off x="12000803" y="1384200"/>
                <a:ext cx="687320" cy="678430"/>
                <a:chOff x="1205398" y="134764"/>
                <a:chExt cx="68732" cy="67843"/>
              </a:xfrm>
            </p:grpSpPr>
            <p:sp>
              <p:nvSpPr>
                <p:cNvPr id="1641" name="Google Shape;1641;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6" name="Google Shape;1646;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7" name="Google Shape;1647;p179"/>
              <p:cNvGrpSpPr/>
              <p:nvPr/>
            </p:nvGrpSpPr>
            <p:grpSpPr>
              <a:xfrm>
                <a:off x="12312352" y="1606931"/>
                <a:ext cx="494335" cy="226327"/>
                <a:chOff x="1205844" y="152833"/>
                <a:chExt cx="67824" cy="32626"/>
              </a:xfrm>
            </p:grpSpPr>
            <p:sp>
              <p:nvSpPr>
                <p:cNvPr id="1648" name="Google Shape;1648;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9" name="Google Shape;1649;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50" name="Google Shape;1650;p179"/>
            <p:cNvGrpSpPr/>
            <p:nvPr/>
          </p:nvGrpSpPr>
          <p:grpSpPr>
            <a:xfrm>
              <a:off x="4871012" y="941044"/>
              <a:ext cx="412774" cy="412774"/>
              <a:chOff x="1093050" y="2106200"/>
              <a:chExt cx="930300" cy="930300"/>
            </a:xfrm>
          </p:grpSpPr>
          <p:sp>
            <p:nvSpPr>
              <p:cNvPr id="1651" name="Google Shape;165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2" name="Google Shape;165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3" name="Google Shape;1653;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4" name="Google Shape;1654;p179"/>
          <p:cNvSpPr txBox="1"/>
          <p:nvPr/>
        </p:nvSpPr>
        <p:spPr>
          <a:xfrm rot="-945">
            <a:off x="699500" y="1427379"/>
            <a:ext cx="54576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Services, restrictions des publicités et contrôles</a:t>
            </a:r>
            <a:endParaRPr b="1" i="0" sz="1800" u="none" cap="none" strike="noStrike">
              <a:solidFill>
                <a:schemeClr val="dk1"/>
              </a:solidFill>
              <a:latin typeface="Optimistic Text"/>
              <a:ea typeface="Optimistic Text"/>
              <a:cs typeface="Optimistic Text"/>
              <a:sym typeface="Optimistic Text"/>
            </a:endParaRPr>
          </a:p>
        </p:txBody>
      </p:sp>
      <p:cxnSp>
        <p:nvCxnSpPr>
          <p:cNvPr id="1655" name="Google Shape;1655;p179"/>
          <p:cNvCxnSpPr>
            <a:stCxn id="1654" idx="3"/>
          </p:cNvCxnSpPr>
          <p:nvPr/>
        </p:nvCxnSpPr>
        <p:spPr>
          <a:xfrm>
            <a:off x="6157100" y="1565229"/>
            <a:ext cx="11315100" cy="900"/>
          </a:xfrm>
          <a:prstGeom prst="straightConnector1">
            <a:avLst/>
          </a:prstGeom>
          <a:noFill/>
          <a:ln cap="flat" cmpd="sng" w="9525">
            <a:solidFill>
              <a:schemeClr val="accent1"/>
            </a:solidFill>
            <a:prstDash val="solid"/>
            <a:round/>
            <a:headEnd len="sm" w="sm" type="none"/>
            <a:tailEnd len="sm" w="sm" type="none"/>
          </a:ln>
        </p:spPr>
      </p:cxnSp>
      <p:grpSp>
        <p:nvGrpSpPr>
          <p:cNvPr id="1656" name="Google Shape;1656;p179"/>
          <p:cNvGrpSpPr/>
          <p:nvPr/>
        </p:nvGrpSpPr>
        <p:grpSpPr>
          <a:xfrm>
            <a:off x="14024839" y="1930737"/>
            <a:ext cx="825600" cy="825600"/>
            <a:chOff x="6258682" y="941069"/>
            <a:chExt cx="412800" cy="412800"/>
          </a:xfrm>
        </p:grpSpPr>
        <p:grpSp>
          <p:nvGrpSpPr>
            <p:cNvPr id="1657" name="Google Shape;1657;p179"/>
            <p:cNvGrpSpPr/>
            <p:nvPr/>
          </p:nvGrpSpPr>
          <p:grpSpPr>
            <a:xfrm>
              <a:off x="6354820" y="1024478"/>
              <a:ext cx="220541" cy="249614"/>
              <a:chOff x="3702130" y="7619180"/>
              <a:chExt cx="625470" cy="678300"/>
            </a:xfrm>
          </p:grpSpPr>
          <p:sp>
            <p:nvSpPr>
              <p:cNvPr id="1658" name="Google Shape;1658;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9" name="Google Shape;1659;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60" name="Google Shape;1660;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1" name="Google Shape;1661;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2" name="Google Shape;1662;p179"/>
          <p:cNvSpPr txBox="1"/>
          <p:nvPr/>
        </p:nvSpPr>
        <p:spPr>
          <a:xfrm>
            <a:off x="10221512" y="4990675"/>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Limiter les interactions avec les personnes inconnues sur Instagram</a:t>
            </a:r>
            <a:endParaRPr i="0" sz="900" u="none" cap="none" strike="noStrike">
              <a:solidFill>
                <a:schemeClr val="dk1"/>
              </a:solidFill>
              <a:latin typeface="Optimistic Text"/>
              <a:ea typeface="Optimistic Text"/>
              <a:cs typeface="Optimistic Text"/>
              <a:sym typeface="Optimistic Text"/>
            </a:endParaRPr>
          </a:p>
        </p:txBody>
      </p:sp>
      <p:sp>
        <p:nvSpPr>
          <p:cNvPr id="1663" name="Google Shape;1663;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Localisation désactivée par défaut</a:t>
            </a:r>
            <a:endParaRPr i="0" sz="900" u="none" cap="none" strike="noStrike">
              <a:solidFill>
                <a:schemeClr val="dk1"/>
              </a:solidFill>
              <a:latin typeface="Optimistic Text"/>
              <a:ea typeface="Optimistic Text"/>
              <a:cs typeface="Optimistic Text"/>
              <a:sym typeface="Optimistic Text"/>
            </a:endParaRPr>
          </a:p>
        </p:txBody>
      </p:sp>
      <p:sp>
        <p:nvSpPr>
          <p:cNvPr id="1664" name="Google Shape;1664;p179"/>
          <p:cNvSpPr txBox="1"/>
          <p:nvPr/>
        </p:nvSpPr>
        <p:spPr>
          <a:xfrm>
            <a:off x="8181500" y="4990675"/>
            <a:ext cx="20571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Activer la distance de discussion sécurisée sur le profil (ne s’applique pas à Instagram)</a:t>
            </a:r>
            <a:endParaRPr i="0" sz="900" u="none" cap="none" strike="noStrike">
              <a:solidFill>
                <a:schemeClr val="dk1"/>
              </a:solidFill>
              <a:latin typeface="Optimistic Text"/>
              <a:ea typeface="Optimistic Text"/>
              <a:cs typeface="Optimistic Text"/>
              <a:sym typeface="Optimistic Text"/>
            </a:endParaRPr>
          </a:p>
        </p:txBody>
      </p:sp>
      <p:sp>
        <p:nvSpPr>
          <p:cNvPr id="1665" name="Google Shape;1665;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Audience qui peut commenter</a:t>
            </a:r>
            <a:endParaRPr i="0" sz="900" u="none" cap="none" strike="noStrike">
              <a:solidFill>
                <a:schemeClr val="dk1"/>
              </a:solidFill>
              <a:latin typeface="Optimistic Text"/>
              <a:ea typeface="Optimistic Text"/>
              <a:cs typeface="Optimistic Text"/>
              <a:sym typeface="Optimistic Text"/>
            </a:endParaRPr>
          </a:p>
        </p:txBody>
      </p:sp>
      <p:sp>
        <p:nvSpPr>
          <p:cNvPr id="1666" name="Google Shape;1666;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Compte privé par défaut pour les ados</a:t>
            </a:r>
            <a:endParaRPr i="0" sz="900" u="none" cap="none" strike="noStrike">
              <a:solidFill>
                <a:schemeClr val="dk1"/>
              </a:solidFill>
              <a:latin typeface="Optimistic Text"/>
              <a:ea typeface="Optimistic Text"/>
              <a:cs typeface="Optimistic Text"/>
              <a:sym typeface="Optimistic Text"/>
            </a:endParaRPr>
          </a:p>
        </p:txBody>
      </p:sp>
      <p:sp>
        <p:nvSpPr>
          <p:cNvPr id="1667" name="Google Shape;1667;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Mots masqués sur Instagram</a:t>
            </a:r>
            <a:endParaRPr i="0" sz="900" u="none" cap="none" strike="noStrike">
              <a:solidFill>
                <a:schemeClr val="dk1"/>
              </a:solidFill>
              <a:latin typeface="Optimistic Text"/>
              <a:ea typeface="Optimistic Text"/>
              <a:cs typeface="Optimistic Text"/>
              <a:sym typeface="Optimistic Text"/>
            </a:endParaRPr>
          </a:p>
        </p:txBody>
      </p:sp>
      <p:sp>
        <p:nvSpPr>
          <p:cNvPr id="1668" name="Google Shape;1668;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Supervision parentale sur Instagram</a:t>
            </a:r>
            <a:endParaRPr i="0" sz="900" u="none" cap="none" strike="noStrike">
              <a:solidFill>
                <a:schemeClr val="dk1"/>
              </a:solidFill>
              <a:latin typeface="Optimistic Text"/>
              <a:ea typeface="Optimistic Text"/>
              <a:cs typeface="Optimistic Text"/>
              <a:sym typeface="Optimistic Text"/>
            </a:endParaRPr>
          </a:p>
        </p:txBody>
      </p:sp>
      <p:grpSp>
        <p:nvGrpSpPr>
          <p:cNvPr id="1669" name="Google Shape;1669;p179"/>
          <p:cNvGrpSpPr/>
          <p:nvPr/>
        </p:nvGrpSpPr>
        <p:grpSpPr>
          <a:xfrm>
            <a:off x="6885828" y="3990977"/>
            <a:ext cx="825548" cy="825548"/>
            <a:chOff x="3442914" y="1948890"/>
            <a:chExt cx="412774" cy="412774"/>
          </a:xfrm>
        </p:grpSpPr>
        <p:grpSp>
          <p:nvGrpSpPr>
            <p:cNvPr id="1670" name="Google Shape;1670;p179"/>
            <p:cNvGrpSpPr/>
            <p:nvPr/>
          </p:nvGrpSpPr>
          <p:grpSpPr>
            <a:xfrm>
              <a:off x="3442914" y="1948890"/>
              <a:ext cx="412774" cy="412774"/>
              <a:chOff x="1093050" y="2106200"/>
              <a:chExt cx="930300" cy="930300"/>
            </a:xfrm>
          </p:grpSpPr>
          <p:sp>
            <p:nvSpPr>
              <p:cNvPr id="1671" name="Google Shape;167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2" name="Google Shape;167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3" name="Google Shape;1673;p179"/>
            <p:cNvGrpSpPr/>
            <p:nvPr/>
          </p:nvGrpSpPr>
          <p:grpSpPr>
            <a:xfrm>
              <a:off x="3561469" y="2047583"/>
              <a:ext cx="175664" cy="215373"/>
              <a:chOff x="1726730" y="1459030"/>
              <a:chExt cx="385060" cy="452370"/>
            </a:xfrm>
          </p:grpSpPr>
          <p:sp>
            <p:nvSpPr>
              <p:cNvPr id="1674" name="Google Shape;1674;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5" name="Google Shape;1675;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6" name="Google Shape;1676;p179"/>
          <p:cNvCxnSpPr>
            <a:stCxn id="1677" idx="3"/>
          </p:cNvCxnSpPr>
          <p:nvPr/>
        </p:nvCxnSpPr>
        <p:spPr>
          <a:xfrm flipH="1" rot="10800000">
            <a:off x="6213800" y="3594055"/>
            <a:ext cx="11244000" cy="5700"/>
          </a:xfrm>
          <a:prstGeom prst="straightConnector1">
            <a:avLst/>
          </a:prstGeom>
          <a:noFill/>
          <a:ln cap="flat" cmpd="sng" w="9525">
            <a:solidFill>
              <a:schemeClr val="accent1"/>
            </a:solidFill>
            <a:prstDash val="solid"/>
            <a:round/>
            <a:headEnd len="sm" w="sm" type="none"/>
            <a:tailEnd len="sm" w="sm" type="none"/>
          </a:ln>
        </p:spPr>
      </p:cxnSp>
      <p:sp>
        <p:nvSpPr>
          <p:cNvPr id="1678" name="Google Shape;1678;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9" name="Google Shape;1679;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0" name="Google Shape;1680;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1" name="Google Shape;1681;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2" name="Google Shape;1682;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3" name="Google Shape;1683;p179"/>
          <p:cNvGrpSpPr/>
          <p:nvPr/>
        </p:nvGrpSpPr>
        <p:grpSpPr>
          <a:xfrm>
            <a:off x="8797198" y="3990977"/>
            <a:ext cx="825548" cy="825548"/>
            <a:chOff x="4398599" y="1957564"/>
            <a:chExt cx="412774" cy="412774"/>
          </a:xfrm>
        </p:grpSpPr>
        <p:grpSp>
          <p:nvGrpSpPr>
            <p:cNvPr id="1684" name="Google Shape;1684;p179"/>
            <p:cNvGrpSpPr/>
            <p:nvPr/>
          </p:nvGrpSpPr>
          <p:grpSpPr>
            <a:xfrm>
              <a:off x="4461409" y="2011851"/>
              <a:ext cx="287204" cy="299754"/>
              <a:chOff x="366273" y="548784"/>
              <a:chExt cx="72791" cy="72793"/>
            </a:xfrm>
          </p:grpSpPr>
          <p:sp>
            <p:nvSpPr>
              <p:cNvPr id="1685" name="Google Shape;1685;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9" name="Google Shape;1689;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90" name="Google Shape;1690;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91" name="Google Shape;1691;p179"/>
            <p:cNvGrpSpPr/>
            <p:nvPr/>
          </p:nvGrpSpPr>
          <p:grpSpPr>
            <a:xfrm>
              <a:off x="4398599" y="1957564"/>
              <a:ext cx="412774" cy="412774"/>
              <a:chOff x="1093050" y="2106200"/>
              <a:chExt cx="930300" cy="930300"/>
            </a:xfrm>
          </p:grpSpPr>
          <p:sp>
            <p:nvSpPr>
              <p:cNvPr id="1692" name="Google Shape;169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3" name="Google Shape;169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4" name="Google Shape;1694;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Sélecteur d’audience : général et ad hoc</a:t>
            </a:r>
            <a:endParaRPr i="0" sz="900" u="none" cap="none" strike="noStrike">
              <a:solidFill>
                <a:schemeClr val="dk1"/>
              </a:solidFill>
              <a:latin typeface="Optimistic Text"/>
              <a:ea typeface="Optimistic Text"/>
              <a:cs typeface="Optimistic Text"/>
              <a:sym typeface="Optimistic Text"/>
            </a:endParaRPr>
          </a:p>
        </p:txBody>
      </p:sp>
      <p:sp>
        <p:nvSpPr>
          <p:cNvPr id="1677" name="Google Shape;1677;p179"/>
          <p:cNvSpPr txBox="1"/>
          <p:nvPr/>
        </p:nvSpPr>
        <p:spPr>
          <a:xfrm rot="-1122">
            <a:off x="699500" y="3462055"/>
            <a:ext cx="55143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Mesures de protection et paramètres par défaut</a:t>
            </a:r>
            <a:endParaRPr b="1" i="0" sz="1800" u="none" cap="none" strike="noStrike">
              <a:solidFill>
                <a:schemeClr val="dk1"/>
              </a:solidFill>
              <a:latin typeface="Optimistic Text"/>
              <a:ea typeface="Optimistic Text"/>
              <a:cs typeface="Optimistic Text"/>
              <a:sym typeface="Optimistic Text"/>
            </a:endParaRPr>
          </a:p>
        </p:txBody>
      </p:sp>
      <p:sp>
        <p:nvSpPr>
          <p:cNvPr id="1695" name="Google Shape;1695;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7" name="Google Shape;1697;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8" name="Google Shape;1698;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9" name="Google Shape;1699;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8" name="Google Shape;1708;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9" name="Google Shape;1709;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10" name="Google Shape;1710;p179"/>
          <p:cNvSpPr txBox="1"/>
          <p:nvPr/>
        </p:nvSpPr>
        <p:spPr>
          <a:xfrm rot="-706">
            <a:off x="710175" y="5676544"/>
            <a:ext cx="73005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Transparence et éducation pour vous et vos représentants légaux</a:t>
            </a:r>
            <a:endParaRPr b="1" i="0" sz="1800" u="none" cap="none" strike="noStrike">
              <a:solidFill>
                <a:schemeClr val="dk1"/>
              </a:solidFill>
              <a:latin typeface="Optimistic Text"/>
              <a:ea typeface="Optimistic Text"/>
              <a:cs typeface="Optimistic Text"/>
              <a:sym typeface="Optimistic Text"/>
            </a:endParaRPr>
          </a:p>
        </p:txBody>
      </p:sp>
      <p:cxnSp>
        <p:nvCxnSpPr>
          <p:cNvPr id="1711" name="Google Shape;1711;p179"/>
          <p:cNvCxnSpPr>
            <a:stCxn id="1710" idx="3"/>
          </p:cNvCxnSpPr>
          <p:nvPr/>
        </p:nvCxnSpPr>
        <p:spPr>
          <a:xfrm>
            <a:off x="8010675" y="5814394"/>
            <a:ext cx="9447000" cy="600"/>
          </a:xfrm>
          <a:prstGeom prst="straightConnector1">
            <a:avLst/>
          </a:prstGeom>
          <a:noFill/>
          <a:ln cap="flat" cmpd="sng" w="9525">
            <a:solidFill>
              <a:schemeClr val="accent1"/>
            </a:solidFill>
            <a:prstDash val="solid"/>
            <a:round/>
            <a:headEnd len="sm" w="sm" type="none"/>
            <a:tailEnd len="sm" w="sm" type="none"/>
          </a:ln>
        </p:spPr>
      </p:cxnSp>
      <p:sp>
        <p:nvSpPr>
          <p:cNvPr id="1712" name="Google Shape;1712;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Portail pour les parents</a:t>
            </a:r>
            <a:endParaRPr i="0" sz="900" u="none" cap="none" strike="noStrike">
              <a:solidFill>
                <a:schemeClr val="dk1"/>
              </a:solidFill>
              <a:latin typeface="Optimistic Text"/>
              <a:ea typeface="Optimistic Text"/>
              <a:cs typeface="Optimistic Text"/>
              <a:sym typeface="Optimistic Text"/>
            </a:endParaRPr>
          </a:p>
        </p:txBody>
      </p:sp>
      <p:sp>
        <p:nvSpPr>
          <p:cNvPr id="1713" name="Google Shape;1713;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Get Digital</a:t>
            </a:r>
            <a:endParaRPr i="0" sz="900" u="none" cap="none" strike="noStrike">
              <a:solidFill>
                <a:schemeClr val="dk1"/>
              </a:solidFill>
              <a:latin typeface="Optimistic Text"/>
              <a:ea typeface="Optimistic Text"/>
              <a:cs typeface="Optimistic Text"/>
              <a:sym typeface="Optimistic Text"/>
            </a:endParaRPr>
          </a:p>
        </p:txBody>
      </p:sp>
      <p:sp>
        <p:nvSpPr>
          <p:cNvPr id="1714" name="Google Shape;1714;p179"/>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Portail pour les jeunes et témoignages de pairs</a:t>
            </a:r>
            <a:endParaRPr i="0" sz="900" u="none" cap="none" strike="noStrike">
              <a:solidFill>
                <a:schemeClr val="dk1"/>
              </a:solidFill>
              <a:latin typeface="Optimistic Text"/>
              <a:ea typeface="Optimistic Text"/>
              <a:cs typeface="Optimistic Text"/>
              <a:sym typeface="Optimistic Text"/>
            </a:endParaRPr>
          </a:p>
        </p:txBody>
      </p:sp>
      <p:sp>
        <p:nvSpPr>
          <p:cNvPr id="1715" name="Google Shape;1715;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Guide aux parents pour Instagram</a:t>
            </a:r>
            <a:endParaRPr i="0" sz="900" u="none" cap="none" strike="noStrike">
              <a:solidFill>
                <a:schemeClr val="dk1"/>
              </a:solidFill>
              <a:latin typeface="Optimistic Text"/>
              <a:ea typeface="Optimistic Text"/>
              <a:cs typeface="Optimistic Text"/>
              <a:sym typeface="Optimistic Text"/>
            </a:endParaRPr>
          </a:p>
        </p:txBody>
      </p:sp>
      <p:sp>
        <p:nvSpPr>
          <p:cNvPr id="1716" name="Google Shape;1716;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Points de contrôle de sécurité</a:t>
            </a:r>
            <a:endParaRPr i="0" sz="900" u="none" cap="none" strike="noStrike">
              <a:solidFill>
                <a:schemeClr val="dk1"/>
              </a:solidFill>
              <a:latin typeface="Optimistic Text"/>
              <a:ea typeface="Optimistic Text"/>
              <a:cs typeface="Optimistic Text"/>
              <a:sym typeface="Optimistic Text"/>
            </a:endParaRPr>
          </a:p>
        </p:txBody>
      </p:sp>
      <p:sp>
        <p:nvSpPr>
          <p:cNvPr id="1717" name="Google Shape;1717;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Centre de sécurité</a:t>
            </a:r>
            <a:endParaRPr i="0" sz="900" u="none" cap="none" strike="noStrike">
              <a:solidFill>
                <a:schemeClr val="dk1"/>
              </a:solidFill>
              <a:latin typeface="Optimistic Text"/>
              <a:ea typeface="Optimistic Text"/>
              <a:cs typeface="Optimistic Text"/>
              <a:sym typeface="Optimistic Text"/>
            </a:endParaRPr>
          </a:p>
        </p:txBody>
      </p:sp>
      <p:sp>
        <p:nvSpPr>
          <p:cNvPr id="1718" name="Google Shape;1718;p179"/>
          <p:cNvSpPr txBox="1"/>
          <p:nvPr/>
        </p:nvSpPr>
        <p:spPr>
          <a:xfrm>
            <a:off x="10412176" y="8855900"/>
            <a:ext cx="1312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Centre familial et Espace éducation</a:t>
            </a:r>
            <a:endParaRPr i="0" sz="900" u="none" cap="none" strike="noStrike">
              <a:solidFill>
                <a:schemeClr val="dk1"/>
              </a:solidFill>
              <a:latin typeface="Optimistic Text"/>
              <a:ea typeface="Optimistic Text"/>
              <a:cs typeface="Optimistic Text"/>
              <a:sym typeface="Optimistic Text"/>
            </a:endParaRPr>
          </a:p>
        </p:txBody>
      </p:sp>
      <p:sp>
        <p:nvSpPr>
          <p:cNvPr id="1719" name="Google Shape;1719;p179"/>
          <p:cNvSpPr txBox="1"/>
          <p:nvPr/>
        </p:nvSpPr>
        <p:spPr>
          <a:xfrm>
            <a:off x="6671163" y="8855900"/>
            <a:ext cx="12549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Visuel d’explication TTC Labs</a:t>
            </a:r>
            <a:endParaRPr i="0" sz="900" u="none" cap="none" strike="noStrike">
              <a:solidFill>
                <a:schemeClr val="dk1"/>
              </a:solidFill>
              <a:latin typeface="Optimistic Text"/>
              <a:ea typeface="Optimistic Text"/>
              <a:cs typeface="Optimistic Text"/>
              <a:sym typeface="Optimistic Text"/>
            </a:endParaRPr>
          </a:p>
        </p:txBody>
      </p:sp>
      <p:sp>
        <p:nvSpPr>
          <p:cNvPr id="1720" name="Google Shape;1720;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Série Let Me Explain</a:t>
            </a:r>
            <a:endParaRPr i="0" sz="900" u="none" cap="none" strike="noStrike">
              <a:solidFill>
                <a:schemeClr val="dk1"/>
              </a:solidFill>
              <a:latin typeface="Optimistic Text"/>
              <a:ea typeface="Optimistic Text"/>
              <a:cs typeface="Optimistic Text"/>
              <a:sym typeface="Optimistic Text"/>
            </a:endParaRPr>
          </a:p>
        </p:txBody>
      </p:sp>
      <p:sp>
        <p:nvSpPr>
          <p:cNvPr id="1721" name="Google Shape;1721;p179"/>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Principes de confidentialité</a:t>
            </a:r>
            <a:endParaRPr i="0" sz="900" u="none" cap="none" strike="noStrike">
              <a:solidFill>
                <a:schemeClr val="dk1"/>
              </a:solidFill>
              <a:latin typeface="Optimistic Text"/>
              <a:ea typeface="Optimistic Text"/>
              <a:cs typeface="Optimistic Text"/>
              <a:sym typeface="Optimistic Text"/>
            </a:endParaRPr>
          </a:p>
        </p:txBody>
      </p:sp>
      <p:sp>
        <p:nvSpPr>
          <p:cNvPr id="1722" name="Google Shape;1722;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Centre de confidentialité</a:t>
            </a:r>
            <a:endParaRPr i="0" sz="900" u="none" cap="none" strike="noStrike">
              <a:solidFill>
                <a:schemeClr val="dk1"/>
              </a:solidFill>
              <a:latin typeface="Optimistic Text"/>
              <a:ea typeface="Optimistic Text"/>
              <a:cs typeface="Optimistic Text"/>
              <a:sym typeface="Optimistic Text"/>
            </a:endParaRPr>
          </a:p>
        </p:txBody>
      </p:sp>
      <p:sp>
        <p:nvSpPr>
          <p:cNvPr id="1723" name="Google Shape;1723;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Paramètres de confidentialité</a:t>
            </a:r>
            <a:endParaRPr i="0" sz="900" u="none" cap="none" strike="noStrike">
              <a:solidFill>
                <a:schemeClr val="dk1"/>
              </a:solidFill>
              <a:latin typeface="Optimistic Text"/>
              <a:ea typeface="Optimistic Text"/>
              <a:cs typeface="Optimistic Text"/>
              <a:sym typeface="Optimistic Text"/>
            </a:endParaRPr>
          </a:p>
        </p:txBody>
      </p:sp>
      <p:sp>
        <p:nvSpPr>
          <p:cNvPr id="1724" name="Google Shape;1724;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Standards de la communauté</a:t>
            </a:r>
            <a:endParaRPr i="0" sz="900" u="none" cap="none" strike="noStrike">
              <a:solidFill>
                <a:schemeClr val="dk1"/>
              </a:solidFill>
              <a:latin typeface="Optimistic Text"/>
              <a:ea typeface="Optimistic Text"/>
              <a:cs typeface="Optimistic Text"/>
              <a:sym typeface="Optimistic Text"/>
            </a:endParaRPr>
          </a:p>
        </p:txBody>
      </p:sp>
      <p:sp>
        <p:nvSpPr>
          <p:cNvPr id="1725" name="Google Shape;1725;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Politique d’utilisation des données</a:t>
            </a:r>
            <a:endParaRPr i="0" sz="900" u="none" cap="none" strike="noStrike">
              <a:solidFill>
                <a:schemeClr val="dk1"/>
              </a:solidFill>
              <a:latin typeface="Optimistic Text"/>
              <a:ea typeface="Optimistic Text"/>
              <a:cs typeface="Optimistic Text"/>
              <a:sym typeface="Optimistic Text"/>
            </a:endParaRPr>
          </a:p>
        </p:txBody>
      </p:sp>
      <p:sp>
        <p:nvSpPr>
          <p:cNvPr id="1726" name="Google Shape;1726;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Assistance confidentialité</a:t>
            </a:r>
            <a:endParaRPr i="0" sz="900" u="none" cap="none" strike="noStrike">
              <a:solidFill>
                <a:schemeClr val="dk1"/>
              </a:solidFill>
              <a:latin typeface="Optimistic Text"/>
              <a:ea typeface="Optimistic Text"/>
              <a:cs typeface="Optimistic Text"/>
              <a:sym typeface="Optimistic Text"/>
            </a:endParaRPr>
          </a:p>
        </p:txBody>
      </p:sp>
      <p:sp>
        <p:nvSpPr>
          <p:cNvPr id="1727" name="Google Shape;1727;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fr-FR" sz="900" u="none" cap="none" strike="noStrike">
                <a:solidFill>
                  <a:schemeClr val="dk1"/>
                </a:solidFill>
                <a:latin typeface="Optimistic Text"/>
                <a:ea typeface="Optimistic Text"/>
                <a:cs typeface="Optimistic Text"/>
                <a:sym typeface="Optimistic Text"/>
              </a:rPr>
              <a:t>Invitation à changer de sujet, Faire une pause, limites quotidiennes</a:t>
            </a:r>
            <a:endParaRPr i="0" sz="900" u="none" cap="none" strike="noStrike">
              <a:solidFill>
                <a:schemeClr val="dk1"/>
              </a:solidFill>
              <a:latin typeface="Optimistic Text"/>
              <a:ea typeface="Optimistic Text"/>
              <a:cs typeface="Optimistic Text"/>
              <a:sym typeface="Optimistic Text"/>
            </a:endParaRPr>
          </a:p>
        </p:txBody>
      </p:sp>
      <p:grpSp>
        <p:nvGrpSpPr>
          <p:cNvPr id="1728" name="Google Shape;1728;p179"/>
          <p:cNvGrpSpPr/>
          <p:nvPr/>
        </p:nvGrpSpPr>
        <p:grpSpPr>
          <a:xfrm>
            <a:off x="16274958" y="3990977"/>
            <a:ext cx="825600" cy="825600"/>
            <a:chOff x="8137479" y="1957564"/>
            <a:chExt cx="412800" cy="412800"/>
          </a:xfrm>
        </p:grpSpPr>
        <p:sp>
          <p:nvSpPr>
            <p:cNvPr id="1729" name="Google Shape;1729;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0" name="Google Shape;1730;p179"/>
            <p:cNvGrpSpPr/>
            <p:nvPr/>
          </p:nvGrpSpPr>
          <p:grpSpPr>
            <a:xfrm>
              <a:off x="8223244" y="2040386"/>
              <a:ext cx="241270" cy="239767"/>
              <a:chOff x="7861790" y="3390210"/>
              <a:chExt cx="735130" cy="730550"/>
            </a:xfrm>
          </p:grpSpPr>
          <p:sp>
            <p:nvSpPr>
              <p:cNvPr id="1731" name="Google Shape;1731;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5" name="Google Shape;1735;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6" name="Google Shape;1736;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7" name="Google Shape;1737;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80"/>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80"/>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48" name="Google Shape;1748;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49" name="Google Shape;1749;p180"/>
          <p:cNvSpPr txBox="1"/>
          <p:nvPr>
            <p:ph idx="4294967295" type="ctrTitle"/>
          </p:nvPr>
        </p:nvSpPr>
        <p:spPr>
          <a:xfrm>
            <a:off x="698400" y="1472400"/>
            <a:ext cx="16830600" cy="5388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500" u="none" cap="none" strike="noStrike">
                <a:solidFill>
                  <a:schemeClr val="dk1"/>
                </a:solidFill>
                <a:latin typeface="Optimistic Display"/>
                <a:ea typeface="Optimistic Display"/>
                <a:cs typeface="Optimistic Display"/>
                <a:sym typeface="Optimistic Display"/>
              </a:rPr>
              <a:t>Contrôlez qui peut vous envoyer des messages privés sur les technologies Meta</a:t>
            </a:r>
            <a:endParaRPr i="0" sz="3500" u="none" cap="none" strike="noStrike">
              <a:solidFill>
                <a:schemeClr val="dk1"/>
              </a:solidFill>
              <a:latin typeface="Optimistic Display"/>
              <a:ea typeface="Optimistic Display"/>
              <a:cs typeface="Optimistic Display"/>
              <a:sym typeface="Optimistic Display"/>
            </a:endParaRPr>
          </a:p>
        </p:txBody>
      </p:sp>
      <p:pic>
        <p:nvPicPr>
          <p:cNvPr id="1750" name="Google Shape;1750;p180"/>
          <p:cNvPicPr preferRelativeResize="0"/>
          <p:nvPr/>
        </p:nvPicPr>
        <p:blipFill rotWithShape="1">
          <a:blip r:embed="rId3">
            <a:alphaModFix/>
          </a:blip>
          <a:srcRect b="10416" l="8139" r="52989" t="13761"/>
          <a:stretch/>
        </p:blipFill>
        <p:spPr>
          <a:xfrm>
            <a:off x="8110396" y="3863271"/>
            <a:ext cx="2171193" cy="4327143"/>
          </a:xfrm>
          <a:prstGeom prst="rect">
            <a:avLst/>
          </a:prstGeom>
          <a:noFill/>
          <a:ln>
            <a:noFill/>
          </a:ln>
        </p:spPr>
      </p:pic>
      <p:pic>
        <p:nvPicPr>
          <p:cNvPr id="1751" name="Google Shape;1751;p180"/>
          <p:cNvPicPr preferRelativeResize="0"/>
          <p:nvPr/>
        </p:nvPicPr>
        <p:blipFill rotWithShape="1">
          <a:blip r:embed="rId4">
            <a:alphaModFix/>
          </a:blip>
          <a:srcRect b="12617" l="11883" r="23533" t="14233"/>
          <a:stretch/>
        </p:blipFill>
        <p:spPr>
          <a:xfrm>
            <a:off x="14563244" y="3987030"/>
            <a:ext cx="2304340" cy="4079604"/>
          </a:xfrm>
          <a:prstGeom prst="rect">
            <a:avLst/>
          </a:prstGeom>
          <a:noFill/>
          <a:ln>
            <a:noFill/>
          </a:ln>
        </p:spPr>
      </p:pic>
      <p:pic>
        <p:nvPicPr>
          <p:cNvPr id="1752" name="Google Shape;1752;p180"/>
          <p:cNvPicPr preferRelativeResize="0"/>
          <p:nvPr/>
        </p:nvPicPr>
        <p:blipFill rotWithShape="1">
          <a:blip r:embed="rId5">
            <a:alphaModFix/>
          </a:blip>
          <a:srcRect b="2334" l="0" r="3492" t="4232"/>
          <a:stretch/>
        </p:blipFill>
        <p:spPr>
          <a:xfrm>
            <a:off x="1378559" y="3704765"/>
            <a:ext cx="2304339" cy="4475799"/>
          </a:xfrm>
          <a:prstGeom prst="rect">
            <a:avLst/>
          </a:prstGeom>
          <a:noFill/>
          <a:ln>
            <a:noFill/>
          </a:ln>
        </p:spPr>
      </p:pic>
      <p:pic>
        <p:nvPicPr>
          <p:cNvPr id="1753" name="Google Shape;1753;p180"/>
          <p:cNvPicPr preferRelativeResize="0"/>
          <p:nvPr/>
        </p:nvPicPr>
        <p:blipFill rotWithShape="1">
          <a:blip r:embed="rId6">
            <a:alphaModFix/>
          </a:blip>
          <a:srcRect b="3132" l="0" r="3492" t="5775"/>
          <a:stretch/>
        </p:blipFill>
        <p:spPr>
          <a:xfrm>
            <a:off x="4144258" y="3729343"/>
            <a:ext cx="2304340" cy="4327144"/>
          </a:xfrm>
          <a:prstGeom prst="rect">
            <a:avLst/>
          </a:prstGeom>
          <a:noFill/>
          <a:ln>
            <a:noFill/>
          </a:ln>
        </p:spPr>
      </p:pic>
      <p:pic>
        <p:nvPicPr>
          <p:cNvPr id="1754" name="Google Shape;1754;p180"/>
          <p:cNvPicPr preferRelativeResize="0"/>
          <p:nvPr/>
        </p:nvPicPr>
        <p:blipFill rotWithShape="1">
          <a:blip r:embed="rId3">
            <a:alphaModFix/>
          </a:blip>
          <a:srcRect b="10416" l="53215" r="6715" t="13761"/>
          <a:stretch/>
        </p:blipFill>
        <p:spPr>
          <a:xfrm>
            <a:off x="10771985" y="3863260"/>
            <a:ext cx="2238053" cy="4327143"/>
          </a:xfrm>
          <a:prstGeom prst="rect">
            <a:avLst/>
          </a:prstGeom>
          <a:noFill/>
          <a:ln>
            <a:noFill/>
          </a:ln>
        </p:spPr>
      </p:pic>
      <p:pic>
        <p:nvPicPr>
          <p:cNvPr id="1755" name="Google Shape;1755;p180"/>
          <p:cNvPicPr preferRelativeResize="0"/>
          <p:nvPr/>
        </p:nvPicPr>
        <p:blipFill rotWithShape="1">
          <a:blip r:embed="rId7">
            <a:alphaModFix/>
          </a:blip>
          <a:srcRect b="0" l="0" r="0" t="0"/>
          <a:stretch/>
        </p:blipFill>
        <p:spPr>
          <a:xfrm>
            <a:off x="3645625" y="2542704"/>
            <a:ext cx="613067" cy="613070"/>
          </a:xfrm>
          <a:prstGeom prst="rect">
            <a:avLst/>
          </a:prstGeom>
          <a:noFill/>
          <a:ln>
            <a:noFill/>
          </a:ln>
        </p:spPr>
      </p:pic>
      <p:pic>
        <p:nvPicPr>
          <p:cNvPr id="1756" name="Google Shape;1756;p180"/>
          <p:cNvPicPr preferRelativeResize="0"/>
          <p:nvPr/>
        </p:nvPicPr>
        <p:blipFill rotWithShape="1">
          <a:blip r:embed="rId8">
            <a:alphaModFix/>
          </a:blip>
          <a:srcRect b="0" l="0" r="0" t="0"/>
          <a:stretch/>
        </p:blipFill>
        <p:spPr>
          <a:xfrm>
            <a:off x="10281577" y="2609664"/>
            <a:ext cx="613064" cy="613074"/>
          </a:xfrm>
          <a:prstGeom prst="rect">
            <a:avLst/>
          </a:prstGeom>
          <a:noFill/>
          <a:ln>
            <a:noFill/>
          </a:ln>
        </p:spPr>
      </p:pic>
      <p:pic>
        <p:nvPicPr>
          <p:cNvPr id="1757" name="Google Shape;1757;p180"/>
          <p:cNvPicPr preferRelativeResize="0"/>
          <p:nvPr/>
        </p:nvPicPr>
        <p:blipFill rotWithShape="1">
          <a:blip r:embed="rId9">
            <a:alphaModFix/>
          </a:blip>
          <a:srcRect b="0" l="0" r="0" t="0"/>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63" name="Google Shape;1763;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4" name="Google Shape;1764;p181"/>
          <p:cNvSpPr txBox="1"/>
          <p:nvPr>
            <p:ph idx="4294967295" type="ctrTitle"/>
          </p:nvPr>
        </p:nvSpPr>
        <p:spPr>
          <a:xfrm>
            <a:off x="699550" y="1472450"/>
            <a:ext cx="16830600" cy="5388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500" u="none" cap="none" strike="noStrike">
                <a:solidFill>
                  <a:schemeClr val="dk1"/>
                </a:solidFill>
                <a:latin typeface="Optimistic Display"/>
                <a:ea typeface="Optimistic Display"/>
                <a:cs typeface="Optimistic Display"/>
                <a:sym typeface="Optimistic Display"/>
              </a:rPr>
              <a:t>Contrôlez votre expérience sur Instagram</a:t>
            </a:r>
            <a:endParaRPr i="0" sz="3500" u="none" cap="none" strike="noStrike">
              <a:solidFill>
                <a:schemeClr val="dk1"/>
              </a:solidFill>
              <a:latin typeface="Optimistic Display"/>
              <a:ea typeface="Optimistic Display"/>
              <a:cs typeface="Optimistic Display"/>
              <a:sym typeface="Optimistic Display"/>
            </a:endParaRPr>
          </a:p>
        </p:txBody>
      </p:sp>
      <p:sp>
        <p:nvSpPr>
          <p:cNvPr id="1765" name="Google Shape;1765;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Signaler</a:t>
            </a:r>
            <a:endParaRPr i="0" sz="2000" u="none" cap="none" strike="noStrike">
              <a:solidFill>
                <a:srgbClr val="1C2B33"/>
              </a:solidFill>
              <a:latin typeface="Optimistic Text"/>
              <a:ea typeface="Optimistic Text"/>
              <a:cs typeface="Optimistic Text"/>
              <a:sym typeface="Optimistic Text"/>
            </a:endParaRPr>
          </a:p>
        </p:txBody>
      </p:sp>
      <p:sp>
        <p:nvSpPr>
          <p:cNvPr id="1770" name="Google Shape;1770;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Bloquer</a:t>
            </a:r>
            <a:endParaRPr i="0" sz="2000" u="none" cap="none" strike="noStrike">
              <a:solidFill>
                <a:srgbClr val="1C2B33"/>
              </a:solidFill>
              <a:latin typeface="Optimistic Text"/>
              <a:ea typeface="Optimistic Text"/>
              <a:cs typeface="Optimistic Text"/>
              <a:sym typeface="Optimistic Text"/>
            </a:endParaRPr>
          </a:p>
        </p:txBody>
      </p:sp>
      <p:sp>
        <p:nvSpPr>
          <p:cNvPr id="1771" name="Google Shape;1771;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Mettre en sourdine</a:t>
            </a:r>
            <a:endParaRPr i="0" sz="2000" u="none" cap="none" strike="noStrike">
              <a:solidFill>
                <a:srgbClr val="1C2B33"/>
              </a:solidFill>
              <a:latin typeface="Optimistic Text"/>
              <a:ea typeface="Optimistic Text"/>
              <a:cs typeface="Optimistic Text"/>
              <a:sym typeface="Optimistic Text"/>
            </a:endParaRPr>
          </a:p>
        </p:txBody>
      </p:sp>
      <p:sp>
        <p:nvSpPr>
          <p:cNvPr id="1772" name="Google Shape;1772;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Restreindre</a:t>
            </a:r>
            <a:endParaRPr i="0" sz="2000" u="none" cap="none" strike="noStrike">
              <a:solidFill>
                <a:srgbClr val="1C2B33"/>
              </a:solidFill>
              <a:latin typeface="Optimistic Text"/>
              <a:ea typeface="Optimistic Text"/>
              <a:cs typeface="Optimistic Text"/>
              <a:sym typeface="Optimistic Text"/>
            </a:endParaRPr>
          </a:p>
        </p:txBody>
      </p:sp>
      <p:pic>
        <p:nvPicPr>
          <p:cNvPr id="1773" name="Google Shape;1773;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4" name="Google Shape;1774;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5" name="Google Shape;1775;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6" name="Google Shape;1776;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87" name="Google Shape;1787;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8" name="Google Shape;1788;p182"/>
          <p:cNvSpPr txBox="1"/>
          <p:nvPr>
            <p:ph idx="4294967295" type="ctrTitle"/>
          </p:nvPr>
        </p:nvSpPr>
        <p:spPr>
          <a:xfrm>
            <a:off x="2297500" y="8125975"/>
            <a:ext cx="59481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pour les adultes qui ne vous suivent pas de vous envoyer des messages privés</a:t>
            </a:r>
            <a:endParaRPr i="0" sz="2000" u="none" cap="none" strike="noStrike">
              <a:solidFill>
                <a:schemeClr val="dk1"/>
              </a:solidFill>
              <a:latin typeface="Optimistic Text"/>
              <a:ea typeface="Optimistic Text"/>
              <a:cs typeface="Optimistic Text"/>
              <a:sym typeface="Optimistic Text"/>
            </a:endParaRPr>
          </a:p>
        </p:txBody>
      </p:sp>
      <p:sp>
        <p:nvSpPr>
          <p:cNvPr id="1789" name="Google Shape;1789;p182"/>
          <p:cNvSpPr txBox="1"/>
          <p:nvPr>
            <p:ph idx="4294967295" type="ctrTitle"/>
          </p:nvPr>
        </p:nvSpPr>
        <p:spPr>
          <a:xfrm>
            <a:off x="10277500" y="8125975"/>
            <a:ext cx="57315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Recommandation d’agir avec prudence lorsque vous envoyez des messages privés à quelqu’un</a:t>
            </a:r>
            <a:endParaRPr i="0" sz="2000" u="none" cap="none" strike="noStrike">
              <a:solidFill>
                <a:schemeClr val="dk1"/>
              </a:solidFill>
              <a:latin typeface="Optimistic Text"/>
              <a:ea typeface="Optimistic Text"/>
              <a:cs typeface="Optimistic Text"/>
              <a:sym typeface="Optimistic Text"/>
            </a:endParaRPr>
          </a:p>
        </p:txBody>
      </p:sp>
      <p:pic>
        <p:nvPicPr>
          <p:cNvPr id="1790" name="Google Shape;1790;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91" name="Google Shape;1791;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92" name="Google Shape;1792;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3" name="Google Shape;1793;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4" name="Google Shape;1794;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5" name="Google Shape;1795;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04" name="Google Shape;1804;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5" name="Google Shape;1805;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6" name="Google Shape;1806;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7" name="Google Shape;1807;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8" name="Google Shape;1808;p183"/>
          <p:cNvSpPr txBox="1"/>
          <p:nvPr/>
        </p:nvSpPr>
        <p:spPr>
          <a:xfrm>
            <a:off x="699550" y="3442950"/>
            <a:ext cx="7002016" cy="3401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Mises à jour du contrôle du contenu sensible </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2 options pour les ados : Standard et Moins</a:t>
            </a:r>
            <a:r>
              <a:rPr i="0" lang="fr-FR" sz="1800" u="none" cap="none" strike="noStrike">
                <a:solidFill>
                  <a:schemeClr val="dk1"/>
                </a:solidFill>
                <a:latin typeface="Optimistic Text"/>
                <a:ea typeface="Optimistic Text"/>
                <a:cs typeface="Optimistic Text"/>
                <a:sym typeface="Optimistic Text"/>
              </a:rPr>
              <a:t> </a:t>
            </a:r>
            <a:br>
              <a:rPr i="0" lang="fr-FR" sz="1800" u="none" cap="none" strike="noStrike">
                <a:solidFill>
                  <a:schemeClr val="dk1"/>
                </a:solidFill>
                <a:latin typeface="Optimistic Text"/>
                <a:ea typeface="Optimistic Text"/>
                <a:cs typeface="Optimistic Text"/>
                <a:sym typeface="Optimistic Text"/>
              </a:rPr>
            </a:br>
            <a:br>
              <a:rPr i="0" lang="fr-FR" sz="1800" u="none" cap="none" strike="noStrike">
                <a:solidFill>
                  <a:schemeClr val="dk1"/>
                </a:solidFill>
                <a:latin typeface="Optimistic Text"/>
                <a:ea typeface="Optimistic Text"/>
                <a:cs typeface="Optimistic Text"/>
                <a:sym typeface="Optimistic Text"/>
              </a:rPr>
            </a:br>
            <a:r>
              <a:rPr i="0" lang="fr-FR" sz="1800" u="none" cap="none" strike="noStrike">
                <a:solidFill>
                  <a:schemeClr val="dk1"/>
                </a:solidFill>
                <a:latin typeface="Optimistic Text"/>
                <a:ea typeface="Optimistic Text"/>
                <a:cs typeface="Optimistic Text"/>
                <a:sym typeface="Optimistic Text"/>
              </a:rPr>
              <a:t>Si vous avez moins de 16 ans et que vous venez de vous inscrire sur Instagram, votre compte sera créé par défaut avec l’option « Moins ». Si vous avez moins de 16 ans que vous avez déjà un compte Instagram, un message apparaîtra pour vous encourager à sélectionner l’option « Moins ».</a:t>
            </a:r>
            <a:endParaRPr i="0" sz="18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17" name="Google Shape;1817;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8" name="Google Shape;1818;p184"/>
          <p:cNvSpPr txBox="1"/>
          <p:nvPr/>
        </p:nvSpPr>
        <p:spPr>
          <a:xfrm>
            <a:off x="699549" y="4075800"/>
            <a:ext cx="4773971" cy="2135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Tags et mentions</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Désactivation de la possibilité pour une personne de vous identifier ou de vous mentionner si vous ne la suivez pas</a:t>
            </a:r>
            <a:endParaRPr i="0" sz="1800" u="none" cap="none" strike="noStrike">
              <a:solidFill>
                <a:schemeClr val="dk1"/>
              </a:solidFill>
              <a:latin typeface="Optimistic Text"/>
              <a:ea typeface="Optimistic Text"/>
              <a:cs typeface="Optimistic Text"/>
              <a:sym typeface="Optimistic Text"/>
            </a:endParaRPr>
          </a:p>
        </p:txBody>
      </p:sp>
      <p:pic>
        <p:nvPicPr>
          <p:cNvPr id="1819" name="Google Shape;1819;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20" name="Google Shape;1820;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21" name="Google Shape;1821;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27" name="Google Shape;1827;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8" name="Google Shape;1828;p185"/>
          <p:cNvSpPr txBox="1"/>
          <p:nvPr>
            <p:ph idx="4294967295" type="ctrTitle"/>
          </p:nvPr>
        </p:nvSpPr>
        <p:spPr>
          <a:xfrm>
            <a:off x="2432720" y="8044354"/>
            <a:ext cx="40530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des interactions entre les adultes et les mineurs qui ne se connaissent pas</a:t>
            </a:r>
            <a:endParaRPr i="0" sz="2000" u="none" cap="none" strike="noStrike">
              <a:solidFill>
                <a:schemeClr val="dk1"/>
              </a:solidFill>
              <a:latin typeface="Optimistic Text"/>
              <a:ea typeface="Optimistic Text"/>
              <a:cs typeface="Optimistic Text"/>
              <a:sym typeface="Optimistic Text"/>
            </a:endParaRPr>
          </a:p>
        </p:txBody>
      </p:sp>
      <p:sp>
        <p:nvSpPr>
          <p:cNvPr id="1829" name="Google Shape;1829;p185"/>
          <p:cNvSpPr txBox="1"/>
          <p:nvPr>
            <p:ph idx="4294967295" type="ctrTitle"/>
          </p:nvPr>
        </p:nvSpPr>
        <p:spPr>
          <a:xfrm>
            <a:off x="7642729" y="8044354"/>
            <a:ext cx="2816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Outils permettant de bloquer et de signaler</a:t>
            </a:r>
            <a:endParaRPr i="0" sz="2000" u="none" cap="none" strike="noStrike">
              <a:solidFill>
                <a:schemeClr val="dk1"/>
              </a:solidFill>
              <a:latin typeface="Optimistic Text"/>
              <a:ea typeface="Optimistic Text"/>
              <a:cs typeface="Optimistic Text"/>
              <a:sym typeface="Optimistic Text"/>
            </a:endParaRPr>
          </a:p>
        </p:txBody>
      </p:sp>
      <p:sp>
        <p:nvSpPr>
          <p:cNvPr id="1830" name="Google Shape;1830;p185"/>
          <p:cNvSpPr txBox="1"/>
          <p:nvPr>
            <p:ph idx="4294967295" type="ctrTitle"/>
          </p:nvPr>
        </p:nvSpPr>
        <p:spPr>
          <a:xfrm>
            <a:off x="11451275" y="8044350"/>
            <a:ext cx="41337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Intervention lors de signalements d’utilisateurs et de comportements de discussion</a:t>
            </a:r>
            <a:endParaRPr i="0" sz="2000" u="none" cap="none" strike="noStrike">
              <a:solidFill>
                <a:schemeClr val="dk1"/>
              </a:solidFill>
              <a:latin typeface="Optimistic Text"/>
              <a:ea typeface="Optimistic Text"/>
              <a:cs typeface="Optimistic Text"/>
              <a:sym typeface="Optimistic Text"/>
            </a:endParaRPr>
          </a:p>
        </p:txBody>
      </p:sp>
      <p:grpSp>
        <p:nvGrpSpPr>
          <p:cNvPr id="1831" name="Google Shape;1831;p185"/>
          <p:cNvGrpSpPr/>
          <p:nvPr/>
        </p:nvGrpSpPr>
        <p:grpSpPr>
          <a:xfrm>
            <a:off x="3135888" y="2162328"/>
            <a:ext cx="2646665" cy="5603249"/>
            <a:chOff x="3388900" y="2904250"/>
            <a:chExt cx="2505600" cy="5304600"/>
          </a:xfrm>
        </p:grpSpPr>
        <p:sp>
          <p:nvSpPr>
            <p:cNvPr id="1832" name="Google Shape;1832;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4" name="Google Shape;1834;p185"/>
          <p:cNvGrpSpPr/>
          <p:nvPr/>
        </p:nvGrpSpPr>
        <p:grpSpPr>
          <a:xfrm>
            <a:off x="12194809" y="2162249"/>
            <a:ext cx="2646665" cy="5603249"/>
            <a:chOff x="11964988" y="2904175"/>
            <a:chExt cx="2505600" cy="5304600"/>
          </a:xfrm>
        </p:grpSpPr>
        <p:sp>
          <p:nvSpPr>
            <p:cNvPr id="1835" name="Google Shape;1835;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6" name="Google Shape;1836;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7" name="Google Shape;1837;p185"/>
          <p:cNvGrpSpPr/>
          <p:nvPr/>
        </p:nvGrpSpPr>
        <p:grpSpPr>
          <a:xfrm>
            <a:off x="7727597" y="2162249"/>
            <a:ext cx="2646665" cy="5603249"/>
            <a:chOff x="7735875" y="2904175"/>
            <a:chExt cx="2505600" cy="5304600"/>
          </a:xfrm>
        </p:grpSpPr>
        <p:sp>
          <p:nvSpPr>
            <p:cNvPr id="1838" name="Google Shape;1838;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48" name="Google Shape;1848;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9" name="Google Shape;1849;p186"/>
          <p:cNvSpPr txBox="1"/>
          <p:nvPr/>
        </p:nvSpPr>
        <p:spPr>
          <a:xfrm>
            <a:off x="700875" y="3811713"/>
            <a:ext cx="67035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Réduire les préjudices grâce à l’éducation dans l’application</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50" name="Google Shape;1850;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Les avis de sécurité vous alertent sur les activités suspectes et vous incitent à bloquer, signaler, ignorer ou restreindre une personne lorsqu’une situation vous paraît anormale.</a:t>
            </a:r>
            <a:endParaRPr i="0" sz="1400" u="none" cap="none" strike="noStrike">
              <a:solidFill>
                <a:srgbClr val="000000"/>
              </a:solidFill>
              <a:latin typeface="Optimistic Text"/>
              <a:ea typeface="Optimistic Text"/>
              <a:cs typeface="Optimistic Text"/>
              <a:sym typeface="Optimistic Text"/>
            </a:endParaRPr>
          </a:p>
        </p:txBody>
      </p:sp>
      <p:grpSp>
        <p:nvGrpSpPr>
          <p:cNvPr id="1851" name="Google Shape;1851;p186"/>
          <p:cNvGrpSpPr/>
          <p:nvPr/>
        </p:nvGrpSpPr>
        <p:grpSpPr>
          <a:xfrm>
            <a:off x="699534" y="5592398"/>
            <a:ext cx="704692" cy="565137"/>
            <a:chOff x="14105566" y="7674250"/>
            <a:chExt cx="708660" cy="568320"/>
          </a:xfrm>
        </p:grpSpPr>
        <p:sp>
          <p:nvSpPr>
            <p:cNvPr id="1852" name="Google Shape;1852;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3" name="Google Shape;1853;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4" name="Google Shape;1854;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5" name="Google Shape;1855;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6" name="Google Shape;1856;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7" name="Google Shape;1857;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8" name="Google Shape;1858;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67" name="Google Shape;1867;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8" name="Google Shape;1868;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Mots masqués</a:t>
            </a:r>
            <a:endParaRPr i="0" sz="1800" u="none" cap="none" strike="noStrike">
              <a:solidFill>
                <a:schemeClr val="dk1"/>
              </a:solidFill>
              <a:latin typeface="Optimistic Display"/>
              <a:ea typeface="Optimistic Display"/>
              <a:cs typeface="Optimistic Display"/>
              <a:sym typeface="Optimistic Display"/>
            </a:endParaRPr>
          </a:p>
        </p:txBody>
      </p:sp>
      <p:sp>
        <p:nvSpPr>
          <p:cNvPr id="1869" name="Google Shape;1869;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Protégez-vous des messages privés et commentaires offensants</a:t>
            </a:r>
            <a:endParaRPr i="0" sz="1400" u="none" cap="none" strike="noStrike">
              <a:solidFill>
                <a:srgbClr val="000000"/>
              </a:solidFill>
              <a:latin typeface="Optimistic Text"/>
              <a:ea typeface="Optimistic Text"/>
              <a:cs typeface="Optimistic Text"/>
              <a:sym typeface="Optimistic Text"/>
            </a:endParaRPr>
          </a:p>
        </p:txBody>
      </p:sp>
      <p:grpSp>
        <p:nvGrpSpPr>
          <p:cNvPr id="1870" name="Google Shape;1870;p187"/>
          <p:cNvGrpSpPr/>
          <p:nvPr/>
        </p:nvGrpSpPr>
        <p:grpSpPr>
          <a:xfrm>
            <a:off x="807350" y="5051322"/>
            <a:ext cx="615025" cy="667176"/>
            <a:chOff x="3702130" y="7619180"/>
            <a:chExt cx="625470" cy="678300"/>
          </a:xfrm>
        </p:grpSpPr>
        <p:sp>
          <p:nvSpPr>
            <p:cNvPr id="1871" name="Google Shape;1871;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2" name="Google Shape;1872;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3" name="Google Shape;1873;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4" name="Google Shape;1874;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5" name="Google Shape;1875;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85" name="Google Shape;1885;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vous aider à contrôler votre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86" name="Google Shape;1886;p188"/>
          <p:cNvSpPr txBox="1"/>
          <p:nvPr/>
        </p:nvSpPr>
        <p:spPr>
          <a:xfrm>
            <a:off x="699550" y="4083075"/>
            <a:ext cx="51186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Encourager les interactions positives</a:t>
            </a:r>
            <a:endParaRPr i="0" sz="1800" u="none" cap="none" strike="noStrike">
              <a:solidFill>
                <a:schemeClr val="dk1"/>
              </a:solidFill>
              <a:latin typeface="Optimistic Display"/>
              <a:ea typeface="Optimistic Display"/>
              <a:cs typeface="Optimistic Display"/>
              <a:sym typeface="Optimistic Display"/>
            </a:endParaRPr>
          </a:p>
        </p:txBody>
      </p:sp>
      <p:sp>
        <p:nvSpPr>
          <p:cNvPr id="1887" name="Google Shape;1887;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Commentaires épinglés</a:t>
            </a:r>
            <a:endParaRPr i="0" sz="1400" u="none" cap="none" strike="noStrike">
              <a:solidFill>
                <a:srgbClr val="000000"/>
              </a:solidFill>
              <a:latin typeface="Optimistic Text"/>
              <a:ea typeface="Optimistic Text"/>
              <a:cs typeface="Optimistic Text"/>
              <a:sym typeface="Optimistic Text"/>
            </a:endParaRPr>
          </a:p>
        </p:txBody>
      </p:sp>
      <p:grpSp>
        <p:nvGrpSpPr>
          <p:cNvPr id="1888" name="Google Shape;1888;p188"/>
          <p:cNvGrpSpPr/>
          <p:nvPr/>
        </p:nvGrpSpPr>
        <p:grpSpPr>
          <a:xfrm>
            <a:off x="807354" y="5553415"/>
            <a:ext cx="615023" cy="592905"/>
            <a:chOff x="1624597" y="554286"/>
            <a:chExt cx="68453" cy="65989"/>
          </a:xfrm>
        </p:grpSpPr>
        <p:sp>
          <p:nvSpPr>
            <p:cNvPr id="1889" name="Google Shape;1889;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1" name="Google Shape;1891;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2" name="Google Shape;1892;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3" name="Google Shape;1893;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3">
            <a:alphaModFix/>
          </a:blip>
          <a:srcRect b="2573" l="1606" r="1597" t="658"/>
          <a:stretch/>
        </p:blipFill>
        <p:spPr>
          <a:xfrm>
            <a:off x="12370925" y="2996350"/>
            <a:ext cx="2121900" cy="4236900"/>
          </a:xfrm>
          <a:prstGeom prst="roundRect">
            <a:avLst>
              <a:gd fmla="val 11723" name="adj"/>
            </a:avLst>
          </a:prstGeom>
          <a:noFill/>
          <a:ln>
            <a:noFill/>
          </a:ln>
        </p:spPr>
      </p:pic>
      <p:sp>
        <p:nvSpPr>
          <p:cNvPr id="1895" name="Google Shape;1895;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7" name="Google Shape;1897;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8" name="Google Shape;1898;p188"/>
          <p:cNvPicPr preferRelativeResize="0"/>
          <p:nvPr/>
        </p:nvPicPr>
        <p:blipFill rotWithShape="1">
          <a:blip r:embed="rId5">
            <a:alphaModFix/>
          </a:blip>
          <a:srcRect b="3231" l="1606" r="1597" t="0"/>
          <a:stretch/>
        </p:blipFill>
        <p:spPr>
          <a:xfrm>
            <a:off x="6485625" y="2996425"/>
            <a:ext cx="2121900" cy="4236900"/>
          </a:xfrm>
          <a:prstGeom prst="roundRect">
            <a:avLst>
              <a:gd fmla="val 11723" name="adj"/>
            </a:avLst>
          </a:prstGeom>
          <a:noFill/>
          <a:ln>
            <a:noFill/>
          </a:ln>
        </p:spPr>
      </p:pic>
      <p:sp>
        <p:nvSpPr>
          <p:cNvPr id="1899" name="Google Shape;1899;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0" name="Google Shape;1900;p188"/>
          <p:cNvPicPr preferRelativeResize="0"/>
          <p:nvPr/>
        </p:nvPicPr>
        <p:blipFill rotWithShape="1">
          <a:blip r:embed="rId6">
            <a:alphaModFix/>
          </a:blip>
          <a:srcRect b="3231"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5500" u="none" cap="none" strike="noStrike">
                <a:solidFill>
                  <a:schemeClr val="dk1"/>
                </a:solidFill>
                <a:latin typeface="Optimistic Display"/>
                <a:ea typeface="Optimistic Display"/>
                <a:cs typeface="Optimistic Display"/>
                <a:sym typeface="Optimistic Display"/>
              </a:rPr>
              <a:t>Introduction</a:t>
            </a:r>
            <a:endParaRPr i="0" sz="5500" u="none" cap="none" strike="noStrike">
              <a:solidFill>
                <a:schemeClr val="dk1"/>
              </a:solidFill>
              <a:latin typeface="Optimistic Display"/>
              <a:ea typeface="Optimistic Display"/>
              <a:cs typeface="Optimistic Display"/>
              <a:sym typeface="Optimistic Display"/>
            </a:endParaRPr>
          </a:p>
        </p:txBody>
      </p:sp>
      <p:pic>
        <p:nvPicPr>
          <p:cNvPr id="1465" name="Google Shape;1465;p171"/>
          <p:cNvPicPr preferRelativeResize="0"/>
          <p:nvPr/>
        </p:nvPicPr>
        <p:blipFill rotWithShape="1">
          <a:blip r:embed="rId3">
            <a:alphaModFix/>
          </a:blip>
          <a:srcRect b="0" l="7598" r="13005" t="12040"/>
          <a:stretch/>
        </p:blipFill>
        <p:spPr>
          <a:xfrm flipH="1">
            <a:off x="8377300" y="1742705"/>
            <a:ext cx="9211200" cy="6801600"/>
          </a:xfrm>
          <a:prstGeom prst="roundRect">
            <a:avLst>
              <a:gd fmla="val 7089" name="adj"/>
            </a:avLst>
          </a:prstGeom>
          <a:noFill/>
          <a:ln>
            <a:noFill/>
          </a:ln>
        </p:spPr>
      </p:pic>
      <p:sp>
        <p:nvSpPr>
          <p:cNvPr id="1466" name="Google Shape;1466;p17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02</a:t>
            </a:r>
            <a:endParaRPr/>
          </a:p>
        </p:txBody>
      </p:sp>
      <p:pic>
        <p:nvPicPr>
          <p:cNvPr id="1467" name="Google Shape;1467;p171"/>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189"/>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rPr>
              <a:t>‹#›</a:t>
            </a:fld>
            <a:endParaRPr sz="1400">
              <a:solidFill>
                <a:schemeClr val="dk1"/>
              </a:solidFill>
            </a:endParaRPr>
          </a:p>
        </p:txBody>
      </p:sp>
      <p:sp>
        <p:nvSpPr>
          <p:cNvPr id="1906" name="Google Shape;1906;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latin typeface="Optimistic Display"/>
                <a:ea typeface="Optimistic Display"/>
                <a:cs typeface="Optimistic Display"/>
                <a:sym typeface="Optimistic Display"/>
              </a:rPr>
              <a:t>LEÇON 3</a:t>
            </a:r>
            <a:endParaRPr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latin typeface="Optimistic Display"/>
                <a:ea typeface="Optimistic Display"/>
                <a:cs typeface="Optimistic Display"/>
                <a:sym typeface="Optimistic Display"/>
              </a:rPr>
              <a:t>Expériences adaptées à l’âge</a:t>
            </a:r>
            <a:endParaRPr i="0" sz="4500" u="none" cap="none" strike="noStrike">
              <a:solidFill>
                <a:schemeClr val="dk1"/>
              </a:solidFill>
              <a:latin typeface="Optimistic Display"/>
              <a:ea typeface="Optimistic Display"/>
              <a:cs typeface="Optimistic Display"/>
              <a:sym typeface="Optimistic Display"/>
            </a:endParaRPr>
          </a:p>
        </p:txBody>
      </p:sp>
      <p:pic>
        <p:nvPicPr>
          <p:cNvPr id="1907" name="Google Shape;1907;p189"/>
          <p:cNvPicPr preferRelativeResize="0"/>
          <p:nvPr/>
        </p:nvPicPr>
        <p:blipFill rotWithShape="1">
          <a:blip r:embed="rId3">
            <a:alphaModFix/>
          </a:blip>
          <a:srcRect b="0" l="0" r="0" t="0"/>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90"/>
          <p:cNvSpPr txBox="1"/>
          <p:nvPr>
            <p:ph idx="12" type="sldNum"/>
          </p:nvPr>
        </p:nvSpPr>
        <p:spPr>
          <a:xfrm>
            <a:off x="16262600" y="9546950"/>
            <a:ext cx="13095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rPr>
              <a:t>‹#›</a:t>
            </a:fld>
            <a:endParaRPr sz="1400">
              <a:solidFill>
                <a:schemeClr val="dk1"/>
              </a:solidFill>
            </a:endParaRPr>
          </a:p>
        </p:txBody>
      </p:sp>
      <p:sp>
        <p:nvSpPr>
          <p:cNvPr id="1913" name="Google Shape;1913;p190"/>
          <p:cNvSpPr txBox="1"/>
          <p:nvPr>
            <p:ph type="title"/>
          </p:nvPr>
        </p:nvSpPr>
        <p:spPr>
          <a:xfrm>
            <a:off x="760325" y="4833272"/>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Principes d’innovation responsable</a:t>
            </a:r>
            <a:endParaRPr b="1" sz="2400">
              <a:latin typeface="Optimistic Text"/>
              <a:ea typeface="Optimistic Text"/>
              <a:cs typeface="Optimistic Text"/>
              <a:sym typeface="Optimistic Text"/>
            </a:endParaRPr>
          </a:p>
        </p:txBody>
      </p:sp>
      <p:sp>
        <p:nvSpPr>
          <p:cNvPr id="1914" name="Google Shape;1914;p190"/>
          <p:cNvSpPr txBox="1"/>
          <p:nvPr>
            <p:ph idx="4294967295" type="title"/>
          </p:nvPr>
        </p:nvSpPr>
        <p:spPr>
          <a:xfrm>
            <a:off x="6538675" y="4833272"/>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Interactions proactives</a:t>
            </a:r>
            <a:endParaRPr b="1" sz="2400">
              <a:latin typeface="Optimistic Text"/>
              <a:ea typeface="Optimistic Text"/>
              <a:cs typeface="Optimistic Text"/>
              <a:sym typeface="Optimistic Text"/>
            </a:endParaRPr>
          </a:p>
        </p:txBody>
      </p:sp>
      <p:sp>
        <p:nvSpPr>
          <p:cNvPr id="1915" name="Google Shape;1915;p190"/>
          <p:cNvSpPr txBox="1"/>
          <p:nvPr>
            <p:ph idx="4294967295" type="title"/>
          </p:nvPr>
        </p:nvSpPr>
        <p:spPr>
          <a:xfrm>
            <a:off x="12124450" y="4833272"/>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Itération</a:t>
            </a:r>
            <a:endParaRPr b="1" sz="2400">
              <a:latin typeface="Optimistic Text"/>
              <a:ea typeface="Optimistic Text"/>
              <a:cs typeface="Optimistic Text"/>
              <a:sym typeface="Optimistic Text"/>
            </a:endParaRPr>
          </a:p>
        </p:txBody>
      </p:sp>
      <p:sp>
        <p:nvSpPr>
          <p:cNvPr id="1916" name="Google Shape;1916;p190"/>
          <p:cNvSpPr txBox="1"/>
          <p:nvPr>
            <p:ph idx="1" type="body"/>
          </p:nvPr>
        </p:nvSpPr>
        <p:spPr>
          <a:xfrm>
            <a:off x="741425" y="5922900"/>
            <a:ext cx="55278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fr-FR" sz="1800"/>
              <a:t>01. </a:t>
            </a:r>
            <a:r>
              <a:rPr lang="fr-FR" sz="1800"/>
              <a:t>   Ne jamais surprendre</a:t>
            </a:r>
            <a:endParaRPr sz="1800"/>
          </a:p>
          <a:p>
            <a:pPr indent="0" lvl="0" marL="0" rtl="0" algn="l">
              <a:lnSpc>
                <a:spcPct val="115000"/>
              </a:lnSpc>
              <a:spcBef>
                <a:spcPts val="0"/>
              </a:spcBef>
              <a:spcAft>
                <a:spcPts val="0"/>
              </a:spcAft>
              <a:buSzPts val="400"/>
              <a:buNone/>
            </a:pPr>
            <a:r>
              <a:rPr b="1" lang="fr-FR" sz="1800"/>
              <a:t>02. </a:t>
            </a:r>
            <a:r>
              <a:rPr lang="fr-FR" sz="1800"/>
              <a:t>   Mettre en place des contrôles qui comptent</a:t>
            </a:r>
            <a:endParaRPr sz="1800"/>
          </a:p>
          <a:p>
            <a:pPr indent="0" lvl="0" marL="0" rtl="0" algn="l">
              <a:lnSpc>
                <a:spcPct val="115000"/>
              </a:lnSpc>
              <a:spcBef>
                <a:spcPts val="0"/>
              </a:spcBef>
              <a:spcAft>
                <a:spcPts val="0"/>
              </a:spcAft>
              <a:buSzPts val="400"/>
              <a:buNone/>
            </a:pPr>
            <a:r>
              <a:rPr b="1" lang="fr-FR" sz="1800"/>
              <a:t>03. </a:t>
            </a:r>
            <a:r>
              <a:rPr lang="fr-FR" sz="1800"/>
              <a:t>   Prendre en compte chaque personne </a:t>
            </a:r>
            <a:endParaRPr sz="1800"/>
          </a:p>
          <a:p>
            <a:pPr indent="0" lvl="0" marL="0" rtl="0" algn="l">
              <a:lnSpc>
                <a:spcPct val="115000"/>
              </a:lnSpc>
              <a:spcBef>
                <a:spcPts val="0"/>
              </a:spcBef>
              <a:spcAft>
                <a:spcPts val="0"/>
              </a:spcAft>
              <a:buSzPts val="400"/>
              <a:buNone/>
            </a:pPr>
            <a:r>
              <a:rPr b="1" lang="fr-FR" sz="1800"/>
              <a:t>04. </a:t>
            </a:r>
            <a:r>
              <a:rPr lang="fr-FR" sz="1800"/>
              <a:t>   Donner la priorité aux personnes</a:t>
            </a:r>
            <a:endParaRPr sz="1800"/>
          </a:p>
          <a:p>
            <a:pPr indent="0" lvl="0" marL="0" rtl="0" algn="l">
              <a:lnSpc>
                <a:spcPct val="115000"/>
              </a:lnSpc>
              <a:spcBef>
                <a:spcPts val="0"/>
              </a:spcBef>
              <a:spcAft>
                <a:spcPts val="0"/>
              </a:spcAft>
              <a:buSzPts val="400"/>
              <a:buNone/>
            </a:pPr>
            <a:r>
              <a:t/>
            </a:r>
            <a:endParaRPr sz="1800"/>
          </a:p>
        </p:txBody>
      </p:sp>
      <p:sp>
        <p:nvSpPr>
          <p:cNvPr id="1917" name="Google Shape;1917;p190"/>
          <p:cNvSpPr txBox="1"/>
          <p:nvPr>
            <p:ph idx="4294967295" type="body"/>
          </p:nvPr>
        </p:nvSpPr>
        <p:spPr>
          <a:xfrm>
            <a:off x="65197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a:t>Nous travaillons entre autres avec des experts en confidentialité, en sécurité, en droits civiques et humains, et en AR/VR afin d’avoir une connaissance pointue des problèmes majeurs et des défis clés liés à nos technologies.</a:t>
            </a:r>
            <a:endParaRPr/>
          </a:p>
        </p:txBody>
      </p:sp>
      <p:sp>
        <p:nvSpPr>
          <p:cNvPr id="1918" name="Google Shape;1918;p190"/>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a:t>Le processus de développement de produits s’effectue par itérations. Alors que certains produits actuels ont été finalisés, les retours d’information et les avis recueillis sur ces derniers peuvent être utilisés dans la conception de produits futurs (logiciels et matériel).</a:t>
            </a:r>
            <a:endParaRPr>
              <a:solidFill>
                <a:schemeClr val="dk1"/>
              </a:solidFill>
            </a:endParaRPr>
          </a:p>
        </p:txBody>
      </p:sp>
      <p:grpSp>
        <p:nvGrpSpPr>
          <p:cNvPr id="1919" name="Google Shape;1919;p190"/>
          <p:cNvGrpSpPr/>
          <p:nvPr/>
        </p:nvGrpSpPr>
        <p:grpSpPr>
          <a:xfrm>
            <a:off x="706301" y="2545562"/>
            <a:ext cx="1837944" cy="1798419"/>
            <a:chOff x="1882863" y="2900350"/>
            <a:chExt cx="1837944" cy="1798419"/>
          </a:xfrm>
        </p:grpSpPr>
        <p:sp>
          <p:nvSpPr>
            <p:cNvPr id="1920" name="Google Shape;1920;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1" name="Google Shape;1921;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2" name="Google Shape;1922;p190"/>
          <p:cNvGrpSpPr/>
          <p:nvPr/>
        </p:nvGrpSpPr>
        <p:grpSpPr>
          <a:xfrm>
            <a:off x="6484657" y="2545562"/>
            <a:ext cx="1837944" cy="1798419"/>
            <a:chOff x="7188270" y="2900350"/>
            <a:chExt cx="1837944" cy="1798419"/>
          </a:xfrm>
        </p:grpSpPr>
        <p:sp>
          <p:nvSpPr>
            <p:cNvPr id="1923" name="Google Shape;1923;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4" name="Google Shape;1924;p190"/>
            <p:cNvGrpSpPr/>
            <p:nvPr/>
          </p:nvGrpSpPr>
          <p:grpSpPr>
            <a:xfrm>
              <a:off x="7642491" y="3337663"/>
              <a:ext cx="925386" cy="921423"/>
              <a:chOff x="6898142" y="4275373"/>
              <a:chExt cx="256155" cy="255058"/>
            </a:xfrm>
          </p:grpSpPr>
          <p:grpSp>
            <p:nvGrpSpPr>
              <p:cNvPr id="1925" name="Google Shape;1925;p190"/>
              <p:cNvGrpSpPr/>
              <p:nvPr/>
            </p:nvGrpSpPr>
            <p:grpSpPr>
              <a:xfrm>
                <a:off x="6938905" y="4316370"/>
                <a:ext cx="103275" cy="50072"/>
                <a:chOff x="6938905" y="4316370"/>
                <a:chExt cx="103275" cy="50072"/>
              </a:xfrm>
            </p:grpSpPr>
            <p:sp>
              <p:nvSpPr>
                <p:cNvPr id="1926" name="Google Shape;1926;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7" name="Google Shape;1927;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8" name="Google Shape;1928;p190"/>
              <p:cNvGrpSpPr/>
              <p:nvPr/>
            </p:nvGrpSpPr>
            <p:grpSpPr>
              <a:xfrm>
                <a:off x="6898142" y="4275373"/>
                <a:ext cx="256155" cy="255058"/>
                <a:chOff x="6898142" y="4275373"/>
                <a:chExt cx="256155" cy="255058"/>
              </a:xfrm>
            </p:grpSpPr>
            <p:sp>
              <p:nvSpPr>
                <p:cNvPr id="1929" name="Google Shape;1929;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30" name="Google Shape;1930;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31" name="Google Shape;1931;p190"/>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2" name="Google Shape;1932;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3" name="Google Shape;1933;p190"/>
          <p:cNvGrpSpPr/>
          <p:nvPr/>
        </p:nvGrpSpPr>
        <p:grpSpPr>
          <a:xfrm>
            <a:off x="12613114" y="3044617"/>
            <a:ext cx="790384" cy="800291"/>
            <a:chOff x="5779960" y="5529600"/>
            <a:chExt cx="668740" cy="677180"/>
          </a:xfrm>
        </p:grpSpPr>
        <p:sp>
          <p:nvSpPr>
            <p:cNvPr id="1934" name="Google Shape;1934;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6" name="Google Shape;1936;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7" name="Google Shape;1937;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43" name="Google Shape;1943;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1944" name="Google Shape;1944;p191"/>
          <p:cNvSpPr txBox="1"/>
          <p:nvPr/>
        </p:nvSpPr>
        <p:spPr>
          <a:xfrm>
            <a:off x="6621700" y="84614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a:t>
            </a:r>
            <a:endParaRPr i="0" sz="2000" u="none" cap="none" strike="noStrike">
              <a:solidFill>
                <a:schemeClr val="dk1"/>
              </a:solidFill>
              <a:latin typeface="Optimistic Text"/>
              <a:ea typeface="Optimistic Text"/>
              <a:cs typeface="Optimistic Text"/>
              <a:sym typeface="Optimistic Text"/>
            </a:endParaRPr>
          </a:p>
        </p:txBody>
      </p:sp>
      <p:sp>
        <p:nvSpPr>
          <p:cNvPr id="1945" name="Google Shape;1945;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6" name="Google Shape;1946;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7" name="Google Shape;1947;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8" name="Google Shape;1948;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9" name="Google Shape;1949;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57" name="Google Shape;1957;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sp>
        <p:nvSpPr>
          <p:cNvPr id="1958" name="Google Shape;1958;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9" name="Google Shape;1959;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60" name="Google Shape;1960;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61" name="Google Shape;1961;p192"/>
          <p:cNvSpPr txBox="1"/>
          <p:nvPr/>
        </p:nvSpPr>
        <p:spPr>
          <a:xfrm>
            <a:off x="3298275" y="75857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2" name="Google Shape;1962;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about.instagram.com/fr-fr/community/parents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193"/>
          <p:cNvSpPr/>
          <p:nvPr/>
        </p:nvSpPr>
        <p:spPr>
          <a:xfrm>
            <a:off x="1611988" y="29952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3"/>
          <p:cNvSpPr/>
          <p:nvPr/>
        </p:nvSpPr>
        <p:spPr>
          <a:xfrm>
            <a:off x="10328800" y="30066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70" name="Google Shape;1970;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71" name="Google Shape;1971;p193"/>
          <p:cNvPicPr preferRelativeResize="0"/>
          <p:nvPr/>
        </p:nvPicPr>
        <p:blipFill rotWithShape="1">
          <a:blip r:embed="rId3">
            <a:alphaModFix/>
          </a:blip>
          <a:srcRect b="0" l="0" r="0" t="0"/>
          <a:stretch/>
        </p:blipFill>
        <p:spPr>
          <a:xfrm>
            <a:off x="1812001" y="3190574"/>
            <a:ext cx="5972553" cy="3710542"/>
          </a:xfrm>
          <a:prstGeom prst="rect">
            <a:avLst/>
          </a:prstGeom>
          <a:noFill/>
          <a:ln>
            <a:noFill/>
          </a:ln>
        </p:spPr>
      </p:pic>
      <p:sp>
        <p:nvSpPr>
          <p:cNvPr id="1972" name="Google Shape;1972;p193"/>
          <p:cNvSpPr txBox="1"/>
          <p:nvPr/>
        </p:nvSpPr>
        <p:spPr>
          <a:xfrm>
            <a:off x="2263275"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Pages d’aide</a:t>
            </a:r>
            <a:endParaRPr i="0" sz="2000" u="none" cap="none" strike="noStrike">
              <a:solidFill>
                <a:schemeClr val="dk1"/>
              </a:solidFill>
              <a:latin typeface="Optimistic Text"/>
              <a:ea typeface="Optimistic Text"/>
              <a:cs typeface="Optimistic Text"/>
              <a:sym typeface="Optimistic Text"/>
            </a:endParaRPr>
          </a:p>
        </p:txBody>
      </p:sp>
      <p:sp>
        <p:nvSpPr>
          <p:cNvPr id="1973" name="Google Shape;1973;p193"/>
          <p:cNvSpPr txBox="1"/>
          <p:nvPr/>
        </p:nvSpPr>
        <p:spPr>
          <a:xfrm>
            <a:off x="10980113"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Centre de sécurité</a:t>
            </a:r>
            <a:endParaRPr i="0" sz="2000" u="none" cap="none" strike="noStrike">
              <a:solidFill>
                <a:schemeClr val="dk1"/>
              </a:solidFill>
              <a:latin typeface="Optimistic Text"/>
              <a:ea typeface="Optimistic Text"/>
              <a:cs typeface="Optimistic Text"/>
              <a:sym typeface="Optimistic Text"/>
            </a:endParaRPr>
          </a:p>
        </p:txBody>
      </p:sp>
      <p:sp>
        <p:nvSpPr>
          <p:cNvPr id="1974" name="Google Shape;1974;p193"/>
          <p:cNvSpPr txBox="1"/>
          <p:nvPr/>
        </p:nvSpPr>
        <p:spPr>
          <a:xfrm>
            <a:off x="1612000"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4191675"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015125"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7" name="Google Shape;1977;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pic>
        <p:nvPicPr>
          <p:cNvPr id="1978" name="Google Shape;1978;p193"/>
          <p:cNvPicPr preferRelativeResize="0"/>
          <p:nvPr/>
        </p:nvPicPr>
        <p:blipFill rotWithShape="1">
          <a:blip r:embed="rId7">
            <a:alphaModFix/>
          </a:blip>
          <a:srcRect b="20425" l="0" r="0" t="0"/>
          <a:stretch/>
        </p:blipFill>
        <p:spPr>
          <a:xfrm>
            <a:off x="10528850" y="3189822"/>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85" name="Google Shape;1985;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Centre de confidentialité de Meta</a:t>
            </a:r>
            <a:endParaRPr i="0" sz="3600" u="none" cap="none" strike="noStrike">
              <a:solidFill>
                <a:schemeClr val="dk1"/>
              </a:solidFill>
              <a:latin typeface="Optimistic Display"/>
              <a:ea typeface="Optimistic Display"/>
              <a:cs typeface="Optimistic Display"/>
              <a:sym typeface="Optimistic Display"/>
            </a:endParaRPr>
          </a:p>
        </p:txBody>
      </p:sp>
      <p:sp>
        <p:nvSpPr>
          <p:cNvPr id="1986" name="Google Shape;1986;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7" name="Google Shape;1987;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8" name="Google Shape;1988;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9" name="Google Shape;1989;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0" name="Google Shape;1990;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91" name="Google Shape;1991;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99" name="Google Shape;1999;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parent</a:t>
            </a:r>
            <a:endParaRPr b="1" i="0" sz="1800" u="none" cap="none" strike="noStrike">
              <a:solidFill>
                <a:schemeClr val="dk1"/>
              </a:solidFill>
            </a:endParaRPr>
          </a:p>
          <a:p>
            <a:pPr indent="0" lvl="0" marL="0" marR="0" rtl="0" algn="l">
              <a:lnSpc>
                <a:spcPct val="115000"/>
              </a:lnSpc>
              <a:spcBef>
                <a:spcPts val="0"/>
              </a:spcBef>
              <a:spcAft>
                <a:spcPts val="0"/>
              </a:spcAft>
              <a:buClr>
                <a:schemeClr val="dk1"/>
              </a:buClr>
              <a:buSzPts val="1800"/>
              <a:buFont typeface="Arial"/>
              <a:buNone/>
            </a:pPr>
            <a:r>
              <a:rPr i="0" lang="fr-FR" sz="1600" u="none" cap="none" strike="noStrike">
                <a:solidFill>
                  <a:schemeClr val="dk1"/>
                </a:solidFill>
              </a:rPr>
              <a:t>Possibilité de gérer plusieurs ados</a:t>
            </a:r>
            <a:endParaRPr i="0" sz="1600" u="none" cap="none" strike="noStrike">
              <a:solidFill>
                <a:schemeClr val="dk1"/>
              </a:solidFill>
            </a:endParaRPr>
          </a:p>
        </p:txBody>
      </p:sp>
      <p:sp>
        <p:nvSpPr>
          <p:cNvPr id="2000" name="Google Shape;2000;p195"/>
          <p:cNvSpPr txBox="1"/>
          <p:nvPr>
            <p:ph idx="4294967295" type="subTitle"/>
          </p:nvPr>
        </p:nvSpPr>
        <p:spPr>
          <a:xfrm>
            <a:off x="14077212" y="4642248"/>
            <a:ext cx="3532500" cy="564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ado</a:t>
            </a:r>
            <a:endParaRPr b="1" i="0" sz="1800" u="none" cap="none" strike="noStrike">
              <a:solidFill>
                <a:schemeClr val="dk1"/>
              </a:solidFill>
            </a:endParaRPr>
          </a:p>
          <a:p>
            <a:pPr indent="0" lvl="0" marL="0" marR="0" rtl="0" algn="r">
              <a:lnSpc>
                <a:spcPct val="115000"/>
              </a:lnSpc>
              <a:spcBef>
                <a:spcPts val="0"/>
              </a:spcBef>
              <a:spcAft>
                <a:spcPts val="0"/>
              </a:spcAft>
              <a:buClr>
                <a:schemeClr val="dk1"/>
              </a:buClr>
              <a:buSzPts val="1800"/>
              <a:buFont typeface="Arial"/>
              <a:buNone/>
            </a:pPr>
            <a:r>
              <a:rPr i="0" lang="fr-FR" sz="1600" u="none" cap="none" strike="noStrike">
                <a:solidFill>
                  <a:schemeClr val="dk1"/>
                </a:solidFill>
              </a:rPr>
              <a:t>Un seul parent peut surveiller</a:t>
            </a:r>
            <a:endParaRPr i="0" sz="1600" u="none" cap="none" strike="noStrike">
              <a:solidFill>
                <a:schemeClr val="dk1"/>
              </a:solidFill>
            </a:endParaRPr>
          </a:p>
        </p:txBody>
      </p:sp>
      <p:sp>
        <p:nvSpPr>
          <p:cNvPr id="2001" name="Google Shape;2001;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400" u="none" cap="none" strike="noStrike">
                <a:solidFill>
                  <a:schemeClr val="lt2"/>
                </a:solidFill>
              </a:rPr>
              <a:t>Affichage en mode lecture uniquement</a:t>
            </a:r>
            <a:endParaRPr i="0" sz="1400" u="none" cap="none" strike="noStrike">
              <a:solidFill>
                <a:schemeClr val="dk1"/>
              </a:solidFill>
            </a:endParaRPr>
          </a:p>
        </p:txBody>
      </p:sp>
      <p:pic>
        <p:nvPicPr>
          <p:cNvPr id="2002" name="Google Shape;2002;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3" name="Google Shape;2003;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4" name="Google Shape;2004;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5" name="Google Shape;2005;p195"/>
          <p:cNvSpPr txBox="1"/>
          <p:nvPr/>
        </p:nvSpPr>
        <p:spPr>
          <a:xfrm>
            <a:off x="699550" y="1949700"/>
            <a:ext cx="47019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La surveillance aujourd’hui</a:t>
            </a:r>
            <a:endParaRPr i="0" sz="3600" u="none" cap="none" strike="noStrike">
              <a:solidFill>
                <a:schemeClr val="dk1"/>
              </a:solidFill>
              <a:latin typeface="Optimistic Display"/>
              <a:ea typeface="Optimistic Display"/>
              <a:cs typeface="Optimistic Display"/>
              <a:sym typeface="Optimistic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18" name="Google Shape;2018;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9" name="Google Shape;2019;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20" name="Google Shape;2020;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21" name="Google Shape;2021;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2" name="Google Shape;2022;p196"/>
          <p:cNvSpPr txBox="1"/>
          <p:nvPr>
            <p:ph idx="4294967295" type="subTitle"/>
          </p:nvPr>
        </p:nvSpPr>
        <p:spPr>
          <a:xfrm>
            <a:off x="2275793" y="7995050"/>
            <a:ext cx="3859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Visibilité sur les followers et les comptes suivis, les paramètres du compte et les comptes bloqués</a:t>
            </a:r>
            <a:endParaRPr i="0" sz="1600" u="none" cap="none" strike="noStrike">
              <a:solidFill>
                <a:schemeClr val="dk1"/>
              </a:solidFill>
            </a:endParaRPr>
          </a:p>
        </p:txBody>
      </p:sp>
      <p:sp>
        <p:nvSpPr>
          <p:cNvPr id="2023" name="Google Shape;2023;p196"/>
          <p:cNvSpPr txBox="1"/>
          <p:nvPr>
            <p:ph idx="4294967295" type="subTitle"/>
          </p:nvPr>
        </p:nvSpPr>
        <p:spPr>
          <a:xfrm>
            <a:off x="8571599" y="7995075"/>
            <a:ext cx="3295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Gestion du temps </a:t>
            </a:r>
            <a:br>
              <a:rPr i="0" lang="fr-FR" sz="1600" u="none" cap="none" strike="noStrike">
                <a:solidFill>
                  <a:schemeClr val="dk1"/>
                </a:solidFill>
              </a:rPr>
            </a:br>
            <a:r>
              <a:rPr i="0" lang="fr-FR" sz="1600" u="none" cap="none" strike="noStrike">
                <a:solidFill>
                  <a:schemeClr val="dk1"/>
                </a:solidFill>
              </a:rPr>
              <a:t>(limites et pauses programmées)</a:t>
            </a:r>
            <a:endParaRPr i="0" sz="1600" u="none" cap="none" strike="noStrike">
              <a:solidFill>
                <a:schemeClr val="dk1"/>
              </a:solidFill>
            </a:endParaRPr>
          </a:p>
        </p:txBody>
      </p:sp>
      <p:sp>
        <p:nvSpPr>
          <p:cNvPr id="2024" name="Google Shape;2024;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Signalement </a:t>
            </a:r>
            <a:br>
              <a:rPr i="0" lang="fr-FR" sz="1600" u="none" cap="none" strike="noStrike">
                <a:solidFill>
                  <a:schemeClr val="dk1"/>
                </a:solidFill>
              </a:rPr>
            </a:br>
            <a:r>
              <a:rPr i="0" lang="fr-FR" sz="1600" u="none" cap="none" strike="noStrike">
                <a:solidFill>
                  <a:schemeClr val="dk1"/>
                </a:solidFill>
              </a:rPr>
              <a:t>(facultatif)</a:t>
            </a:r>
            <a:endParaRPr i="0" sz="1600" u="none" cap="none" strike="noStrike">
              <a:solidFill>
                <a:schemeClr val="dk1"/>
              </a:solidFill>
            </a:endParaRPr>
          </a:p>
        </p:txBody>
      </p:sp>
      <p:pic>
        <p:nvPicPr>
          <p:cNvPr id="2025" name="Google Shape;2025;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6" name="Google Shape;2026;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En détail</a:t>
            </a:r>
            <a:endParaRPr i="0" sz="3600" u="none" cap="none" strike="noStrike">
              <a:solidFill>
                <a:schemeClr val="dk1"/>
              </a:solidFill>
              <a:latin typeface="Optimistic Display"/>
              <a:ea typeface="Optimistic Display"/>
              <a:cs typeface="Optimistic Display"/>
              <a:sym typeface="Optimistic Display"/>
            </a:endParaRPr>
          </a:p>
        </p:txBody>
      </p:sp>
      <p:sp>
        <p:nvSpPr>
          <p:cNvPr id="2027" name="Google Shape;2027;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8" name="Google Shape;2028;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9" name="Google Shape;2029;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31" name="Google Shape;2031;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2" name="Google Shape;2032;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42" name="Google Shape;2042;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3" name="Google Shape;2043;p1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4 paramètres que vos parents peuvent voir</a:t>
            </a:r>
            <a:endParaRPr i="0" sz="3600" u="none" cap="none" strike="noStrike">
              <a:solidFill>
                <a:schemeClr val="dk1"/>
              </a:solidFill>
              <a:latin typeface="Optimistic Display"/>
              <a:ea typeface="Optimistic Display"/>
              <a:cs typeface="Optimistic Display"/>
              <a:sym typeface="Optimistic Display"/>
            </a:endParaRPr>
          </a:p>
        </p:txBody>
      </p:sp>
      <p:sp>
        <p:nvSpPr>
          <p:cNvPr id="2044" name="Google Shape;2044;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5" name="Google Shape;2045;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6" name="Google Shape;2046;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50" name="Google Shape;2050;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51" name="Google Shape;2051;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60" name="Google Shape;2060;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61" name="Google Shape;2061;p198"/>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Les outils de supervision parentale sur Instagram sont désormais accessibles partout dans le monde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62" name="Google Shape;2062;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3" name="Google Shape;2063;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4" name="Google Shape;2064;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p172"/>
          <p:cNvPicPr preferRelativeResize="0"/>
          <p:nvPr/>
        </p:nvPicPr>
        <p:blipFill rotWithShape="1">
          <a:blip r:embed="rId3">
            <a:alphaModFix/>
          </a:blip>
          <a:srcRect b="0" l="7773" r="0" t="19458"/>
          <a:stretch/>
        </p:blipFill>
        <p:spPr>
          <a:xfrm>
            <a:off x="0" y="0"/>
            <a:ext cx="18288000" cy="10287000"/>
          </a:xfrm>
          <a:prstGeom prst="rect">
            <a:avLst/>
          </a:prstGeom>
          <a:noFill/>
          <a:ln>
            <a:noFill/>
          </a:ln>
        </p:spPr>
      </p:pic>
      <p:sp>
        <p:nvSpPr>
          <p:cNvPr id="1473" name="Google Shape;1473;p172"/>
          <p:cNvSpPr/>
          <p:nvPr/>
        </p:nvSpPr>
        <p:spPr>
          <a:xfrm>
            <a:off x="0" y="-38100"/>
            <a:ext cx="8904000"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4" name="Google Shape;1474;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475" name="Google Shape;1475;p17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solidFill>
                  <a:schemeClr val="accent4"/>
                </a:solidFill>
              </a:rPr>
              <a:t>03</a:t>
            </a:r>
            <a:endParaRPr sz="1400">
              <a:solidFill>
                <a:schemeClr val="accent4"/>
              </a:solidFill>
              <a:latin typeface="Arial"/>
              <a:ea typeface="Arial"/>
              <a:cs typeface="Arial"/>
              <a:sym typeface="Arial"/>
            </a:endParaRPr>
          </a:p>
        </p:txBody>
      </p:sp>
      <p:sp>
        <p:nvSpPr>
          <p:cNvPr id="1476" name="Google Shape;1476;p172"/>
          <p:cNvSpPr txBox="1"/>
          <p:nvPr>
            <p:ph idx="4294967295" type="ctrTitle"/>
          </p:nvPr>
        </p:nvSpPr>
        <p:spPr>
          <a:xfrm>
            <a:off x="741400" y="1416975"/>
            <a:ext cx="7876800" cy="51027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dk1"/>
              </a:buClr>
              <a:buSzPts val="5600"/>
              <a:buFont typeface="Arial"/>
              <a:buNone/>
            </a:pPr>
            <a:r>
              <a:rPr i="0" lang="fr-FR" sz="3400" u="none" cap="none" strike="noStrike">
                <a:solidFill>
                  <a:schemeClr val="dk1"/>
                </a:solidFill>
              </a:rPr>
              <a:t>Nous vous avons mis au cœur de la conception de nos technologies. Nous voulons que vous ayez le contrôle sur vos propres expériences, y compris les contenus que vous pouvez voir, partager et avec lesquels vous pouvez interagir, ou les personnes qui peuvent vous contacter.</a:t>
            </a:r>
            <a:endParaRPr i="0" sz="3400" u="none" cap="none" strike="noStrike">
              <a:solidFill>
                <a:schemeClr val="dk1"/>
              </a:solidFill>
            </a:endParaRPr>
          </a:p>
        </p:txBody>
      </p:sp>
      <p:grpSp>
        <p:nvGrpSpPr>
          <p:cNvPr id="1477" name="Google Shape;1477;p172"/>
          <p:cNvGrpSpPr/>
          <p:nvPr/>
        </p:nvGrpSpPr>
        <p:grpSpPr>
          <a:xfrm>
            <a:off x="699543" y="9578871"/>
            <a:ext cx="860353" cy="172004"/>
            <a:chOff x="1751220" y="2553305"/>
            <a:chExt cx="8690433" cy="1751564"/>
          </a:xfrm>
        </p:grpSpPr>
        <p:grpSp>
          <p:nvGrpSpPr>
            <p:cNvPr id="1478" name="Google Shape;1478;p172"/>
            <p:cNvGrpSpPr/>
            <p:nvPr/>
          </p:nvGrpSpPr>
          <p:grpSpPr>
            <a:xfrm>
              <a:off x="4940894" y="2609525"/>
              <a:ext cx="5500759" cy="1694643"/>
              <a:chOff x="4940894" y="2609525"/>
              <a:chExt cx="5500759" cy="1694643"/>
            </a:xfrm>
          </p:grpSpPr>
          <p:sp>
            <p:nvSpPr>
              <p:cNvPr id="1479" name="Google Shape;1479;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2" name="Google Shape;1482;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3" name="Google Shape;1483;p172"/>
            <p:cNvGrpSpPr/>
            <p:nvPr/>
          </p:nvGrpSpPr>
          <p:grpSpPr>
            <a:xfrm>
              <a:off x="1751220" y="2553305"/>
              <a:ext cx="2635412" cy="1751564"/>
              <a:chOff x="1751220" y="2553305"/>
              <a:chExt cx="2635412" cy="1751564"/>
            </a:xfrm>
          </p:grpSpPr>
          <p:grpSp>
            <p:nvGrpSpPr>
              <p:cNvPr id="1484" name="Google Shape;1484;p172"/>
              <p:cNvGrpSpPr/>
              <p:nvPr/>
            </p:nvGrpSpPr>
            <p:grpSpPr>
              <a:xfrm>
                <a:off x="1751220" y="2553305"/>
                <a:ext cx="2635412" cy="1751564"/>
                <a:chOff x="1751220" y="2553305"/>
                <a:chExt cx="2635412" cy="1751564"/>
              </a:xfrm>
            </p:grpSpPr>
            <p:sp>
              <p:nvSpPr>
                <p:cNvPr id="1485" name="Google Shape;1485;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8" name="Google Shape;1488;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9" name="Google Shape;1489;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90" name="Google Shape;1490;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fr-FR" sz="1400" u="none" cap="none" strike="noStrike">
                <a:solidFill>
                  <a:srgbClr val="1C2B33"/>
                </a:solidFill>
                <a:latin typeface="Optimistic Text"/>
                <a:ea typeface="Optimistic Text"/>
                <a:cs typeface="Optimistic Text"/>
                <a:sym typeface="Optimistic Text"/>
              </a:rPr>
              <a:t>Sécurité et bien-être des jeunes en ligne</a:t>
            </a:r>
            <a:endParaRPr i="0" sz="14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73" name="Google Shape;2073;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4" name="Google Shape;2074;p199"/>
          <p:cNvSpPr txBox="1"/>
          <p:nvPr/>
        </p:nvSpPr>
        <p:spPr>
          <a:xfrm>
            <a:off x="699549" y="1949700"/>
            <a:ext cx="136218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Comptes privés par défaut pour les ados de moins de 16 ans</a:t>
            </a:r>
            <a:endParaRPr i="0" sz="3600" u="none" cap="none" strike="noStrike">
              <a:solidFill>
                <a:schemeClr val="dk1"/>
              </a:solidFill>
              <a:latin typeface="Optimistic Display"/>
              <a:ea typeface="Optimistic Display"/>
              <a:cs typeface="Optimistic Display"/>
              <a:sym typeface="Optimistic Display"/>
            </a:endParaRPr>
          </a:p>
        </p:txBody>
      </p:sp>
      <p:pic>
        <p:nvPicPr>
          <p:cNvPr id="2075" name="Google Shape;2075;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6" name="Google Shape;2076;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7" name="Google Shape;2077;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8" name="Google Shape;2078;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200"/>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85" name="Google Shape;2085;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86" name="Google Shape;2086;p200"/>
          <p:cNvSpPr txBox="1"/>
          <p:nvPr/>
        </p:nvSpPr>
        <p:spPr>
          <a:xfrm>
            <a:off x="741400" y="1644975"/>
            <a:ext cx="153906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 en valeur des avantages des comptes privés pour les ados ayant déjà un compte</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Optimistic Display"/>
              <a:ea typeface="Optimistic Display"/>
              <a:cs typeface="Optimistic Display"/>
              <a:sym typeface="Optimistic Display"/>
            </a:endParaRPr>
          </a:p>
        </p:txBody>
      </p:sp>
      <p:sp>
        <p:nvSpPr>
          <p:cNvPr id="2087" name="Google Shape;2087;p200"/>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00"/>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9" name="Google Shape;2089;p200"/>
          <p:cNvCxnSpPr>
            <a:stCxn id="2087" idx="3"/>
            <a:endCxn id="208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0" name="Google Shape;2090;p200"/>
          <p:cNvSpPr txBox="1"/>
          <p:nvPr>
            <p:ph idx="4294967295" type="ctrTitle"/>
          </p:nvPr>
        </p:nvSpPr>
        <p:spPr>
          <a:xfrm>
            <a:off x="6941975" y="5050850"/>
            <a:ext cx="23061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Partie supérieure du fil</a:t>
            </a:r>
            <a:endParaRPr i="0" sz="1600" u="none" cap="none" strike="noStrike">
              <a:solidFill>
                <a:schemeClr val="dk1"/>
              </a:solidFill>
              <a:latin typeface="Optimistic Text"/>
              <a:ea typeface="Optimistic Text"/>
              <a:cs typeface="Optimistic Text"/>
              <a:sym typeface="Optimistic Text"/>
            </a:endParaRPr>
          </a:p>
        </p:txBody>
      </p:sp>
      <p:sp>
        <p:nvSpPr>
          <p:cNvPr id="2091" name="Google Shape;2091;p200"/>
          <p:cNvSpPr txBox="1"/>
          <p:nvPr>
            <p:ph idx="4294967295" type="ctrTitle"/>
          </p:nvPr>
        </p:nvSpPr>
        <p:spPr>
          <a:xfrm>
            <a:off x="13245424" y="4318475"/>
            <a:ext cx="13476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Fil d’activité</a:t>
            </a:r>
            <a:endParaRPr i="0" sz="1600" u="none" cap="none" strike="noStrike">
              <a:solidFill>
                <a:schemeClr val="dk1"/>
              </a:solidFill>
              <a:latin typeface="Optimistic Text"/>
              <a:ea typeface="Optimistic Text"/>
              <a:cs typeface="Optimistic Text"/>
              <a:sym typeface="Optimistic Text"/>
            </a:endParaRPr>
          </a:p>
        </p:txBody>
      </p:sp>
      <p:sp>
        <p:nvSpPr>
          <p:cNvPr id="2092" name="Google Shape;2092;p200"/>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200"/>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4" name="Google Shape;2094;p200"/>
          <p:cNvCxnSpPr>
            <a:stCxn id="2092" idx="3"/>
            <a:endCxn id="209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5" name="Google Shape;2095;p200"/>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6" name="Google Shape;2096;p200"/>
          <p:cNvPicPr preferRelativeResize="0"/>
          <p:nvPr/>
        </p:nvPicPr>
        <p:blipFill rotWithShape="1">
          <a:blip r:embed="rId3">
            <a:alphaModFix/>
          </a:blip>
          <a:srcRect b="3182" l="0" r="596" t="337"/>
          <a:stretch/>
        </p:blipFill>
        <p:spPr>
          <a:xfrm>
            <a:off x="3863125" y="3253872"/>
            <a:ext cx="2306100" cy="4830000"/>
          </a:xfrm>
          <a:prstGeom prst="rect">
            <a:avLst/>
          </a:prstGeom>
          <a:noFill/>
          <a:ln>
            <a:noFill/>
          </a:ln>
        </p:spPr>
      </p:pic>
      <p:pic>
        <p:nvPicPr>
          <p:cNvPr id="2097" name="Google Shape;2097;p200"/>
          <p:cNvPicPr preferRelativeResize="0"/>
          <p:nvPr/>
        </p:nvPicPr>
        <p:blipFill rotWithShape="1">
          <a:blip r:embed="rId4">
            <a:alphaModFix/>
          </a:blip>
          <a:srcRect b="2188" l="0" r="0" t="2189"/>
          <a:stretch/>
        </p:blipFill>
        <p:spPr>
          <a:xfrm>
            <a:off x="10000060" y="3099279"/>
            <a:ext cx="2504400" cy="5167800"/>
          </a:xfrm>
          <a:prstGeom prst="roundRect">
            <a:avLst>
              <a:gd fmla="val 11723" name="adj"/>
            </a:avLst>
          </a:prstGeom>
          <a:noFill/>
          <a:ln>
            <a:noFill/>
          </a:ln>
        </p:spPr>
      </p:pic>
      <p:grpSp>
        <p:nvGrpSpPr>
          <p:cNvPr id="2098" name="Google Shape;2098;p200"/>
          <p:cNvGrpSpPr/>
          <p:nvPr/>
        </p:nvGrpSpPr>
        <p:grpSpPr>
          <a:xfrm>
            <a:off x="11695064" y="4864041"/>
            <a:ext cx="314400" cy="314525"/>
            <a:chOff x="2267437" y="2605775"/>
            <a:chExt cx="157200" cy="157263"/>
          </a:xfrm>
        </p:grpSpPr>
        <p:grpSp>
          <p:nvGrpSpPr>
            <p:cNvPr id="2099" name="Google Shape;2099;p200"/>
            <p:cNvGrpSpPr/>
            <p:nvPr/>
          </p:nvGrpSpPr>
          <p:grpSpPr>
            <a:xfrm>
              <a:off x="2267437" y="2605775"/>
              <a:ext cx="157200" cy="157200"/>
              <a:chOff x="2267437" y="2811513"/>
              <a:chExt cx="157200" cy="157200"/>
            </a:xfrm>
          </p:grpSpPr>
          <p:sp>
            <p:nvSpPr>
              <p:cNvPr id="2100" name="Google Shape;2100;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2" name="Google Shape;2102;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201"/>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rPr>
              <a:t>‹#›</a:t>
            </a:fld>
            <a:endParaRPr sz="1400">
              <a:solidFill>
                <a:schemeClr val="dk1"/>
              </a:solidFill>
            </a:endParaRPr>
          </a:p>
        </p:txBody>
      </p:sp>
      <p:sp>
        <p:nvSpPr>
          <p:cNvPr id="2108" name="Google Shape;2108;p201"/>
          <p:cNvSpPr txBox="1"/>
          <p:nvPr>
            <p:ph idx="4294967295" type="ctrTitle"/>
          </p:nvPr>
        </p:nvSpPr>
        <p:spPr>
          <a:xfrm>
            <a:off x="699525" y="3189900"/>
            <a:ext cx="4902785"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latin typeface="Optimistic Display"/>
                <a:ea typeface="Optimistic Display"/>
                <a:cs typeface="Optimistic Display"/>
                <a:sym typeface="Optimistic Display"/>
              </a:rPr>
              <a:t>ANNEXE</a:t>
            </a:r>
            <a:endParaRPr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latin typeface="Optimistic Display"/>
                <a:ea typeface="Optimistic Display"/>
                <a:cs typeface="Optimistic Display"/>
                <a:sym typeface="Optimistic Display"/>
              </a:rPr>
              <a:t>Ressources VR pour vous et votre famille</a:t>
            </a:r>
            <a:endParaRPr i="0" sz="4500" u="none" cap="none" strike="noStrike">
              <a:solidFill>
                <a:schemeClr val="dk1"/>
              </a:solidFill>
              <a:latin typeface="Optimistic Display"/>
              <a:ea typeface="Optimistic Display"/>
              <a:cs typeface="Optimistic Display"/>
              <a:sym typeface="Optimistic Display"/>
            </a:endParaRPr>
          </a:p>
        </p:txBody>
      </p:sp>
      <p:pic>
        <p:nvPicPr>
          <p:cNvPr id="2109" name="Google Shape;2109;p201"/>
          <p:cNvPicPr preferRelativeResize="0"/>
          <p:nvPr/>
        </p:nvPicPr>
        <p:blipFill rotWithShape="1">
          <a:blip r:embed="rId3">
            <a:alphaModFix/>
          </a:blip>
          <a:srcRect b="2539" l="0" r="16246" t="18793"/>
          <a:stretch/>
        </p:blipFill>
        <p:spPr>
          <a:xfrm flipH="1">
            <a:off x="7847200" y="2246000"/>
            <a:ext cx="9741300" cy="6098700"/>
          </a:xfrm>
          <a:prstGeom prst="roundRect">
            <a:avLst>
              <a:gd fmla="val 7089" name="adj"/>
            </a:avLst>
          </a:prstGeom>
          <a:noFill/>
          <a:ln>
            <a:noFill/>
          </a:ln>
        </p:spPr>
      </p:pic>
      <p:pic>
        <p:nvPicPr>
          <p:cNvPr id="2110" name="Google Shape;2110;p201"/>
          <p:cNvPicPr preferRelativeResize="0"/>
          <p:nvPr/>
        </p:nvPicPr>
        <p:blipFill rotWithShape="1">
          <a:blip r:embed="rId4">
            <a:alphaModFix/>
          </a:blip>
          <a:srcRect b="0" l="0" r="16309"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117" name="Google Shape;2117;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2118" name="Google Shape;2118;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 VR destiné aux parents</a:t>
            </a:r>
            <a:endParaRPr i="0" sz="2000" u="none" cap="none" strike="noStrike">
              <a:solidFill>
                <a:schemeClr val="dk1"/>
              </a:solidFill>
              <a:latin typeface="Optimistic Text"/>
              <a:ea typeface="Optimistic Text"/>
              <a:cs typeface="Optimistic Text"/>
              <a:sym typeface="Optimistic Text"/>
            </a:endParaRPr>
          </a:p>
        </p:txBody>
      </p:sp>
      <p:pic>
        <p:nvPicPr>
          <p:cNvPr id="2119" name="Google Shape;2119;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20" name="Google Shape;2120;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203"/>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8" name="Google Shape;2128;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2" name="Google Shape;2132;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Contenus inadaptés à l’âge</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Finance </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Temps passé et bien-être</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Sécurité dans la VR sociale </a:t>
            </a:r>
            <a:endParaRPr b="1" i="0" sz="1800" u="none" cap="none" strike="noStrike">
              <a:solidFill>
                <a:schemeClr val="accent4"/>
              </a:solidFill>
              <a:latin typeface="Optimistic Text"/>
              <a:ea typeface="Optimistic Text"/>
              <a:cs typeface="Optimistic Text"/>
              <a:sym typeface="Optimistic Text"/>
            </a:endParaRPr>
          </a:p>
        </p:txBody>
      </p:sp>
      <p:sp>
        <p:nvSpPr>
          <p:cNvPr id="2136" name="Google Shape;2136;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Protections existantes</a:t>
            </a:r>
            <a:endParaRPr b="1" i="0" sz="1800" u="none" cap="none" strike="noStrike">
              <a:solidFill>
                <a:schemeClr val="dk1"/>
              </a:solidFill>
              <a:latin typeface="Optimistic Text"/>
              <a:ea typeface="Optimistic Text"/>
              <a:cs typeface="Optimistic Text"/>
              <a:sym typeface="Optimistic Text"/>
            </a:endParaRPr>
          </a:p>
        </p:txBody>
      </p:sp>
      <p:sp>
        <p:nvSpPr>
          <p:cNvPr id="2137" name="Google Shape;2137;p203"/>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fr-FR" sz="1800" u="none" cap="none" strike="noStrike">
                <a:solidFill>
                  <a:srgbClr val="0064E0"/>
                </a:solidFill>
                <a:latin typeface="Optimistic Text"/>
                <a:ea typeface="Optimistic Text"/>
                <a:cs typeface="Optimistic Text"/>
                <a:sym typeface="Optimistic Text"/>
              </a:rPr>
              <a:t>Nouveautés</a:t>
            </a:r>
            <a:endParaRPr b="1" i="0" sz="1800" u="none" cap="none" strike="noStrike">
              <a:solidFill>
                <a:srgbClr val="0064E0"/>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Supervision parentale </a:t>
            </a:r>
            <a:endParaRPr b="1" i="0" sz="1800" u="none" cap="none" strike="noStrike">
              <a:solidFill>
                <a:schemeClr val="dk1"/>
              </a:solidFill>
              <a:latin typeface="Optimistic Text"/>
              <a:ea typeface="Optimistic Text"/>
              <a:cs typeface="Optimistic Text"/>
              <a:sym typeface="Optimistic Text"/>
            </a:endParaRPr>
          </a:p>
        </p:txBody>
      </p:sp>
      <p:sp>
        <p:nvSpPr>
          <p:cNvPr id="2138" name="Google Shape;2138;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Classifications IARC dans Quest Store</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Règles relatives au contenu pour Quest Store</a:t>
            </a:r>
            <a:endParaRPr i="0" sz="1250" u="none" cap="none" strike="noStrike">
              <a:solidFill>
                <a:schemeClr val="accent4"/>
              </a:solidFill>
              <a:latin typeface="Optimistic Text"/>
              <a:ea typeface="Optimistic Text"/>
              <a:cs typeface="Optimistic Text"/>
              <a:sym typeface="Optimistic Text"/>
            </a:endParaRPr>
          </a:p>
        </p:txBody>
      </p:sp>
      <p:sp>
        <p:nvSpPr>
          <p:cNvPr id="2139" name="Google Shape;2139;p203"/>
          <p:cNvSpPr txBox="1"/>
          <p:nvPr/>
        </p:nvSpPr>
        <p:spPr>
          <a:xfrm>
            <a:off x="3872650" y="6333300"/>
            <a:ext cx="30684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fr-FR" sz="1250" u="none" cap="none" strike="noStrike">
                <a:solidFill>
                  <a:schemeClr val="dk1"/>
                </a:solidFill>
                <a:latin typeface="Optimistic Text"/>
                <a:ea typeface="Optimistic Text"/>
                <a:cs typeface="Optimistic Text"/>
                <a:sym typeface="Optimistic Text"/>
              </a:rPr>
              <a:t>Visualisation de la liste des applications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Visualisation, blocage et approbation des achats, des téléchargements et de l’utilisation des applications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Blocage pour les ados de la connexion à l’ordinateur, d’Air Link et du mode développeur</a:t>
            </a:r>
            <a:endParaRPr i="0" sz="1250" u="none" cap="none" strike="noStrike">
              <a:solidFill>
                <a:schemeClr val="dk1"/>
              </a:solidFill>
              <a:latin typeface="Optimistic Text"/>
              <a:ea typeface="Optimistic Text"/>
              <a:cs typeface="Optimistic Text"/>
              <a:sym typeface="Optimistic Text"/>
            </a:endParaRPr>
          </a:p>
        </p:txBody>
      </p:sp>
      <p:sp>
        <p:nvSpPr>
          <p:cNvPr id="2140" name="Google Shape;2140;p203"/>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Achats protégés par un code PIN</a:t>
            </a:r>
            <a:endParaRPr i="0" sz="1250" u="none" cap="none" strike="noStrike">
              <a:solidFill>
                <a:schemeClr val="accent4"/>
              </a:solidFill>
              <a:latin typeface="Optimistic Text"/>
              <a:ea typeface="Optimistic Text"/>
              <a:cs typeface="Optimistic Text"/>
              <a:sym typeface="Optimistic Text"/>
            </a:endParaRPr>
          </a:p>
        </p:txBody>
      </p:sp>
      <p:sp>
        <p:nvSpPr>
          <p:cNvPr id="2141" name="Google Shape;2141;p203"/>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fr-FR" sz="1250" u="none" cap="none" strike="noStrike">
                <a:solidFill>
                  <a:schemeClr val="dk1"/>
                </a:solidFill>
                <a:latin typeface="Optimistic Text"/>
                <a:ea typeface="Optimistic Text"/>
                <a:cs typeface="Optimistic Text"/>
                <a:sym typeface="Optimistic Text"/>
              </a:rPr>
              <a:t>Notifications d’achat</a:t>
            </a:r>
            <a:endParaRPr i="0" sz="1250" u="none" cap="none" strike="noStrike">
              <a:solidFill>
                <a:schemeClr val="dk1"/>
              </a:solidFill>
              <a:latin typeface="Optimistic Text"/>
              <a:ea typeface="Optimistic Text"/>
              <a:cs typeface="Optimistic Text"/>
              <a:sym typeface="Optimistic Text"/>
            </a:endParaRPr>
          </a:p>
        </p:txBody>
      </p:sp>
      <p:sp>
        <p:nvSpPr>
          <p:cNvPr id="2142" name="Google Shape;2142;p203"/>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Centre de sécurité Quest</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Guardian et Space Sense</a:t>
            </a:r>
            <a:endParaRPr i="0" sz="1250" u="none" cap="none" strike="noStrike">
              <a:solidFill>
                <a:schemeClr val="accent4"/>
              </a:solidFill>
              <a:latin typeface="Optimistic Text"/>
              <a:ea typeface="Optimistic Text"/>
              <a:cs typeface="Optimistic Text"/>
              <a:sym typeface="Optimistic Text"/>
            </a:endParaRPr>
          </a:p>
        </p:txBody>
      </p:sp>
      <p:sp>
        <p:nvSpPr>
          <p:cNvPr id="2143" name="Google Shape;2143;p203"/>
          <p:cNvSpPr txBox="1"/>
          <p:nvPr/>
        </p:nvSpPr>
        <p:spPr>
          <a:xfrm>
            <a:off x="10948350" y="6333300"/>
            <a:ext cx="21360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fr-FR" sz="1250" u="none" cap="none" strike="noStrike">
                <a:solidFill>
                  <a:schemeClr val="dk1"/>
                </a:solidFill>
                <a:latin typeface="Optimistic Text"/>
                <a:ea typeface="Optimistic Text"/>
                <a:cs typeface="Optimistic Text"/>
                <a:sym typeface="Optimistic Text"/>
              </a:rPr>
              <a:t>Visualisation du temps passé en VR</a:t>
            </a:r>
            <a:endParaRPr i="0" sz="1250" u="none" cap="none" strike="noStrike">
              <a:solidFill>
                <a:schemeClr val="dk1"/>
              </a:solidFill>
              <a:latin typeface="Optimistic Text"/>
              <a:ea typeface="Optimistic Text"/>
              <a:cs typeface="Optimistic Text"/>
              <a:sym typeface="Optimistic Text"/>
            </a:endParaRPr>
          </a:p>
        </p:txBody>
      </p:sp>
      <p:sp>
        <p:nvSpPr>
          <p:cNvPr id="2144" name="Google Shape;2144;p203"/>
          <p:cNvSpPr txBox="1"/>
          <p:nvPr/>
        </p:nvSpPr>
        <p:spPr>
          <a:xfrm>
            <a:off x="14777025" y="3816975"/>
            <a:ext cx="25092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Outils de signalement</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Paramètres de confidentialité par défaut </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Discussions Quest et protections pour Messenger en VR</a:t>
            </a:r>
            <a:endParaRPr i="0" sz="1250" u="none" cap="none" strike="noStrike">
              <a:solidFill>
                <a:schemeClr val="accent4"/>
              </a:solidFill>
              <a:latin typeface="Optimistic Text"/>
              <a:ea typeface="Optimistic Text"/>
              <a:cs typeface="Optimistic Text"/>
              <a:sym typeface="Optimistic Text"/>
            </a:endParaRPr>
          </a:p>
        </p:txBody>
      </p:sp>
      <p:sp>
        <p:nvSpPr>
          <p:cNvPr id="2145" name="Google Shape;2145;p203"/>
          <p:cNvSpPr txBox="1"/>
          <p:nvPr/>
        </p:nvSpPr>
        <p:spPr>
          <a:xfrm>
            <a:off x="14778250" y="6333300"/>
            <a:ext cx="2268414"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Visualisation de la liste d’amis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Activation et désactivation des fonctionnalités sociales </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Paramètres par défaut Meta pour les comptes des ados</a:t>
            </a:r>
            <a:endParaRPr i="0" sz="1250" u="none" cap="none" strike="noStrike">
              <a:solidFill>
                <a:schemeClr val="dk1"/>
              </a:solidFill>
              <a:latin typeface="Optimistic Text"/>
              <a:ea typeface="Optimistic Text"/>
              <a:cs typeface="Optimistic Text"/>
              <a:sym typeface="Optimistic Text"/>
            </a:endParaRPr>
          </a:p>
        </p:txBody>
      </p:sp>
      <p:sp>
        <p:nvSpPr>
          <p:cNvPr id="2146" name="Google Shape;2146;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7" name="Google Shape;2147;p203"/>
          <p:cNvGrpSpPr/>
          <p:nvPr/>
        </p:nvGrpSpPr>
        <p:grpSpPr>
          <a:xfrm>
            <a:off x="7356284" y="2835971"/>
            <a:ext cx="553951" cy="475865"/>
            <a:chOff x="5421922" y="2548949"/>
            <a:chExt cx="612101" cy="525818"/>
          </a:xfrm>
        </p:grpSpPr>
        <p:grpSp>
          <p:nvGrpSpPr>
            <p:cNvPr id="2148" name="Google Shape;2148;p203"/>
            <p:cNvGrpSpPr/>
            <p:nvPr/>
          </p:nvGrpSpPr>
          <p:grpSpPr>
            <a:xfrm>
              <a:off x="5608668" y="2747945"/>
              <a:ext cx="425355" cy="249456"/>
              <a:chOff x="5608668" y="2747945"/>
              <a:chExt cx="425355" cy="249456"/>
            </a:xfrm>
          </p:grpSpPr>
          <p:sp>
            <p:nvSpPr>
              <p:cNvPr id="2149" name="Google Shape;2149;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2" name="Google Shape;2152;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3" name="Google Shape;2153;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4" name="Google Shape;2154;p203"/>
            <p:cNvGrpSpPr/>
            <p:nvPr/>
          </p:nvGrpSpPr>
          <p:grpSpPr>
            <a:xfrm>
              <a:off x="5421922" y="2548949"/>
              <a:ext cx="530015" cy="305602"/>
              <a:chOff x="5421922" y="2548949"/>
              <a:chExt cx="530015" cy="305602"/>
            </a:xfrm>
          </p:grpSpPr>
          <p:sp>
            <p:nvSpPr>
              <p:cNvPr id="2155" name="Google Shape;2155;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6" name="Google Shape;2156;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7" name="Google Shape;2157;p203"/>
          <p:cNvGrpSpPr/>
          <p:nvPr/>
        </p:nvGrpSpPr>
        <p:grpSpPr>
          <a:xfrm>
            <a:off x="10611628" y="2779858"/>
            <a:ext cx="434712" cy="521561"/>
            <a:chOff x="6850759" y="2377933"/>
            <a:chExt cx="522365" cy="626725"/>
          </a:xfrm>
        </p:grpSpPr>
        <p:sp>
          <p:nvSpPr>
            <p:cNvPr id="2158" name="Google Shape;215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9" name="Google Shape;215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0" name="Google Shape;2160;p203"/>
          <p:cNvGrpSpPr/>
          <p:nvPr/>
        </p:nvGrpSpPr>
        <p:grpSpPr>
          <a:xfrm>
            <a:off x="14455422" y="2790207"/>
            <a:ext cx="371618" cy="521588"/>
            <a:chOff x="2447018" y="2072470"/>
            <a:chExt cx="471238" cy="661410"/>
          </a:xfrm>
        </p:grpSpPr>
        <p:sp>
          <p:nvSpPr>
            <p:cNvPr id="2161" name="Google Shape;216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2" name="Google Shape;216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3" name="Google Shape;2163;p203"/>
          <p:cNvGrpSpPr/>
          <p:nvPr/>
        </p:nvGrpSpPr>
        <p:grpSpPr>
          <a:xfrm>
            <a:off x="3237314" y="6314724"/>
            <a:ext cx="314324" cy="314384"/>
            <a:chOff x="9962790" y="3442390"/>
            <a:chExt cx="678300" cy="678430"/>
          </a:xfrm>
        </p:grpSpPr>
        <p:sp>
          <p:nvSpPr>
            <p:cNvPr id="2164" name="Google Shape;216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5" name="Google Shape;216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6" name="Google Shape;2166;p203"/>
          <p:cNvGrpSpPr/>
          <p:nvPr/>
        </p:nvGrpSpPr>
        <p:grpSpPr>
          <a:xfrm>
            <a:off x="3237314" y="6912424"/>
            <a:ext cx="314324" cy="314384"/>
            <a:chOff x="9962790" y="3442390"/>
            <a:chExt cx="678300" cy="678430"/>
          </a:xfrm>
        </p:grpSpPr>
        <p:sp>
          <p:nvSpPr>
            <p:cNvPr id="2167" name="Google Shape;216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8" name="Google Shape;216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9" name="Google Shape;2169;p203"/>
          <p:cNvGrpSpPr/>
          <p:nvPr/>
        </p:nvGrpSpPr>
        <p:grpSpPr>
          <a:xfrm>
            <a:off x="3237314" y="7864074"/>
            <a:ext cx="314324" cy="314384"/>
            <a:chOff x="9962790" y="3442390"/>
            <a:chExt cx="678300" cy="678430"/>
          </a:xfrm>
        </p:grpSpPr>
        <p:sp>
          <p:nvSpPr>
            <p:cNvPr id="2170" name="Google Shape;217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1" name="Google Shape;217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2" name="Google Shape;2172;p203"/>
          <p:cNvGrpSpPr/>
          <p:nvPr/>
        </p:nvGrpSpPr>
        <p:grpSpPr>
          <a:xfrm>
            <a:off x="7252614" y="6314724"/>
            <a:ext cx="314324" cy="314384"/>
            <a:chOff x="9962790" y="3442390"/>
            <a:chExt cx="678300" cy="678430"/>
          </a:xfrm>
        </p:grpSpPr>
        <p:sp>
          <p:nvSpPr>
            <p:cNvPr id="2173" name="Google Shape;217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4" name="Google Shape;217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5" name="Google Shape;2175;p203"/>
          <p:cNvGrpSpPr/>
          <p:nvPr/>
        </p:nvGrpSpPr>
        <p:grpSpPr>
          <a:xfrm>
            <a:off x="10417364" y="6314724"/>
            <a:ext cx="314324" cy="314384"/>
            <a:chOff x="9962790" y="3442390"/>
            <a:chExt cx="678300" cy="678430"/>
          </a:xfrm>
        </p:grpSpPr>
        <p:sp>
          <p:nvSpPr>
            <p:cNvPr id="2176" name="Google Shape;217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7" name="Google Shape;217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8" name="Google Shape;2178;p203"/>
          <p:cNvGrpSpPr/>
          <p:nvPr/>
        </p:nvGrpSpPr>
        <p:grpSpPr>
          <a:xfrm>
            <a:off x="14230814" y="6314724"/>
            <a:ext cx="314324" cy="314384"/>
            <a:chOff x="9962790" y="3442390"/>
            <a:chExt cx="678300" cy="678430"/>
          </a:xfrm>
        </p:grpSpPr>
        <p:sp>
          <p:nvSpPr>
            <p:cNvPr id="2179" name="Google Shape;217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0" name="Google Shape;218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1" name="Google Shape;2181;p203"/>
          <p:cNvGrpSpPr/>
          <p:nvPr/>
        </p:nvGrpSpPr>
        <p:grpSpPr>
          <a:xfrm>
            <a:off x="14230814" y="6865236"/>
            <a:ext cx="314324" cy="314384"/>
            <a:chOff x="9962790" y="3442390"/>
            <a:chExt cx="678300" cy="678430"/>
          </a:xfrm>
        </p:grpSpPr>
        <p:sp>
          <p:nvSpPr>
            <p:cNvPr id="2182" name="Google Shape;218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3" name="Google Shape;218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4" name="Google Shape;2184;p203"/>
          <p:cNvGrpSpPr/>
          <p:nvPr/>
        </p:nvGrpSpPr>
        <p:grpSpPr>
          <a:xfrm>
            <a:off x="14230817" y="7574726"/>
            <a:ext cx="314324" cy="314384"/>
            <a:chOff x="9962790" y="3442390"/>
            <a:chExt cx="678300" cy="678430"/>
          </a:xfrm>
        </p:grpSpPr>
        <p:sp>
          <p:nvSpPr>
            <p:cNvPr id="2185" name="Google Shape;218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6" name="Google Shape;218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7" name="Google Shape;2187;p203"/>
          <p:cNvGrpSpPr/>
          <p:nvPr/>
        </p:nvGrpSpPr>
        <p:grpSpPr>
          <a:xfrm>
            <a:off x="3237314" y="3817008"/>
            <a:ext cx="314324" cy="314384"/>
            <a:chOff x="9962790" y="3442390"/>
            <a:chExt cx="678300" cy="678430"/>
          </a:xfrm>
        </p:grpSpPr>
        <p:sp>
          <p:nvSpPr>
            <p:cNvPr id="2188" name="Google Shape;218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9" name="Google Shape;218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0" name="Google Shape;2190;p203"/>
          <p:cNvGrpSpPr/>
          <p:nvPr/>
        </p:nvGrpSpPr>
        <p:grpSpPr>
          <a:xfrm>
            <a:off x="3237314" y="4617536"/>
            <a:ext cx="314324" cy="314384"/>
            <a:chOff x="9962790" y="3442390"/>
            <a:chExt cx="678300" cy="678430"/>
          </a:xfrm>
        </p:grpSpPr>
        <p:sp>
          <p:nvSpPr>
            <p:cNvPr id="2191" name="Google Shape;219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2" name="Google Shape;219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3" name="Google Shape;2193;p203"/>
          <p:cNvGrpSpPr/>
          <p:nvPr/>
        </p:nvGrpSpPr>
        <p:grpSpPr>
          <a:xfrm>
            <a:off x="7209714" y="3817008"/>
            <a:ext cx="314324" cy="314384"/>
            <a:chOff x="9962790" y="3442390"/>
            <a:chExt cx="678300" cy="678430"/>
          </a:xfrm>
        </p:grpSpPr>
        <p:sp>
          <p:nvSpPr>
            <p:cNvPr id="2194" name="Google Shape;219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5" name="Google Shape;219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6" name="Google Shape;2196;p203"/>
          <p:cNvGrpSpPr/>
          <p:nvPr/>
        </p:nvGrpSpPr>
        <p:grpSpPr>
          <a:xfrm>
            <a:off x="10417414" y="3817008"/>
            <a:ext cx="314324" cy="314384"/>
            <a:chOff x="9962790" y="3442390"/>
            <a:chExt cx="678300" cy="678430"/>
          </a:xfrm>
        </p:grpSpPr>
        <p:sp>
          <p:nvSpPr>
            <p:cNvPr id="2197" name="Google Shape;219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8" name="Google Shape;219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9" name="Google Shape;2199;p203"/>
          <p:cNvGrpSpPr/>
          <p:nvPr/>
        </p:nvGrpSpPr>
        <p:grpSpPr>
          <a:xfrm>
            <a:off x="14229589" y="3819983"/>
            <a:ext cx="314324" cy="314384"/>
            <a:chOff x="9962790" y="3442390"/>
            <a:chExt cx="678300" cy="678430"/>
          </a:xfrm>
        </p:grpSpPr>
        <p:sp>
          <p:nvSpPr>
            <p:cNvPr id="2200" name="Google Shape;220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1" name="Google Shape;220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2" name="Google Shape;2202;p203"/>
          <p:cNvGrpSpPr/>
          <p:nvPr/>
        </p:nvGrpSpPr>
        <p:grpSpPr>
          <a:xfrm>
            <a:off x="14229589" y="4339036"/>
            <a:ext cx="314324" cy="314384"/>
            <a:chOff x="9962790" y="3442390"/>
            <a:chExt cx="678300" cy="678430"/>
          </a:xfrm>
        </p:grpSpPr>
        <p:sp>
          <p:nvSpPr>
            <p:cNvPr id="2203" name="Google Shape;220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4" name="Google Shape;220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5" name="Google Shape;2205;p203"/>
          <p:cNvGrpSpPr/>
          <p:nvPr/>
        </p:nvGrpSpPr>
        <p:grpSpPr>
          <a:xfrm>
            <a:off x="14229592" y="5031122"/>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0417414" y="4339036"/>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11" name="Google Shape;2211;p203"/>
          <p:cNvSpPr txBox="1"/>
          <p:nvPr/>
        </p:nvSpPr>
        <p:spPr>
          <a:xfrm>
            <a:off x="699550" y="1490175"/>
            <a:ext cx="68865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 en VR</a:t>
            </a:r>
            <a:endParaRPr i="0" sz="3600" u="none" cap="none" strike="noStrike">
              <a:solidFill>
                <a:schemeClr val="dk1"/>
              </a:solidFill>
              <a:latin typeface="Optimistic Display"/>
              <a:ea typeface="Optimistic Display"/>
              <a:cs typeface="Optimistic Display"/>
              <a:sym typeface="Optimistic Display"/>
            </a:endParaRPr>
          </a:p>
        </p:txBody>
      </p:sp>
      <p:sp>
        <p:nvSpPr>
          <p:cNvPr id="2212" name="Google Shape;2212;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20" name="Google Shape;2220;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21" name="Google Shape;2221;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Accès aux applications protégées</a:t>
            </a:r>
            <a:endParaRPr i="0" sz="3600" u="none" cap="none" strike="noStrike">
              <a:solidFill>
                <a:schemeClr val="dk1"/>
              </a:solidFill>
              <a:latin typeface="Optimistic Display"/>
              <a:ea typeface="Optimistic Display"/>
              <a:cs typeface="Optimistic Display"/>
              <a:sym typeface="Optimistic Display"/>
            </a:endParaRPr>
          </a:p>
        </p:txBody>
      </p:sp>
      <p:pic>
        <p:nvPicPr>
          <p:cNvPr id="2222" name="Google Shape;2222;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3" name="Google Shape;2223;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30" name="Google Shape;2230;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31" name="Google Shape;2231;p205"/>
          <p:cNvSpPr txBox="1"/>
          <p:nvPr/>
        </p:nvSpPr>
        <p:spPr>
          <a:xfrm>
            <a:off x="699549" y="1949700"/>
            <a:ext cx="164679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Blocage par défaut des téléchargements et des achats pour les applications soumis à des restrictions d’âge de l’IARC dans le Quest Store</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Optimistic Display"/>
              <a:ea typeface="Optimistic Display"/>
              <a:cs typeface="Optimistic Display"/>
              <a:sym typeface="Optimistic Display"/>
            </a:endParaRPr>
          </a:p>
        </p:txBody>
      </p:sp>
      <p:pic>
        <p:nvPicPr>
          <p:cNvPr id="2232" name="Google Shape;2232;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41" name="Google Shape;2241;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42" name="Google Shape;2242;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a:t>
            </a:r>
            <a:endParaRPr i="0" sz="3600" u="none" cap="none" strike="noStrike">
              <a:solidFill>
                <a:schemeClr val="dk1"/>
              </a:solidFill>
              <a:latin typeface="Optimistic Display"/>
              <a:ea typeface="Optimistic Display"/>
              <a:cs typeface="Optimistic Display"/>
              <a:sym typeface="Optimistic Display"/>
            </a:endParaRPr>
          </a:p>
        </p:txBody>
      </p:sp>
      <p:pic>
        <p:nvPicPr>
          <p:cNvPr id="2243" name="Google Shape;2243;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4" name="Google Shape;2244;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5" name="Google Shape;2245;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56" name="Google Shape;2256;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57" name="Google Shape;2257;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parental</a:t>
            </a:r>
            <a:endParaRPr i="0" sz="3600" u="none" cap="none" strike="noStrike">
              <a:solidFill>
                <a:schemeClr val="dk1"/>
              </a:solidFill>
              <a:latin typeface="Optimistic Display"/>
              <a:ea typeface="Optimistic Display"/>
              <a:cs typeface="Optimistic Display"/>
              <a:sym typeface="Optimistic Display"/>
            </a:endParaRPr>
          </a:p>
        </p:txBody>
      </p:sp>
      <p:pic>
        <p:nvPicPr>
          <p:cNvPr id="2258" name="Google Shape;2258;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9" name="Google Shape;2259;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60" name="Google Shape;2260;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61" name="Google Shape;2261;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2" name="Google Shape;2262;p207"/>
          <p:cNvGrpSpPr/>
          <p:nvPr/>
        </p:nvGrpSpPr>
        <p:grpSpPr>
          <a:xfrm>
            <a:off x="4956836" y="3039799"/>
            <a:ext cx="2267094" cy="4971703"/>
            <a:chOff x="4883732" y="2879436"/>
            <a:chExt cx="2413342" cy="5292424"/>
          </a:xfrm>
        </p:grpSpPr>
        <p:pic>
          <p:nvPicPr>
            <p:cNvPr id="2263" name="Google Shape;2263;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4" name="Google Shape;2264;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70" name="Google Shape;2270;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71" name="Google Shape;2271;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Notifications et autorisations d’achat</a:t>
            </a:r>
            <a:endParaRPr i="0" sz="3600" u="none" cap="none" strike="noStrike">
              <a:solidFill>
                <a:schemeClr val="dk1"/>
              </a:solidFill>
              <a:latin typeface="Optimistic Display"/>
              <a:ea typeface="Optimistic Display"/>
              <a:cs typeface="Optimistic Display"/>
              <a:sym typeface="Optimistic Display"/>
            </a:endParaRPr>
          </a:p>
        </p:txBody>
      </p:sp>
      <p:sp>
        <p:nvSpPr>
          <p:cNvPr id="2272" name="Google Shape;2272;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3" name="Google Shape;2273;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4" name="Google Shape;2274;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173"/>
          <p:cNvSpPr txBox="1"/>
          <p:nvPr>
            <p:ph idx="12" type="sldNum"/>
          </p:nvPr>
        </p:nvSpPr>
        <p:spPr>
          <a:xfrm>
            <a:off x="162626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a:t>
            </a:r>
            <a:endParaRPr sz="1400">
              <a:solidFill>
                <a:schemeClr val="dk1"/>
              </a:solidFill>
              <a:latin typeface="Arial"/>
              <a:ea typeface="Arial"/>
              <a:cs typeface="Arial"/>
              <a:sym typeface="Arial"/>
            </a:endParaRPr>
          </a:p>
        </p:txBody>
      </p:sp>
      <p:pic>
        <p:nvPicPr>
          <p:cNvPr id="1496" name="Google Shape;1496;p173"/>
          <p:cNvPicPr preferRelativeResize="0"/>
          <p:nvPr/>
        </p:nvPicPr>
        <p:blipFill rotWithShape="1">
          <a:blip r:embed="rId3">
            <a:alphaModFix/>
          </a:blip>
          <a:srcRect b="0" l="18418" r="18413" t="0"/>
          <a:stretch/>
        </p:blipFill>
        <p:spPr>
          <a:xfrm>
            <a:off x="8968374" y="1900"/>
            <a:ext cx="9332198" cy="10287000"/>
          </a:xfrm>
          <a:prstGeom prst="rect">
            <a:avLst/>
          </a:prstGeom>
          <a:noFill/>
          <a:ln>
            <a:noFill/>
          </a:ln>
        </p:spPr>
      </p:pic>
      <p:sp>
        <p:nvSpPr>
          <p:cNvPr id="1497" name="Google Shape;1497;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3600" u="none" cap="none" strike="noStrike">
                <a:solidFill>
                  <a:schemeClr val="dk1"/>
                </a:solidFill>
                <a:latin typeface="Optimistic Display"/>
                <a:ea typeface="Optimistic Display"/>
                <a:cs typeface="Optimistic Display"/>
                <a:sym typeface="Optimistic Display"/>
              </a:rPr>
              <a:t>1</a:t>
            </a:r>
            <a:endParaRPr b="1" i="0" sz="1400" u="none" cap="none" strike="noStrike">
              <a:solidFill>
                <a:schemeClr val="dk1"/>
              </a:solidFill>
              <a:latin typeface="Optimistic Display"/>
              <a:ea typeface="Optimistic Display"/>
              <a:cs typeface="Optimistic Display"/>
              <a:sym typeface="Optimistic Display"/>
            </a:endParaRPr>
          </a:p>
        </p:txBody>
      </p:sp>
      <p:sp>
        <p:nvSpPr>
          <p:cNvPr id="1498" name="Google Shape;1498;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fr-FR" sz="2800"/>
              <a:t>Éliminer les préjudices</a:t>
            </a:r>
            <a:endParaRPr sz="2800"/>
          </a:p>
          <a:p>
            <a:pPr indent="0" lvl="0" marL="0" rtl="0" algn="l">
              <a:lnSpc>
                <a:spcPct val="120000"/>
              </a:lnSpc>
              <a:spcBef>
                <a:spcPts val="6000"/>
              </a:spcBef>
              <a:spcAft>
                <a:spcPts val="6000"/>
              </a:spcAft>
              <a:buSzPts val="5600"/>
              <a:buNone/>
            </a:pPr>
            <a:r>
              <a:rPr lang="fr-FR" sz="2800"/>
              <a:t>Vous responsabiliser et soutenir votre bien-être</a:t>
            </a:r>
            <a:endParaRPr sz="2800"/>
          </a:p>
        </p:txBody>
      </p:sp>
      <p:sp>
        <p:nvSpPr>
          <p:cNvPr id="1500" name="Google Shape;1500;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Optimistic Display"/>
                <a:ea typeface="Optimistic Display"/>
                <a:cs typeface="Optimistic Display"/>
                <a:sym typeface="Optimistic Display"/>
              </a:rPr>
              <a:t>2</a:t>
            </a:r>
            <a:endParaRPr b="1" i="0" sz="1400" u="none" cap="none" strike="noStrike">
              <a:solidFill>
                <a:schemeClr val="dk1"/>
              </a:solidFill>
              <a:latin typeface="Optimistic Display"/>
              <a:ea typeface="Optimistic Display"/>
              <a:cs typeface="Optimistic Display"/>
              <a:sym typeface="Optimistic Display"/>
            </a:endParaRPr>
          </a:p>
        </p:txBody>
      </p:sp>
      <p:sp>
        <p:nvSpPr>
          <p:cNvPr id="1501" name="Google Shape;1501;p173"/>
          <p:cNvSpPr/>
          <p:nvPr/>
        </p:nvSpPr>
        <p:spPr>
          <a:xfrm>
            <a:off x="83955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503" name="Google Shape;1503;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solidFill>
                  <a:schemeClr val="accent4"/>
                </a:solidFill>
              </a:rPr>
              <a:t>04</a:t>
            </a:r>
            <a:endParaRPr>
              <a:solidFill>
                <a:schemeClr val="accent4"/>
              </a:solidFill>
            </a:endParaRPr>
          </a:p>
        </p:txBody>
      </p:sp>
      <p:sp>
        <p:nvSpPr>
          <p:cNvPr id="1504" name="Google Shape;1504;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Nos objectifs</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82" name="Google Shape;2282;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p:txBody>
      </p:sp>
      <p:sp>
        <p:nvSpPr>
          <p:cNvPr id="2283" name="Google Shape;2283;p209"/>
          <p:cNvSpPr txBox="1"/>
          <p:nvPr/>
        </p:nvSpPr>
        <p:spPr>
          <a:xfrm>
            <a:off x="699550" y="4516800"/>
            <a:ext cx="5633100" cy="18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des ados </a:t>
            </a:r>
            <a:br>
              <a:rPr i="0" lang="fr-FR" sz="3600" u="none" cap="none" strike="noStrike">
                <a:solidFill>
                  <a:schemeClr val="dk1"/>
                </a:solidFill>
                <a:latin typeface="Optimistic Display"/>
                <a:ea typeface="Optimistic Display"/>
                <a:cs typeface="Optimistic Display"/>
                <a:sym typeface="Optimistic Display"/>
              </a:rPr>
            </a:br>
            <a:r>
              <a:rPr i="0" lang="fr-FR" sz="3600" u="none" cap="none" strike="noStrike">
                <a:solidFill>
                  <a:schemeClr val="dk1"/>
                </a:solidFill>
                <a:latin typeface="Optimistic Display"/>
                <a:ea typeface="Optimistic Display"/>
                <a:cs typeface="Optimistic Display"/>
                <a:sym typeface="Optimistic Display"/>
              </a:rPr>
              <a:t>(affichage en mode lecture uniquement)</a:t>
            </a:r>
            <a:endParaRPr i="0" sz="3600" u="none" cap="none" strike="noStrike">
              <a:solidFill>
                <a:schemeClr val="dk1"/>
              </a:solidFill>
              <a:latin typeface="Optimistic Display"/>
              <a:ea typeface="Optimistic Display"/>
              <a:cs typeface="Optimistic Display"/>
              <a:sym typeface="Optimistic Display"/>
            </a:endParaRPr>
          </a:p>
        </p:txBody>
      </p:sp>
      <p:pic>
        <p:nvPicPr>
          <p:cNvPr id="2284" name="Google Shape;2284;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5" name="Google Shape;2285;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6" name="Google Shape;2286;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95" name="Google Shape;2295;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96" name="Google Shape;2296;p210"/>
          <p:cNvSpPr txBox="1"/>
          <p:nvPr/>
        </p:nvSpPr>
        <p:spPr>
          <a:xfrm>
            <a:off x="699550" y="1949700"/>
            <a:ext cx="128103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Restrictions des publicités et contrôles pour les ados</a:t>
            </a:r>
            <a:endParaRPr i="0" sz="3600" u="none" cap="none" strike="noStrike">
              <a:solidFill>
                <a:schemeClr val="dk1"/>
              </a:solidFill>
              <a:latin typeface="Optimistic Display"/>
              <a:ea typeface="Optimistic Display"/>
              <a:cs typeface="Optimistic Display"/>
              <a:sym typeface="Optimistic Display"/>
            </a:endParaRPr>
          </a:p>
        </p:txBody>
      </p:sp>
      <p:sp>
        <p:nvSpPr>
          <p:cNvPr id="2297" name="Google Shape;2297;p210"/>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Masquer, signaler et moins voir certaines publicités</a:t>
            </a:r>
            <a:endParaRPr b="1" i="0" sz="1600" u="none" cap="none" strike="noStrike">
              <a:solidFill>
                <a:schemeClr val="dk1"/>
              </a:solidFill>
              <a:latin typeface="Optimistic Text"/>
              <a:ea typeface="Optimistic Text"/>
              <a:cs typeface="Optimistic Text"/>
              <a:sym typeface="Optimistic Text"/>
            </a:endParaRPr>
          </a:p>
        </p:txBody>
      </p:sp>
      <p:sp>
        <p:nvSpPr>
          <p:cNvPr id="2298" name="Google Shape;2298;p210"/>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Publicités interdites pour les mineurs</a:t>
            </a:r>
            <a:endParaRPr b="1" i="0" sz="1600" u="none" cap="none" strike="noStrike">
              <a:solidFill>
                <a:schemeClr val="dk1"/>
              </a:solidFill>
              <a:latin typeface="Optimistic Text"/>
              <a:ea typeface="Optimistic Text"/>
              <a:cs typeface="Optimistic Text"/>
              <a:sym typeface="Optimistic Text"/>
            </a:endParaRPr>
          </a:p>
        </p:txBody>
      </p:sp>
      <p:sp>
        <p:nvSpPr>
          <p:cNvPr id="2299" name="Google Shape;2299;p210"/>
          <p:cNvSpPr/>
          <p:nvPr/>
        </p:nvSpPr>
        <p:spPr>
          <a:xfrm>
            <a:off x="7081000" y="7336575"/>
            <a:ext cx="42378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Ciblage uniquement en fonction de l’âge, du genre et de la localisation</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Aucun ciblage en fonction des intérêts</a:t>
            </a:r>
            <a:endParaRPr i="0" sz="1600" u="none" cap="none" strike="noStrike">
              <a:solidFill>
                <a:schemeClr val="dk1"/>
              </a:solidFill>
              <a:latin typeface="Optimistic Text"/>
              <a:ea typeface="Optimistic Text"/>
              <a:cs typeface="Optimistic Text"/>
              <a:sym typeface="Optimistic Text"/>
            </a:endParaRPr>
          </a:p>
        </p:txBody>
      </p:sp>
      <p:grpSp>
        <p:nvGrpSpPr>
          <p:cNvPr id="2300" name="Google Shape;2300;p210"/>
          <p:cNvGrpSpPr/>
          <p:nvPr/>
        </p:nvGrpSpPr>
        <p:grpSpPr>
          <a:xfrm>
            <a:off x="12532350" y="3625684"/>
            <a:ext cx="4930347" cy="3068236"/>
            <a:chOff x="6202100" y="2564092"/>
            <a:chExt cx="2465173" cy="1534118"/>
          </a:xfrm>
        </p:grpSpPr>
        <p:grpSp>
          <p:nvGrpSpPr>
            <p:cNvPr id="2301" name="Google Shape;2301;p210"/>
            <p:cNvGrpSpPr/>
            <p:nvPr/>
          </p:nvGrpSpPr>
          <p:grpSpPr>
            <a:xfrm>
              <a:off x="6214813" y="2564092"/>
              <a:ext cx="2452460" cy="1204691"/>
              <a:chOff x="-701135" y="2201283"/>
              <a:chExt cx="15138641" cy="7386209"/>
            </a:xfrm>
          </p:grpSpPr>
          <p:pic>
            <p:nvPicPr>
              <p:cNvPr id="2302" name="Google Shape;2302;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4" name="Google Shape;2304;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5" name="Google Shape;2305;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6" name="Google Shape;2306;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7" name="Google Shape;2307;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8" name="Google Shape;2308;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9" name="Google Shape;2309;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0" name="Google Shape;2310;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11" name="Google Shape;2311;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2" name="Google Shape;2312;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3" name="Google Shape;2313;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4" name="Google Shape;2314;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510" name="Google Shape;1510;p174"/>
          <p:cNvSpPr txBox="1"/>
          <p:nvPr>
            <p:ph type="title"/>
          </p:nvPr>
        </p:nvSpPr>
        <p:spPr>
          <a:xfrm>
            <a:off x="856325" y="5174812"/>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Responsabilisation réfléchie</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6480450" y="5174812"/>
            <a:ext cx="47796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Mesures de protection basées sur l’âge </a:t>
            </a:r>
            <a:endParaRPr b="1" sz="2400">
              <a:latin typeface="Optimistic Text"/>
              <a:ea typeface="Optimistic Text"/>
              <a:cs typeface="Optimistic Text"/>
              <a:sym typeface="Optimistic Text"/>
            </a:endParaRPr>
          </a:p>
        </p:txBody>
      </p:sp>
      <p:sp>
        <p:nvSpPr>
          <p:cNvPr id="1512" name="Google Shape;1512;p174"/>
          <p:cNvSpPr txBox="1"/>
          <p:nvPr>
            <p:ph idx="4294967295" type="title"/>
          </p:nvPr>
        </p:nvSpPr>
        <p:spPr>
          <a:xfrm>
            <a:off x="12142425" y="5174812"/>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1513" name="Google Shape;1513;p174"/>
          <p:cNvSpPr txBox="1"/>
          <p:nvPr>
            <p:ph idx="1" type="body"/>
          </p:nvPr>
        </p:nvSpPr>
        <p:spPr>
          <a:xfrm>
            <a:off x="837425" y="5809475"/>
            <a:ext cx="48678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fr-FR" sz="1700"/>
              <a:t>Nous sommes convaincus qu’il est important de vous responsabiliser pour vous permettre de profiter des nombreux avantages que propose notre plateforme.</a:t>
            </a:r>
            <a:endParaRPr sz="1700">
              <a:solidFill>
                <a:schemeClr val="dk1"/>
              </a:solidFill>
            </a:endParaRPr>
          </a:p>
        </p:txBody>
      </p:sp>
      <p:sp>
        <p:nvSpPr>
          <p:cNvPr id="1514" name="Google Shape;1514;p174"/>
          <p:cNvSpPr txBox="1"/>
          <p:nvPr>
            <p:ph idx="4294967295" type="body"/>
          </p:nvPr>
        </p:nvSpPr>
        <p:spPr>
          <a:xfrm>
            <a:off x="6480462" y="6320108"/>
            <a:ext cx="49449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sz="1700"/>
              <a:t>Nous avons conscience qu’il est nécessaire de mettre en place des mesures de protection supplémentaires pour préserver la sécurité, la vie privée et le bien-être des jeunes. Notre approche en la matière est vaste. Elle comprend notamment un investissement dans les outils de supervision parentale pour Instagram et la réalité virtuelle (VR).</a:t>
            </a:r>
            <a:endParaRPr sz="1700">
              <a:solidFill>
                <a:schemeClr val="dk1"/>
              </a:solidFill>
            </a:endParaRPr>
          </a:p>
        </p:txBody>
      </p:sp>
      <p:sp>
        <p:nvSpPr>
          <p:cNvPr id="1515" name="Google Shape;1515;p174"/>
          <p:cNvSpPr txBox="1"/>
          <p:nvPr>
            <p:ph idx="4294967295" type="body"/>
          </p:nvPr>
        </p:nvSpPr>
        <p:spPr>
          <a:xfrm>
            <a:off x="12123525" y="5815275"/>
            <a:ext cx="5122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1700"/>
              <a:t>Nous continuons d’explorer des technologies innovantes pour vous offrir d’excellentes expériences, vous protéger en ligne et résoudre les défis majeurs de notre secteur.</a:t>
            </a:r>
            <a:endParaRPr sz="1700"/>
          </a:p>
        </p:txBody>
      </p:sp>
      <p:grpSp>
        <p:nvGrpSpPr>
          <p:cNvPr id="1516" name="Google Shape;1516;p174"/>
          <p:cNvGrpSpPr/>
          <p:nvPr/>
        </p:nvGrpSpPr>
        <p:grpSpPr>
          <a:xfrm>
            <a:off x="6480465" y="3029173"/>
            <a:ext cx="1767747" cy="1729732"/>
            <a:chOff x="3434275" y="1391559"/>
            <a:chExt cx="903018" cy="883598"/>
          </a:xfrm>
        </p:grpSpPr>
        <p:sp>
          <p:nvSpPr>
            <p:cNvPr id="1517" name="Google Shape;1517;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3652171" y="1591083"/>
              <a:ext cx="467226" cy="506690"/>
              <a:chOff x="3702130" y="7619180"/>
              <a:chExt cx="625470" cy="678300"/>
            </a:xfrm>
          </p:grpSpPr>
          <p:sp>
            <p:nvSpPr>
              <p:cNvPr id="1519" name="Google Shape;1519;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21" name="Google Shape;1521;p174"/>
          <p:cNvGrpSpPr/>
          <p:nvPr/>
        </p:nvGrpSpPr>
        <p:grpSpPr>
          <a:xfrm>
            <a:off x="837401" y="3029173"/>
            <a:ext cx="1767747" cy="1729732"/>
            <a:chOff x="911063" y="1391559"/>
            <a:chExt cx="903018" cy="883598"/>
          </a:xfrm>
        </p:grpSpPr>
        <p:sp>
          <p:nvSpPr>
            <p:cNvPr id="1522" name="Google Shape;1522;p174"/>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3" name="Google Shape;1523;p174"/>
            <p:cNvGrpSpPr/>
            <p:nvPr/>
          </p:nvGrpSpPr>
          <p:grpSpPr>
            <a:xfrm>
              <a:off x="1109198" y="1579984"/>
              <a:ext cx="506760" cy="506747"/>
              <a:chOff x="1624904" y="344237"/>
              <a:chExt cx="67843" cy="67843"/>
            </a:xfrm>
          </p:grpSpPr>
          <p:sp>
            <p:nvSpPr>
              <p:cNvPr id="1524" name="Google Shape;1524;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9" name="Google Shape;1529;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0" name="Google Shape;1530;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31" name="Google Shape;1531;p174"/>
          <p:cNvGrpSpPr/>
          <p:nvPr/>
        </p:nvGrpSpPr>
        <p:grpSpPr>
          <a:xfrm>
            <a:off x="12142406" y="3029173"/>
            <a:ext cx="1767747" cy="1729732"/>
            <a:chOff x="6079138" y="1391559"/>
            <a:chExt cx="903018" cy="883598"/>
          </a:xfrm>
        </p:grpSpPr>
        <p:sp>
          <p:nvSpPr>
            <p:cNvPr id="1532" name="Google Shape;1532;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3" name="Google Shape;1533;p174"/>
            <p:cNvGrpSpPr/>
            <p:nvPr/>
          </p:nvGrpSpPr>
          <p:grpSpPr>
            <a:xfrm>
              <a:off x="6344907" y="1578550"/>
              <a:ext cx="371506" cy="509588"/>
              <a:chOff x="3764950" y="3438580"/>
              <a:chExt cx="497330" cy="682180"/>
            </a:xfrm>
          </p:grpSpPr>
          <p:sp>
            <p:nvSpPr>
              <p:cNvPr id="1534" name="Google Shape;1534;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8" name="Google Shape;1538;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9" name="Google Shape;1539;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Principes guidant notre approche concernant les jeunes</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40" name="Google Shape;1540;p17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75"/>
          <p:cNvSpPr txBox="1"/>
          <p:nvPr>
            <p:ph idx="4294967295" type="ctrTitle"/>
          </p:nvPr>
        </p:nvSpPr>
        <p:spPr>
          <a:xfrm>
            <a:off x="686646" y="3386185"/>
            <a:ext cx="59499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fr-FR" sz="2300" u="none" cap="none" strike="noStrike">
                <a:solidFill>
                  <a:schemeClr val="dk1"/>
                </a:solidFill>
                <a:latin typeface="Optimistic Display"/>
                <a:ea typeface="Optimistic Display"/>
                <a:cs typeface="Optimistic Display"/>
                <a:sym typeface="Optimistic Display"/>
              </a:rPr>
              <a:t>LEÇON 1</a:t>
            </a:r>
            <a:endParaRPr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fr-FR" sz="5500" u="none" cap="none" strike="noStrike">
                <a:solidFill>
                  <a:schemeClr val="dk1"/>
                </a:solidFill>
                <a:latin typeface="Optimistic Display"/>
                <a:ea typeface="Optimistic Display"/>
                <a:cs typeface="Optimistic Display"/>
                <a:sym typeface="Optimistic Display"/>
              </a:rPr>
              <a:t>Outils pour la gestion du temps sur Instagram</a:t>
            </a:r>
            <a:endParaRPr i="0" sz="5500" u="none" cap="none" strike="noStrike">
              <a:solidFill>
                <a:schemeClr val="dk1"/>
              </a:solidFill>
              <a:latin typeface="Optimistic Display"/>
              <a:ea typeface="Optimistic Display"/>
              <a:cs typeface="Optimistic Display"/>
              <a:sym typeface="Optimistic Display"/>
            </a:endParaRPr>
          </a:p>
        </p:txBody>
      </p:sp>
      <p:sp>
        <p:nvSpPr>
          <p:cNvPr id="1546" name="Google Shape;1546;p17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06</a:t>
            </a:r>
            <a:endParaRPr/>
          </a:p>
        </p:txBody>
      </p:sp>
      <p:pic>
        <p:nvPicPr>
          <p:cNvPr id="1547" name="Google Shape;1547;p175"/>
          <p:cNvPicPr preferRelativeResize="0"/>
          <p:nvPr/>
        </p:nvPicPr>
        <p:blipFill rotWithShape="1">
          <a:blip r:embed="rId3">
            <a:alphaModFix/>
          </a:blip>
          <a:srcRect b="1287" l="10727" r="17032" t="29049"/>
          <a:stretch/>
        </p:blipFill>
        <p:spPr>
          <a:xfrm>
            <a:off x="8201891" y="2170200"/>
            <a:ext cx="9252300" cy="5946600"/>
          </a:xfrm>
          <a:prstGeom prst="roundRect">
            <a:avLst>
              <a:gd fmla="val 7089" name="adj"/>
            </a:avLst>
          </a:prstGeom>
          <a:noFill/>
          <a:ln>
            <a:noFill/>
          </a:ln>
        </p:spPr>
      </p:pic>
      <p:pic>
        <p:nvPicPr>
          <p:cNvPr id="1548" name="Google Shape;1548;p175"/>
          <p:cNvPicPr preferRelativeResize="0"/>
          <p:nvPr/>
        </p:nvPicPr>
        <p:blipFill rotWithShape="1">
          <a:blip r:embed="rId4">
            <a:alphaModFix/>
          </a:blip>
          <a:srcRect b="0" l="0" r="0" t="0"/>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76"/>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76"/>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60" name="Google Shape;1560;p176"/>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1561" name="Google Shape;1561;p176"/>
          <p:cNvPicPr preferRelativeResize="0"/>
          <p:nvPr/>
        </p:nvPicPr>
        <p:blipFill rotWithShape="1">
          <a:blip r:embed="rId4">
            <a:alphaModFix/>
          </a:blip>
          <a:srcRect b="-612" l="-2081" r="-2061" t="0"/>
          <a:stretch/>
        </p:blipFill>
        <p:spPr>
          <a:xfrm>
            <a:off x="9866172" y="3153401"/>
            <a:ext cx="1925400" cy="3919200"/>
          </a:xfrm>
          <a:prstGeom prst="roundRect">
            <a:avLst>
              <a:gd fmla="val 10996" name="adj"/>
            </a:avLst>
          </a:prstGeom>
          <a:noFill/>
          <a:ln>
            <a:noFill/>
          </a:ln>
        </p:spPr>
      </p:pic>
      <p:pic>
        <p:nvPicPr>
          <p:cNvPr id="1562" name="Google Shape;1562;p176"/>
          <p:cNvPicPr preferRelativeResize="0"/>
          <p:nvPr/>
        </p:nvPicPr>
        <p:blipFill rotWithShape="1">
          <a:blip r:embed="rId5">
            <a:alphaModFix/>
          </a:blip>
          <a:srcRect b="-602" l="-2386" r="2477" t="0"/>
          <a:stretch/>
        </p:blipFill>
        <p:spPr>
          <a:xfrm>
            <a:off x="15276775" y="3137850"/>
            <a:ext cx="1872000" cy="3972300"/>
          </a:xfrm>
          <a:prstGeom prst="roundRect">
            <a:avLst>
              <a:gd fmla="val 11723" name="adj"/>
            </a:avLst>
          </a:prstGeom>
          <a:noFill/>
          <a:ln>
            <a:noFill/>
          </a:ln>
        </p:spPr>
      </p:pic>
      <p:sp>
        <p:nvSpPr>
          <p:cNvPr id="1563" name="Google Shape;1563;p176"/>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Voir votre activité</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Programmer un rappel</a:t>
            </a:r>
            <a:endParaRPr i="0" sz="1600" u="none" cap="none" strike="noStrike">
              <a:solidFill>
                <a:srgbClr val="1C2B33"/>
              </a:solidFill>
              <a:latin typeface="Optimistic Text"/>
              <a:ea typeface="Optimistic Text"/>
              <a:cs typeface="Optimistic Text"/>
              <a:sym typeface="Optimistic Text"/>
            </a:endParaRPr>
          </a:p>
        </p:txBody>
      </p:sp>
      <p:sp>
        <p:nvSpPr>
          <p:cNvPr id="1565" name="Google Shape;1565;p176"/>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Mettre en sourdine les notifications push</a:t>
            </a:r>
            <a:endParaRPr i="0" sz="1600" u="none" cap="none" strike="noStrike">
              <a:solidFill>
                <a:srgbClr val="1C2B33"/>
              </a:solidFill>
              <a:latin typeface="Optimistic Text"/>
              <a:ea typeface="Optimistic Text"/>
              <a:cs typeface="Optimistic Text"/>
              <a:sym typeface="Optimistic Text"/>
            </a:endParaRPr>
          </a:p>
        </p:txBody>
      </p:sp>
      <p:sp>
        <p:nvSpPr>
          <p:cNvPr id="1566" name="Google Shape;1566;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rPr>
              <a:t>Gérer votre temps sur Instagram et Faire une pause</a:t>
            </a:r>
            <a:endParaRPr i="0" sz="3600" u="none" cap="none" strike="noStrike">
              <a:solidFill>
                <a:schemeClr val="dk1"/>
              </a:solidFill>
            </a:endParaRPr>
          </a:p>
        </p:txBody>
      </p:sp>
      <p:sp>
        <p:nvSpPr>
          <p:cNvPr id="1567" name="Google Shape;1567;p17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07</a:t>
            </a:r>
            <a:endParaRPr/>
          </a:p>
        </p:txBody>
      </p:sp>
      <p:sp>
        <p:nvSpPr>
          <p:cNvPr id="1568" name="Google Shape;1568;p176"/>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76"/>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76"/>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6">
            <a:alphaModFix/>
          </a:blip>
          <a:srcRect b="-602" l="-1387" r="-1376" t="0"/>
          <a:stretch/>
        </p:blipFill>
        <p:spPr>
          <a:xfrm>
            <a:off x="12539600" y="3137918"/>
            <a:ext cx="1925400" cy="3972000"/>
          </a:xfrm>
          <a:prstGeom prst="roundRect">
            <a:avLst>
              <a:gd fmla="val 11723" name="adj"/>
            </a:avLst>
          </a:prstGeom>
          <a:noFill/>
          <a:ln>
            <a:noFill/>
          </a:ln>
        </p:spPr>
      </p:pic>
      <p:pic>
        <p:nvPicPr>
          <p:cNvPr id="1572" name="Google Shape;1572;p176"/>
          <p:cNvPicPr preferRelativeResize="0"/>
          <p:nvPr/>
        </p:nvPicPr>
        <p:blipFill rotWithShape="1">
          <a:blip r:embed="rId7">
            <a:alphaModFix/>
          </a:blip>
          <a:srcRect b="491" l="2741" r="2740" t="3001"/>
          <a:stretch/>
        </p:blipFill>
        <p:spPr>
          <a:xfrm>
            <a:off x="6518650" y="3242750"/>
            <a:ext cx="1837500" cy="3843000"/>
          </a:xfrm>
          <a:prstGeom prst="roundRect">
            <a:avLst>
              <a:gd fmla="val 10497" name="adj"/>
            </a:avLst>
          </a:prstGeom>
          <a:noFill/>
          <a:ln>
            <a:noFill/>
          </a:ln>
        </p:spPr>
      </p:pic>
      <p:sp>
        <p:nvSpPr>
          <p:cNvPr id="1573" name="Google Shape;1573;p176"/>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4" name="Google Shape;1574;p176"/>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1575" name="Google Shape;1575;p176"/>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Faire une pause</a:t>
            </a:r>
            <a:endParaRPr i="0" sz="16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81" name="Google Shape;1581;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2" name="Google Shape;1582;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3" name="Google Shape;1583;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4" name="Google Shape;1584;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txBox="1"/>
          <p:nvPr>
            <p:ph idx="4294967295" type="ctrTitle"/>
          </p:nvPr>
        </p:nvSpPr>
        <p:spPr>
          <a:xfrm>
            <a:off x="699550" y="3214072"/>
            <a:ext cx="70410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fr-FR" sz="3600" u="none" cap="none" strike="noStrike">
                <a:solidFill>
                  <a:schemeClr val="dk1"/>
                </a:solidFill>
              </a:rPr>
              <a:t>Invitation à réfléchir à votre gestion du temps</a:t>
            </a:r>
            <a:endParaRPr i="0" sz="3600" u="none" cap="none" strike="noStrike">
              <a:solidFill>
                <a:schemeClr val="dk1"/>
              </a:solidFill>
            </a:endParaRPr>
          </a:p>
          <a:p>
            <a:pPr indent="0" lvl="0" marL="0" marR="0" rtl="0" algn="l">
              <a:lnSpc>
                <a:spcPct val="115000"/>
              </a:lnSpc>
              <a:spcBef>
                <a:spcPts val="2000"/>
              </a:spcBef>
              <a:spcAft>
                <a:spcPts val="2000"/>
              </a:spcAft>
              <a:buClr>
                <a:schemeClr val="accent5"/>
              </a:buClr>
              <a:buSzPts val="1100"/>
              <a:buFont typeface="Arial"/>
              <a:buNone/>
            </a:pPr>
            <a:r>
              <a:rPr i="0" lang="fr-FR" sz="2000" u="none" cap="none" strike="noStrike">
                <a:solidFill>
                  <a:schemeClr val="dk1"/>
                </a:solidFill>
                <a:latin typeface="Optimistic Text"/>
                <a:ea typeface="Optimistic Text"/>
                <a:cs typeface="Optimistic Text"/>
                <a:sym typeface="Optimistic Text"/>
              </a:rPr>
              <a:t>Un message vous interrompt si vous visualisez le même type de contenu pendant un certain temps. Cette interruption vous invite à basculer vers autre chose et vous voyez une grille qui vous recommande d’autres publications susceptibles de vous intéresser.</a:t>
            </a:r>
            <a:endParaRPr i="0" sz="3600" u="none" cap="none" strike="noStrike">
              <a:solidFill>
                <a:schemeClr val="dk1"/>
              </a:solidFill>
              <a:latin typeface="Optimistic Text"/>
              <a:ea typeface="Optimistic Text"/>
              <a:cs typeface="Optimistic Text"/>
              <a:sym typeface="Optimistic Text"/>
            </a:endParaRPr>
          </a:p>
        </p:txBody>
      </p:sp>
      <p:sp>
        <p:nvSpPr>
          <p:cNvPr id="1586" name="Google Shape;1586;p17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08</a:t>
            </a:r>
            <a:endParaRPr/>
          </a:p>
        </p:txBody>
      </p:sp>
      <p:sp>
        <p:nvSpPr>
          <p:cNvPr id="1587" name="Google Shape;1587;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9" name="Google Shape;1589;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90" name="Google Shape;1590;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78"/>
          <p:cNvSpPr txBox="1"/>
          <p:nvPr>
            <p:ph idx="4294967295" type="ctrTitle"/>
          </p:nvPr>
        </p:nvSpPr>
        <p:spPr>
          <a:xfrm>
            <a:off x="699525" y="3189900"/>
            <a:ext cx="7388407"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latin typeface="Optimistic Display"/>
                <a:ea typeface="Optimistic Display"/>
                <a:cs typeface="Optimistic Display"/>
                <a:sym typeface="Optimistic Display"/>
              </a:rPr>
              <a:t>LEÇON 2</a:t>
            </a:r>
            <a:endParaRPr i="0" sz="55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latin typeface="Optimistic Display"/>
                <a:ea typeface="Optimistic Display"/>
                <a:cs typeface="Optimistic Display"/>
                <a:sym typeface="Optimistic Display"/>
              </a:rPr>
              <a:t>Options pour vous aider à contrôler votre expérience sur Facebook, Messenger, Instagram et WhatsApp</a:t>
            </a:r>
            <a:endParaRPr i="0" sz="4500" u="none" cap="none" strike="noStrike">
              <a:solidFill>
                <a:schemeClr val="dk1"/>
              </a:solidFill>
              <a:latin typeface="Optimistic Display"/>
              <a:ea typeface="Optimistic Display"/>
              <a:cs typeface="Optimistic Display"/>
              <a:sym typeface="Optimistic Display"/>
            </a:endParaRPr>
          </a:p>
        </p:txBody>
      </p:sp>
      <p:pic>
        <p:nvPicPr>
          <p:cNvPr id="1596" name="Google Shape;1596;p178"/>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1597" name="Google Shape;1597;p17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09</a:t>
            </a:r>
            <a:endParaRPr/>
          </a:p>
        </p:txBody>
      </p:sp>
      <p:pic>
        <p:nvPicPr>
          <p:cNvPr id="1598" name="Google Shape;1598;p178"/>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