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54" r:id="rId4"/>
    <p:sldMasterId id="214748375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Lst>
  <p:sldSz cy="10287000" cx="18288000"/>
  <p:notesSz cx="6858000" cy="9144000"/>
  <p:embeddedFontLst>
    <p:embeddedFont>
      <p:font typeface="Optimistic Display Medium"/>
      <p:regular r:id="rId66"/>
      <p:bold r:id="rId67"/>
    </p:embeddedFont>
    <p:embeddedFont>
      <p:font typeface="Montserrat SemiBold"/>
      <p:regular r:id="rId68"/>
      <p:bold r:id="rId69"/>
      <p:italic r:id="rId70"/>
      <p:boldItalic r:id="rId71"/>
    </p:embeddedFont>
    <p:embeddedFont>
      <p:font typeface="Inter"/>
      <p:regular r:id="rId72"/>
      <p:bold r:id="rId73"/>
      <p:italic r:id="rId74"/>
      <p:boldItalic r:id="rId75"/>
    </p:embeddedFont>
    <p:embeddedFont>
      <p:font typeface="Optimistic Text"/>
      <p:regular r:id="rId76"/>
      <p:bold r:id="rId77"/>
    </p:embeddedFont>
    <p:embeddedFont>
      <p:font typeface="Optimistic Display"/>
      <p:bold r:id="rId7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3840">
          <p15:clr>
            <a:srgbClr val="FF0000"/>
          </p15:clr>
        </p15:guide>
        <p15:guide id="2" pos="5760">
          <p15:clr>
            <a:srgbClr val="FF0000"/>
          </p15:clr>
        </p15:guide>
        <p15:guide id="3" pos="7680">
          <p15:clr>
            <a:srgbClr val="FF0000"/>
          </p15:clr>
        </p15:guide>
        <p15:guide id="4" orient="horz" pos="2160">
          <p15:clr>
            <a:srgbClr val="FF0000"/>
          </p15:clr>
        </p15:guide>
        <p15:guide id="5" orient="horz" pos="4320">
          <p15:clr>
            <a:srgbClr val="FF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840"/>
        <p:guide pos="5760"/>
        <p:guide pos="7680"/>
        <p:guide pos="2160" orient="horz"/>
        <p:guide pos="4320"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Inter-bold.fntdata"/><Relationship Id="rId72" Type="http://schemas.openxmlformats.org/officeDocument/2006/relationships/font" Target="fonts/Inter-regular.fntdata"/><Relationship Id="rId31" Type="http://schemas.openxmlformats.org/officeDocument/2006/relationships/slide" Target="slides/slide25.xml"/><Relationship Id="rId75" Type="http://schemas.openxmlformats.org/officeDocument/2006/relationships/font" Target="fonts/Inter-boldItalic.fntdata"/><Relationship Id="rId30" Type="http://schemas.openxmlformats.org/officeDocument/2006/relationships/slide" Target="slides/slide24.xml"/><Relationship Id="rId74" Type="http://schemas.openxmlformats.org/officeDocument/2006/relationships/font" Target="fonts/Inter-italic.fntdata"/><Relationship Id="rId33" Type="http://schemas.openxmlformats.org/officeDocument/2006/relationships/slide" Target="slides/slide27.xml"/><Relationship Id="rId77" Type="http://schemas.openxmlformats.org/officeDocument/2006/relationships/font" Target="fonts/OptimisticText-bold.fntdata"/><Relationship Id="rId32" Type="http://schemas.openxmlformats.org/officeDocument/2006/relationships/slide" Target="slides/slide26.xml"/><Relationship Id="rId76" Type="http://schemas.openxmlformats.org/officeDocument/2006/relationships/font" Target="fonts/OptimisticText-regular.fntdata"/><Relationship Id="rId35" Type="http://schemas.openxmlformats.org/officeDocument/2006/relationships/slide" Target="slides/slide29.xml"/><Relationship Id="rId34" Type="http://schemas.openxmlformats.org/officeDocument/2006/relationships/slide" Target="slides/slide28.xml"/><Relationship Id="rId78" Type="http://schemas.openxmlformats.org/officeDocument/2006/relationships/font" Target="fonts/OptimisticDisplay-bold.fntdata"/><Relationship Id="rId71" Type="http://schemas.openxmlformats.org/officeDocument/2006/relationships/font" Target="fonts/MontserratSemiBold-boldItalic.fntdata"/><Relationship Id="rId70" Type="http://schemas.openxmlformats.org/officeDocument/2006/relationships/font" Target="fonts/MontserratSemiBold-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font" Target="fonts/OptimisticDisplayMedium-regular.fntdata"/><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font" Target="fonts/MontserratSemiBold-regular.fntdata"/><Relationship Id="rId23" Type="http://schemas.openxmlformats.org/officeDocument/2006/relationships/slide" Target="slides/slide17.xml"/><Relationship Id="rId67" Type="http://schemas.openxmlformats.org/officeDocument/2006/relationships/font" Target="fonts/OptimisticDisplayMedium-bold.fntdata"/><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MontserratSemiBold-bold.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lama.com/"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g3d032c2e309_0_5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6" name="Google Shape;916;g3d032c2e309_0_5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None/>
            </a:pPr>
            <a:r>
              <a:rPr b="1" lang="en" sz="1200">
                <a:solidFill>
                  <a:schemeClr val="dk1"/>
                </a:solidFill>
                <a:latin typeface="Inter"/>
                <a:ea typeface="Inter"/>
                <a:cs typeface="Inter"/>
                <a:sym typeface="Inter"/>
              </a:rPr>
              <a:t>NOTES DE L’INTERVENANT:</a:t>
            </a:r>
            <a:endParaRPr b="1" sz="1200">
              <a:solidFill>
                <a:schemeClr val="dk1"/>
              </a:solidFill>
              <a:latin typeface="Inter"/>
              <a:ea typeface="Inter"/>
              <a:cs typeface="Inter"/>
              <a:sym typeface="Inter"/>
            </a:endParaRPr>
          </a:p>
          <a:p>
            <a:pPr indent="0" lvl="0" marL="0" rtl="0" algn="l">
              <a:lnSpc>
                <a:spcPct val="115000"/>
              </a:lnSpc>
              <a:spcBef>
                <a:spcPts val="1800"/>
              </a:spcBef>
              <a:spcAft>
                <a:spcPts val="0"/>
              </a:spcAft>
              <a:buNone/>
            </a:pPr>
            <a:r>
              <a:rPr b="1" lang="en" sz="1200">
                <a:solidFill>
                  <a:schemeClr val="dk1"/>
                </a:solidFill>
                <a:latin typeface="Inter"/>
                <a:ea typeface="Inter"/>
                <a:cs typeface="Inter"/>
                <a:sym typeface="Inter"/>
              </a:rPr>
              <a:t>Préparation avant la session (10 minutes avant le début)</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None/>
            </a:pPr>
            <a:r>
              <a:rPr b="1" lang="en" sz="1200">
                <a:solidFill>
                  <a:schemeClr val="dk1"/>
                </a:solidFill>
                <a:latin typeface="Inter"/>
                <a:ea typeface="Inter"/>
                <a:cs typeface="Inter"/>
                <a:sym typeface="Inter"/>
              </a:rPr>
              <a:t>Vérification du matériel:</a:t>
            </a:r>
            <a:endParaRPr b="1"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Appareil de présentation et supports de secours prêts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Alternatives hors ligne préparées (exemples imprimés, guides de discussion)</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Niveau de connectivité confirmé et version adaptée planifiée</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Cartes de référence de la méthode VÉRIFIER imprimées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Exemples de scénarios réels adaptés à votre public spécifique</a:t>
            </a:r>
            <a:endParaRPr sz="1200">
              <a:solidFill>
                <a:schemeClr val="dk1"/>
              </a:solidFill>
              <a:latin typeface="Inter"/>
              <a:ea typeface="Inter"/>
              <a:cs typeface="Inter"/>
              <a:sym typeface="Inter"/>
            </a:endParaRPr>
          </a:p>
          <a:p>
            <a:pPr indent="0" lvl="0" marL="0" rtl="0" algn="l">
              <a:lnSpc>
                <a:spcPct val="115000"/>
              </a:lnSpc>
              <a:spcBef>
                <a:spcPts val="1400"/>
              </a:spcBef>
              <a:spcAft>
                <a:spcPts val="0"/>
              </a:spcAft>
              <a:buNone/>
            </a:pPr>
            <a:r>
              <a:rPr b="1" lang="en" sz="1200">
                <a:solidFill>
                  <a:schemeClr val="dk1"/>
                </a:solidFill>
                <a:latin typeface="Inter"/>
                <a:ea typeface="Inter"/>
                <a:cs typeface="Inter"/>
                <a:sym typeface="Inter"/>
              </a:rPr>
              <a:t>Mise en place de la salle et considérations pour l’apprentissage des adultes:</a:t>
            </a:r>
            <a:endParaRPr b="1"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Disposer les sièges pour faciliter les discussions entre pairs (petits groupes de 3 à 4 personnes)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Assurez-vous que les participants peuvent voir la présentation sous tous les angles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Prévoyez un tableau ou un paperboard pour noter les idées et les observations du groupe</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Créez un environnement confortable – les adultes apprennent mieux lorsqu’ils sont détendus et respectés</a:t>
            </a:r>
            <a:endParaRPr sz="1200">
              <a:solidFill>
                <a:schemeClr val="dk1"/>
              </a:solidFill>
              <a:latin typeface="Inter"/>
              <a:ea typeface="Inter"/>
              <a:cs typeface="Inter"/>
              <a:sym typeface="Inter"/>
            </a:endParaRPr>
          </a:p>
          <a:p>
            <a:pPr indent="0" lvl="0" marL="0" rtl="0" algn="l">
              <a:lnSpc>
                <a:spcPct val="115000"/>
              </a:lnSpc>
              <a:spcBef>
                <a:spcPts val="1400"/>
              </a:spcBef>
              <a:spcAft>
                <a:spcPts val="0"/>
              </a:spcAft>
              <a:buNone/>
            </a:pPr>
            <a:r>
              <a:rPr b="1" lang="en" sz="1200">
                <a:solidFill>
                  <a:schemeClr val="dk1"/>
                </a:solidFill>
                <a:latin typeface="Inter"/>
                <a:ea typeface="Inter"/>
                <a:cs typeface="Inter"/>
                <a:sym typeface="Inter"/>
              </a:rPr>
              <a:t>Connaître votre public:</a:t>
            </a:r>
            <a:endParaRPr b="1"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De nombreux participants peuvent se sentir intimidés par la technologie</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Les adultes apportent une riche expérience de vie qui doit être valorisée</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Certains ont pu avoir des expériences négatives avec la technologie</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Concentrez-vous sur les avantages pratiques et les applications concrètes</a:t>
            </a:r>
            <a:endParaRPr b="1" sz="1200">
              <a:solidFill>
                <a:schemeClr val="dk1"/>
              </a:solidFill>
              <a:latin typeface="Inter"/>
              <a:ea typeface="Inter"/>
              <a:cs typeface="Inter"/>
              <a:sym typeface="Inte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5" name="Shape 1045"/>
        <p:cNvGrpSpPr/>
        <p:nvPr/>
      </p:nvGrpSpPr>
      <p:grpSpPr>
        <a:xfrm>
          <a:off x="0" y="0"/>
          <a:ext cx="0" cy="0"/>
          <a:chOff x="0" y="0"/>
          <a:chExt cx="0" cy="0"/>
        </a:xfrm>
      </p:grpSpPr>
      <p:sp>
        <p:nvSpPr>
          <p:cNvPr id="1046" name="Google Shape;1046;g3d0916e44a2_0_4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7" name="Google Shape;1047;g3d0916e44a2_0_4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38100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NOTES DE L'INTERVENANT:</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«Alors, comment ça marche?» </a:t>
            </a:r>
            <a:endParaRPr>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«Apprend à partir l'exemple: L'IA observe énormément d’images, de mots ou de sons – un peu comme des devoirs – pour comprendre les motifs. Par exemple, elle peut analyser 1 000 photos de chats pour apprendre à quoi ressemble un chat.»</a:t>
            </a:r>
            <a:endParaRPr>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«S’exerce et s’améliore: Tout comme vous vous améliorez en vous entraînant, l'IA continue d'apprendre en essayant des choses encore et encore, et en vérifiant si elle a raison.»</a:t>
            </a:r>
            <a:endParaRPr>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«Fait des Prédictions ou des Décisions: Une fois qu’elle a suffisamment appris, l’IA peut deviner ce qu’est un objet, écrire une phrase ou même parler avec vous – en se basant sur ce qu’elle a appris.»</a:t>
            </a:r>
            <a:endParaRPr>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«Vous aide à faire les choses plus rapidement: L'IA utilise ce qu'elle sait pour aider les gens – comme suggérer des chansons, dessiner des images ou répondre à des questions!»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sz="1200">
              <a:solidFill>
                <a:schemeClr val="dk1"/>
              </a:solidFill>
              <a:latin typeface="Inter"/>
              <a:ea typeface="Inter"/>
              <a:cs typeface="Inter"/>
              <a:sym typeface="Inter"/>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None/>
            </a:pPr>
            <a:r>
              <a:t/>
            </a:r>
            <a:endParaRPr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1" name="Shape 1071"/>
        <p:cNvGrpSpPr/>
        <p:nvPr/>
      </p:nvGrpSpPr>
      <p:grpSpPr>
        <a:xfrm>
          <a:off x="0" y="0"/>
          <a:ext cx="0" cy="0"/>
          <a:chOff x="0" y="0"/>
          <a:chExt cx="0" cy="0"/>
        </a:xfrm>
      </p:grpSpPr>
      <p:sp>
        <p:nvSpPr>
          <p:cNvPr id="1072" name="Google Shape;1072;g3d0916e44a2_0_4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3" name="Google Shape;1073;g3d0916e44a2_0_4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800"/>
              </a:spcBef>
              <a:spcAft>
                <a:spcPts val="0"/>
              </a:spcAft>
              <a:buClr>
                <a:schemeClr val="dk1"/>
              </a:buClr>
              <a:buSzPts val="1100"/>
              <a:buFont typeface="Arial"/>
              <a:buNone/>
            </a:pPr>
            <a:r>
              <a:rPr b="1" lang="en" sz="1200">
                <a:solidFill>
                  <a:schemeClr val="dk1"/>
                </a:solidFill>
                <a:latin typeface="Inter"/>
                <a:ea typeface="Inter"/>
                <a:cs typeface="Inter"/>
                <a:sym typeface="Inter"/>
              </a:rPr>
              <a:t>NOTES DE L'INTERVENANT:</a:t>
            </a:r>
            <a:endParaRPr>
              <a:solidFill>
                <a:schemeClr val="dk1"/>
              </a:solidFill>
            </a:endParaRPr>
          </a:p>
          <a:p>
            <a:pPr indent="0" lvl="0" marL="0" rtl="0" algn="l">
              <a:lnSpc>
                <a:spcPct val="115000"/>
              </a:lnSpc>
              <a:spcBef>
                <a:spcPts val="1400"/>
              </a:spcBef>
              <a:spcAft>
                <a:spcPts val="0"/>
              </a:spcAft>
              <a:buClr>
                <a:schemeClr val="dk1"/>
              </a:buClr>
              <a:buSzPts val="1100"/>
              <a:buFont typeface="Arial"/>
              <a:buNone/>
            </a:pPr>
            <a:r>
              <a:rPr b="1" lang="en" sz="1200">
                <a:solidFill>
                  <a:schemeClr val="dk1"/>
                </a:solidFill>
                <a:latin typeface="Inter"/>
                <a:ea typeface="Inter"/>
                <a:cs typeface="Inter"/>
                <a:sym typeface="Inter"/>
              </a:rPr>
              <a:t>Concepts Clés de l’IA</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«Maintenant que nous avons parlé de ce qu’est l’IA et de son fonctionnement, voyons quelques concepts clés que vous entendrez souvent lorsque l’on parle d’IA. Ne vous inquiétez pas — nous allons rester simples et faciles à comprendre.»</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Apprentissage Automatique</a:t>
            </a:r>
            <a:br>
              <a:rPr lang="en" sz="1200">
                <a:solidFill>
                  <a:schemeClr val="dk1"/>
                </a:solidFill>
                <a:latin typeface="Inter"/>
                <a:ea typeface="Inter"/>
                <a:cs typeface="Inter"/>
                <a:sym typeface="Inter"/>
              </a:rPr>
            </a:br>
            <a:r>
              <a:rPr lang="en" sz="1200">
                <a:solidFill>
                  <a:schemeClr val="dk1"/>
                </a:solidFill>
                <a:latin typeface="Inter"/>
                <a:ea typeface="Inter"/>
                <a:cs typeface="Inter"/>
                <a:sym typeface="Inter"/>
              </a:rPr>
              <a:t>« L’apprentissage automatique, c’est la manière dont les ordinateurs apprennent à partir d’exemples. Au lieu de recevoir des instructions étape par étape, ils analysent de grandes quantités de données — images, textes ou chiffres — et commencent à reconnaître des modèles. Avec suffisamment d’exemples, ils peuvent faire des prédictions ou prendre des décisions seuls. C’est comme s’entraîner pour un sport : plus on pratique, plus on s’améliore.»</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Traitement du Langage Naturel (TLN)</a:t>
            </a:r>
            <a:br>
              <a:rPr lang="en" sz="1200">
                <a:solidFill>
                  <a:schemeClr val="dk1"/>
                </a:solidFill>
                <a:latin typeface="Inter"/>
                <a:ea typeface="Inter"/>
                <a:cs typeface="Inter"/>
                <a:sym typeface="Inter"/>
              </a:rPr>
            </a:br>
            <a:r>
              <a:rPr lang="en" sz="1200">
                <a:solidFill>
                  <a:schemeClr val="dk1"/>
                </a:solidFill>
                <a:latin typeface="Inter"/>
                <a:ea typeface="Inter"/>
                <a:cs typeface="Inter"/>
                <a:sym typeface="Inter"/>
              </a:rPr>
              <a:t>«Le TLN permet aux ordinateurs de comprendre et d’utiliser le langage humain. C’est grâce à lui que l’IA peut répondre à vos questions, traduire des langues, résumer des textes ou discuter avec vous. Il permet aux machines de lire, interpréter et même générer du texte de manière naturelle.»</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Intelligence Artificielle Générale (IAG)</a:t>
            </a:r>
            <a:br>
              <a:rPr lang="en" sz="1200">
                <a:solidFill>
                  <a:schemeClr val="dk1"/>
                </a:solidFill>
                <a:latin typeface="Inter"/>
                <a:ea typeface="Inter"/>
                <a:cs typeface="Inter"/>
                <a:sym typeface="Inter"/>
              </a:rPr>
            </a:br>
            <a:r>
              <a:rPr lang="en" sz="1200">
                <a:solidFill>
                  <a:schemeClr val="dk1"/>
                </a:solidFill>
                <a:latin typeface="Inter"/>
                <a:ea typeface="Inter"/>
                <a:cs typeface="Inter"/>
                <a:sym typeface="Inter"/>
              </a:rPr>
              <a:t>« L’IAG est davantage une idée du futur qu’une réalité actuelle. Il s’agirait d’une IA capable de penser, d’apprendre et de résoudre des problèmes dans de nombreux domaines, au même niveau qu’un être humain. Aujourd’hui, l’IA est performante sur des tâches spécifiques — pas sur tout — donc l’IAG reste un concept que les chercheurs explorent.»</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Réseaux de Neurones</a:t>
            </a:r>
            <a:br>
              <a:rPr lang="en" sz="1200">
                <a:solidFill>
                  <a:schemeClr val="dk1"/>
                </a:solidFill>
                <a:latin typeface="Inter"/>
                <a:ea typeface="Inter"/>
                <a:cs typeface="Inter"/>
                <a:sym typeface="Inter"/>
              </a:rPr>
            </a:br>
            <a:r>
              <a:rPr lang="en" sz="1200">
                <a:solidFill>
                  <a:schemeClr val="dk1"/>
                </a:solidFill>
                <a:latin typeface="Inter"/>
                <a:ea typeface="Inter"/>
                <a:cs typeface="Inter"/>
                <a:sym typeface="Inter"/>
              </a:rPr>
              <a:t>«Les réseaux de neurones sont des systèmes informatiques inspirés du cerveau humain. Ils fonctionnent par couches qui transmettent l’information et aident l’IA à reconnaître des modèles — par exemple distinguer un chien d’un chat sur une image, ou deviner le mot suivant dans une phrase. On peut les considérer comme les “cellules cérébrales” des modèles d’IA.»</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Superintelligence</a:t>
            </a:r>
            <a:br>
              <a:rPr lang="en" sz="1200">
                <a:solidFill>
                  <a:schemeClr val="dk1"/>
                </a:solidFill>
                <a:latin typeface="Inter"/>
                <a:ea typeface="Inter"/>
                <a:cs typeface="Inter"/>
                <a:sym typeface="Inter"/>
              </a:rPr>
            </a:br>
            <a:r>
              <a:rPr lang="en" sz="1200">
                <a:solidFill>
                  <a:schemeClr val="dk1"/>
                </a:solidFill>
                <a:latin typeface="Inter"/>
                <a:ea typeface="Inter"/>
                <a:cs typeface="Inter"/>
                <a:sym typeface="Inter"/>
              </a:rPr>
              <a:t>«La superintelligence est également une idée théorique. Elle désignerait une IA plus intelligente que les humains dans presque tous les domaines: créativité, résolution de problèmes, stratégie, etc. Elle n’existe pas aujourd’hui, mais elle est souvent évoquée lorsqu’on parle de l’avenir de l’IA.»</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«Rappelez-vous: vous n’avez pas besoin de devenir des experts en IA. L’objectif est de comprendre ces concepts suffisamment pour que l’IA paraisse moins mystérieuse et davantage comme un outil que vous pouvez utiliser et dont vous pouvez parler avec confiance.»</a:t>
            </a:r>
            <a:endParaRPr b="1" sz="1200">
              <a:solidFill>
                <a:schemeClr val="dk1"/>
              </a:solidFill>
              <a:latin typeface="Inter"/>
              <a:ea typeface="Inter"/>
              <a:cs typeface="Inter"/>
              <a:sym typeface="Inter"/>
            </a:endParaRPr>
          </a:p>
          <a:p>
            <a:pPr indent="0" lvl="0" marL="0" rtl="0" algn="l">
              <a:spcBef>
                <a:spcPts val="120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8" name="Shape 1098"/>
        <p:cNvGrpSpPr/>
        <p:nvPr/>
      </p:nvGrpSpPr>
      <p:grpSpPr>
        <a:xfrm>
          <a:off x="0" y="0"/>
          <a:ext cx="0" cy="0"/>
          <a:chOff x="0" y="0"/>
          <a:chExt cx="0" cy="0"/>
        </a:xfrm>
      </p:grpSpPr>
      <p:sp>
        <p:nvSpPr>
          <p:cNvPr id="1099" name="Google Shape;1099;g3d0916e44a2_0_5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0" name="Google Shape;1100;g3d0916e44a2_0_5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38100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Les adultes apprennent mieux lorsqu’ils peuvent appliquer immédiatement ce qu’ils ont appris. Ainsi, tout ce que nous allons voir aujourd’hui a une réponse pratique: «Comment cela m’aide-t-il maintenant?»</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Aperçu des Modules</a:t>
            </a:r>
            <a:r>
              <a:rPr lang="en">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«Nous avons quatre modules ciblés, chacun s'appuyant sur le précédent. Si vous avez des questions pendant un module, n'hésitez pas à les poser – il y a de grandes chances que votre question aide aussi les autres.»</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Définition des Attentes:</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1200"/>
              </a:spcAft>
              <a:buNone/>
            </a:pPr>
            <a:r>
              <a:rPr lang="en">
                <a:solidFill>
                  <a:schemeClr val="dk1"/>
                </a:solidFill>
                <a:latin typeface="Inter"/>
                <a:ea typeface="Inter"/>
                <a:cs typeface="Inter"/>
                <a:sym typeface="Inter"/>
              </a:rPr>
              <a:t>«À la fin de la journée, vous aurez des compétences concrètes que vous pourrez utiliser immédiatement, ainsi que la confiance nécessaire pour explorer les outils d’IA en toute sécurité, par vous-mêmes.»</a:t>
            </a:r>
            <a:endParaRPr b="1" sz="1200">
              <a:solidFill>
                <a:schemeClr val="dk1"/>
              </a:solidFill>
              <a:latin typeface="Inter"/>
              <a:ea typeface="Inter"/>
              <a:cs typeface="Inter"/>
              <a:sym typeface="Inte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2" name="Shape 1122"/>
        <p:cNvGrpSpPr/>
        <p:nvPr/>
      </p:nvGrpSpPr>
      <p:grpSpPr>
        <a:xfrm>
          <a:off x="0" y="0"/>
          <a:ext cx="0" cy="0"/>
          <a:chOff x="0" y="0"/>
          <a:chExt cx="0" cy="0"/>
        </a:xfrm>
      </p:grpSpPr>
      <p:sp>
        <p:nvSpPr>
          <p:cNvPr id="1123" name="Google Shape;1123;g3d0916e44a2_0_5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4" name="Google Shape;1124;g3d0916e44a2_0_5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800"/>
              </a:spcBef>
              <a:spcAft>
                <a:spcPts val="0"/>
              </a:spcAft>
              <a:buClr>
                <a:schemeClr val="dk1"/>
              </a:buClr>
              <a:buSzPts val="1100"/>
              <a:buFont typeface="Arial"/>
              <a:buNone/>
            </a:pPr>
            <a:r>
              <a:rPr b="1" lang="en">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indent="0" lvl="0" marL="0" rtl="0" algn="l">
              <a:lnSpc>
                <a:spcPct val="115000"/>
              </a:lnSpc>
              <a:spcBef>
                <a:spcPts val="1800"/>
              </a:spcBef>
              <a:spcAft>
                <a:spcPts val="0"/>
              </a:spcAft>
              <a:buClr>
                <a:schemeClr val="dk1"/>
              </a:buClr>
              <a:buSzPts val="1100"/>
              <a:buFont typeface="Arial"/>
              <a:buNone/>
            </a:pPr>
            <a:r>
              <a:rPr lang="en">
                <a:solidFill>
                  <a:schemeClr val="dk1"/>
                </a:solidFill>
                <a:latin typeface="Inter"/>
                <a:ea typeface="Inter"/>
                <a:cs typeface="Inter"/>
                <a:sym typeface="Inter"/>
              </a:rPr>
              <a:t>Créer avec l’IA – Se protéger (15 minutes)</a:t>
            </a:r>
            <a:endParaRPr>
              <a:solidFill>
                <a:schemeClr val="dk1"/>
              </a:solidFill>
              <a:latin typeface="Inter"/>
              <a:ea typeface="Inter"/>
              <a:cs typeface="Inter"/>
              <a:sym typeface="Inter"/>
            </a:endParaRPr>
          </a:p>
          <a:p>
            <a:pPr indent="0" lvl="0" marL="0" rtl="0" algn="l">
              <a:lnSpc>
                <a:spcPct val="115000"/>
              </a:lnSpc>
              <a:spcBef>
                <a:spcPts val="1400"/>
              </a:spcBef>
              <a:spcAft>
                <a:spcPts val="0"/>
              </a:spcAft>
              <a:buClr>
                <a:schemeClr val="dk1"/>
              </a:buClr>
              <a:buSzPts val="1100"/>
              <a:buFont typeface="Arial"/>
              <a:buNone/>
            </a:pPr>
            <a:r>
              <a:rPr lang="en">
                <a:solidFill>
                  <a:schemeClr val="dk1"/>
                </a:solidFill>
                <a:latin typeface="Inter"/>
                <a:ea typeface="Inter"/>
                <a:cs typeface="Inter"/>
                <a:sym typeface="Inter"/>
              </a:rPr>
              <a:t>Objectif d’apprentissage: Les participants seront capables de repérer les contenus générés par l’IA susceptibles d’être nuisibles et de se protéger, ainsi que leurs familles, contre la désinformation.</a:t>
            </a:r>
            <a:endParaRPr>
              <a:solidFill>
                <a:schemeClr val="dk1"/>
              </a:solidFill>
              <a:latin typeface="Inter"/>
              <a:ea typeface="Inter"/>
              <a:cs typeface="Inter"/>
              <a:sym typeface="Inter"/>
            </a:endParaRPr>
          </a:p>
          <a:p>
            <a:pPr indent="0" lvl="0" marL="0" rtl="0" algn="l">
              <a:lnSpc>
                <a:spcPct val="115000"/>
              </a:lnSpc>
              <a:spcBef>
                <a:spcPts val="1400"/>
              </a:spcBef>
              <a:spcAft>
                <a:spcPts val="400"/>
              </a:spcAft>
              <a:buClr>
                <a:schemeClr val="dk1"/>
              </a:buClr>
              <a:buSzPts val="1100"/>
              <a:buFont typeface="Arial"/>
              <a:buNone/>
            </a:pPr>
            <a:r>
              <a:t/>
            </a:r>
            <a:endParaRPr b="1" sz="1200">
              <a:solidFill>
                <a:schemeClr val="dk1"/>
              </a:solidFill>
              <a:latin typeface="Inter"/>
              <a:ea typeface="Inter"/>
              <a:cs typeface="Inter"/>
              <a:sym typeface="Inte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9" name="Shape 1129"/>
        <p:cNvGrpSpPr/>
        <p:nvPr/>
      </p:nvGrpSpPr>
      <p:grpSpPr>
        <a:xfrm>
          <a:off x="0" y="0"/>
          <a:ext cx="0" cy="0"/>
          <a:chOff x="0" y="0"/>
          <a:chExt cx="0" cy="0"/>
        </a:xfrm>
      </p:grpSpPr>
      <p:sp>
        <p:nvSpPr>
          <p:cNvPr id="1130" name="Google Shape;1130;g3d0916e44a2_0_5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1" name="Google Shape;1131;g3d0916e44a2_0_5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Établissement de la pertinence</a:t>
            </a:r>
            <a:r>
              <a:rPr lang="en">
                <a:solidFill>
                  <a:schemeClr val="dk1"/>
                </a:solidFill>
                <a:latin typeface="Inter"/>
                <a:ea typeface="Inter"/>
                <a:cs typeface="Inter"/>
                <a:sym typeface="Inter"/>
              </a:rPr>
              <a:t> (2 minutes):</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«Laissez-moi commencer par une question: Combien d'entre vous ont des groupes de famille sur WhatsApp? Gardez la main levée si des informations qui s'avèrent fausses sont parfois partagées dans ces groupes.»</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Reconnaître une expérience universelle:</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1200"/>
              </a:spcAft>
              <a:buClr>
                <a:schemeClr val="dk1"/>
              </a:buClr>
              <a:buSzPts val="1100"/>
              <a:buFont typeface="Arial"/>
              <a:buNone/>
            </a:pPr>
            <a:r>
              <a:rPr lang="en">
                <a:solidFill>
                  <a:schemeClr val="dk1"/>
                </a:solidFill>
                <a:latin typeface="Inter"/>
                <a:ea typeface="Inter"/>
                <a:cs typeface="Inter"/>
                <a:sym typeface="Inter"/>
              </a:rPr>
              <a:t>«Nous avons tous vécu cela. Mais aujourd’hui, l’IA peut créer de fausses nouvelles, de fausses photos, voire de faux messages vocaux incroyablement convaincants. La bonne nouvelle, c’est qu’il existe des moyens de les repérer.»</a:t>
            </a:r>
            <a:endParaRPr b="1" sz="1200">
              <a:solidFill>
                <a:schemeClr val="dk1"/>
              </a:solidFill>
              <a:latin typeface="Inter"/>
              <a:ea typeface="Inter"/>
              <a:cs typeface="Inter"/>
              <a:sym typeface="Inte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4" name="Shape 1134"/>
        <p:cNvGrpSpPr/>
        <p:nvPr/>
      </p:nvGrpSpPr>
      <p:grpSpPr>
        <a:xfrm>
          <a:off x="0" y="0"/>
          <a:ext cx="0" cy="0"/>
          <a:chOff x="0" y="0"/>
          <a:chExt cx="0" cy="0"/>
        </a:xfrm>
      </p:grpSpPr>
      <p:sp>
        <p:nvSpPr>
          <p:cNvPr id="1135" name="Google Shape;1135;g3d0916e44a2_0_5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6" name="Google Shape;1136;g3d0916e44a2_0_5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NOTES DE L'INTERVENANT:</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Exemples Concrets </a:t>
            </a:r>
            <a:r>
              <a:rPr lang="en">
                <a:solidFill>
                  <a:schemeClr val="dk1"/>
                </a:solidFill>
                <a:latin typeface="Inter"/>
                <a:ea typeface="Inter"/>
                <a:cs typeface="Inter"/>
                <a:sym typeface="Inter"/>
              </a:rPr>
              <a:t>(Contexte Africain):</a:t>
            </a:r>
            <a:endParaRPr>
              <a:solidFill>
                <a:schemeClr val="dk1"/>
              </a:solidFill>
              <a:latin typeface="Inter"/>
              <a:ea typeface="Inter"/>
              <a:cs typeface="Inter"/>
              <a:sym typeface="Inter"/>
            </a:endParaRPr>
          </a:p>
          <a:p>
            <a:pPr indent="-298450" lvl="0" marL="457200" rtl="0" algn="l">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«De fausses informations sur des politiques gouvernementales qui pourraient affecter vos prestations ou vos impôts au Sénégal et en Côte d'Ivoire.»</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«Des publicités commerciales frauduleuses avec des histoires de réussite générées par l'IA ciblant les consommateurs africains.»</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«De fausses informations de santé qui pourraient nuire à votre famille.»</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«Des messages d'escroquerie qui semblent provenir de votre banque.»</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Enjeux personnels:</a:t>
            </a:r>
            <a:endParaRPr b="1">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«Il ne s’agit pas de devenir un expert en technologie – mais de protéger votre famille et votre communauté contre la désinformation et les arnaques.»</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t/>
            </a:r>
            <a:endParaRPr b="1" sz="1200">
              <a:solidFill>
                <a:schemeClr val="dk1"/>
              </a:solidFill>
              <a:latin typeface="Inter"/>
              <a:ea typeface="Inter"/>
              <a:cs typeface="Inter"/>
              <a:sym typeface="Inter"/>
            </a:endParaRPr>
          </a:p>
          <a:p>
            <a:pPr indent="0" lvl="0" marL="0" rtl="0" algn="l">
              <a:spcBef>
                <a:spcPts val="1200"/>
              </a:spcBef>
              <a:spcAft>
                <a:spcPts val="0"/>
              </a:spcAft>
              <a:buNone/>
            </a:pPr>
            <a:r>
              <a:t/>
            </a:r>
            <a:endParaRPr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1" name="Shape 1161"/>
        <p:cNvGrpSpPr/>
        <p:nvPr/>
      </p:nvGrpSpPr>
      <p:grpSpPr>
        <a:xfrm>
          <a:off x="0" y="0"/>
          <a:ext cx="0" cy="0"/>
          <a:chOff x="0" y="0"/>
          <a:chExt cx="0" cy="0"/>
        </a:xfrm>
      </p:grpSpPr>
      <p:sp>
        <p:nvSpPr>
          <p:cNvPr id="1162" name="Google Shape;1162;g3d0916e44a2_0_6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3" name="Google Shape;1163;g3d0916e44a2_0_6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Mise en Place et Renforcement de la Confiance</a:t>
            </a:r>
            <a:r>
              <a:rPr lang="en">
                <a:solidFill>
                  <a:schemeClr val="dk1"/>
                </a:solidFill>
                <a:latin typeface="Inter"/>
                <a:ea typeface="Inter"/>
                <a:cs typeface="Inter"/>
                <a:sym typeface="Inter"/>
              </a:rPr>
              <a:t> (1 minute):</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1200"/>
              </a:spcAft>
              <a:buNone/>
            </a:pPr>
            <a:r>
              <a:rPr lang="en">
                <a:solidFill>
                  <a:schemeClr val="dk1"/>
                </a:solidFill>
                <a:latin typeface="Inter"/>
                <a:ea typeface="Inter"/>
                <a:cs typeface="Inter"/>
                <a:sym typeface="Inter"/>
              </a:rPr>
              <a:t>«Nous allons nous entraîner ensemble. Rappelez-vous: même les experts se font parfois avoir. L’objectif est d’apprendre à poser les bonnes questions, pas d’être parfait.»</a:t>
            </a:r>
            <a:endParaRPr b="1" sz="1200">
              <a:solidFill>
                <a:schemeClr val="dk1"/>
              </a:solidFill>
              <a:latin typeface="Inter"/>
              <a:ea typeface="Inter"/>
              <a:cs typeface="Inter"/>
              <a:sym typeface="Inte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7" name="Shape 1167"/>
        <p:cNvGrpSpPr/>
        <p:nvPr/>
      </p:nvGrpSpPr>
      <p:grpSpPr>
        <a:xfrm>
          <a:off x="0" y="0"/>
          <a:ext cx="0" cy="0"/>
          <a:chOff x="0" y="0"/>
          <a:chExt cx="0" cy="0"/>
        </a:xfrm>
      </p:grpSpPr>
      <p:sp>
        <p:nvSpPr>
          <p:cNvPr id="1168" name="Google Shape;1168;g3d0916e44a2_0_26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9" name="Google Shape;1169;g3d0916e44a2_0_26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NOTES DE L’INTERVENANT:</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Version Haute Connectivité</a:t>
            </a:r>
            <a:r>
              <a:rPr lang="en">
                <a:solidFill>
                  <a:schemeClr val="dk1"/>
                </a:solidFill>
                <a:latin typeface="Inter"/>
                <a:ea typeface="Inter"/>
                <a:cs typeface="Inter"/>
                <a:sym typeface="Inter"/>
              </a:rPr>
              <a:t> (4 minutes): </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Stratégie de Sélection de Photos</a:t>
            </a:r>
            <a:r>
              <a:rPr lang="en">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indent="-298450" lvl="0" marL="457200" rtl="0" algn="l">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Choisissez des images pertinentes pour le contexte du Sénégal et de la Côte d'Ivoire (personnalités publiques, lieux, événements).</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Sélectionnez des images générées par l’IA avec des défauts subtils mais identifiables</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Évitez les images fausses trop évidentes qui pourraient donner aux participants le sentiment d'être pris de haut.</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Processus de Vote</a:t>
            </a:r>
            <a:r>
              <a:rPr lang="en">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«Regardez les deux photos pendant 30 secondes. Pensez à: est-ce que les arrière-plans semblent cohérents? Est-ce que l'éclairage et les ombres correspondent? Est-ce qu’il y a quelque chose de “bizarre”, même si vous ne pouvez pas expliquer quoi?»</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Après le vote</a:t>
            </a:r>
            <a:r>
              <a:rPr lang="en">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«Avant de révéler la réponse, est-ce que quelqu’un peut partager ce qui a motivé son choix? Qu’avez-vous remarqué?»</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Moment Pédagogique:</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«La photo générée par l'IA présente [problème spécifique – oreilles non naturelles, éclairage incohérent, arrière-plan étrange]. Mais remarquez – ce n'est pas évident! C'est pourquoi nous devons être des détectives, et pas seulement des observateurs occasionnels.»</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Version Basse Connectivité </a:t>
            </a:r>
            <a:r>
              <a:rPr lang="en">
                <a:solidFill>
                  <a:schemeClr val="dk1"/>
                </a:solidFill>
                <a:latin typeface="Inter"/>
                <a:ea typeface="Inter"/>
                <a:cs typeface="Inter"/>
                <a:sym typeface="Inter"/>
              </a:rPr>
              <a:t>(4 minutes)</a:t>
            </a:r>
            <a:r>
              <a:rPr b="1" lang="en">
                <a:solidFill>
                  <a:schemeClr val="dk1"/>
                </a:solidFill>
                <a:latin typeface="Inter"/>
                <a:ea typeface="Inter"/>
                <a:cs typeface="Inter"/>
                <a:sym typeface="Inter"/>
              </a:rPr>
              <a:t>: Utilisation d’exemples imprimés</a:t>
            </a:r>
            <a:r>
              <a:rPr lang="en">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indent="-298450" lvl="0" marL="457200" rtl="0" algn="l">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Faites circuler les photos imprimées pour un examen plus approfondi</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Donnez aux participants 2 minutes pour examiner les deux</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Animez une discussion sur ce qu’ils remarquent</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Utilisez des loupes si elles sont disponibles pour montrer les petits détails</a:t>
            </a:r>
            <a:endParaRPr>
              <a:solidFill>
                <a:schemeClr val="dk1"/>
              </a:solidFill>
              <a:latin typeface="Inter"/>
              <a:ea typeface="Inter"/>
              <a:cs typeface="Inter"/>
              <a:sym typeface="Inter"/>
            </a:endParaRPr>
          </a:p>
          <a:p>
            <a:pPr indent="0" lvl="0" marL="0" rtl="0" algn="l">
              <a:spcBef>
                <a:spcPts val="1200"/>
              </a:spcBef>
              <a:spcAft>
                <a:spcPts val="0"/>
              </a:spcAft>
              <a:buNone/>
            </a:pPr>
            <a:r>
              <a:t/>
            </a:r>
            <a:endParaRPr b="1" sz="1200">
              <a:solidFill>
                <a:schemeClr val="dk1"/>
              </a:solidFill>
              <a:latin typeface="Inter"/>
              <a:ea typeface="Inter"/>
              <a:cs typeface="Inter"/>
              <a:sym typeface="Inte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4" name="Shape 1184"/>
        <p:cNvGrpSpPr/>
        <p:nvPr/>
      </p:nvGrpSpPr>
      <p:grpSpPr>
        <a:xfrm>
          <a:off x="0" y="0"/>
          <a:ext cx="0" cy="0"/>
          <a:chOff x="0" y="0"/>
          <a:chExt cx="0" cy="0"/>
        </a:xfrm>
      </p:grpSpPr>
      <p:sp>
        <p:nvSpPr>
          <p:cNvPr id="1185" name="Google Shape;1185;g3d0916e44a2_0_6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6" name="Google Shape;1186;g3d0916e44a2_0_6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NOTES DE L’INTERVENANT:</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Mise en Place </a:t>
            </a:r>
            <a:r>
              <a:rPr lang="en" sz="1200">
                <a:solidFill>
                  <a:schemeClr val="dk1"/>
                </a:solidFill>
                <a:latin typeface="Inter"/>
                <a:ea typeface="Inter"/>
                <a:cs typeface="Inter"/>
                <a:sym typeface="Inter"/>
              </a:rPr>
              <a:t>(1 minute):</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1200"/>
              </a:spcAft>
              <a:buClr>
                <a:schemeClr val="dk1"/>
              </a:buClr>
              <a:buSzPts val="1100"/>
              <a:buFont typeface="Arial"/>
              <a:buNone/>
            </a:pPr>
            <a:r>
              <a:rPr lang="en" sz="1200">
                <a:solidFill>
                  <a:schemeClr val="dk1"/>
                </a:solidFill>
                <a:latin typeface="Inter"/>
                <a:ea typeface="Inter"/>
                <a:cs typeface="Inter"/>
                <a:sym typeface="Inter"/>
              </a:rPr>
              <a:t>«L’IA devient très performante en écriture, mais souvent, son style n'est pas tout à fait humain, surtout de la façon dont nous communiquons</a:t>
            </a:r>
            <a:r>
              <a:rPr lang="en" sz="1200">
                <a:solidFill>
                  <a:schemeClr val="dk1"/>
                </a:solidFill>
                <a:latin typeface="Inter"/>
                <a:ea typeface="Inter"/>
                <a:cs typeface="Inter"/>
                <a:sym typeface="Inter"/>
              </a:rPr>
              <a:t>.»</a:t>
            </a:r>
            <a:endParaRPr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0" name="Shape 1190"/>
        <p:cNvGrpSpPr/>
        <p:nvPr/>
      </p:nvGrpSpPr>
      <p:grpSpPr>
        <a:xfrm>
          <a:off x="0" y="0"/>
          <a:ext cx="0" cy="0"/>
          <a:chOff x="0" y="0"/>
          <a:chExt cx="0" cy="0"/>
        </a:xfrm>
      </p:grpSpPr>
      <p:sp>
        <p:nvSpPr>
          <p:cNvPr id="1191" name="Google Shape;1191;g3d0916e44a2_0_26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2" name="Google Shape;1192;g3d0916e44a2_0_26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NOTES DE L’INTERVENANT:</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Lisez les deux exemples à voix haute</a:t>
            </a:r>
            <a:r>
              <a:rPr lang="en">
                <a:solidFill>
                  <a:schemeClr val="dk1"/>
                </a:solidFill>
                <a:latin typeface="Inter"/>
                <a:ea typeface="Inter"/>
                <a:cs typeface="Inter"/>
                <a:sym typeface="Inter"/>
              </a:rPr>
              <a:t> (2 minutes):</a:t>
            </a:r>
            <a:endParaRPr>
              <a:solidFill>
                <a:schemeClr val="dk1"/>
              </a:solidFill>
              <a:latin typeface="Inter"/>
              <a:ea typeface="Inter"/>
              <a:cs typeface="Inter"/>
              <a:sym typeface="Inter"/>
            </a:endParaRPr>
          </a:p>
          <a:p>
            <a:pPr indent="-298450" lvl="0" marL="457200" rtl="0" algn="l">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Lisez l'exemple écrit par un humain avec une intonation africaine naturelle, adaptée à votre public.</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Lisez l’exemple généré par l’IA avec un ton plus formel pour souligner la différence.</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Analyse en Groupe</a:t>
            </a:r>
            <a:r>
              <a:rPr lang="en">
                <a:solidFill>
                  <a:schemeClr val="dk1"/>
                </a:solidFill>
                <a:latin typeface="Inter"/>
                <a:ea typeface="Inter"/>
                <a:cs typeface="Inter"/>
                <a:sym typeface="Inter"/>
              </a:rPr>
              <a:t> (3 minutes):</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«Quelles différences entendez-vous? Lequel de ces messages ressemble à la manière dont vous ou vos amis écririez réellement de l’actualité sur les transports?»</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Réponses Attendues et Suivis:</a:t>
            </a:r>
            <a:endParaRPr>
              <a:solidFill>
                <a:schemeClr val="dk1"/>
              </a:solidFill>
              <a:latin typeface="Inter"/>
              <a:ea typeface="Inter"/>
              <a:cs typeface="Inter"/>
              <a:sym typeface="Inter"/>
            </a:endParaRPr>
          </a:p>
          <a:p>
            <a:pPr indent="-298450" lvl="0" marL="457200" rtl="0" algn="l">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«Le premier utilise des expressions locales comme embouteillage ou parle d'itinéraires familiers comme Yopougon–Plateau ou Guédiawaye–Plateau.» → «Exactement! L’IA manque souvent ces expressions du quotidien et ces détails de la vie réelle qui nous sont naturels.»</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«Le second semble trop formel.» → «C’est vrai! L’IA donne souvent l’impression d’essayer d’impressionner plutôt que de communiquer.»</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«Le premier semble plus personnel.» → «Bonne remarque! Les humains écrivent avec de l’émotion et des enjeux personnels.»</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Application Pratique</a:t>
            </a:r>
            <a:r>
              <a:rPr lang="en">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«Quand vous voyez des messages sur des nouvelles locales importantes – élections, politiques, urgences – demandez-vous: est-ce que cela ressemble à la manière dont de vraies personnes d’ici en parlent?»</a:t>
            </a:r>
            <a:endParaRPr>
              <a:solidFill>
                <a:schemeClr val="dk1"/>
              </a:solidFill>
            </a:endParaRPr>
          </a:p>
          <a:p>
            <a:pPr indent="0" lvl="0" marL="0" rtl="0" algn="l">
              <a:spcBef>
                <a:spcPts val="1200"/>
              </a:spcBef>
              <a:spcAft>
                <a:spcPts val="0"/>
              </a:spcAft>
              <a:buNone/>
            </a:pPr>
            <a:r>
              <a:t/>
            </a:r>
            <a:endParaRPr b="1" sz="1200">
              <a:solidFill>
                <a:schemeClr val="dk1"/>
              </a:solidFill>
              <a:latin typeface="Inter"/>
              <a:ea typeface="Inter"/>
              <a:cs typeface="Inter"/>
              <a:sym typeface="Inte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6" name="Shape 926"/>
        <p:cNvGrpSpPr/>
        <p:nvPr/>
      </p:nvGrpSpPr>
      <p:grpSpPr>
        <a:xfrm>
          <a:off x="0" y="0"/>
          <a:ext cx="0" cy="0"/>
          <a:chOff x="0" y="0"/>
          <a:chExt cx="0" cy="0"/>
        </a:xfrm>
      </p:grpSpPr>
      <p:sp>
        <p:nvSpPr>
          <p:cNvPr id="927" name="Google Shape;927;g3d0916e44a2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8" name="Google Shape;928;g3d0916e44a2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NOTES DE L’INTERVENANT:</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1200"/>
              </a:spcAft>
              <a:buClr>
                <a:schemeClr val="dk1"/>
              </a:buClr>
              <a:buSzPts val="1100"/>
              <a:buFont typeface="Arial"/>
              <a:buNone/>
            </a:pPr>
            <a:r>
              <a:rPr b="1" lang="en" sz="1200">
                <a:solidFill>
                  <a:schemeClr val="dk1"/>
                </a:solidFill>
                <a:latin typeface="Inter"/>
                <a:ea typeface="Inter"/>
                <a:cs typeface="Inter"/>
                <a:sym typeface="Inter"/>
              </a:rPr>
              <a:t>Plan de la Session</a:t>
            </a:r>
            <a:endParaRPr b="1" sz="1200">
              <a:solidFill>
                <a:schemeClr val="dk1"/>
              </a:solidFill>
              <a:latin typeface="Inter"/>
              <a:ea typeface="Inter"/>
              <a:cs typeface="Inter"/>
              <a:sym typeface="Inte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4" name="Shape 1204"/>
        <p:cNvGrpSpPr/>
        <p:nvPr/>
      </p:nvGrpSpPr>
      <p:grpSpPr>
        <a:xfrm>
          <a:off x="0" y="0"/>
          <a:ext cx="0" cy="0"/>
          <a:chOff x="0" y="0"/>
          <a:chExt cx="0" cy="0"/>
        </a:xfrm>
      </p:grpSpPr>
      <p:sp>
        <p:nvSpPr>
          <p:cNvPr id="1205" name="Google Shape;1205;g3d20de786f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6" name="Google Shape;1206;g3d20de786f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Sensibilisation Sans Panique</a:t>
            </a:r>
            <a:r>
              <a:rPr lang="en">
                <a:solidFill>
                  <a:schemeClr val="dk1"/>
                </a:solidFill>
                <a:latin typeface="Inter"/>
                <a:ea typeface="Inter"/>
                <a:cs typeface="Inter"/>
                <a:sym typeface="Inter"/>
              </a:rPr>
              <a:t> (3 minutes):</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1200"/>
              </a:spcAft>
              <a:buClr>
                <a:schemeClr val="dk1"/>
              </a:buClr>
              <a:buSzPts val="1100"/>
              <a:buFont typeface="Arial"/>
              <a:buNone/>
            </a:pPr>
            <a:r>
              <a:rPr lang="en">
                <a:solidFill>
                  <a:schemeClr val="dk1"/>
                </a:solidFill>
                <a:latin typeface="Inter"/>
                <a:ea typeface="Inter"/>
                <a:cs typeface="Inter"/>
                <a:sym typeface="Inter"/>
              </a:rPr>
              <a:t>«Je veux que vous soyez conscients d’une nouveauté: l’IA peut désormais copier des voix et des visages. Mais ne vous inquiétez pas – il existe toujours des moyens de vous protéger.»</a:t>
            </a:r>
            <a:endParaRPr sz="1200">
              <a:solidFill>
                <a:schemeClr val="dk1"/>
              </a:solidFill>
              <a:latin typeface="Inter"/>
              <a:ea typeface="Inter"/>
              <a:cs typeface="Inter"/>
              <a:sym typeface="Inte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0" name="Shape 1210"/>
        <p:cNvGrpSpPr/>
        <p:nvPr/>
      </p:nvGrpSpPr>
      <p:grpSpPr>
        <a:xfrm>
          <a:off x="0" y="0"/>
          <a:ext cx="0" cy="0"/>
          <a:chOff x="0" y="0"/>
          <a:chExt cx="0" cy="0"/>
        </a:xfrm>
      </p:grpSpPr>
      <p:sp>
        <p:nvSpPr>
          <p:cNvPr id="1211" name="Google Shape;1211;g3d0916e44a2_0_6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2" name="Google Shape;1212;g3d0916e44a2_0_6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NOTES DE L’INTERVENANT:</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Démonstration Haute Connectivité:</a:t>
            </a:r>
            <a:endParaRPr>
              <a:solidFill>
                <a:schemeClr val="dk1"/>
              </a:solidFill>
              <a:latin typeface="Inter"/>
              <a:ea typeface="Inter"/>
              <a:cs typeface="Inter"/>
              <a:sym typeface="Inter"/>
            </a:endParaRPr>
          </a:p>
          <a:p>
            <a:pPr indent="-298450" lvl="0" marL="457200" rtl="0" algn="l">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Jouez un court extrait de génération vocale par IA (soyez rapide et non menaçant).</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Montrez comment les humains peuvent repérer des incohérences</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Alternative Basse Connectivité</a:t>
            </a:r>
            <a:r>
              <a:rPr lang="en">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indent="-298450" lvl="0" marL="457200" rtl="0" algn="l">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Décrivez la technologie et montrez des captures d'écran</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Concentrez-vous sur les stratégies pratiques de protection</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Protection Pratiques</a:t>
            </a:r>
            <a:r>
              <a:rPr lang="en">
                <a:solidFill>
                  <a:schemeClr val="dk1"/>
                </a:solidFill>
                <a:latin typeface="Inter"/>
                <a:ea typeface="Inter"/>
                <a:cs typeface="Inter"/>
                <a:sym typeface="Inter"/>
              </a:rPr>
              <a:t> (2 minutes):</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«Voici ce qu’il faut retenir: si vous recevez un message vocal ou une vidéo demandant de l’argent, des informations personnelles ou une action urgente – même si la voix ressemble à quelqu’un que vous connaissez – vérifiez par un autre moyen. Rappelez la personne, envoyez-lui un message séparé, ou posez-lui une question qu’elle seule saurait y répondre.»</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Application Réelle:</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«C’est particulièrement important pour protéger les membres de la famille plus âgés, qui pourraient recevoir de faux appels vocaux prétendant venir de banques ou d’administrations dans votre pays.»</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Transition du Module:</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«Vous savez maintenant ce qu’il faut surveiller. Passons à la compréhension de comment l’IA fonctionne réellement, afin que vous soyez plus confiants pour l’utiliser comme un outil.»</a:t>
            </a:r>
            <a:endParaRPr>
              <a:solidFill>
                <a:schemeClr val="dk1"/>
              </a:solidFill>
            </a:endParaRPr>
          </a:p>
          <a:p>
            <a:pPr indent="0" lvl="0" marL="0" rtl="0" algn="l">
              <a:spcBef>
                <a:spcPts val="1200"/>
              </a:spcBef>
              <a:spcAft>
                <a:spcPts val="0"/>
              </a:spcAft>
              <a:buNone/>
            </a:pPr>
            <a:r>
              <a:t/>
            </a:r>
            <a:endParaRPr b="1" sz="1200">
              <a:solidFill>
                <a:schemeClr val="dk1"/>
              </a:solidFill>
              <a:latin typeface="Inter"/>
              <a:ea typeface="Inter"/>
              <a:cs typeface="Inter"/>
              <a:sym typeface="Inte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5" name="Shape 1235"/>
        <p:cNvGrpSpPr/>
        <p:nvPr/>
      </p:nvGrpSpPr>
      <p:grpSpPr>
        <a:xfrm>
          <a:off x="0" y="0"/>
          <a:ext cx="0" cy="0"/>
          <a:chOff x="0" y="0"/>
          <a:chExt cx="0" cy="0"/>
        </a:xfrm>
      </p:grpSpPr>
      <p:sp>
        <p:nvSpPr>
          <p:cNvPr id="1236" name="Google Shape;1236;g3d0916e44a2_0_6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7" name="Google Shape;1237;g3d0916e44a2_0_6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800"/>
              </a:spcBef>
              <a:spcAft>
                <a:spcPts val="0"/>
              </a:spcAft>
              <a:buClr>
                <a:schemeClr val="dk1"/>
              </a:buClr>
              <a:buSzPts val="1100"/>
              <a:buFont typeface="Arial"/>
              <a:buNone/>
            </a:pPr>
            <a:r>
              <a:rPr b="1" lang="en">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indent="0" lvl="0" marL="0" rtl="0" algn="l">
              <a:lnSpc>
                <a:spcPct val="115000"/>
              </a:lnSpc>
              <a:spcBef>
                <a:spcPts val="1800"/>
              </a:spcBef>
              <a:spcAft>
                <a:spcPts val="0"/>
              </a:spcAft>
              <a:buClr>
                <a:schemeClr val="dk1"/>
              </a:buClr>
              <a:buSzPts val="1100"/>
              <a:buFont typeface="Arial"/>
              <a:buNone/>
            </a:pPr>
            <a:r>
              <a:rPr lang="en">
                <a:solidFill>
                  <a:schemeClr val="dk1"/>
                </a:solidFill>
                <a:latin typeface="Inter"/>
                <a:ea typeface="Inter"/>
                <a:cs typeface="Inter"/>
                <a:sym typeface="Inter"/>
              </a:rPr>
              <a:t>Module: Concevoir l’IA (15 minutes)</a:t>
            </a:r>
            <a:endParaRPr>
              <a:solidFill>
                <a:schemeClr val="dk1"/>
              </a:solidFill>
              <a:latin typeface="Inter"/>
              <a:ea typeface="Inter"/>
              <a:cs typeface="Inter"/>
              <a:sym typeface="Inter"/>
            </a:endParaRPr>
          </a:p>
          <a:p>
            <a:pPr indent="0" lvl="0" marL="0" rtl="0" algn="l">
              <a:lnSpc>
                <a:spcPct val="115000"/>
              </a:lnSpc>
              <a:spcBef>
                <a:spcPts val="1400"/>
              </a:spcBef>
              <a:spcAft>
                <a:spcPts val="0"/>
              </a:spcAft>
              <a:buClr>
                <a:schemeClr val="dk1"/>
              </a:buClr>
              <a:buSzPts val="1100"/>
              <a:buFont typeface="Arial"/>
              <a:buNone/>
            </a:pPr>
            <a:r>
              <a:rPr lang="en">
                <a:solidFill>
                  <a:schemeClr val="dk1"/>
                </a:solidFill>
                <a:latin typeface="Inter"/>
                <a:ea typeface="Inter"/>
                <a:cs typeface="Inter"/>
                <a:sym typeface="Inter"/>
              </a:rPr>
              <a:t>Objectif d’apprentissage: Les participants comprendront les capacités et les limites de l’IA suffisamment pour l’utiliser de manière confiante et appropriée dans la vie quotidienne.</a:t>
            </a:r>
            <a:endParaRPr>
              <a:solidFill>
                <a:schemeClr val="dk1"/>
              </a:solidFill>
              <a:latin typeface="Inter"/>
              <a:ea typeface="Inter"/>
              <a:cs typeface="Inter"/>
              <a:sym typeface="Inter"/>
            </a:endParaRPr>
          </a:p>
          <a:p>
            <a:pPr indent="0" lvl="0" marL="0" rtl="0" algn="l">
              <a:lnSpc>
                <a:spcPct val="115000"/>
              </a:lnSpc>
              <a:spcBef>
                <a:spcPts val="1400"/>
              </a:spcBef>
              <a:spcAft>
                <a:spcPts val="400"/>
              </a:spcAft>
              <a:buClr>
                <a:schemeClr val="dk1"/>
              </a:buClr>
              <a:buSzPts val="1100"/>
              <a:buFont typeface="Arial"/>
              <a:buNone/>
            </a:pPr>
            <a:r>
              <a:t/>
            </a:r>
            <a:endParaRPr b="1">
              <a:solidFill>
                <a:schemeClr val="dk1"/>
              </a:solidFill>
              <a:latin typeface="Inter"/>
              <a:ea typeface="Inter"/>
              <a:cs typeface="Inter"/>
              <a:sym typeface="Inte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1" name="Shape 1241"/>
        <p:cNvGrpSpPr/>
        <p:nvPr/>
      </p:nvGrpSpPr>
      <p:grpSpPr>
        <a:xfrm>
          <a:off x="0" y="0"/>
          <a:ext cx="0" cy="0"/>
          <a:chOff x="0" y="0"/>
          <a:chExt cx="0" cy="0"/>
        </a:xfrm>
      </p:grpSpPr>
      <p:sp>
        <p:nvSpPr>
          <p:cNvPr id="1242" name="Google Shape;1242;g3d0916e44a2_0_7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3" name="Google Shape;1243;g3d0916e44a2_0_7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Approche de Démystification</a:t>
            </a:r>
            <a:r>
              <a:rPr lang="en">
                <a:solidFill>
                  <a:schemeClr val="dk1"/>
                </a:solidFill>
                <a:latin typeface="Inter"/>
                <a:ea typeface="Inter"/>
                <a:cs typeface="Inter"/>
                <a:sym typeface="Inter"/>
              </a:rPr>
              <a:t> (3 minutes):</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«L'IA semble compliquée, mais l'idée de base est simple. Laissez-moi vous donner une analogie à laquelle tout le monde peut s'identifier.»</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Développement de l'Analogie Culinaire:</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«Pensez à l’apprentissage de votre plat signature – peut-être le thieboudienne au Sénégal, ou l’attiéké avec poisson grillé en Côte d’Ivoire. Comment avez-vous appris?»</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Réponses attendues:</a:t>
            </a:r>
            <a:r>
              <a:rPr lang="en">
                <a:solidFill>
                  <a:schemeClr val="dk1"/>
                </a:solidFill>
                <a:latin typeface="Inter"/>
                <a:ea typeface="Inter"/>
                <a:cs typeface="Inter"/>
                <a:sym typeface="Inter"/>
              </a:rPr>
              <a:t> «En regardant ma mère», «Avec des vidéos YouTube», «En pratiquant», «En essayant différentes recettes».</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Lien avec l’IA:</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«L’IA apprend exactement de la même façon, sauf qu’au lieu de regarder quelques personnes cuisiner, elle “regarde” des millions d’exemples. Et au lieu de préparer quelques plats d’entraînement, elle s'entraîne des millions de fois. C’est pour cela qu’elle peut devenir très performante très rapidement.»</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Idée Clé:</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«Mais voici ce qui est important – tout comme vous devez goûter et ajuster votre plat en fonction des préférences de votre famille, l’IA a besoin des humains pour la guider et la rendre utile dans la vie réelle.»</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Abordez les Préoccupations Courantes </a:t>
            </a:r>
            <a:r>
              <a:rPr lang="en">
                <a:solidFill>
                  <a:schemeClr val="dk1"/>
                </a:solidFill>
                <a:latin typeface="Inter"/>
                <a:ea typeface="Inter"/>
                <a:cs typeface="Inter"/>
                <a:sym typeface="Inter"/>
              </a:rPr>
              <a:t>(2 minutes):</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1200"/>
              </a:spcAft>
              <a:buNone/>
            </a:pPr>
            <a:r>
              <a:rPr lang="en">
                <a:solidFill>
                  <a:schemeClr val="dk1"/>
                </a:solidFill>
                <a:latin typeface="Inter"/>
                <a:ea typeface="Inter"/>
                <a:cs typeface="Inter"/>
                <a:sym typeface="Inter"/>
              </a:rPr>
              <a:t>«Certaines personnes craignent que l’IA remplace les humains. Mais pensez-y: même avec toutes les vidéos de cuisine disponibles en ligne, voulez-vous vraiment qu’un robot cuisine pour votre fête de famille? Ou préférez-vous l’amour, la culture et la touche personnelle que vous apportez? L’IA, c’est pareil – c’est un outil puissant, mais a besoin de votre sagesse.»</a:t>
            </a:r>
            <a:endParaRPr b="1" sz="1200">
              <a:solidFill>
                <a:schemeClr val="dk1"/>
              </a:solidFill>
              <a:latin typeface="Inter"/>
              <a:ea typeface="Inter"/>
              <a:cs typeface="Inter"/>
              <a:sym typeface="Inte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5" name="Shape 1285"/>
        <p:cNvGrpSpPr/>
        <p:nvPr/>
      </p:nvGrpSpPr>
      <p:grpSpPr>
        <a:xfrm>
          <a:off x="0" y="0"/>
          <a:ext cx="0" cy="0"/>
          <a:chOff x="0" y="0"/>
          <a:chExt cx="0" cy="0"/>
        </a:xfrm>
      </p:grpSpPr>
      <p:sp>
        <p:nvSpPr>
          <p:cNvPr id="1286" name="Google Shape;1286;g3d0916e44a2_0_7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7" name="Google Shape;1287;g3d0916e44a2_0_7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indent="0" lvl="0" marL="0" rtl="0" algn="l">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Types d’IA que Vous Utilisez au Quotidien</a:t>
            </a:r>
            <a:endParaRPr b="1">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Reconnaissance et Valorisation</a:t>
            </a:r>
            <a:r>
              <a:rPr lang="en">
                <a:solidFill>
                  <a:schemeClr val="dk1"/>
                </a:solidFill>
                <a:latin typeface="Inter"/>
                <a:ea typeface="Inter"/>
                <a:cs typeface="Inter"/>
                <a:sym typeface="Inter"/>
              </a:rPr>
              <a:t> (4 minutes):</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«Regardons votre smartphone comme le ferait un expert en IA. Je vais mentionner différentes fonctionnalités – faites un signe de tête si vous les avez utilisées.»</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Parcourez chaque catégorie avec la participation du public:</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IA de Recommandation</a:t>
            </a:r>
            <a:r>
              <a:rPr lang="en">
                <a:solidFill>
                  <a:schemeClr val="dk1"/>
                </a:solidFill>
                <a:latin typeface="Inter"/>
                <a:ea typeface="Inter"/>
                <a:cs typeface="Inter"/>
                <a:sym typeface="Inter"/>
              </a:rPr>
              <a:t> (1 minute):</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«YouTube vous propose des vidéos de Coupé-Décalé ivoirien, des concerts de mbalax sénégalais ou des séries françaises que vous pourriez aimer.</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Jumia, Afrimarket ou Carrefour en ligne vous montrent des produits en fonction de vos recherches.</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Deezer ou Boomplay créent des playlists adaptées à vos goûts en afrobeats, zouglou, mbalax ou rap français.</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Avez-vous remarqué cela? À quel point ces suggestions sont-elles précises pour vous?»</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IA de Traduction</a:t>
            </a:r>
            <a:r>
              <a:rPr lang="en">
                <a:solidFill>
                  <a:schemeClr val="dk1"/>
                </a:solidFill>
                <a:latin typeface="Inter"/>
                <a:ea typeface="Inter"/>
                <a:cs typeface="Inter"/>
                <a:sym typeface="Inter"/>
              </a:rPr>
              <a:t> (1 minute):</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«Google Traduction aide entre le français et l’anglais – ou même avec des langues locales comme le wolof, le dioula ou le baoulé.</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WhatsApp peut traduire des messages venant de proches à l’étranger en France, au Canada ou aux États-Unis.</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Les assistants vocaux comme Google Assistant peuvent reconnaître nos accents français et parfois même notre argot.</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Quelqu'un a-t-il utilisé cela pour communiquer avec des personnes qui ne parlent pas la même langue?»</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IA de Sécurité </a:t>
            </a:r>
            <a:r>
              <a:rPr lang="en">
                <a:solidFill>
                  <a:schemeClr val="dk1"/>
                </a:solidFill>
                <a:latin typeface="Inter"/>
                <a:ea typeface="Inter"/>
                <a:cs typeface="Inter"/>
                <a:sym typeface="Inter"/>
              </a:rPr>
              <a:t>(1 minute):</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«Les applications bancaires qui vous envoient un SMS en cas de dépenses inhabituelles, les courriels qui filtrent le spam. Cela vous protège automatiquement. Avez-vous déjà reçu ces alertes?»</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IA en Coulisses</a:t>
            </a:r>
            <a:r>
              <a:rPr lang="en">
                <a:solidFill>
                  <a:schemeClr val="dk1"/>
                </a:solidFill>
                <a:latin typeface="Inter"/>
                <a:ea typeface="Inter"/>
                <a:cs typeface="Inter"/>
                <a:sym typeface="Inter"/>
              </a:rPr>
              <a:t> (1 minute):</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«Même des choses simples comme votre appareil photo qui fait automatiquement la mise au point sur les visages, ou la batterie de votre téléphone qui dure plus longtemps parce qu'elle apprend vos habitudes d'utilisation.»</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Message d’Encouragement:</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1200"/>
              </a:spcAft>
              <a:buNone/>
            </a:pPr>
            <a:r>
              <a:rPr lang="en">
                <a:solidFill>
                  <a:schemeClr val="dk1"/>
                </a:solidFill>
                <a:latin typeface="Inter"/>
                <a:ea typeface="Inter"/>
                <a:cs typeface="Inter"/>
                <a:sym typeface="Inter"/>
              </a:rPr>
              <a:t>«Vous voyez? Vous n’êtes pas des débutants en IA – vous êtes un utilisateur expérimenté, qui apprend maintenant à être plus intentionnel.»</a:t>
            </a:r>
            <a:endParaRPr b="1" sz="1200">
              <a:solidFill>
                <a:schemeClr val="dk1"/>
              </a:solidFill>
              <a:latin typeface="Inter"/>
              <a:ea typeface="Inter"/>
              <a:cs typeface="Inter"/>
              <a:sym typeface="Inte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5" name="Shape 1335"/>
        <p:cNvGrpSpPr/>
        <p:nvPr/>
      </p:nvGrpSpPr>
      <p:grpSpPr>
        <a:xfrm>
          <a:off x="0" y="0"/>
          <a:ext cx="0" cy="0"/>
          <a:chOff x="0" y="0"/>
          <a:chExt cx="0" cy="0"/>
        </a:xfrm>
      </p:grpSpPr>
      <p:sp>
        <p:nvSpPr>
          <p:cNvPr id="1336" name="Google Shape;1336;g3d0916e44a2_0_8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7" name="Google Shape;1337;g3d0916e44a2_0_8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indent="0" lvl="0" marL="0" rtl="0" algn="l">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Qu'est-ce que l'IA générative?</a:t>
            </a:r>
            <a:endParaRPr b="1">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Distinction Claire</a:t>
            </a:r>
            <a:r>
              <a:rPr lang="en">
                <a:solidFill>
                  <a:schemeClr val="dk1"/>
                </a:solidFill>
                <a:latin typeface="Inter"/>
                <a:ea typeface="Inter"/>
                <a:cs typeface="Inter"/>
                <a:sym typeface="Inter"/>
              </a:rPr>
              <a:t> (3 minutes):</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Les outils d’intelligence artificielle qui permettent de créer différents types de contenus, tels que du texte, des vidéos et des images, sont appelés “IA générative”. L’IA générative ne se contente pas de reconnaître des modèles et d’analyser des informations ; elle peut créer de nouveaux contenus à partir des modèles qu’elle a appris à partir de vastes ensembles de données.</a:t>
            </a:r>
            <a:endParaRPr b="1" sz="1200">
              <a:solidFill>
                <a:schemeClr val="dk1"/>
              </a:solidFill>
              <a:latin typeface="Inter"/>
              <a:ea typeface="Inter"/>
              <a:cs typeface="Inter"/>
              <a:sym typeface="Inter"/>
            </a:endParaRPr>
          </a:p>
          <a:p>
            <a:pPr indent="0" lvl="0" marL="0" rtl="0" algn="l">
              <a:spcBef>
                <a:spcPts val="120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1" name="Shape 1341"/>
        <p:cNvGrpSpPr/>
        <p:nvPr/>
      </p:nvGrpSpPr>
      <p:grpSpPr>
        <a:xfrm>
          <a:off x="0" y="0"/>
          <a:ext cx="0" cy="0"/>
          <a:chOff x="0" y="0"/>
          <a:chExt cx="0" cy="0"/>
        </a:xfrm>
      </p:grpSpPr>
      <p:sp>
        <p:nvSpPr>
          <p:cNvPr id="1342" name="Google Shape;1342;g3d0916e44a2_0_7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3" name="Google Shape;1343;g3d0916e44a2_0_7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NOTES DE L’INTERVENANT:</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Exemples:</a:t>
            </a:r>
            <a:endParaRPr b="1">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Considérez l'IA générative comme un système qui apprend à partir de nombreux exemples, puis génère de lui-même un contenu similaire. L'IA générative peut créer:</a:t>
            </a:r>
            <a:endParaRPr>
              <a:solidFill>
                <a:schemeClr val="dk1"/>
              </a:solidFill>
            </a:endParaRPr>
          </a:p>
          <a:p>
            <a:pPr indent="-298450" lvl="0" marL="457200" rtl="0" algn="l">
              <a:lnSpc>
                <a:spcPct val="115000"/>
              </a:lnSpc>
              <a:spcBef>
                <a:spcPts val="1200"/>
              </a:spcBef>
              <a:spcAft>
                <a:spcPts val="0"/>
              </a:spcAft>
              <a:buClr>
                <a:schemeClr val="dk1"/>
              </a:buClr>
              <a:buSzPts val="1100"/>
              <a:buFont typeface="Inter"/>
              <a:buChar char="●"/>
            </a:pPr>
            <a:r>
              <a:rPr b="1" lang="en">
                <a:solidFill>
                  <a:schemeClr val="dk1"/>
                </a:solidFill>
                <a:latin typeface="Inter"/>
                <a:ea typeface="Inter"/>
                <a:cs typeface="Inter"/>
                <a:sym typeface="Inter"/>
              </a:rPr>
              <a:t>Du texte: </a:t>
            </a:r>
            <a:r>
              <a:rPr lang="en">
                <a:solidFill>
                  <a:schemeClr val="dk1"/>
                </a:solidFill>
                <a:latin typeface="Inter"/>
                <a:ea typeface="Inter"/>
                <a:cs typeface="Inter"/>
                <a:sym typeface="Inter"/>
              </a:rPr>
              <a:t>e-mails, rapports, histoires, réponses de chat</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b="1" lang="en">
                <a:solidFill>
                  <a:schemeClr val="dk1"/>
                </a:solidFill>
                <a:latin typeface="Inter"/>
                <a:ea typeface="Inter"/>
                <a:cs typeface="Inter"/>
                <a:sym typeface="Inter"/>
              </a:rPr>
              <a:t>Des images: </a:t>
            </a:r>
            <a:r>
              <a:rPr lang="en">
                <a:solidFill>
                  <a:schemeClr val="dk1"/>
                </a:solidFill>
                <a:latin typeface="Inter"/>
                <a:ea typeface="Inter"/>
                <a:cs typeface="Inter"/>
                <a:sym typeface="Inter"/>
              </a:rPr>
              <a:t>œuvres d'art, conceptions de produits, illustrations</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b="1" lang="en">
                <a:solidFill>
                  <a:schemeClr val="dk1"/>
                </a:solidFill>
                <a:latin typeface="Inter"/>
                <a:ea typeface="Inter"/>
                <a:cs typeface="Inter"/>
                <a:sym typeface="Inter"/>
              </a:rPr>
              <a:t>De l'audio: </a:t>
            </a:r>
            <a:r>
              <a:rPr lang="en">
                <a:solidFill>
                  <a:schemeClr val="dk1"/>
                </a:solidFill>
                <a:latin typeface="Inter"/>
                <a:ea typeface="Inter"/>
                <a:cs typeface="Inter"/>
                <a:sym typeface="Inter"/>
              </a:rPr>
              <a:t>musique, parole, clonage de voix</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b="1" lang="en">
                <a:solidFill>
                  <a:schemeClr val="dk1"/>
                </a:solidFill>
                <a:latin typeface="Inter"/>
                <a:ea typeface="Inter"/>
                <a:cs typeface="Inter"/>
                <a:sym typeface="Inter"/>
              </a:rPr>
              <a:t>De la vidéo: </a:t>
            </a:r>
            <a:r>
              <a:rPr lang="en">
                <a:solidFill>
                  <a:schemeClr val="dk1"/>
                </a:solidFill>
                <a:latin typeface="Inter"/>
                <a:ea typeface="Inter"/>
                <a:cs typeface="Inter"/>
                <a:sym typeface="Inter"/>
              </a:rPr>
              <a:t>vidéos ou animations</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b="1" lang="en">
                <a:solidFill>
                  <a:schemeClr val="dk1"/>
                </a:solidFill>
                <a:latin typeface="Inter"/>
                <a:ea typeface="Inter"/>
                <a:cs typeface="Inter"/>
                <a:sym typeface="Inter"/>
              </a:rPr>
              <a:t>Du code: </a:t>
            </a:r>
            <a:r>
              <a:rPr lang="en">
                <a:solidFill>
                  <a:schemeClr val="dk1"/>
                </a:solidFill>
                <a:latin typeface="Inter"/>
                <a:ea typeface="Inter"/>
                <a:cs typeface="Inter"/>
                <a:sym typeface="Inter"/>
              </a:rPr>
              <a:t>programmes informatiques ou scripts</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Par exemple, l’IA de Meta est une IA générative.</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Qu’est-ce que l’IA de Meta? </a:t>
            </a:r>
            <a:endParaRPr b="1">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L’IA de Meta est un assistant numérique alimenté par l’intelligence artificielle qui aide les utilisateurs dans leurs tâches quotidiennes. Il est disponible dans d’applications comme Facebook, WhatsApp, Messenger et Instagram, et peut également être utilisé de manière indépendante. Alimenté par </a:t>
            </a:r>
            <a:r>
              <a:rPr lang="en" u="sng">
                <a:solidFill>
                  <a:schemeClr val="hlink"/>
                </a:solidFill>
                <a:latin typeface="Inter"/>
                <a:ea typeface="Inter"/>
                <a:cs typeface="Inter"/>
                <a:sym typeface="Inter"/>
                <a:hlinkClick r:id="rId2"/>
              </a:rPr>
              <a:t>Llama</a:t>
            </a:r>
            <a:r>
              <a:rPr lang="en">
                <a:solidFill>
                  <a:schemeClr val="dk1"/>
                </a:solidFill>
                <a:latin typeface="Inter"/>
                <a:ea typeface="Inter"/>
                <a:cs typeface="Inter"/>
                <a:sym typeface="Inter"/>
              </a:rPr>
              <a:t>, le modèle de langage de Meta, il est conçu pour comprendre ce que les utilisateurs disent et répondre de manière utile. Les utilisateurs peuvent poser des questions, rédiger du contenu, créer des images ou obtenir de l’aide pour des tâches du quotidien.</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Exemples Pratiques</a:t>
            </a:r>
            <a:r>
              <a:rPr lang="en">
                <a:solidFill>
                  <a:schemeClr val="dk1"/>
                </a:solidFill>
                <a:latin typeface="Inter"/>
                <a:ea typeface="Inter"/>
                <a:cs typeface="Inter"/>
                <a:sym typeface="Inter"/>
              </a:rPr>
              <a:t> (2 minutes):</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Exemple 1 – Génération de Texte:</a:t>
            </a:r>
            <a:endParaRPr b="1">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latin typeface="Inter"/>
                <a:ea typeface="Inter"/>
                <a:cs typeface="Inter"/>
                <a:sym typeface="Inter"/>
              </a:rPr>
              <a:t>L'IA générative peut vous aider à créer du texte ou du contenu écrit.</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Char char="●"/>
            </a:pPr>
            <a:r>
              <a:rPr lang="en">
                <a:solidFill>
                  <a:schemeClr val="dk1"/>
                </a:solidFill>
                <a:latin typeface="Inter"/>
                <a:ea typeface="Inter"/>
                <a:cs typeface="Inter"/>
                <a:sym typeface="Inter"/>
              </a:rPr>
              <a:t>Si vous allez sur l’IA de Meta et que vous saisissez le prompt suivant: “Rédige un message pour féliciter quelqu’un à l’occasion de son mariage traditionnel.”</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Char char="●"/>
            </a:pPr>
            <a:r>
              <a:rPr lang="en">
                <a:solidFill>
                  <a:schemeClr val="dk1"/>
                </a:solidFill>
                <a:latin typeface="Inter"/>
                <a:ea typeface="Inter"/>
                <a:cs typeface="Inter"/>
                <a:sym typeface="Inter"/>
              </a:rPr>
              <a:t>Le résultat généré sera un message de félicitations que vous pourrez partager avec le couple.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Exemple 2 – Génération de vidéo:</a:t>
            </a:r>
            <a:endParaRPr b="1">
              <a:solidFill>
                <a:schemeClr val="dk1"/>
              </a:solidFill>
              <a:latin typeface="Inter"/>
              <a:ea typeface="Inter"/>
              <a:cs typeface="Inter"/>
              <a:sym typeface="Inter"/>
            </a:endParaRPr>
          </a:p>
          <a:p>
            <a:pPr indent="-298450" lvl="0" marL="457200" rtl="0" algn="l">
              <a:lnSpc>
                <a:spcPct val="115000"/>
              </a:lnSpc>
              <a:spcBef>
                <a:spcPts val="1200"/>
              </a:spcBef>
              <a:spcAft>
                <a:spcPts val="0"/>
              </a:spcAft>
              <a:buClr>
                <a:schemeClr val="dk1"/>
              </a:buClr>
              <a:buSzPts val="1100"/>
              <a:buChar char="●"/>
            </a:pPr>
            <a:r>
              <a:rPr b="1" lang="en">
                <a:solidFill>
                  <a:schemeClr val="dk1"/>
                </a:solidFill>
                <a:latin typeface="Inter"/>
                <a:ea typeface="Inter"/>
                <a:cs typeface="Inter"/>
                <a:sym typeface="Inter"/>
              </a:rPr>
              <a:t>Saisie dans Meta AI: </a:t>
            </a:r>
            <a:r>
              <a:rPr lang="en">
                <a:solidFill>
                  <a:schemeClr val="dk1"/>
                </a:solidFill>
                <a:latin typeface="Inter"/>
                <a:ea typeface="Inter"/>
                <a:cs typeface="Inter"/>
                <a:sym typeface="Inter"/>
              </a:rPr>
              <a:t>"Génère une courte vidéo d'un marché urbain animé."</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latin typeface="Inter"/>
                <a:ea typeface="Inter"/>
                <a:cs typeface="Inter"/>
                <a:sym typeface="Inter"/>
              </a:rPr>
              <a:t>Résultat: </a:t>
            </a:r>
            <a:r>
              <a:rPr lang="en">
                <a:solidFill>
                  <a:schemeClr val="dk1"/>
                </a:solidFill>
                <a:latin typeface="Inter"/>
                <a:ea typeface="Inter"/>
                <a:cs typeface="Inter"/>
                <a:sym typeface="Inter"/>
              </a:rPr>
              <a:t>Une courte vidéo montrant une scène de marché</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Applications Concrètes:</a:t>
            </a:r>
            <a:endParaRPr b="1">
              <a:solidFill>
                <a:schemeClr val="dk1"/>
              </a:solidFill>
              <a:latin typeface="Inter"/>
              <a:ea typeface="Inter"/>
              <a:cs typeface="Inter"/>
              <a:sym typeface="Inter"/>
            </a:endParaRPr>
          </a:p>
          <a:p>
            <a:pPr indent="-298450" lvl="0" marL="457200" rtl="0" algn="l">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Rédaction d'e-mails ou de messages professionnels</a:t>
            </a:r>
            <a:endParaRPr b="1">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Création de contenu pour les réseaux sociaux </a:t>
            </a:r>
            <a:endParaRPr b="1">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Conception de graphiques simples ou de flyers</a:t>
            </a:r>
            <a:endParaRPr b="1">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Création de visuels pour la publicité de petites entreprises</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Définir des Attentes Réalistes</a:t>
            </a:r>
            <a:r>
              <a:rPr lang="en">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"C’est comme avoir un assistant très cultivé qui travaille gratuitement, mais qui peut parfois se tromper et nécessite que vous vérifiiez ses réponses.."</a:t>
            </a:r>
            <a:endParaRPr>
              <a:solidFill>
                <a:schemeClr val="dk1"/>
              </a:solidFill>
              <a:latin typeface="Inter"/>
              <a:ea typeface="Inter"/>
              <a:cs typeface="Inter"/>
              <a:sym typeface="Inter"/>
            </a:endParaRPr>
          </a:p>
          <a:p>
            <a:pPr indent="0" lvl="0" marL="0" rtl="0" algn="l">
              <a:lnSpc>
                <a:spcPct val="120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Note supplémentaire pour les participants: </a:t>
            </a:r>
            <a:r>
              <a:rPr lang="en">
                <a:solidFill>
                  <a:schemeClr val="dk1"/>
                </a:solidFill>
                <a:latin typeface="Inter"/>
                <a:ea typeface="Inter"/>
                <a:cs typeface="Inter"/>
                <a:sym typeface="Inter"/>
              </a:rPr>
              <a:t>N'oubliez pas de préciser que tout contenu généré par IA, en particulier celui qui ressemble à des personnes réelles ou les représente, est généré par intelligence artificielle lorsqu'il est partagé publiquement.</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1200"/>
              </a:spcAft>
              <a:buClr>
                <a:schemeClr val="dk1"/>
              </a:buClr>
              <a:buSzPts val="1100"/>
              <a:buFont typeface="Arial"/>
              <a:buNone/>
            </a:pPr>
            <a:r>
              <a:rPr b="1" lang="en">
                <a:solidFill>
                  <a:schemeClr val="dk1"/>
                </a:solidFill>
                <a:latin typeface="Inter"/>
                <a:ea typeface="Inter"/>
                <a:cs typeface="Inter"/>
                <a:sym typeface="Inter"/>
              </a:rPr>
              <a:t>Exercice de Discussion</a:t>
            </a:r>
            <a:r>
              <a:rPr lang="en">
                <a:solidFill>
                  <a:schemeClr val="dk1"/>
                </a:solidFill>
                <a:latin typeface="Inter"/>
                <a:ea typeface="Inter"/>
                <a:cs typeface="Inter"/>
                <a:sym typeface="Inter"/>
              </a:rPr>
              <a:t>: Selon vous, quelles sont les utilisations de l’IA les plus pertinentes ou les plus marquantes dans votre domaine d’activité? </a:t>
            </a:r>
            <a:endParaRPr b="1" sz="1200">
              <a:solidFill>
                <a:schemeClr val="dk1"/>
              </a:solidFill>
              <a:latin typeface="Inter"/>
              <a:ea typeface="Inter"/>
              <a:cs typeface="Inter"/>
              <a:sym typeface="Inte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6" name="Shape 1376"/>
        <p:cNvGrpSpPr/>
        <p:nvPr/>
      </p:nvGrpSpPr>
      <p:grpSpPr>
        <a:xfrm>
          <a:off x="0" y="0"/>
          <a:ext cx="0" cy="0"/>
          <a:chOff x="0" y="0"/>
          <a:chExt cx="0" cy="0"/>
        </a:xfrm>
      </p:grpSpPr>
      <p:sp>
        <p:nvSpPr>
          <p:cNvPr id="1377" name="Google Shape;1377;g3d0916e44a2_0_8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8" name="Google Shape;1378;g3d0916e44a2_0_8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indent="0" lvl="0" marL="0" rtl="0" algn="l">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Limites de l'IA - Vérification de la Réalité</a:t>
            </a:r>
            <a:endParaRPr b="1">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Discussion Honnête</a:t>
            </a:r>
            <a:r>
              <a:rPr lang="en">
                <a:solidFill>
                  <a:schemeClr val="dk1"/>
                </a:solidFill>
                <a:latin typeface="Inter"/>
                <a:ea typeface="Inter"/>
                <a:cs typeface="Inter"/>
                <a:sym typeface="Inter"/>
              </a:rPr>
              <a:t> (5 minutes):</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«Il est important de comprendre ce que l’IA ne peut pas faire, afin de ne pas vous fier à elle au mauvais moment.»</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«Voici quelques exemples:»</a:t>
            </a:r>
            <a:endParaRPr>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«L'IA est excellente pour repérer des motifs — comme savoir quelles vidéos vous pourriez aimer ensuite sur YouTube, mais elle ne ressent pas la joie, la tristesse ou l'excitation. Elle n'a pas d’émotions comme vous.»</a:t>
            </a:r>
            <a:endParaRPr>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«L’IA peut discuter avec vous, écrire des poèmes ou même aider avec des idées de devoirs, mais elle  pourrait ne pas comprendre pourquoi le thieboudienne est spécial, ou ce ce que l'on ressent lors d’un mariage sénégalais ou ivoirien – elle a besoin des humains pour lui expliquer.»</a:t>
            </a:r>
            <a:endParaRPr>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«L'IA peut reconnaître des visages sur des photos ou comprendre votre voix, comme lorsque vous dites «Hey Google!», mais elle n'a pas de bon sens ni ne sait ce qui est bien ou mal par elle-même.»</a:t>
            </a:r>
            <a:endParaRPr>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«Plus l'IA voit d'exemples, plus elle s'améliore — tout comme la pratique vous rend meilleur au football ou au dessin, mais elle peut aussi se tromper! Parfois, elle devine mal ou donne des réponses absurdes — alors vérifiez toujours.»</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Exemple Africain Typique</a:t>
            </a:r>
            <a:r>
              <a:rPr lang="en">
                <a:solidFill>
                  <a:schemeClr val="dk1"/>
                </a:solidFill>
                <a:latin typeface="Inter"/>
                <a:ea typeface="Inter"/>
                <a:cs typeface="Inter"/>
                <a:sym typeface="Inter"/>
              </a:rPr>
              <a:t> (2 minutes):</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«L’IA peut écrire sur la culture sénégalaise ou ivoirienne, mais elle ne comprend pas le sentiment de communauté pendant la Tabaski ou la fête de l’Indépendance, la signification de nos proverbes en wolof ou en dioula, ou l’expérience réelle d’être coincé dans un car rapide à Dakar ou un gbaka à Abidjan. Cette compréhension humaine est irremplaçable.»</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Implications Pratiques</a:t>
            </a:r>
            <a:r>
              <a:rPr lang="en">
                <a:solidFill>
                  <a:schemeClr val="dk1"/>
                </a:solidFill>
                <a:latin typeface="Inter"/>
                <a:ea typeface="Inter"/>
                <a:cs typeface="Inter"/>
                <a:sym typeface="Inter"/>
              </a:rPr>
              <a:t> (1 minute):</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«Utilisez l’IA pour l’information, les idées, les brouillons. Mais pour les décisions importantes – surtout concernant la famille, l’argent, la santé ou les relations – vous avez besoin de la sagesse humaine, de votre connaissance locale et de votre compréhension culturelle.»</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Transition du Module:</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«Maintenant que vous comprenez ce que l'IA peut et ne peut pas faire, explorons comment l'utiliser concrètement dans votre vie quotidienne.»</a:t>
            </a:r>
            <a:endParaRPr b="1" sz="1200">
              <a:solidFill>
                <a:schemeClr val="dk1"/>
              </a:solidFill>
              <a:latin typeface="Inter"/>
              <a:ea typeface="Inter"/>
              <a:cs typeface="Inter"/>
              <a:sym typeface="Inter"/>
            </a:endParaRPr>
          </a:p>
          <a:p>
            <a:pPr indent="0" lvl="0" marL="0" rtl="0" algn="l">
              <a:spcBef>
                <a:spcPts val="120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5" name="Shape 1435"/>
        <p:cNvGrpSpPr/>
        <p:nvPr/>
      </p:nvGrpSpPr>
      <p:grpSpPr>
        <a:xfrm>
          <a:off x="0" y="0"/>
          <a:ext cx="0" cy="0"/>
          <a:chOff x="0" y="0"/>
          <a:chExt cx="0" cy="0"/>
        </a:xfrm>
      </p:grpSpPr>
      <p:sp>
        <p:nvSpPr>
          <p:cNvPr id="1436" name="Google Shape;1436;g3d0916e44a2_0_9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7" name="Google Shape;1437;g3d0916e44a2_0_9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800"/>
              </a:spcBef>
              <a:spcAft>
                <a:spcPts val="0"/>
              </a:spcAft>
              <a:buClr>
                <a:schemeClr val="dk1"/>
              </a:buClr>
              <a:buSzPts val="1100"/>
              <a:buFont typeface="Arial"/>
              <a:buNone/>
            </a:pPr>
            <a:r>
              <a:rPr b="1" lang="en">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indent="0" lvl="0" marL="0" rtl="0" algn="l">
              <a:lnSpc>
                <a:spcPct val="115000"/>
              </a:lnSpc>
              <a:spcBef>
                <a:spcPts val="1800"/>
              </a:spcBef>
              <a:spcAft>
                <a:spcPts val="0"/>
              </a:spcAft>
              <a:buClr>
                <a:schemeClr val="dk1"/>
              </a:buClr>
              <a:buSzPts val="1100"/>
              <a:buFont typeface="Arial"/>
              <a:buNone/>
            </a:pPr>
            <a:r>
              <a:rPr lang="en">
                <a:solidFill>
                  <a:schemeClr val="dk1"/>
                </a:solidFill>
                <a:latin typeface="Inter"/>
                <a:ea typeface="Inter"/>
                <a:cs typeface="Inter"/>
                <a:sym typeface="Inter"/>
              </a:rPr>
              <a:t>Module: Outils pratiques d’IA pour la vie quotidienne (15 minutes)</a:t>
            </a:r>
            <a:endParaRPr>
              <a:solidFill>
                <a:schemeClr val="dk1"/>
              </a:solidFill>
              <a:latin typeface="Inter"/>
              <a:ea typeface="Inter"/>
              <a:cs typeface="Inter"/>
              <a:sym typeface="Inter"/>
            </a:endParaRPr>
          </a:p>
          <a:p>
            <a:pPr indent="0" lvl="0" marL="0" rtl="0" algn="l">
              <a:lnSpc>
                <a:spcPct val="115000"/>
              </a:lnSpc>
              <a:spcBef>
                <a:spcPts val="1400"/>
              </a:spcBef>
              <a:spcAft>
                <a:spcPts val="400"/>
              </a:spcAft>
              <a:buClr>
                <a:schemeClr val="dk1"/>
              </a:buClr>
              <a:buSzPts val="1100"/>
              <a:buFont typeface="Arial"/>
              <a:buNone/>
            </a:pPr>
            <a:r>
              <a:rPr lang="en">
                <a:solidFill>
                  <a:schemeClr val="dk1"/>
                </a:solidFill>
                <a:latin typeface="Inter"/>
                <a:ea typeface="Inter"/>
                <a:cs typeface="Inter"/>
                <a:sym typeface="Inter"/>
              </a:rPr>
              <a:t>Objectif d’apprentissage: Les participants seront capables d’identifier et d’utiliser des outils d’IA pour résoudre des problèmes quotidiens courants, tout en gardant un jugement humain approprié.</a:t>
            </a:r>
            <a:endParaRPr sz="1200">
              <a:solidFill>
                <a:schemeClr val="dk1"/>
              </a:solidFill>
              <a:latin typeface="Inter"/>
              <a:ea typeface="Inter"/>
              <a:cs typeface="Inter"/>
              <a:sym typeface="Inte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2" name="Shape 1442"/>
        <p:cNvGrpSpPr/>
        <p:nvPr/>
      </p:nvGrpSpPr>
      <p:grpSpPr>
        <a:xfrm>
          <a:off x="0" y="0"/>
          <a:ext cx="0" cy="0"/>
          <a:chOff x="0" y="0"/>
          <a:chExt cx="0" cy="0"/>
        </a:xfrm>
      </p:grpSpPr>
      <p:sp>
        <p:nvSpPr>
          <p:cNvPr id="1443" name="Google Shape;1443;g3d0916e44a2_0_9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4" name="Google Shape;1444;g3d0916e44a2_0_9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indent="0" lvl="0" marL="0" rtl="0" algn="l">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Aide à la Communication et à la Rédaction</a:t>
            </a:r>
            <a:endParaRPr b="1">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Proposition de Valeur Pratique</a:t>
            </a:r>
            <a:r>
              <a:rPr lang="en">
                <a:solidFill>
                  <a:schemeClr val="dk1"/>
                </a:solidFill>
                <a:latin typeface="Inter"/>
                <a:ea typeface="Inter"/>
                <a:cs typeface="Inter"/>
                <a:sym typeface="Inter"/>
              </a:rPr>
              <a:t> (2 minutes):</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Beaucoup de personnes aimeraient mieux rédiger des e-mails professionnels ou des lettres formelles. L’IA peut vous aider dans cette tâche, vous permettant ainsi de vous concentrer sur le contexte.</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Nous allons bientôt passer à une démonstration en direct, mais en attendant, réfléchissez à toutes les manières dont l’IA peut vous aider à mieux écrire, que ce soit dans un cadre professionnel ou personnel.</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Voici quelques exemples simples:</a:t>
            </a:r>
            <a:endParaRPr>
              <a:solidFill>
                <a:schemeClr val="dk1"/>
              </a:solidFill>
              <a:latin typeface="Inter"/>
              <a:ea typeface="Inter"/>
              <a:cs typeface="Inter"/>
              <a:sym typeface="Inter"/>
            </a:endParaRPr>
          </a:p>
          <a:p>
            <a:pPr indent="-298450" lvl="0" marL="457200" rtl="0" algn="l">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Rédiger des candidatures d'emploi et des essais </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Rédiger des lettres et messages professionnels</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Écrire des messages de félicitations pour des amis ou la famille</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Traduire du contenu d’une langue à une autre </a:t>
            </a:r>
            <a:endParaRPr>
              <a:solidFill>
                <a:schemeClr val="dk1"/>
              </a:solidFill>
              <a:latin typeface="Inter"/>
              <a:ea typeface="Inter"/>
              <a:cs typeface="Inter"/>
              <a:sym typeface="Inter"/>
            </a:endParaRPr>
          </a:p>
          <a:p>
            <a:pPr indent="0" lvl="0" marL="0" rtl="0" algn="l">
              <a:lnSpc>
                <a:spcPct val="115000"/>
              </a:lnSpc>
              <a:spcBef>
                <a:spcPts val="1200"/>
              </a:spcBef>
              <a:spcAft>
                <a:spcPts val="1200"/>
              </a:spcAft>
              <a:buClr>
                <a:schemeClr val="dk1"/>
              </a:buClr>
              <a:buSzPts val="1100"/>
              <a:buFont typeface="Arial"/>
              <a:buNone/>
            </a:pPr>
            <a:r>
              <a:rPr lang="en">
                <a:solidFill>
                  <a:schemeClr val="dk1"/>
                </a:solidFill>
                <a:latin typeface="Inter"/>
                <a:ea typeface="Inter"/>
                <a:cs typeface="Inter"/>
                <a:sym typeface="Inter"/>
              </a:rPr>
              <a:t>Demandez au public quelles sont les autres manières dont ils pensent pouvoir utiliser l’IA pour générer du texte. </a:t>
            </a:r>
            <a:endParaRPr b="1" sz="1200">
              <a:solidFill>
                <a:schemeClr val="dk1"/>
              </a:solidFill>
              <a:latin typeface="Inter"/>
              <a:ea typeface="Inter"/>
              <a:cs typeface="Inter"/>
              <a:sym typeface="Inte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g3d0916e44a2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8" name="Google Shape;958;g3d0916e44a2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b="1" lang="en" sz="1200">
                <a:solidFill>
                  <a:schemeClr val="dk1"/>
                </a:solidFill>
                <a:latin typeface="Inter"/>
                <a:ea typeface="Inter"/>
                <a:cs typeface="Inter"/>
                <a:sym typeface="Inter"/>
              </a:rPr>
              <a:t>NOTES DE L’INTERVENANT:</a:t>
            </a:r>
            <a:endParaRPr b="1" sz="1200">
              <a:solidFill>
                <a:schemeClr val="dk1"/>
              </a:solidFill>
              <a:latin typeface="Inter"/>
              <a:ea typeface="Inter"/>
              <a:cs typeface="Inter"/>
              <a:sym typeface="Inter"/>
            </a:endParaRPr>
          </a:p>
          <a:p>
            <a:pPr indent="0" lvl="0" marL="0" rtl="0" algn="l">
              <a:lnSpc>
                <a:spcPct val="115000"/>
              </a:lnSpc>
              <a:spcBef>
                <a:spcPts val="1400"/>
              </a:spcBef>
              <a:spcAft>
                <a:spcPts val="0"/>
              </a:spcAft>
              <a:buClr>
                <a:schemeClr val="dk1"/>
              </a:buClr>
              <a:buSzPts val="1100"/>
              <a:buFont typeface="Arial"/>
              <a:buNone/>
            </a:pPr>
            <a:r>
              <a:rPr b="1" lang="en" sz="1200">
                <a:solidFill>
                  <a:schemeClr val="dk1"/>
                </a:solidFill>
                <a:latin typeface="Inter"/>
                <a:ea typeface="Inter"/>
                <a:cs typeface="Inter"/>
                <a:sym typeface="Inter"/>
              </a:rPr>
              <a:t>Accueil &amp; Mise en situation</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Approche d’ouverture </a:t>
            </a:r>
            <a:r>
              <a:rPr lang="en" sz="1200">
                <a:solidFill>
                  <a:schemeClr val="dk1"/>
                </a:solidFill>
                <a:latin typeface="Inter"/>
                <a:ea typeface="Inter"/>
                <a:cs typeface="Inter"/>
                <a:sym typeface="Inter"/>
              </a:rPr>
              <a:t>(3 minutes):</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«Bonjour/Bonsoir à toutes et à tous. Avant de plonger dans l’IA, je voudrais souligner que vous êtes déjà des experts dans un domaine – dans vos expériences de vie, votre travail, vos communautés. Aujourd’hui, nous allons ajouter un domaine d’expertise supplémentaire: la compréhension de l’IA. Et j’ai une bonne nouvelle: vous utilisez déjà l’IA bien plus que vous ne le pensez.»</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Établir un climat de sécurité psychologique:</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«Ici, il n’y a pas de questions bêtes, et personne n’attend de vous que vous deveniez des experts en technologie à la fin de cette session. Nous sommes là pour acquérir des compétences pratiques qui rendent votre vie quotidienne plus simple et plus sûre.»</a:t>
            </a:r>
            <a:endParaRPr sz="1200">
              <a:solidFill>
                <a:schemeClr val="dk1"/>
              </a:solidFill>
            </a:endParaRPr>
          </a:p>
          <a:p>
            <a:pPr indent="0" lvl="0" marL="0" rtl="0" algn="l">
              <a:spcBef>
                <a:spcPts val="1200"/>
              </a:spcBef>
              <a:spcAft>
                <a:spcPts val="0"/>
              </a:spcAft>
              <a:buNone/>
            </a:pPr>
            <a:r>
              <a:t/>
            </a:r>
            <a:endParaRPr b="1" sz="1200">
              <a:solidFill>
                <a:schemeClr val="dk1"/>
              </a:solidFill>
              <a:latin typeface="Inter"/>
              <a:ea typeface="Inter"/>
              <a:cs typeface="Inter"/>
              <a:sym typeface="Inte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1" name="Shape 1481"/>
        <p:cNvGrpSpPr/>
        <p:nvPr/>
      </p:nvGrpSpPr>
      <p:grpSpPr>
        <a:xfrm>
          <a:off x="0" y="0"/>
          <a:ext cx="0" cy="0"/>
          <a:chOff x="0" y="0"/>
          <a:chExt cx="0" cy="0"/>
        </a:xfrm>
      </p:grpSpPr>
      <p:sp>
        <p:nvSpPr>
          <p:cNvPr id="1482" name="Google Shape;1482;g3d0916e44a2_0_10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3" name="Google Shape;1483;g3d0916e44a2_0_10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Démonstration en Direct </a:t>
            </a:r>
            <a:endParaRPr b="1">
              <a:solidFill>
                <a:schemeClr val="dk1"/>
              </a:solidFill>
              <a:latin typeface="Inter"/>
              <a:ea typeface="Inter"/>
              <a:cs typeface="Inter"/>
              <a:sym typeface="Inter"/>
            </a:endParaRPr>
          </a:p>
          <a:p>
            <a:pPr indent="0" lvl="0" marL="0" rtl="0" algn="l">
              <a:lnSpc>
                <a:spcPct val="115000"/>
              </a:lnSpc>
              <a:spcBef>
                <a:spcPts val="1200"/>
              </a:spcBef>
              <a:spcAft>
                <a:spcPts val="1200"/>
              </a:spcAft>
              <a:buClr>
                <a:schemeClr val="dk1"/>
              </a:buClr>
              <a:buSzPts val="1100"/>
              <a:buFont typeface="Arial"/>
              <a:buNone/>
            </a:pPr>
            <a:r>
              <a:rPr b="1" lang="en">
                <a:solidFill>
                  <a:schemeClr val="dk1"/>
                </a:solidFill>
                <a:latin typeface="Inter"/>
                <a:ea typeface="Inter"/>
                <a:cs typeface="Inter"/>
                <a:sym typeface="Inter"/>
              </a:rPr>
              <a:t>Option Haute Connectivité:</a:t>
            </a:r>
            <a:r>
              <a:rPr lang="en">
                <a:solidFill>
                  <a:schemeClr val="dk1"/>
                </a:solidFill>
                <a:latin typeface="Inter"/>
                <a:ea typeface="Inter"/>
                <a:cs typeface="Inter"/>
                <a:sym typeface="Inter"/>
              </a:rPr>
              <a:t> Essayons une démonstration rapide en utilisant l’IA de Meta pour générer du texte.</a:t>
            </a:r>
            <a:endParaRPr b="1" sz="1200">
              <a:solidFill>
                <a:schemeClr val="dk1"/>
              </a:solidFill>
              <a:latin typeface="Inter"/>
              <a:ea typeface="Inter"/>
              <a:cs typeface="Inter"/>
              <a:sym typeface="Inte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8" name="Shape 1488"/>
        <p:cNvGrpSpPr/>
        <p:nvPr/>
      </p:nvGrpSpPr>
      <p:grpSpPr>
        <a:xfrm>
          <a:off x="0" y="0"/>
          <a:ext cx="0" cy="0"/>
          <a:chOff x="0" y="0"/>
          <a:chExt cx="0" cy="0"/>
        </a:xfrm>
      </p:grpSpPr>
      <p:sp>
        <p:nvSpPr>
          <p:cNvPr id="1489" name="Google Shape;1489;g3d0916e44a2_0_27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0" name="Google Shape;1490;g3d0916e44a2_0_27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None/>
            </a:pPr>
            <a:r>
              <a:rPr b="1" lang="en">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indent="0" lvl="0" marL="0" rtl="0" algn="l">
              <a:lnSpc>
                <a:spcPct val="115000"/>
              </a:lnSpc>
              <a:spcBef>
                <a:spcPts val="1200"/>
              </a:spcBef>
              <a:spcAft>
                <a:spcPts val="0"/>
              </a:spcAft>
              <a:buNone/>
            </a:pPr>
            <a:r>
              <a:rPr b="1" lang="en">
                <a:solidFill>
                  <a:schemeClr val="dk1"/>
                </a:solidFill>
                <a:latin typeface="Inter"/>
                <a:ea typeface="Inter"/>
                <a:cs typeface="Inter"/>
                <a:sym typeface="Inter"/>
              </a:rPr>
              <a:t>Démonstration en Direct </a:t>
            </a:r>
            <a:endParaRPr b="1">
              <a:solidFill>
                <a:schemeClr val="dk1"/>
              </a:solidFill>
              <a:latin typeface="Inter"/>
              <a:ea typeface="Inter"/>
              <a:cs typeface="Inter"/>
              <a:sym typeface="Inter"/>
            </a:endParaRPr>
          </a:p>
          <a:p>
            <a:pPr indent="0" lvl="0" marL="0" rtl="0" algn="l">
              <a:lnSpc>
                <a:spcPct val="115000"/>
              </a:lnSpc>
              <a:spcBef>
                <a:spcPts val="1200"/>
              </a:spcBef>
              <a:spcAft>
                <a:spcPts val="0"/>
              </a:spcAft>
              <a:buNone/>
            </a:pPr>
            <a:r>
              <a:rPr b="1" lang="en">
                <a:solidFill>
                  <a:schemeClr val="dk1"/>
                </a:solidFill>
                <a:latin typeface="Inter"/>
                <a:ea typeface="Inter"/>
                <a:cs typeface="Inter"/>
                <a:sym typeface="Inter"/>
              </a:rPr>
              <a:t>Option Haute Connectivité:</a:t>
            </a:r>
            <a:r>
              <a:rPr lang="en">
                <a:solidFill>
                  <a:schemeClr val="dk1"/>
                </a:solidFill>
                <a:latin typeface="Inter"/>
                <a:ea typeface="Inter"/>
                <a:cs typeface="Inter"/>
                <a:sym typeface="Inter"/>
              </a:rPr>
              <a:t> Accédez à  l’IA de Meta sur le navigateur de votre ordinateur ou de votre téléphone, ou ouvrez WhatsApp sur votre téléphone et recherchez “Meta AI” dans vos contacts. </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None/>
            </a:pPr>
            <a:r>
              <a:rPr lang="en">
                <a:solidFill>
                  <a:schemeClr val="dk1"/>
                </a:solidFill>
                <a:latin typeface="Inter"/>
                <a:ea typeface="Inter"/>
                <a:cs typeface="Inter"/>
                <a:sym typeface="Inter"/>
              </a:rPr>
              <a:t>La première étape lorsqu’on travaille avec un outil d’IA est de créer un prompt. Un prompt est l’instruction ou la demande que vous donnez à un système ou outil d’IA pour lui indiquer ce que vous voulez qu’il fasse ou génère. Plus votre prompt est clair et précis, meilleure sera la réponse.</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None/>
            </a:pPr>
            <a:r>
              <a:rPr lang="en">
                <a:solidFill>
                  <a:schemeClr val="dk1"/>
                </a:solidFill>
                <a:latin typeface="Inter"/>
                <a:ea typeface="Inter"/>
                <a:cs typeface="Inter"/>
                <a:sym typeface="Inter"/>
              </a:rPr>
              <a:t>Pour rendre cela concret, utilisons une situation de la vie réelle. Imaginez que vous devez rédiger un message concernant un problème que vous rencontrez — par exemple, pour vous plaindre de la mauvaise qualité du service d'électricité ou demander à votre propriétaire de réparer une clôture endommagée.</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None/>
            </a:pPr>
            <a:r>
              <a:rPr b="1" lang="en">
                <a:solidFill>
                  <a:schemeClr val="dk1"/>
                </a:solidFill>
                <a:latin typeface="Inter"/>
                <a:ea typeface="Inter"/>
                <a:cs typeface="Inter"/>
                <a:sym typeface="Inter"/>
              </a:rPr>
              <a:t>Exemple de Prompt:</a:t>
            </a:r>
            <a:r>
              <a:rPr lang="en">
                <a:solidFill>
                  <a:schemeClr val="dk1"/>
                </a:solidFill>
                <a:latin typeface="Inter"/>
                <a:ea typeface="Inter"/>
                <a:cs typeface="Inter"/>
                <a:sym typeface="Inter"/>
              </a:rPr>
              <a:t> "Aide-moi à rédiger une plainte professionnelle mais ferme à ma compagnie d’électricité concernant les coupures de courant fréquentes qui affectent ma petite entreprise. Rends le message poli et demande une action spécifique."</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None/>
            </a:pPr>
            <a:r>
              <a:rPr lang="en">
                <a:solidFill>
                  <a:schemeClr val="dk1"/>
                </a:solidFill>
                <a:latin typeface="Inter"/>
                <a:ea typeface="Inter"/>
                <a:cs typeface="Inter"/>
                <a:sym typeface="Inter"/>
              </a:rPr>
              <a:t>Une fois le prompt soumis, l’IA de Meta générera un brouillon de message que vous pourrez ensuite modifier, affiner ou envoyer.</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None/>
            </a:pPr>
            <a:r>
              <a:rPr b="1" lang="en">
                <a:solidFill>
                  <a:schemeClr val="dk1"/>
                </a:solidFill>
                <a:latin typeface="Inter"/>
                <a:ea typeface="Inter"/>
                <a:cs typeface="Inter"/>
                <a:sym typeface="Inter"/>
              </a:rPr>
              <a:t>Alternative en cas de Faible Connectivité</a:t>
            </a:r>
            <a:r>
              <a:rPr lang="en">
                <a:solidFill>
                  <a:schemeClr val="dk1"/>
                </a:solidFill>
                <a:latin typeface="Inter"/>
                <a:ea typeface="Inter"/>
                <a:cs typeface="Inter"/>
                <a:sym typeface="Inter"/>
              </a:rPr>
              <a:t> (5 minutes):</a:t>
            </a:r>
            <a:endParaRPr>
              <a:solidFill>
                <a:srgbClr val="FF0000"/>
              </a:solidFill>
              <a:latin typeface="Inter"/>
              <a:ea typeface="Inter"/>
              <a:cs typeface="Inter"/>
              <a:sym typeface="Inter"/>
            </a:endParaRPr>
          </a:p>
          <a:p>
            <a:pPr indent="-298450" lvl="0" marL="457200" rtl="0" algn="l">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Montrer des exemples pré-rédigés de communication assistée par l’IA</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Comparer les versions “avant” et “après” </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Discutez de la manière d'améliorer la rédaction générée par l’IA grâce à l’ajout de détails personnels</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Entraînez-vous à identifier les parties qui nécessitent une touche humaine</a:t>
            </a:r>
            <a:endParaRPr b="1">
              <a:solidFill>
                <a:schemeClr val="dk1"/>
              </a:solidFill>
              <a:latin typeface="Inter"/>
              <a:ea typeface="Inter"/>
              <a:cs typeface="Inter"/>
              <a:sym typeface="Inter"/>
            </a:endParaRPr>
          </a:p>
          <a:p>
            <a:pPr indent="0" lvl="0" marL="0" rtl="0" algn="l">
              <a:lnSpc>
                <a:spcPct val="115000"/>
              </a:lnSpc>
              <a:spcBef>
                <a:spcPts val="1200"/>
              </a:spcBef>
              <a:spcAft>
                <a:spcPts val="0"/>
              </a:spcAft>
              <a:buNone/>
            </a:pPr>
            <a:r>
              <a:rPr lang="en">
                <a:solidFill>
                  <a:schemeClr val="dk1"/>
                </a:solidFill>
                <a:latin typeface="Inter"/>
                <a:ea typeface="Inter"/>
                <a:cs typeface="Inter"/>
                <a:sym typeface="Inter"/>
              </a:rPr>
              <a:t>Cet exercice court montre comment l’IA générative peut soutenir la communication quotidienne, en nous aidant à gagner du temps, à améliorer la qualité de nos écrits et exprimer nos idées plus clairement.</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None/>
            </a:pPr>
            <a:r>
              <a:rPr lang="en">
                <a:solidFill>
                  <a:schemeClr val="dk1"/>
                </a:solidFill>
                <a:latin typeface="Inter"/>
                <a:ea typeface="Inter"/>
                <a:cs typeface="Inter"/>
                <a:sym typeface="Inter"/>
              </a:rPr>
              <a:t>Que vous rédigiez des e-mails, des demandes, des plaintes, des rapports ou même du contenu créatif, des outils d’IA comme l’ia de Meta peuvent agir comme un assistant utile qui transforme des instructions simples en messages bien structurés.</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None/>
            </a:pPr>
            <a:r>
              <a:rPr lang="en">
                <a:solidFill>
                  <a:schemeClr val="dk1"/>
                </a:solidFill>
                <a:latin typeface="Inter"/>
                <a:ea typeface="Inter"/>
                <a:cs typeface="Inter"/>
                <a:sym typeface="Inter"/>
              </a:rPr>
              <a:t>Le message clé est simple: lorsque vous donnez un prompt clair à l’IA, elle peut vous aider à communiquer plus efficacement et résoudre les problèmes quotidiens plus rapidement.</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None/>
            </a:pPr>
            <a:r>
              <a:rPr b="1" lang="en">
                <a:solidFill>
                  <a:schemeClr val="dk1"/>
                </a:solidFill>
                <a:latin typeface="Inter"/>
                <a:ea typeface="Inter"/>
                <a:cs typeface="Inter"/>
                <a:sym typeface="Inter"/>
              </a:rPr>
              <a:t>Points d'Enseignement Clés:</a:t>
            </a:r>
            <a:endParaRPr>
              <a:solidFill>
                <a:schemeClr val="dk1"/>
              </a:solidFill>
              <a:latin typeface="Inter"/>
              <a:ea typeface="Inter"/>
              <a:cs typeface="Inter"/>
              <a:sym typeface="Inter"/>
            </a:endParaRPr>
          </a:p>
          <a:p>
            <a:pPr indent="-298450" lvl="0" marL="457200" rtl="0" algn="l">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L'IA vous apporte une structure et un langage professionnel</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Vous ajoutez les détails personnels et le contexte culturel</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Lisez et modifiez toujours avant d'envoyer</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La relation et le suivi restent des responsabilités humaines</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None/>
            </a:pPr>
            <a:r>
              <a:rPr b="1" lang="en">
                <a:solidFill>
                  <a:schemeClr val="dk1"/>
                </a:solidFill>
                <a:latin typeface="Inter"/>
                <a:ea typeface="Inter"/>
                <a:cs typeface="Inter"/>
                <a:sym typeface="Inter"/>
              </a:rPr>
              <a:t>Instructions pour les Animateurs</a:t>
            </a:r>
            <a:endParaRPr b="1">
              <a:solidFill>
                <a:schemeClr val="dk1"/>
              </a:solidFill>
              <a:latin typeface="Inter"/>
              <a:ea typeface="Inter"/>
              <a:cs typeface="Inter"/>
              <a:sym typeface="Inter"/>
            </a:endParaRPr>
          </a:p>
          <a:p>
            <a:pPr indent="-298450" lvl="0" marL="457200" rtl="0" algn="l">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Partagez votre écran pendant la démonstration en direct pour montrer le processus de saisie des prompts et d’obtention des résultats. </a:t>
            </a:r>
            <a:endParaRPr b="1" sz="1200">
              <a:solidFill>
                <a:schemeClr val="dk1"/>
              </a:solidFill>
              <a:latin typeface="Inter"/>
              <a:ea typeface="Inter"/>
              <a:cs typeface="Inter"/>
              <a:sym typeface="Inter"/>
            </a:endParaRPr>
          </a:p>
          <a:p>
            <a:pPr indent="0" lvl="0" marL="0" rtl="0" algn="l">
              <a:spcBef>
                <a:spcPts val="1200"/>
              </a:spcBef>
              <a:spcAft>
                <a:spcPts val="0"/>
              </a:spcAft>
              <a:buNone/>
            </a:pPr>
            <a:r>
              <a:t/>
            </a:r>
            <a:endParaRPr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2" name="Shape 1522"/>
        <p:cNvGrpSpPr/>
        <p:nvPr/>
      </p:nvGrpSpPr>
      <p:grpSpPr>
        <a:xfrm>
          <a:off x="0" y="0"/>
          <a:ext cx="0" cy="0"/>
          <a:chOff x="0" y="0"/>
          <a:chExt cx="0" cy="0"/>
        </a:xfrm>
      </p:grpSpPr>
      <p:sp>
        <p:nvSpPr>
          <p:cNvPr id="1523" name="Google Shape;1523;g3d0916e44a2_0_10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4" name="Google Shape;1524;g3d0916e44a2_0_10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indent="0" lvl="0" marL="0" rtl="0" algn="l">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Résolution de Problèmes au Quotidien</a:t>
            </a:r>
            <a:endParaRPr b="1">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Activité de Résolution de Problèmes en Groupe</a:t>
            </a:r>
            <a:r>
              <a:rPr lang="en">
                <a:solidFill>
                  <a:schemeClr val="dk1"/>
                </a:solidFill>
                <a:latin typeface="Inter"/>
                <a:ea typeface="Inter"/>
                <a:cs typeface="Inter"/>
                <a:sym typeface="Inter"/>
              </a:rPr>
              <a:t> (8 minutes):</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«Entraînons-nous à considérer l'IA comme un partenaire de réflexion. Je vais vous donner des situations réelles, et nous allons explorer comment l'IA pourrait aider.»</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Apprentissage basé sur des scénarios: Divisez en groupes de 3-4, attribuez les scénarios</a:t>
            </a:r>
            <a:r>
              <a:rPr lang="en">
                <a:solidFill>
                  <a:schemeClr val="dk1"/>
                </a:solidFill>
                <a:latin typeface="Inter"/>
                <a:ea typeface="Inter"/>
                <a:cs typeface="Inter"/>
                <a:sym typeface="Inter"/>
              </a:rPr>
              <a:t> (4 minutes):</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Scénario 1: Organisation de Mariage</a:t>
            </a:r>
            <a:endParaRPr b="1">
              <a:solidFill>
                <a:schemeClr val="dk1"/>
              </a:solidFill>
              <a:latin typeface="Inter"/>
              <a:ea typeface="Inter"/>
              <a:cs typeface="Inter"/>
              <a:sym typeface="Inter"/>
            </a:endParaRPr>
          </a:p>
          <a:p>
            <a:pPr indent="-298450" lvl="0" marL="457200" rtl="0" algn="l">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Défi: Planifier un mariage traditionnel pour 100 personnes avec un budget limité</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Applications de l’IA: Comparaison de lieux, planification de menu, idées de décoration, suivi du budget</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Éléments humains: Traditions culturelles, dynamiques familiales, relations avec les fournisseurs locaux</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Scénario 2: Apprentissage de Nouvelles Compétences</a:t>
            </a:r>
            <a:endParaRPr b="1">
              <a:solidFill>
                <a:schemeClr val="dk1"/>
              </a:solidFill>
              <a:latin typeface="Inter"/>
              <a:ea typeface="Inter"/>
              <a:cs typeface="Inter"/>
              <a:sym typeface="Inter"/>
            </a:endParaRPr>
          </a:p>
          <a:p>
            <a:pPr indent="-298450" lvl="0" marL="457200" rtl="0" algn="l">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Défi: Un adulte souhaite acquérir des compétences informatiques pour de meilleures opportunités d'emploi</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Applications de l’IA: Plan d’apprentissage personnalisé, exercices pratiques, suivi des progrès</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Éléments humains: Motivation, pratique concrète, réseautage avec d’autres apprenants</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Scénario 3: Marketing d’une Petite Entreprise</a:t>
            </a:r>
            <a:endParaRPr b="1">
              <a:solidFill>
                <a:schemeClr val="dk1"/>
              </a:solidFill>
              <a:latin typeface="Inter"/>
              <a:ea typeface="Inter"/>
              <a:cs typeface="Inter"/>
              <a:sym typeface="Inter"/>
            </a:endParaRPr>
          </a:p>
          <a:p>
            <a:pPr indent="-298450" lvl="0" marL="457200" rtl="0" algn="l">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Défi: Une entreprise locale doit attirer plus de clients</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Applications de l'IA: Idées de contenu pour les médias sociaux, conception de flyers, communication client</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Éléments humains: Compréhension des clients locaux, établissement de la confiance, service personnalisé</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Partage en Groupe</a:t>
            </a:r>
            <a:r>
              <a:rPr lang="en">
                <a:solidFill>
                  <a:schemeClr val="dk1"/>
                </a:solidFill>
                <a:latin typeface="Inter"/>
                <a:ea typeface="Inter"/>
                <a:cs typeface="Inter"/>
                <a:sym typeface="Inter"/>
              </a:rPr>
              <a:t> (4 minutes):</a:t>
            </a:r>
            <a:endParaRPr>
              <a:solidFill>
                <a:schemeClr val="dk1"/>
              </a:solidFill>
              <a:latin typeface="Inter"/>
              <a:ea typeface="Inter"/>
              <a:cs typeface="Inter"/>
              <a:sym typeface="Inter"/>
            </a:endParaRPr>
          </a:p>
          <a:p>
            <a:pPr indent="-298450" lvl="0" marL="457200" rtl="0" algn="l">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Chaque groupe partage sa meilleure idée d’application de l’IA</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Discutez de ce que l'IA n'a pas pu gérer dans chaque scénario</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Mettez l'accent sur le modèle de partenariat IA-humain</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Idée clé:</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«Remarquez comment dans chaque cas, l’IA aide sur l’aspect technique ou créatif, mais vous fournissez la connaissance locale, les relations personnelles et la compréhension culturelle qui font que les solutions fonctionnent réellement.»</a:t>
            </a:r>
            <a:endParaRPr>
              <a:solidFill>
                <a:schemeClr val="dk1"/>
              </a:solidFill>
            </a:endParaRPr>
          </a:p>
          <a:p>
            <a:pPr indent="0" lvl="0" marL="0" rtl="0" algn="l">
              <a:spcBef>
                <a:spcPts val="1200"/>
              </a:spcBef>
              <a:spcAft>
                <a:spcPts val="0"/>
              </a:spcAft>
              <a:buNone/>
            </a:pPr>
            <a:r>
              <a:t/>
            </a:r>
            <a:endParaRPr b="1" sz="1200">
              <a:solidFill>
                <a:schemeClr val="dk1"/>
              </a:solidFill>
              <a:latin typeface="Inter"/>
              <a:ea typeface="Inter"/>
              <a:cs typeface="Inter"/>
              <a:sym typeface="Inte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6" name="Shape 1566"/>
        <p:cNvGrpSpPr/>
        <p:nvPr/>
      </p:nvGrpSpPr>
      <p:grpSpPr>
        <a:xfrm>
          <a:off x="0" y="0"/>
          <a:ext cx="0" cy="0"/>
          <a:chOff x="0" y="0"/>
          <a:chExt cx="0" cy="0"/>
        </a:xfrm>
      </p:grpSpPr>
      <p:sp>
        <p:nvSpPr>
          <p:cNvPr id="1567" name="Google Shape;1567;g3d0916e44a2_0_10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8" name="Google Shape;1568;g3d0916e44a2_0_10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indent="0" lvl="0" marL="0" rtl="0" algn="l">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Projets Créatifs</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L’IA peut vous aider à structurer et à développer correctement vos idées ou projets créatifs. Cela peut inclure la création de visuels pour des événements, l’obtention d’idées pour des présentations, ou encore la rédaction d'histoires ou de livres.</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Nous allons bientôt explorer une autre démonstration, mais il est important de rappeler que l’IA ne comprend pas toujours nos célébrations culturelles spécifiques, nos plats traditionnels ou nos coutumes locales. C’est là que vos propres connaissances rendent les résultats de l’IA réellement utiles et appropriés.</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Par exemple, après avoir saisi vos prompts et obtenu des idées:</a:t>
            </a:r>
            <a:endParaRPr>
              <a:solidFill>
                <a:schemeClr val="dk1"/>
              </a:solidFill>
              <a:latin typeface="Inter"/>
              <a:ea typeface="Inter"/>
              <a:cs typeface="Inter"/>
              <a:sym typeface="Inter"/>
            </a:endParaRPr>
          </a:p>
          <a:p>
            <a:pPr indent="-298450" lvl="0" marL="457200" rtl="0" algn="l">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"L’IA peut suggérer des plats génériques pour une fête, mais vous savez ce que votre communauté aime réellement manger"</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"L’IA peut ne pas prendre en compte des protocoles culturels importants pour les invitations ou les annonces"</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"L’IA ne comprend pas le calendrier des événements locaux ni les considérations religieuses"</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Il est important d'inclure autant que possible le contexte et vos connaissances culturelles appropriés pour vous assurer d'obtenir le meilleur résultat. </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Message d’Encouragement</a:t>
            </a:r>
            <a:r>
              <a:rPr lang="en">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1200"/>
              </a:spcAft>
              <a:buNone/>
            </a:pPr>
            <a:r>
              <a:rPr lang="en">
                <a:solidFill>
                  <a:schemeClr val="dk1"/>
                </a:solidFill>
                <a:latin typeface="Inter"/>
                <a:ea typeface="Inter"/>
                <a:cs typeface="Inter"/>
                <a:sym typeface="Inter"/>
              </a:rPr>
              <a:t>"Votre bagage culturel n'est pas une limitation: c'est votre super-pouvoir lorsque vous travaillez avec l'IA."</a:t>
            </a:r>
            <a:endParaRPr b="1" sz="1200">
              <a:solidFill>
                <a:schemeClr val="dk1"/>
              </a:solidFill>
              <a:latin typeface="Inter"/>
              <a:ea typeface="Inter"/>
              <a:cs typeface="Inter"/>
              <a:sym typeface="Inte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6" name="Shape 1606"/>
        <p:cNvGrpSpPr/>
        <p:nvPr/>
      </p:nvGrpSpPr>
      <p:grpSpPr>
        <a:xfrm>
          <a:off x="0" y="0"/>
          <a:ext cx="0" cy="0"/>
          <a:chOff x="0" y="0"/>
          <a:chExt cx="0" cy="0"/>
        </a:xfrm>
      </p:grpSpPr>
      <p:sp>
        <p:nvSpPr>
          <p:cNvPr id="1607" name="Google Shape;1607;g3d0916e44a2_0_1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8" name="Google Shape;1608;g3d0916e44a2_0_1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indent="0" lvl="0" marL="0" rtl="0" algn="l">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Démonstration de Génération d’Images</a:t>
            </a:r>
            <a:endParaRPr sz="1200">
              <a:solidFill>
                <a:schemeClr val="dk1"/>
              </a:solidFill>
              <a:latin typeface="Inter"/>
              <a:ea typeface="Inter"/>
              <a:cs typeface="Inter"/>
              <a:sym typeface="Inter"/>
            </a:endParaRPr>
          </a:p>
          <a:p>
            <a:pPr indent="0" lvl="0" marL="0" rtl="0" algn="l">
              <a:spcBef>
                <a:spcPts val="1200"/>
              </a:spcBef>
              <a:spcAft>
                <a:spcPts val="1200"/>
              </a:spcAft>
              <a:buClr>
                <a:schemeClr val="dk1"/>
              </a:buClr>
              <a:buSzPts val="1100"/>
              <a:buFont typeface="Arial"/>
              <a:buNone/>
            </a:pPr>
            <a:r>
              <a:rPr lang="en">
                <a:solidFill>
                  <a:schemeClr val="dk1"/>
                </a:solidFill>
                <a:latin typeface="Inter"/>
                <a:ea typeface="Inter"/>
                <a:cs typeface="Inter"/>
                <a:sym typeface="Inter"/>
              </a:rPr>
              <a:t>Regardons une autre démonstration rapide, cette fois-ci pour montrer comment l’IA de Meta peut générer des images.</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3" name="Shape 1613"/>
        <p:cNvGrpSpPr/>
        <p:nvPr/>
      </p:nvGrpSpPr>
      <p:grpSpPr>
        <a:xfrm>
          <a:off x="0" y="0"/>
          <a:ext cx="0" cy="0"/>
          <a:chOff x="0" y="0"/>
          <a:chExt cx="0" cy="0"/>
        </a:xfrm>
      </p:grpSpPr>
      <p:sp>
        <p:nvSpPr>
          <p:cNvPr id="1614" name="Google Shape;1614;g3d0916e44a2_0_27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5" name="Google Shape;1615;g3d0916e44a2_0_27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indent="0" lvl="0" marL="0" rtl="0" algn="l">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Démonstration de Génération d’Images</a:t>
            </a:r>
            <a:endParaRPr b="1">
              <a:solidFill>
                <a:schemeClr val="dk1"/>
              </a:solidFill>
              <a:latin typeface="Inter"/>
              <a:ea typeface="Inter"/>
              <a:cs typeface="Inter"/>
              <a:sym typeface="Inter"/>
            </a:endParaRPr>
          </a:p>
          <a:p>
            <a:pPr indent="0" lvl="0" marL="0" rtl="0" algn="l">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Option Haute Connectivité</a:t>
            </a:r>
            <a:endParaRPr>
              <a:solidFill>
                <a:schemeClr val="dk1"/>
              </a:solidFill>
              <a:latin typeface="Inter"/>
              <a:ea typeface="Inter"/>
              <a:cs typeface="Inter"/>
              <a:sym typeface="Inter"/>
            </a:endParaRPr>
          </a:p>
          <a:p>
            <a:pPr indent="0" lvl="0" marL="0" rtl="0" algn="l">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Tout à l'heure, nous avons utilisé l'IA pour créer du texte. Maintenant, nous allons voir comment ce même outil peut créer du contenu visuel à partir d'une simple description.</a:t>
            </a:r>
            <a:endParaRPr>
              <a:solidFill>
                <a:schemeClr val="dk1"/>
              </a:solidFill>
              <a:latin typeface="Inter"/>
              <a:ea typeface="Inter"/>
              <a:cs typeface="Inter"/>
              <a:sym typeface="Inter"/>
            </a:endParaRPr>
          </a:p>
          <a:p>
            <a:pPr indent="0" lvl="0" marL="0" rtl="0" algn="l">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Tout comme auparavant, le processus commence par un prompt. Pour la génération d'images, le prompt décrit ce que vous voulez que l'IA crée.</a:t>
            </a:r>
            <a:endParaRPr>
              <a:solidFill>
                <a:schemeClr val="dk1"/>
              </a:solidFill>
              <a:latin typeface="Inter"/>
              <a:ea typeface="Inter"/>
              <a:cs typeface="Inter"/>
              <a:sym typeface="Inter"/>
            </a:endParaRPr>
          </a:p>
          <a:p>
            <a:pPr indent="0" lvl="0" marL="0" rtl="0" algn="l">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Pour cet exemple, imaginez que vous vouliez créer rapidement une carte d'anniversaire pour un ami, mais que vous n’avez ni compétences en design, ni logiciel de création. L’IA de Meta peut en générer une pour vous.</a:t>
            </a:r>
            <a:endParaRPr>
              <a:solidFill>
                <a:schemeClr val="dk1"/>
              </a:solidFill>
              <a:latin typeface="Inter"/>
              <a:ea typeface="Inter"/>
              <a:cs typeface="Inter"/>
              <a:sym typeface="Inter"/>
            </a:endParaRPr>
          </a:p>
          <a:p>
            <a:pPr indent="0" lvl="0" marL="0" rtl="0" algn="l">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Voici le prompt que nous allons utiliser:</a:t>
            </a:r>
            <a:endParaRPr>
              <a:solidFill>
                <a:schemeClr val="dk1"/>
              </a:solidFill>
              <a:latin typeface="Inter"/>
              <a:ea typeface="Inter"/>
              <a:cs typeface="Inter"/>
              <a:sym typeface="Inter"/>
            </a:endParaRPr>
          </a:p>
          <a:p>
            <a:pPr indent="0" lvl="0" marL="0" rtl="0" algn="l">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Exemple de Prompt:</a:t>
            </a:r>
            <a:br>
              <a:rPr b="1" lang="en">
                <a:solidFill>
                  <a:schemeClr val="dk1"/>
                </a:solidFill>
                <a:latin typeface="Inter"/>
                <a:ea typeface="Inter"/>
                <a:cs typeface="Inter"/>
                <a:sym typeface="Inter"/>
              </a:rPr>
            </a:br>
            <a:r>
              <a:rPr lang="en">
                <a:solidFill>
                  <a:schemeClr val="dk1"/>
                </a:solidFill>
                <a:latin typeface="Inter"/>
                <a:ea typeface="Inter"/>
                <a:cs typeface="Inter"/>
                <a:sym typeface="Inter"/>
              </a:rPr>
              <a:t> </a:t>
            </a:r>
            <a:r>
              <a:rPr i="1" lang="en">
                <a:solidFill>
                  <a:schemeClr val="dk1"/>
                </a:solidFill>
                <a:latin typeface="Inter"/>
                <a:ea typeface="Inter"/>
                <a:cs typeface="Inter"/>
                <a:sym typeface="Inter"/>
              </a:rPr>
              <a:t>"Crée une carte d’anniversaire virtuelle pour l’anniversaire à venir d’un ami."</a:t>
            </a:r>
            <a:endParaRPr i="1">
              <a:solidFill>
                <a:schemeClr val="dk1"/>
              </a:solidFill>
              <a:latin typeface="Inter"/>
              <a:ea typeface="Inter"/>
              <a:cs typeface="Inter"/>
              <a:sym typeface="Inter"/>
            </a:endParaRPr>
          </a:p>
          <a:p>
            <a:pPr indent="0" lvl="0" marL="0" rtl="0" algn="l">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Voyons maintenant les étapes à suivre.</a:t>
            </a:r>
            <a:endParaRPr>
              <a:solidFill>
                <a:schemeClr val="dk1"/>
              </a:solidFill>
              <a:latin typeface="Inter"/>
              <a:ea typeface="Inter"/>
              <a:cs typeface="Inter"/>
              <a:sym typeface="Inter"/>
            </a:endParaRPr>
          </a:p>
          <a:p>
            <a:pPr indent="-298450" lvl="0" marL="457200" rtl="0" algn="l">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Tout d'abord, accédez à l’IA de Meta en utilisant le navigateur de votre téléphone ou de votre ordinateur. Vous pouvez également y accéder via WhatsApp en recherchant “Meta AI” dans vos contacts.</a:t>
            </a:r>
            <a:endParaRPr>
              <a:solidFill>
                <a:schemeClr val="dk1"/>
              </a:solidFill>
              <a:latin typeface="Inter"/>
              <a:ea typeface="Inter"/>
              <a:cs typeface="Inter"/>
              <a:sym typeface="Inter"/>
            </a:endParaRPr>
          </a:p>
          <a:p>
            <a:pPr indent="-298450" lvl="0" marL="457200" rtl="0" algn="l">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Ensuite, saisissez le prompt dans l’IA de Meta AI soumettez-le.</a:t>
            </a:r>
            <a:endParaRPr>
              <a:solidFill>
                <a:schemeClr val="dk1"/>
              </a:solidFill>
              <a:latin typeface="Inter"/>
              <a:ea typeface="Inter"/>
              <a:cs typeface="Inter"/>
              <a:sym typeface="Inter"/>
            </a:endParaRPr>
          </a:p>
          <a:p>
            <a:pPr indent="-298450" lvl="0" marL="457200" rtl="0" algn="l">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En quelques instants, l'IA générera plusieurs options d'images basées sur votre demande.</a:t>
            </a:r>
            <a:endParaRPr>
              <a:solidFill>
                <a:schemeClr val="dk1"/>
              </a:solidFill>
              <a:latin typeface="Inter"/>
              <a:ea typeface="Inter"/>
              <a:cs typeface="Inter"/>
              <a:sym typeface="Inter"/>
            </a:endParaRPr>
          </a:p>
          <a:p>
            <a:pPr indent="-298450" lvl="0" marL="457200" rtl="0" algn="l">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Prenez un moment pour examiner les images générées. Vous pourrez observer différents styles, couleurs ou mises en page.</a:t>
            </a:r>
            <a:endParaRPr>
              <a:solidFill>
                <a:schemeClr val="dk1"/>
              </a:solidFill>
              <a:latin typeface="Inter"/>
              <a:ea typeface="Inter"/>
              <a:cs typeface="Inter"/>
              <a:sym typeface="Inter"/>
            </a:endParaRPr>
          </a:p>
          <a:p>
            <a:pPr indent="-298450" lvl="0" marL="457200" rtl="0" algn="l">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Si le résultat ne correspond pas exactement à vos attentes, vous pouvez modifier ou affiner votre prompt. Par exemple, vous pouvez demander un style spécifique, un thème de couleurs ou un message précis à inclure sur la carte.</a:t>
            </a:r>
            <a:endParaRPr>
              <a:solidFill>
                <a:schemeClr val="dk1"/>
              </a:solidFill>
              <a:latin typeface="Inter"/>
              <a:ea typeface="Inter"/>
              <a:cs typeface="Inter"/>
              <a:sym typeface="Inter"/>
            </a:endParaRPr>
          </a:p>
          <a:p>
            <a:pPr indent="-298450" lvl="0" marL="457200" rtl="0" algn="l">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Enfin, choisissez la version que vous préférez. Vous pouvez ensuite la télécharger et la partager numériquement. </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Option Faible Connectivité</a:t>
            </a:r>
            <a:r>
              <a:rPr lang="en">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indent="-298450" lvl="0" marL="457200" rtl="0" algn="l">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Montrez des exemples de contenus créatifs générés par l'IA</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Discutez de la manière de les améliorer grâce à vos connaissances personnelles</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Entraînez-vous à rédiger des prompts pour une utilisation future</a:t>
            </a:r>
            <a:endParaRPr>
              <a:solidFill>
                <a:schemeClr val="dk1"/>
              </a:solidFill>
              <a:latin typeface="Inter"/>
              <a:ea typeface="Inter"/>
              <a:cs typeface="Inter"/>
              <a:sym typeface="Inter"/>
            </a:endParaRPr>
          </a:p>
          <a:p>
            <a:pPr indent="0" lvl="0" marL="0" rtl="0" algn="l">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Cet exemple montre comment l’IA peut aider dans les tâches créatives, même si vous n’avez pas d’expérience en design.</a:t>
            </a:r>
            <a:endParaRPr>
              <a:solidFill>
                <a:schemeClr val="dk1"/>
              </a:solidFill>
              <a:latin typeface="Inter"/>
              <a:ea typeface="Inter"/>
              <a:cs typeface="Inter"/>
              <a:sym typeface="Inter"/>
            </a:endParaRPr>
          </a:p>
          <a:p>
            <a:pPr indent="0" lvl="0" marL="0" rtl="0" algn="l">
              <a:spcBef>
                <a:spcPts val="1200"/>
              </a:spcBef>
              <a:spcAft>
                <a:spcPts val="1200"/>
              </a:spcAft>
              <a:buNone/>
            </a:pPr>
            <a:r>
              <a:rPr lang="en">
                <a:solidFill>
                  <a:schemeClr val="dk1"/>
                </a:solidFill>
                <a:latin typeface="Inter"/>
                <a:ea typeface="Inter"/>
                <a:cs typeface="Inter"/>
                <a:sym typeface="Inter"/>
              </a:rPr>
              <a:t>Avec une simple description, des outils comme l’IA de Meta peuvent vous aider à générer des visuels, explorer des idées et créer du contenu personnalisé en quelques secondes.</a:t>
            </a:r>
            <a:endParaRPr b="1" sz="1200">
              <a:solidFill>
                <a:schemeClr val="dk1"/>
              </a:solidFill>
              <a:latin typeface="Inter"/>
              <a:ea typeface="Inter"/>
              <a:cs typeface="Inter"/>
              <a:sym typeface="Inte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2" name="Shape 1652"/>
        <p:cNvGrpSpPr/>
        <p:nvPr/>
      </p:nvGrpSpPr>
      <p:grpSpPr>
        <a:xfrm>
          <a:off x="0" y="0"/>
          <a:ext cx="0" cy="0"/>
          <a:chOff x="0" y="0"/>
          <a:chExt cx="0" cy="0"/>
        </a:xfrm>
      </p:grpSpPr>
      <p:sp>
        <p:nvSpPr>
          <p:cNvPr id="1653" name="Google Shape;1653;g3d0916e44a2_0_1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4" name="Google Shape;1654;g3d0916e44a2_0_1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indent="0" lvl="0" marL="0" rtl="0" algn="l">
              <a:spcBef>
                <a:spcPts val="1200"/>
              </a:spcBef>
              <a:spcAft>
                <a:spcPts val="0"/>
              </a:spcAft>
              <a:buClr>
                <a:schemeClr val="dk1"/>
              </a:buClr>
              <a:buSzPts val="1100"/>
              <a:buFont typeface="Arial"/>
              <a:buNone/>
            </a:pPr>
            <a:r>
              <a:rPr b="1" lang="en">
                <a:solidFill>
                  <a:srgbClr val="092838"/>
                </a:solidFill>
                <a:latin typeface="Inter"/>
                <a:ea typeface="Inter"/>
                <a:cs typeface="Inter"/>
                <a:sym typeface="Inter"/>
              </a:rPr>
              <a:t>Démonstration de Génération de Vidéo</a:t>
            </a:r>
            <a:endParaRPr b="1">
              <a:solidFill>
                <a:srgbClr val="092838"/>
              </a:solidFill>
              <a:latin typeface="Inter"/>
              <a:ea typeface="Inter"/>
              <a:cs typeface="Inter"/>
              <a:sym typeface="Inter"/>
            </a:endParaRPr>
          </a:p>
          <a:p>
            <a:pPr indent="0" lvl="0" marL="0" rtl="0" algn="l">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Regardons un autre exemple de la manière dont l’IA peut aider à créer du contenu — cette fois en générant des vidéos.</a:t>
            </a:r>
            <a:endParaRPr b="1" sz="1200">
              <a:solidFill>
                <a:schemeClr val="dk1"/>
              </a:solidFill>
              <a:latin typeface="Inter"/>
              <a:ea typeface="Inter"/>
              <a:cs typeface="Inter"/>
              <a:sym typeface="Inter"/>
            </a:endParaRPr>
          </a:p>
          <a:p>
            <a:pPr indent="0" lvl="0" marL="0" rtl="0" algn="l">
              <a:spcBef>
                <a:spcPts val="120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9" name="Shape 1659"/>
        <p:cNvGrpSpPr/>
        <p:nvPr/>
      </p:nvGrpSpPr>
      <p:grpSpPr>
        <a:xfrm>
          <a:off x="0" y="0"/>
          <a:ext cx="0" cy="0"/>
          <a:chOff x="0" y="0"/>
          <a:chExt cx="0" cy="0"/>
        </a:xfrm>
      </p:grpSpPr>
      <p:sp>
        <p:nvSpPr>
          <p:cNvPr id="1660" name="Google Shape;1660;g3d0916e44a2_0_28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1" name="Google Shape;1661;g3d0916e44a2_0_28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indent="0" lvl="0" marL="0" rtl="0" algn="l">
              <a:spcBef>
                <a:spcPts val="1200"/>
              </a:spcBef>
              <a:spcAft>
                <a:spcPts val="0"/>
              </a:spcAft>
              <a:buClr>
                <a:schemeClr val="dk1"/>
              </a:buClr>
              <a:buSzPts val="1100"/>
              <a:buFont typeface="Arial"/>
              <a:buNone/>
            </a:pPr>
            <a:r>
              <a:rPr b="1" lang="en">
                <a:solidFill>
                  <a:srgbClr val="092838"/>
                </a:solidFill>
                <a:latin typeface="Inter"/>
                <a:ea typeface="Inter"/>
                <a:cs typeface="Inter"/>
                <a:sym typeface="Inter"/>
              </a:rPr>
              <a:t>Démonstration de Génération de Vidéo</a:t>
            </a:r>
            <a:endParaRPr b="1">
              <a:solidFill>
                <a:srgbClr val="092838"/>
              </a:solidFill>
              <a:latin typeface="Inter"/>
              <a:ea typeface="Inter"/>
              <a:cs typeface="Inter"/>
              <a:sym typeface="Inter"/>
            </a:endParaRPr>
          </a:p>
          <a:p>
            <a:pPr indent="0" lvl="0" marL="0" rtl="0" algn="l">
              <a:spcBef>
                <a:spcPts val="1200"/>
              </a:spcBef>
              <a:spcAft>
                <a:spcPts val="0"/>
              </a:spcAft>
              <a:buClr>
                <a:schemeClr val="dk1"/>
              </a:buClr>
              <a:buSzPts val="1100"/>
              <a:buFont typeface="Arial"/>
              <a:buNone/>
            </a:pPr>
            <a:r>
              <a:rPr b="1" lang="en">
                <a:solidFill>
                  <a:srgbClr val="092838"/>
                </a:solidFill>
                <a:latin typeface="Inter"/>
                <a:ea typeface="Inter"/>
                <a:cs typeface="Inter"/>
                <a:sym typeface="Inter"/>
              </a:rPr>
              <a:t>Option Haute Connectivit</a:t>
            </a:r>
            <a:r>
              <a:rPr b="1" lang="en">
                <a:solidFill>
                  <a:srgbClr val="092838"/>
                </a:solidFill>
                <a:latin typeface="Inter"/>
                <a:ea typeface="Inter"/>
                <a:cs typeface="Inter"/>
                <a:sym typeface="Inter"/>
              </a:rPr>
              <a:t>é</a:t>
            </a:r>
            <a:endParaRPr>
              <a:solidFill>
                <a:schemeClr val="dk1"/>
              </a:solidFill>
              <a:latin typeface="Inter"/>
              <a:ea typeface="Inter"/>
              <a:cs typeface="Inter"/>
              <a:sym typeface="Inter"/>
            </a:endParaRPr>
          </a:p>
          <a:p>
            <a:pPr indent="0" lvl="0" marL="0" rtl="0" algn="l">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Tout comme pour le texte et les images, les outils d’IA peuvent également créer de courtes vidéos à partir d’un simple prompt écrit. Cela signifie qu’au lieu de filmer ou de monter une vidéo vous-même, vous pouvez simplement décrire ce que vous souhaitez voir, et l’IA le générera pour vous.</a:t>
            </a:r>
            <a:endParaRPr>
              <a:solidFill>
                <a:schemeClr val="dk1"/>
              </a:solidFill>
              <a:latin typeface="Inter"/>
              <a:ea typeface="Inter"/>
              <a:cs typeface="Inter"/>
              <a:sym typeface="Inter"/>
            </a:endParaRPr>
          </a:p>
          <a:p>
            <a:pPr indent="0" lvl="0" marL="0" rtl="0" algn="l">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Encore une fois, le processus commence par un prompt, qui indique à l’IA quel type de vidéo créer.</a:t>
            </a:r>
            <a:endParaRPr>
              <a:solidFill>
                <a:schemeClr val="dk1"/>
              </a:solidFill>
              <a:latin typeface="Inter"/>
              <a:ea typeface="Inter"/>
              <a:cs typeface="Inter"/>
              <a:sym typeface="Inter"/>
            </a:endParaRPr>
          </a:p>
          <a:p>
            <a:pPr indent="0" lvl="0" marL="0" rtl="0" algn="l">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Pour cette démonstration, nous allons utiliser un exemple simple:</a:t>
            </a:r>
            <a:endParaRPr>
              <a:solidFill>
                <a:srgbClr val="092838"/>
              </a:solidFill>
              <a:latin typeface="Optimistic Text"/>
              <a:ea typeface="Optimistic Text"/>
              <a:cs typeface="Optimistic Text"/>
              <a:sym typeface="Optimistic Text"/>
            </a:endParaRPr>
          </a:p>
          <a:p>
            <a:pPr indent="0" lvl="0" marL="0" rtl="0" algn="l">
              <a:spcBef>
                <a:spcPts val="1200"/>
              </a:spcBef>
              <a:spcAft>
                <a:spcPts val="0"/>
              </a:spcAft>
              <a:buClr>
                <a:schemeClr val="dk1"/>
              </a:buClr>
              <a:buSzPts val="1100"/>
              <a:buFont typeface="Arial"/>
              <a:buNone/>
            </a:pPr>
            <a:r>
              <a:rPr b="1" lang="en">
                <a:solidFill>
                  <a:srgbClr val="092838"/>
                </a:solidFill>
                <a:latin typeface="Inter"/>
                <a:ea typeface="Inter"/>
                <a:cs typeface="Inter"/>
                <a:sym typeface="Inter"/>
              </a:rPr>
              <a:t>Exemple de Prompt:</a:t>
            </a:r>
            <a:br>
              <a:rPr b="1" lang="en">
                <a:solidFill>
                  <a:srgbClr val="092838"/>
                </a:solidFill>
                <a:latin typeface="Optimistic Text"/>
                <a:ea typeface="Optimistic Text"/>
                <a:cs typeface="Optimistic Text"/>
                <a:sym typeface="Optimistic Text"/>
              </a:rPr>
            </a:br>
            <a:r>
              <a:rPr i="1" lang="en">
                <a:solidFill>
                  <a:schemeClr val="dk1"/>
                </a:solidFill>
                <a:latin typeface="Inter"/>
                <a:ea typeface="Inter"/>
                <a:cs typeface="Inter"/>
                <a:sym typeface="Inter"/>
              </a:rPr>
              <a:t> "Génère une vidéo d’un paysage urbain."</a:t>
            </a:r>
            <a:endParaRPr i="1">
              <a:solidFill>
                <a:schemeClr val="dk1"/>
              </a:solidFill>
              <a:latin typeface="Inter"/>
              <a:ea typeface="Inter"/>
              <a:cs typeface="Inter"/>
              <a:sym typeface="Inter"/>
            </a:endParaRPr>
          </a:p>
          <a:p>
            <a:pPr indent="0" lvl="0" marL="0" rtl="0" algn="l">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Vous pouvez ajouter des détails supplémentaires, tels que:</a:t>
            </a:r>
            <a:endParaRPr>
              <a:solidFill>
                <a:schemeClr val="dk1"/>
              </a:solidFill>
              <a:latin typeface="Inter"/>
              <a:ea typeface="Inter"/>
              <a:cs typeface="Inter"/>
              <a:sym typeface="Inter"/>
            </a:endParaRPr>
          </a:p>
          <a:p>
            <a:pPr indent="-298450" lvl="0" marL="457200" rtl="0" algn="l">
              <a:spcBef>
                <a:spcPts val="1200"/>
              </a:spcBef>
              <a:spcAft>
                <a:spcPts val="0"/>
              </a:spcAft>
              <a:buClr>
                <a:srgbClr val="092838"/>
              </a:buClr>
              <a:buSzPts val="1100"/>
              <a:buFont typeface="Optimistic Text"/>
              <a:buChar char="●"/>
            </a:pPr>
            <a:r>
              <a:rPr lang="en">
                <a:solidFill>
                  <a:schemeClr val="dk1"/>
                </a:solidFill>
                <a:latin typeface="Inter"/>
                <a:ea typeface="Inter"/>
                <a:cs typeface="Inter"/>
                <a:sym typeface="Inter"/>
              </a:rPr>
              <a:t>Où cela se situe-t-il? (centre-ville, rue de quartier, ville côtière)</a:t>
            </a:r>
            <a:endParaRPr>
              <a:solidFill>
                <a:schemeClr val="dk1"/>
              </a:solidFill>
              <a:latin typeface="Inter"/>
              <a:ea typeface="Inter"/>
              <a:cs typeface="Inter"/>
              <a:sym typeface="Inter"/>
            </a:endParaRPr>
          </a:p>
          <a:p>
            <a:pPr indent="-298450" lvl="0" marL="457200" rtl="0" algn="l">
              <a:spcBef>
                <a:spcPts val="0"/>
              </a:spcBef>
              <a:spcAft>
                <a:spcPts val="0"/>
              </a:spcAft>
              <a:buClr>
                <a:srgbClr val="092838"/>
              </a:buClr>
              <a:buSzPts val="1100"/>
              <a:buFont typeface="Optimistic Text"/>
              <a:buChar char="●"/>
            </a:pPr>
            <a:r>
              <a:rPr lang="en">
                <a:solidFill>
                  <a:schemeClr val="dk1"/>
                </a:solidFill>
                <a:latin typeface="Inter"/>
                <a:ea typeface="Inter"/>
                <a:cs typeface="Inter"/>
                <a:sym typeface="Inter"/>
              </a:rPr>
              <a:t>Le moment de la journée (matin, après-midi, soir)</a:t>
            </a:r>
            <a:endParaRPr>
              <a:solidFill>
                <a:schemeClr val="dk1"/>
              </a:solidFill>
              <a:latin typeface="Inter"/>
              <a:ea typeface="Inter"/>
              <a:cs typeface="Inter"/>
              <a:sym typeface="Inter"/>
            </a:endParaRPr>
          </a:p>
          <a:p>
            <a:pPr indent="-298450" lvl="0" marL="457200" rtl="0" algn="l">
              <a:spcBef>
                <a:spcPts val="0"/>
              </a:spcBef>
              <a:spcAft>
                <a:spcPts val="0"/>
              </a:spcAft>
              <a:buClr>
                <a:srgbClr val="092838"/>
              </a:buClr>
              <a:buSzPts val="1100"/>
              <a:buFont typeface="Optimistic Text"/>
              <a:buChar char="●"/>
            </a:pPr>
            <a:r>
              <a:rPr lang="en">
                <a:solidFill>
                  <a:schemeClr val="dk1"/>
                </a:solidFill>
                <a:latin typeface="Inter"/>
                <a:ea typeface="Inter"/>
                <a:cs typeface="Inter"/>
                <a:sym typeface="Inter"/>
              </a:rPr>
              <a:t>Quels éléments sont présents dans la scène ? (gratte-ciel, ponts, routes)</a:t>
            </a:r>
            <a:endParaRPr>
              <a:solidFill>
                <a:schemeClr val="dk1"/>
              </a:solidFill>
              <a:latin typeface="Inter"/>
              <a:ea typeface="Inter"/>
              <a:cs typeface="Inter"/>
              <a:sym typeface="Inter"/>
            </a:endParaRPr>
          </a:p>
          <a:p>
            <a:pPr indent="-298450" lvl="0" marL="457200" rtl="0" algn="l">
              <a:spcBef>
                <a:spcPts val="0"/>
              </a:spcBef>
              <a:spcAft>
                <a:spcPts val="0"/>
              </a:spcAft>
              <a:buClr>
                <a:srgbClr val="092838"/>
              </a:buClr>
              <a:buSzPts val="1100"/>
              <a:buFont typeface="Optimistic Text"/>
              <a:buChar char="●"/>
            </a:pPr>
            <a:r>
              <a:rPr lang="en">
                <a:solidFill>
                  <a:schemeClr val="dk1"/>
                </a:solidFill>
                <a:latin typeface="Inter"/>
                <a:ea typeface="Inter"/>
                <a:cs typeface="Inter"/>
                <a:sym typeface="Inter"/>
              </a:rPr>
              <a:t>Quelles actions se déroulent ? (des personnes qui marchent, des voitures et des bus dans les rues)</a:t>
            </a:r>
            <a:endParaRPr>
              <a:solidFill>
                <a:schemeClr val="dk1"/>
              </a:solidFill>
              <a:latin typeface="Inter"/>
              <a:ea typeface="Inter"/>
              <a:cs typeface="Inter"/>
              <a:sym typeface="Inter"/>
            </a:endParaRPr>
          </a:p>
          <a:p>
            <a:pPr indent="0" lvl="0" marL="0" rtl="0" algn="l">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Maintenant, suivons les étapes ensemble.</a:t>
            </a:r>
            <a:endParaRPr>
              <a:solidFill>
                <a:schemeClr val="dk1"/>
              </a:solidFill>
              <a:latin typeface="Inter"/>
              <a:ea typeface="Inter"/>
              <a:cs typeface="Inter"/>
              <a:sym typeface="Inter"/>
            </a:endParaRPr>
          </a:p>
          <a:p>
            <a:pPr indent="-298450" lvl="0" marL="457200" rtl="0" algn="l">
              <a:spcBef>
                <a:spcPts val="1200"/>
              </a:spcBef>
              <a:spcAft>
                <a:spcPts val="0"/>
              </a:spcAft>
              <a:buClr>
                <a:srgbClr val="092838"/>
              </a:buClr>
              <a:buSzPts val="1100"/>
              <a:buFont typeface="Optimistic Text"/>
              <a:buChar char="●"/>
            </a:pPr>
            <a:r>
              <a:rPr lang="en">
                <a:solidFill>
                  <a:schemeClr val="dk1"/>
                </a:solidFill>
                <a:latin typeface="Inter"/>
                <a:ea typeface="Inter"/>
                <a:cs typeface="Inter"/>
                <a:sym typeface="Inter"/>
              </a:rPr>
              <a:t>Tout d'abord, accédez à l’IA de Meta en utilisant le navigateur de votre téléphone ou de votre ordinateur. Vous pouvez également y accéder via WhatsApp en recherchant “Meta AI” dans vos contacts.</a:t>
            </a:r>
            <a:endParaRPr>
              <a:solidFill>
                <a:schemeClr val="dk1"/>
              </a:solidFill>
              <a:latin typeface="Inter"/>
              <a:ea typeface="Inter"/>
              <a:cs typeface="Inter"/>
              <a:sym typeface="Inter"/>
            </a:endParaRPr>
          </a:p>
          <a:p>
            <a:pPr indent="-298450" lvl="0" marL="457200" rtl="0" algn="l">
              <a:spcBef>
                <a:spcPts val="0"/>
              </a:spcBef>
              <a:spcAft>
                <a:spcPts val="0"/>
              </a:spcAft>
              <a:buClr>
                <a:srgbClr val="092838"/>
              </a:buClr>
              <a:buSzPts val="1100"/>
              <a:buFont typeface="Optimistic Text"/>
              <a:buChar char="●"/>
            </a:pPr>
            <a:r>
              <a:rPr lang="en">
                <a:solidFill>
                  <a:schemeClr val="dk1"/>
                </a:solidFill>
                <a:latin typeface="Inter"/>
                <a:ea typeface="Inter"/>
                <a:cs typeface="Inter"/>
                <a:sym typeface="Inter"/>
              </a:rPr>
              <a:t>Ensuite, saisissez le prompt dans l’IA de Meta, en incluant les détails, puis soumettez-le.</a:t>
            </a:r>
            <a:endParaRPr>
              <a:solidFill>
                <a:schemeClr val="dk1"/>
              </a:solidFill>
              <a:latin typeface="Inter"/>
              <a:ea typeface="Inter"/>
              <a:cs typeface="Inter"/>
              <a:sym typeface="Inter"/>
            </a:endParaRPr>
          </a:p>
          <a:p>
            <a:pPr indent="-298450" lvl="0" marL="457200" rtl="0" algn="l">
              <a:spcBef>
                <a:spcPts val="0"/>
              </a:spcBef>
              <a:spcAft>
                <a:spcPts val="0"/>
              </a:spcAft>
              <a:buClr>
                <a:srgbClr val="092838"/>
              </a:buClr>
              <a:buSzPts val="1100"/>
              <a:buFont typeface="Optimistic Text"/>
              <a:buChar char="●"/>
            </a:pPr>
            <a:r>
              <a:rPr lang="en">
                <a:solidFill>
                  <a:schemeClr val="dk1"/>
                </a:solidFill>
                <a:latin typeface="Inter"/>
                <a:ea typeface="Inter"/>
                <a:cs typeface="Inter"/>
                <a:sym typeface="Inter"/>
              </a:rPr>
              <a:t>L’IA générera alors un ou plusieurs courts clips vidéo basés sur la description que vous avez fournie.</a:t>
            </a:r>
            <a:endParaRPr>
              <a:solidFill>
                <a:schemeClr val="dk1"/>
              </a:solidFill>
              <a:latin typeface="Inter"/>
              <a:ea typeface="Inter"/>
              <a:cs typeface="Inter"/>
              <a:sym typeface="Inter"/>
            </a:endParaRPr>
          </a:p>
          <a:p>
            <a:pPr indent="-298450" lvl="0" marL="457200" rtl="0" algn="l">
              <a:spcBef>
                <a:spcPts val="0"/>
              </a:spcBef>
              <a:spcAft>
                <a:spcPts val="0"/>
              </a:spcAft>
              <a:buClr>
                <a:srgbClr val="092838"/>
              </a:buClr>
              <a:buSzPts val="1100"/>
              <a:buFont typeface="Optimistic Text"/>
              <a:buChar char="●"/>
            </a:pPr>
            <a:r>
              <a:rPr lang="en">
                <a:solidFill>
                  <a:schemeClr val="dk1"/>
                </a:solidFill>
                <a:latin typeface="Inter"/>
                <a:ea typeface="Inter"/>
                <a:cs typeface="Inter"/>
                <a:sym typeface="Inter"/>
              </a:rPr>
              <a:t>Prenez un moment pour examiner les vidéos générées et observer comment l’IA a interprété le prompt.</a:t>
            </a:r>
            <a:endParaRPr>
              <a:solidFill>
                <a:schemeClr val="dk1"/>
              </a:solidFill>
              <a:latin typeface="Inter"/>
              <a:ea typeface="Inter"/>
              <a:cs typeface="Inter"/>
              <a:sym typeface="Inter"/>
            </a:endParaRPr>
          </a:p>
          <a:p>
            <a:pPr indent="-298450" lvl="0" marL="457200" rtl="0" algn="l">
              <a:spcBef>
                <a:spcPts val="0"/>
              </a:spcBef>
              <a:spcAft>
                <a:spcPts val="0"/>
              </a:spcAft>
              <a:buClr>
                <a:srgbClr val="092838"/>
              </a:buClr>
              <a:buSzPts val="1100"/>
              <a:buFont typeface="Optimistic Text"/>
              <a:buChar char="●"/>
            </a:pPr>
            <a:r>
              <a:rPr lang="en">
                <a:solidFill>
                  <a:schemeClr val="dk1"/>
                </a:solidFill>
                <a:latin typeface="Inter"/>
                <a:ea typeface="Inter"/>
                <a:cs typeface="Inter"/>
                <a:sym typeface="Inter"/>
              </a:rPr>
              <a:t>Si la vidéo ne correspond pas exactement à vos attentes, vous pouvez affiner le prompt. Par exemple, vous pouvez préciser des détails supplémentaires tels que le type de ville ou l'atmosphère, comme: "la silhouette d'une ville moderne au coucher du soleil" ou "une rue commerçante animée de nuit avec des illuminations".</a:t>
            </a:r>
            <a:endParaRPr>
              <a:solidFill>
                <a:schemeClr val="dk1"/>
              </a:solidFill>
              <a:latin typeface="Inter"/>
              <a:ea typeface="Inter"/>
              <a:cs typeface="Inter"/>
              <a:sym typeface="Inter"/>
            </a:endParaRPr>
          </a:p>
          <a:p>
            <a:pPr indent="-298450" lvl="0" marL="457200" rtl="0" algn="l">
              <a:spcBef>
                <a:spcPts val="0"/>
              </a:spcBef>
              <a:spcAft>
                <a:spcPts val="0"/>
              </a:spcAft>
              <a:buClr>
                <a:srgbClr val="092838"/>
              </a:buClr>
              <a:buSzPts val="1100"/>
              <a:buFont typeface="Optimistic Text"/>
              <a:buChar char="●"/>
            </a:pPr>
            <a:r>
              <a:rPr lang="en">
                <a:solidFill>
                  <a:schemeClr val="dk1"/>
                </a:solidFill>
                <a:latin typeface="Inter"/>
                <a:ea typeface="Inter"/>
                <a:cs typeface="Inter"/>
                <a:sym typeface="Inter"/>
              </a:rPr>
              <a:t>Enfin, choisissez la version que vous préférez.</a:t>
            </a:r>
            <a:endParaRPr>
              <a:solidFill>
                <a:schemeClr val="dk1"/>
              </a:solidFill>
              <a:latin typeface="Inter"/>
              <a:ea typeface="Inter"/>
              <a:cs typeface="Inter"/>
              <a:sym typeface="Inter"/>
            </a:endParaRPr>
          </a:p>
          <a:p>
            <a:pPr indent="0" lvl="0" marL="0" rtl="0" algn="l">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L’IA rend la création vidéo plus rapide et plus accessible, même pour les personnes sans expérience en production vidéo. Elle permet de visualiser des idées, créer du contenu et expérimenter différents styles.</a:t>
            </a:r>
            <a:endParaRPr>
              <a:solidFill>
                <a:srgbClr val="092838"/>
              </a:solidFill>
              <a:latin typeface="Optimistic Text"/>
              <a:ea typeface="Optimistic Text"/>
              <a:cs typeface="Optimistic Text"/>
              <a:sym typeface="Optimistic Text"/>
            </a:endParaRPr>
          </a:p>
          <a:p>
            <a:pPr indent="0" lvl="0" marL="0" rtl="0" algn="l">
              <a:lnSpc>
                <a:spcPct val="120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Note supplémentaire pour les participants: </a:t>
            </a:r>
            <a:r>
              <a:rPr lang="en">
                <a:solidFill>
                  <a:schemeClr val="dk1"/>
                </a:solidFill>
                <a:latin typeface="Inter"/>
                <a:ea typeface="Inter"/>
                <a:cs typeface="Inter"/>
                <a:sym typeface="Inter"/>
              </a:rPr>
              <a:t>N’oubliez pas de préciser que tout contenu généré par l’IA, en particulier celui qui ressemble ou représente des personnes réelles, est généré par l’IA lorsqu’il est partagé publiquement.</a:t>
            </a:r>
            <a:endParaRPr b="1">
              <a:solidFill>
                <a:schemeClr val="dk1"/>
              </a:solidFill>
              <a:latin typeface="Inter"/>
              <a:ea typeface="Inter"/>
              <a:cs typeface="Inter"/>
              <a:sym typeface="Inter"/>
            </a:endParaRPr>
          </a:p>
          <a:p>
            <a:pPr indent="0" lvl="0" marL="0" rtl="0" algn="l">
              <a:spcBef>
                <a:spcPts val="1200"/>
              </a:spcBef>
              <a:spcAft>
                <a:spcPts val="0"/>
              </a:spcAft>
              <a:buNone/>
            </a:pPr>
            <a:r>
              <a:t/>
            </a:r>
            <a:endParaRPr b="1" sz="1200">
              <a:solidFill>
                <a:schemeClr val="dk1"/>
              </a:solidFill>
              <a:latin typeface="Inter"/>
              <a:ea typeface="Inter"/>
              <a:cs typeface="Inter"/>
              <a:sym typeface="Inte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6" name="Shape 1696"/>
        <p:cNvGrpSpPr/>
        <p:nvPr/>
      </p:nvGrpSpPr>
      <p:grpSpPr>
        <a:xfrm>
          <a:off x="0" y="0"/>
          <a:ext cx="0" cy="0"/>
          <a:chOff x="0" y="0"/>
          <a:chExt cx="0" cy="0"/>
        </a:xfrm>
      </p:grpSpPr>
      <p:sp>
        <p:nvSpPr>
          <p:cNvPr id="1697" name="Google Shape;1697;g3d0916e44a2_0_28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8" name="Google Shape;1698;g3d0916e44a2_0_28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indent="0" lvl="0" marL="0" rtl="0" algn="l">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Apprentissage et Information</a:t>
            </a:r>
            <a:endParaRPr b="1">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Approche de l'apprentissage tout au Long de la Vie</a:t>
            </a:r>
            <a:r>
              <a:rPr lang="en">
                <a:solidFill>
                  <a:schemeClr val="dk1"/>
                </a:solidFill>
                <a:latin typeface="Inter"/>
                <a:ea typeface="Inter"/>
                <a:cs typeface="Inter"/>
                <a:sym typeface="Inter"/>
              </a:rPr>
              <a:t> (2 minutes):</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«Beaucoup d’adultes veulent continuer à apprendre mais se sentent intimidés par l’éducation formelle. L’IA peut être comme avoir un tuteur patient disponible 24h/24.»</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Applications Pratiques:</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Apprentissage de Langues</a:t>
            </a:r>
            <a:r>
              <a:rPr lang="en">
                <a:solidFill>
                  <a:schemeClr val="dk1"/>
                </a:solidFill>
                <a:latin typeface="Inter"/>
                <a:ea typeface="Inter"/>
                <a:cs typeface="Inter"/>
                <a:sym typeface="Inter"/>
              </a:rPr>
              <a:t> (1 minute):</a:t>
            </a:r>
            <a:endParaRPr>
              <a:solidFill>
                <a:schemeClr val="dk1"/>
              </a:solidFill>
              <a:latin typeface="Inter"/>
              <a:ea typeface="Inter"/>
              <a:cs typeface="Inter"/>
              <a:sym typeface="Inter"/>
            </a:endParaRPr>
          </a:p>
          <a:p>
            <a:pPr indent="-298450" lvl="0" marL="457200" rtl="0" algn="l">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Pratiquez des conversations en anglais pour vous préparer à des entretiens d'embauche ou à des opportunités à l'étranger.</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Apprenez la différence entre le français formel pour la communication professionnelle et le français informel ou l'argot local utilisé entre amis.</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Élargissez votre vocabulaire dans des domaines comme le commerce, le travail numérique ou la fonction publique.</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Développement de Compétences</a:t>
            </a:r>
            <a:r>
              <a:rPr lang="en">
                <a:solidFill>
                  <a:schemeClr val="dk1"/>
                </a:solidFill>
                <a:latin typeface="Inter"/>
                <a:ea typeface="Inter"/>
                <a:cs typeface="Inter"/>
                <a:sym typeface="Inter"/>
              </a:rPr>
              <a:t> (1 minute):</a:t>
            </a:r>
            <a:endParaRPr>
              <a:solidFill>
                <a:schemeClr val="dk1"/>
              </a:solidFill>
              <a:latin typeface="Inter"/>
              <a:ea typeface="Inter"/>
              <a:cs typeface="Inter"/>
              <a:sym typeface="Inter"/>
            </a:endParaRPr>
          </a:p>
          <a:p>
            <a:pPr indent="-298450" lvl="0" marL="457200" rtl="0" algn="l">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Obtenez des explications de sujets complexes en termes simples</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Créez des exercices pratiques personnalisés</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Décomposez les sujets accablants en étapes gérables</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Recherche d'Informations</a:t>
            </a:r>
            <a:r>
              <a:rPr lang="en">
                <a:solidFill>
                  <a:schemeClr val="dk1"/>
                </a:solidFill>
                <a:latin typeface="Inter"/>
                <a:ea typeface="Inter"/>
                <a:cs typeface="Inter"/>
                <a:sym typeface="Inter"/>
              </a:rPr>
              <a:t> (1 minute):</a:t>
            </a:r>
            <a:endParaRPr>
              <a:solidFill>
                <a:schemeClr val="dk1"/>
              </a:solidFill>
              <a:latin typeface="Inter"/>
              <a:ea typeface="Inter"/>
              <a:cs typeface="Inter"/>
              <a:sym typeface="Inter"/>
            </a:endParaRPr>
          </a:p>
          <a:p>
            <a:pPr indent="-298450" lvl="0" marL="457200" rtl="0" algn="l">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Résumez de longs documents ou politiques gouvernementales</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Comprenez les termes bancaires ou d'assurance</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Faites des recherches avant des achats importants (voitures, appareils électroménagers, logement)</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Rappel Critique de Sécurité</a:t>
            </a:r>
            <a:r>
              <a:rPr lang="en">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«L’IA est excellente pour l’apprentissage et la recherche, mais pour des décisions importantes concernant votre argent, votre santé ou des questions juridiques, vérifiez toujours auprès d’experts humains. Utilisez l’IA pour préparer de meilleures questions pour les professionnels, pas pour remplacer les conseils professionnels.»</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Transition du Module</a:t>
            </a:r>
            <a:r>
              <a:rPr lang="en">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1200"/>
              </a:spcAft>
              <a:buNone/>
            </a:pPr>
            <a:r>
              <a:rPr lang="en">
                <a:solidFill>
                  <a:schemeClr val="dk1"/>
                </a:solidFill>
                <a:latin typeface="Inter"/>
                <a:ea typeface="Inter"/>
                <a:cs typeface="Inter"/>
                <a:sym typeface="Inter"/>
              </a:rPr>
              <a:t>«Vous savez maintenant comment l’IA peut vous aider au quotidien. Mais pour l’utiliser en toute sécurité, vous devez savoir comment vous protéger et protéger votre famille…»</a:t>
            </a:r>
            <a:endParaRPr b="1" sz="1200">
              <a:solidFill>
                <a:schemeClr val="dk1"/>
              </a:solidFill>
              <a:latin typeface="Inter"/>
              <a:ea typeface="Inter"/>
              <a:cs typeface="Inter"/>
              <a:sym typeface="Inte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2" name="Shape 1742"/>
        <p:cNvGrpSpPr/>
        <p:nvPr/>
      </p:nvGrpSpPr>
      <p:grpSpPr>
        <a:xfrm>
          <a:off x="0" y="0"/>
          <a:ext cx="0" cy="0"/>
          <a:chOff x="0" y="0"/>
          <a:chExt cx="0" cy="0"/>
        </a:xfrm>
      </p:grpSpPr>
      <p:sp>
        <p:nvSpPr>
          <p:cNvPr id="1743" name="Google Shape;1743;g3d0916e44a2_0_13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4" name="Google Shape;1744;g3d0916e44a2_0_1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indent="0" lvl="0" marL="0" rtl="0" algn="l">
              <a:lnSpc>
                <a:spcPct val="115000"/>
              </a:lnSpc>
              <a:spcBef>
                <a:spcPts val="1200"/>
              </a:spcBef>
              <a:spcAft>
                <a:spcPts val="1200"/>
              </a:spcAft>
              <a:buClr>
                <a:schemeClr val="dk1"/>
              </a:buClr>
              <a:buSzPts val="1100"/>
              <a:buFont typeface="Arial"/>
              <a:buNone/>
            </a:pPr>
            <a:r>
              <a:rPr lang="en">
                <a:solidFill>
                  <a:schemeClr val="dk1"/>
                </a:solidFill>
                <a:latin typeface="Inter"/>
                <a:ea typeface="Inter"/>
                <a:cs typeface="Inter"/>
                <a:sym typeface="Inter"/>
              </a:rPr>
              <a:t>“Nous allons maintenant voir l’une des façons les plus simples d’utiliser l’IA de Meta — directement dans WhatsApp. Cela signifie que vous n’avez pas besoin d’une nouvelle application ni d’un navigateur pour y accéder.”</a:t>
            </a:r>
            <a:endParaRPr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3" name="Shape 963"/>
        <p:cNvGrpSpPr/>
        <p:nvPr/>
      </p:nvGrpSpPr>
      <p:grpSpPr>
        <a:xfrm>
          <a:off x="0" y="0"/>
          <a:ext cx="0" cy="0"/>
          <a:chOff x="0" y="0"/>
          <a:chExt cx="0" cy="0"/>
        </a:xfrm>
      </p:grpSpPr>
      <p:sp>
        <p:nvSpPr>
          <p:cNvPr id="964" name="Google Shape;964;g3d0916e44a2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5" name="Google Shape;965;g3d0916e44a2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NOTES DE L’INTERVENANT:</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Activité de Mise en Situation </a:t>
            </a:r>
            <a:r>
              <a:rPr lang="en" sz="1200">
                <a:solidFill>
                  <a:schemeClr val="dk1"/>
                </a:solidFill>
                <a:latin typeface="Inter"/>
                <a:ea typeface="Inter"/>
                <a:cs typeface="Inter"/>
                <a:sym typeface="Inter"/>
              </a:rPr>
              <a:t>(5 minutes)</a:t>
            </a:r>
            <a:r>
              <a:rPr b="1" lang="en" sz="1200">
                <a:solidFill>
                  <a:schemeClr val="dk1"/>
                </a:solidFill>
                <a:latin typeface="Inter"/>
                <a:ea typeface="Inter"/>
                <a:cs typeface="Inter"/>
                <a:sym typeface="Inter"/>
              </a:rPr>
              <a:t>: Instructions:</a:t>
            </a:r>
            <a:endParaRPr b="1"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«Tournez-vous vers quelqu’un près de vous – de préférence une personne que vous ne connaissez pas bien. Vous avez 3 minutes pour discuter: quelle technologie avez-vous utilisée ce matin depuis votre réveil jusqu’à votre arrivée ici? Ne vous souciez pas de savoir si c’est de l’IA ou non – partagez simplement votre routine technologique matinale.»</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Notes de Facilitation:</a:t>
            </a:r>
            <a:endParaRPr b="1"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Déplacez-vous et écoutez les conversations.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Notez les technologies les plus souvent mentionnées (banque mobile, cartes, WhatsApp, etc.)</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Ne corrigez pas et ne guidez pas à ce stade – laissez-les simplement partager</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Partage en Groupe</a:t>
            </a:r>
            <a:r>
              <a:rPr lang="en" sz="1200">
                <a:solidFill>
                  <a:schemeClr val="dk1"/>
                </a:solidFill>
                <a:latin typeface="Inter"/>
                <a:ea typeface="Inter"/>
                <a:cs typeface="Inter"/>
                <a:sym typeface="Inter"/>
              </a:rPr>
              <a:t> (4 minutes):</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«Écoutons quelques binômes. Quelles technologies ont été évoquées dans vos discussions?»</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Au fur et à mesure que les participants partagent, révélez les composantes IA:</a:t>
            </a:r>
            <a:endParaRPr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«Les applications de banque mobile utilisent l’IA pour détecter la fraude»</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«Google Maps utilise l’IA pour trouver l’itinéraire le plus rapide et prévoir le trafic à Dakar ou à Abidjan»</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«La transcription des messages vocaux sur WhatsApp utilise l’IA»</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«Les fils d’actualité de Facebook/Instagram sont organisés par l’IA»</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Transition vers l'Apprentissage:</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«Vous voyez? Vous n’êtes pas des débutants avec l’IA – vous êtes déjà des utilisateurs expérimentés. Aujourd’hui, nous allons vous aider à devenir plus intentionnels et plus prudents dans la manière dont vous l'utilisez.»</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Notes de Sensibilité Culturelle:</a:t>
            </a:r>
            <a:endParaRPr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Certains participants peuvent avoir un accès limité à la technologie – présentez cela de manière positive</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Soulignez que les compétences liées à l’IA sont de plus en plus importantes pour les opportunités économiques à travers l’Afrique</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Respectez le fait que certains puissent être sceptiques vis-à-vis de la technologie en raison d’expériences négatives passées</a:t>
            </a:r>
            <a:endParaRPr b="1" sz="1200">
              <a:solidFill>
                <a:schemeClr val="dk1"/>
              </a:solidFill>
              <a:latin typeface="Inter"/>
              <a:ea typeface="Inter"/>
              <a:cs typeface="Inter"/>
              <a:sym typeface="Inter"/>
            </a:endParaRPr>
          </a:p>
          <a:p>
            <a:pPr indent="0" lvl="0" marL="0" rtl="0" algn="l">
              <a:spcBef>
                <a:spcPts val="120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9" name="Shape 1749"/>
        <p:cNvGrpSpPr/>
        <p:nvPr/>
      </p:nvGrpSpPr>
      <p:grpSpPr>
        <a:xfrm>
          <a:off x="0" y="0"/>
          <a:ext cx="0" cy="0"/>
          <a:chOff x="0" y="0"/>
          <a:chExt cx="0" cy="0"/>
        </a:xfrm>
      </p:grpSpPr>
      <p:sp>
        <p:nvSpPr>
          <p:cNvPr id="1750" name="Google Shape;1750;g3d0916e44a2_0_29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1" name="Google Shape;1751;g3d0916e44a2_0_29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Démonstration Haute Connectivité (2–3 minutes):</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Démonstration en direct:</a:t>
            </a:r>
            <a:endParaRPr b="1">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Ouvrez WhatsApp et recherchez</a:t>
            </a:r>
            <a:r>
              <a:rPr i="1" lang="en">
                <a:solidFill>
                  <a:schemeClr val="dk1"/>
                </a:solidFill>
                <a:latin typeface="Inter"/>
                <a:ea typeface="Inter"/>
                <a:cs typeface="Inter"/>
                <a:sym typeface="Inter"/>
              </a:rPr>
              <a:t> Meta AI</a:t>
            </a:r>
            <a:r>
              <a:rPr lang="en">
                <a:solidFill>
                  <a:schemeClr val="dk1"/>
                </a:solidFill>
                <a:latin typeface="Inter"/>
                <a:ea typeface="Inter"/>
                <a:cs typeface="Inter"/>
                <a:sym typeface="Inter"/>
              </a:rPr>
              <a:t> dans vos contacts. Une fois la conversation ouverte, vous pouvez commencer à poser des questions immédiatement.</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“Considérez cela comme si vous aviez un assistant intelligent dans votre poche — vous pouvez lui demander des idées, obtenir des réponses rapides ou planifier vos activités quotidiennes.”</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Exemple de Prompt en Direct:</a:t>
            </a:r>
            <a:endParaRPr b="1">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“Essayons ensemble une question pratique:</a:t>
            </a:r>
            <a:br>
              <a:rPr lang="en">
                <a:solidFill>
                  <a:schemeClr val="dk1"/>
                </a:solidFill>
                <a:latin typeface="Inter"/>
                <a:ea typeface="Inter"/>
                <a:cs typeface="Inter"/>
                <a:sym typeface="Inter"/>
              </a:rPr>
            </a:br>
            <a:r>
              <a:rPr i="1" lang="en">
                <a:solidFill>
                  <a:schemeClr val="dk1"/>
                </a:solidFill>
                <a:latin typeface="Inter"/>
                <a:ea typeface="Inter"/>
                <a:cs typeface="Inter"/>
                <a:sym typeface="Inter"/>
              </a:rPr>
              <a:t>Suggère-moi des activités amusantes à faire avec mes enfants ce week-end à Nairobi</a:t>
            </a:r>
            <a:endParaRPr i="1">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Démonstration:</a:t>
            </a:r>
            <a:endParaRPr b="1">
              <a:solidFill>
                <a:schemeClr val="dk1"/>
              </a:solidFill>
              <a:latin typeface="Inter"/>
              <a:ea typeface="Inter"/>
              <a:cs typeface="Inter"/>
              <a:sym typeface="Inter"/>
            </a:endParaRPr>
          </a:p>
          <a:p>
            <a:pPr indent="-298450" lvl="0" marL="457200" rtl="0" algn="l">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Envoyez le prompt à Meta AI dans WhatsApp</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Lisez quelques suggestions à voix haute</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Demandez aux participants quelles idées ils préfèrent ou aimeraient essayer</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Relance du Prompt:</a:t>
            </a:r>
            <a:endParaRPr b="1">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“Posons maintenant une question de suivi, comme:</a:t>
            </a:r>
            <a:br>
              <a:rPr lang="en">
                <a:solidFill>
                  <a:schemeClr val="dk1"/>
                </a:solidFill>
                <a:latin typeface="Inter"/>
                <a:ea typeface="Inter"/>
                <a:cs typeface="Inter"/>
                <a:sym typeface="Inter"/>
              </a:rPr>
            </a:br>
            <a:r>
              <a:rPr lang="en">
                <a:solidFill>
                  <a:schemeClr val="dk1"/>
                </a:solidFill>
                <a:latin typeface="Inter"/>
                <a:ea typeface="Inter"/>
                <a:cs typeface="Inter"/>
                <a:sym typeface="Inter"/>
              </a:rPr>
              <a:t> </a:t>
            </a:r>
            <a:r>
              <a:rPr i="1" lang="en">
                <a:solidFill>
                  <a:schemeClr val="dk1"/>
                </a:solidFill>
                <a:latin typeface="Inter"/>
                <a:ea typeface="Inter"/>
                <a:cs typeface="Inter"/>
                <a:sym typeface="Inter"/>
              </a:rPr>
              <a:t>Peux-tu suggérer des options gratuites en plein air?</a:t>
            </a:r>
            <a:br>
              <a:rPr i="1" lang="en">
                <a:solidFill>
                  <a:schemeClr val="dk1"/>
                </a:solidFill>
                <a:latin typeface="Inter"/>
                <a:ea typeface="Inter"/>
                <a:cs typeface="Inter"/>
                <a:sym typeface="Inter"/>
              </a:rPr>
            </a:br>
            <a:r>
              <a:rPr lang="en">
                <a:solidFill>
                  <a:schemeClr val="dk1"/>
                </a:solidFill>
                <a:latin typeface="Inter"/>
                <a:ea typeface="Inter"/>
                <a:cs typeface="Inter"/>
                <a:sym typeface="Inter"/>
              </a:rPr>
              <a:t>Remarquez comment Meta AI se souvient du contexte de notre conversation.”</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Message de Conclusion:</a:t>
            </a:r>
            <a:endParaRPr b="1">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“Meta AI fonctionne mieux lorsque vous l’utilisez comme une conversation. Vous pouvez poser des questions de suivi, affiner votre demande et continuer jusqu’à obtenir une réponse qui correspond à vos besoins.”</a:t>
            </a:r>
            <a:endParaRPr b="1">
              <a:solidFill>
                <a:srgbClr val="092838"/>
              </a:solidFill>
              <a:latin typeface="Inter"/>
              <a:ea typeface="Inter"/>
              <a:cs typeface="Inter"/>
              <a:sym typeface="Inter"/>
            </a:endParaRPr>
          </a:p>
          <a:p>
            <a:pPr indent="0" lvl="0" marL="0" rtl="0" algn="l">
              <a:lnSpc>
                <a:spcPct val="115000"/>
              </a:lnSpc>
              <a:spcBef>
                <a:spcPts val="1200"/>
              </a:spcBef>
              <a:spcAft>
                <a:spcPts val="1200"/>
              </a:spcAft>
              <a:buClr>
                <a:schemeClr val="dk1"/>
              </a:buClr>
              <a:buSzPts val="1100"/>
              <a:buFont typeface="Arial"/>
              <a:buNone/>
            </a:pPr>
            <a:r>
              <a:t/>
            </a:r>
            <a:endParaRPr sz="1200">
              <a:solidFill>
                <a:schemeClr val="dk1"/>
              </a:solidFill>
              <a:latin typeface="Inter"/>
              <a:ea typeface="Inter"/>
              <a:cs typeface="Inter"/>
              <a:sym typeface="Inte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1" name="Shape 1781"/>
        <p:cNvGrpSpPr/>
        <p:nvPr/>
      </p:nvGrpSpPr>
      <p:grpSpPr>
        <a:xfrm>
          <a:off x="0" y="0"/>
          <a:ext cx="0" cy="0"/>
          <a:chOff x="0" y="0"/>
          <a:chExt cx="0" cy="0"/>
        </a:xfrm>
      </p:grpSpPr>
      <p:sp>
        <p:nvSpPr>
          <p:cNvPr id="1782" name="Google Shape;1782;g3d0916e44a2_0_13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3" name="Google Shape;1783;g3d0916e44a2_0_1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800"/>
              </a:spcBef>
              <a:spcAft>
                <a:spcPts val="0"/>
              </a:spcAft>
              <a:buClr>
                <a:schemeClr val="dk1"/>
              </a:buClr>
              <a:buSzPts val="1100"/>
              <a:buFont typeface="Arial"/>
              <a:buNone/>
            </a:pPr>
            <a:r>
              <a:rPr b="1" lang="en">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indent="0" lvl="0" marL="0" rtl="0" algn="l">
              <a:lnSpc>
                <a:spcPct val="115000"/>
              </a:lnSpc>
              <a:spcBef>
                <a:spcPts val="1800"/>
              </a:spcBef>
              <a:spcAft>
                <a:spcPts val="0"/>
              </a:spcAft>
              <a:buClr>
                <a:schemeClr val="dk1"/>
              </a:buClr>
              <a:buSzPts val="1100"/>
              <a:buFont typeface="Arial"/>
              <a:buNone/>
            </a:pPr>
            <a:r>
              <a:rPr b="1" lang="en">
                <a:solidFill>
                  <a:schemeClr val="dk1"/>
                </a:solidFill>
                <a:latin typeface="Inter"/>
                <a:ea typeface="Inter"/>
                <a:cs typeface="Inter"/>
                <a:sym typeface="Inter"/>
              </a:rPr>
              <a:t>Module: Sécurité et Protection de l'IA (17 minutes)</a:t>
            </a:r>
            <a:endParaRPr b="1">
              <a:solidFill>
                <a:schemeClr val="dk1"/>
              </a:solidFill>
              <a:latin typeface="Inter"/>
              <a:ea typeface="Inter"/>
              <a:cs typeface="Inter"/>
              <a:sym typeface="Inter"/>
            </a:endParaRPr>
          </a:p>
          <a:p>
            <a:pPr indent="0" lvl="0" marL="0" rtl="0" algn="l">
              <a:lnSpc>
                <a:spcPct val="115000"/>
              </a:lnSpc>
              <a:spcBef>
                <a:spcPts val="1400"/>
              </a:spcBef>
              <a:spcAft>
                <a:spcPts val="400"/>
              </a:spcAft>
              <a:buClr>
                <a:schemeClr val="dk1"/>
              </a:buClr>
              <a:buSzPts val="1100"/>
              <a:buFont typeface="Arial"/>
              <a:buNone/>
            </a:pPr>
            <a:r>
              <a:rPr b="1" lang="en">
                <a:solidFill>
                  <a:schemeClr val="dk1"/>
                </a:solidFill>
                <a:latin typeface="Inter"/>
                <a:ea typeface="Inter"/>
                <a:cs typeface="Inter"/>
                <a:sym typeface="Inter"/>
              </a:rPr>
              <a:t>Objectif d’apprentissage:</a:t>
            </a:r>
            <a:r>
              <a:rPr lang="en">
                <a:solidFill>
                  <a:schemeClr val="dk1"/>
                </a:solidFill>
                <a:latin typeface="Inter"/>
                <a:ea typeface="Inter"/>
                <a:cs typeface="Inter"/>
                <a:sym typeface="Inter"/>
              </a:rPr>
              <a:t> Les participants peuvent se protéger, protéger leur famille, des risques liés à l’IA en utilisant des stratégies pratiques de vérification et de confidentialité.</a:t>
            </a:r>
            <a:endParaRPr b="1" sz="1200">
              <a:solidFill>
                <a:schemeClr val="dk1"/>
              </a:solidFill>
              <a:latin typeface="Inter"/>
              <a:ea typeface="Inter"/>
              <a:cs typeface="Inter"/>
              <a:sym typeface="Inte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7" name="Shape 1787"/>
        <p:cNvGrpSpPr/>
        <p:nvPr/>
      </p:nvGrpSpPr>
      <p:grpSpPr>
        <a:xfrm>
          <a:off x="0" y="0"/>
          <a:ext cx="0" cy="0"/>
          <a:chOff x="0" y="0"/>
          <a:chExt cx="0" cy="0"/>
        </a:xfrm>
      </p:grpSpPr>
      <p:sp>
        <p:nvSpPr>
          <p:cNvPr id="1788" name="Google Shape;1788;g3d35d3b63b3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9" name="Google Shape;1789;g3d35d3b63b3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indent="0" lvl="0" marL="0" rtl="0" algn="l">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La méthode VÉRIFIER</a:t>
            </a:r>
            <a:endParaRPr b="1">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Introduction des Mnémoniques </a:t>
            </a:r>
            <a:r>
              <a:rPr lang="en">
                <a:solidFill>
                  <a:schemeClr val="dk1"/>
                </a:solidFill>
                <a:latin typeface="Inter"/>
                <a:ea typeface="Inter"/>
                <a:cs typeface="Inter"/>
                <a:sym typeface="Inter"/>
              </a:rPr>
              <a:t>(2 minutes):</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«Vous avez besoin d’un système simple à retenir et à enseigner à votre famille. VÉRIFIER est conçu pour être facile à mémoriser et à utiliser, même lorsque vous êtes occupé ou émotif.»</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Enseignement étape par étape</a:t>
            </a:r>
            <a:r>
              <a:rPr lang="en">
                <a:solidFill>
                  <a:schemeClr val="dk1"/>
                </a:solidFill>
                <a:latin typeface="Inter"/>
                <a:ea typeface="Inter"/>
                <a:cs typeface="Inter"/>
                <a:sym typeface="Inter"/>
              </a:rPr>
              <a:t> (8 minutes):</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V - Vérifier la source</a:t>
            </a:r>
            <a:r>
              <a:rPr lang="en">
                <a:solidFill>
                  <a:schemeClr val="dk1"/>
                </a:solidFill>
                <a:latin typeface="Inter"/>
                <a:ea typeface="Inter"/>
                <a:cs typeface="Inter"/>
                <a:sym typeface="Inter"/>
              </a:rPr>
              <a:t> (1 minute):</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«Avant de croire ou de partager quoi que ce soit, demandez: Qui a créé ceci? Est-ce une organisation ou une personne que vous connaissez et en qui vous avez confiance? Si vous ne pouvez pas identifier la source, soyez très prudent.»</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Exemple Africain</a:t>
            </a:r>
            <a:r>
              <a:rPr lang="en">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«Si vous voyez des nouvelles concernant des changements aux prestations gouvernementales, vérifiez si elles proviennent de sites web gouvernementaux officiels, de sources d'information sénégalaises ou ivoiriennes connues, ou de comptes de médias sociaux vérifiés.»</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E - Examiner les Détails</a:t>
            </a:r>
            <a:r>
              <a:rPr lang="en">
                <a:solidFill>
                  <a:schemeClr val="dk1"/>
                </a:solidFill>
                <a:latin typeface="Inter"/>
                <a:ea typeface="Inter"/>
                <a:cs typeface="Inter"/>
                <a:sym typeface="Inter"/>
              </a:rPr>
              <a:t> (1 minute):</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«Regardez attentivement le contenu. Y a-t-il des fautes d’orthographe? Le langage paraît-il naturel? Les photos semblent-elles réalistes? Faites confiance à votre instinct si quelque chose vous paraît ‘bizarre’.»</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Astuce Pratique:</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«Si quelque chose vous met très en colère ou vous rend très enthousiaste, c’est le moment où vous devez ralentir et l’examiner soigneusement.»</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R -  Rechercher Ailleurs</a:t>
            </a:r>
            <a:r>
              <a:rPr lang="en">
                <a:solidFill>
                  <a:schemeClr val="dk1"/>
                </a:solidFill>
                <a:latin typeface="Inter"/>
                <a:ea typeface="Inter"/>
                <a:cs typeface="Inter"/>
                <a:sym typeface="Inter"/>
              </a:rPr>
              <a:t> (1 minute):</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«Ne vous fiez pas à une seule source. Recherchez la même histoire sur Google. Voyez si plusieurs sources fiables rapportent la même chose.»</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Démonstration</a:t>
            </a:r>
            <a:r>
              <a:rPr lang="en">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«Si quelqu'un partage une nouvelle excitante concernant de l'argent gratuit du gouvernement, recherchez 'gouvernement Sénégal/Côte d'Ivoire argent gratuit [année en cours]' et voyez ce que disent les sources officielles.»</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I -  Investiguer avec des Outils</a:t>
            </a:r>
            <a:r>
              <a:rPr lang="en">
                <a:solidFill>
                  <a:schemeClr val="dk1"/>
                </a:solidFill>
                <a:latin typeface="Inter"/>
                <a:ea typeface="Inter"/>
                <a:cs typeface="Inter"/>
                <a:sym typeface="Inter"/>
              </a:rPr>
              <a:t> (1 minute):</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«Utilisez la recherche d'images inversées pour des photos suspectes. Consultez des sites de vérification des faits (fact-checking). Demandez à des personnes de confiance qui pourraient en savoir plus sur le sujet.»</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Démonstration de l'Outil</a:t>
            </a:r>
            <a:r>
              <a:rPr lang="en">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indent="-298450" lvl="0" marL="457200" rtl="0" algn="l">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Montrez comment effectuer une recherche d'images inversée sur téléphone et ordinateur</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Mentionnez des ressources locales de vérification des faits comme Africa Check ou Désinfox Afrique</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F - Focalisez sur l'Impact</a:t>
            </a:r>
            <a:r>
              <a:rPr lang="en">
                <a:solidFill>
                  <a:schemeClr val="dk1"/>
                </a:solidFill>
                <a:latin typeface="Inter"/>
                <a:ea typeface="Inter"/>
                <a:cs typeface="Inter"/>
                <a:sym typeface="Inter"/>
              </a:rPr>
              <a:t> (1 minute):</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«Avant de partager, demandez-vous: cela pourrait-il nuire à quelqu’un si c’est faux? Cela pourrait-il provoquer une panique, nuire à la réputation de quelqu’un ou pousser des gens à prendre de mauvaises décisions?»</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Exemples</a:t>
            </a:r>
            <a:r>
              <a:rPr lang="en">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indent="-298450" lvl="0" marL="457200" rtl="0" algn="l">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Désinformation sanitaire qui pourrait retarder un traitement médical</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Fausses informations commerciales qui pourraient nuire aux moyens de subsistance de quelqu'un</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Fausses informations d'urgence qui pourraient provoquer une panique inutile</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I - Interroger des Experts</a:t>
            </a:r>
            <a:r>
              <a:rPr lang="en">
                <a:solidFill>
                  <a:schemeClr val="dk1"/>
                </a:solidFill>
                <a:latin typeface="Inter"/>
                <a:ea typeface="Inter"/>
                <a:cs typeface="Inter"/>
                <a:sym typeface="Inter"/>
              </a:rPr>
              <a:t> (1 minute):</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«Pour les décisions importantes concernant la santé, l’argent, les questions juridiques ou la sécurité, consultez des experts humains. Utilisez l’IA et l’information en ligne pour mieux préparer vos questions, mais obtenez des conseils finaux de professionnels qualifiés.»</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E - Évaluer le Contexte</a:t>
            </a:r>
            <a:r>
              <a:rPr lang="en">
                <a:solidFill>
                  <a:schemeClr val="dk1"/>
                </a:solidFill>
                <a:latin typeface="Inter"/>
                <a:ea typeface="Inter"/>
                <a:cs typeface="Inter"/>
                <a:sym typeface="Inter"/>
              </a:rPr>
              <a:t> (1 minute):</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«Demandez-vous : à qui profite cette information? Pourquoi est-elle partagée? Est-ce pour informer, faire peur, manipuler ou vendre quelque chose? Posez-vous ces questions avant de croire ou de transmettre. Cela vous aidera à repérer les intentions cachées derrière certains messages.»</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R - Réfléchir avant de partager</a:t>
            </a:r>
            <a:r>
              <a:rPr lang="en">
                <a:solidFill>
                  <a:schemeClr val="dk1"/>
                </a:solidFill>
                <a:latin typeface="Inter"/>
                <a:ea typeface="Inter"/>
                <a:cs typeface="Inter"/>
                <a:sym typeface="Inter"/>
              </a:rPr>
              <a:t> (1 minute):</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«Prenez un moment avant de transférer: demandez-vous si l’information est vraiment utile, vraie et nécessaire. Est-ce qu’elle apporte une valeur réelle à la personne qui va la recevoir? Pourrait-elle au contraire créer de la peur, de la confusion ou propager une rumeur? Ce petit temps de réflexion peut éviter la diffusion d’informations trompeuses.»</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Application Pratique:</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Entraînons-nous avec un exemple simple: si quelqu’un partage un message affirmant que les banques fermeront tous les comptes la semaine prochaine sauf si vous mettez immédiatement à jour vos informations, comment utiliseriez-vous VÉRIFIER?»</a:t>
            </a:r>
            <a:endParaRPr>
              <a:solidFill>
                <a:schemeClr val="dk1"/>
              </a:solidFill>
              <a:latin typeface="Inter"/>
              <a:ea typeface="Inter"/>
              <a:cs typeface="Inter"/>
              <a:sym typeface="Inter"/>
            </a:endParaRPr>
          </a:p>
          <a:p>
            <a:pPr indent="0" lvl="0" marL="0" rtl="0" algn="l">
              <a:lnSpc>
                <a:spcPct val="115000"/>
              </a:lnSpc>
              <a:spcBef>
                <a:spcPts val="1200"/>
              </a:spcBef>
              <a:spcAft>
                <a:spcPts val="1200"/>
              </a:spcAft>
              <a:buNone/>
            </a:pPr>
            <a:r>
              <a:rPr b="1" lang="en">
                <a:solidFill>
                  <a:schemeClr val="dk1"/>
                </a:solidFill>
                <a:latin typeface="Inter"/>
                <a:ea typeface="Inter"/>
                <a:cs typeface="Inter"/>
                <a:sym typeface="Inter"/>
              </a:rPr>
              <a:t>Parcourez chaque étape avec le groupe</a:t>
            </a:r>
            <a:endParaRPr b="1" sz="1200">
              <a:solidFill>
                <a:schemeClr val="dk1"/>
              </a:solidFill>
              <a:latin typeface="Inter"/>
              <a:ea typeface="Inter"/>
              <a:cs typeface="Inter"/>
              <a:sym typeface="Inte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8" name="Shape 1828"/>
        <p:cNvGrpSpPr/>
        <p:nvPr/>
      </p:nvGrpSpPr>
      <p:grpSpPr>
        <a:xfrm>
          <a:off x="0" y="0"/>
          <a:ext cx="0" cy="0"/>
          <a:chOff x="0" y="0"/>
          <a:chExt cx="0" cy="0"/>
        </a:xfrm>
      </p:grpSpPr>
      <p:sp>
        <p:nvSpPr>
          <p:cNvPr id="1829" name="Google Shape;1829;g3d0916e44a2_0_14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0" name="Google Shape;1830;g3d0916e44a2_0_14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indent="0" lvl="0" marL="0" rtl="0" algn="l">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Scénarios de Sécurité du Monde Réel</a:t>
            </a:r>
            <a:endParaRPr b="1">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Apprentissage par Scénarios</a:t>
            </a:r>
            <a:r>
              <a:rPr lang="en">
                <a:solidFill>
                  <a:schemeClr val="dk1"/>
                </a:solidFill>
                <a:latin typeface="Inter"/>
                <a:ea typeface="Inter"/>
                <a:cs typeface="Inter"/>
                <a:sym typeface="Inter"/>
              </a:rPr>
              <a:t> (7 minutes):</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«Entraînons-nous avec des situations qui pourraient vraiment arriver à vous ou à des membres de votre famille.»</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Scénario 1 : Groupe WhatsApp familial </a:t>
            </a:r>
            <a:r>
              <a:rPr lang="en">
                <a:solidFill>
                  <a:schemeClr val="dk1"/>
                </a:solidFill>
                <a:latin typeface="Inter"/>
                <a:ea typeface="Inter"/>
                <a:cs typeface="Inter"/>
                <a:sym typeface="Inter"/>
              </a:rPr>
              <a:t>(2.5 minutes):</a:t>
            </a:r>
            <a:r>
              <a:rPr b="1" lang="en">
                <a:solidFill>
                  <a:schemeClr val="dk1"/>
                </a:solidFill>
                <a:latin typeface="Inter"/>
                <a:ea typeface="Inter"/>
                <a:cs typeface="Inter"/>
                <a:sym typeface="Inter"/>
              </a:rPr>
              <a:t> Mise en Place:</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«Votre oncle, en qui vous avez confiance et qui partage généralement des informations fiables, transfère un message dans le groupe familial. Il comporte un logo gouvernemental et affirme qu’il y a une nouvelle politique affectant votre région. Le message demande à tout le monde de le transférer pour avertir les autres. Vous n’êtes pas sûr que ce soit vrai.»</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Processus de Discussion en Groupe:</a:t>
            </a:r>
            <a:endParaRPr>
              <a:solidFill>
                <a:schemeClr val="dk1"/>
              </a:solidFill>
              <a:latin typeface="Inter"/>
              <a:ea typeface="Inter"/>
              <a:cs typeface="Inter"/>
              <a:sym typeface="Inter"/>
            </a:endParaRPr>
          </a:p>
          <a:p>
            <a:pPr indent="-298450" lvl="0" marL="457200" rtl="0" algn="l">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Donnez aux participants 1 minute pour discuter en binômes</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Demandez-leur leurs applications de la méthode VÉRIFIER</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Guidez-les à travers chaque étape s'ils en manquent</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Soulignez le défi émotionnel: «C'est difficile parce que vous faites confiance à votre oncle, mais même les personnes de confiance peuvent accidentellement partager de fausses informations.»</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Points d’Enseignement:</a:t>
            </a:r>
            <a:endParaRPr>
              <a:solidFill>
                <a:schemeClr val="dk1"/>
              </a:solidFill>
              <a:latin typeface="Inter"/>
              <a:ea typeface="Inter"/>
              <a:cs typeface="Inter"/>
              <a:sym typeface="Inter"/>
            </a:endParaRPr>
          </a:p>
          <a:p>
            <a:pPr indent="-298450" lvl="0" marL="457200" rtl="0" algn="l">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Source: un logo gouvernemental ne signifie pas que le message a été créé par le gouvernement</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Détails: les annonces officielles passent généralement par des canaux officiels</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Recherche: vérifiez les sites gouvernementaux et les sources d'information connue</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Impact: De fausses informations politiques peuvent provoquer un stress inutile et de mauvaises décisions.</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Scénario 2 : Sécurité des Achats en Ligne </a:t>
            </a:r>
            <a:r>
              <a:rPr lang="en">
                <a:solidFill>
                  <a:schemeClr val="dk1"/>
                </a:solidFill>
                <a:latin typeface="Inter"/>
                <a:ea typeface="Inter"/>
                <a:cs typeface="Inter"/>
                <a:sym typeface="Inter"/>
              </a:rPr>
              <a:t>(2.5 minutes)</a:t>
            </a:r>
            <a:r>
              <a:rPr b="1" lang="en">
                <a:solidFill>
                  <a:schemeClr val="dk1"/>
                </a:solidFill>
                <a:latin typeface="Inter"/>
                <a:ea typeface="Inter"/>
                <a:cs typeface="Inter"/>
                <a:sym typeface="Inter"/>
              </a:rPr>
              <a:t>: Mise en Place:</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«Vous voyez une offre incroyable sur Facebook: des smartphones neufs beaucoup moins chers que les prix en magasin. Le profil du vendeur semble réel, a de bonnes critiques et montre des photos de clients heureux avec leurs achats. Mais les photos des téléphones semblent presque trop parfaites.»</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Guide de Discussion:</a:t>
            </a:r>
            <a:endParaRPr>
              <a:solidFill>
                <a:schemeClr val="dk1"/>
              </a:solidFill>
              <a:latin typeface="Inter"/>
              <a:ea typeface="Inter"/>
              <a:cs typeface="Inter"/>
              <a:sym typeface="Inter"/>
            </a:endParaRPr>
          </a:p>
          <a:p>
            <a:pPr indent="-298450" lvl="0" marL="457200" rtl="0" algn="l">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Laissez les groupes appliquer la méthode VÉRIFIER</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Concentrez-vous sur les actions de protection pratiques</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Abordez l'élément émotionnel: «Les bonnes affaires sont excitantes, mais les escrocs le savent.»</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Points d'Enseignement Clés</a:t>
            </a:r>
            <a:r>
              <a:rPr lang="en">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indent="-298450" lvl="0" marL="457200" rtl="0" algn="l">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Recherche d'images inversée sur les photos de produits</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Vérifiez si les avis et les photos des clients semblent authentiques</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Vérifiez l’enregistrement de l’entreprise ou une adresse physique</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Utilisez des méthodes de paiement sécurisées qui offrent une protection de l'acheteur</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Scénario 3 : Information de Santé </a:t>
            </a:r>
            <a:r>
              <a:rPr lang="en">
                <a:solidFill>
                  <a:schemeClr val="dk1"/>
                </a:solidFill>
                <a:latin typeface="Inter"/>
                <a:ea typeface="Inter"/>
                <a:cs typeface="Inter"/>
                <a:sym typeface="Inter"/>
              </a:rPr>
              <a:t>(2 minutes)</a:t>
            </a:r>
            <a:r>
              <a:rPr b="1" lang="en">
                <a:solidFill>
                  <a:schemeClr val="dk1"/>
                </a:solidFill>
                <a:latin typeface="Inter"/>
                <a:ea typeface="Inter"/>
                <a:cs typeface="Inter"/>
                <a:sym typeface="Inter"/>
              </a:rPr>
              <a:t>: Mise en Place:</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«Un ami partage un article affirmant qu’un remède maison simple et peu coûteux peut guérir un problème de santé grave qui affecte un membre de votre famille. L’article semble professionnel, mentionne des études et contient des témoignages de personnes qui disent que cela a fonctionné.»</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Points d'Enseignement Critiques:</a:t>
            </a:r>
            <a:endParaRPr>
              <a:solidFill>
                <a:schemeClr val="dk1"/>
              </a:solidFill>
              <a:latin typeface="Inter"/>
              <a:ea typeface="Inter"/>
              <a:cs typeface="Inter"/>
              <a:sym typeface="Inter"/>
            </a:endParaRPr>
          </a:p>
          <a:p>
            <a:pPr indent="-298450" lvl="0" marL="457200" rtl="0" algn="l">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La désinformation sanitaire peut avoir des conséquences graves</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Un aspect professionnel ne signifie pas une précision médicale</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Consultez toujours des professionnels de santé pour des décisions médicales</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Utilisez la méthode VÉRIFIER, mais priorisez la consultation d'experts</a:t>
            </a:r>
            <a:endParaRPr sz="1200">
              <a:solidFill>
                <a:schemeClr val="dk1"/>
              </a:solidFill>
              <a:latin typeface="Inter"/>
              <a:ea typeface="Inter"/>
              <a:cs typeface="Inter"/>
              <a:sym typeface="Inter"/>
            </a:endParaRPr>
          </a:p>
          <a:p>
            <a:pPr indent="0" lvl="0" marL="0" rtl="0" algn="l">
              <a:spcBef>
                <a:spcPts val="12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0" name="Shape 1850"/>
        <p:cNvGrpSpPr/>
        <p:nvPr/>
      </p:nvGrpSpPr>
      <p:grpSpPr>
        <a:xfrm>
          <a:off x="0" y="0"/>
          <a:ext cx="0" cy="0"/>
          <a:chOff x="0" y="0"/>
          <a:chExt cx="0" cy="0"/>
        </a:xfrm>
      </p:grpSpPr>
      <p:sp>
        <p:nvSpPr>
          <p:cNvPr id="1851" name="Google Shape;1851;g3d0916e44a2_0_14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2" name="Google Shape;1852;g3d0916e44a2_0_14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indent="0" lvl="0" marL="0" rtl="0" algn="l">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Protection de la Confidentialité</a:t>
            </a:r>
            <a:endParaRPr b="1">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Sensibilisation Pratique sur la Confidentialité</a:t>
            </a:r>
            <a:r>
              <a:rPr lang="en">
                <a:solidFill>
                  <a:schemeClr val="dk1"/>
                </a:solidFill>
                <a:latin typeface="Inter"/>
                <a:ea typeface="Inter"/>
                <a:cs typeface="Inter"/>
                <a:sym typeface="Inter"/>
              </a:rPr>
              <a:t> (4 minutes):</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«La protection de la confidentialité n'est pas une question de paranoïa - mais de sagesse dans l'utilisation de vos informations personnelles.»</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Lorsque vous utilisez des outils d’IA</a:t>
            </a:r>
            <a:r>
              <a:rPr lang="en">
                <a:solidFill>
                  <a:schemeClr val="dk1"/>
                </a:solidFill>
                <a:latin typeface="Inter"/>
                <a:ea typeface="Inter"/>
                <a:cs typeface="Inter"/>
                <a:sym typeface="Inter"/>
              </a:rPr>
              <a:t> (2 minutes):</a:t>
            </a:r>
            <a:r>
              <a:rPr b="1" lang="en">
                <a:solidFill>
                  <a:schemeClr val="dk1"/>
                </a:solidFill>
                <a:latin typeface="Inter"/>
                <a:ea typeface="Inter"/>
                <a:cs typeface="Inter"/>
                <a:sym typeface="Inter"/>
              </a:rPr>
              <a:t> Ne partagez PAS:</a:t>
            </a:r>
            <a:endParaRPr>
              <a:solidFill>
                <a:schemeClr val="dk1"/>
              </a:solidFill>
              <a:latin typeface="Inter"/>
              <a:ea typeface="Inter"/>
              <a:cs typeface="Inter"/>
              <a:sym typeface="Inter"/>
            </a:endParaRPr>
          </a:p>
          <a:p>
            <a:pPr indent="-298450" lvl="0" marL="457200" rtl="0" algn="l">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Les numéros de carte d’identité nationale ou autres pièces d'identité gouvernementales</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Les informations bancaires ou les codes PIN</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Les photos de documents officiels</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Votre adresse exacte ou vos habitudes quotidiennes</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Informations sûres à partager:</a:t>
            </a:r>
            <a:endParaRPr>
              <a:solidFill>
                <a:schemeClr val="dk1"/>
              </a:solidFill>
              <a:latin typeface="Inter"/>
              <a:ea typeface="Inter"/>
              <a:cs typeface="Inter"/>
              <a:sym typeface="Inter"/>
            </a:endParaRPr>
          </a:p>
          <a:p>
            <a:pPr indent="-298450" lvl="0" marL="457200" rtl="0" algn="l">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Votre localisation générale (par exemple : Dakar ou Abidjan, mais pas votre adresse exacte)</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Les intérêts et préférences généraux</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Des photos non sensibles et du contenu créatif</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Les questions liées à l’apprentissage ou au travail</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Signaux d’Alerte à Surveiller</a:t>
            </a:r>
            <a:r>
              <a:rPr lang="en">
                <a:solidFill>
                  <a:schemeClr val="dk1"/>
                </a:solidFill>
                <a:latin typeface="Inter"/>
                <a:ea typeface="Inter"/>
                <a:cs typeface="Inter"/>
                <a:sym typeface="Inter"/>
              </a:rPr>
              <a:t> (2 minutes):</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«Faites confiance à votre instinct. Si quelque chose vous semble bizarre, c’est probablement le cas.»</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Signes d'Avertissement:</a:t>
            </a:r>
            <a:endParaRPr>
              <a:solidFill>
                <a:schemeClr val="dk1"/>
              </a:solidFill>
              <a:latin typeface="Inter"/>
              <a:ea typeface="Inter"/>
              <a:cs typeface="Inter"/>
              <a:sym typeface="Inter"/>
            </a:endParaRPr>
          </a:p>
          <a:p>
            <a:pPr indent="-298450" lvl="0" marL="457200" rtl="0" algn="l">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Des applications qui demandent des autorisations dont elles n’ont pas besoin (pourquoi une calculatrice aurait-elle besoin d’accéder à vos contacts?)</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Une pression pour télécharger ou s'inscrire immédiatement</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Des offres qui semblent trop belles pour être vraies</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Des demandes d’informations sensibles via des canaux non officiels</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Considérations Spécifiques au Contexte Africain:</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1200"/>
              </a:spcAft>
              <a:buNone/>
            </a:pPr>
            <a:r>
              <a:rPr lang="en">
                <a:solidFill>
                  <a:schemeClr val="dk1"/>
                </a:solidFill>
                <a:latin typeface="Inter"/>
                <a:ea typeface="Inter"/>
                <a:cs typeface="Inter"/>
                <a:sym typeface="Inter"/>
              </a:rPr>
              <a:t>«Soyez particulièrement vigilants avec les applications ou services qui ne sont pas bien établis au Sénégal ou en Côte d’Ivoire. Certains services internationaux peuvent ne pas respecter les mêmes normes de confidentialité que celles auxquelles nous nous attendons, et certains pourraient ne pas avoir de support client local en cas de problème.»</a:t>
            </a:r>
            <a:endParaRPr b="1" sz="1200">
              <a:solidFill>
                <a:schemeClr val="dk1"/>
              </a:solidFill>
              <a:latin typeface="Inter"/>
              <a:ea typeface="Inter"/>
              <a:cs typeface="Inter"/>
              <a:sym typeface="Inte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8" name="Shape 1908"/>
        <p:cNvGrpSpPr/>
        <p:nvPr/>
      </p:nvGrpSpPr>
      <p:grpSpPr>
        <a:xfrm>
          <a:off x="0" y="0"/>
          <a:ext cx="0" cy="0"/>
          <a:chOff x="0" y="0"/>
          <a:chExt cx="0" cy="0"/>
        </a:xfrm>
      </p:grpSpPr>
      <p:sp>
        <p:nvSpPr>
          <p:cNvPr id="1909" name="Google Shape;1909;g3d0916e44a2_0_15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0" name="Google Shape;1910;g3d0916e44a2_0_15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indent="0" lvl="0" marL="0" rtl="0" algn="l">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Protéger Votre Famille</a:t>
            </a:r>
            <a:endParaRPr b="1">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Approche de Responsabilité Communautaire </a:t>
            </a:r>
            <a:r>
              <a:rPr lang="en">
                <a:solidFill>
                  <a:schemeClr val="dk1"/>
                </a:solidFill>
                <a:latin typeface="Inter"/>
                <a:ea typeface="Inter"/>
                <a:cs typeface="Inter"/>
                <a:sym typeface="Inter"/>
              </a:rPr>
              <a:t>(2 minutes):</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«Votre culture numérique en matière d’IA ne vous protège pas seulement vous – elle protège tout votre réseau. Vous devenez une source fiable de sagesse numérique pour votre famille et votre communauté.»</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Enseigner aux Autres</a:t>
            </a:r>
            <a:r>
              <a:rPr lang="en">
                <a:solidFill>
                  <a:schemeClr val="dk1"/>
                </a:solidFill>
                <a:latin typeface="Inter"/>
                <a:ea typeface="Inter"/>
                <a:cs typeface="Inter"/>
                <a:sym typeface="Inter"/>
              </a:rPr>
              <a:t> (1 minute):</a:t>
            </a:r>
            <a:endParaRPr>
              <a:solidFill>
                <a:schemeClr val="dk1"/>
              </a:solidFill>
              <a:latin typeface="Inter"/>
              <a:ea typeface="Inter"/>
              <a:cs typeface="Inter"/>
              <a:sym typeface="Inter"/>
            </a:endParaRPr>
          </a:p>
          <a:p>
            <a:pPr indent="-298450" lvl="0" marL="457200" rtl="0" algn="l">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Partagez la méthode VÉRIFIER avec les membres de votre famille</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Aidez les proches plus âgés à reconnaître les contenus suspects</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Apprenez aux enfants à identifier les contenus générés par l’IA qu’ils peuvent rencontrer en ligne</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Soyez patients – souvenez-vous de votre ressenti avant d’acquérir ces compétences</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Lorsque vous rencontrez du contenu nuisible</a:t>
            </a:r>
            <a:r>
              <a:rPr lang="en">
                <a:solidFill>
                  <a:schemeClr val="dk1"/>
                </a:solidFill>
                <a:latin typeface="Inter"/>
                <a:ea typeface="Inter"/>
                <a:cs typeface="Inter"/>
                <a:sym typeface="Inter"/>
              </a:rPr>
              <a:t> (1 minute)</a:t>
            </a:r>
            <a:r>
              <a:rPr b="1" lang="en">
                <a:solidFill>
                  <a:schemeClr val="dk1"/>
                </a:solidFill>
                <a:latin typeface="Inter"/>
                <a:ea typeface="Inter"/>
                <a:cs typeface="Inter"/>
                <a:sym typeface="Inter"/>
              </a:rPr>
              <a:t>: Étapes à suivre:</a:t>
            </a:r>
            <a:endParaRPr b="1">
              <a:solidFill>
                <a:schemeClr val="dk1"/>
              </a:solidFill>
              <a:latin typeface="Inter"/>
              <a:ea typeface="Inter"/>
              <a:cs typeface="Inter"/>
              <a:sym typeface="Inter"/>
            </a:endParaRPr>
          </a:p>
          <a:p>
            <a:pPr indent="-298450" lvl="0" marL="457200" rtl="0" algn="l">
              <a:lnSpc>
                <a:spcPct val="115000"/>
              </a:lnSpc>
              <a:spcBef>
                <a:spcPts val="1200"/>
              </a:spcBef>
              <a:spcAft>
                <a:spcPts val="0"/>
              </a:spcAft>
              <a:buClr>
                <a:schemeClr val="dk1"/>
              </a:buClr>
              <a:buSzPts val="1100"/>
              <a:buFont typeface="Inter"/>
              <a:buAutoNum type="arabicPeriod"/>
            </a:pPr>
            <a:r>
              <a:rPr lang="en">
                <a:solidFill>
                  <a:schemeClr val="dk1"/>
                </a:solidFill>
                <a:latin typeface="Inter"/>
                <a:ea typeface="Inter"/>
                <a:cs typeface="Inter"/>
                <a:sym typeface="Inter"/>
              </a:rPr>
              <a:t>Ne le partagez pas davantage (même pour avertir les gens – cela peut le propager encore plus)</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AutoNum type="arabicPeriod"/>
            </a:pPr>
            <a:r>
              <a:rPr lang="en">
                <a:solidFill>
                  <a:schemeClr val="dk1"/>
                </a:solidFill>
                <a:latin typeface="Inter"/>
                <a:ea typeface="Inter"/>
                <a:cs typeface="Inter"/>
                <a:sym typeface="Inter"/>
              </a:rPr>
              <a:t>Signalez-le sur la plateforme en utilisant les outils officiels de signalement</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AutoNum type="arabicPeriod"/>
            </a:pPr>
            <a:r>
              <a:rPr lang="en">
                <a:solidFill>
                  <a:schemeClr val="dk1"/>
                </a:solidFill>
                <a:latin typeface="Inter"/>
                <a:ea typeface="Inter"/>
                <a:cs typeface="Inter"/>
                <a:sym typeface="Inter"/>
              </a:rPr>
              <a:t>Informez directement les personnes concernées via des messages privés</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AutoNum type="arabicPeriod"/>
            </a:pPr>
            <a:r>
              <a:rPr lang="en">
                <a:solidFill>
                  <a:schemeClr val="dk1"/>
                </a:solidFill>
                <a:latin typeface="Inter"/>
                <a:ea typeface="Inter"/>
                <a:cs typeface="Inter"/>
                <a:sym typeface="Inter"/>
              </a:rPr>
              <a:t>Contactez les autorités en cas de menace grave ou d’arnaque</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Renforcer la Résilience Communautaire</a:t>
            </a:r>
            <a:r>
              <a:rPr lang="en">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1200"/>
              </a:spcAft>
              <a:buNone/>
            </a:pPr>
            <a:r>
              <a:rPr lang="en">
                <a:solidFill>
                  <a:schemeClr val="dk1"/>
                </a:solidFill>
                <a:latin typeface="Inter"/>
                <a:ea typeface="Inter"/>
                <a:cs typeface="Inter"/>
                <a:sym typeface="Inter"/>
              </a:rPr>
              <a:t>«Lorsque vous vérifiez les faits avant de les partager, lorsque vous aidez les autres à vérifier les informations, lorsque vous signalez les contenus nuisibles – vous ne vous protégez pas seulement vous-même. Vous contribuez à construire une communauté numérique plus sûre et plus intelligente pour tous.»</a:t>
            </a:r>
            <a:endParaRPr b="1" sz="1200">
              <a:solidFill>
                <a:schemeClr val="dk1"/>
              </a:solidFill>
              <a:latin typeface="Inter"/>
              <a:ea typeface="Inter"/>
              <a:cs typeface="Inter"/>
              <a:sym typeface="Inte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5" name="Shape 1955"/>
        <p:cNvGrpSpPr/>
        <p:nvPr/>
      </p:nvGrpSpPr>
      <p:grpSpPr>
        <a:xfrm>
          <a:off x="0" y="0"/>
          <a:ext cx="0" cy="0"/>
          <a:chOff x="0" y="0"/>
          <a:chExt cx="0" cy="0"/>
        </a:xfrm>
      </p:grpSpPr>
      <p:sp>
        <p:nvSpPr>
          <p:cNvPr id="1956" name="Google Shape;1956;g3d0916e44a2_0_16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7" name="Google Shape;1957;g3d0916e44a2_0_16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800"/>
              </a:spcBef>
              <a:spcAft>
                <a:spcPts val="0"/>
              </a:spcAft>
              <a:buClr>
                <a:schemeClr val="dk1"/>
              </a:buClr>
              <a:buSzPts val="1100"/>
              <a:buFont typeface="Arial"/>
              <a:buNone/>
            </a:pPr>
            <a:r>
              <a:rPr b="1" lang="en">
                <a:solidFill>
                  <a:schemeClr val="dk1"/>
                </a:solidFill>
                <a:latin typeface="Inter"/>
                <a:ea typeface="Inter"/>
                <a:cs typeface="Inter"/>
                <a:sym typeface="Inter"/>
              </a:rPr>
              <a:t>NOTES DE L'INTERVENANT:</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1200"/>
              </a:spcAft>
              <a:buClr>
                <a:schemeClr val="dk1"/>
              </a:buClr>
              <a:buSzPts val="1100"/>
              <a:buFont typeface="Arial"/>
              <a:buNone/>
            </a:pPr>
            <a:r>
              <a:rPr lang="en" sz="1200">
                <a:solidFill>
                  <a:schemeClr val="dk1"/>
                </a:solidFill>
                <a:latin typeface="Inter"/>
                <a:ea typeface="Inter"/>
                <a:cs typeface="Inter"/>
                <a:sym typeface="Inter"/>
              </a:rPr>
              <a:t>Objectif d’apprentissage: Les participants se sentiront autonomes pour explorer les opportunités liées à l’IA et se verront comme des créateurs, et non seulement des consommateurs, de technologies d’IA.</a:t>
            </a:r>
            <a:endParaRPr sz="1200">
              <a:solidFill>
                <a:schemeClr val="dk1"/>
              </a:solidFill>
              <a:latin typeface="Inter"/>
              <a:ea typeface="Inter"/>
              <a:cs typeface="Inter"/>
              <a:sym typeface="Inte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1" name="Shape 1961"/>
        <p:cNvGrpSpPr/>
        <p:nvPr/>
      </p:nvGrpSpPr>
      <p:grpSpPr>
        <a:xfrm>
          <a:off x="0" y="0"/>
          <a:ext cx="0" cy="0"/>
          <a:chOff x="0" y="0"/>
          <a:chExt cx="0" cy="0"/>
        </a:xfrm>
      </p:grpSpPr>
      <p:sp>
        <p:nvSpPr>
          <p:cNvPr id="1962" name="Google Shape;1962;g3d0916e44a2_0_16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3" name="Google Shape;1963;g3d0916e44a2_0_16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NOTES DE L'INTERVENANT:</a:t>
            </a:r>
            <a:r>
              <a:rPr lang="en">
                <a:solidFill>
                  <a:schemeClr val="dk1"/>
                </a:solidFill>
                <a:latin typeface="Inter"/>
                <a:ea typeface="Inter"/>
                <a:cs typeface="Inter"/>
                <a:sym typeface="Inter"/>
              </a:rPr>
              <a:t> </a:t>
            </a:r>
            <a:endParaRPr b="1">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Mise en contexte (2 minutes):</a:t>
            </a:r>
            <a:endParaRPr b="1">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«L’IA ne se développe pas seulement à Silicon Valley ou à Pékin — elle crée de véritables opportunités d’emploi ici même, en Afrique. Et vous n’avez pas besoin d’être un génie de la technologie pour participer à ce secteur en pleine croissance.»</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Aperçu des parcours professionnels (5 minutes):</a:t>
            </a:r>
            <a:endParaRPr b="1">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Chercheurs et Spécialistes en IA (1 minute)</a:t>
            </a:r>
            <a:r>
              <a:rPr lang="en">
                <a:solidFill>
                  <a:schemeClr val="dk1"/>
                </a:solidFill>
                <a:latin typeface="Inter"/>
                <a:ea typeface="Inter"/>
                <a:cs typeface="Inter"/>
                <a:sym typeface="Inter"/>
              </a:rPr>
              <a:t> «Des professionnels comme Dr Timnit Gebru (Éthiopienne-Américaine) mènent les discussions mondiales pour rendre l’IA équitable et inclusive. Actuellement, des chercheurs à travers l’Afrique travaillent sur des IA capables de comprendre nos langues, reconnaître nos visages avec précision et résoudre des problèmes spécifiques aux contextes africains.»</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Scientifiques de Données et  Analystes (1 minute): </a:t>
            </a:r>
            <a:endParaRPr b="1">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«Des entreprises comme Flutterwave au Nigeria, Safaricom au Kenya et Naspers en Afrique du Sud emploient des professionnels des données qui utilisent l’IA pour détecter la fraude, anticiper les besoins des clients et améliorer les services. Ce sont des compétences accessibles - de nombreux scientifiques de données ont commencé dans des domaines comme la comptabilité, les statistiques ou l’analyse commerciale.» </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Applications de l’IA en Entreprise (1 minute):</a:t>
            </a:r>
            <a:r>
              <a:rPr lang="en">
                <a:solidFill>
                  <a:schemeClr val="dk1"/>
                </a:solidFill>
                <a:latin typeface="Inter"/>
                <a:ea typeface="Inter"/>
                <a:cs typeface="Inter"/>
                <a:sym typeface="Inter"/>
              </a:rPr>
              <a:t> «La demande augmente pour des personnes capables d’aider les entreprises africaines à adopter des outils d’IA - consultants conseillant les banques sur les chatbots, spécialistes aidant les commerçants à optimiser leurs stocks, professionnels formant le personnel aux outils d’IA. Votre expérience en affaires est précieuse ici.»</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Création Artistique avec l’IA (1 minute): </a:t>
            </a:r>
            <a:r>
              <a:rPr lang="en">
                <a:solidFill>
                  <a:schemeClr val="dk1"/>
                </a:solidFill>
                <a:latin typeface="Inter"/>
                <a:ea typeface="Inter"/>
                <a:cs typeface="Inter"/>
                <a:sym typeface="Inter"/>
              </a:rPr>
              <a:t>«Les artistes et créateurs numériques sur le continent utilisent l’IA pour enrichir le contenu médiatique local et soutenir la publicité. Les graphistes, rédacteurs et marketeurs qui maîtrisent les outils d’IA ont un avantage compétitif. Ne restez pas à l’écart!»</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Enseignants et Formateurs en IA (1 minute) </a:t>
            </a:r>
            <a:r>
              <a:rPr lang="en">
                <a:solidFill>
                  <a:schemeClr val="dk1"/>
                </a:solidFill>
                <a:latin typeface="Inter"/>
                <a:ea typeface="Inter"/>
                <a:cs typeface="Inter"/>
                <a:sym typeface="Inter"/>
              </a:rPr>
              <a:t>«Avec le développement de l’IA en Afrique, la demande est énorme pour des personnes capables d’enseigner aux autres — non seulement dans les universités, mais aussi dans les entreprises, les centres communautaires et sur les plateformes en ligne. Si vous avez de l’expérience en enseignement ou aimez aider les autres à apprendre, cela peut être votre voie vers l’IA.»</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Entrepreneurs et Innovateurs en IA (1 minute):</a:t>
            </a:r>
            <a:r>
              <a:rPr lang="en">
                <a:solidFill>
                  <a:schemeClr val="dk1"/>
                </a:solidFill>
                <a:latin typeface="Inter"/>
                <a:ea typeface="Inter"/>
                <a:cs typeface="Inter"/>
                <a:sym typeface="Inter"/>
              </a:rPr>
              <a:t> «Des adultes à travers l’Afrique créent des entreprises alimentées par l’IA: des applications aidant les petites entreprises à gérer leur comptabilité, des plateformes mettant en relation les travailleurs informels avec des opportunités, des solutions améliorant l’accès aux soins de santé dans les zones mal desservies. Ils résolvent les problèmes africains avec des solutions africaines.»</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Exercice de Traduction des Compétences (2 minutes):</a:t>
            </a:r>
            <a:endParaRPr b="1">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«Réfléchissons à vos compétences actuelles. Si vous travaillez dans:»</a:t>
            </a:r>
            <a:endParaRPr>
              <a:solidFill>
                <a:schemeClr val="dk1"/>
              </a:solidFill>
              <a:latin typeface="Inter"/>
              <a:ea typeface="Inter"/>
              <a:cs typeface="Inter"/>
              <a:sym typeface="Inter"/>
            </a:endParaRPr>
          </a:p>
          <a:p>
            <a:pPr indent="-298450" lvl="0" marL="457200" rtl="0" algn="l">
              <a:lnSpc>
                <a:spcPct val="115000"/>
              </a:lnSpc>
              <a:spcBef>
                <a:spcPts val="1200"/>
              </a:spcBef>
              <a:spcAft>
                <a:spcPts val="0"/>
              </a:spcAft>
              <a:buClr>
                <a:schemeClr val="dk1"/>
              </a:buClr>
              <a:buSzPts val="1100"/>
              <a:buChar char="●"/>
            </a:pPr>
            <a:r>
              <a:rPr b="1" lang="en">
                <a:solidFill>
                  <a:schemeClr val="dk1"/>
                </a:solidFill>
                <a:latin typeface="Inter"/>
                <a:ea typeface="Inter"/>
                <a:cs typeface="Inter"/>
                <a:sym typeface="Inter"/>
              </a:rPr>
              <a:t>Service client → </a:t>
            </a:r>
            <a:r>
              <a:rPr lang="en">
                <a:solidFill>
                  <a:schemeClr val="dk1"/>
                </a:solidFill>
                <a:latin typeface="Inter"/>
                <a:ea typeface="Inter"/>
                <a:cs typeface="Inter"/>
                <a:sym typeface="Inter"/>
              </a:rPr>
              <a:t>Vous comprenez les besoins des utilisateurs (utile pour former des chatbots IA)</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latin typeface="Inter"/>
                <a:ea typeface="Inter"/>
                <a:cs typeface="Inter"/>
                <a:sym typeface="Inter"/>
              </a:rPr>
              <a:t>Ventes ou marketing → </a:t>
            </a:r>
            <a:r>
              <a:rPr lang="en">
                <a:solidFill>
                  <a:schemeClr val="dk1"/>
                </a:solidFill>
                <a:latin typeface="Inter"/>
                <a:ea typeface="Inter"/>
                <a:cs typeface="Inter"/>
                <a:sym typeface="Inter"/>
              </a:rPr>
              <a:t>Vous maîtrisez la communication persuasive (utile pour les outils de contenu IA)</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latin typeface="Inter"/>
                <a:ea typeface="Inter"/>
                <a:cs typeface="Inter"/>
                <a:sym typeface="Inter"/>
              </a:rPr>
              <a:t>Administration → </a:t>
            </a:r>
            <a:r>
              <a:rPr lang="en">
                <a:solidFill>
                  <a:schemeClr val="dk1"/>
                </a:solidFill>
                <a:latin typeface="Inter"/>
                <a:ea typeface="Inter"/>
                <a:cs typeface="Inter"/>
                <a:sym typeface="Inter"/>
              </a:rPr>
              <a:t>Vous gérez l’information (utile pour la préparation de données)</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latin typeface="Inter"/>
                <a:ea typeface="Inter"/>
                <a:cs typeface="Inter"/>
                <a:sym typeface="Inter"/>
              </a:rPr>
              <a:t>Enseignement ou formation → </a:t>
            </a:r>
            <a:r>
              <a:rPr lang="en">
                <a:solidFill>
                  <a:schemeClr val="dk1"/>
                </a:solidFill>
                <a:latin typeface="Inter"/>
                <a:ea typeface="Inter"/>
                <a:cs typeface="Inter"/>
                <a:sym typeface="Inter"/>
              </a:rPr>
              <a:t>Vous expliquez des idées complexes simplement (utile pour les rôles éducatifs en IA)</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Discussion interactive: </a:t>
            </a:r>
            <a:r>
              <a:rPr lang="en">
                <a:solidFill>
                  <a:schemeClr val="dk1"/>
                </a:solidFill>
                <a:latin typeface="Inter"/>
                <a:ea typeface="Inter"/>
                <a:cs typeface="Inter"/>
                <a:sym typeface="Inter"/>
              </a:rPr>
              <a:t>«Quelles compétences de votre travail actuel pourraient être transférées vers des carrières liées à l’IA? Écoutons quelques participants.»</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Parcours Pratiques (2 minutes):</a:t>
            </a:r>
            <a:endParaRPr b="1">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Pas besoin de tout recommencer: </a:t>
            </a:r>
            <a:r>
              <a:rPr lang="en">
                <a:solidFill>
                  <a:schemeClr val="dk1"/>
                </a:solidFill>
                <a:latin typeface="Inter"/>
                <a:ea typeface="Inter"/>
                <a:cs typeface="Inter"/>
                <a:sym typeface="Inter"/>
              </a:rPr>
              <a:t>«De nombreuses carrières en IA ne nécessitent pas de devenir programmeur. Vous pouvez:»</a:t>
            </a:r>
            <a:endParaRPr>
              <a:solidFill>
                <a:schemeClr val="dk1"/>
              </a:solidFill>
              <a:latin typeface="Inter"/>
              <a:ea typeface="Inter"/>
              <a:cs typeface="Inter"/>
              <a:sym typeface="Inter"/>
            </a:endParaRPr>
          </a:p>
          <a:p>
            <a:pPr indent="-298450" lvl="0" marL="457200" rtl="0" algn="l">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Ajouter des compétences IA à votre rôle actuel (utiliser les outils IA pour travailler plus efficacement)</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Faire une transition progressive (apprendre les applications IA dans votre secteur)</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Se spécialiser dans la formation ou le support IA (aider les autres à adopter l’IA dans votre entreprise)</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Devenir consultant ou freelance (conseiller les petites entreprises sur les outils IA)</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Se lancer dans l’IA:</a:t>
            </a:r>
            <a:endParaRPr b="1">
              <a:solidFill>
                <a:schemeClr val="dk1"/>
              </a:solidFill>
              <a:latin typeface="Inter"/>
              <a:ea typeface="Inter"/>
              <a:cs typeface="Inter"/>
              <a:sym typeface="Inter"/>
            </a:endParaRPr>
          </a:p>
          <a:p>
            <a:pPr indent="-298450" lvl="0" marL="457200" rtl="0" algn="l">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Des cours en ligne gratuits pour apprendre les bases de l’IA</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Des certifications professionnelles disponibles en quelques mois, pas en années</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De nombreux rôles valorisent votre expérience de vie et votre connaissance locale</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Commencez par maîtriser les outils IA pertinents pour votre travail actuel</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Message d’encouragement (1 minute):</a:t>
            </a:r>
            <a:endParaRPr b="1">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«Le domaine de l’IA a besoin de personnes qui comprennent le contexte africain — nos marchés, nos défis, nos cultures. Votre connaissance du fonctionnement réel des choses en Afrique est précieuse. Vous n’êtes pas en retard — vous êtes exactement la personne dont l’industrie africaine de l’IA a besoin.»</a:t>
            </a:r>
            <a:endParaRPr>
              <a:solidFill>
                <a:schemeClr val="dk1"/>
              </a:solidFill>
              <a:latin typeface="Inter"/>
              <a:ea typeface="Inter"/>
              <a:cs typeface="Inter"/>
              <a:sym typeface="Inter"/>
            </a:endParaRPr>
          </a:p>
          <a:p>
            <a:pPr indent="0" lvl="0" marL="0" rtl="0" algn="l">
              <a:lnSpc>
                <a:spcPct val="115000"/>
              </a:lnSpc>
              <a:spcBef>
                <a:spcPts val="1200"/>
              </a:spcBef>
              <a:spcAft>
                <a:spcPts val="1200"/>
              </a:spcAft>
              <a:buNone/>
            </a:pPr>
            <a:r>
              <a:rPr b="1" lang="en">
                <a:solidFill>
                  <a:schemeClr val="dk1"/>
                </a:solidFill>
                <a:latin typeface="Inter"/>
                <a:ea typeface="Inter"/>
                <a:cs typeface="Inter"/>
                <a:sym typeface="Inter"/>
              </a:rPr>
              <a:t>Réalité: </a:t>
            </a:r>
            <a:r>
              <a:rPr lang="en">
                <a:solidFill>
                  <a:schemeClr val="dk1"/>
                </a:solidFill>
                <a:latin typeface="Inter"/>
                <a:ea typeface="Inter"/>
                <a:cs typeface="Inter"/>
                <a:sym typeface="Inter"/>
              </a:rPr>
              <a:t>«Il ne s’agit pas de réussir du jour au lendemain ni de devenir riche rapidement. Il s’agit de reconnaître que l’IA crée de nouvelles opportunités, et que vos compétences et connaissances existantes peuvent vous aider à y accéder. Commencez là où vous êtes, utilisez ce que vous avez, et apprenez ce dont vous avez besoin.»</a:t>
            </a:r>
            <a:endParaRPr b="1" sz="1200">
              <a:solidFill>
                <a:schemeClr val="dk1"/>
              </a:solidFill>
              <a:latin typeface="Inter"/>
              <a:ea typeface="Inter"/>
              <a:cs typeface="Inter"/>
              <a:sym typeface="Inte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1" name="Shape 1991"/>
        <p:cNvGrpSpPr/>
        <p:nvPr/>
      </p:nvGrpSpPr>
      <p:grpSpPr>
        <a:xfrm>
          <a:off x="0" y="0"/>
          <a:ext cx="0" cy="0"/>
          <a:chOff x="0" y="0"/>
          <a:chExt cx="0" cy="0"/>
        </a:xfrm>
      </p:grpSpPr>
      <p:sp>
        <p:nvSpPr>
          <p:cNvPr id="1992" name="Google Shape;1992;g3d0916e44a2_0_16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3" name="Google Shape;1993;g3d0916e44a2_0_16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800"/>
              </a:spcBef>
              <a:spcAft>
                <a:spcPts val="0"/>
              </a:spcAft>
              <a:buClr>
                <a:schemeClr val="dk1"/>
              </a:buClr>
              <a:buSzPts val="1100"/>
              <a:buFont typeface="Arial"/>
              <a:buNone/>
            </a:pPr>
            <a:r>
              <a:rPr b="1" lang="en">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Mise en contexte (1 minute):</a:t>
            </a:r>
            <a:endParaRPr b="1">
              <a:solidFill>
                <a:schemeClr val="dk1"/>
              </a:solidFill>
              <a:latin typeface="Inter"/>
              <a:ea typeface="Inter"/>
              <a:cs typeface="Inter"/>
              <a:sym typeface="Inter"/>
            </a:endParaRPr>
          </a:p>
          <a:p>
            <a:pPr indent="0" lvl="0" marL="0" rtl="0" algn="l">
              <a:lnSpc>
                <a:spcPct val="115000"/>
              </a:lnSpc>
              <a:spcBef>
                <a:spcPts val="1200"/>
              </a:spcBef>
              <a:spcAft>
                <a:spcPts val="1200"/>
              </a:spcAft>
              <a:buClr>
                <a:schemeClr val="dk1"/>
              </a:buClr>
              <a:buSzPts val="1100"/>
              <a:buFont typeface="Arial"/>
              <a:buNone/>
            </a:pPr>
            <a:r>
              <a:rPr lang="en">
                <a:solidFill>
                  <a:schemeClr val="dk1"/>
                </a:solidFill>
                <a:latin typeface="Inter"/>
                <a:ea typeface="Inter"/>
                <a:cs typeface="Inter"/>
                <a:sym typeface="Inter"/>
              </a:rPr>
              <a:t>«Vous n’avez pas besoin de devenir programmeur informatique pour réussir dans un environnement de travail intégrant l’IA. Les compétences les plus précieuses sont souvent celles que vous possédez déjà — il suffit de les appliquer différemment.»</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6" name="Shape 1996"/>
        <p:cNvGrpSpPr/>
        <p:nvPr/>
      </p:nvGrpSpPr>
      <p:grpSpPr>
        <a:xfrm>
          <a:off x="0" y="0"/>
          <a:ext cx="0" cy="0"/>
          <a:chOff x="0" y="0"/>
          <a:chExt cx="0" cy="0"/>
        </a:xfrm>
      </p:grpSpPr>
      <p:sp>
        <p:nvSpPr>
          <p:cNvPr id="1997" name="Google Shape;1997;g3d0916e44a2_0_16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8" name="Google Shape;1998;g3d0916e44a2_0_16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800"/>
              </a:spcBef>
              <a:spcAft>
                <a:spcPts val="0"/>
              </a:spcAft>
              <a:buClr>
                <a:schemeClr val="dk1"/>
              </a:buClr>
              <a:buSzPts val="1100"/>
              <a:buFont typeface="Arial"/>
              <a:buNone/>
            </a:pPr>
            <a:r>
              <a:rPr b="1" lang="en">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Mise en contexte (1 minute):</a:t>
            </a:r>
            <a:endParaRPr b="1">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«Vous n’avez pas besoin de devenir programmeur informatique pour réussir dans un environnement de travail intégrant l’IA. Les compétences les plus précieuses sont souvent celles que vous possédez déjà — il suffit de les appliquer différemment.»</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Aperçu des compétences clés (7 minutes):</a:t>
            </a:r>
            <a:endParaRPr b="1">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Pensée critique et Jugement (2 minutes):</a:t>
            </a:r>
            <a:endParaRPr b="1">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«L’IA peut traiter l’information rapidement, mais elle ne peut pas appliquer la sagesse, le contexte culturel ou le jugement éthique. Votre capacité à évaluer l’information de manière critique devient donc plus précieuse, et non moins importante.»</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Applications Pratiques:</a:t>
            </a:r>
            <a:endParaRPr b="1">
              <a:solidFill>
                <a:schemeClr val="dk1"/>
              </a:solidFill>
              <a:latin typeface="Inter"/>
              <a:ea typeface="Inter"/>
              <a:cs typeface="Inter"/>
              <a:sym typeface="Inter"/>
            </a:endParaRPr>
          </a:p>
          <a:p>
            <a:pPr indent="-298450" lvl="0" marL="457200" rtl="0" algn="l">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Évaluer les contenus générés par l’IA avant de les utiliser dans un contexte professionnel</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Remettre en question les hypothèses dans les recommandations de l’IA</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Identifier quand les suggestions de l’IA ne correspondent pas à votre contexte spécifique</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Reconnaître les biais ou les erreurs dans les résultats produits par l’IA</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Exemple du Contexte Africain:</a:t>
            </a:r>
            <a:r>
              <a:rPr lang="en">
                <a:solidFill>
                  <a:schemeClr val="dk1"/>
                </a:solidFill>
                <a:latin typeface="Inter"/>
                <a:ea typeface="Inter"/>
                <a:cs typeface="Inter"/>
                <a:sym typeface="Inter"/>
              </a:rPr>
              <a:t> «Lorsque l’IA propose des stratégies commerciales ou fournit des analyses de marché pour l’Afrique, votre compréhension des réalités économiques locales, du fonctionnement du secteur informel et des facteurs culturels vous aide à savoir quoi accepter et quoi adapter. L’IA ne comprend pas que de nombreuses transactions sur les marchés africains reposent sur les relations et la confiance, et pas uniquement sur les données.»</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Communication Efficace (1,5 minute):</a:t>
            </a:r>
            <a:endParaRPr b="1">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«L’IA peut rédiger des messages, mais les compétences humaines en communication sont plus importantes que jamais. Vous devez savoir quoi demander à l’IA, comment affiner ses réponses et comment communiquer avec empathie et sensibilité culturelle.»</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Pourquoi c’est Important:</a:t>
            </a:r>
            <a:endParaRPr b="1">
              <a:solidFill>
                <a:schemeClr val="dk1"/>
              </a:solidFill>
              <a:latin typeface="Inter"/>
              <a:ea typeface="Inter"/>
              <a:cs typeface="Inter"/>
              <a:sym typeface="Inter"/>
            </a:endParaRPr>
          </a:p>
          <a:p>
            <a:pPr indent="-298450" lvl="0" marL="457200" rtl="0" algn="l">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Rédiger des instructions (prompts) claires pour obtenir des résultats utiles de l’IA</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Modifier le contenu généré par l’IA pour qu’il paraisse authentique et approprié</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Expliquer des idées complexes à des collègues qui ne maîtrisent pas l’IA</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Maintenir le lien humain dans des environnements de travail de plus en plus numériques</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Exemple Concret:</a:t>
            </a:r>
            <a:r>
              <a:rPr lang="en">
                <a:solidFill>
                  <a:schemeClr val="dk1"/>
                </a:solidFill>
                <a:latin typeface="Inter"/>
                <a:ea typeface="Inter"/>
                <a:cs typeface="Inter"/>
                <a:sym typeface="Inter"/>
              </a:rPr>
              <a:t> «L’IA peut rédiger un e-mail professionnel, mais vous savez s’il faut utiliser un ton formel ou alterner entre plusieurs langues dans un environnement multilingue. Vous savez quand un message WhatsApp est plus approprié qu’un e-mail, et quand un appel vocal permet de créer une relation de confiance plus forte qu’un simple texte.»</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Adaptabilité &amp; Apprentissage Continu (1,5 minute):</a:t>
            </a:r>
            <a:endParaRPr b="1">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«Les outils d’IA évoluent très rapidement. Les professionnels qui réussissent ne sont pas ceux qui savent tout, mais ceux qui apprennent vite et adaptent leurs méthodes de travail en continu.»</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Approche Pratique:</a:t>
            </a:r>
            <a:endParaRPr b="1">
              <a:solidFill>
                <a:schemeClr val="dk1"/>
              </a:solidFill>
              <a:latin typeface="Inter"/>
              <a:ea typeface="Inter"/>
              <a:cs typeface="Inter"/>
              <a:sym typeface="Inter"/>
            </a:endParaRPr>
          </a:p>
          <a:p>
            <a:pPr indent="-298450" lvl="0" marL="457200" rtl="0" algn="l">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Restez curieux des nouveaux outils d'IA pertinents pour votre secteur d'activité</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N'ayez pas peur de faire des erreurs en apprenant – tout le monde apprend en même temps</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Partagez vos connaissances avec vos collègues – enseigner aux autres renforce votre propre apprentissage</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Concentrez-vous sur la compréhension des principes, plutôt que sur la mémorisation d'outils spécifiques</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Encouragement:</a:t>
            </a:r>
            <a:r>
              <a:rPr lang="en">
                <a:solidFill>
                  <a:schemeClr val="dk1"/>
                </a:solidFill>
                <a:latin typeface="Inter"/>
                <a:ea typeface="Inter"/>
                <a:cs typeface="Inter"/>
                <a:sym typeface="Inter"/>
              </a:rPr>
              <a:t> «Si vous avez appris à utiliser un smartphone, le mobile money ou les réseaux sociaux, vous avez déjà prouvé votre capacité d’adaptation. Les outils d’IA ne sont que la prochaine étape de votre parcours numérique.»</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Connaissances Culturelles et Locales (1,5 minute):</a:t>
            </a:r>
            <a:endParaRPr b="1">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«Votre compréhension des contextes africains, des langues, des marchés et des dynamiques sociales est extrêmement précieuse. L’IA a besoin d’experts humains capables de l’orienter pour qu’elle fonctionne efficacement dans lles divers environnements africains.»</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Pourquoi c'est Votre Avantage:</a:t>
            </a:r>
            <a:endParaRPr b="1">
              <a:solidFill>
                <a:schemeClr val="dk1"/>
              </a:solidFill>
              <a:latin typeface="Inter"/>
              <a:ea typeface="Inter"/>
              <a:cs typeface="Inter"/>
              <a:sym typeface="Inter"/>
            </a:endParaRPr>
          </a:p>
          <a:p>
            <a:pPr indent="-298450" lvl="0" marL="457200" rtl="0" algn="l">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L'IA, principalement entraînée sur des données occidentales, passe souvent à côté des nuances africaines</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Vous comprenez quelles solutions fonctionnent réellement dans votre communauté</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Vous connaissez les considérations culturelles que l'IA doit respecter</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Vous êtes capable d'identifier quand les suggestions de l'IA sont inappropriées aux contextes locaux</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Valeur Réelle:</a:t>
            </a:r>
            <a:r>
              <a:rPr lang="en">
                <a:solidFill>
                  <a:schemeClr val="dk1"/>
                </a:solidFill>
                <a:latin typeface="Inter"/>
                <a:ea typeface="Inter"/>
                <a:cs typeface="Inter"/>
                <a:sym typeface="Inter"/>
              </a:rPr>
              <a:t> «Les entreprises qui étendent leurs services d'IA en Afrique ont besoin de personnes qui comprennent: Comment les marchés informels fonctionnent-ils réellement? Quels sont les protocoles de renforcement de la confiance dans les différentes communautés? Comment les familles multilingues communiquent-elles? Quels sont les véritables obstacles auxquels les gens sont confrontés pour accéder à la technologie? Cette connaissance fait de vous une personne inestimable.»</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Sensibilisation Éthique (0,5 minute) :</a:t>
            </a:r>
            <a:endParaRPr b="1">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«Comprendre les implications éthiques de l’IA — la vie privée, l’équité et la transparence — vous aide à utiliser l’IA de manière responsable et de promouvoir un usage approprié dans votre milieu de travail.»</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Questions à Garder à l'Esprit :</a:t>
            </a:r>
            <a:endParaRPr b="1">
              <a:solidFill>
                <a:schemeClr val="dk1"/>
              </a:solidFill>
              <a:latin typeface="Inter"/>
              <a:ea typeface="Inter"/>
              <a:cs typeface="Inter"/>
              <a:sym typeface="Inter"/>
            </a:endParaRPr>
          </a:p>
          <a:p>
            <a:pPr indent="-298450" lvl="0" marL="457200" rtl="0" algn="l">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Cette application d’IA respecte-t-elle la vie privée des personnes?</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Pourrait-elle désavantager certains groupes?</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Sommes-nous transparents sur l’utilisation de l’IA?</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Quelles sont les conséquences si l’IA se trompe?</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Réflexion Interactive - «Mon inventaire de compétences» (2 minutes):</a:t>
            </a:r>
            <a:endParaRPr b="1">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Activité individuelle (1,5 minute):</a:t>
            </a:r>
            <a:r>
              <a:rPr lang="en">
                <a:solidFill>
                  <a:schemeClr val="dk1"/>
                </a:solidFill>
                <a:latin typeface="Inter"/>
                <a:ea typeface="Inter"/>
                <a:cs typeface="Inter"/>
                <a:sym typeface="Inter"/>
              </a:rPr>
              <a:t> «Prenez un moment pour réfléchir — ou noter si vous avez du papier:»</a:t>
            </a:r>
            <a:endParaRPr>
              <a:solidFill>
                <a:schemeClr val="dk1"/>
              </a:solidFill>
              <a:latin typeface="Inter"/>
              <a:ea typeface="Inter"/>
              <a:cs typeface="Inter"/>
              <a:sym typeface="Inter"/>
            </a:endParaRPr>
          </a:p>
          <a:p>
            <a:pPr indent="-298450" lvl="0" marL="457200" rtl="0" algn="l">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Quelle est une compétence de pensée critique que vous utilisez régulièrement dans votre travail ou votre vie quotidienne?</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Quelle connaissance locale possédez-vous que l’IA ne pourrait pas facilement apprendre?</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Quelle est la nouvelle compétence que vous avez apprise avec succès au cours des cinq dernières années?</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Comment ces forces actuelles pourraient-elles vous aider à travailler efficacement avec l'IA?</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Partage en groupe (0,5 minute): </a:t>
            </a:r>
            <a:r>
              <a:rPr lang="en">
                <a:solidFill>
                  <a:schemeClr val="dk1"/>
                </a:solidFill>
                <a:latin typeface="Inter"/>
                <a:ea typeface="Inter"/>
                <a:cs typeface="Inter"/>
                <a:sym typeface="Inter"/>
              </a:rPr>
              <a:t>«Quelqu’un souhaite partager une force qu’il/elle a identifiée ? Écoutons 2-3 participants.»</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Message d'Autonomisation (1 minute): </a:t>
            </a:r>
            <a:endParaRPr b="1">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L'essentiel à retenir:</a:t>
            </a:r>
            <a:r>
              <a:rPr lang="en">
                <a:solidFill>
                  <a:schemeClr val="dk1"/>
                </a:solidFill>
                <a:latin typeface="Inter"/>
                <a:ea typeface="Inter"/>
                <a:cs typeface="Inter"/>
                <a:sym typeface="Inter"/>
              </a:rPr>
              <a:t> «Les compétences qui vous rendent performant avec l’IA ne sont pas techniques — elles sont humaines. Votre jugement, votre connaissance culturelle, vos capacités de communication et votre aptitude à apprendre sont ce qui compte le plus.»</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Perspective réaliste: </a:t>
            </a:r>
            <a:r>
              <a:rPr lang="en">
                <a:solidFill>
                  <a:schemeClr val="dk1"/>
                </a:solidFill>
                <a:latin typeface="Inter"/>
                <a:ea typeface="Inter"/>
                <a:cs typeface="Inter"/>
                <a:sym typeface="Inter"/>
              </a:rPr>
              <a:t>«Vous ne partez pas de zéro. Vous vous appuyez sur votre expérience de vie, vos connaissances professionnelles et votre compréhension culturelle. L'IA est un outil puissant, mais c'est vous qui apportez la sagesse, le contexte et le sens à son utilisation.»</a:t>
            </a:r>
            <a:endParaRPr>
              <a:solidFill>
                <a:schemeClr val="dk1"/>
              </a:solidFill>
              <a:latin typeface="Inter"/>
              <a:ea typeface="Inter"/>
              <a:cs typeface="Inter"/>
              <a:sym typeface="Inter"/>
            </a:endParaRPr>
          </a:p>
          <a:p>
            <a:pPr indent="0" lvl="0" marL="0" rtl="0" algn="l">
              <a:lnSpc>
                <a:spcPct val="115000"/>
              </a:lnSpc>
              <a:spcBef>
                <a:spcPts val="1200"/>
              </a:spcBef>
              <a:spcAft>
                <a:spcPts val="1200"/>
              </a:spcAft>
              <a:buNone/>
            </a:pPr>
            <a:r>
              <a:rPr b="1" lang="en">
                <a:solidFill>
                  <a:schemeClr val="dk1"/>
                </a:solidFill>
                <a:latin typeface="Inter"/>
                <a:ea typeface="Inter"/>
                <a:cs typeface="Inter"/>
                <a:sym typeface="Inter"/>
              </a:rPr>
              <a:t>Transition vers la section suivante: </a:t>
            </a:r>
            <a:r>
              <a:rPr lang="en">
                <a:solidFill>
                  <a:schemeClr val="dk1"/>
                </a:solidFill>
                <a:latin typeface="Inter"/>
                <a:ea typeface="Inter"/>
                <a:cs typeface="Inter"/>
                <a:sym typeface="Inter"/>
              </a:rPr>
              <a:t>«Maintenant que vous comprenez quelles compétences comptent, voyons des moyens pratiques de commencer à développer vos capacités en IA, directement depuis votre situation actuelle.»</a:t>
            </a:r>
            <a:endParaRPr b="1" sz="1200">
              <a:solidFill>
                <a:schemeClr val="dk1"/>
              </a:solidFill>
              <a:latin typeface="Inter"/>
              <a:ea typeface="Inter"/>
              <a:cs typeface="Inter"/>
              <a:sym typeface="Inte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g3d0916e44a2_0_3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5" name="Google Shape;985;g3d0916e44a2_0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NOTES DE L’INTERVENANT:</a:t>
            </a:r>
            <a:endParaRPr b="1" sz="1200">
              <a:solidFill>
                <a:schemeClr val="dk1"/>
              </a:solidFill>
              <a:latin typeface="Inter"/>
              <a:ea typeface="Inter"/>
              <a:cs typeface="Inter"/>
              <a:sym typeface="Inter"/>
            </a:endParaRPr>
          </a:p>
          <a:p>
            <a:pPr indent="0" lvl="0" marL="0" marR="381000" rtl="0" algn="l">
              <a:lnSpc>
                <a:spcPct val="115000"/>
              </a:lnSpc>
              <a:spcBef>
                <a:spcPts val="1200"/>
              </a:spcBef>
              <a:spcAft>
                <a:spcPts val="1200"/>
              </a:spcAft>
              <a:buClr>
                <a:schemeClr val="dk1"/>
              </a:buClr>
              <a:buSzPts val="1100"/>
              <a:buFont typeface="Arial"/>
              <a:buNone/>
            </a:pPr>
            <a:r>
              <a:rPr lang="en" sz="1200">
                <a:solidFill>
                  <a:schemeClr val="dk1"/>
                </a:solidFill>
                <a:latin typeface="Inter"/>
                <a:ea typeface="Inter"/>
                <a:cs typeface="Inter"/>
                <a:sym typeface="Inter"/>
              </a:rPr>
              <a:t>Interagir avec l’IA</a:t>
            </a:r>
            <a:endParaRPr b="1" sz="1200">
              <a:solidFill>
                <a:schemeClr val="dk1"/>
              </a:solidFill>
              <a:latin typeface="Inter"/>
              <a:ea typeface="Inter"/>
              <a:cs typeface="Inter"/>
              <a:sym typeface="Inte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9" name="Shape 2019"/>
        <p:cNvGrpSpPr/>
        <p:nvPr/>
      </p:nvGrpSpPr>
      <p:grpSpPr>
        <a:xfrm>
          <a:off x="0" y="0"/>
          <a:ext cx="0" cy="0"/>
          <a:chOff x="0" y="0"/>
          <a:chExt cx="0" cy="0"/>
        </a:xfrm>
      </p:grpSpPr>
      <p:sp>
        <p:nvSpPr>
          <p:cNvPr id="2020" name="Google Shape;2020;g3d0916e44a2_0_16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1" name="Google Shape;2021;g3d0916e44a2_0_16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Vérification des Connaissances</a:t>
            </a:r>
            <a:endParaRPr b="1">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Évaluation de renforcement de la confiance</a:t>
            </a:r>
            <a:r>
              <a:rPr lang="en">
                <a:solidFill>
                  <a:schemeClr val="dk1"/>
                </a:solidFill>
                <a:latin typeface="Inter"/>
                <a:ea typeface="Inter"/>
                <a:cs typeface="Inter"/>
                <a:sym typeface="Inter"/>
              </a:rPr>
              <a:t> (5 minutes):</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«Voyons combien vous avez appris. Ce n'est pas un examen – c’est un moyen de consolider vos acquis.»</a:t>
            </a:r>
            <a:endParaRPr>
              <a:solidFill>
                <a:schemeClr val="dk1"/>
              </a:solidFill>
              <a:latin typeface="Inter"/>
              <a:ea typeface="Inter"/>
              <a:cs typeface="Inter"/>
              <a:sym typeface="Inter"/>
            </a:endParaRPr>
          </a:p>
          <a:p>
            <a:pPr indent="0" lvl="0" marL="0" rtl="0" algn="l">
              <a:lnSpc>
                <a:spcPct val="115000"/>
              </a:lnSpc>
              <a:spcBef>
                <a:spcPts val="1200"/>
              </a:spcBef>
              <a:spcAft>
                <a:spcPts val="1200"/>
              </a:spcAft>
              <a:buClr>
                <a:schemeClr val="dk1"/>
              </a:buClr>
              <a:buSzPts val="1100"/>
              <a:buFont typeface="Arial"/>
              <a:buNone/>
            </a:pPr>
            <a:r>
              <a:rPr b="1" lang="en">
                <a:solidFill>
                  <a:schemeClr val="dk1"/>
                </a:solidFill>
                <a:latin typeface="Inter"/>
                <a:ea typeface="Inter"/>
                <a:cs typeface="Inter"/>
                <a:sym typeface="Inter"/>
              </a:rPr>
              <a:t>Évaluation Vrai/Faux</a:t>
            </a:r>
            <a:r>
              <a:rPr lang="en">
                <a:solidFill>
                  <a:schemeClr val="dk1"/>
                </a:solidFill>
                <a:latin typeface="Inter"/>
                <a:ea typeface="Inter"/>
                <a:cs typeface="Inter"/>
                <a:sym typeface="Inter"/>
              </a:rPr>
              <a:t> (3 minutes)</a:t>
            </a:r>
            <a:r>
              <a:rPr b="1" lang="en">
                <a:solidFill>
                  <a:schemeClr val="dk1"/>
                </a:solidFill>
                <a:latin typeface="Inter"/>
                <a:ea typeface="Inter"/>
                <a:cs typeface="Inter"/>
                <a:sym typeface="Inter"/>
              </a:rPr>
              <a:t>: Instructions: </a:t>
            </a:r>
            <a:r>
              <a:rPr lang="en">
                <a:solidFill>
                  <a:schemeClr val="dk1"/>
                </a:solidFill>
                <a:latin typeface="Inter"/>
                <a:ea typeface="Inter"/>
                <a:cs typeface="Inter"/>
                <a:sym typeface="Inter"/>
              </a:rPr>
              <a:t>«Montrez le pouce levé pour vrai, le pouce baissé pour faux, le pouce horizontal si vous n’êtes pas sûr(e).»</a:t>
            </a:r>
            <a:endParaRPr b="1" sz="1200">
              <a:solidFill>
                <a:schemeClr val="dk1"/>
              </a:solidFill>
              <a:latin typeface="Inter"/>
              <a:ea typeface="Inter"/>
              <a:cs typeface="Inter"/>
              <a:sym typeface="Inte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5" name="Shape 2025"/>
        <p:cNvGrpSpPr/>
        <p:nvPr/>
      </p:nvGrpSpPr>
      <p:grpSpPr>
        <a:xfrm>
          <a:off x="0" y="0"/>
          <a:ext cx="0" cy="0"/>
          <a:chOff x="0" y="0"/>
          <a:chExt cx="0" cy="0"/>
        </a:xfrm>
      </p:grpSpPr>
      <p:sp>
        <p:nvSpPr>
          <p:cNvPr id="2026" name="Google Shape;2026;g3d0916e44a2_0_16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7" name="Google Shape;2027;g3d0916e44a2_0_16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Question 1: «Le contenu généré par l'IA est toujours évidemment faux.» – FAUX</a:t>
            </a:r>
            <a:endParaRPr b="1">
              <a:solidFill>
                <a:schemeClr val="dk1"/>
              </a:solidFill>
              <a:latin typeface="Inter"/>
              <a:ea typeface="Inter"/>
              <a:cs typeface="Inter"/>
              <a:sym typeface="Inter"/>
            </a:endParaRPr>
          </a:p>
          <a:p>
            <a:pPr indent="-298450" lvl="0" marL="457200" rtl="0" algn="l">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Suivi: «C'est pourquoi nous avons besoin de la méthode VÉRIFIER – l'IA devient très sophistiquée.»</a:t>
            </a:r>
            <a:endParaRPr b="1" sz="1200">
              <a:solidFill>
                <a:schemeClr val="dk1"/>
              </a:solidFill>
              <a:latin typeface="Inter"/>
              <a:ea typeface="Inter"/>
              <a:cs typeface="Inter"/>
              <a:sym typeface="Inte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3" name="Shape 2053"/>
        <p:cNvGrpSpPr/>
        <p:nvPr/>
      </p:nvGrpSpPr>
      <p:grpSpPr>
        <a:xfrm>
          <a:off x="0" y="0"/>
          <a:ext cx="0" cy="0"/>
          <a:chOff x="0" y="0"/>
          <a:chExt cx="0" cy="0"/>
        </a:xfrm>
      </p:grpSpPr>
      <p:sp>
        <p:nvSpPr>
          <p:cNvPr id="2054" name="Google Shape;2054;g3d0916e44a2_0_17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5" name="Google Shape;2055;g3d0916e44a2_0_17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Question 2: «Je dois vérifier les informations importantes avant de les partager, surtout dans les groupes familiaux.» – VRAI</a:t>
            </a:r>
            <a:endParaRPr b="1">
              <a:solidFill>
                <a:schemeClr val="dk1"/>
              </a:solidFill>
              <a:latin typeface="Inter"/>
              <a:ea typeface="Inter"/>
              <a:cs typeface="Inter"/>
              <a:sym typeface="Inter"/>
            </a:endParaRPr>
          </a:p>
          <a:p>
            <a:pPr indent="-298450" lvl="0" marL="457200" rtl="0" algn="l">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Suivi: «Même lorsque des membres de la famille de confiance partagent l’information – ils pourraient partager, sans le savoir, de fausses informations.»</a:t>
            </a:r>
            <a:endParaRPr b="1" sz="1200">
              <a:solidFill>
                <a:schemeClr val="dk1"/>
              </a:solidFill>
              <a:latin typeface="Inter"/>
              <a:ea typeface="Inter"/>
              <a:cs typeface="Inter"/>
              <a:sym typeface="Inte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1" name="Shape 2081"/>
        <p:cNvGrpSpPr/>
        <p:nvPr/>
      </p:nvGrpSpPr>
      <p:grpSpPr>
        <a:xfrm>
          <a:off x="0" y="0"/>
          <a:ext cx="0" cy="0"/>
          <a:chOff x="0" y="0"/>
          <a:chExt cx="0" cy="0"/>
        </a:xfrm>
      </p:grpSpPr>
      <p:sp>
        <p:nvSpPr>
          <p:cNvPr id="2082" name="Google Shape;2082;g3d0916e44a2_0_17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3" name="Google Shape;2083;g3d0916e44a2_0_17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Question 3: «L'IA peut m'aider à rédiger des courriels professionnels, mais je devrais toujours les relire et les personnaliser.» – VRAI</a:t>
            </a:r>
            <a:endParaRPr b="1">
              <a:solidFill>
                <a:schemeClr val="dk1"/>
              </a:solidFill>
              <a:latin typeface="Inter"/>
              <a:ea typeface="Inter"/>
              <a:cs typeface="Inter"/>
              <a:sym typeface="Inter"/>
            </a:endParaRPr>
          </a:p>
          <a:p>
            <a:pPr indent="-298450" lvl="0" marL="457200" rtl="0" algn="l">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Suivi: «L’IA vous donne la structure, vous apportez le cœur et le contexte culturel.»</a:t>
            </a:r>
            <a:endParaRPr b="1" sz="1200">
              <a:solidFill>
                <a:schemeClr val="dk1"/>
              </a:solidFill>
              <a:latin typeface="Inter"/>
              <a:ea typeface="Inter"/>
              <a:cs typeface="Inter"/>
              <a:sym typeface="Inte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9" name="Shape 2109"/>
        <p:cNvGrpSpPr/>
        <p:nvPr/>
      </p:nvGrpSpPr>
      <p:grpSpPr>
        <a:xfrm>
          <a:off x="0" y="0"/>
          <a:ext cx="0" cy="0"/>
          <a:chOff x="0" y="0"/>
          <a:chExt cx="0" cy="0"/>
        </a:xfrm>
      </p:grpSpPr>
      <p:sp>
        <p:nvSpPr>
          <p:cNvPr id="2110" name="Google Shape;2110;g3d0916e44a2_0_17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1" name="Google Shape;2111;g3d0916e44a2_0_17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Question 4: «Les outils d'IA gratuits sont toujours sûrs à utiliser avec des informations personnelles.» – FAUX</a:t>
            </a:r>
            <a:endParaRPr b="1">
              <a:solidFill>
                <a:schemeClr val="dk1"/>
              </a:solidFill>
              <a:latin typeface="Inter"/>
              <a:ea typeface="Inter"/>
              <a:cs typeface="Inter"/>
              <a:sym typeface="Inter"/>
            </a:endParaRPr>
          </a:p>
          <a:p>
            <a:pPr indent="-298450" lvl="0" marL="457200" rtl="0" algn="l">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Suivi: «Rappelez-vous nos consignes de confidentialité – soyez sélectif quant à ce que vous partagez.»</a:t>
            </a:r>
            <a:endParaRPr b="1" sz="1200">
              <a:solidFill>
                <a:schemeClr val="dk1"/>
              </a:solidFill>
              <a:latin typeface="Inter"/>
              <a:ea typeface="Inter"/>
              <a:cs typeface="Inter"/>
              <a:sym typeface="Inte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7" name="Shape 2137"/>
        <p:cNvGrpSpPr/>
        <p:nvPr/>
      </p:nvGrpSpPr>
      <p:grpSpPr>
        <a:xfrm>
          <a:off x="0" y="0"/>
          <a:ext cx="0" cy="0"/>
          <a:chOff x="0" y="0"/>
          <a:chExt cx="0" cy="0"/>
        </a:xfrm>
      </p:grpSpPr>
      <p:sp>
        <p:nvSpPr>
          <p:cNvPr id="2138" name="Google Shape;2138;g3d0916e44a2_0_18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9" name="Google Shape;2139;g3d0916e44a2_0_18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Question 5: «L'IA n'est qu'un outil – la sagesse et le jugement viennent de moi.» – VRAI</a:t>
            </a:r>
            <a:endParaRPr b="1">
              <a:solidFill>
                <a:schemeClr val="dk1"/>
              </a:solidFill>
              <a:latin typeface="Inter"/>
              <a:ea typeface="Inter"/>
              <a:cs typeface="Inter"/>
              <a:sym typeface="Inter"/>
            </a:endParaRPr>
          </a:p>
          <a:p>
            <a:pPr indent="-298450" lvl="0" marL="457200" rtl="0" algn="l">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Suivi: «C'est le point le plus important – vous restez aux commandes.»</a:t>
            </a:r>
            <a:endParaRPr b="1" sz="1200">
              <a:solidFill>
                <a:schemeClr val="dk1"/>
              </a:solidFill>
              <a:latin typeface="Inter"/>
              <a:ea typeface="Inter"/>
              <a:cs typeface="Inter"/>
              <a:sym typeface="Inte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5" name="Shape 2165"/>
        <p:cNvGrpSpPr/>
        <p:nvPr/>
      </p:nvGrpSpPr>
      <p:grpSpPr>
        <a:xfrm>
          <a:off x="0" y="0"/>
          <a:ext cx="0" cy="0"/>
          <a:chOff x="0" y="0"/>
          <a:chExt cx="0" cy="0"/>
        </a:xfrm>
      </p:grpSpPr>
      <p:sp>
        <p:nvSpPr>
          <p:cNvPr id="2166" name="Google Shape;2166;g3d0916e44a2_0_18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7" name="Google Shape;2167;g3d0916e44a2_0_18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indent="-298450" lvl="0" marL="457200" rtl="0" algn="l">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Vérifiez si les participants ont répondu correctement à toutes les questions</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Donnez l'occasion de poser des questions</a:t>
            </a:r>
            <a:endParaRPr sz="1200">
              <a:solidFill>
                <a:schemeClr val="dk1"/>
              </a:solidFill>
              <a:latin typeface="Inter"/>
              <a:ea typeface="Inter"/>
              <a:cs typeface="Inter"/>
              <a:sym typeface="Inte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3" name="Shape 2193"/>
        <p:cNvGrpSpPr/>
        <p:nvPr/>
      </p:nvGrpSpPr>
      <p:grpSpPr>
        <a:xfrm>
          <a:off x="0" y="0"/>
          <a:ext cx="0" cy="0"/>
          <a:chOff x="0" y="0"/>
          <a:chExt cx="0" cy="0"/>
        </a:xfrm>
      </p:grpSpPr>
      <p:sp>
        <p:nvSpPr>
          <p:cNvPr id="2194" name="Google Shape;2194;g3d0916e44a2_0_18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5" name="Google Shape;2195;g3d0916e44a2_0_18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Vérification Rapide de Scénario</a:t>
            </a:r>
            <a:r>
              <a:rPr lang="en">
                <a:solidFill>
                  <a:schemeClr val="dk1"/>
                </a:solidFill>
                <a:latin typeface="Inter"/>
                <a:ea typeface="Inter"/>
                <a:cs typeface="Inter"/>
                <a:sym typeface="Inter"/>
              </a:rPr>
              <a:t> (2 minutes):</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«Scénario rapide: Quelqu’un partage une nouvelle excitante dans votre groupe WhatsApp familial concernant de prestations gouvernementales gratuites dans votre pays. Quelle est la première chose que vous faites?»</a:t>
            </a:r>
            <a:endParaRPr>
              <a:solidFill>
                <a:schemeClr val="dk1"/>
              </a:solidFill>
              <a:latin typeface="Inter"/>
              <a:ea typeface="Inter"/>
              <a:cs typeface="Inter"/>
              <a:sym typeface="Inter"/>
            </a:endParaRPr>
          </a:p>
          <a:p>
            <a:pPr indent="0" lvl="0" marL="0" rtl="0" algn="l">
              <a:lnSpc>
                <a:spcPct val="115000"/>
              </a:lnSpc>
              <a:spcBef>
                <a:spcPts val="1200"/>
              </a:spcBef>
              <a:spcAft>
                <a:spcPts val="1200"/>
              </a:spcAft>
              <a:buClr>
                <a:schemeClr val="dk1"/>
              </a:buClr>
              <a:buSzPts val="1100"/>
              <a:buFont typeface="Arial"/>
              <a:buNone/>
            </a:pPr>
            <a:r>
              <a:rPr b="1" lang="en">
                <a:solidFill>
                  <a:schemeClr val="dk1"/>
                </a:solidFill>
                <a:latin typeface="Inter"/>
                <a:ea typeface="Inter"/>
                <a:cs typeface="Inter"/>
                <a:sym typeface="Inter"/>
              </a:rPr>
              <a:t>Réponse attendue:</a:t>
            </a:r>
            <a:r>
              <a:rPr lang="en">
                <a:solidFill>
                  <a:schemeClr val="dk1"/>
                </a:solidFill>
                <a:latin typeface="Inter"/>
                <a:ea typeface="Inter"/>
                <a:cs typeface="Inter"/>
                <a:sym typeface="Inter"/>
              </a:rPr>
              <a:t> Utiliser la méthode VÉRIFIER, en commençant par vérifier la source </a:t>
            </a:r>
            <a:r>
              <a:rPr b="1" lang="en">
                <a:solidFill>
                  <a:schemeClr val="dk1"/>
                </a:solidFill>
                <a:latin typeface="Inter"/>
                <a:ea typeface="Inter"/>
                <a:cs typeface="Inter"/>
                <a:sym typeface="Inter"/>
              </a:rPr>
              <a:t>Si la réponse est incorrecte</a:t>
            </a:r>
            <a:r>
              <a:rPr lang="en">
                <a:solidFill>
                  <a:schemeClr val="dk1"/>
                </a:solidFill>
                <a:latin typeface="Inter"/>
                <a:ea typeface="Inter"/>
                <a:cs typeface="Inter"/>
                <a:sym typeface="Inter"/>
              </a:rPr>
              <a:t>: Guidez doucement vers la méthode VÉRIFIER sans mettre qui que ce soit mal à l'aise.</a:t>
            </a:r>
            <a:endParaRPr b="1" sz="1200">
              <a:solidFill>
                <a:schemeClr val="dk1"/>
              </a:solidFill>
              <a:latin typeface="Inter"/>
              <a:ea typeface="Inter"/>
              <a:cs typeface="Inter"/>
              <a:sym typeface="Inte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8" name="Shape 2208"/>
        <p:cNvGrpSpPr/>
        <p:nvPr/>
      </p:nvGrpSpPr>
      <p:grpSpPr>
        <a:xfrm>
          <a:off x="0" y="0"/>
          <a:ext cx="0" cy="0"/>
          <a:chOff x="0" y="0"/>
          <a:chExt cx="0" cy="0"/>
        </a:xfrm>
      </p:grpSpPr>
      <p:sp>
        <p:nvSpPr>
          <p:cNvPr id="2209" name="Google Shape;2209;g3d0916e44a2_0_18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0" name="Google Shape;2210;g3d0916e44a2_0_18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Prochaines étapes concrètes</a:t>
            </a:r>
            <a:r>
              <a:rPr lang="en">
                <a:solidFill>
                  <a:schemeClr val="dk1"/>
                </a:solidFill>
                <a:latin typeface="Inter"/>
                <a:ea typeface="Inter"/>
                <a:cs typeface="Inter"/>
                <a:sym typeface="Inter"/>
              </a:rPr>
              <a:t> (5 minutes):</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«L’apprentissage ne s’arrête pas ici. Voici comment continuer à développer votre culture en matière d’IA:»</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Cette Semaine – Actions Immédiates</a:t>
            </a:r>
            <a:r>
              <a:rPr lang="en">
                <a:solidFill>
                  <a:schemeClr val="dk1"/>
                </a:solidFill>
                <a:latin typeface="Inter"/>
                <a:ea typeface="Inter"/>
                <a:cs typeface="Inter"/>
                <a:sym typeface="Inter"/>
              </a:rPr>
              <a:t> (2 minutes):</a:t>
            </a:r>
            <a:endParaRPr>
              <a:solidFill>
                <a:schemeClr val="dk1"/>
              </a:solidFill>
              <a:latin typeface="Inter"/>
              <a:ea typeface="Inter"/>
              <a:cs typeface="Inter"/>
              <a:sym typeface="Inter"/>
            </a:endParaRPr>
          </a:p>
          <a:p>
            <a:pPr indent="-298450" lvl="0" marL="457200" rtl="0" algn="l">
              <a:lnSpc>
                <a:spcPct val="115000"/>
              </a:lnSpc>
              <a:spcBef>
                <a:spcPts val="1200"/>
              </a:spcBef>
              <a:spcAft>
                <a:spcPts val="0"/>
              </a:spcAft>
              <a:buClr>
                <a:schemeClr val="dk1"/>
              </a:buClr>
              <a:buSzPts val="1100"/>
              <a:buAutoNum type="arabicPeriod"/>
            </a:pPr>
            <a:r>
              <a:rPr b="1" lang="en">
                <a:solidFill>
                  <a:schemeClr val="dk1"/>
                </a:solidFill>
                <a:latin typeface="Inter"/>
                <a:ea typeface="Inter"/>
                <a:cs typeface="Inter"/>
                <a:sym typeface="Inter"/>
              </a:rPr>
              <a:t>Pratiquez VÉRIFIER: </a:t>
            </a:r>
            <a:r>
              <a:rPr lang="en">
                <a:solidFill>
                  <a:schemeClr val="dk1"/>
                </a:solidFill>
                <a:latin typeface="Inter"/>
                <a:ea typeface="Inter"/>
                <a:cs typeface="Inter"/>
                <a:sym typeface="Inter"/>
              </a:rPr>
              <a:t>«Choisissez un élément de contenu que vous voyez en ligne cette semaine et appliquez-y la méthode VÉRIFIER. Cela peut être une nouvelle, une publication sur les réseaux sociaux ou des messages dans vos groupes familiaux.»</a:t>
            </a:r>
            <a:br>
              <a:rPr lang="en">
                <a:solidFill>
                  <a:schemeClr val="dk1"/>
                </a:solidFill>
                <a:latin typeface="Inter"/>
                <a:ea typeface="Inter"/>
                <a:cs typeface="Inter"/>
                <a:sym typeface="Inter"/>
              </a:rPr>
            </a:b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AutoNum type="arabicPeriod"/>
            </a:pPr>
            <a:r>
              <a:rPr b="1" lang="en">
                <a:solidFill>
                  <a:schemeClr val="dk1"/>
                </a:solidFill>
                <a:latin typeface="Inter"/>
                <a:ea typeface="Inter"/>
                <a:cs typeface="Inter"/>
                <a:sym typeface="Inter"/>
              </a:rPr>
              <a:t>Essayez un outil d'IA: </a:t>
            </a:r>
            <a:r>
              <a:rPr lang="en">
                <a:solidFill>
                  <a:schemeClr val="dk1"/>
                </a:solidFill>
                <a:latin typeface="Inter"/>
                <a:ea typeface="Inter"/>
                <a:cs typeface="Inter"/>
                <a:sym typeface="Inter"/>
              </a:rPr>
              <a:t>«Sélectionnez une application pratique dont nous avons discuté – peut-être rédiger un courriel professionnel ou faire des recherches sur un sujet qui vous intéresse. Commencez petit et en toute sécurité.»</a:t>
            </a:r>
            <a:br>
              <a:rPr lang="en">
                <a:solidFill>
                  <a:schemeClr val="dk1"/>
                </a:solidFill>
                <a:latin typeface="Inter"/>
                <a:ea typeface="Inter"/>
                <a:cs typeface="Inter"/>
                <a:sym typeface="Inter"/>
              </a:rPr>
            </a:b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AutoNum type="arabicPeriod"/>
            </a:pPr>
            <a:r>
              <a:rPr b="1" lang="en">
                <a:solidFill>
                  <a:schemeClr val="dk1"/>
                </a:solidFill>
                <a:latin typeface="Inter"/>
                <a:ea typeface="Inter"/>
                <a:cs typeface="Inter"/>
                <a:sym typeface="Inter"/>
              </a:rPr>
              <a:t>Partagez les connaissances: </a:t>
            </a:r>
            <a:r>
              <a:rPr lang="en">
                <a:solidFill>
                  <a:schemeClr val="dk1"/>
                </a:solidFill>
                <a:latin typeface="Inter"/>
                <a:ea typeface="Inter"/>
                <a:cs typeface="Inter"/>
                <a:sym typeface="Inter"/>
              </a:rPr>
              <a:t>«Enseignez une chose que vous avez apprise aujourd'hui à quelqu'un de votre famille. Peut-être la méthode VÉRIFIER ou comment repérer le contenu généré par l'IA.»</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Ce Mois - Établir des Habitudes</a:t>
            </a:r>
            <a:r>
              <a:rPr lang="en">
                <a:solidFill>
                  <a:schemeClr val="dk1"/>
                </a:solidFill>
                <a:latin typeface="Inter"/>
                <a:ea typeface="Inter"/>
                <a:cs typeface="Inter"/>
                <a:sym typeface="Inter"/>
              </a:rPr>
              <a:t> (2 minutes):</a:t>
            </a:r>
            <a:endParaRPr>
              <a:solidFill>
                <a:schemeClr val="dk1"/>
              </a:solidFill>
              <a:latin typeface="Inter"/>
              <a:ea typeface="Inter"/>
              <a:cs typeface="Inter"/>
              <a:sym typeface="Inter"/>
            </a:endParaRPr>
          </a:p>
          <a:p>
            <a:pPr indent="-298450" lvl="0" marL="457200" rtl="0" algn="l">
              <a:lnSpc>
                <a:spcPct val="115000"/>
              </a:lnSpc>
              <a:spcBef>
                <a:spcPts val="1200"/>
              </a:spcBef>
              <a:spcAft>
                <a:spcPts val="0"/>
              </a:spcAft>
              <a:buClr>
                <a:schemeClr val="dk1"/>
              </a:buClr>
              <a:buSzPts val="1100"/>
              <a:buAutoNum type="arabicPeriod"/>
            </a:pPr>
            <a:r>
              <a:rPr b="1" lang="en">
                <a:solidFill>
                  <a:schemeClr val="dk1"/>
                </a:solidFill>
                <a:latin typeface="Inter"/>
                <a:ea typeface="Inter"/>
                <a:cs typeface="Inter"/>
                <a:sym typeface="Inter"/>
              </a:rPr>
              <a:t>Devenez un vérificateur de faits: </a:t>
            </a:r>
            <a:r>
              <a:rPr lang="en">
                <a:solidFill>
                  <a:schemeClr val="dk1"/>
                </a:solidFill>
                <a:latin typeface="Inter"/>
                <a:ea typeface="Inter"/>
                <a:cs typeface="Inter"/>
                <a:sym typeface="Inter"/>
              </a:rPr>
              <a:t>«Commencez à être la personne dans vos groupes sur les réseaux sociaux qui demande gentiment: ‘Quelqu'un a-t-il vérifié cela?’ avant que l'information ne soit largement partagée.»</a:t>
            </a:r>
            <a:br>
              <a:rPr lang="en">
                <a:solidFill>
                  <a:schemeClr val="dk1"/>
                </a:solidFill>
                <a:latin typeface="Inter"/>
                <a:ea typeface="Inter"/>
                <a:cs typeface="Inter"/>
                <a:sym typeface="Inter"/>
              </a:rPr>
            </a:b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AutoNum type="arabicPeriod"/>
            </a:pPr>
            <a:r>
              <a:rPr b="1" lang="en">
                <a:solidFill>
                  <a:schemeClr val="dk1"/>
                </a:solidFill>
                <a:latin typeface="Inter"/>
                <a:ea typeface="Inter"/>
                <a:cs typeface="Inter"/>
                <a:sym typeface="Inter"/>
              </a:rPr>
              <a:t>Explorez progressivement: </a:t>
            </a:r>
            <a:r>
              <a:rPr lang="en">
                <a:solidFill>
                  <a:schemeClr val="dk1"/>
                </a:solidFill>
                <a:latin typeface="Inter"/>
                <a:ea typeface="Inter"/>
                <a:cs typeface="Inter"/>
                <a:sym typeface="Inter"/>
              </a:rPr>
              <a:t>«Essayez un nouvel outil d'IA chaque semaine, en gardant toujours à l'esprit nos directives de confidentialité.»</a:t>
            </a:r>
            <a:br>
              <a:rPr lang="en">
                <a:solidFill>
                  <a:schemeClr val="dk1"/>
                </a:solidFill>
                <a:latin typeface="Inter"/>
                <a:ea typeface="Inter"/>
                <a:cs typeface="Inter"/>
                <a:sym typeface="Inter"/>
              </a:rPr>
            </a:b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AutoNum type="arabicPeriod"/>
            </a:pPr>
            <a:r>
              <a:rPr b="1" lang="en">
                <a:solidFill>
                  <a:schemeClr val="dk1"/>
                </a:solidFill>
                <a:latin typeface="Inter"/>
                <a:ea typeface="Inter"/>
                <a:cs typeface="Inter"/>
                <a:sym typeface="Inter"/>
              </a:rPr>
              <a:t>Aidez les autres: </a:t>
            </a:r>
            <a:r>
              <a:rPr lang="en">
                <a:solidFill>
                  <a:schemeClr val="dk1"/>
                </a:solidFill>
                <a:latin typeface="Inter"/>
                <a:ea typeface="Inter"/>
                <a:cs typeface="Inter"/>
                <a:sym typeface="Inter"/>
              </a:rPr>
              <a:t>«Cherchez des occasions d'aider les membres de votre famille ou vos amis à utiliser l'IA en toute sécurité. Votre savoir peut protéger toute votre communauté.»</a:t>
            </a:r>
            <a:br>
              <a:rPr lang="en">
                <a:solidFill>
                  <a:schemeClr val="dk1"/>
                </a:solidFill>
                <a:latin typeface="Inter"/>
                <a:ea typeface="Inter"/>
                <a:cs typeface="Inter"/>
                <a:sym typeface="Inter"/>
              </a:rPr>
            </a:b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À Long Terme – Apprentissage Continu </a:t>
            </a:r>
            <a:r>
              <a:rPr lang="en">
                <a:solidFill>
                  <a:schemeClr val="dk1"/>
                </a:solidFill>
                <a:latin typeface="Inter"/>
                <a:ea typeface="Inter"/>
                <a:cs typeface="Inter"/>
                <a:sym typeface="Inter"/>
              </a:rPr>
              <a:t>(1 minute):</a:t>
            </a:r>
            <a:endParaRPr>
              <a:solidFill>
                <a:schemeClr val="dk1"/>
              </a:solidFill>
              <a:latin typeface="Inter"/>
              <a:ea typeface="Inter"/>
              <a:cs typeface="Inter"/>
              <a:sym typeface="Inter"/>
            </a:endParaRPr>
          </a:p>
          <a:p>
            <a:pPr indent="-298450" lvl="0" marL="457200" rtl="0" algn="l">
              <a:lnSpc>
                <a:spcPct val="115000"/>
              </a:lnSpc>
              <a:spcBef>
                <a:spcPts val="1200"/>
              </a:spcBef>
              <a:spcAft>
                <a:spcPts val="0"/>
              </a:spcAft>
              <a:buClr>
                <a:schemeClr val="dk1"/>
              </a:buClr>
              <a:buSzPts val="1100"/>
              <a:buAutoNum type="arabicPeriod"/>
            </a:pPr>
            <a:r>
              <a:rPr b="1" lang="en">
                <a:solidFill>
                  <a:schemeClr val="dk1"/>
                </a:solidFill>
                <a:latin typeface="Inter"/>
                <a:ea typeface="Inter"/>
                <a:cs typeface="Inter"/>
                <a:sym typeface="Inter"/>
              </a:rPr>
              <a:t>Restez curieux: </a:t>
            </a:r>
            <a:r>
              <a:rPr lang="en">
                <a:solidFill>
                  <a:schemeClr val="dk1"/>
                </a:solidFill>
                <a:latin typeface="Inter"/>
                <a:ea typeface="Inter"/>
                <a:cs typeface="Inter"/>
                <a:sym typeface="Inter"/>
              </a:rPr>
              <a:t>«La technologie de l’IA évolue rapidement. Continuez d'apprendre, mais appliquez toujours les principes de sécurité que nous avons abordés aujourd'hui.»</a:t>
            </a:r>
            <a:br>
              <a:rPr lang="en">
                <a:solidFill>
                  <a:schemeClr val="dk1"/>
                </a:solidFill>
                <a:latin typeface="Inter"/>
                <a:ea typeface="Inter"/>
                <a:cs typeface="Inter"/>
                <a:sym typeface="Inter"/>
              </a:rPr>
            </a:b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AutoNum type="arabicPeriod"/>
            </a:pPr>
            <a:r>
              <a:rPr b="1" lang="en">
                <a:solidFill>
                  <a:schemeClr val="dk1"/>
                </a:solidFill>
                <a:latin typeface="Inter"/>
                <a:ea typeface="Inter"/>
                <a:cs typeface="Inter"/>
                <a:sym typeface="Inter"/>
              </a:rPr>
              <a:t>Faites-vous confiance: </a:t>
            </a:r>
            <a:r>
              <a:rPr lang="en">
                <a:solidFill>
                  <a:schemeClr val="dk1"/>
                </a:solidFill>
                <a:latin typeface="Inter"/>
                <a:ea typeface="Inter"/>
                <a:cs typeface="Inter"/>
                <a:sym typeface="Inter"/>
              </a:rPr>
              <a:t>«Vous avez maintenant les outils nécessaires pour être des citoyens numériques éclairés. Faites confiance à votre jugement et ne laissez pas la technologie vous intimider.»</a:t>
            </a:r>
            <a:br>
              <a:rPr lang="en">
                <a:solidFill>
                  <a:schemeClr val="dk1"/>
                </a:solidFill>
                <a:latin typeface="Inter"/>
                <a:ea typeface="Inter"/>
                <a:cs typeface="Inter"/>
                <a:sym typeface="Inter"/>
              </a:rPr>
            </a:b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AutoNum type="arabicPeriod"/>
            </a:pPr>
            <a:r>
              <a:rPr b="1" lang="en">
                <a:solidFill>
                  <a:schemeClr val="dk1"/>
                </a:solidFill>
                <a:latin typeface="Inter"/>
                <a:ea typeface="Inter"/>
                <a:cs typeface="Inter"/>
                <a:sym typeface="Inter"/>
              </a:rPr>
              <a:t>Créez une communauté: </a:t>
            </a:r>
            <a:r>
              <a:rPr lang="en">
                <a:solidFill>
                  <a:schemeClr val="dk1"/>
                </a:solidFill>
                <a:latin typeface="Inter"/>
                <a:ea typeface="Inter"/>
                <a:cs typeface="Inter"/>
                <a:sym typeface="Inter"/>
              </a:rPr>
              <a:t>«Connectez-vous avec d'autres personnes qui s’intéressent aussi à l'IA. Partagez vos expériences et apprenez les uns des autres.»</a:t>
            </a:r>
            <a:br>
              <a:rPr lang="en">
                <a:solidFill>
                  <a:schemeClr val="dk1"/>
                </a:solidFill>
                <a:latin typeface="Inter"/>
                <a:ea typeface="Inter"/>
                <a:cs typeface="Inter"/>
                <a:sym typeface="Inter"/>
              </a:rPr>
            </a:b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Message Final d’Encouragement</a:t>
            </a:r>
            <a:r>
              <a:rPr lang="en">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«Vous êtes venus ici aujourd’hui en tant que personnes qui utilisent la technologie. Vous repartez en tant que personnes qui comprennent l’IA, peuvent l’utiliser intelligemment et peuvent protéger leurs familles et leurs communautés. Ce n’est pas seulement une croissance personnelle - c’est une contribution à l’avenir numérique de l’Afrique.»</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Clôture:</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«Merci pour votre engagement et vos questions pertinentes. Rappelez-vous: l’IA n’est pas quelque chose qui vous arrive - c’est quelque chose que vous pouvez comprendre, utiliser avec sagesse et contribuer à façonner pour votre communauté.»</a:t>
            </a:r>
            <a:endParaRPr b="1" sz="1200">
              <a:solidFill>
                <a:schemeClr val="dk1"/>
              </a:solidFill>
              <a:latin typeface="Inter"/>
              <a:ea typeface="Inter"/>
              <a:cs typeface="Inter"/>
              <a:sym typeface="Inter"/>
            </a:endParaRPr>
          </a:p>
          <a:p>
            <a:pPr indent="0" lvl="0" marL="0" rtl="0" algn="l">
              <a:spcBef>
                <a:spcPts val="12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8" name="Shape 2258"/>
        <p:cNvGrpSpPr/>
        <p:nvPr/>
      </p:nvGrpSpPr>
      <p:grpSpPr>
        <a:xfrm>
          <a:off x="0" y="0"/>
          <a:ext cx="0" cy="0"/>
          <a:chOff x="0" y="0"/>
          <a:chExt cx="0" cy="0"/>
        </a:xfrm>
      </p:grpSpPr>
      <p:sp>
        <p:nvSpPr>
          <p:cNvPr id="2259" name="Google Shape;2259;g3d0916e44a2_0_1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0" name="Google Shape;2260;g3d0916e44a2_0_1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800"/>
              </a:spcBef>
              <a:spcAft>
                <a:spcPts val="0"/>
              </a:spcAft>
              <a:buClr>
                <a:schemeClr val="dk1"/>
              </a:buClr>
              <a:buSzPts val="1100"/>
              <a:buFont typeface="Arial"/>
              <a:buNone/>
            </a:pPr>
            <a:r>
              <a:rPr b="1" lang="en">
                <a:solidFill>
                  <a:schemeClr val="dk1"/>
                </a:solidFill>
                <a:latin typeface="Inter"/>
                <a:ea typeface="Inter"/>
                <a:cs typeface="Inter"/>
                <a:sym typeface="Inter"/>
              </a:rPr>
              <a:t>Guide de Dépannage pour les Intervenants </a:t>
            </a:r>
            <a:endParaRPr b="1">
              <a:solidFill>
                <a:schemeClr val="dk1"/>
              </a:solidFill>
              <a:latin typeface="Inter"/>
              <a:ea typeface="Inter"/>
              <a:cs typeface="Inter"/>
              <a:sym typeface="Inter"/>
            </a:endParaRPr>
          </a:p>
          <a:p>
            <a:pPr indent="0" lvl="0" marL="0" rtl="0" algn="l">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Si les Participants Semblent Submergés:</a:t>
            </a:r>
            <a:endParaRPr b="1">
              <a:solidFill>
                <a:schemeClr val="dk1"/>
              </a:solidFill>
              <a:latin typeface="Inter"/>
              <a:ea typeface="Inter"/>
              <a:cs typeface="Inter"/>
              <a:sym typeface="Inter"/>
            </a:endParaRPr>
          </a:p>
          <a:p>
            <a:pPr indent="-298450" lvl="0" marL="457200" rtl="0" algn="l">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Ralentissez le rythme et concentrez-vous sur une seule application pratique</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Rappelez-leur qu'ils utilisent déjà l'IA avec succès au quotidien</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Insistez sur le fait que l’objectif n’est pas la perfection - mais l’amélioration progressive.</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Partagez vos propres expériences d'apprentissage avec la technologie</a:t>
            </a:r>
            <a:endParaRPr>
              <a:solidFill>
                <a:schemeClr val="dk1"/>
              </a:solidFill>
              <a:latin typeface="Inter"/>
              <a:ea typeface="Inter"/>
              <a:cs typeface="Inter"/>
              <a:sym typeface="Inter"/>
            </a:endParaRPr>
          </a:p>
          <a:p>
            <a:pPr indent="0" lvl="0" marL="0" rtl="0" algn="l">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Si les participants sont sceptiques vis-à-vis de l’IA:</a:t>
            </a:r>
            <a:endParaRPr b="1">
              <a:solidFill>
                <a:schemeClr val="dk1"/>
              </a:solidFill>
              <a:latin typeface="Inter"/>
              <a:ea typeface="Inter"/>
              <a:cs typeface="Inter"/>
              <a:sym typeface="Inter"/>
            </a:endParaRPr>
          </a:p>
          <a:p>
            <a:pPr indent="-298450" lvl="0" marL="457200" rtl="0" algn="l">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Reconnaissez leurs préoccupations comme légitimes</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Mettez l’accent sur les stratégies de sécurité et de protection</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Soulignez que le contrôle et le jugement restent humains</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Montrez comment l'IA peut résoudre des problèmes réels auxquels ils sont déjà confrontés</a:t>
            </a:r>
            <a:endParaRPr>
              <a:solidFill>
                <a:schemeClr val="dk1"/>
              </a:solidFill>
              <a:latin typeface="Inter"/>
              <a:ea typeface="Inter"/>
              <a:cs typeface="Inter"/>
              <a:sym typeface="Inter"/>
            </a:endParaRPr>
          </a:p>
          <a:p>
            <a:pPr indent="0" lvl="0" marL="0" rtl="0" algn="l">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Si la Technologie Fait Défaut Pendant la Session:</a:t>
            </a:r>
            <a:endParaRPr b="1">
              <a:solidFill>
                <a:schemeClr val="dk1"/>
              </a:solidFill>
              <a:latin typeface="Inter"/>
              <a:ea typeface="Inter"/>
              <a:cs typeface="Inter"/>
              <a:sym typeface="Inter"/>
            </a:endParaRPr>
          </a:p>
          <a:p>
            <a:pPr indent="-298450" lvl="0" marL="457200" rtl="0" algn="l">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Passez immédiatement à des alternatives basées sur la discussion</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Utilisez des supports imprimés et encouragez l’apprentissage entre pairs</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Concentrez-vous sur les concepts, plutôt que sur les démonstrations techniques</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Transformez la panne technique en un moment d'enseignement sur les plans de secours</a:t>
            </a:r>
            <a:endParaRPr>
              <a:solidFill>
                <a:schemeClr val="dk1"/>
              </a:solidFill>
              <a:latin typeface="Inter"/>
              <a:ea typeface="Inter"/>
              <a:cs typeface="Inter"/>
              <a:sym typeface="Inter"/>
            </a:endParaRPr>
          </a:p>
          <a:p>
            <a:pPr indent="0" lvl="0" marL="0" rtl="0" algn="l">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Si les participants ont des niveaux de compétences numériques très variés:</a:t>
            </a:r>
            <a:endParaRPr b="1">
              <a:solidFill>
                <a:schemeClr val="dk1"/>
              </a:solidFill>
              <a:latin typeface="Inter"/>
              <a:ea typeface="Inter"/>
              <a:cs typeface="Inter"/>
              <a:sym typeface="Inter"/>
            </a:endParaRPr>
          </a:p>
          <a:p>
            <a:pPr indent="-298450" lvl="0" marL="457200" rtl="0" algn="l">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Utilisez l’enseignement par binômes: associez les participants plus expérimentés avec ceux qui le sont moins</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Concentrez-vous sur des concepts qui s'appliquent quels que soient les outils spécifiques</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Reconnaissez les différents points de départ sans jugement</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Fournissez plusieurs exemples pour différents niveaux de confort</a:t>
            </a:r>
            <a:endParaRPr>
              <a:solidFill>
                <a:schemeClr val="dk1"/>
              </a:solidFill>
              <a:latin typeface="Inter"/>
              <a:ea typeface="Inter"/>
              <a:cs typeface="Inter"/>
              <a:sym typeface="Inter"/>
            </a:endParaRPr>
          </a:p>
          <a:p>
            <a:pPr indent="0" lvl="0" marL="0" rtl="0" algn="l">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Si des Sujets Sensibles Surviennent:</a:t>
            </a:r>
            <a:endParaRPr b="1">
              <a:solidFill>
                <a:schemeClr val="dk1"/>
              </a:solidFill>
              <a:latin typeface="Inter"/>
              <a:ea typeface="Inter"/>
              <a:cs typeface="Inter"/>
              <a:sym typeface="Inter"/>
            </a:endParaRPr>
          </a:p>
          <a:p>
            <a:pPr indent="-298450" lvl="0" marL="457200" rtl="0" algn="l">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Reconnaissez les préoccupations sans les rejeter</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Redirigez vers des stratégies de sécurité pratiques</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Proposez de discuter de situations spécifiques en privé après la session</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Mettez l’accent sur l’autonomisation plutôt que sur la peur</a:t>
            </a:r>
            <a:endParaRPr>
              <a:solidFill>
                <a:schemeClr val="dk1"/>
              </a:solidFill>
              <a:latin typeface="Inter"/>
              <a:ea typeface="Inter"/>
              <a:cs typeface="Inter"/>
              <a:sym typeface="Inter"/>
            </a:endParaRPr>
          </a:p>
          <a:p>
            <a:pPr indent="0" lvl="0" marL="0" rtl="0" algn="l">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Conseils de Gestion du Temps:</a:t>
            </a:r>
            <a:endParaRPr b="1">
              <a:solidFill>
                <a:schemeClr val="dk1"/>
              </a:solidFill>
              <a:latin typeface="Inter"/>
              <a:ea typeface="Inter"/>
              <a:cs typeface="Inter"/>
              <a:sym typeface="Inter"/>
            </a:endParaRPr>
          </a:p>
          <a:p>
            <a:pPr indent="-298450" lvl="0" marL="457200" rtl="0" algn="l">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Chaque module contient des points de pause naturels pour les questions</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Ordre de priorité: Détection de l'IA, Sécurité, Compréhension, Outils Pratiques.</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La section d’évaluation peut être raccourcie si nécessaire</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Terminez toujours par un message d'autonomisation, même si les autres contenus sont condensés</a:t>
            </a:r>
            <a:endParaRPr>
              <a:solidFill>
                <a:schemeClr val="dk1"/>
              </a:solidFill>
              <a:latin typeface="Inter"/>
              <a:ea typeface="Inter"/>
              <a:cs typeface="Inter"/>
              <a:sym typeface="Inter"/>
            </a:endParaRPr>
          </a:p>
          <a:p>
            <a:pPr indent="0" lvl="0" marL="0" rtl="0" algn="l">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Rappels de Sensibilité Culturelle:</a:t>
            </a:r>
            <a:endParaRPr b="1">
              <a:solidFill>
                <a:schemeClr val="dk1"/>
              </a:solidFill>
              <a:latin typeface="Inter"/>
              <a:ea typeface="Inter"/>
              <a:cs typeface="Inter"/>
              <a:sym typeface="Inter"/>
            </a:endParaRPr>
          </a:p>
          <a:p>
            <a:pPr indent="-298450" lvl="0" marL="457200" rtl="0" algn="l">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Respectez les différents niveaux d’accès et d’expérience technologique</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Utilisez des exemples qui reflètent des milieux économiques divers</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Soyez conscient des préférences linguistiques et des niveaux de littératie </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Reconnaissez que certains participants peuvent faire face à des obstacles supplémentaires à l'accès à la technologie</a:t>
            </a:r>
            <a:endParaRPr b="1" sz="1200">
              <a:solidFill>
                <a:schemeClr val="dk1"/>
              </a:solidFill>
              <a:latin typeface="Inter"/>
              <a:ea typeface="Inter"/>
              <a:cs typeface="Inter"/>
              <a:sym typeface="Inte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9" name="Shape 989"/>
        <p:cNvGrpSpPr/>
        <p:nvPr/>
      </p:nvGrpSpPr>
      <p:grpSpPr>
        <a:xfrm>
          <a:off x="0" y="0"/>
          <a:ext cx="0" cy="0"/>
          <a:chOff x="0" y="0"/>
          <a:chExt cx="0" cy="0"/>
        </a:xfrm>
      </p:grpSpPr>
      <p:sp>
        <p:nvSpPr>
          <p:cNvPr id="990" name="Google Shape;990;g3d0916e44a2_0_3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1" name="Google Shape;991;g3d0916e44a2_0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200">
                <a:solidFill>
                  <a:schemeClr val="dk1"/>
                </a:solidFill>
                <a:latin typeface="Inter"/>
                <a:ea typeface="Inter"/>
                <a:cs typeface="Inter"/>
                <a:sym typeface="Inter"/>
              </a:rPr>
              <a:t>NOTES DE L'INTERVENANT:</a:t>
            </a:r>
            <a:endParaRPr b="1" sz="1200">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t/>
            </a:r>
            <a:endParaRPr b="1" sz="1200">
              <a:solidFill>
                <a:schemeClr val="dk1"/>
              </a:solidFill>
              <a:latin typeface="Inter"/>
              <a:ea typeface="Inter"/>
              <a:cs typeface="Inter"/>
              <a:sym typeface="Inter"/>
            </a:endParaRPr>
          </a:p>
          <a:p>
            <a:pPr indent="0" lvl="0" marL="0" rtl="0" algn="l">
              <a:spcBef>
                <a:spcPts val="0"/>
              </a:spcBef>
              <a:spcAft>
                <a:spcPts val="0"/>
              </a:spcAft>
              <a:buNone/>
            </a:pPr>
            <a:r>
              <a:rPr lang="en" sz="1200">
                <a:latin typeface="Inter"/>
                <a:ea typeface="Inter"/>
                <a:cs typeface="Inter"/>
                <a:sym typeface="Inter"/>
              </a:rPr>
              <a:t>L’intelligence artificielle a évolué au cours des dernières décennies. Dans la diapositive suivante, nous explorerons un bref historique ou une chronologie de l’IA.</a:t>
            </a:r>
            <a:endParaRPr sz="1200">
              <a:latin typeface="Inter"/>
              <a:ea typeface="Inter"/>
              <a:cs typeface="Inter"/>
              <a:sym typeface="Inte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4" name="Shape 994"/>
        <p:cNvGrpSpPr/>
        <p:nvPr/>
      </p:nvGrpSpPr>
      <p:grpSpPr>
        <a:xfrm>
          <a:off x="0" y="0"/>
          <a:ext cx="0" cy="0"/>
          <a:chOff x="0" y="0"/>
          <a:chExt cx="0" cy="0"/>
        </a:xfrm>
      </p:grpSpPr>
      <p:sp>
        <p:nvSpPr>
          <p:cNvPr id="995" name="Google Shape;995;g3d0916e44a2_0_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6" name="Google Shape;996;g3d0916e44a2_0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latin typeface="Inter"/>
                <a:ea typeface="Inter"/>
                <a:cs typeface="Inter"/>
                <a:sym typeface="Inter"/>
              </a:rPr>
              <a:t>Voici une frise chronologique du développement de l’Intelligence Artificielle.</a:t>
            </a:r>
            <a:endParaRPr b="1">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«Années 1950: Certaines personnes brillantes ont commencé à se demander: peut-on apprendre aux machines à penser comme les humains? Un homme nommé Alan Turing a posé une question célèbre: «Une machine peut-elle penser?» C’est là que le rêve de l’IA a commencé!»</a:t>
            </a:r>
            <a:endParaRPr>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««Années 1956–1970s: Lors d’une réunion en 1956, le mot «Intelligence Artificielle» est né.</a:t>
            </a:r>
            <a:endParaRPr>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Les scientifiques ont commencé à créer de simples programmes informatiques capables de jouer à des jeux comme les échecs ou de résoudre des problèmes mathématiques.»</a:t>
            </a:r>
            <a:endParaRPr>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«Années 1980–1990: On pensait que l’IA progresserait rapidement, mais apprendre aux machines s’est révélé beaucoup plus difficile que prévu. Il fallait plus de données, des ordinateurs plus rapides et de meilleures idées.»</a:t>
            </a:r>
            <a:endParaRPr>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«Années 2000–2010: Avec la croissance d’Internet, les ordinateurs ont eu accès à d’énormes quantités de données. Des ordinateurs plus rapides ont permis à l’IA de progresser à nouveau! Elle pouvait désormais reconnaître des visages, traduire des langues, et même battre des champions du monde à des jeux comme le Go!»</a:t>
            </a:r>
            <a:endParaRPr>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«Aujourd’hui: L’IA est partout! Elle aide avec les assistants vocaux, les voitures autonomes, les modèles d’IA open-source de Meta  et même  les systèmes de recommandation avancés de Facebook et Instagram! Mais nous devons aussi l’utiliser de manière sûre et bienveillante.»</a:t>
            </a:r>
            <a:endParaRPr>
              <a:solidFill>
                <a:schemeClr val="dk1"/>
              </a:solidFill>
              <a:latin typeface="Inter"/>
              <a:ea typeface="Inter"/>
              <a:cs typeface="Inter"/>
              <a:sym typeface="Inter"/>
            </a:endParaRPr>
          </a:p>
          <a:p>
            <a:pPr indent="0" lvl="0" marL="0" rtl="0" algn="l">
              <a:spcBef>
                <a:spcPts val="0"/>
              </a:spcBef>
              <a:spcAft>
                <a:spcPts val="0"/>
              </a:spcAft>
              <a:buNone/>
            </a:pPr>
            <a:r>
              <a:t/>
            </a:r>
            <a:endParaRPr b="1" sz="1200">
              <a:solidFill>
                <a:schemeClr val="dk1"/>
              </a:solidFill>
              <a:latin typeface="Inter"/>
              <a:ea typeface="Inter"/>
              <a:cs typeface="Inter"/>
              <a:sym typeface="Inte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4" name="Shape 1024"/>
        <p:cNvGrpSpPr/>
        <p:nvPr/>
      </p:nvGrpSpPr>
      <p:grpSpPr>
        <a:xfrm>
          <a:off x="0" y="0"/>
          <a:ext cx="0" cy="0"/>
          <a:chOff x="0" y="0"/>
          <a:chExt cx="0" cy="0"/>
        </a:xfrm>
      </p:grpSpPr>
      <p:sp>
        <p:nvSpPr>
          <p:cNvPr id="1025" name="Google Shape;1025;g3d0916e44a2_0_3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6" name="Google Shape;1026;g3d0916e44a2_0_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381000" rtl="0" algn="l">
              <a:lnSpc>
                <a:spcPct val="115000"/>
              </a:lnSpc>
              <a:spcBef>
                <a:spcPts val="0"/>
              </a:spcBef>
              <a:spcAft>
                <a:spcPts val="0"/>
              </a:spcAft>
              <a:buClr>
                <a:schemeClr val="dk1"/>
              </a:buClr>
              <a:buSzPts val="1100"/>
              <a:buFont typeface="Arial"/>
              <a:buNone/>
            </a:pPr>
            <a:r>
              <a:rPr b="1" lang="en" sz="1200">
                <a:solidFill>
                  <a:schemeClr val="dk1"/>
                </a:solidFill>
                <a:latin typeface="Inter"/>
                <a:ea typeface="Inter"/>
                <a:cs typeface="Inter"/>
                <a:sym typeface="Inter"/>
              </a:rPr>
              <a:t>NOTES DE L'INTERVENANT :</a:t>
            </a:r>
            <a:endParaRPr b="1" sz="1200">
              <a:solidFill>
                <a:schemeClr val="dk1"/>
              </a:solidFill>
              <a:latin typeface="Inter"/>
              <a:ea typeface="Inter"/>
              <a:cs typeface="Inter"/>
              <a:sym typeface="Inter"/>
            </a:endParaRPr>
          </a:p>
          <a:p>
            <a:pPr indent="0" lvl="0" marL="0" marR="381000" rtl="0" algn="l">
              <a:lnSpc>
                <a:spcPct val="115000"/>
              </a:lnSpc>
              <a:spcBef>
                <a:spcPts val="0"/>
              </a:spcBef>
              <a:spcAft>
                <a:spcPts val="0"/>
              </a:spcAft>
              <a:buClr>
                <a:schemeClr val="dk1"/>
              </a:buClr>
              <a:buSzPts val="1100"/>
              <a:buFont typeface="Arial"/>
              <a:buNone/>
            </a:pPr>
            <a:r>
              <a:t/>
            </a:r>
            <a:endParaRPr b="1" sz="1200">
              <a:solidFill>
                <a:schemeClr val="dk1"/>
              </a:solidFill>
              <a:latin typeface="Inter"/>
              <a:ea typeface="Inter"/>
              <a:cs typeface="Inter"/>
              <a:sym typeface="Inter"/>
            </a:endParaRPr>
          </a:p>
          <a:p>
            <a:pPr indent="0" lvl="0" marL="0" marR="381000" rtl="0" algn="l">
              <a:lnSpc>
                <a:spcPct val="115000"/>
              </a:lnSpc>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Cette section définit l'intelligence artificielle et explique son fonctionnement. </a:t>
            </a:r>
            <a:endParaRPr b="1" sz="1200">
              <a:solidFill>
                <a:schemeClr val="dk1"/>
              </a:solidFill>
              <a:latin typeface="Inter"/>
              <a:ea typeface="Inter"/>
              <a:cs typeface="Inter"/>
              <a:sym typeface="Inte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9" name="Shape 1029"/>
        <p:cNvGrpSpPr/>
        <p:nvPr/>
      </p:nvGrpSpPr>
      <p:grpSpPr>
        <a:xfrm>
          <a:off x="0" y="0"/>
          <a:ext cx="0" cy="0"/>
          <a:chOff x="0" y="0"/>
          <a:chExt cx="0" cy="0"/>
        </a:xfrm>
      </p:grpSpPr>
      <p:sp>
        <p:nvSpPr>
          <p:cNvPr id="1030" name="Google Shape;1030;g3d0916e44a2_0_3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1" name="Google Shape;1031;g3d0916e44a2_0_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381000" rtl="0" algn="l">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NOTES DE L'INTERVENANT:</a:t>
            </a:r>
            <a:endParaRPr b="1">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Avant de continuer, qu'est-ce que l'IA ou l'Intelligence Artificielle?</a:t>
            </a:r>
            <a:endParaRPr>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«L'IA, ou Intelligence Artificielle, c’est quand des ordinateurs ou des machines sont conçus pour penser et apprendre comme des humains. Ils peuvent répondre à des questions, vous aider à trouver des choses, ou même vous parler — un peu comme un ami robot très intelligent!» </a:t>
            </a:r>
            <a:endParaRPr b="1" sz="1200">
              <a:solidFill>
                <a:schemeClr val="dk1"/>
              </a:solidFill>
              <a:latin typeface="Inter"/>
              <a:ea typeface="Inter"/>
              <a:cs typeface="Inter"/>
              <a:sym typeface="Inter"/>
            </a:endParaRPr>
          </a:p>
          <a:p>
            <a:pPr indent="0" lvl="0" marL="0" rtl="0" algn="l">
              <a:spcBef>
                <a:spcPts val="120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1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2.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2.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623417" y="1489150"/>
            <a:ext cx="17041200" cy="4105500"/>
          </a:xfrm>
          <a:prstGeom prst="rect">
            <a:avLst/>
          </a:prstGeom>
        </p:spPr>
        <p:txBody>
          <a:bodyPr anchorCtr="0" anchor="b" bIns="167625" lIns="167625" spcFirstLastPara="1" rIns="167625" wrap="square" tIns="167625">
            <a:normAutofit/>
          </a:bodyPr>
          <a:lstStyle>
            <a:lvl1pPr lvl="0" algn="ctr">
              <a:spcBef>
                <a:spcPts val="0"/>
              </a:spcBef>
              <a:spcAft>
                <a:spcPts val="0"/>
              </a:spcAft>
              <a:buSzPts val="9533"/>
              <a:buNone/>
              <a:defRPr sz="9533"/>
            </a:lvl1pPr>
            <a:lvl2pPr lvl="1" algn="ctr">
              <a:spcBef>
                <a:spcPts val="0"/>
              </a:spcBef>
              <a:spcAft>
                <a:spcPts val="0"/>
              </a:spcAft>
              <a:buSzPts val="9533"/>
              <a:buNone/>
              <a:defRPr sz="9533"/>
            </a:lvl2pPr>
            <a:lvl3pPr lvl="2" algn="ctr">
              <a:spcBef>
                <a:spcPts val="0"/>
              </a:spcBef>
              <a:spcAft>
                <a:spcPts val="0"/>
              </a:spcAft>
              <a:buSzPts val="9533"/>
              <a:buNone/>
              <a:defRPr sz="9533"/>
            </a:lvl3pPr>
            <a:lvl4pPr lvl="3" algn="ctr">
              <a:spcBef>
                <a:spcPts val="0"/>
              </a:spcBef>
              <a:spcAft>
                <a:spcPts val="0"/>
              </a:spcAft>
              <a:buSzPts val="9533"/>
              <a:buNone/>
              <a:defRPr sz="9533"/>
            </a:lvl4pPr>
            <a:lvl5pPr lvl="4" algn="ctr">
              <a:spcBef>
                <a:spcPts val="0"/>
              </a:spcBef>
              <a:spcAft>
                <a:spcPts val="0"/>
              </a:spcAft>
              <a:buSzPts val="9533"/>
              <a:buNone/>
              <a:defRPr sz="9533"/>
            </a:lvl5pPr>
            <a:lvl6pPr lvl="5" algn="ctr">
              <a:spcBef>
                <a:spcPts val="0"/>
              </a:spcBef>
              <a:spcAft>
                <a:spcPts val="0"/>
              </a:spcAft>
              <a:buSzPts val="9533"/>
              <a:buNone/>
              <a:defRPr sz="9533"/>
            </a:lvl6pPr>
            <a:lvl7pPr lvl="6" algn="ctr">
              <a:spcBef>
                <a:spcPts val="0"/>
              </a:spcBef>
              <a:spcAft>
                <a:spcPts val="0"/>
              </a:spcAft>
              <a:buSzPts val="9533"/>
              <a:buNone/>
              <a:defRPr sz="9533"/>
            </a:lvl7pPr>
            <a:lvl8pPr lvl="7" algn="ctr">
              <a:spcBef>
                <a:spcPts val="0"/>
              </a:spcBef>
              <a:spcAft>
                <a:spcPts val="0"/>
              </a:spcAft>
              <a:buSzPts val="9533"/>
              <a:buNone/>
              <a:defRPr sz="9533"/>
            </a:lvl8pPr>
            <a:lvl9pPr lvl="8" algn="ctr">
              <a:spcBef>
                <a:spcPts val="0"/>
              </a:spcBef>
              <a:spcAft>
                <a:spcPts val="0"/>
              </a:spcAft>
              <a:buSzPts val="9533"/>
              <a:buNone/>
              <a:defRPr sz="9533"/>
            </a:lvl9pPr>
          </a:lstStyle>
          <a:p/>
        </p:txBody>
      </p:sp>
      <p:sp>
        <p:nvSpPr>
          <p:cNvPr id="11" name="Google Shape;11;p2"/>
          <p:cNvSpPr txBox="1"/>
          <p:nvPr>
            <p:ph idx="1" type="subTitle"/>
          </p:nvPr>
        </p:nvSpPr>
        <p:spPr>
          <a:xfrm>
            <a:off x="623400" y="5668250"/>
            <a:ext cx="17041200" cy="1585500"/>
          </a:xfrm>
          <a:prstGeom prst="rect">
            <a:avLst/>
          </a:prstGeom>
        </p:spPr>
        <p:txBody>
          <a:bodyPr anchorCtr="0" anchor="t" bIns="167625" lIns="167625" spcFirstLastPara="1" rIns="167625" wrap="square" tIns="167625">
            <a:normAutofit/>
          </a:bodyPr>
          <a:lstStyle>
            <a:lvl1pPr lvl="0" algn="ctr">
              <a:lnSpc>
                <a:spcPct val="100000"/>
              </a:lnSpc>
              <a:spcBef>
                <a:spcPts val="0"/>
              </a:spcBef>
              <a:spcAft>
                <a:spcPts val="0"/>
              </a:spcAft>
              <a:buSzPts val="5133"/>
              <a:buNone/>
              <a:defRPr sz="5133"/>
            </a:lvl1pPr>
            <a:lvl2pPr lvl="1" algn="ctr">
              <a:lnSpc>
                <a:spcPct val="100000"/>
              </a:lnSpc>
              <a:spcBef>
                <a:spcPts val="0"/>
              </a:spcBef>
              <a:spcAft>
                <a:spcPts val="0"/>
              </a:spcAft>
              <a:buSzPts val="5133"/>
              <a:buNone/>
              <a:defRPr sz="5133"/>
            </a:lvl2pPr>
            <a:lvl3pPr lvl="2" algn="ctr">
              <a:lnSpc>
                <a:spcPct val="100000"/>
              </a:lnSpc>
              <a:spcBef>
                <a:spcPts val="0"/>
              </a:spcBef>
              <a:spcAft>
                <a:spcPts val="0"/>
              </a:spcAft>
              <a:buSzPts val="5133"/>
              <a:buNone/>
              <a:defRPr sz="5133"/>
            </a:lvl3pPr>
            <a:lvl4pPr lvl="3" algn="ctr">
              <a:lnSpc>
                <a:spcPct val="100000"/>
              </a:lnSpc>
              <a:spcBef>
                <a:spcPts val="0"/>
              </a:spcBef>
              <a:spcAft>
                <a:spcPts val="0"/>
              </a:spcAft>
              <a:buSzPts val="5133"/>
              <a:buNone/>
              <a:defRPr sz="5133"/>
            </a:lvl4pPr>
            <a:lvl5pPr lvl="4" algn="ctr">
              <a:lnSpc>
                <a:spcPct val="100000"/>
              </a:lnSpc>
              <a:spcBef>
                <a:spcPts val="0"/>
              </a:spcBef>
              <a:spcAft>
                <a:spcPts val="0"/>
              </a:spcAft>
              <a:buSzPts val="5133"/>
              <a:buNone/>
              <a:defRPr sz="5133"/>
            </a:lvl5pPr>
            <a:lvl6pPr lvl="5" algn="ctr">
              <a:lnSpc>
                <a:spcPct val="100000"/>
              </a:lnSpc>
              <a:spcBef>
                <a:spcPts val="0"/>
              </a:spcBef>
              <a:spcAft>
                <a:spcPts val="0"/>
              </a:spcAft>
              <a:buSzPts val="5133"/>
              <a:buNone/>
              <a:defRPr sz="5133"/>
            </a:lvl6pPr>
            <a:lvl7pPr lvl="6" algn="ctr">
              <a:lnSpc>
                <a:spcPct val="100000"/>
              </a:lnSpc>
              <a:spcBef>
                <a:spcPts val="0"/>
              </a:spcBef>
              <a:spcAft>
                <a:spcPts val="0"/>
              </a:spcAft>
              <a:buSzPts val="5133"/>
              <a:buNone/>
              <a:defRPr sz="5133"/>
            </a:lvl7pPr>
            <a:lvl8pPr lvl="7" algn="ctr">
              <a:lnSpc>
                <a:spcPct val="100000"/>
              </a:lnSpc>
              <a:spcBef>
                <a:spcPts val="0"/>
              </a:spcBef>
              <a:spcAft>
                <a:spcPts val="0"/>
              </a:spcAft>
              <a:buSzPts val="5133"/>
              <a:buNone/>
              <a:defRPr sz="5133"/>
            </a:lvl8pPr>
            <a:lvl9pPr lvl="8" algn="ctr">
              <a:lnSpc>
                <a:spcPct val="100000"/>
              </a:lnSpc>
              <a:spcBef>
                <a:spcPts val="0"/>
              </a:spcBef>
              <a:spcAft>
                <a:spcPts val="0"/>
              </a:spcAft>
              <a:buSzPts val="5133"/>
              <a:buNone/>
              <a:defRPr sz="5133"/>
            </a:lvl9pPr>
          </a:lstStyle>
          <a:p/>
        </p:txBody>
      </p:sp>
      <p:sp>
        <p:nvSpPr>
          <p:cNvPr id="12" name="Google Shape;12;p2"/>
          <p:cNvSpPr txBox="1"/>
          <p:nvPr>
            <p:ph idx="12" type="sldNum"/>
          </p:nvPr>
        </p:nvSpPr>
        <p:spPr>
          <a:xfrm>
            <a:off x="16944916" y="9326434"/>
            <a:ext cx="1097400" cy="786900"/>
          </a:xfrm>
          <a:prstGeom prst="rect">
            <a:avLst/>
          </a:prstGeom>
        </p:spPr>
        <p:txBody>
          <a:bodyPr anchorCtr="0" anchor="ctr" bIns="167625" lIns="167625" spcFirstLastPara="1" rIns="167625" wrap="square" tIns="167625">
            <a:normAutofit/>
          </a:bodyPr>
          <a:lstStyle>
            <a:lvl1pPr lvl="0">
              <a:buNone/>
              <a:defRPr sz="1833"/>
            </a:lvl1pPr>
            <a:lvl2pPr lvl="1">
              <a:buNone/>
              <a:defRPr sz="1833"/>
            </a:lvl2pPr>
            <a:lvl3pPr lvl="2">
              <a:buNone/>
              <a:defRPr sz="1833"/>
            </a:lvl3pPr>
            <a:lvl4pPr lvl="3">
              <a:buNone/>
              <a:defRPr sz="1833"/>
            </a:lvl4pPr>
            <a:lvl5pPr lvl="4">
              <a:buNone/>
              <a:defRPr sz="1833"/>
            </a:lvl5pPr>
            <a:lvl6pPr lvl="5">
              <a:buNone/>
              <a:defRPr sz="1833"/>
            </a:lvl6pPr>
            <a:lvl7pPr lvl="6">
              <a:buNone/>
              <a:defRPr sz="1833"/>
            </a:lvl7pPr>
            <a:lvl8pPr lvl="7">
              <a:buNone/>
              <a:defRPr sz="1833"/>
            </a:lvl8pPr>
            <a:lvl9pPr lvl="8">
              <a:buNone/>
              <a:defRPr sz="1833"/>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623400" y="2212250"/>
            <a:ext cx="17041200" cy="3927300"/>
          </a:xfrm>
          <a:prstGeom prst="rect">
            <a:avLst/>
          </a:prstGeom>
        </p:spPr>
        <p:txBody>
          <a:bodyPr anchorCtr="0" anchor="b" bIns="167625" lIns="167625" spcFirstLastPara="1" rIns="167625" wrap="square" tIns="167625">
            <a:normAutofit/>
          </a:bodyPr>
          <a:lstStyle>
            <a:lvl1pPr lvl="0" algn="ctr">
              <a:spcBef>
                <a:spcPts val="0"/>
              </a:spcBef>
              <a:spcAft>
                <a:spcPts val="0"/>
              </a:spcAft>
              <a:buSzPts val="22000"/>
              <a:buNone/>
              <a:defRPr sz="22000"/>
            </a:lvl1pPr>
            <a:lvl2pPr lvl="1" algn="ctr">
              <a:spcBef>
                <a:spcPts val="0"/>
              </a:spcBef>
              <a:spcAft>
                <a:spcPts val="0"/>
              </a:spcAft>
              <a:buSzPts val="22000"/>
              <a:buNone/>
              <a:defRPr sz="22000"/>
            </a:lvl2pPr>
            <a:lvl3pPr lvl="2" algn="ctr">
              <a:spcBef>
                <a:spcPts val="0"/>
              </a:spcBef>
              <a:spcAft>
                <a:spcPts val="0"/>
              </a:spcAft>
              <a:buSzPts val="22000"/>
              <a:buNone/>
              <a:defRPr sz="22000"/>
            </a:lvl3pPr>
            <a:lvl4pPr lvl="3" algn="ctr">
              <a:spcBef>
                <a:spcPts val="0"/>
              </a:spcBef>
              <a:spcAft>
                <a:spcPts val="0"/>
              </a:spcAft>
              <a:buSzPts val="22000"/>
              <a:buNone/>
              <a:defRPr sz="22000"/>
            </a:lvl4pPr>
            <a:lvl5pPr lvl="4" algn="ctr">
              <a:spcBef>
                <a:spcPts val="0"/>
              </a:spcBef>
              <a:spcAft>
                <a:spcPts val="0"/>
              </a:spcAft>
              <a:buSzPts val="22000"/>
              <a:buNone/>
              <a:defRPr sz="22000"/>
            </a:lvl5pPr>
            <a:lvl6pPr lvl="5" algn="ctr">
              <a:spcBef>
                <a:spcPts val="0"/>
              </a:spcBef>
              <a:spcAft>
                <a:spcPts val="0"/>
              </a:spcAft>
              <a:buSzPts val="22000"/>
              <a:buNone/>
              <a:defRPr sz="22000"/>
            </a:lvl6pPr>
            <a:lvl7pPr lvl="6" algn="ctr">
              <a:spcBef>
                <a:spcPts val="0"/>
              </a:spcBef>
              <a:spcAft>
                <a:spcPts val="0"/>
              </a:spcAft>
              <a:buSzPts val="22000"/>
              <a:buNone/>
              <a:defRPr sz="22000"/>
            </a:lvl7pPr>
            <a:lvl8pPr lvl="7" algn="ctr">
              <a:spcBef>
                <a:spcPts val="0"/>
              </a:spcBef>
              <a:spcAft>
                <a:spcPts val="0"/>
              </a:spcAft>
              <a:buSzPts val="22000"/>
              <a:buNone/>
              <a:defRPr sz="22000"/>
            </a:lvl8pPr>
            <a:lvl9pPr lvl="8" algn="ctr">
              <a:spcBef>
                <a:spcPts val="0"/>
              </a:spcBef>
              <a:spcAft>
                <a:spcPts val="0"/>
              </a:spcAft>
              <a:buSzPts val="22000"/>
              <a:buNone/>
              <a:defRPr sz="22000"/>
            </a:lvl9pPr>
          </a:lstStyle>
          <a:p>
            <a:r>
              <a:t>xx%</a:t>
            </a:r>
          </a:p>
        </p:txBody>
      </p:sp>
      <p:sp>
        <p:nvSpPr>
          <p:cNvPr id="46" name="Google Shape;46;p11"/>
          <p:cNvSpPr txBox="1"/>
          <p:nvPr>
            <p:ph idx="1" type="body"/>
          </p:nvPr>
        </p:nvSpPr>
        <p:spPr>
          <a:xfrm>
            <a:off x="623400" y="6304450"/>
            <a:ext cx="17041200" cy="2601300"/>
          </a:xfrm>
          <a:prstGeom prst="rect">
            <a:avLst/>
          </a:prstGeom>
        </p:spPr>
        <p:txBody>
          <a:bodyPr anchorCtr="0" anchor="t" bIns="167625" lIns="167625" spcFirstLastPara="1" rIns="167625" wrap="square" tIns="167625">
            <a:normAutofit/>
          </a:bodyPr>
          <a:lstStyle>
            <a:lvl1pPr indent="-438150" lvl="0" marL="457200" algn="ctr">
              <a:spcBef>
                <a:spcPts val="0"/>
              </a:spcBef>
              <a:spcAft>
                <a:spcPts val="0"/>
              </a:spcAft>
              <a:buSzPts val="3300"/>
              <a:buChar char="●"/>
              <a:defRPr sz="3300"/>
            </a:lvl1pPr>
            <a:lvl2pPr indent="-391584" lvl="1" marL="914400" algn="ctr">
              <a:spcBef>
                <a:spcPts val="0"/>
              </a:spcBef>
              <a:spcAft>
                <a:spcPts val="0"/>
              </a:spcAft>
              <a:buSzPts val="2567"/>
              <a:buChar char="○"/>
              <a:defRPr sz="2567"/>
            </a:lvl2pPr>
            <a:lvl3pPr indent="-391584" lvl="2" marL="1371600" algn="ctr">
              <a:spcBef>
                <a:spcPts val="0"/>
              </a:spcBef>
              <a:spcAft>
                <a:spcPts val="0"/>
              </a:spcAft>
              <a:buSzPts val="2567"/>
              <a:buChar char="■"/>
              <a:defRPr sz="2567"/>
            </a:lvl3pPr>
            <a:lvl4pPr indent="-391584" lvl="3" marL="1828800" algn="ctr">
              <a:spcBef>
                <a:spcPts val="0"/>
              </a:spcBef>
              <a:spcAft>
                <a:spcPts val="0"/>
              </a:spcAft>
              <a:buSzPts val="2567"/>
              <a:buChar char="●"/>
              <a:defRPr sz="2567"/>
            </a:lvl4pPr>
            <a:lvl5pPr indent="-391583" lvl="4" marL="2286000" algn="ctr">
              <a:spcBef>
                <a:spcPts val="0"/>
              </a:spcBef>
              <a:spcAft>
                <a:spcPts val="0"/>
              </a:spcAft>
              <a:buSzPts val="2567"/>
              <a:buChar char="○"/>
              <a:defRPr sz="2567"/>
            </a:lvl5pPr>
            <a:lvl6pPr indent="-391583" lvl="5" marL="2743200" algn="ctr">
              <a:spcBef>
                <a:spcPts val="0"/>
              </a:spcBef>
              <a:spcAft>
                <a:spcPts val="0"/>
              </a:spcAft>
              <a:buSzPts val="2567"/>
              <a:buChar char="■"/>
              <a:defRPr sz="2567"/>
            </a:lvl6pPr>
            <a:lvl7pPr indent="-391583" lvl="6" marL="3200400" algn="ctr">
              <a:spcBef>
                <a:spcPts val="0"/>
              </a:spcBef>
              <a:spcAft>
                <a:spcPts val="0"/>
              </a:spcAft>
              <a:buSzPts val="2567"/>
              <a:buChar char="●"/>
              <a:defRPr sz="2567"/>
            </a:lvl7pPr>
            <a:lvl8pPr indent="-391583" lvl="7" marL="3657600" algn="ctr">
              <a:spcBef>
                <a:spcPts val="0"/>
              </a:spcBef>
              <a:spcAft>
                <a:spcPts val="0"/>
              </a:spcAft>
              <a:buSzPts val="2567"/>
              <a:buChar char="○"/>
              <a:defRPr sz="2567"/>
            </a:lvl8pPr>
            <a:lvl9pPr indent="-391583" lvl="8" marL="4114800" algn="ctr">
              <a:spcBef>
                <a:spcPts val="0"/>
              </a:spcBef>
              <a:spcAft>
                <a:spcPts val="0"/>
              </a:spcAft>
              <a:buSzPts val="2567"/>
              <a:buChar char="■"/>
              <a:defRPr sz="2567"/>
            </a:lvl9pPr>
          </a:lstStyle>
          <a:p/>
        </p:txBody>
      </p:sp>
      <p:sp>
        <p:nvSpPr>
          <p:cNvPr id="47" name="Google Shape;47;p11"/>
          <p:cNvSpPr txBox="1"/>
          <p:nvPr>
            <p:ph idx="12" type="sldNum"/>
          </p:nvPr>
        </p:nvSpPr>
        <p:spPr>
          <a:xfrm>
            <a:off x="16944916" y="9326434"/>
            <a:ext cx="1097400" cy="786900"/>
          </a:xfrm>
          <a:prstGeom prst="rect">
            <a:avLst/>
          </a:prstGeom>
        </p:spPr>
        <p:txBody>
          <a:bodyPr anchorCtr="0" anchor="ctr" bIns="167625" lIns="167625" spcFirstLastPara="1" rIns="167625" wrap="square" tIns="167625">
            <a:normAutofit/>
          </a:bodyPr>
          <a:lstStyle>
            <a:lvl1pPr lvl="0">
              <a:buNone/>
              <a:defRPr sz="1833"/>
            </a:lvl1pPr>
            <a:lvl2pPr lvl="1">
              <a:buNone/>
              <a:defRPr sz="1833"/>
            </a:lvl2pPr>
            <a:lvl3pPr lvl="2">
              <a:buNone/>
              <a:defRPr sz="1833"/>
            </a:lvl3pPr>
            <a:lvl4pPr lvl="3">
              <a:buNone/>
              <a:defRPr sz="1833"/>
            </a:lvl4pPr>
            <a:lvl5pPr lvl="4">
              <a:buNone/>
              <a:defRPr sz="1833"/>
            </a:lvl5pPr>
            <a:lvl6pPr lvl="5">
              <a:buNone/>
              <a:defRPr sz="1833"/>
            </a:lvl6pPr>
            <a:lvl7pPr lvl="6">
              <a:buNone/>
              <a:defRPr sz="1833"/>
            </a:lvl7pPr>
            <a:lvl8pPr lvl="7">
              <a:buNone/>
              <a:defRPr sz="1833"/>
            </a:lvl8pPr>
            <a:lvl9pPr lvl="8">
              <a:buNone/>
              <a:defRPr sz="1833"/>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5_White">
  <p:cSld name="SECTION_HEADER_2_1_2_3">
    <p:spTree>
      <p:nvGrpSpPr>
        <p:cNvPr id="907" name="Shape 907"/>
        <p:cNvGrpSpPr/>
        <p:nvPr/>
      </p:nvGrpSpPr>
      <p:grpSpPr>
        <a:xfrm>
          <a:off x="0" y="0"/>
          <a:ext cx="0" cy="0"/>
          <a:chOff x="0" y="0"/>
          <a:chExt cx="0" cy="0"/>
        </a:xfrm>
      </p:grpSpPr>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5_Light_Grey">
  <p:cSld name="SECTION_HEADER_2_1_2_3_2">
    <p:bg>
      <p:bgPr>
        <a:solidFill>
          <a:schemeClr val="accent3"/>
        </a:solidFill>
      </p:bgPr>
    </p:bg>
    <p:spTree>
      <p:nvGrpSpPr>
        <p:cNvPr id="908" name="Shape 908"/>
        <p:cNvGrpSpPr/>
        <p:nvPr/>
      </p:nvGrpSpPr>
      <p:grpSpPr>
        <a:xfrm>
          <a:off x="0" y="0"/>
          <a:ext cx="0" cy="0"/>
          <a:chOff x="0" y="0"/>
          <a:chExt cx="0" cy="0"/>
        </a:xfrm>
      </p:grpSpPr>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6_Meta Gray">
  <p:cSld name="SECTION_HEADER_2_1_1">
    <p:bg>
      <p:bgPr>
        <a:solidFill>
          <a:schemeClr val="dk1"/>
        </a:solidFill>
      </p:bgPr>
    </p:bg>
    <p:spTree>
      <p:nvGrpSpPr>
        <p:cNvPr id="909" name="Shape 909"/>
        <p:cNvGrpSpPr/>
        <p:nvPr/>
      </p:nvGrpSpPr>
      <p:grpSpPr>
        <a:xfrm>
          <a:off x="0" y="0"/>
          <a:ext cx="0" cy="0"/>
          <a:chOff x="0" y="0"/>
          <a:chExt cx="0" cy="0"/>
        </a:xfrm>
      </p:grpSpPr>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9_Gradient_Dark">
  <p:cSld name="CUSTOM_1">
    <p:bg>
      <p:bgPr>
        <a:blipFill>
          <a:blip r:embed="rId2">
            <a:alphaModFix/>
          </a:blip>
          <a:stretch>
            <a:fillRect/>
          </a:stretch>
        </a:blipFill>
      </p:bgPr>
    </p:bg>
    <p:spTree>
      <p:nvGrpSpPr>
        <p:cNvPr id="910" name="Shape 910"/>
        <p:cNvGrpSpPr/>
        <p:nvPr/>
      </p:nvGrpSpPr>
      <p:grpSpPr>
        <a:xfrm>
          <a:off x="0" y="0"/>
          <a:ext cx="0" cy="0"/>
          <a:chOff x="0" y="0"/>
          <a:chExt cx="0" cy="0"/>
        </a:xfrm>
      </p:grpSpPr>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9_Gradient_Dark_Saturated">
  <p:cSld name="CUSTOM_1_2">
    <p:bg>
      <p:bgPr>
        <a:blipFill>
          <a:blip r:embed="rId2">
            <a:alphaModFix/>
          </a:blip>
          <a:stretch>
            <a:fillRect/>
          </a:stretch>
        </a:blipFill>
      </p:bgPr>
    </p:bg>
    <p:spTree>
      <p:nvGrpSpPr>
        <p:cNvPr id="911" name="Shape 911"/>
        <p:cNvGrpSpPr/>
        <p:nvPr/>
      </p:nvGrpSpPr>
      <p:grpSpPr>
        <a:xfrm>
          <a:off x="0" y="0"/>
          <a:ext cx="0" cy="0"/>
          <a:chOff x="0" y="0"/>
          <a:chExt cx="0" cy="0"/>
        </a:xfrm>
      </p:grpSpPr>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9_Gradient_Light_Saturated">
  <p:cSld name="CUSTOM_1_2_1">
    <p:bg>
      <p:bgPr>
        <a:blipFill>
          <a:blip r:embed="rId2">
            <a:alphaModFix/>
          </a:blip>
          <a:stretch>
            <a:fillRect/>
          </a:stretch>
        </a:blipFill>
      </p:bgPr>
    </p:bg>
    <p:spTree>
      <p:nvGrpSpPr>
        <p:cNvPr id="912" name="Shape 912"/>
        <p:cNvGrpSpPr/>
        <p:nvPr/>
      </p:nvGrpSpPr>
      <p:grpSpPr>
        <a:xfrm>
          <a:off x="0" y="0"/>
          <a:ext cx="0" cy="0"/>
          <a:chOff x="0" y="0"/>
          <a:chExt cx="0" cy="0"/>
        </a:xfrm>
      </p:grpSpPr>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9_Gradient_Light">
  <p:cSld name="CUSTOM_1_2_1_1">
    <p:bg>
      <p:bgPr>
        <a:blipFill>
          <a:blip r:embed="rId2">
            <a:alphaModFix/>
          </a:blip>
          <a:stretch>
            <a:fillRect/>
          </a:stretch>
        </a:blipFill>
      </p:bgPr>
    </p:bg>
    <p:spTree>
      <p:nvGrpSpPr>
        <p:cNvPr id="913" name="Shape 913"/>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16944916" y="9326434"/>
            <a:ext cx="1097400" cy="786900"/>
          </a:xfrm>
          <a:prstGeom prst="rect">
            <a:avLst/>
          </a:prstGeom>
        </p:spPr>
        <p:txBody>
          <a:bodyPr anchorCtr="0" anchor="ctr" bIns="167625" lIns="167625" spcFirstLastPara="1" rIns="167625" wrap="square" tIns="167625">
            <a:normAutofit/>
          </a:bodyPr>
          <a:lstStyle>
            <a:lvl1pPr lvl="0">
              <a:buNone/>
              <a:defRPr sz="1833"/>
            </a:lvl1pPr>
            <a:lvl2pPr lvl="1">
              <a:buNone/>
              <a:defRPr sz="1833"/>
            </a:lvl2pPr>
            <a:lvl3pPr lvl="2">
              <a:buNone/>
              <a:defRPr sz="1833"/>
            </a:lvl3pPr>
            <a:lvl4pPr lvl="3">
              <a:buNone/>
              <a:defRPr sz="1833"/>
            </a:lvl4pPr>
            <a:lvl5pPr lvl="4">
              <a:buNone/>
              <a:defRPr sz="1833"/>
            </a:lvl5pPr>
            <a:lvl6pPr lvl="5">
              <a:buNone/>
              <a:defRPr sz="1833"/>
            </a:lvl6pPr>
            <a:lvl7pPr lvl="6">
              <a:buNone/>
              <a:defRPr sz="1833"/>
            </a:lvl7pPr>
            <a:lvl8pPr lvl="7">
              <a:buNone/>
              <a:defRPr sz="1833"/>
            </a:lvl8pPr>
            <a:lvl9pPr lvl="8">
              <a:buNone/>
              <a:defRPr sz="1833"/>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type="title">
  <p:cSld name="TITLE">
    <p:spTree>
      <p:nvGrpSpPr>
        <p:cNvPr id="53" name="Shape 53"/>
        <p:cNvGrpSpPr/>
        <p:nvPr/>
      </p:nvGrpSpPr>
      <p:grpSpPr>
        <a:xfrm>
          <a:off x="0" y="0"/>
          <a:ext cx="0" cy="0"/>
          <a:chOff x="0" y="0"/>
          <a:chExt cx="0" cy="0"/>
        </a:xfrm>
      </p:grpSpPr>
      <p:pic>
        <p:nvPicPr>
          <p:cNvPr id="54" name="Google Shape;54;p14"/>
          <p:cNvPicPr preferRelativeResize="0"/>
          <p:nvPr/>
        </p:nvPicPr>
        <p:blipFill>
          <a:blip r:embed="rId2">
            <a:alphaModFix/>
          </a:blip>
          <a:stretch>
            <a:fillRect/>
          </a:stretch>
        </p:blipFill>
        <p:spPr>
          <a:xfrm>
            <a:off x="15429662" y="8815400"/>
            <a:ext cx="2439250" cy="1050499"/>
          </a:xfrm>
          <a:prstGeom prst="rect">
            <a:avLst/>
          </a:prstGeom>
          <a:noFill/>
          <a:ln>
            <a:noFill/>
          </a:ln>
        </p:spPr>
      </p:pic>
      <p:sp>
        <p:nvSpPr>
          <p:cNvPr id="55" name="Google Shape;55;p14"/>
          <p:cNvSpPr txBox="1"/>
          <p:nvPr>
            <p:ph idx="1" type="subTitle"/>
          </p:nvPr>
        </p:nvSpPr>
        <p:spPr>
          <a:xfrm>
            <a:off x="790565" y="8942832"/>
            <a:ext cx="2811900" cy="6948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sz="1800"/>
            </a:lvl1pPr>
            <a:lvl2pPr lvl="1">
              <a:lnSpc>
                <a:spcPct val="125000"/>
              </a:lnSpc>
              <a:spcBef>
                <a:spcPts val="0"/>
              </a:spcBef>
              <a:spcAft>
                <a:spcPts val="0"/>
              </a:spcAft>
              <a:buNone/>
              <a:defRPr b="0" sz="1800"/>
            </a:lvl2pPr>
            <a:lvl3pPr lvl="2">
              <a:lnSpc>
                <a:spcPct val="125000"/>
              </a:lnSpc>
              <a:spcBef>
                <a:spcPts val="0"/>
              </a:spcBef>
              <a:spcAft>
                <a:spcPts val="0"/>
              </a:spcAft>
              <a:buNone/>
              <a:defRPr b="0" sz="1800"/>
            </a:lvl3pPr>
            <a:lvl4pPr lvl="3">
              <a:lnSpc>
                <a:spcPct val="125000"/>
              </a:lnSpc>
              <a:spcBef>
                <a:spcPts val="0"/>
              </a:spcBef>
              <a:spcAft>
                <a:spcPts val="0"/>
              </a:spcAft>
              <a:buNone/>
              <a:defRPr b="0" sz="1800"/>
            </a:lvl4pPr>
            <a:lvl5pPr lvl="4">
              <a:lnSpc>
                <a:spcPct val="125000"/>
              </a:lnSpc>
              <a:spcBef>
                <a:spcPts val="0"/>
              </a:spcBef>
              <a:spcAft>
                <a:spcPts val="0"/>
              </a:spcAft>
              <a:buNone/>
              <a:defRPr b="0" sz="1800"/>
            </a:lvl5pPr>
            <a:lvl6pPr lvl="5">
              <a:lnSpc>
                <a:spcPct val="125000"/>
              </a:lnSpc>
              <a:spcBef>
                <a:spcPts val="0"/>
              </a:spcBef>
              <a:spcAft>
                <a:spcPts val="0"/>
              </a:spcAft>
              <a:buNone/>
              <a:defRPr b="0" sz="1800"/>
            </a:lvl6pPr>
            <a:lvl7pPr lvl="6">
              <a:lnSpc>
                <a:spcPct val="125000"/>
              </a:lnSpc>
              <a:spcBef>
                <a:spcPts val="0"/>
              </a:spcBef>
              <a:spcAft>
                <a:spcPts val="0"/>
              </a:spcAft>
              <a:buNone/>
              <a:defRPr b="0" sz="1800"/>
            </a:lvl7pPr>
            <a:lvl8pPr lvl="7">
              <a:lnSpc>
                <a:spcPct val="125000"/>
              </a:lnSpc>
              <a:spcBef>
                <a:spcPts val="0"/>
              </a:spcBef>
              <a:spcAft>
                <a:spcPts val="0"/>
              </a:spcAft>
              <a:buNone/>
              <a:defRPr b="0" sz="1800"/>
            </a:lvl8pPr>
            <a:lvl9pPr lvl="8">
              <a:lnSpc>
                <a:spcPct val="125000"/>
              </a:lnSpc>
              <a:spcBef>
                <a:spcPts val="0"/>
              </a:spcBef>
              <a:spcAft>
                <a:spcPts val="0"/>
              </a:spcAft>
              <a:buNone/>
              <a:defRPr b="0" sz="1800"/>
            </a:lvl9pPr>
          </a:lstStyle>
          <a:p/>
        </p:txBody>
      </p:sp>
      <p:sp>
        <p:nvSpPr>
          <p:cNvPr id="56" name="Google Shape;56;p14"/>
          <p:cNvSpPr txBox="1"/>
          <p:nvPr>
            <p:ph idx="2" type="subTitle"/>
          </p:nvPr>
        </p:nvSpPr>
        <p:spPr>
          <a:xfrm>
            <a:off x="4317205" y="8942832"/>
            <a:ext cx="2811900" cy="6948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sz="1800"/>
            </a:lvl1pPr>
            <a:lvl2pPr lvl="1">
              <a:lnSpc>
                <a:spcPct val="125000"/>
              </a:lnSpc>
              <a:spcBef>
                <a:spcPts val="0"/>
              </a:spcBef>
              <a:spcAft>
                <a:spcPts val="0"/>
              </a:spcAft>
              <a:buNone/>
              <a:defRPr b="0" sz="1800"/>
            </a:lvl2pPr>
            <a:lvl3pPr lvl="2">
              <a:lnSpc>
                <a:spcPct val="125000"/>
              </a:lnSpc>
              <a:spcBef>
                <a:spcPts val="0"/>
              </a:spcBef>
              <a:spcAft>
                <a:spcPts val="0"/>
              </a:spcAft>
              <a:buNone/>
              <a:defRPr b="0" sz="1800"/>
            </a:lvl3pPr>
            <a:lvl4pPr lvl="3">
              <a:lnSpc>
                <a:spcPct val="125000"/>
              </a:lnSpc>
              <a:spcBef>
                <a:spcPts val="0"/>
              </a:spcBef>
              <a:spcAft>
                <a:spcPts val="0"/>
              </a:spcAft>
              <a:buNone/>
              <a:defRPr b="0" sz="1800"/>
            </a:lvl4pPr>
            <a:lvl5pPr lvl="4">
              <a:lnSpc>
                <a:spcPct val="125000"/>
              </a:lnSpc>
              <a:spcBef>
                <a:spcPts val="0"/>
              </a:spcBef>
              <a:spcAft>
                <a:spcPts val="0"/>
              </a:spcAft>
              <a:buNone/>
              <a:defRPr b="0" sz="1800"/>
            </a:lvl5pPr>
            <a:lvl6pPr lvl="5">
              <a:lnSpc>
                <a:spcPct val="125000"/>
              </a:lnSpc>
              <a:spcBef>
                <a:spcPts val="0"/>
              </a:spcBef>
              <a:spcAft>
                <a:spcPts val="0"/>
              </a:spcAft>
              <a:buNone/>
              <a:defRPr b="0" sz="1800"/>
            </a:lvl6pPr>
            <a:lvl7pPr lvl="6">
              <a:lnSpc>
                <a:spcPct val="125000"/>
              </a:lnSpc>
              <a:spcBef>
                <a:spcPts val="0"/>
              </a:spcBef>
              <a:spcAft>
                <a:spcPts val="0"/>
              </a:spcAft>
              <a:buNone/>
              <a:defRPr b="0" sz="1800"/>
            </a:lvl7pPr>
            <a:lvl8pPr lvl="7">
              <a:lnSpc>
                <a:spcPct val="125000"/>
              </a:lnSpc>
              <a:spcBef>
                <a:spcPts val="0"/>
              </a:spcBef>
              <a:spcAft>
                <a:spcPts val="0"/>
              </a:spcAft>
              <a:buNone/>
              <a:defRPr b="0" sz="1800"/>
            </a:lvl8pPr>
            <a:lvl9pPr lvl="8">
              <a:lnSpc>
                <a:spcPct val="125000"/>
              </a:lnSpc>
              <a:spcBef>
                <a:spcPts val="0"/>
              </a:spcBef>
              <a:spcAft>
                <a:spcPts val="0"/>
              </a:spcAft>
              <a:buNone/>
              <a:defRPr b="0" sz="1800"/>
            </a:lvl9pPr>
          </a:lstStyle>
          <a:p/>
        </p:txBody>
      </p:sp>
      <p:sp>
        <p:nvSpPr>
          <p:cNvPr id="57" name="Google Shape;57;p14"/>
          <p:cNvSpPr txBox="1"/>
          <p:nvPr>
            <p:ph idx="3" type="subTitle"/>
          </p:nvPr>
        </p:nvSpPr>
        <p:spPr>
          <a:xfrm>
            <a:off x="7843845" y="8942832"/>
            <a:ext cx="2811900" cy="6948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sz="1800"/>
            </a:lvl1pPr>
            <a:lvl2pPr lvl="1">
              <a:lnSpc>
                <a:spcPct val="125000"/>
              </a:lnSpc>
              <a:spcBef>
                <a:spcPts val="0"/>
              </a:spcBef>
              <a:spcAft>
                <a:spcPts val="0"/>
              </a:spcAft>
              <a:buNone/>
              <a:defRPr b="0" sz="1800"/>
            </a:lvl2pPr>
            <a:lvl3pPr lvl="2">
              <a:lnSpc>
                <a:spcPct val="125000"/>
              </a:lnSpc>
              <a:spcBef>
                <a:spcPts val="0"/>
              </a:spcBef>
              <a:spcAft>
                <a:spcPts val="0"/>
              </a:spcAft>
              <a:buNone/>
              <a:defRPr b="0" sz="1800"/>
            </a:lvl3pPr>
            <a:lvl4pPr lvl="3">
              <a:lnSpc>
                <a:spcPct val="125000"/>
              </a:lnSpc>
              <a:spcBef>
                <a:spcPts val="0"/>
              </a:spcBef>
              <a:spcAft>
                <a:spcPts val="0"/>
              </a:spcAft>
              <a:buNone/>
              <a:defRPr b="0" sz="1800"/>
            </a:lvl4pPr>
            <a:lvl5pPr lvl="4">
              <a:lnSpc>
                <a:spcPct val="125000"/>
              </a:lnSpc>
              <a:spcBef>
                <a:spcPts val="0"/>
              </a:spcBef>
              <a:spcAft>
                <a:spcPts val="0"/>
              </a:spcAft>
              <a:buNone/>
              <a:defRPr b="0" sz="1800"/>
            </a:lvl5pPr>
            <a:lvl6pPr lvl="5">
              <a:lnSpc>
                <a:spcPct val="125000"/>
              </a:lnSpc>
              <a:spcBef>
                <a:spcPts val="0"/>
              </a:spcBef>
              <a:spcAft>
                <a:spcPts val="0"/>
              </a:spcAft>
              <a:buNone/>
              <a:defRPr b="0" sz="1800"/>
            </a:lvl6pPr>
            <a:lvl7pPr lvl="6">
              <a:lnSpc>
                <a:spcPct val="125000"/>
              </a:lnSpc>
              <a:spcBef>
                <a:spcPts val="0"/>
              </a:spcBef>
              <a:spcAft>
                <a:spcPts val="0"/>
              </a:spcAft>
              <a:buNone/>
              <a:defRPr b="0" sz="1800"/>
            </a:lvl7pPr>
            <a:lvl8pPr lvl="7">
              <a:lnSpc>
                <a:spcPct val="125000"/>
              </a:lnSpc>
              <a:spcBef>
                <a:spcPts val="0"/>
              </a:spcBef>
              <a:spcAft>
                <a:spcPts val="0"/>
              </a:spcAft>
              <a:buNone/>
              <a:defRPr b="0" sz="1800"/>
            </a:lvl8pPr>
            <a:lvl9pPr lvl="8">
              <a:lnSpc>
                <a:spcPct val="125000"/>
              </a:lnSpc>
              <a:spcBef>
                <a:spcPts val="0"/>
              </a:spcBef>
              <a:spcAft>
                <a:spcPts val="0"/>
              </a:spcAft>
              <a:buNone/>
              <a:defRPr b="0" sz="1800"/>
            </a:lvl9pPr>
          </a:lstStyle>
          <a:p/>
        </p:txBody>
      </p:sp>
      <p:sp>
        <p:nvSpPr>
          <p:cNvPr id="58" name="Google Shape;58;p14"/>
          <p:cNvSpPr txBox="1"/>
          <p:nvPr>
            <p:ph type="ctrTitle"/>
          </p:nvPr>
        </p:nvSpPr>
        <p:spPr>
          <a:xfrm>
            <a:off x="790565" y="3849624"/>
            <a:ext cx="11964900" cy="1710000"/>
          </a:xfrm>
          <a:prstGeom prst="rect">
            <a:avLst/>
          </a:prstGeom>
        </p:spPr>
        <p:txBody>
          <a:bodyPr anchorCtr="0" anchor="b" bIns="0" lIns="0" spcFirstLastPara="1" rIns="0" wrap="square" tIns="0">
            <a:noAutofit/>
          </a:bodyPr>
          <a:lstStyle>
            <a:lvl1pPr lvl="0">
              <a:spcBef>
                <a:spcPts val="0"/>
              </a:spcBef>
              <a:spcAft>
                <a:spcPts val="0"/>
              </a:spcAft>
              <a:buSzPts val="7200"/>
              <a:buNone/>
              <a:defRPr sz="72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59" name="Google Shape;59;p14"/>
          <p:cNvSpPr txBox="1"/>
          <p:nvPr>
            <p:ph idx="4" type="subTitle"/>
          </p:nvPr>
        </p:nvSpPr>
        <p:spPr>
          <a:xfrm>
            <a:off x="790565" y="6153912"/>
            <a:ext cx="119649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sz="1800"/>
            </a:lvl1pPr>
            <a:lvl2pPr lvl="1">
              <a:lnSpc>
                <a:spcPct val="125000"/>
              </a:lnSpc>
              <a:spcBef>
                <a:spcPts val="0"/>
              </a:spcBef>
              <a:spcAft>
                <a:spcPts val="0"/>
              </a:spcAft>
              <a:buNone/>
              <a:defRPr sz="1800"/>
            </a:lvl2pPr>
            <a:lvl3pPr lvl="2">
              <a:lnSpc>
                <a:spcPct val="125000"/>
              </a:lnSpc>
              <a:spcBef>
                <a:spcPts val="0"/>
              </a:spcBef>
              <a:spcAft>
                <a:spcPts val="0"/>
              </a:spcAft>
              <a:buNone/>
              <a:defRPr sz="1800"/>
            </a:lvl3pPr>
            <a:lvl4pPr lvl="3">
              <a:lnSpc>
                <a:spcPct val="125000"/>
              </a:lnSpc>
              <a:spcBef>
                <a:spcPts val="0"/>
              </a:spcBef>
              <a:spcAft>
                <a:spcPts val="0"/>
              </a:spcAft>
              <a:buNone/>
              <a:defRPr sz="1800"/>
            </a:lvl4pPr>
            <a:lvl5pPr lvl="4">
              <a:lnSpc>
                <a:spcPct val="125000"/>
              </a:lnSpc>
              <a:spcBef>
                <a:spcPts val="0"/>
              </a:spcBef>
              <a:spcAft>
                <a:spcPts val="0"/>
              </a:spcAft>
              <a:buNone/>
              <a:defRPr sz="1800"/>
            </a:lvl5pPr>
            <a:lvl6pPr lvl="5">
              <a:lnSpc>
                <a:spcPct val="125000"/>
              </a:lnSpc>
              <a:spcBef>
                <a:spcPts val="0"/>
              </a:spcBef>
              <a:spcAft>
                <a:spcPts val="0"/>
              </a:spcAft>
              <a:buNone/>
              <a:defRPr sz="1800"/>
            </a:lvl6pPr>
            <a:lvl7pPr lvl="6">
              <a:lnSpc>
                <a:spcPct val="125000"/>
              </a:lnSpc>
              <a:spcBef>
                <a:spcPts val="0"/>
              </a:spcBef>
              <a:spcAft>
                <a:spcPts val="0"/>
              </a:spcAft>
              <a:buNone/>
              <a:defRPr sz="1800"/>
            </a:lvl7pPr>
            <a:lvl8pPr lvl="7">
              <a:lnSpc>
                <a:spcPct val="125000"/>
              </a:lnSpc>
              <a:spcBef>
                <a:spcPts val="0"/>
              </a:spcBef>
              <a:spcAft>
                <a:spcPts val="0"/>
              </a:spcAft>
              <a:buNone/>
              <a:defRPr sz="1800"/>
            </a:lvl8pPr>
            <a:lvl9pPr lvl="8">
              <a:lnSpc>
                <a:spcPct val="125000"/>
              </a:lnSpc>
              <a:spcBef>
                <a:spcPts val="0"/>
              </a:spcBef>
              <a:spcAft>
                <a:spcPts val="0"/>
              </a:spcAft>
              <a:buNone/>
              <a:defRPr sz="18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_Agenda">
  <p:cSld name="SECTION_HEADER_2_2">
    <p:spTree>
      <p:nvGrpSpPr>
        <p:cNvPr id="60" name="Shape 60"/>
        <p:cNvGrpSpPr/>
        <p:nvPr/>
      </p:nvGrpSpPr>
      <p:grpSpPr>
        <a:xfrm>
          <a:off x="0" y="0"/>
          <a:ext cx="0" cy="0"/>
          <a:chOff x="0" y="0"/>
          <a:chExt cx="0" cy="0"/>
        </a:xfrm>
      </p:grpSpPr>
      <p:sp>
        <p:nvSpPr>
          <p:cNvPr id="61" name="Google Shape;61;p15"/>
          <p:cNvSpPr txBox="1"/>
          <p:nvPr>
            <p:ph idx="1" type="body"/>
          </p:nvPr>
        </p:nvSpPr>
        <p:spPr>
          <a:xfrm>
            <a:off x="9372603" y="1873800"/>
            <a:ext cx="6792000" cy="6844200"/>
          </a:xfrm>
          <a:prstGeom prst="rect">
            <a:avLst/>
          </a:prstGeom>
        </p:spPr>
        <p:txBody>
          <a:bodyPr anchorCtr="0" anchor="ctr" bIns="0" lIns="0" spcFirstLastPara="1" rIns="0" wrap="square" tIns="0">
            <a:noAutofit/>
          </a:bodyPr>
          <a:lstStyle>
            <a:lvl1pPr indent="-400050" lvl="0" marL="457200">
              <a:lnSpc>
                <a:spcPct val="115000"/>
              </a:lnSpc>
              <a:spcBef>
                <a:spcPts val="0"/>
              </a:spcBef>
              <a:spcAft>
                <a:spcPts val="0"/>
              </a:spcAft>
              <a:buSzPts val="2700"/>
              <a:buNone/>
              <a:defRPr sz="2700"/>
            </a:lvl1pPr>
            <a:lvl2pPr indent="-400050" lvl="1" marL="914400">
              <a:lnSpc>
                <a:spcPct val="115000"/>
              </a:lnSpc>
              <a:spcBef>
                <a:spcPts val="1800"/>
              </a:spcBef>
              <a:spcAft>
                <a:spcPts val="0"/>
              </a:spcAft>
              <a:buSzPts val="2700"/>
              <a:buAutoNum type="alphaLcPeriod"/>
              <a:defRPr sz="2700"/>
            </a:lvl2pPr>
            <a:lvl3pPr indent="-400050" lvl="2" marL="1371600">
              <a:lnSpc>
                <a:spcPct val="115000"/>
              </a:lnSpc>
              <a:spcBef>
                <a:spcPts val="1800"/>
              </a:spcBef>
              <a:spcAft>
                <a:spcPts val="0"/>
              </a:spcAft>
              <a:buSzPts val="2700"/>
              <a:buAutoNum type="romanLcPeriod"/>
              <a:defRPr sz="2700"/>
            </a:lvl3pPr>
            <a:lvl4pPr indent="-400050" lvl="3" marL="1828800">
              <a:lnSpc>
                <a:spcPct val="115000"/>
              </a:lnSpc>
              <a:spcBef>
                <a:spcPts val="1800"/>
              </a:spcBef>
              <a:spcAft>
                <a:spcPts val="0"/>
              </a:spcAft>
              <a:buSzPts val="2700"/>
              <a:buAutoNum type="arabicPeriod"/>
              <a:defRPr sz="2700"/>
            </a:lvl4pPr>
            <a:lvl5pPr indent="-400050" lvl="4" marL="2286000">
              <a:lnSpc>
                <a:spcPct val="115000"/>
              </a:lnSpc>
              <a:spcBef>
                <a:spcPts val="1800"/>
              </a:spcBef>
              <a:spcAft>
                <a:spcPts val="0"/>
              </a:spcAft>
              <a:buSzPts val="2700"/>
              <a:buAutoNum type="alphaLcPeriod"/>
              <a:defRPr sz="2700"/>
            </a:lvl5pPr>
            <a:lvl6pPr indent="-400050" lvl="5" marL="2743200">
              <a:lnSpc>
                <a:spcPct val="115000"/>
              </a:lnSpc>
              <a:spcBef>
                <a:spcPts val="1800"/>
              </a:spcBef>
              <a:spcAft>
                <a:spcPts val="0"/>
              </a:spcAft>
              <a:buSzPts val="2700"/>
              <a:buAutoNum type="romanLcPeriod"/>
              <a:defRPr sz="2700"/>
            </a:lvl6pPr>
            <a:lvl7pPr indent="-400050" lvl="6" marL="3200400">
              <a:lnSpc>
                <a:spcPct val="115000"/>
              </a:lnSpc>
              <a:spcBef>
                <a:spcPts val="1800"/>
              </a:spcBef>
              <a:spcAft>
                <a:spcPts val="0"/>
              </a:spcAft>
              <a:buSzPts val="2700"/>
              <a:buAutoNum type="arabicPeriod"/>
              <a:defRPr sz="2700"/>
            </a:lvl7pPr>
            <a:lvl8pPr indent="-400050" lvl="7" marL="3657600">
              <a:lnSpc>
                <a:spcPct val="115000"/>
              </a:lnSpc>
              <a:spcBef>
                <a:spcPts val="1800"/>
              </a:spcBef>
              <a:spcAft>
                <a:spcPts val="0"/>
              </a:spcAft>
              <a:buSzPts val="2700"/>
              <a:buAutoNum type="alphaLcPeriod"/>
              <a:defRPr sz="2700"/>
            </a:lvl8pPr>
            <a:lvl9pPr indent="-400050" lvl="8" marL="4114800">
              <a:lnSpc>
                <a:spcPct val="115000"/>
              </a:lnSpc>
              <a:spcBef>
                <a:spcPts val="1800"/>
              </a:spcBef>
              <a:spcAft>
                <a:spcPts val="1800"/>
              </a:spcAft>
              <a:buSzPts val="2700"/>
              <a:buAutoNum type="romanLcPeriod"/>
              <a:defRPr sz="2700"/>
            </a:lvl9pPr>
          </a:lstStyle>
          <a:p/>
        </p:txBody>
      </p:sp>
      <p:sp>
        <p:nvSpPr>
          <p:cNvPr id="62" name="Google Shape;62;p15"/>
          <p:cNvSpPr txBox="1"/>
          <p:nvPr>
            <p:ph type="title"/>
          </p:nvPr>
        </p:nvSpPr>
        <p:spPr>
          <a:xfrm>
            <a:off x="1527048" y="4301688"/>
            <a:ext cx="4224600" cy="1683600"/>
          </a:xfrm>
          <a:prstGeom prst="rect">
            <a:avLst/>
          </a:prstGeom>
        </p:spPr>
        <p:txBody>
          <a:bodyPr anchorCtr="0" anchor="ctr" bIns="0" lIns="0" spcFirstLastPara="1" rIns="0" wrap="square" tIns="0">
            <a:noAutofit/>
          </a:bodyPr>
          <a:lstStyle>
            <a:lvl1pPr lvl="0">
              <a:spcBef>
                <a:spcPts val="0"/>
              </a:spcBef>
              <a:spcAft>
                <a:spcPts val="0"/>
              </a:spcAft>
              <a:buSzPts val="5600"/>
              <a:buNone/>
              <a:defRPr/>
            </a:lvl1pPr>
            <a:lvl2pPr lvl="1" algn="ctr">
              <a:spcBef>
                <a:spcPts val="0"/>
              </a:spcBef>
              <a:spcAft>
                <a:spcPts val="0"/>
              </a:spcAft>
              <a:buSzPts val="5600"/>
              <a:buNone/>
              <a:defRPr/>
            </a:lvl2pPr>
            <a:lvl3pPr lvl="2" algn="ctr">
              <a:spcBef>
                <a:spcPts val="0"/>
              </a:spcBef>
              <a:spcAft>
                <a:spcPts val="0"/>
              </a:spcAft>
              <a:buSzPts val="5600"/>
              <a:buNone/>
              <a:defRPr/>
            </a:lvl3pPr>
            <a:lvl4pPr lvl="3" algn="ctr">
              <a:spcBef>
                <a:spcPts val="0"/>
              </a:spcBef>
              <a:spcAft>
                <a:spcPts val="0"/>
              </a:spcAft>
              <a:buSzPts val="5600"/>
              <a:buNone/>
              <a:defRPr/>
            </a:lvl4pPr>
            <a:lvl5pPr lvl="4" algn="ctr">
              <a:spcBef>
                <a:spcPts val="0"/>
              </a:spcBef>
              <a:spcAft>
                <a:spcPts val="0"/>
              </a:spcAft>
              <a:buSzPts val="5600"/>
              <a:buNone/>
              <a:defRPr/>
            </a:lvl5pPr>
            <a:lvl6pPr lvl="5" algn="ctr">
              <a:spcBef>
                <a:spcPts val="0"/>
              </a:spcBef>
              <a:spcAft>
                <a:spcPts val="0"/>
              </a:spcAft>
              <a:buSzPts val="5600"/>
              <a:buNone/>
              <a:defRPr/>
            </a:lvl6pPr>
            <a:lvl7pPr lvl="6" algn="ctr">
              <a:spcBef>
                <a:spcPts val="0"/>
              </a:spcBef>
              <a:spcAft>
                <a:spcPts val="0"/>
              </a:spcAft>
              <a:buSzPts val="5600"/>
              <a:buNone/>
              <a:defRPr/>
            </a:lvl7pPr>
            <a:lvl8pPr lvl="7" algn="ctr">
              <a:spcBef>
                <a:spcPts val="0"/>
              </a:spcBef>
              <a:spcAft>
                <a:spcPts val="0"/>
              </a:spcAft>
              <a:buSzPts val="5600"/>
              <a:buNone/>
              <a:defRPr/>
            </a:lvl8pPr>
            <a:lvl9pPr lvl="8" algn="ctr">
              <a:spcBef>
                <a:spcPts val="0"/>
              </a:spcBef>
              <a:spcAft>
                <a:spcPts val="0"/>
              </a:spcAft>
              <a:buSzPts val="5600"/>
              <a:buNone/>
              <a:defRPr/>
            </a:lvl9pPr>
          </a:lstStyle>
          <a:p/>
        </p:txBody>
      </p:sp>
      <p:sp>
        <p:nvSpPr>
          <p:cNvPr id="63" name="Google Shape;63;p15"/>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64" name="Google Shape;64;p15"/>
          <p:cNvGrpSpPr/>
          <p:nvPr/>
        </p:nvGrpSpPr>
        <p:grpSpPr>
          <a:xfrm>
            <a:off x="744554" y="9667704"/>
            <a:ext cx="757005" cy="151663"/>
            <a:chOff x="3610015" y="6016276"/>
            <a:chExt cx="1701900" cy="341200"/>
          </a:xfrm>
        </p:grpSpPr>
        <p:grpSp>
          <p:nvGrpSpPr>
            <p:cNvPr id="65" name="Google Shape;65;p15"/>
            <p:cNvGrpSpPr/>
            <p:nvPr/>
          </p:nvGrpSpPr>
          <p:grpSpPr>
            <a:xfrm>
              <a:off x="4234632" y="6027258"/>
              <a:ext cx="1077283" cy="330123"/>
              <a:chOff x="4234632" y="6027258"/>
              <a:chExt cx="1077283" cy="330123"/>
            </a:xfrm>
          </p:grpSpPr>
          <p:sp>
            <p:nvSpPr>
              <p:cNvPr id="66" name="Google Shape;66;p15"/>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67" name="Google Shape;67;p15"/>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68" name="Google Shape;68;p15"/>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69" name="Google Shape;69;p15"/>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70" name="Google Shape;70;p15"/>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71" name="Google Shape;71;p15"/>
          <p:cNvSpPr txBox="1"/>
          <p:nvPr>
            <p:ph idx="2"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Schedule">
  <p:cSld name="SECTION_HEADER_2_2_1">
    <p:spTree>
      <p:nvGrpSpPr>
        <p:cNvPr id="72" name="Shape 72"/>
        <p:cNvGrpSpPr/>
        <p:nvPr/>
      </p:nvGrpSpPr>
      <p:grpSpPr>
        <a:xfrm>
          <a:off x="0" y="0"/>
          <a:ext cx="0" cy="0"/>
          <a:chOff x="0" y="0"/>
          <a:chExt cx="0" cy="0"/>
        </a:xfrm>
      </p:grpSpPr>
      <p:sp>
        <p:nvSpPr>
          <p:cNvPr id="73" name="Google Shape;73;p16"/>
          <p:cNvSpPr txBox="1"/>
          <p:nvPr>
            <p:ph type="title"/>
          </p:nvPr>
        </p:nvSpPr>
        <p:spPr>
          <a:xfrm>
            <a:off x="1527048" y="4301688"/>
            <a:ext cx="4224600" cy="1683600"/>
          </a:xfrm>
          <a:prstGeom prst="rect">
            <a:avLst/>
          </a:prstGeom>
        </p:spPr>
        <p:txBody>
          <a:bodyPr anchorCtr="0" anchor="ctr" bIns="0" lIns="0" spcFirstLastPara="1" rIns="0" wrap="square" tIns="0">
            <a:noAutofit/>
          </a:bodyPr>
          <a:lstStyle>
            <a:lvl1pPr lvl="0">
              <a:spcBef>
                <a:spcPts val="0"/>
              </a:spcBef>
              <a:spcAft>
                <a:spcPts val="0"/>
              </a:spcAft>
              <a:buSzPts val="5600"/>
              <a:buNone/>
              <a:defRPr/>
            </a:lvl1pPr>
            <a:lvl2pPr lvl="1" algn="ctr">
              <a:spcBef>
                <a:spcPts val="0"/>
              </a:spcBef>
              <a:spcAft>
                <a:spcPts val="0"/>
              </a:spcAft>
              <a:buSzPts val="5600"/>
              <a:buNone/>
              <a:defRPr/>
            </a:lvl2pPr>
            <a:lvl3pPr lvl="2" algn="ctr">
              <a:spcBef>
                <a:spcPts val="0"/>
              </a:spcBef>
              <a:spcAft>
                <a:spcPts val="0"/>
              </a:spcAft>
              <a:buSzPts val="5600"/>
              <a:buNone/>
              <a:defRPr/>
            </a:lvl3pPr>
            <a:lvl4pPr lvl="3" algn="ctr">
              <a:spcBef>
                <a:spcPts val="0"/>
              </a:spcBef>
              <a:spcAft>
                <a:spcPts val="0"/>
              </a:spcAft>
              <a:buSzPts val="5600"/>
              <a:buNone/>
              <a:defRPr/>
            </a:lvl4pPr>
            <a:lvl5pPr lvl="4" algn="ctr">
              <a:spcBef>
                <a:spcPts val="0"/>
              </a:spcBef>
              <a:spcAft>
                <a:spcPts val="0"/>
              </a:spcAft>
              <a:buSzPts val="5600"/>
              <a:buNone/>
              <a:defRPr/>
            </a:lvl5pPr>
            <a:lvl6pPr lvl="5" algn="ctr">
              <a:spcBef>
                <a:spcPts val="0"/>
              </a:spcBef>
              <a:spcAft>
                <a:spcPts val="0"/>
              </a:spcAft>
              <a:buSzPts val="5600"/>
              <a:buNone/>
              <a:defRPr/>
            </a:lvl6pPr>
            <a:lvl7pPr lvl="6" algn="ctr">
              <a:spcBef>
                <a:spcPts val="0"/>
              </a:spcBef>
              <a:spcAft>
                <a:spcPts val="0"/>
              </a:spcAft>
              <a:buSzPts val="5600"/>
              <a:buNone/>
              <a:defRPr/>
            </a:lvl7pPr>
            <a:lvl8pPr lvl="7" algn="ctr">
              <a:spcBef>
                <a:spcPts val="0"/>
              </a:spcBef>
              <a:spcAft>
                <a:spcPts val="0"/>
              </a:spcAft>
              <a:buSzPts val="5600"/>
              <a:buNone/>
              <a:defRPr/>
            </a:lvl8pPr>
            <a:lvl9pPr lvl="8" algn="ctr">
              <a:spcBef>
                <a:spcPts val="0"/>
              </a:spcBef>
              <a:spcAft>
                <a:spcPts val="0"/>
              </a:spcAft>
              <a:buSzPts val="5600"/>
              <a:buNone/>
              <a:defRPr/>
            </a:lvl9pPr>
          </a:lstStyle>
          <a:p/>
        </p:txBody>
      </p:sp>
      <p:sp>
        <p:nvSpPr>
          <p:cNvPr id="74" name="Google Shape;74;p16"/>
          <p:cNvSpPr txBox="1"/>
          <p:nvPr>
            <p:ph idx="1" type="subTitle"/>
          </p:nvPr>
        </p:nvSpPr>
        <p:spPr>
          <a:xfrm>
            <a:off x="8586216" y="2394239"/>
            <a:ext cx="4224600" cy="457200"/>
          </a:xfrm>
          <a:prstGeom prst="rect">
            <a:avLst/>
          </a:prstGeom>
        </p:spPr>
        <p:txBody>
          <a:bodyPr anchorCtr="0" anchor="t" bIns="0" lIns="0" spcFirstLastPara="1" rIns="0" wrap="square" tIns="0">
            <a:noAutofit/>
          </a:bodyPr>
          <a:lstStyle>
            <a:lvl1pPr indent="0" lvl="0" marL="0" marR="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p:txBody>
      </p:sp>
      <p:sp>
        <p:nvSpPr>
          <p:cNvPr id="75" name="Google Shape;75;p16"/>
          <p:cNvSpPr txBox="1"/>
          <p:nvPr>
            <p:ph idx="2" type="subTitle"/>
          </p:nvPr>
        </p:nvSpPr>
        <p:spPr>
          <a:xfrm>
            <a:off x="13405104" y="2394240"/>
            <a:ext cx="4224600" cy="457200"/>
          </a:xfrm>
          <a:prstGeom prst="rect">
            <a:avLst/>
          </a:prstGeom>
        </p:spPr>
        <p:txBody>
          <a:bodyPr anchorCtr="0" anchor="t" bIns="0" lIns="0" spcFirstLastPara="1" rIns="0" wrap="square" tIns="0">
            <a:noAutofit/>
          </a:bodyPr>
          <a:lstStyle>
            <a:lvl1pPr indent="0" lvl="0" marL="0" marR="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p:txBody>
      </p:sp>
      <p:sp>
        <p:nvSpPr>
          <p:cNvPr id="76" name="Google Shape;76;p16"/>
          <p:cNvSpPr txBox="1"/>
          <p:nvPr>
            <p:ph idx="3" type="subTitle"/>
          </p:nvPr>
        </p:nvSpPr>
        <p:spPr>
          <a:xfrm>
            <a:off x="8586216" y="202848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77" name="Google Shape;77;p16"/>
          <p:cNvSpPr txBox="1"/>
          <p:nvPr>
            <p:ph idx="4" type="subTitle"/>
          </p:nvPr>
        </p:nvSpPr>
        <p:spPr>
          <a:xfrm>
            <a:off x="13405104" y="202848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78" name="Google Shape;78;p16"/>
          <p:cNvSpPr txBox="1"/>
          <p:nvPr>
            <p:ph idx="5" type="subTitle"/>
          </p:nvPr>
        </p:nvSpPr>
        <p:spPr>
          <a:xfrm>
            <a:off x="8586216" y="4131608"/>
            <a:ext cx="4224600" cy="457200"/>
          </a:xfrm>
          <a:prstGeom prst="rect">
            <a:avLst/>
          </a:prstGeom>
        </p:spPr>
        <p:txBody>
          <a:bodyPr anchorCtr="0" anchor="t" bIns="0" lIns="0" spcFirstLastPara="1" rIns="0" wrap="square" tIns="0">
            <a:noAutofit/>
          </a:bodyPr>
          <a:lstStyle>
            <a:lvl1pPr indent="0" lvl="0" marL="0" marR="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p:txBody>
      </p:sp>
      <p:sp>
        <p:nvSpPr>
          <p:cNvPr id="79" name="Google Shape;79;p16"/>
          <p:cNvSpPr txBox="1"/>
          <p:nvPr>
            <p:ph idx="6" type="subTitle"/>
          </p:nvPr>
        </p:nvSpPr>
        <p:spPr>
          <a:xfrm>
            <a:off x="13405104" y="4131607"/>
            <a:ext cx="4224600" cy="457200"/>
          </a:xfrm>
          <a:prstGeom prst="rect">
            <a:avLst/>
          </a:prstGeom>
        </p:spPr>
        <p:txBody>
          <a:bodyPr anchorCtr="0" anchor="t" bIns="0" lIns="0" spcFirstLastPara="1" rIns="0" wrap="square" tIns="0">
            <a:noAutofit/>
          </a:bodyPr>
          <a:lstStyle>
            <a:lvl1pPr indent="0" lvl="0" marL="0" marR="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p:txBody>
      </p:sp>
      <p:sp>
        <p:nvSpPr>
          <p:cNvPr id="80" name="Google Shape;80;p16"/>
          <p:cNvSpPr txBox="1"/>
          <p:nvPr>
            <p:ph idx="7" type="subTitle"/>
          </p:nvPr>
        </p:nvSpPr>
        <p:spPr>
          <a:xfrm>
            <a:off x="8586216" y="376584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81" name="Google Shape;81;p16"/>
          <p:cNvSpPr txBox="1"/>
          <p:nvPr>
            <p:ph idx="8" type="subTitle"/>
          </p:nvPr>
        </p:nvSpPr>
        <p:spPr>
          <a:xfrm>
            <a:off x="13405104" y="376584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82" name="Google Shape;82;p16"/>
          <p:cNvSpPr txBox="1"/>
          <p:nvPr>
            <p:ph idx="9" type="subTitle"/>
          </p:nvPr>
        </p:nvSpPr>
        <p:spPr>
          <a:xfrm>
            <a:off x="8586216" y="5868962"/>
            <a:ext cx="4224600" cy="457200"/>
          </a:xfrm>
          <a:prstGeom prst="rect">
            <a:avLst/>
          </a:prstGeom>
        </p:spPr>
        <p:txBody>
          <a:bodyPr anchorCtr="0" anchor="t" bIns="0" lIns="0" spcFirstLastPara="1" rIns="0" wrap="square" tIns="0">
            <a:noAutofit/>
          </a:bodyPr>
          <a:lstStyle>
            <a:lvl1pPr indent="0" lvl="0" marL="0" marR="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p:txBody>
      </p:sp>
      <p:sp>
        <p:nvSpPr>
          <p:cNvPr id="83" name="Google Shape;83;p16"/>
          <p:cNvSpPr txBox="1"/>
          <p:nvPr>
            <p:ph idx="13" type="subTitle"/>
          </p:nvPr>
        </p:nvSpPr>
        <p:spPr>
          <a:xfrm>
            <a:off x="13405104" y="5868962"/>
            <a:ext cx="4224600" cy="457200"/>
          </a:xfrm>
          <a:prstGeom prst="rect">
            <a:avLst/>
          </a:prstGeom>
        </p:spPr>
        <p:txBody>
          <a:bodyPr anchorCtr="0" anchor="t" bIns="0" lIns="0" spcFirstLastPara="1" rIns="0" wrap="square" tIns="0">
            <a:noAutofit/>
          </a:bodyPr>
          <a:lstStyle>
            <a:lvl1pPr indent="0" lvl="0" marL="0" marR="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p:txBody>
      </p:sp>
      <p:sp>
        <p:nvSpPr>
          <p:cNvPr id="84" name="Google Shape;84;p16"/>
          <p:cNvSpPr txBox="1"/>
          <p:nvPr>
            <p:ph idx="14" type="subTitle"/>
          </p:nvPr>
        </p:nvSpPr>
        <p:spPr>
          <a:xfrm>
            <a:off x="8586216" y="550320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85" name="Google Shape;85;p16"/>
          <p:cNvSpPr txBox="1"/>
          <p:nvPr>
            <p:ph idx="15" type="subTitle"/>
          </p:nvPr>
        </p:nvSpPr>
        <p:spPr>
          <a:xfrm>
            <a:off x="13405104" y="550320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86" name="Google Shape;86;p16"/>
          <p:cNvSpPr txBox="1"/>
          <p:nvPr>
            <p:ph idx="16" type="subTitle"/>
          </p:nvPr>
        </p:nvSpPr>
        <p:spPr>
          <a:xfrm>
            <a:off x="8586216" y="7606330"/>
            <a:ext cx="4224600" cy="457200"/>
          </a:xfrm>
          <a:prstGeom prst="rect">
            <a:avLst/>
          </a:prstGeom>
        </p:spPr>
        <p:txBody>
          <a:bodyPr anchorCtr="0" anchor="t" bIns="0" lIns="0" spcFirstLastPara="1" rIns="0" wrap="square" tIns="0">
            <a:noAutofit/>
          </a:bodyPr>
          <a:lstStyle>
            <a:lvl1pPr indent="0" lvl="0" marL="0" marR="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p:txBody>
      </p:sp>
      <p:sp>
        <p:nvSpPr>
          <p:cNvPr id="87" name="Google Shape;87;p16"/>
          <p:cNvSpPr txBox="1"/>
          <p:nvPr>
            <p:ph idx="17" type="subTitle"/>
          </p:nvPr>
        </p:nvSpPr>
        <p:spPr>
          <a:xfrm>
            <a:off x="13405104" y="7606330"/>
            <a:ext cx="4224600" cy="457200"/>
          </a:xfrm>
          <a:prstGeom prst="rect">
            <a:avLst/>
          </a:prstGeom>
        </p:spPr>
        <p:txBody>
          <a:bodyPr anchorCtr="0" anchor="t" bIns="0" lIns="0" spcFirstLastPara="1" rIns="0" wrap="square" tIns="0">
            <a:noAutofit/>
          </a:bodyPr>
          <a:lstStyle>
            <a:lvl1pPr indent="0" lvl="0" marL="0" marR="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p:txBody>
      </p:sp>
      <p:sp>
        <p:nvSpPr>
          <p:cNvPr id="88" name="Google Shape;88;p16"/>
          <p:cNvSpPr txBox="1"/>
          <p:nvPr>
            <p:ph idx="18" type="subTitle"/>
          </p:nvPr>
        </p:nvSpPr>
        <p:spPr>
          <a:xfrm>
            <a:off x="8586216" y="724056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89" name="Google Shape;89;p16"/>
          <p:cNvSpPr txBox="1"/>
          <p:nvPr>
            <p:ph idx="19" type="subTitle"/>
          </p:nvPr>
        </p:nvSpPr>
        <p:spPr>
          <a:xfrm>
            <a:off x="13405104" y="724056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90" name="Google Shape;90;p16"/>
          <p:cNvSpPr txBox="1"/>
          <p:nvPr>
            <p:ph idx="20" type="subTitle"/>
          </p:nvPr>
        </p:nvSpPr>
        <p:spPr>
          <a:xfrm>
            <a:off x="8586216" y="285144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91" name="Google Shape;91;p16"/>
          <p:cNvSpPr txBox="1"/>
          <p:nvPr>
            <p:ph idx="21" type="subTitle"/>
          </p:nvPr>
        </p:nvSpPr>
        <p:spPr>
          <a:xfrm>
            <a:off x="13405104" y="285144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92" name="Google Shape;92;p16"/>
          <p:cNvSpPr txBox="1"/>
          <p:nvPr>
            <p:ph idx="22" type="subTitle"/>
          </p:nvPr>
        </p:nvSpPr>
        <p:spPr>
          <a:xfrm>
            <a:off x="8586216" y="458880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93" name="Google Shape;93;p16"/>
          <p:cNvSpPr txBox="1"/>
          <p:nvPr>
            <p:ph idx="23" type="subTitle"/>
          </p:nvPr>
        </p:nvSpPr>
        <p:spPr>
          <a:xfrm>
            <a:off x="13405104" y="458880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94" name="Google Shape;94;p16"/>
          <p:cNvSpPr txBox="1"/>
          <p:nvPr>
            <p:ph idx="24" type="subTitle"/>
          </p:nvPr>
        </p:nvSpPr>
        <p:spPr>
          <a:xfrm>
            <a:off x="8586216" y="632616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95" name="Google Shape;95;p16"/>
          <p:cNvSpPr txBox="1"/>
          <p:nvPr>
            <p:ph idx="25" type="subTitle"/>
          </p:nvPr>
        </p:nvSpPr>
        <p:spPr>
          <a:xfrm>
            <a:off x="13405104" y="632616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96" name="Google Shape;96;p16"/>
          <p:cNvSpPr txBox="1"/>
          <p:nvPr>
            <p:ph idx="26" type="subTitle"/>
          </p:nvPr>
        </p:nvSpPr>
        <p:spPr>
          <a:xfrm>
            <a:off x="8586216" y="806352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97" name="Google Shape;97;p16"/>
          <p:cNvSpPr txBox="1"/>
          <p:nvPr>
            <p:ph idx="27" type="subTitle"/>
          </p:nvPr>
        </p:nvSpPr>
        <p:spPr>
          <a:xfrm>
            <a:off x="13405104" y="806352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98" name="Google Shape;98;p16"/>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99" name="Google Shape;99;p16"/>
          <p:cNvGrpSpPr/>
          <p:nvPr/>
        </p:nvGrpSpPr>
        <p:grpSpPr>
          <a:xfrm>
            <a:off x="744554" y="9667704"/>
            <a:ext cx="757005" cy="151663"/>
            <a:chOff x="3610015" y="6016276"/>
            <a:chExt cx="1701900" cy="341200"/>
          </a:xfrm>
        </p:grpSpPr>
        <p:grpSp>
          <p:nvGrpSpPr>
            <p:cNvPr id="100" name="Google Shape;100;p16"/>
            <p:cNvGrpSpPr/>
            <p:nvPr/>
          </p:nvGrpSpPr>
          <p:grpSpPr>
            <a:xfrm>
              <a:off x="4234632" y="6027258"/>
              <a:ext cx="1077283" cy="330123"/>
              <a:chOff x="4234632" y="6027258"/>
              <a:chExt cx="1077283" cy="330123"/>
            </a:xfrm>
          </p:grpSpPr>
          <p:sp>
            <p:nvSpPr>
              <p:cNvPr id="101" name="Google Shape;101;p16"/>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102" name="Google Shape;102;p16"/>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103" name="Google Shape;103;p16"/>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104" name="Google Shape;104;p16"/>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105" name="Google Shape;105;p16"/>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106" name="Google Shape;106;p16"/>
          <p:cNvSpPr txBox="1"/>
          <p:nvPr>
            <p:ph idx="28"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Mission">
  <p:cSld name="SECTION_HEADER_2_1_2_1">
    <p:spTree>
      <p:nvGrpSpPr>
        <p:cNvPr id="107" name="Shape 107"/>
        <p:cNvGrpSpPr/>
        <p:nvPr/>
      </p:nvGrpSpPr>
      <p:grpSpPr>
        <a:xfrm>
          <a:off x="0" y="0"/>
          <a:ext cx="0" cy="0"/>
          <a:chOff x="0" y="0"/>
          <a:chExt cx="0" cy="0"/>
        </a:xfrm>
      </p:grpSpPr>
      <p:sp>
        <p:nvSpPr>
          <p:cNvPr id="108" name="Google Shape;108;p17"/>
          <p:cNvSpPr txBox="1"/>
          <p:nvPr>
            <p:ph type="title"/>
          </p:nvPr>
        </p:nvSpPr>
        <p:spPr>
          <a:xfrm>
            <a:off x="1527048" y="3822192"/>
            <a:ext cx="13377600" cy="41148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p:txBody>
      </p:sp>
      <p:sp>
        <p:nvSpPr>
          <p:cNvPr id="109" name="Google Shape;109;p17"/>
          <p:cNvSpPr txBox="1"/>
          <p:nvPr>
            <p:ph idx="1" type="subTitle"/>
          </p:nvPr>
        </p:nvSpPr>
        <p:spPr>
          <a:xfrm>
            <a:off x="1527048" y="2999232"/>
            <a:ext cx="133776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sz="1800"/>
            </a:lvl1pPr>
            <a:lvl2pPr lvl="1">
              <a:lnSpc>
                <a:spcPct val="125000"/>
              </a:lnSpc>
              <a:spcBef>
                <a:spcPts val="0"/>
              </a:spcBef>
              <a:spcAft>
                <a:spcPts val="0"/>
              </a:spcAft>
              <a:buNone/>
              <a:defRPr sz="1800"/>
            </a:lvl2pPr>
            <a:lvl3pPr lvl="2">
              <a:lnSpc>
                <a:spcPct val="125000"/>
              </a:lnSpc>
              <a:spcBef>
                <a:spcPts val="0"/>
              </a:spcBef>
              <a:spcAft>
                <a:spcPts val="0"/>
              </a:spcAft>
              <a:buNone/>
              <a:defRPr sz="1800"/>
            </a:lvl3pPr>
            <a:lvl4pPr lvl="3">
              <a:lnSpc>
                <a:spcPct val="125000"/>
              </a:lnSpc>
              <a:spcBef>
                <a:spcPts val="0"/>
              </a:spcBef>
              <a:spcAft>
                <a:spcPts val="0"/>
              </a:spcAft>
              <a:buNone/>
              <a:defRPr sz="1800"/>
            </a:lvl4pPr>
            <a:lvl5pPr lvl="4">
              <a:lnSpc>
                <a:spcPct val="125000"/>
              </a:lnSpc>
              <a:spcBef>
                <a:spcPts val="0"/>
              </a:spcBef>
              <a:spcAft>
                <a:spcPts val="0"/>
              </a:spcAft>
              <a:buNone/>
              <a:defRPr sz="1800"/>
            </a:lvl5pPr>
            <a:lvl6pPr lvl="5">
              <a:lnSpc>
                <a:spcPct val="125000"/>
              </a:lnSpc>
              <a:spcBef>
                <a:spcPts val="0"/>
              </a:spcBef>
              <a:spcAft>
                <a:spcPts val="0"/>
              </a:spcAft>
              <a:buNone/>
              <a:defRPr sz="1800"/>
            </a:lvl6pPr>
            <a:lvl7pPr lvl="6">
              <a:lnSpc>
                <a:spcPct val="125000"/>
              </a:lnSpc>
              <a:spcBef>
                <a:spcPts val="0"/>
              </a:spcBef>
              <a:spcAft>
                <a:spcPts val="0"/>
              </a:spcAft>
              <a:buNone/>
              <a:defRPr sz="1800"/>
            </a:lvl7pPr>
            <a:lvl8pPr lvl="7">
              <a:lnSpc>
                <a:spcPct val="125000"/>
              </a:lnSpc>
              <a:spcBef>
                <a:spcPts val="0"/>
              </a:spcBef>
              <a:spcAft>
                <a:spcPts val="0"/>
              </a:spcAft>
              <a:buNone/>
              <a:defRPr sz="1800"/>
            </a:lvl8pPr>
            <a:lvl9pPr lvl="8">
              <a:lnSpc>
                <a:spcPct val="125000"/>
              </a:lnSpc>
              <a:spcBef>
                <a:spcPts val="0"/>
              </a:spcBef>
              <a:spcAft>
                <a:spcPts val="0"/>
              </a:spcAft>
              <a:buNone/>
              <a:defRPr sz="1800"/>
            </a:lvl9pPr>
          </a:lstStyle>
          <a:p/>
        </p:txBody>
      </p:sp>
      <p:sp>
        <p:nvSpPr>
          <p:cNvPr id="110" name="Google Shape;110;p17"/>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111" name="Google Shape;111;p17"/>
          <p:cNvGrpSpPr/>
          <p:nvPr/>
        </p:nvGrpSpPr>
        <p:grpSpPr>
          <a:xfrm>
            <a:off x="744554" y="9667704"/>
            <a:ext cx="757005" cy="151663"/>
            <a:chOff x="3610015" y="6016276"/>
            <a:chExt cx="1701900" cy="341200"/>
          </a:xfrm>
        </p:grpSpPr>
        <p:grpSp>
          <p:nvGrpSpPr>
            <p:cNvPr id="112" name="Google Shape;112;p17"/>
            <p:cNvGrpSpPr/>
            <p:nvPr/>
          </p:nvGrpSpPr>
          <p:grpSpPr>
            <a:xfrm>
              <a:off x="4234632" y="6027258"/>
              <a:ext cx="1077283" cy="330123"/>
              <a:chOff x="4234632" y="6027258"/>
              <a:chExt cx="1077283" cy="330123"/>
            </a:xfrm>
          </p:grpSpPr>
          <p:sp>
            <p:nvSpPr>
              <p:cNvPr id="113" name="Google Shape;113;p17"/>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114" name="Google Shape;114;p17"/>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115" name="Google Shape;115;p17"/>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116" name="Google Shape;116;p17"/>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117" name="Google Shape;117;p17"/>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118" name="Google Shape;118;p17"/>
          <p:cNvSpPr txBox="1"/>
          <p:nvPr>
            <p:ph idx="2"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Quote">
  <p:cSld name="SECTION_HEADER_2_1_2_2">
    <p:spTree>
      <p:nvGrpSpPr>
        <p:cNvPr id="119" name="Shape 119"/>
        <p:cNvGrpSpPr/>
        <p:nvPr/>
      </p:nvGrpSpPr>
      <p:grpSpPr>
        <a:xfrm>
          <a:off x="0" y="0"/>
          <a:ext cx="0" cy="0"/>
          <a:chOff x="0" y="0"/>
          <a:chExt cx="0" cy="0"/>
        </a:xfrm>
      </p:grpSpPr>
      <p:sp>
        <p:nvSpPr>
          <p:cNvPr id="120" name="Google Shape;120;p18"/>
          <p:cNvSpPr txBox="1"/>
          <p:nvPr>
            <p:ph type="title"/>
          </p:nvPr>
        </p:nvSpPr>
        <p:spPr>
          <a:xfrm>
            <a:off x="1527048" y="2788920"/>
            <a:ext cx="13377600" cy="4114800"/>
          </a:xfrm>
          <a:prstGeom prst="rect">
            <a:avLst/>
          </a:prstGeom>
        </p:spPr>
        <p:txBody>
          <a:bodyPr anchorCtr="0" anchor="b" bIns="0" lIns="0" spcFirstLastPara="1" rIns="0" wrap="square" tIns="0">
            <a:noAutofit/>
          </a:bodyPr>
          <a:lstStyle>
            <a:lvl1pPr lvl="0">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p:txBody>
      </p:sp>
      <p:sp>
        <p:nvSpPr>
          <p:cNvPr id="121" name="Google Shape;121;p18"/>
          <p:cNvSpPr txBox="1"/>
          <p:nvPr>
            <p:ph idx="1" type="subTitle"/>
          </p:nvPr>
        </p:nvSpPr>
        <p:spPr>
          <a:xfrm>
            <a:off x="1527048" y="7543800"/>
            <a:ext cx="133776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sz="1800"/>
            </a:lvl1pPr>
            <a:lvl2pPr lvl="1">
              <a:lnSpc>
                <a:spcPct val="125000"/>
              </a:lnSpc>
              <a:spcBef>
                <a:spcPts val="0"/>
              </a:spcBef>
              <a:spcAft>
                <a:spcPts val="0"/>
              </a:spcAft>
              <a:buNone/>
              <a:defRPr sz="1800"/>
            </a:lvl2pPr>
            <a:lvl3pPr lvl="2">
              <a:lnSpc>
                <a:spcPct val="125000"/>
              </a:lnSpc>
              <a:spcBef>
                <a:spcPts val="0"/>
              </a:spcBef>
              <a:spcAft>
                <a:spcPts val="0"/>
              </a:spcAft>
              <a:buNone/>
              <a:defRPr sz="1800"/>
            </a:lvl3pPr>
            <a:lvl4pPr lvl="3">
              <a:lnSpc>
                <a:spcPct val="125000"/>
              </a:lnSpc>
              <a:spcBef>
                <a:spcPts val="0"/>
              </a:spcBef>
              <a:spcAft>
                <a:spcPts val="0"/>
              </a:spcAft>
              <a:buNone/>
              <a:defRPr sz="1800"/>
            </a:lvl4pPr>
            <a:lvl5pPr lvl="4">
              <a:lnSpc>
                <a:spcPct val="125000"/>
              </a:lnSpc>
              <a:spcBef>
                <a:spcPts val="0"/>
              </a:spcBef>
              <a:spcAft>
                <a:spcPts val="0"/>
              </a:spcAft>
              <a:buNone/>
              <a:defRPr sz="1800"/>
            </a:lvl5pPr>
            <a:lvl6pPr lvl="5">
              <a:lnSpc>
                <a:spcPct val="125000"/>
              </a:lnSpc>
              <a:spcBef>
                <a:spcPts val="0"/>
              </a:spcBef>
              <a:spcAft>
                <a:spcPts val="0"/>
              </a:spcAft>
              <a:buNone/>
              <a:defRPr sz="1800"/>
            </a:lvl6pPr>
            <a:lvl7pPr lvl="6">
              <a:lnSpc>
                <a:spcPct val="125000"/>
              </a:lnSpc>
              <a:spcBef>
                <a:spcPts val="0"/>
              </a:spcBef>
              <a:spcAft>
                <a:spcPts val="0"/>
              </a:spcAft>
              <a:buNone/>
              <a:defRPr sz="1800"/>
            </a:lvl7pPr>
            <a:lvl8pPr lvl="7">
              <a:lnSpc>
                <a:spcPct val="125000"/>
              </a:lnSpc>
              <a:spcBef>
                <a:spcPts val="0"/>
              </a:spcBef>
              <a:spcAft>
                <a:spcPts val="0"/>
              </a:spcAft>
              <a:buNone/>
              <a:defRPr sz="1800"/>
            </a:lvl8pPr>
            <a:lvl9pPr lvl="8">
              <a:lnSpc>
                <a:spcPct val="125000"/>
              </a:lnSpc>
              <a:spcBef>
                <a:spcPts val="0"/>
              </a:spcBef>
              <a:spcAft>
                <a:spcPts val="0"/>
              </a:spcAft>
              <a:buNone/>
              <a:defRPr sz="1800"/>
            </a:lvl9pPr>
          </a:lstStyle>
          <a:p/>
        </p:txBody>
      </p:sp>
      <p:sp>
        <p:nvSpPr>
          <p:cNvPr id="122" name="Google Shape;122;p18"/>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123" name="Google Shape;123;p18"/>
          <p:cNvGrpSpPr/>
          <p:nvPr/>
        </p:nvGrpSpPr>
        <p:grpSpPr>
          <a:xfrm>
            <a:off x="744554" y="9667704"/>
            <a:ext cx="757005" cy="151663"/>
            <a:chOff x="3610015" y="6016276"/>
            <a:chExt cx="1701900" cy="341200"/>
          </a:xfrm>
        </p:grpSpPr>
        <p:grpSp>
          <p:nvGrpSpPr>
            <p:cNvPr id="124" name="Google Shape;124;p18"/>
            <p:cNvGrpSpPr/>
            <p:nvPr/>
          </p:nvGrpSpPr>
          <p:grpSpPr>
            <a:xfrm>
              <a:off x="4234632" y="6027258"/>
              <a:ext cx="1077283" cy="330123"/>
              <a:chOff x="4234632" y="6027258"/>
              <a:chExt cx="1077283" cy="330123"/>
            </a:xfrm>
          </p:grpSpPr>
          <p:sp>
            <p:nvSpPr>
              <p:cNvPr id="125" name="Google Shape;125;p18"/>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126" name="Google Shape;126;p18"/>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127" name="Google Shape;127;p18"/>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128" name="Google Shape;128;p18"/>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129" name="Google Shape;129;p18"/>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130" name="Google Shape;130;p18"/>
          <p:cNvSpPr txBox="1"/>
          <p:nvPr>
            <p:ph idx="2"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Section">
  <p:cSld name="SECTION_HEADER_2_3">
    <p:spTree>
      <p:nvGrpSpPr>
        <p:cNvPr id="131" name="Shape 131"/>
        <p:cNvGrpSpPr/>
        <p:nvPr/>
      </p:nvGrpSpPr>
      <p:grpSpPr>
        <a:xfrm>
          <a:off x="0" y="0"/>
          <a:ext cx="0" cy="0"/>
          <a:chOff x="0" y="0"/>
          <a:chExt cx="0" cy="0"/>
        </a:xfrm>
      </p:grpSpPr>
      <p:sp>
        <p:nvSpPr>
          <p:cNvPr id="132" name="Google Shape;132;p19"/>
          <p:cNvSpPr txBox="1"/>
          <p:nvPr>
            <p:ph type="ctrTitle"/>
          </p:nvPr>
        </p:nvSpPr>
        <p:spPr>
          <a:xfrm>
            <a:off x="1527048" y="4207788"/>
            <a:ext cx="11964900" cy="1719000"/>
          </a:xfrm>
          <a:prstGeom prst="rect">
            <a:avLst/>
          </a:prstGeom>
        </p:spPr>
        <p:txBody>
          <a:bodyPr anchorCtr="0" anchor="ctr" bIns="0" lIns="0" spcFirstLastPara="1" rIns="0" wrap="square" tIns="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133" name="Google Shape;133;p19"/>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134" name="Google Shape;134;p19"/>
          <p:cNvGrpSpPr/>
          <p:nvPr/>
        </p:nvGrpSpPr>
        <p:grpSpPr>
          <a:xfrm>
            <a:off x="744554" y="9667704"/>
            <a:ext cx="757005" cy="151663"/>
            <a:chOff x="3610015" y="6016276"/>
            <a:chExt cx="1701900" cy="341200"/>
          </a:xfrm>
        </p:grpSpPr>
        <p:grpSp>
          <p:nvGrpSpPr>
            <p:cNvPr id="135" name="Google Shape;135;p19"/>
            <p:cNvGrpSpPr/>
            <p:nvPr/>
          </p:nvGrpSpPr>
          <p:grpSpPr>
            <a:xfrm>
              <a:off x="4234632" y="6027258"/>
              <a:ext cx="1077283" cy="330123"/>
              <a:chOff x="4234632" y="6027258"/>
              <a:chExt cx="1077283" cy="330123"/>
            </a:xfrm>
          </p:grpSpPr>
          <p:sp>
            <p:nvSpPr>
              <p:cNvPr id="136" name="Google Shape;136;p19"/>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137" name="Google Shape;137;p19"/>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138" name="Google Shape;138;p19"/>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139" name="Google Shape;139;p19"/>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140" name="Google Shape;140;p19"/>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141" name="Google Shape;141;p19"/>
          <p:cNvSpPr txBox="1"/>
          <p:nvPr>
            <p:ph idx="1"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Text">
  <p:cSld name="TITLE_AND_BODY_1">
    <p:spTree>
      <p:nvGrpSpPr>
        <p:cNvPr id="142" name="Shape 142"/>
        <p:cNvGrpSpPr/>
        <p:nvPr/>
      </p:nvGrpSpPr>
      <p:grpSpPr>
        <a:xfrm>
          <a:off x="0" y="0"/>
          <a:ext cx="0" cy="0"/>
          <a:chOff x="0" y="0"/>
          <a:chExt cx="0" cy="0"/>
        </a:xfrm>
      </p:grpSpPr>
      <p:sp>
        <p:nvSpPr>
          <p:cNvPr id="143" name="Google Shape;143;p20"/>
          <p:cNvSpPr txBox="1"/>
          <p:nvPr>
            <p:ph type="title"/>
          </p:nvPr>
        </p:nvSpPr>
        <p:spPr>
          <a:xfrm>
            <a:off x="1527048" y="2532888"/>
            <a:ext cx="14785800" cy="850500"/>
          </a:xfrm>
          <a:prstGeom prst="rect">
            <a:avLst/>
          </a:prstGeom>
        </p:spPr>
        <p:txBody>
          <a:bodyPr anchorCtr="0" anchor="b" bIns="0" lIns="0" spcFirstLastPara="1" rIns="0" wrap="square" tIns="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144" name="Google Shape;144;p20"/>
          <p:cNvSpPr txBox="1"/>
          <p:nvPr>
            <p:ph idx="1" type="body"/>
          </p:nvPr>
        </p:nvSpPr>
        <p:spPr>
          <a:xfrm>
            <a:off x="1527048" y="4014216"/>
            <a:ext cx="14785800" cy="46176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145" name="Google Shape;145;p20"/>
          <p:cNvSpPr txBox="1"/>
          <p:nvPr>
            <p:ph idx="2"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b="0" sz="1800">
                <a:latin typeface="Optimistic Display Medium"/>
                <a:ea typeface="Optimistic Display Medium"/>
                <a:cs typeface="Optimistic Display Medium"/>
                <a:sym typeface="Optimistic Display Medium"/>
              </a:defRPr>
            </a:lvl2pPr>
            <a:lvl3pPr lvl="2">
              <a:lnSpc>
                <a:spcPct val="120000"/>
              </a:lnSpc>
              <a:spcBef>
                <a:spcPts val="0"/>
              </a:spcBef>
              <a:spcAft>
                <a:spcPts val="0"/>
              </a:spcAft>
              <a:buNone/>
              <a:defRPr b="0" sz="1800">
                <a:latin typeface="Optimistic Display Medium"/>
                <a:ea typeface="Optimistic Display Medium"/>
                <a:cs typeface="Optimistic Display Medium"/>
                <a:sym typeface="Optimistic Display Medium"/>
              </a:defRPr>
            </a:lvl3pPr>
            <a:lvl4pPr lvl="3">
              <a:lnSpc>
                <a:spcPct val="120000"/>
              </a:lnSpc>
              <a:spcBef>
                <a:spcPts val="0"/>
              </a:spcBef>
              <a:spcAft>
                <a:spcPts val="0"/>
              </a:spcAft>
              <a:buNone/>
              <a:defRPr b="0" sz="1800">
                <a:latin typeface="Optimistic Display Medium"/>
                <a:ea typeface="Optimistic Display Medium"/>
                <a:cs typeface="Optimistic Display Medium"/>
                <a:sym typeface="Optimistic Display Medium"/>
              </a:defRPr>
            </a:lvl4pPr>
            <a:lvl5pPr lvl="4">
              <a:lnSpc>
                <a:spcPct val="120000"/>
              </a:lnSpc>
              <a:spcBef>
                <a:spcPts val="0"/>
              </a:spcBef>
              <a:spcAft>
                <a:spcPts val="0"/>
              </a:spcAft>
              <a:buNone/>
              <a:defRPr b="0" sz="1800">
                <a:latin typeface="Optimistic Display Medium"/>
                <a:ea typeface="Optimistic Display Medium"/>
                <a:cs typeface="Optimistic Display Medium"/>
                <a:sym typeface="Optimistic Display Medium"/>
              </a:defRPr>
            </a:lvl5pPr>
            <a:lvl6pPr lvl="5">
              <a:lnSpc>
                <a:spcPct val="120000"/>
              </a:lnSpc>
              <a:spcBef>
                <a:spcPts val="0"/>
              </a:spcBef>
              <a:spcAft>
                <a:spcPts val="0"/>
              </a:spcAft>
              <a:buNone/>
              <a:defRPr b="0" sz="1800">
                <a:latin typeface="Optimistic Display Medium"/>
                <a:ea typeface="Optimistic Display Medium"/>
                <a:cs typeface="Optimistic Display Medium"/>
                <a:sym typeface="Optimistic Display Medium"/>
              </a:defRPr>
            </a:lvl6pPr>
            <a:lvl7pPr lvl="6">
              <a:lnSpc>
                <a:spcPct val="120000"/>
              </a:lnSpc>
              <a:spcBef>
                <a:spcPts val="0"/>
              </a:spcBef>
              <a:spcAft>
                <a:spcPts val="0"/>
              </a:spcAft>
              <a:buNone/>
              <a:defRPr b="0" sz="1800">
                <a:latin typeface="Optimistic Display Medium"/>
                <a:ea typeface="Optimistic Display Medium"/>
                <a:cs typeface="Optimistic Display Medium"/>
                <a:sym typeface="Optimistic Display Medium"/>
              </a:defRPr>
            </a:lvl7pPr>
            <a:lvl8pPr lvl="7">
              <a:lnSpc>
                <a:spcPct val="120000"/>
              </a:lnSpc>
              <a:spcBef>
                <a:spcPts val="0"/>
              </a:spcBef>
              <a:spcAft>
                <a:spcPts val="0"/>
              </a:spcAft>
              <a:buNone/>
              <a:defRPr b="0" sz="1800">
                <a:latin typeface="Optimistic Display Medium"/>
                <a:ea typeface="Optimistic Display Medium"/>
                <a:cs typeface="Optimistic Display Medium"/>
                <a:sym typeface="Optimistic Display Medium"/>
              </a:defRPr>
            </a:lvl8pPr>
            <a:lvl9pPr lvl="8">
              <a:lnSpc>
                <a:spcPct val="120000"/>
              </a:lnSpc>
              <a:spcBef>
                <a:spcPts val="0"/>
              </a:spcBef>
              <a:spcAft>
                <a:spcPts val="0"/>
              </a:spcAft>
              <a:buNone/>
              <a:defRPr b="0" sz="1800">
                <a:latin typeface="Optimistic Display Medium"/>
                <a:ea typeface="Optimistic Display Medium"/>
                <a:cs typeface="Optimistic Display Medium"/>
                <a:sym typeface="Optimistic Display Medium"/>
              </a:defRPr>
            </a:lvl9pPr>
          </a:lstStyle>
          <a:p/>
        </p:txBody>
      </p:sp>
      <p:sp>
        <p:nvSpPr>
          <p:cNvPr id="146" name="Google Shape;146;p20"/>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147" name="Google Shape;147;p20"/>
          <p:cNvGrpSpPr/>
          <p:nvPr/>
        </p:nvGrpSpPr>
        <p:grpSpPr>
          <a:xfrm>
            <a:off x="744554" y="9667704"/>
            <a:ext cx="757005" cy="151663"/>
            <a:chOff x="3610015" y="6016276"/>
            <a:chExt cx="1701900" cy="341200"/>
          </a:xfrm>
        </p:grpSpPr>
        <p:grpSp>
          <p:nvGrpSpPr>
            <p:cNvPr id="148" name="Google Shape;148;p20"/>
            <p:cNvGrpSpPr/>
            <p:nvPr/>
          </p:nvGrpSpPr>
          <p:grpSpPr>
            <a:xfrm>
              <a:off x="4234632" y="6027258"/>
              <a:ext cx="1077283" cy="330123"/>
              <a:chOff x="4234632" y="6027258"/>
              <a:chExt cx="1077283" cy="330123"/>
            </a:xfrm>
          </p:grpSpPr>
          <p:sp>
            <p:nvSpPr>
              <p:cNvPr id="149" name="Google Shape;149;p20"/>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150" name="Google Shape;150;p20"/>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151" name="Google Shape;151;p20"/>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152" name="Google Shape;152;p20"/>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153" name="Google Shape;153;p20"/>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154" name="Google Shape;154;p20"/>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Text (Two-Thirds)">
  <p:cSld name="TITLE_AND_BODY_1_1">
    <p:spTree>
      <p:nvGrpSpPr>
        <p:cNvPr id="155" name="Shape 155"/>
        <p:cNvGrpSpPr/>
        <p:nvPr/>
      </p:nvGrpSpPr>
      <p:grpSpPr>
        <a:xfrm>
          <a:off x="0" y="0"/>
          <a:ext cx="0" cy="0"/>
          <a:chOff x="0" y="0"/>
          <a:chExt cx="0" cy="0"/>
        </a:xfrm>
      </p:grpSpPr>
      <p:sp>
        <p:nvSpPr>
          <p:cNvPr id="156" name="Google Shape;156;p21"/>
          <p:cNvSpPr txBox="1"/>
          <p:nvPr>
            <p:ph idx="1"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b="0" sz="1800">
                <a:latin typeface="Optimistic Display Medium"/>
                <a:ea typeface="Optimistic Display Medium"/>
                <a:cs typeface="Optimistic Display Medium"/>
                <a:sym typeface="Optimistic Display Medium"/>
              </a:defRPr>
            </a:lvl2pPr>
            <a:lvl3pPr lvl="2">
              <a:lnSpc>
                <a:spcPct val="120000"/>
              </a:lnSpc>
              <a:spcBef>
                <a:spcPts val="0"/>
              </a:spcBef>
              <a:spcAft>
                <a:spcPts val="0"/>
              </a:spcAft>
              <a:buNone/>
              <a:defRPr b="0" sz="1800">
                <a:latin typeface="Optimistic Display Medium"/>
                <a:ea typeface="Optimistic Display Medium"/>
                <a:cs typeface="Optimistic Display Medium"/>
                <a:sym typeface="Optimistic Display Medium"/>
              </a:defRPr>
            </a:lvl3pPr>
            <a:lvl4pPr lvl="3">
              <a:lnSpc>
                <a:spcPct val="120000"/>
              </a:lnSpc>
              <a:spcBef>
                <a:spcPts val="0"/>
              </a:spcBef>
              <a:spcAft>
                <a:spcPts val="0"/>
              </a:spcAft>
              <a:buNone/>
              <a:defRPr b="0" sz="1800">
                <a:latin typeface="Optimistic Display Medium"/>
                <a:ea typeface="Optimistic Display Medium"/>
                <a:cs typeface="Optimistic Display Medium"/>
                <a:sym typeface="Optimistic Display Medium"/>
              </a:defRPr>
            </a:lvl4pPr>
            <a:lvl5pPr lvl="4">
              <a:lnSpc>
                <a:spcPct val="120000"/>
              </a:lnSpc>
              <a:spcBef>
                <a:spcPts val="0"/>
              </a:spcBef>
              <a:spcAft>
                <a:spcPts val="0"/>
              </a:spcAft>
              <a:buNone/>
              <a:defRPr b="0" sz="1800">
                <a:latin typeface="Optimistic Display Medium"/>
                <a:ea typeface="Optimistic Display Medium"/>
                <a:cs typeface="Optimistic Display Medium"/>
                <a:sym typeface="Optimistic Display Medium"/>
              </a:defRPr>
            </a:lvl5pPr>
            <a:lvl6pPr lvl="5">
              <a:lnSpc>
                <a:spcPct val="120000"/>
              </a:lnSpc>
              <a:spcBef>
                <a:spcPts val="0"/>
              </a:spcBef>
              <a:spcAft>
                <a:spcPts val="0"/>
              </a:spcAft>
              <a:buNone/>
              <a:defRPr b="0" sz="1800">
                <a:latin typeface="Optimistic Display Medium"/>
                <a:ea typeface="Optimistic Display Medium"/>
                <a:cs typeface="Optimistic Display Medium"/>
                <a:sym typeface="Optimistic Display Medium"/>
              </a:defRPr>
            </a:lvl6pPr>
            <a:lvl7pPr lvl="6">
              <a:lnSpc>
                <a:spcPct val="120000"/>
              </a:lnSpc>
              <a:spcBef>
                <a:spcPts val="0"/>
              </a:spcBef>
              <a:spcAft>
                <a:spcPts val="0"/>
              </a:spcAft>
              <a:buNone/>
              <a:defRPr b="0" sz="1800">
                <a:latin typeface="Optimistic Display Medium"/>
                <a:ea typeface="Optimistic Display Medium"/>
                <a:cs typeface="Optimistic Display Medium"/>
                <a:sym typeface="Optimistic Display Medium"/>
              </a:defRPr>
            </a:lvl7pPr>
            <a:lvl8pPr lvl="7">
              <a:lnSpc>
                <a:spcPct val="120000"/>
              </a:lnSpc>
              <a:spcBef>
                <a:spcPts val="0"/>
              </a:spcBef>
              <a:spcAft>
                <a:spcPts val="0"/>
              </a:spcAft>
              <a:buNone/>
              <a:defRPr b="0" sz="1800">
                <a:latin typeface="Optimistic Display Medium"/>
                <a:ea typeface="Optimistic Display Medium"/>
                <a:cs typeface="Optimistic Display Medium"/>
                <a:sym typeface="Optimistic Display Medium"/>
              </a:defRPr>
            </a:lvl8pPr>
            <a:lvl9pPr lvl="8">
              <a:lnSpc>
                <a:spcPct val="120000"/>
              </a:lnSpc>
              <a:spcBef>
                <a:spcPts val="0"/>
              </a:spcBef>
              <a:spcAft>
                <a:spcPts val="0"/>
              </a:spcAft>
              <a:buNone/>
              <a:defRPr b="0" sz="1800">
                <a:latin typeface="Optimistic Display Medium"/>
                <a:ea typeface="Optimistic Display Medium"/>
                <a:cs typeface="Optimistic Display Medium"/>
                <a:sym typeface="Optimistic Display Medium"/>
              </a:defRPr>
            </a:lvl9pPr>
          </a:lstStyle>
          <a:p/>
        </p:txBody>
      </p:sp>
      <p:sp>
        <p:nvSpPr>
          <p:cNvPr id="157" name="Google Shape;157;p21"/>
          <p:cNvSpPr txBox="1"/>
          <p:nvPr>
            <p:ph type="title"/>
          </p:nvPr>
        </p:nvSpPr>
        <p:spPr>
          <a:xfrm>
            <a:off x="1527048" y="2532888"/>
            <a:ext cx="8905800" cy="1710000"/>
          </a:xfrm>
          <a:prstGeom prst="rect">
            <a:avLst/>
          </a:prstGeom>
        </p:spPr>
        <p:txBody>
          <a:bodyPr anchorCtr="0" anchor="b" bIns="0" lIns="0" spcFirstLastPara="1" rIns="0" wrap="square" tIns="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158" name="Google Shape;158;p21"/>
          <p:cNvSpPr txBox="1"/>
          <p:nvPr>
            <p:ph idx="2" type="body"/>
          </p:nvPr>
        </p:nvSpPr>
        <p:spPr>
          <a:xfrm>
            <a:off x="1527048" y="4864603"/>
            <a:ext cx="8905800" cy="46176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159" name="Google Shape;159;p21"/>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160" name="Google Shape;160;p21"/>
          <p:cNvGrpSpPr/>
          <p:nvPr/>
        </p:nvGrpSpPr>
        <p:grpSpPr>
          <a:xfrm>
            <a:off x="744554" y="9667704"/>
            <a:ext cx="757005" cy="151663"/>
            <a:chOff x="3610015" y="6016276"/>
            <a:chExt cx="1701900" cy="341200"/>
          </a:xfrm>
        </p:grpSpPr>
        <p:grpSp>
          <p:nvGrpSpPr>
            <p:cNvPr id="161" name="Google Shape;161;p21"/>
            <p:cNvGrpSpPr/>
            <p:nvPr/>
          </p:nvGrpSpPr>
          <p:grpSpPr>
            <a:xfrm>
              <a:off x="4234632" y="6027258"/>
              <a:ext cx="1077283" cy="330123"/>
              <a:chOff x="4234632" y="6027258"/>
              <a:chExt cx="1077283" cy="330123"/>
            </a:xfrm>
          </p:grpSpPr>
          <p:sp>
            <p:nvSpPr>
              <p:cNvPr id="162" name="Google Shape;162;p21"/>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163" name="Google Shape;163;p21"/>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164" name="Google Shape;164;p21"/>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165" name="Google Shape;165;p21"/>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166" name="Google Shape;166;p21"/>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167" name="Google Shape;167;p21"/>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623400" y="4301700"/>
            <a:ext cx="17041200" cy="1683600"/>
          </a:xfrm>
          <a:prstGeom prst="rect">
            <a:avLst/>
          </a:prstGeom>
        </p:spPr>
        <p:txBody>
          <a:bodyPr anchorCtr="0" anchor="ctr" bIns="167625" lIns="167625" spcFirstLastPara="1" rIns="167625" wrap="square" tIns="167625">
            <a:normAutofit/>
          </a:bodyPr>
          <a:lstStyle>
            <a:lvl1pPr lvl="0" algn="ctr">
              <a:spcBef>
                <a:spcPts val="0"/>
              </a:spcBef>
              <a:spcAft>
                <a:spcPts val="0"/>
              </a:spcAft>
              <a:buSzPts val="6600"/>
              <a:buNone/>
              <a:defRPr sz="6600"/>
            </a:lvl1pPr>
            <a:lvl2pPr lvl="1" algn="ctr">
              <a:spcBef>
                <a:spcPts val="0"/>
              </a:spcBef>
              <a:spcAft>
                <a:spcPts val="0"/>
              </a:spcAft>
              <a:buSzPts val="6600"/>
              <a:buNone/>
              <a:defRPr sz="6600"/>
            </a:lvl2pPr>
            <a:lvl3pPr lvl="2" algn="ctr">
              <a:spcBef>
                <a:spcPts val="0"/>
              </a:spcBef>
              <a:spcAft>
                <a:spcPts val="0"/>
              </a:spcAft>
              <a:buSzPts val="6600"/>
              <a:buNone/>
              <a:defRPr sz="6600"/>
            </a:lvl3pPr>
            <a:lvl4pPr lvl="3" algn="ctr">
              <a:spcBef>
                <a:spcPts val="0"/>
              </a:spcBef>
              <a:spcAft>
                <a:spcPts val="0"/>
              </a:spcAft>
              <a:buSzPts val="6600"/>
              <a:buNone/>
              <a:defRPr sz="6600"/>
            </a:lvl4pPr>
            <a:lvl5pPr lvl="4" algn="ctr">
              <a:spcBef>
                <a:spcPts val="0"/>
              </a:spcBef>
              <a:spcAft>
                <a:spcPts val="0"/>
              </a:spcAft>
              <a:buSzPts val="6600"/>
              <a:buNone/>
              <a:defRPr sz="6600"/>
            </a:lvl5pPr>
            <a:lvl6pPr lvl="5" algn="ctr">
              <a:spcBef>
                <a:spcPts val="0"/>
              </a:spcBef>
              <a:spcAft>
                <a:spcPts val="0"/>
              </a:spcAft>
              <a:buSzPts val="6600"/>
              <a:buNone/>
              <a:defRPr sz="6600"/>
            </a:lvl6pPr>
            <a:lvl7pPr lvl="6" algn="ctr">
              <a:spcBef>
                <a:spcPts val="0"/>
              </a:spcBef>
              <a:spcAft>
                <a:spcPts val="0"/>
              </a:spcAft>
              <a:buSzPts val="6600"/>
              <a:buNone/>
              <a:defRPr sz="6600"/>
            </a:lvl7pPr>
            <a:lvl8pPr lvl="7" algn="ctr">
              <a:spcBef>
                <a:spcPts val="0"/>
              </a:spcBef>
              <a:spcAft>
                <a:spcPts val="0"/>
              </a:spcAft>
              <a:buSzPts val="6600"/>
              <a:buNone/>
              <a:defRPr sz="6600"/>
            </a:lvl8pPr>
            <a:lvl9pPr lvl="8" algn="ctr">
              <a:spcBef>
                <a:spcPts val="0"/>
              </a:spcBef>
              <a:spcAft>
                <a:spcPts val="0"/>
              </a:spcAft>
              <a:buSzPts val="6600"/>
              <a:buNone/>
              <a:defRPr sz="6600"/>
            </a:lvl9pPr>
          </a:lstStyle>
          <a:p/>
        </p:txBody>
      </p:sp>
      <p:sp>
        <p:nvSpPr>
          <p:cNvPr id="15" name="Google Shape;15;p3"/>
          <p:cNvSpPr txBox="1"/>
          <p:nvPr>
            <p:ph idx="12" type="sldNum"/>
          </p:nvPr>
        </p:nvSpPr>
        <p:spPr>
          <a:xfrm>
            <a:off x="16944916" y="9326434"/>
            <a:ext cx="1097400" cy="786900"/>
          </a:xfrm>
          <a:prstGeom prst="rect">
            <a:avLst/>
          </a:prstGeom>
        </p:spPr>
        <p:txBody>
          <a:bodyPr anchorCtr="0" anchor="ctr" bIns="167625" lIns="167625" spcFirstLastPara="1" rIns="167625" wrap="square" tIns="167625">
            <a:normAutofit/>
          </a:bodyPr>
          <a:lstStyle>
            <a:lvl1pPr lvl="0">
              <a:buNone/>
              <a:defRPr sz="1833"/>
            </a:lvl1pPr>
            <a:lvl2pPr lvl="1">
              <a:buNone/>
              <a:defRPr sz="1833"/>
            </a:lvl2pPr>
            <a:lvl3pPr lvl="2">
              <a:buNone/>
              <a:defRPr sz="1833"/>
            </a:lvl3pPr>
            <a:lvl4pPr lvl="3">
              <a:buNone/>
              <a:defRPr sz="1833"/>
            </a:lvl4pPr>
            <a:lvl5pPr lvl="4">
              <a:buNone/>
              <a:defRPr sz="1833"/>
            </a:lvl5pPr>
            <a:lvl6pPr lvl="5">
              <a:buNone/>
              <a:defRPr sz="1833"/>
            </a:lvl6pPr>
            <a:lvl7pPr lvl="6">
              <a:buNone/>
              <a:defRPr sz="1833"/>
            </a:lvl7pPr>
            <a:lvl8pPr lvl="7">
              <a:buNone/>
              <a:defRPr sz="1833"/>
            </a:lvl8pPr>
            <a:lvl9pPr lvl="8">
              <a:buNone/>
              <a:defRPr sz="1833"/>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Text (Half)">
  <p:cSld name="TITLE_AND_BODY_2">
    <p:spTree>
      <p:nvGrpSpPr>
        <p:cNvPr id="168" name="Shape 168"/>
        <p:cNvGrpSpPr/>
        <p:nvPr/>
      </p:nvGrpSpPr>
      <p:grpSpPr>
        <a:xfrm>
          <a:off x="0" y="0"/>
          <a:ext cx="0" cy="0"/>
          <a:chOff x="0" y="0"/>
          <a:chExt cx="0" cy="0"/>
        </a:xfrm>
      </p:grpSpPr>
      <p:sp>
        <p:nvSpPr>
          <p:cNvPr id="169" name="Google Shape;169;p22"/>
          <p:cNvSpPr txBox="1"/>
          <p:nvPr>
            <p:ph type="title"/>
          </p:nvPr>
        </p:nvSpPr>
        <p:spPr>
          <a:xfrm>
            <a:off x="777240" y="2532888"/>
            <a:ext cx="7745100" cy="1710000"/>
          </a:xfrm>
          <a:prstGeom prst="rect">
            <a:avLst/>
          </a:prstGeom>
        </p:spPr>
        <p:txBody>
          <a:bodyPr anchorCtr="0" anchor="b" bIns="0" lIns="0" spcFirstLastPara="1" rIns="0" wrap="square" tIns="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170" name="Google Shape;170;p22"/>
          <p:cNvSpPr txBox="1"/>
          <p:nvPr>
            <p:ph idx="1" type="body"/>
          </p:nvPr>
        </p:nvSpPr>
        <p:spPr>
          <a:xfrm>
            <a:off x="777240" y="4864608"/>
            <a:ext cx="7745100" cy="46176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171" name="Google Shape;171;p22"/>
          <p:cNvSpPr txBox="1"/>
          <p:nvPr>
            <p:ph idx="2"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b="0" sz="1800">
                <a:latin typeface="Optimistic Display Medium"/>
                <a:ea typeface="Optimistic Display Medium"/>
                <a:cs typeface="Optimistic Display Medium"/>
                <a:sym typeface="Optimistic Display Medium"/>
              </a:defRPr>
            </a:lvl2pPr>
            <a:lvl3pPr lvl="2">
              <a:lnSpc>
                <a:spcPct val="120000"/>
              </a:lnSpc>
              <a:spcBef>
                <a:spcPts val="0"/>
              </a:spcBef>
              <a:spcAft>
                <a:spcPts val="0"/>
              </a:spcAft>
              <a:buNone/>
              <a:defRPr b="0" sz="1800">
                <a:latin typeface="Optimistic Display Medium"/>
                <a:ea typeface="Optimistic Display Medium"/>
                <a:cs typeface="Optimistic Display Medium"/>
                <a:sym typeface="Optimistic Display Medium"/>
              </a:defRPr>
            </a:lvl3pPr>
            <a:lvl4pPr lvl="3">
              <a:lnSpc>
                <a:spcPct val="120000"/>
              </a:lnSpc>
              <a:spcBef>
                <a:spcPts val="0"/>
              </a:spcBef>
              <a:spcAft>
                <a:spcPts val="0"/>
              </a:spcAft>
              <a:buNone/>
              <a:defRPr b="0" sz="1800">
                <a:latin typeface="Optimistic Display Medium"/>
                <a:ea typeface="Optimistic Display Medium"/>
                <a:cs typeface="Optimistic Display Medium"/>
                <a:sym typeface="Optimistic Display Medium"/>
              </a:defRPr>
            </a:lvl4pPr>
            <a:lvl5pPr lvl="4">
              <a:lnSpc>
                <a:spcPct val="120000"/>
              </a:lnSpc>
              <a:spcBef>
                <a:spcPts val="0"/>
              </a:spcBef>
              <a:spcAft>
                <a:spcPts val="0"/>
              </a:spcAft>
              <a:buNone/>
              <a:defRPr b="0" sz="1800">
                <a:latin typeface="Optimistic Display Medium"/>
                <a:ea typeface="Optimistic Display Medium"/>
                <a:cs typeface="Optimistic Display Medium"/>
                <a:sym typeface="Optimistic Display Medium"/>
              </a:defRPr>
            </a:lvl5pPr>
            <a:lvl6pPr lvl="5">
              <a:lnSpc>
                <a:spcPct val="120000"/>
              </a:lnSpc>
              <a:spcBef>
                <a:spcPts val="0"/>
              </a:spcBef>
              <a:spcAft>
                <a:spcPts val="0"/>
              </a:spcAft>
              <a:buNone/>
              <a:defRPr b="0" sz="1800">
                <a:latin typeface="Optimistic Display Medium"/>
                <a:ea typeface="Optimistic Display Medium"/>
                <a:cs typeface="Optimistic Display Medium"/>
                <a:sym typeface="Optimistic Display Medium"/>
              </a:defRPr>
            </a:lvl6pPr>
            <a:lvl7pPr lvl="6">
              <a:lnSpc>
                <a:spcPct val="120000"/>
              </a:lnSpc>
              <a:spcBef>
                <a:spcPts val="0"/>
              </a:spcBef>
              <a:spcAft>
                <a:spcPts val="0"/>
              </a:spcAft>
              <a:buNone/>
              <a:defRPr b="0" sz="1800">
                <a:latin typeface="Optimistic Display Medium"/>
                <a:ea typeface="Optimistic Display Medium"/>
                <a:cs typeface="Optimistic Display Medium"/>
                <a:sym typeface="Optimistic Display Medium"/>
              </a:defRPr>
            </a:lvl7pPr>
            <a:lvl8pPr lvl="7">
              <a:lnSpc>
                <a:spcPct val="120000"/>
              </a:lnSpc>
              <a:spcBef>
                <a:spcPts val="0"/>
              </a:spcBef>
              <a:spcAft>
                <a:spcPts val="0"/>
              </a:spcAft>
              <a:buNone/>
              <a:defRPr b="0" sz="1800">
                <a:latin typeface="Optimistic Display Medium"/>
                <a:ea typeface="Optimistic Display Medium"/>
                <a:cs typeface="Optimistic Display Medium"/>
                <a:sym typeface="Optimistic Display Medium"/>
              </a:defRPr>
            </a:lvl8pPr>
            <a:lvl9pPr lvl="8">
              <a:lnSpc>
                <a:spcPct val="120000"/>
              </a:lnSpc>
              <a:spcBef>
                <a:spcPts val="0"/>
              </a:spcBef>
              <a:spcAft>
                <a:spcPts val="0"/>
              </a:spcAft>
              <a:buNone/>
              <a:defRPr b="0" sz="1800">
                <a:latin typeface="Optimistic Display Medium"/>
                <a:ea typeface="Optimistic Display Medium"/>
                <a:cs typeface="Optimistic Display Medium"/>
                <a:sym typeface="Optimistic Display Medium"/>
              </a:defRPr>
            </a:lvl9pPr>
          </a:lstStyle>
          <a:p/>
        </p:txBody>
      </p:sp>
      <p:sp>
        <p:nvSpPr>
          <p:cNvPr id="172" name="Google Shape;172;p22"/>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173" name="Google Shape;173;p22"/>
          <p:cNvGrpSpPr/>
          <p:nvPr/>
        </p:nvGrpSpPr>
        <p:grpSpPr>
          <a:xfrm>
            <a:off x="744554" y="9667704"/>
            <a:ext cx="757005" cy="151663"/>
            <a:chOff x="3610015" y="6016276"/>
            <a:chExt cx="1701900" cy="341200"/>
          </a:xfrm>
        </p:grpSpPr>
        <p:grpSp>
          <p:nvGrpSpPr>
            <p:cNvPr id="174" name="Google Shape;174;p22"/>
            <p:cNvGrpSpPr/>
            <p:nvPr/>
          </p:nvGrpSpPr>
          <p:grpSpPr>
            <a:xfrm>
              <a:off x="4234632" y="6027258"/>
              <a:ext cx="1077283" cy="330123"/>
              <a:chOff x="4234632" y="6027258"/>
              <a:chExt cx="1077283" cy="330123"/>
            </a:xfrm>
          </p:grpSpPr>
          <p:sp>
            <p:nvSpPr>
              <p:cNvPr id="175" name="Google Shape;175;p22"/>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176" name="Google Shape;176;p22"/>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177" name="Google Shape;177;p22"/>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178" name="Google Shape;178;p22"/>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179" name="Google Shape;179;p22"/>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180" name="Google Shape;180;p22"/>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Text (Third)">
  <p:cSld name="TITLE_AND_BODY_2_1">
    <p:spTree>
      <p:nvGrpSpPr>
        <p:cNvPr id="181" name="Shape 181"/>
        <p:cNvGrpSpPr/>
        <p:nvPr/>
      </p:nvGrpSpPr>
      <p:grpSpPr>
        <a:xfrm>
          <a:off x="0" y="0"/>
          <a:ext cx="0" cy="0"/>
          <a:chOff x="0" y="0"/>
          <a:chExt cx="0" cy="0"/>
        </a:xfrm>
      </p:grpSpPr>
      <p:sp>
        <p:nvSpPr>
          <p:cNvPr id="182" name="Google Shape;182;p23"/>
          <p:cNvSpPr txBox="1"/>
          <p:nvPr>
            <p:ph type="title"/>
          </p:nvPr>
        </p:nvSpPr>
        <p:spPr>
          <a:xfrm>
            <a:off x="777240" y="2532888"/>
            <a:ext cx="4928700" cy="2569500"/>
          </a:xfrm>
          <a:prstGeom prst="rect">
            <a:avLst/>
          </a:prstGeom>
        </p:spPr>
        <p:txBody>
          <a:bodyPr anchorCtr="0" anchor="b" bIns="0" lIns="0" spcFirstLastPara="1" rIns="0" wrap="square" tIns="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183" name="Google Shape;183;p23"/>
          <p:cNvSpPr txBox="1"/>
          <p:nvPr>
            <p:ph idx="1" type="body"/>
          </p:nvPr>
        </p:nvSpPr>
        <p:spPr>
          <a:xfrm>
            <a:off x="777240" y="5742432"/>
            <a:ext cx="4928700" cy="37443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184" name="Google Shape;184;p23"/>
          <p:cNvSpPr txBox="1"/>
          <p:nvPr>
            <p:ph idx="2" type="subTitle"/>
          </p:nvPr>
        </p:nvSpPr>
        <p:spPr>
          <a:xfrm>
            <a:off x="429768" y="429768"/>
            <a:ext cx="49287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185" name="Google Shape;185;p23"/>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186" name="Google Shape;186;p23"/>
          <p:cNvGrpSpPr/>
          <p:nvPr/>
        </p:nvGrpSpPr>
        <p:grpSpPr>
          <a:xfrm>
            <a:off x="744554" y="9667704"/>
            <a:ext cx="757005" cy="151663"/>
            <a:chOff x="3610015" y="6016276"/>
            <a:chExt cx="1701900" cy="341200"/>
          </a:xfrm>
        </p:grpSpPr>
        <p:grpSp>
          <p:nvGrpSpPr>
            <p:cNvPr id="187" name="Google Shape;187;p23"/>
            <p:cNvGrpSpPr/>
            <p:nvPr/>
          </p:nvGrpSpPr>
          <p:grpSpPr>
            <a:xfrm>
              <a:off x="4234632" y="6027258"/>
              <a:ext cx="1077283" cy="330123"/>
              <a:chOff x="4234632" y="6027258"/>
              <a:chExt cx="1077283" cy="330123"/>
            </a:xfrm>
          </p:grpSpPr>
          <p:sp>
            <p:nvSpPr>
              <p:cNvPr id="188" name="Google Shape;188;p23"/>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189" name="Google Shape;189;p23"/>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190" name="Google Shape;190;p23"/>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191" name="Google Shape;191;p23"/>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192" name="Google Shape;192;p23"/>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193" name="Google Shape;193;p23"/>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Columns (Two)">
  <p:cSld name="TITLE_AND_BODY_2_2">
    <p:spTree>
      <p:nvGrpSpPr>
        <p:cNvPr id="194" name="Shape 194"/>
        <p:cNvGrpSpPr/>
        <p:nvPr/>
      </p:nvGrpSpPr>
      <p:grpSpPr>
        <a:xfrm>
          <a:off x="0" y="0"/>
          <a:ext cx="0" cy="0"/>
          <a:chOff x="0" y="0"/>
          <a:chExt cx="0" cy="0"/>
        </a:xfrm>
      </p:grpSpPr>
      <p:sp>
        <p:nvSpPr>
          <p:cNvPr id="195" name="Google Shape;195;p24"/>
          <p:cNvSpPr txBox="1"/>
          <p:nvPr>
            <p:ph type="title"/>
          </p:nvPr>
        </p:nvSpPr>
        <p:spPr>
          <a:xfrm>
            <a:off x="1527048" y="2532888"/>
            <a:ext cx="6336900" cy="2569500"/>
          </a:xfrm>
          <a:prstGeom prst="rect">
            <a:avLst/>
          </a:prstGeom>
        </p:spPr>
        <p:txBody>
          <a:bodyPr anchorCtr="0" anchor="b" bIns="0" lIns="0" spcFirstLastPara="1" rIns="0" wrap="square" tIns="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196" name="Google Shape;196;p24"/>
          <p:cNvSpPr txBox="1"/>
          <p:nvPr>
            <p:ph idx="1" type="body"/>
          </p:nvPr>
        </p:nvSpPr>
        <p:spPr>
          <a:xfrm>
            <a:off x="1527048" y="5751576"/>
            <a:ext cx="6336900" cy="37443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197" name="Google Shape;197;p24"/>
          <p:cNvSpPr txBox="1"/>
          <p:nvPr>
            <p:ph idx="2"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198" name="Google Shape;198;p24"/>
          <p:cNvSpPr txBox="1"/>
          <p:nvPr>
            <p:ph idx="3" type="title"/>
          </p:nvPr>
        </p:nvSpPr>
        <p:spPr>
          <a:xfrm>
            <a:off x="10433304" y="2532888"/>
            <a:ext cx="6336900" cy="2569500"/>
          </a:xfrm>
          <a:prstGeom prst="rect">
            <a:avLst/>
          </a:prstGeom>
        </p:spPr>
        <p:txBody>
          <a:bodyPr anchorCtr="0" anchor="b" bIns="0" lIns="0" spcFirstLastPara="1" rIns="0" wrap="square" tIns="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199" name="Google Shape;199;p24"/>
          <p:cNvSpPr txBox="1"/>
          <p:nvPr>
            <p:ph idx="4" type="body"/>
          </p:nvPr>
        </p:nvSpPr>
        <p:spPr>
          <a:xfrm>
            <a:off x="10433304" y="5751576"/>
            <a:ext cx="6336900" cy="37443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200" name="Google Shape;200;p24"/>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201" name="Google Shape;201;p24"/>
          <p:cNvGrpSpPr/>
          <p:nvPr/>
        </p:nvGrpSpPr>
        <p:grpSpPr>
          <a:xfrm>
            <a:off x="744554" y="9667704"/>
            <a:ext cx="757005" cy="151663"/>
            <a:chOff x="3610015" y="6016276"/>
            <a:chExt cx="1701900" cy="341200"/>
          </a:xfrm>
        </p:grpSpPr>
        <p:grpSp>
          <p:nvGrpSpPr>
            <p:cNvPr id="202" name="Google Shape;202;p24"/>
            <p:cNvGrpSpPr/>
            <p:nvPr/>
          </p:nvGrpSpPr>
          <p:grpSpPr>
            <a:xfrm>
              <a:off x="4234632" y="6027258"/>
              <a:ext cx="1077283" cy="330123"/>
              <a:chOff x="4234632" y="6027258"/>
              <a:chExt cx="1077283" cy="330123"/>
            </a:xfrm>
          </p:grpSpPr>
          <p:sp>
            <p:nvSpPr>
              <p:cNvPr id="203" name="Google Shape;203;p24"/>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204" name="Google Shape;204;p24"/>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205" name="Google Shape;205;p24"/>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206" name="Google Shape;206;p24"/>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207" name="Google Shape;207;p24"/>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208" name="Google Shape;208;p24"/>
          <p:cNvSpPr txBox="1"/>
          <p:nvPr>
            <p:ph idx="5"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_Columns (Three)">
  <p:cSld name="TITLE_AND_BODY_2_2_1">
    <p:spTree>
      <p:nvGrpSpPr>
        <p:cNvPr id="209" name="Shape 209"/>
        <p:cNvGrpSpPr/>
        <p:nvPr/>
      </p:nvGrpSpPr>
      <p:grpSpPr>
        <a:xfrm>
          <a:off x="0" y="0"/>
          <a:ext cx="0" cy="0"/>
          <a:chOff x="0" y="0"/>
          <a:chExt cx="0" cy="0"/>
        </a:xfrm>
      </p:grpSpPr>
      <p:sp>
        <p:nvSpPr>
          <p:cNvPr id="210" name="Google Shape;210;p25"/>
          <p:cNvSpPr txBox="1"/>
          <p:nvPr>
            <p:ph type="title"/>
          </p:nvPr>
        </p:nvSpPr>
        <p:spPr>
          <a:xfrm>
            <a:off x="1161288" y="2505456"/>
            <a:ext cx="4224600" cy="18927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p:txBody>
      </p:sp>
      <p:sp>
        <p:nvSpPr>
          <p:cNvPr id="211" name="Google Shape;211;p25"/>
          <p:cNvSpPr txBox="1"/>
          <p:nvPr>
            <p:ph idx="1" type="body"/>
          </p:nvPr>
        </p:nvSpPr>
        <p:spPr>
          <a:xfrm>
            <a:off x="1161288" y="4956048"/>
            <a:ext cx="4224600" cy="44334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212" name="Google Shape;212;p25"/>
          <p:cNvSpPr txBox="1"/>
          <p:nvPr>
            <p:ph idx="2"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213" name="Google Shape;213;p25"/>
          <p:cNvSpPr txBox="1"/>
          <p:nvPr>
            <p:ph idx="3" type="title"/>
          </p:nvPr>
        </p:nvSpPr>
        <p:spPr>
          <a:xfrm>
            <a:off x="7095744" y="2505456"/>
            <a:ext cx="4224600" cy="18927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p:txBody>
      </p:sp>
      <p:sp>
        <p:nvSpPr>
          <p:cNvPr id="214" name="Google Shape;214;p25"/>
          <p:cNvSpPr txBox="1"/>
          <p:nvPr>
            <p:ph idx="4" type="body"/>
          </p:nvPr>
        </p:nvSpPr>
        <p:spPr>
          <a:xfrm>
            <a:off x="7095744" y="4956048"/>
            <a:ext cx="4224600" cy="44334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215" name="Google Shape;215;p25"/>
          <p:cNvSpPr txBox="1"/>
          <p:nvPr>
            <p:ph idx="5" type="title"/>
          </p:nvPr>
        </p:nvSpPr>
        <p:spPr>
          <a:xfrm>
            <a:off x="13039344" y="2505456"/>
            <a:ext cx="4224600" cy="18927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p:txBody>
      </p:sp>
      <p:sp>
        <p:nvSpPr>
          <p:cNvPr id="216" name="Google Shape;216;p25"/>
          <p:cNvSpPr txBox="1"/>
          <p:nvPr>
            <p:ph idx="6" type="body"/>
          </p:nvPr>
        </p:nvSpPr>
        <p:spPr>
          <a:xfrm>
            <a:off x="13039344" y="4956048"/>
            <a:ext cx="4224600" cy="44334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217" name="Google Shape;217;p25"/>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218" name="Google Shape;218;p25"/>
          <p:cNvGrpSpPr/>
          <p:nvPr/>
        </p:nvGrpSpPr>
        <p:grpSpPr>
          <a:xfrm>
            <a:off x="744554" y="9667704"/>
            <a:ext cx="757005" cy="151663"/>
            <a:chOff x="3610015" y="6016276"/>
            <a:chExt cx="1701900" cy="341200"/>
          </a:xfrm>
        </p:grpSpPr>
        <p:grpSp>
          <p:nvGrpSpPr>
            <p:cNvPr id="219" name="Google Shape;219;p25"/>
            <p:cNvGrpSpPr/>
            <p:nvPr/>
          </p:nvGrpSpPr>
          <p:grpSpPr>
            <a:xfrm>
              <a:off x="4234632" y="6027258"/>
              <a:ext cx="1077283" cy="330123"/>
              <a:chOff x="4234632" y="6027258"/>
              <a:chExt cx="1077283" cy="330123"/>
            </a:xfrm>
          </p:grpSpPr>
          <p:sp>
            <p:nvSpPr>
              <p:cNvPr id="220" name="Google Shape;220;p25"/>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221" name="Google Shape;221;p25"/>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222" name="Google Shape;222;p25"/>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223" name="Google Shape;223;p25"/>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224" name="Google Shape;224;p25"/>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225" name="Google Shape;225;p25"/>
          <p:cNvSpPr txBox="1"/>
          <p:nvPr>
            <p:ph idx="7"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_Columns (Four)">
  <p:cSld name="TITLE_AND_BODY_2_2_1_1">
    <p:spTree>
      <p:nvGrpSpPr>
        <p:cNvPr id="226" name="Shape 226"/>
        <p:cNvGrpSpPr/>
        <p:nvPr/>
      </p:nvGrpSpPr>
      <p:grpSpPr>
        <a:xfrm>
          <a:off x="0" y="0"/>
          <a:ext cx="0" cy="0"/>
          <a:chOff x="0" y="0"/>
          <a:chExt cx="0" cy="0"/>
        </a:xfrm>
      </p:grpSpPr>
      <p:sp>
        <p:nvSpPr>
          <p:cNvPr id="227" name="Google Shape;227;p26"/>
          <p:cNvSpPr txBox="1"/>
          <p:nvPr>
            <p:ph type="title"/>
          </p:nvPr>
        </p:nvSpPr>
        <p:spPr>
          <a:xfrm>
            <a:off x="1161288" y="2487168"/>
            <a:ext cx="3337500" cy="18927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p:txBody>
      </p:sp>
      <p:sp>
        <p:nvSpPr>
          <p:cNvPr id="228" name="Google Shape;228;p26"/>
          <p:cNvSpPr txBox="1"/>
          <p:nvPr>
            <p:ph idx="1" type="body"/>
          </p:nvPr>
        </p:nvSpPr>
        <p:spPr>
          <a:xfrm>
            <a:off x="1161288" y="4782312"/>
            <a:ext cx="3337500" cy="45537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229" name="Google Shape;229;p26"/>
          <p:cNvSpPr txBox="1"/>
          <p:nvPr>
            <p:ph idx="2"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230" name="Google Shape;230;p26"/>
          <p:cNvSpPr txBox="1"/>
          <p:nvPr>
            <p:ph idx="3" type="title"/>
          </p:nvPr>
        </p:nvSpPr>
        <p:spPr>
          <a:xfrm>
            <a:off x="5367528" y="2487168"/>
            <a:ext cx="3337500" cy="18927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p:txBody>
      </p:sp>
      <p:sp>
        <p:nvSpPr>
          <p:cNvPr id="231" name="Google Shape;231;p26"/>
          <p:cNvSpPr txBox="1"/>
          <p:nvPr>
            <p:ph idx="4" type="body"/>
          </p:nvPr>
        </p:nvSpPr>
        <p:spPr>
          <a:xfrm>
            <a:off x="5367528" y="4782312"/>
            <a:ext cx="3337500" cy="45537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232" name="Google Shape;232;p26"/>
          <p:cNvSpPr txBox="1"/>
          <p:nvPr>
            <p:ph idx="5" type="title"/>
          </p:nvPr>
        </p:nvSpPr>
        <p:spPr>
          <a:xfrm>
            <a:off x="9573768" y="2487168"/>
            <a:ext cx="3337500" cy="18927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p:txBody>
      </p:sp>
      <p:sp>
        <p:nvSpPr>
          <p:cNvPr id="233" name="Google Shape;233;p26"/>
          <p:cNvSpPr txBox="1"/>
          <p:nvPr>
            <p:ph idx="6" type="body"/>
          </p:nvPr>
        </p:nvSpPr>
        <p:spPr>
          <a:xfrm>
            <a:off x="9573768" y="4782312"/>
            <a:ext cx="3337500" cy="45537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234" name="Google Shape;234;p26"/>
          <p:cNvSpPr txBox="1"/>
          <p:nvPr>
            <p:ph idx="7" type="title"/>
          </p:nvPr>
        </p:nvSpPr>
        <p:spPr>
          <a:xfrm>
            <a:off x="13780008" y="2487168"/>
            <a:ext cx="3337500" cy="18927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p:txBody>
      </p:sp>
      <p:sp>
        <p:nvSpPr>
          <p:cNvPr id="235" name="Google Shape;235;p26"/>
          <p:cNvSpPr txBox="1"/>
          <p:nvPr>
            <p:ph idx="8" type="body"/>
          </p:nvPr>
        </p:nvSpPr>
        <p:spPr>
          <a:xfrm>
            <a:off x="13780008" y="4782312"/>
            <a:ext cx="3337500" cy="45537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236" name="Google Shape;236;p26"/>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237" name="Google Shape;237;p26"/>
          <p:cNvGrpSpPr/>
          <p:nvPr/>
        </p:nvGrpSpPr>
        <p:grpSpPr>
          <a:xfrm>
            <a:off x="744554" y="9667704"/>
            <a:ext cx="757005" cy="151663"/>
            <a:chOff x="3610015" y="6016276"/>
            <a:chExt cx="1701900" cy="341200"/>
          </a:xfrm>
        </p:grpSpPr>
        <p:grpSp>
          <p:nvGrpSpPr>
            <p:cNvPr id="238" name="Google Shape;238;p26"/>
            <p:cNvGrpSpPr/>
            <p:nvPr/>
          </p:nvGrpSpPr>
          <p:grpSpPr>
            <a:xfrm>
              <a:off x="4234632" y="6027258"/>
              <a:ext cx="1077283" cy="330123"/>
              <a:chOff x="4234632" y="6027258"/>
              <a:chExt cx="1077283" cy="330123"/>
            </a:xfrm>
          </p:grpSpPr>
          <p:sp>
            <p:nvSpPr>
              <p:cNvPr id="239" name="Google Shape;239;p26"/>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240" name="Google Shape;240;p26"/>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241" name="Google Shape;241;p26"/>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242" name="Google Shape;242;p26"/>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243" name="Google Shape;243;p26"/>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244" name="Google Shape;244;p26"/>
          <p:cNvSpPr txBox="1"/>
          <p:nvPr>
            <p:ph idx="9"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9_Points (Two)">
  <p:cSld name="TITLE_AND_BODY_2_2_1_2_2">
    <p:spTree>
      <p:nvGrpSpPr>
        <p:cNvPr id="245" name="Shape 245"/>
        <p:cNvGrpSpPr/>
        <p:nvPr/>
      </p:nvGrpSpPr>
      <p:grpSpPr>
        <a:xfrm>
          <a:off x="0" y="0"/>
          <a:ext cx="0" cy="0"/>
          <a:chOff x="0" y="0"/>
          <a:chExt cx="0" cy="0"/>
        </a:xfrm>
      </p:grpSpPr>
      <p:sp>
        <p:nvSpPr>
          <p:cNvPr id="246" name="Google Shape;246;p27"/>
          <p:cNvSpPr txBox="1"/>
          <p:nvPr>
            <p:ph type="title"/>
          </p:nvPr>
        </p:nvSpPr>
        <p:spPr>
          <a:xfrm>
            <a:off x="1517904" y="6364224"/>
            <a:ext cx="6336900" cy="12510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p:txBody>
      </p:sp>
      <p:sp>
        <p:nvSpPr>
          <p:cNvPr id="247" name="Google Shape;247;p27"/>
          <p:cNvSpPr txBox="1"/>
          <p:nvPr>
            <p:ph idx="1" type="body"/>
          </p:nvPr>
        </p:nvSpPr>
        <p:spPr>
          <a:xfrm>
            <a:off x="1517904" y="7845553"/>
            <a:ext cx="6336900" cy="16917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248" name="Google Shape;248;p27"/>
          <p:cNvSpPr txBox="1"/>
          <p:nvPr>
            <p:ph idx="2"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249" name="Google Shape;249;p27"/>
          <p:cNvSpPr txBox="1"/>
          <p:nvPr>
            <p:ph idx="3" type="title"/>
          </p:nvPr>
        </p:nvSpPr>
        <p:spPr>
          <a:xfrm>
            <a:off x="10433304" y="6364224"/>
            <a:ext cx="6336900" cy="12510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p:txBody>
      </p:sp>
      <p:sp>
        <p:nvSpPr>
          <p:cNvPr id="250" name="Google Shape;250;p27"/>
          <p:cNvSpPr txBox="1"/>
          <p:nvPr>
            <p:ph idx="4" type="body"/>
          </p:nvPr>
        </p:nvSpPr>
        <p:spPr>
          <a:xfrm>
            <a:off x="10433304" y="7845552"/>
            <a:ext cx="6336900" cy="16917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_Points (Three)">
  <p:cSld name="TITLE_AND_BODY_2_2_1_2">
    <p:spTree>
      <p:nvGrpSpPr>
        <p:cNvPr id="251" name="Shape 251"/>
        <p:cNvGrpSpPr/>
        <p:nvPr/>
      </p:nvGrpSpPr>
      <p:grpSpPr>
        <a:xfrm>
          <a:off x="0" y="0"/>
          <a:ext cx="0" cy="0"/>
          <a:chOff x="0" y="0"/>
          <a:chExt cx="0" cy="0"/>
        </a:xfrm>
      </p:grpSpPr>
      <p:sp>
        <p:nvSpPr>
          <p:cNvPr id="252" name="Google Shape;252;p28"/>
          <p:cNvSpPr txBox="1"/>
          <p:nvPr>
            <p:ph type="title"/>
          </p:nvPr>
        </p:nvSpPr>
        <p:spPr>
          <a:xfrm>
            <a:off x="1161288" y="5897880"/>
            <a:ext cx="4827900" cy="9555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p:txBody>
      </p:sp>
      <p:sp>
        <p:nvSpPr>
          <p:cNvPr id="253" name="Google Shape;253;p28"/>
          <p:cNvSpPr txBox="1"/>
          <p:nvPr>
            <p:ph idx="1" type="body"/>
          </p:nvPr>
        </p:nvSpPr>
        <p:spPr>
          <a:xfrm>
            <a:off x="1161288" y="7086601"/>
            <a:ext cx="4827900" cy="23157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254" name="Google Shape;254;p28"/>
          <p:cNvSpPr txBox="1"/>
          <p:nvPr>
            <p:ph idx="2"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255" name="Google Shape;255;p28"/>
          <p:cNvSpPr txBox="1"/>
          <p:nvPr>
            <p:ph idx="3" type="title"/>
          </p:nvPr>
        </p:nvSpPr>
        <p:spPr>
          <a:xfrm>
            <a:off x="6729038" y="5897880"/>
            <a:ext cx="4827900" cy="9555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p:txBody>
      </p:sp>
      <p:sp>
        <p:nvSpPr>
          <p:cNvPr id="256" name="Google Shape;256;p28"/>
          <p:cNvSpPr txBox="1"/>
          <p:nvPr>
            <p:ph idx="4" type="body"/>
          </p:nvPr>
        </p:nvSpPr>
        <p:spPr>
          <a:xfrm>
            <a:off x="6729038" y="7086600"/>
            <a:ext cx="4827900" cy="23157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257" name="Google Shape;257;p28"/>
          <p:cNvSpPr txBox="1"/>
          <p:nvPr>
            <p:ph idx="5" type="title"/>
          </p:nvPr>
        </p:nvSpPr>
        <p:spPr>
          <a:xfrm>
            <a:off x="12296771" y="5897880"/>
            <a:ext cx="4827900" cy="9555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p:txBody>
      </p:sp>
      <p:sp>
        <p:nvSpPr>
          <p:cNvPr id="258" name="Google Shape;258;p28"/>
          <p:cNvSpPr txBox="1"/>
          <p:nvPr>
            <p:ph idx="6" type="body"/>
          </p:nvPr>
        </p:nvSpPr>
        <p:spPr>
          <a:xfrm>
            <a:off x="12296771" y="7086601"/>
            <a:ext cx="4827900" cy="23157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_Points (Four)">
  <p:cSld name="TITLE_AND_BODY_2_2_1_2_1">
    <p:spTree>
      <p:nvGrpSpPr>
        <p:cNvPr id="259" name="Shape 259"/>
        <p:cNvGrpSpPr/>
        <p:nvPr/>
      </p:nvGrpSpPr>
      <p:grpSpPr>
        <a:xfrm>
          <a:off x="0" y="0"/>
          <a:ext cx="0" cy="0"/>
          <a:chOff x="0" y="0"/>
          <a:chExt cx="0" cy="0"/>
        </a:xfrm>
      </p:grpSpPr>
      <p:sp>
        <p:nvSpPr>
          <p:cNvPr id="260" name="Google Shape;260;p29"/>
          <p:cNvSpPr txBox="1"/>
          <p:nvPr>
            <p:ph type="title"/>
          </p:nvPr>
        </p:nvSpPr>
        <p:spPr>
          <a:xfrm>
            <a:off x="1161288" y="5897880"/>
            <a:ext cx="3429000" cy="9555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p:txBody>
      </p:sp>
      <p:sp>
        <p:nvSpPr>
          <p:cNvPr id="261" name="Google Shape;261;p29"/>
          <p:cNvSpPr txBox="1"/>
          <p:nvPr>
            <p:ph idx="1" type="body"/>
          </p:nvPr>
        </p:nvSpPr>
        <p:spPr>
          <a:xfrm>
            <a:off x="1161288" y="7086600"/>
            <a:ext cx="3429000" cy="23181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262" name="Google Shape;262;p29"/>
          <p:cNvSpPr txBox="1"/>
          <p:nvPr>
            <p:ph idx="2"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263" name="Google Shape;263;p29"/>
          <p:cNvSpPr txBox="1"/>
          <p:nvPr>
            <p:ph idx="3" type="title"/>
          </p:nvPr>
        </p:nvSpPr>
        <p:spPr>
          <a:xfrm>
            <a:off x="5367528" y="5897880"/>
            <a:ext cx="3429000" cy="9555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p:txBody>
      </p:sp>
      <p:sp>
        <p:nvSpPr>
          <p:cNvPr id="264" name="Google Shape;264;p29"/>
          <p:cNvSpPr txBox="1"/>
          <p:nvPr>
            <p:ph idx="4" type="body"/>
          </p:nvPr>
        </p:nvSpPr>
        <p:spPr>
          <a:xfrm>
            <a:off x="5367528" y="7086600"/>
            <a:ext cx="3429000" cy="23181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265" name="Google Shape;265;p29"/>
          <p:cNvSpPr txBox="1"/>
          <p:nvPr>
            <p:ph idx="5" type="title"/>
          </p:nvPr>
        </p:nvSpPr>
        <p:spPr>
          <a:xfrm>
            <a:off x="9573768" y="5897880"/>
            <a:ext cx="3429000" cy="9555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p:txBody>
      </p:sp>
      <p:sp>
        <p:nvSpPr>
          <p:cNvPr id="266" name="Google Shape;266;p29"/>
          <p:cNvSpPr txBox="1"/>
          <p:nvPr>
            <p:ph idx="6" type="body"/>
          </p:nvPr>
        </p:nvSpPr>
        <p:spPr>
          <a:xfrm>
            <a:off x="9573768" y="7086600"/>
            <a:ext cx="3429000" cy="23181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267" name="Google Shape;267;p29"/>
          <p:cNvSpPr txBox="1"/>
          <p:nvPr>
            <p:ph idx="7" type="title"/>
          </p:nvPr>
        </p:nvSpPr>
        <p:spPr>
          <a:xfrm>
            <a:off x="13780008" y="5897880"/>
            <a:ext cx="3429000" cy="9555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p:txBody>
      </p:sp>
      <p:sp>
        <p:nvSpPr>
          <p:cNvPr id="268" name="Google Shape;268;p29"/>
          <p:cNvSpPr txBox="1"/>
          <p:nvPr>
            <p:ph idx="8" type="body"/>
          </p:nvPr>
        </p:nvSpPr>
        <p:spPr>
          <a:xfrm>
            <a:off x="13780008" y="7086600"/>
            <a:ext cx="3429000" cy="23181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8_Big Stat">
  <p:cSld name="TITLE_1">
    <p:spTree>
      <p:nvGrpSpPr>
        <p:cNvPr id="269" name="Shape 269"/>
        <p:cNvGrpSpPr/>
        <p:nvPr/>
      </p:nvGrpSpPr>
      <p:grpSpPr>
        <a:xfrm>
          <a:off x="0" y="0"/>
          <a:ext cx="0" cy="0"/>
          <a:chOff x="0" y="0"/>
          <a:chExt cx="0" cy="0"/>
        </a:xfrm>
      </p:grpSpPr>
      <p:sp>
        <p:nvSpPr>
          <p:cNvPr id="270" name="Google Shape;270;p30"/>
          <p:cNvSpPr txBox="1"/>
          <p:nvPr>
            <p:ph idx="1"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271" name="Google Shape;271;p30"/>
          <p:cNvSpPr txBox="1"/>
          <p:nvPr>
            <p:ph type="ctrTitle"/>
          </p:nvPr>
        </p:nvSpPr>
        <p:spPr>
          <a:xfrm>
            <a:off x="1527050" y="3383275"/>
            <a:ext cx="15222600" cy="2203800"/>
          </a:xfrm>
          <a:prstGeom prst="rect">
            <a:avLst/>
          </a:prstGeom>
        </p:spPr>
        <p:txBody>
          <a:bodyPr anchorCtr="0" anchor="b" bIns="0" lIns="0" spcFirstLastPara="1" rIns="0" wrap="square" tIns="0">
            <a:noAutofit/>
          </a:bodyPr>
          <a:lstStyle>
            <a:lvl1pPr lvl="0"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algn="ctr">
              <a:spcBef>
                <a:spcPts val="0"/>
              </a:spcBef>
              <a:spcAft>
                <a:spcPts val="0"/>
              </a:spcAft>
              <a:buSzPts val="14600"/>
              <a:buNone/>
              <a:defRPr sz="14600"/>
            </a:lvl2pPr>
            <a:lvl3pPr lvl="2" algn="ctr">
              <a:spcBef>
                <a:spcPts val="0"/>
              </a:spcBef>
              <a:spcAft>
                <a:spcPts val="0"/>
              </a:spcAft>
              <a:buSzPts val="14600"/>
              <a:buNone/>
              <a:defRPr sz="14600"/>
            </a:lvl3pPr>
            <a:lvl4pPr lvl="3" algn="ctr">
              <a:spcBef>
                <a:spcPts val="0"/>
              </a:spcBef>
              <a:spcAft>
                <a:spcPts val="0"/>
              </a:spcAft>
              <a:buSzPts val="14600"/>
              <a:buNone/>
              <a:defRPr sz="14600"/>
            </a:lvl4pPr>
            <a:lvl5pPr lvl="4" algn="ctr">
              <a:spcBef>
                <a:spcPts val="0"/>
              </a:spcBef>
              <a:spcAft>
                <a:spcPts val="0"/>
              </a:spcAft>
              <a:buSzPts val="14600"/>
              <a:buNone/>
              <a:defRPr sz="14600"/>
            </a:lvl5pPr>
            <a:lvl6pPr lvl="5" algn="ctr">
              <a:spcBef>
                <a:spcPts val="0"/>
              </a:spcBef>
              <a:spcAft>
                <a:spcPts val="0"/>
              </a:spcAft>
              <a:buSzPts val="14600"/>
              <a:buNone/>
              <a:defRPr sz="14600"/>
            </a:lvl6pPr>
            <a:lvl7pPr lvl="6" algn="ctr">
              <a:spcBef>
                <a:spcPts val="0"/>
              </a:spcBef>
              <a:spcAft>
                <a:spcPts val="0"/>
              </a:spcAft>
              <a:buSzPts val="14600"/>
              <a:buNone/>
              <a:defRPr sz="14600"/>
            </a:lvl7pPr>
            <a:lvl8pPr lvl="7" algn="ctr">
              <a:spcBef>
                <a:spcPts val="0"/>
              </a:spcBef>
              <a:spcAft>
                <a:spcPts val="0"/>
              </a:spcAft>
              <a:buSzPts val="14600"/>
              <a:buNone/>
              <a:defRPr sz="14600"/>
            </a:lvl8pPr>
            <a:lvl9pPr lvl="8" algn="ctr">
              <a:spcBef>
                <a:spcPts val="0"/>
              </a:spcBef>
              <a:spcAft>
                <a:spcPts val="0"/>
              </a:spcAft>
              <a:buSzPts val="14600"/>
              <a:buNone/>
              <a:defRPr sz="14600"/>
            </a:lvl9pPr>
          </a:lstStyle>
          <a:p/>
        </p:txBody>
      </p:sp>
      <p:sp>
        <p:nvSpPr>
          <p:cNvPr id="272" name="Google Shape;272;p30"/>
          <p:cNvSpPr txBox="1"/>
          <p:nvPr>
            <p:ph idx="2" type="subTitle"/>
          </p:nvPr>
        </p:nvSpPr>
        <p:spPr>
          <a:xfrm>
            <a:off x="1527158" y="5458973"/>
            <a:ext cx="15222600" cy="347400"/>
          </a:xfrm>
          <a:prstGeom prst="rect">
            <a:avLst/>
          </a:prstGeom>
        </p:spPr>
        <p:txBody>
          <a:bodyPr anchorCtr="0" anchor="t" bIns="0" lIns="0" spcFirstLastPara="1" rIns="0" wrap="square" tIns="0">
            <a:noAutofit/>
          </a:bodyPr>
          <a:lstStyle>
            <a:lvl1pPr indent="0" lvl="0" marL="0" marR="0" algn="ctr">
              <a:lnSpc>
                <a:spcPct val="125000"/>
              </a:lnSpc>
              <a:spcBef>
                <a:spcPts val="0"/>
              </a:spcBef>
              <a:spcAft>
                <a:spcPts val="0"/>
              </a:spcAft>
              <a:buNone/>
              <a:defRPr b="0" sz="1800"/>
            </a:lvl1pPr>
            <a:lvl2pPr lvl="1" algn="ctr">
              <a:lnSpc>
                <a:spcPct val="125000"/>
              </a:lnSpc>
              <a:spcBef>
                <a:spcPts val="0"/>
              </a:spcBef>
              <a:spcAft>
                <a:spcPts val="0"/>
              </a:spcAft>
              <a:buNone/>
              <a:defRPr b="0" sz="1800"/>
            </a:lvl2pPr>
            <a:lvl3pPr lvl="2" algn="ctr">
              <a:lnSpc>
                <a:spcPct val="125000"/>
              </a:lnSpc>
              <a:spcBef>
                <a:spcPts val="0"/>
              </a:spcBef>
              <a:spcAft>
                <a:spcPts val="0"/>
              </a:spcAft>
              <a:buNone/>
              <a:defRPr b="0" sz="1800"/>
            </a:lvl3pPr>
            <a:lvl4pPr lvl="3" algn="ctr">
              <a:lnSpc>
                <a:spcPct val="125000"/>
              </a:lnSpc>
              <a:spcBef>
                <a:spcPts val="0"/>
              </a:spcBef>
              <a:spcAft>
                <a:spcPts val="0"/>
              </a:spcAft>
              <a:buNone/>
              <a:defRPr b="0" sz="1800"/>
            </a:lvl4pPr>
            <a:lvl5pPr lvl="4" algn="ctr">
              <a:lnSpc>
                <a:spcPct val="125000"/>
              </a:lnSpc>
              <a:spcBef>
                <a:spcPts val="0"/>
              </a:spcBef>
              <a:spcAft>
                <a:spcPts val="0"/>
              </a:spcAft>
              <a:buNone/>
              <a:defRPr b="0" sz="1800"/>
            </a:lvl5pPr>
            <a:lvl6pPr lvl="5" algn="ctr">
              <a:lnSpc>
                <a:spcPct val="125000"/>
              </a:lnSpc>
              <a:spcBef>
                <a:spcPts val="0"/>
              </a:spcBef>
              <a:spcAft>
                <a:spcPts val="0"/>
              </a:spcAft>
              <a:buNone/>
              <a:defRPr b="0" sz="1800"/>
            </a:lvl6pPr>
            <a:lvl7pPr lvl="6" algn="ctr">
              <a:lnSpc>
                <a:spcPct val="125000"/>
              </a:lnSpc>
              <a:spcBef>
                <a:spcPts val="0"/>
              </a:spcBef>
              <a:spcAft>
                <a:spcPts val="0"/>
              </a:spcAft>
              <a:buNone/>
              <a:defRPr b="0" sz="1800"/>
            </a:lvl7pPr>
            <a:lvl8pPr lvl="7" algn="ctr">
              <a:lnSpc>
                <a:spcPct val="125000"/>
              </a:lnSpc>
              <a:spcBef>
                <a:spcPts val="0"/>
              </a:spcBef>
              <a:spcAft>
                <a:spcPts val="0"/>
              </a:spcAft>
              <a:buNone/>
              <a:defRPr b="0" sz="1800"/>
            </a:lvl8pPr>
            <a:lvl9pPr lvl="8" algn="ctr">
              <a:lnSpc>
                <a:spcPct val="125000"/>
              </a:lnSpc>
              <a:spcBef>
                <a:spcPts val="0"/>
              </a:spcBef>
              <a:spcAft>
                <a:spcPts val="0"/>
              </a:spcAft>
              <a:buNone/>
              <a:defRPr b="0" sz="1800"/>
            </a:lvl9pPr>
          </a:lstStyle>
          <a:p/>
        </p:txBody>
      </p:sp>
      <p:sp>
        <p:nvSpPr>
          <p:cNvPr id="273" name="Google Shape;273;p30"/>
          <p:cNvSpPr txBox="1"/>
          <p:nvPr>
            <p:ph idx="3" type="subTitle"/>
          </p:nvPr>
        </p:nvSpPr>
        <p:spPr>
          <a:xfrm>
            <a:off x="429768" y="9442550"/>
            <a:ext cx="70410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1_Stats (Two)">
  <p:cSld name="TITLE_1_1">
    <p:spTree>
      <p:nvGrpSpPr>
        <p:cNvPr id="274" name="Shape 274"/>
        <p:cNvGrpSpPr/>
        <p:nvPr/>
      </p:nvGrpSpPr>
      <p:grpSpPr>
        <a:xfrm>
          <a:off x="0" y="0"/>
          <a:ext cx="0" cy="0"/>
          <a:chOff x="0" y="0"/>
          <a:chExt cx="0" cy="0"/>
        </a:xfrm>
      </p:grpSpPr>
      <p:sp>
        <p:nvSpPr>
          <p:cNvPr id="275" name="Google Shape;275;p31"/>
          <p:cNvSpPr txBox="1"/>
          <p:nvPr>
            <p:ph idx="1"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276" name="Google Shape;276;p31"/>
          <p:cNvSpPr txBox="1"/>
          <p:nvPr>
            <p:ph type="ctrTitle"/>
          </p:nvPr>
        </p:nvSpPr>
        <p:spPr>
          <a:xfrm>
            <a:off x="1403550" y="3383280"/>
            <a:ext cx="6336900" cy="2203800"/>
          </a:xfrm>
          <a:prstGeom prst="rect">
            <a:avLst/>
          </a:prstGeom>
        </p:spPr>
        <p:txBody>
          <a:bodyPr anchorCtr="0" anchor="b" bIns="0" lIns="0" spcFirstLastPara="1" rIns="0" wrap="square" tIns="0">
            <a:noAutofit/>
          </a:bodyPr>
          <a:lstStyle>
            <a:lvl1pPr lvl="0"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277" name="Google Shape;277;p31"/>
          <p:cNvSpPr txBox="1"/>
          <p:nvPr>
            <p:ph idx="2" type="subTitle"/>
          </p:nvPr>
        </p:nvSpPr>
        <p:spPr>
          <a:xfrm>
            <a:off x="1403550" y="5458975"/>
            <a:ext cx="6336900" cy="347400"/>
          </a:xfrm>
          <a:prstGeom prst="rect">
            <a:avLst/>
          </a:prstGeom>
        </p:spPr>
        <p:txBody>
          <a:bodyPr anchorCtr="0" anchor="t" bIns="0" lIns="0" spcFirstLastPara="1" rIns="0" wrap="square" tIns="0">
            <a:noAutofit/>
          </a:bodyPr>
          <a:lstStyle>
            <a:lvl1pPr indent="0" lvl="0" marL="0" marR="0" algn="ctr">
              <a:lnSpc>
                <a:spcPct val="125000"/>
              </a:lnSpc>
              <a:spcBef>
                <a:spcPts val="0"/>
              </a:spcBef>
              <a:spcAft>
                <a:spcPts val="0"/>
              </a:spcAft>
              <a:buNone/>
              <a:defRPr b="0" sz="1800"/>
            </a:lvl1pPr>
            <a:lvl2pPr lvl="1" algn="ctr">
              <a:lnSpc>
                <a:spcPct val="125000"/>
              </a:lnSpc>
              <a:spcBef>
                <a:spcPts val="0"/>
              </a:spcBef>
              <a:spcAft>
                <a:spcPts val="0"/>
              </a:spcAft>
              <a:buNone/>
              <a:defRPr b="0" sz="1800"/>
            </a:lvl2pPr>
            <a:lvl3pPr lvl="2" algn="ctr">
              <a:lnSpc>
                <a:spcPct val="125000"/>
              </a:lnSpc>
              <a:spcBef>
                <a:spcPts val="0"/>
              </a:spcBef>
              <a:spcAft>
                <a:spcPts val="0"/>
              </a:spcAft>
              <a:buNone/>
              <a:defRPr b="0" sz="1800"/>
            </a:lvl3pPr>
            <a:lvl4pPr lvl="3" algn="ctr">
              <a:lnSpc>
                <a:spcPct val="125000"/>
              </a:lnSpc>
              <a:spcBef>
                <a:spcPts val="0"/>
              </a:spcBef>
              <a:spcAft>
                <a:spcPts val="0"/>
              </a:spcAft>
              <a:buNone/>
              <a:defRPr b="0" sz="1800"/>
            </a:lvl4pPr>
            <a:lvl5pPr lvl="4" algn="ctr">
              <a:lnSpc>
                <a:spcPct val="125000"/>
              </a:lnSpc>
              <a:spcBef>
                <a:spcPts val="0"/>
              </a:spcBef>
              <a:spcAft>
                <a:spcPts val="0"/>
              </a:spcAft>
              <a:buNone/>
              <a:defRPr b="0" sz="1800"/>
            </a:lvl5pPr>
            <a:lvl6pPr lvl="5" algn="ctr">
              <a:lnSpc>
                <a:spcPct val="125000"/>
              </a:lnSpc>
              <a:spcBef>
                <a:spcPts val="0"/>
              </a:spcBef>
              <a:spcAft>
                <a:spcPts val="0"/>
              </a:spcAft>
              <a:buNone/>
              <a:defRPr b="0" sz="1800"/>
            </a:lvl6pPr>
            <a:lvl7pPr lvl="6" algn="ctr">
              <a:lnSpc>
                <a:spcPct val="125000"/>
              </a:lnSpc>
              <a:spcBef>
                <a:spcPts val="0"/>
              </a:spcBef>
              <a:spcAft>
                <a:spcPts val="0"/>
              </a:spcAft>
              <a:buNone/>
              <a:defRPr b="0" sz="1800"/>
            </a:lvl7pPr>
            <a:lvl8pPr lvl="7" algn="ctr">
              <a:lnSpc>
                <a:spcPct val="125000"/>
              </a:lnSpc>
              <a:spcBef>
                <a:spcPts val="0"/>
              </a:spcBef>
              <a:spcAft>
                <a:spcPts val="0"/>
              </a:spcAft>
              <a:buNone/>
              <a:defRPr b="0" sz="1800"/>
            </a:lvl8pPr>
            <a:lvl9pPr lvl="8" algn="ctr">
              <a:lnSpc>
                <a:spcPct val="125000"/>
              </a:lnSpc>
              <a:spcBef>
                <a:spcPts val="0"/>
              </a:spcBef>
              <a:spcAft>
                <a:spcPts val="0"/>
              </a:spcAft>
              <a:buNone/>
              <a:defRPr b="0" sz="1800"/>
            </a:lvl9pPr>
          </a:lstStyle>
          <a:p/>
        </p:txBody>
      </p:sp>
      <p:sp>
        <p:nvSpPr>
          <p:cNvPr id="278" name="Google Shape;278;p31"/>
          <p:cNvSpPr txBox="1"/>
          <p:nvPr>
            <p:ph idx="3" type="subTitle"/>
          </p:nvPr>
        </p:nvSpPr>
        <p:spPr>
          <a:xfrm>
            <a:off x="429765" y="9442550"/>
            <a:ext cx="70410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
        <p:nvSpPr>
          <p:cNvPr id="279" name="Google Shape;279;p31"/>
          <p:cNvSpPr txBox="1"/>
          <p:nvPr>
            <p:ph idx="4" type="ctrTitle"/>
          </p:nvPr>
        </p:nvSpPr>
        <p:spPr>
          <a:xfrm>
            <a:off x="10547550" y="3383280"/>
            <a:ext cx="6336900" cy="2203800"/>
          </a:xfrm>
          <a:prstGeom prst="rect">
            <a:avLst/>
          </a:prstGeom>
        </p:spPr>
        <p:txBody>
          <a:bodyPr anchorCtr="0" anchor="b" bIns="0" lIns="0" spcFirstLastPara="1" rIns="0" wrap="square" tIns="0">
            <a:noAutofit/>
          </a:bodyPr>
          <a:lstStyle>
            <a:lvl1pPr lvl="0"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280" name="Google Shape;280;p31"/>
          <p:cNvSpPr txBox="1"/>
          <p:nvPr>
            <p:ph idx="5" type="subTitle"/>
          </p:nvPr>
        </p:nvSpPr>
        <p:spPr>
          <a:xfrm>
            <a:off x="10547550" y="5458975"/>
            <a:ext cx="6336900" cy="347400"/>
          </a:xfrm>
          <a:prstGeom prst="rect">
            <a:avLst/>
          </a:prstGeom>
        </p:spPr>
        <p:txBody>
          <a:bodyPr anchorCtr="0" anchor="t" bIns="0" lIns="0" spcFirstLastPara="1" rIns="0" wrap="square" tIns="0">
            <a:noAutofit/>
          </a:bodyPr>
          <a:lstStyle>
            <a:lvl1pPr indent="0" lvl="0" marL="0" marR="0" algn="ctr">
              <a:lnSpc>
                <a:spcPct val="125000"/>
              </a:lnSpc>
              <a:spcBef>
                <a:spcPts val="0"/>
              </a:spcBef>
              <a:spcAft>
                <a:spcPts val="0"/>
              </a:spcAft>
              <a:buNone/>
              <a:defRPr b="0" sz="1800"/>
            </a:lvl1pPr>
            <a:lvl2pPr lvl="1" algn="ctr">
              <a:lnSpc>
                <a:spcPct val="125000"/>
              </a:lnSpc>
              <a:spcBef>
                <a:spcPts val="0"/>
              </a:spcBef>
              <a:spcAft>
                <a:spcPts val="0"/>
              </a:spcAft>
              <a:buNone/>
              <a:defRPr b="0" sz="1800"/>
            </a:lvl2pPr>
            <a:lvl3pPr lvl="2" algn="ctr">
              <a:lnSpc>
                <a:spcPct val="125000"/>
              </a:lnSpc>
              <a:spcBef>
                <a:spcPts val="0"/>
              </a:spcBef>
              <a:spcAft>
                <a:spcPts val="0"/>
              </a:spcAft>
              <a:buNone/>
              <a:defRPr b="0" sz="1800"/>
            </a:lvl3pPr>
            <a:lvl4pPr lvl="3" algn="ctr">
              <a:lnSpc>
                <a:spcPct val="125000"/>
              </a:lnSpc>
              <a:spcBef>
                <a:spcPts val="0"/>
              </a:spcBef>
              <a:spcAft>
                <a:spcPts val="0"/>
              </a:spcAft>
              <a:buNone/>
              <a:defRPr b="0" sz="1800"/>
            </a:lvl4pPr>
            <a:lvl5pPr lvl="4" algn="ctr">
              <a:lnSpc>
                <a:spcPct val="125000"/>
              </a:lnSpc>
              <a:spcBef>
                <a:spcPts val="0"/>
              </a:spcBef>
              <a:spcAft>
                <a:spcPts val="0"/>
              </a:spcAft>
              <a:buNone/>
              <a:defRPr b="0" sz="1800"/>
            </a:lvl5pPr>
            <a:lvl6pPr lvl="5" algn="ctr">
              <a:lnSpc>
                <a:spcPct val="125000"/>
              </a:lnSpc>
              <a:spcBef>
                <a:spcPts val="0"/>
              </a:spcBef>
              <a:spcAft>
                <a:spcPts val="0"/>
              </a:spcAft>
              <a:buNone/>
              <a:defRPr b="0" sz="1800"/>
            </a:lvl6pPr>
            <a:lvl7pPr lvl="6" algn="ctr">
              <a:lnSpc>
                <a:spcPct val="125000"/>
              </a:lnSpc>
              <a:spcBef>
                <a:spcPts val="0"/>
              </a:spcBef>
              <a:spcAft>
                <a:spcPts val="0"/>
              </a:spcAft>
              <a:buNone/>
              <a:defRPr b="0" sz="1800"/>
            </a:lvl7pPr>
            <a:lvl8pPr lvl="7" algn="ctr">
              <a:lnSpc>
                <a:spcPct val="125000"/>
              </a:lnSpc>
              <a:spcBef>
                <a:spcPts val="0"/>
              </a:spcBef>
              <a:spcAft>
                <a:spcPts val="0"/>
              </a:spcAft>
              <a:buNone/>
              <a:defRPr b="0" sz="1800"/>
            </a:lvl8pPr>
            <a:lvl9pPr lvl="8" algn="ctr">
              <a:lnSpc>
                <a:spcPct val="125000"/>
              </a:lnSpc>
              <a:spcBef>
                <a:spcPts val="0"/>
              </a:spcBef>
              <a:spcAft>
                <a:spcPts val="0"/>
              </a:spcAft>
              <a:buNone/>
              <a:defRPr b="0" sz="1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623400" y="890050"/>
            <a:ext cx="17041200" cy="1145400"/>
          </a:xfrm>
          <a:prstGeom prst="rect">
            <a:avLst/>
          </a:prstGeom>
        </p:spPr>
        <p:txBody>
          <a:bodyPr anchorCtr="0" anchor="t" bIns="167625" lIns="167625" spcFirstLastPara="1" rIns="167625" wrap="square" tIns="167625">
            <a:normAutofit/>
          </a:bodyPr>
          <a:lstStyle>
            <a:lvl1pPr lvl="0">
              <a:spcBef>
                <a:spcPts val="0"/>
              </a:spcBef>
              <a:spcAft>
                <a:spcPts val="0"/>
              </a:spcAft>
              <a:buSzPts val="5133"/>
              <a:buNone/>
              <a:defRPr sz="5133"/>
            </a:lvl1pPr>
            <a:lvl2pPr lvl="1">
              <a:spcBef>
                <a:spcPts val="0"/>
              </a:spcBef>
              <a:spcAft>
                <a:spcPts val="0"/>
              </a:spcAft>
              <a:buSzPts val="5133"/>
              <a:buNone/>
              <a:defRPr sz="5133"/>
            </a:lvl2pPr>
            <a:lvl3pPr lvl="2">
              <a:spcBef>
                <a:spcPts val="0"/>
              </a:spcBef>
              <a:spcAft>
                <a:spcPts val="0"/>
              </a:spcAft>
              <a:buSzPts val="5133"/>
              <a:buNone/>
              <a:defRPr sz="5133"/>
            </a:lvl3pPr>
            <a:lvl4pPr lvl="3">
              <a:spcBef>
                <a:spcPts val="0"/>
              </a:spcBef>
              <a:spcAft>
                <a:spcPts val="0"/>
              </a:spcAft>
              <a:buSzPts val="5133"/>
              <a:buNone/>
              <a:defRPr sz="5133"/>
            </a:lvl4pPr>
            <a:lvl5pPr lvl="4">
              <a:spcBef>
                <a:spcPts val="0"/>
              </a:spcBef>
              <a:spcAft>
                <a:spcPts val="0"/>
              </a:spcAft>
              <a:buSzPts val="5133"/>
              <a:buNone/>
              <a:defRPr sz="5133"/>
            </a:lvl5pPr>
            <a:lvl6pPr lvl="5">
              <a:spcBef>
                <a:spcPts val="0"/>
              </a:spcBef>
              <a:spcAft>
                <a:spcPts val="0"/>
              </a:spcAft>
              <a:buSzPts val="5133"/>
              <a:buNone/>
              <a:defRPr sz="5133"/>
            </a:lvl6pPr>
            <a:lvl7pPr lvl="6">
              <a:spcBef>
                <a:spcPts val="0"/>
              </a:spcBef>
              <a:spcAft>
                <a:spcPts val="0"/>
              </a:spcAft>
              <a:buSzPts val="5133"/>
              <a:buNone/>
              <a:defRPr sz="5133"/>
            </a:lvl7pPr>
            <a:lvl8pPr lvl="7">
              <a:spcBef>
                <a:spcPts val="0"/>
              </a:spcBef>
              <a:spcAft>
                <a:spcPts val="0"/>
              </a:spcAft>
              <a:buSzPts val="5133"/>
              <a:buNone/>
              <a:defRPr sz="5133"/>
            </a:lvl8pPr>
            <a:lvl9pPr lvl="8">
              <a:spcBef>
                <a:spcPts val="0"/>
              </a:spcBef>
              <a:spcAft>
                <a:spcPts val="0"/>
              </a:spcAft>
              <a:buSzPts val="5133"/>
              <a:buNone/>
              <a:defRPr sz="5133"/>
            </a:lvl9pPr>
          </a:lstStyle>
          <a:p/>
        </p:txBody>
      </p:sp>
      <p:sp>
        <p:nvSpPr>
          <p:cNvPr id="18" name="Google Shape;18;p4"/>
          <p:cNvSpPr txBox="1"/>
          <p:nvPr>
            <p:ph idx="1" type="body"/>
          </p:nvPr>
        </p:nvSpPr>
        <p:spPr>
          <a:xfrm>
            <a:off x="623400" y="2304950"/>
            <a:ext cx="17041200" cy="6832800"/>
          </a:xfrm>
          <a:prstGeom prst="rect">
            <a:avLst/>
          </a:prstGeom>
        </p:spPr>
        <p:txBody>
          <a:bodyPr anchorCtr="0" anchor="t" bIns="167625" lIns="167625" spcFirstLastPara="1" rIns="167625" wrap="square" tIns="167625">
            <a:normAutofit/>
          </a:bodyPr>
          <a:lstStyle>
            <a:lvl1pPr indent="-438150" lvl="0" marL="457200">
              <a:spcBef>
                <a:spcPts val="0"/>
              </a:spcBef>
              <a:spcAft>
                <a:spcPts val="0"/>
              </a:spcAft>
              <a:buSzPts val="3300"/>
              <a:buChar char="●"/>
              <a:defRPr sz="3300"/>
            </a:lvl1pPr>
            <a:lvl2pPr indent="-391584" lvl="1" marL="914400">
              <a:spcBef>
                <a:spcPts val="0"/>
              </a:spcBef>
              <a:spcAft>
                <a:spcPts val="0"/>
              </a:spcAft>
              <a:buSzPts val="2567"/>
              <a:buChar char="○"/>
              <a:defRPr sz="2567"/>
            </a:lvl2pPr>
            <a:lvl3pPr indent="-391584" lvl="2" marL="1371600">
              <a:spcBef>
                <a:spcPts val="0"/>
              </a:spcBef>
              <a:spcAft>
                <a:spcPts val="0"/>
              </a:spcAft>
              <a:buSzPts val="2567"/>
              <a:buChar char="■"/>
              <a:defRPr sz="2567"/>
            </a:lvl3pPr>
            <a:lvl4pPr indent="-391584" lvl="3" marL="1828800">
              <a:spcBef>
                <a:spcPts val="0"/>
              </a:spcBef>
              <a:spcAft>
                <a:spcPts val="0"/>
              </a:spcAft>
              <a:buSzPts val="2567"/>
              <a:buChar char="●"/>
              <a:defRPr sz="2567"/>
            </a:lvl4pPr>
            <a:lvl5pPr indent="-391583" lvl="4" marL="2286000">
              <a:spcBef>
                <a:spcPts val="0"/>
              </a:spcBef>
              <a:spcAft>
                <a:spcPts val="0"/>
              </a:spcAft>
              <a:buSzPts val="2567"/>
              <a:buChar char="○"/>
              <a:defRPr sz="2567"/>
            </a:lvl5pPr>
            <a:lvl6pPr indent="-391583" lvl="5" marL="2743200">
              <a:spcBef>
                <a:spcPts val="0"/>
              </a:spcBef>
              <a:spcAft>
                <a:spcPts val="0"/>
              </a:spcAft>
              <a:buSzPts val="2567"/>
              <a:buChar char="■"/>
              <a:defRPr sz="2567"/>
            </a:lvl6pPr>
            <a:lvl7pPr indent="-391583" lvl="6" marL="3200400">
              <a:spcBef>
                <a:spcPts val="0"/>
              </a:spcBef>
              <a:spcAft>
                <a:spcPts val="0"/>
              </a:spcAft>
              <a:buSzPts val="2567"/>
              <a:buChar char="●"/>
              <a:defRPr sz="2567"/>
            </a:lvl7pPr>
            <a:lvl8pPr indent="-391583" lvl="7" marL="3657600">
              <a:spcBef>
                <a:spcPts val="0"/>
              </a:spcBef>
              <a:spcAft>
                <a:spcPts val="0"/>
              </a:spcAft>
              <a:buSzPts val="2567"/>
              <a:buChar char="○"/>
              <a:defRPr sz="2567"/>
            </a:lvl8pPr>
            <a:lvl9pPr indent="-391583" lvl="8" marL="4114800">
              <a:spcBef>
                <a:spcPts val="0"/>
              </a:spcBef>
              <a:spcAft>
                <a:spcPts val="0"/>
              </a:spcAft>
              <a:buSzPts val="2567"/>
              <a:buChar char="■"/>
              <a:defRPr sz="2567"/>
            </a:lvl9pPr>
          </a:lstStyle>
          <a:p/>
        </p:txBody>
      </p:sp>
      <p:sp>
        <p:nvSpPr>
          <p:cNvPr id="19" name="Google Shape;19;p4"/>
          <p:cNvSpPr txBox="1"/>
          <p:nvPr>
            <p:ph idx="12" type="sldNum"/>
          </p:nvPr>
        </p:nvSpPr>
        <p:spPr>
          <a:xfrm>
            <a:off x="16944916" y="9326434"/>
            <a:ext cx="1097400" cy="786900"/>
          </a:xfrm>
          <a:prstGeom prst="rect">
            <a:avLst/>
          </a:prstGeom>
        </p:spPr>
        <p:txBody>
          <a:bodyPr anchorCtr="0" anchor="ctr" bIns="167625" lIns="167625" spcFirstLastPara="1" rIns="167625" wrap="square" tIns="167625">
            <a:normAutofit/>
          </a:bodyPr>
          <a:lstStyle>
            <a:lvl1pPr lvl="0">
              <a:buNone/>
              <a:defRPr sz="1833"/>
            </a:lvl1pPr>
            <a:lvl2pPr lvl="1">
              <a:buNone/>
              <a:defRPr sz="1833"/>
            </a:lvl2pPr>
            <a:lvl3pPr lvl="2">
              <a:buNone/>
              <a:defRPr sz="1833"/>
            </a:lvl3pPr>
            <a:lvl4pPr lvl="3">
              <a:buNone/>
              <a:defRPr sz="1833"/>
            </a:lvl4pPr>
            <a:lvl5pPr lvl="4">
              <a:buNone/>
              <a:defRPr sz="1833"/>
            </a:lvl5pPr>
            <a:lvl6pPr lvl="5">
              <a:buNone/>
              <a:defRPr sz="1833"/>
            </a:lvl6pPr>
            <a:lvl7pPr lvl="6">
              <a:buNone/>
              <a:defRPr sz="1833"/>
            </a:lvl7pPr>
            <a:lvl8pPr lvl="7">
              <a:buNone/>
              <a:defRPr sz="1833"/>
            </a:lvl8pPr>
            <a:lvl9pPr lvl="8">
              <a:buNone/>
              <a:defRPr sz="1833"/>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4_Stats (Three)">
  <p:cSld name="TITLE_1_1_1">
    <p:spTree>
      <p:nvGrpSpPr>
        <p:cNvPr id="281" name="Shape 281"/>
        <p:cNvGrpSpPr/>
        <p:nvPr/>
      </p:nvGrpSpPr>
      <p:grpSpPr>
        <a:xfrm>
          <a:off x="0" y="0"/>
          <a:ext cx="0" cy="0"/>
          <a:chOff x="0" y="0"/>
          <a:chExt cx="0" cy="0"/>
        </a:xfrm>
      </p:grpSpPr>
      <p:sp>
        <p:nvSpPr>
          <p:cNvPr id="282" name="Google Shape;282;p32"/>
          <p:cNvSpPr txBox="1"/>
          <p:nvPr>
            <p:ph idx="1"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283" name="Google Shape;283;p32"/>
          <p:cNvSpPr txBox="1"/>
          <p:nvPr>
            <p:ph type="ctrTitle"/>
          </p:nvPr>
        </p:nvSpPr>
        <p:spPr>
          <a:xfrm>
            <a:off x="1527048" y="3950475"/>
            <a:ext cx="4224600" cy="1469700"/>
          </a:xfrm>
          <a:prstGeom prst="rect">
            <a:avLst/>
          </a:prstGeom>
        </p:spPr>
        <p:txBody>
          <a:bodyPr anchorCtr="0" anchor="b" bIns="0" lIns="0" spcFirstLastPara="1" rIns="0" wrap="square" tIns="0">
            <a:noAutofit/>
          </a:bodyPr>
          <a:lstStyle>
            <a:lvl1pPr lvl="0"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284" name="Google Shape;284;p32"/>
          <p:cNvSpPr txBox="1"/>
          <p:nvPr>
            <p:ph idx="2" type="subTitle"/>
          </p:nvPr>
        </p:nvSpPr>
        <p:spPr>
          <a:xfrm>
            <a:off x="1527148" y="5458975"/>
            <a:ext cx="4224600" cy="347400"/>
          </a:xfrm>
          <a:prstGeom prst="rect">
            <a:avLst/>
          </a:prstGeom>
        </p:spPr>
        <p:txBody>
          <a:bodyPr anchorCtr="0" anchor="t" bIns="0" lIns="0" spcFirstLastPara="1" rIns="0" wrap="square" tIns="0">
            <a:noAutofit/>
          </a:bodyPr>
          <a:lstStyle>
            <a:lvl1pPr indent="0" lvl="0" marL="0" marR="0" algn="ctr">
              <a:lnSpc>
                <a:spcPct val="125000"/>
              </a:lnSpc>
              <a:spcBef>
                <a:spcPts val="0"/>
              </a:spcBef>
              <a:spcAft>
                <a:spcPts val="0"/>
              </a:spcAft>
              <a:buNone/>
              <a:defRPr b="0" sz="1800"/>
            </a:lvl1pPr>
            <a:lvl2pPr lvl="1" algn="ctr">
              <a:lnSpc>
                <a:spcPct val="125000"/>
              </a:lnSpc>
              <a:spcBef>
                <a:spcPts val="0"/>
              </a:spcBef>
              <a:spcAft>
                <a:spcPts val="0"/>
              </a:spcAft>
              <a:buNone/>
              <a:defRPr b="0" sz="1800"/>
            </a:lvl2pPr>
            <a:lvl3pPr lvl="2" algn="ctr">
              <a:lnSpc>
                <a:spcPct val="125000"/>
              </a:lnSpc>
              <a:spcBef>
                <a:spcPts val="0"/>
              </a:spcBef>
              <a:spcAft>
                <a:spcPts val="0"/>
              </a:spcAft>
              <a:buNone/>
              <a:defRPr b="0" sz="1800"/>
            </a:lvl3pPr>
            <a:lvl4pPr lvl="3" algn="ctr">
              <a:lnSpc>
                <a:spcPct val="125000"/>
              </a:lnSpc>
              <a:spcBef>
                <a:spcPts val="0"/>
              </a:spcBef>
              <a:spcAft>
                <a:spcPts val="0"/>
              </a:spcAft>
              <a:buNone/>
              <a:defRPr b="0" sz="1800"/>
            </a:lvl4pPr>
            <a:lvl5pPr lvl="4" algn="ctr">
              <a:lnSpc>
                <a:spcPct val="125000"/>
              </a:lnSpc>
              <a:spcBef>
                <a:spcPts val="0"/>
              </a:spcBef>
              <a:spcAft>
                <a:spcPts val="0"/>
              </a:spcAft>
              <a:buNone/>
              <a:defRPr b="0" sz="1800"/>
            </a:lvl5pPr>
            <a:lvl6pPr lvl="5" algn="ctr">
              <a:lnSpc>
                <a:spcPct val="125000"/>
              </a:lnSpc>
              <a:spcBef>
                <a:spcPts val="0"/>
              </a:spcBef>
              <a:spcAft>
                <a:spcPts val="0"/>
              </a:spcAft>
              <a:buNone/>
              <a:defRPr b="0" sz="1800"/>
            </a:lvl6pPr>
            <a:lvl7pPr lvl="6" algn="ctr">
              <a:lnSpc>
                <a:spcPct val="125000"/>
              </a:lnSpc>
              <a:spcBef>
                <a:spcPts val="0"/>
              </a:spcBef>
              <a:spcAft>
                <a:spcPts val="0"/>
              </a:spcAft>
              <a:buNone/>
              <a:defRPr b="0" sz="1800"/>
            </a:lvl7pPr>
            <a:lvl8pPr lvl="7" algn="ctr">
              <a:lnSpc>
                <a:spcPct val="125000"/>
              </a:lnSpc>
              <a:spcBef>
                <a:spcPts val="0"/>
              </a:spcBef>
              <a:spcAft>
                <a:spcPts val="0"/>
              </a:spcAft>
              <a:buNone/>
              <a:defRPr b="0" sz="1800"/>
            </a:lvl8pPr>
            <a:lvl9pPr lvl="8" algn="ctr">
              <a:lnSpc>
                <a:spcPct val="125000"/>
              </a:lnSpc>
              <a:spcBef>
                <a:spcPts val="0"/>
              </a:spcBef>
              <a:spcAft>
                <a:spcPts val="0"/>
              </a:spcAft>
              <a:buNone/>
              <a:defRPr b="0" sz="1800"/>
            </a:lvl9pPr>
          </a:lstStyle>
          <a:p/>
        </p:txBody>
      </p:sp>
      <p:sp>
        <p:nvSpPr>
          <p:cNvPr id="285" name="Google Shape;285;p32"/>
          <p:cNvSpPr txBox="1"/>
          <p:nvPr>
            <p:ph idx="3" type="subTitle"/>
          </p:nvPr>
        </p:nvSpPr>
        <p:spPr>
          <a:xfrm>
            <a:off x="429765" y="9442550"/>
            <a:ext cx="70410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
        <p:nvSpPr>
          <p:cNvPr id="286" name="Google Shape;286;p32"/>
          <p:cNvSpPr txBox="1"/>
          <p:nvPr>
            <p:ph idx="4" type="ctrTitle"/>
          </p:nvPr>
        </p:nvSpPr>
        <p:spPr>
          <a:xfrm>
            <a:off x="7031650" y="3950696"/>
            <a:ext cx="4224600" cy="1469700"/>
          </a:xfrm>
          <a:prstGeom prst="rect">
            <a:avLst/>
          </a:prstGeom>
        </p:spPr>
        <p:txBody>
          <a:bodyPr anchorCtr="0" anchor="b" bIns="0" lIns="0" spcFirstLastPara="1" rIns="0" wrap="square" tIns="0">
            <a:noAutofit/>
          </a:bodyPr>
          <a:lstStyle>
            <a:lvl1pPr lvl="0"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287" name="Google Shape;287;p32"/>
          <p:cNvSpPr txBox="1"/>
          <p:nvPr>
            <p:ph idx="5" type="subTitle"/>
          </p:nvPr>
        </p:nvSpPr>
        <p:spPr>
          <a:xfrm>
            <a:off x="7031750" y="5458975"/>
            <a:ext cx="4224600" cy="347400"/>
          </a:xfrm>
          <a:prstGeom prst="rect">
            <a:avLst/>
          </a:prstGeom>
        </p:spPr>
        <p:txBody>
          <a:bodyPr anchorCtr="0" anchor="t" bIns="0" lIns="0" spcFirstLastPara="1" rIns="0" wrap="square" tIns="0">
            <a:noAutofit/>
          </a:bodyPr>
          <a:lstStyle>
            <a:lvl1pPr indent="0" lvl="0" marL="0" marR="0" algn="ctr">
              <a:lnSpc>
                <a:spcPct val="125000"/>
              </a:lnSpc>
              <a:spcBef>
                <a:spcPts val="0"/>
              </a:spcBef>
              <a:spcAft>
                <a:spcPts val="0"/>
              </a:spcAft>
              <a:buNone/>
              <a:defRPr b="0" sz="1800"/>
            </a:lvl1pPr>
            <a:lvl2pPr lvl="1" algn="ctr">
              <a:lnSpc>
                <a:spcPct val="125000"/>
              </a:lnSpc>
              <a:spcBef>
                <a:spcPts val="0"/>
              </a:spcBef>
              <a:spcAft>
                <a:spcPts val="0"/>
              </a:spcAft>
              <a:buNone/>
              <a:defRPr b="0" sz="1800"/>
            </a:lvl2pPr>
            <a:lvl3pPr lvl="2" algn="ctr">
              <a:lnSpc>
                <a:spcPct val="125000"/>
              </a:lnSpc>
              <a:spcBef>
                <a:spcPts val="0"/>
              </a:spcBef>
              <a:spcAft>
                <a:spcPts val="0"/>
              </a:spcAft>
              <a:buNone/>
              <a:defRPr b="0" sz="1800"/>
            </a:lvl3pPr>
            <a:lvl4pPr lvl="3" algn="ctr">
              <a:lnSpc>
                <a:spcPct val="125000"/>
              </a:lnSpc>
              <a:spcBef>
                <a:spcPts val="0"/>
              </a:spcBef>
              <a:spcAft>
                <a:spcPts val="0"/>
              </a:spcAft>
              <a:buNone/>
              <a:defRPr b="0" sz="1800"/>
            </a:lvl4pPr>
            <a:lvl5pPr lvl="4" algn="ctr">
              <a:lnSpc>
                <a:spcPct val="125000"/>
              </a:lnSpc>
              <a:spcBef>
                <a:spcPts val="0"/>
              </a:spcBef>
              <a:spcAft>
                <a:spcPts val="0"/>
              </a:spcAft>
              <a:buNone/>
              <a:defRPr b="0" sz="1800"/>
            </a:lvl5pPr>
            <a:lvl6pPr lvl="5" algn="ctr">
              <a:lnSpc>
                <a:spcPct val="125000"/>
              </a:lnSpc>
              <a:spcBef>
                <a:spcPts val="0"/>
              </a:spcBef>
              <a:spcAft>
                <a:spcPts val="0"/>
              </a:spcAft>
              <a:buNone/>
              <a:defRPr b="0" sz="1800"/>
            </a:lvl6pPr>
            <a:lvl7pPr lvl="6" algn="ctr">
              <a:lnSpc>
                <a:spcPct val="125000"/>
              </a:lnSpc>
              <a:spcBef>
                <a:spcPts val="0"/>
              </a:spcBef>
              <a:spcAft>
                <a:spcPts val="0"/>
              </a:spcAft>
              <a:buNone/>
              <a:defRPr b="0" sz="1800"/>
            </a:lvl7pPr>
            <a:lvl8pPr lvl="7" algn="ctr">
              <a:lnSpc>
                <a:spcPct val="125000"/>
              </a:lnSpc>
              <a:spcBef>
                <a:spcPts val="0"/>
              </a:spcBef>
              <a:spcAft>
                <a:spcPts val="0"/>
              </a:spcAft>
              <a:buNone/>
              <a:defRPr b="0" sz="1800"/>
            </a:lvl8pPr>
            <a:lvl9pPr lvl="8" algn="ctr">
              <a:lnSpc>
                <a:spcPct val="125000"/>
              </a:lnSpc>
              <a:spcBef>
                <a:spcPts val="0"/>
              </a:spcBef>
              <a:spcAft>
                <a:spcPts val="0"/>
              </a:spcAft>
              <a:buNone/>
              <a:defRPr b="0" sz="1800"/>
            </a:lvl9pPr>
          </a:lstStyle>
          <a:p/>
        </p:txBody>
      </p:sp>
      <p:sp>
        <p:nvSpPr>
          <p:cNvPr id="288" name="Google Shape;288;p32"/>
          <p:cNvSpPr txBox="1"/>
          <p:nvPr>
            <p:ph idx="6" type="ctrTitle"/>
          </p:nvPr>
        </p:nvSpPr>
        <p:spPr>
          <a:xfrm>
            <a:off x="12536424" y="3950696"/>
            <a:ext cx="4224600" cy="1469700"/>
          </a:xfrm>
          <a:prstGeom prst="rect">
            <a:avLst/>
          </a:prstGeom>
        </p:spPr>
        <p:txBody>
          <a:bodyPr anchorCtr="0" anchor="b" bIns="0" lIns="0" spcFirstLastPara="1" rIns="0" wrap="square" tIns="0">
            <a:noAutofit/>
          </a:bodyPr>
          <a:lstStyle>
            <a:lvl1pPr lvl="0"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289" name="Google Shape;289;p32"/>
          <p:cNvSpPr txBox="1"/>
          <p:nvPr>
            <p:ph idx="7" type="subTitle"/>
          </p:nvPr>
        </p:nvSpPr>
        <p:spPr>
          <a:xfrm>
            <a:off x="12536524" y="5458975"/>
            <a:ext cx="4224600" cy="347400"/>
          </a:xfrm>
          <a:prstGeom prst="rect">
            <a:avLst/>
          </a:prstGeom>
        </p:spPr>
        <p:txBody>
          <a:bodyPr anchorCtr="0" anchor="t" bIns="0" lIns="0" spcFirstLastPara="1" rIns="0" wrap="square" tIns="0">
            <a:noAutofit/>
          </a:bodyPr>
          <a:lstStyle>
            <a:lvl1pPr indent="0" lvl="0" marL="0" marR="0" algn="ctr">
              <a:lnSpc>
                <a:spcPct val="125000"/>
              </a:lnSpc>
              <a:spcBef>
                <a:spcPts val="0"/>
              </a:spcBef>
              <a:spcAft>
                <a:spcPts val="0"/>
              </a:spcAft>
              <a:buNone/>
              <a:defRPr b="0" sz="1800"/>
            </a:lvl1pPr>
            <a:lvl2pPr lvl="1" algn="ctr">
              <a:lnSpc>
                <a:spcPct val="125000"/>
              </a:lnSpc>
              <a:spcBef>
                <a:spcPts val="0"/>
              </a:spcBef>
              <a:spcAft>
                <a:spcPts val="0"/>
              </a:spcAft>
              <a:buNone/>
              <a:defRPr b="0" sz="1800"/>
            </a:lvl2pPr>
            <a:lvl3pPr lvl="2" algn="ctr">
              <a:lnSpc>
                <a:spcPct val="125000"/>
              </a:lnSpc>
              <a:spcBef>
                <a:spcPts val="0"/>
              </a:spcBef>
              <a:spcAft>
                <a:spcPts val="0"/>
              </a:spcAft>
              <a:buNone/>
              <a:defRPr b="0" sz="1800"/>
            </a:lvl3pPr>
            <a:lvl4pPr lvl="3" algn="ctr">
              <a:lnSpc>
                <a:spcPct val="125000"/>
              </a:lnSpc>
              <a:spcBef>
                <a:spcPts val="0"/>
              </a:spcBef>
              <a:spcAft>
                <a:spcPts val="0"/>
              </a:spcAft>
              <a:buNone/>
              <a:defRPr b="0" sz="1800"/>
            </a:lvl4pPr>
            <a:lvl5pPr lvl="4" algn="ctr">
              <a:lnSpc>
                <a:spcPct val="125000"/>
              </a:lnSpc>
              <a:spcBef>
                <a:spcPts val="0"/>
              </a:spcBef>
              <a:spcAft>
                <a:spcPts val="0"/>
              </a:spcAft>
              <a:buNone/>
              <a:defRPr b="0" sz="1800"/>
            </a:lvl5pPr>
            <a:lvl6pPr lvl="5" algn="ctr">
              <a:lnSpc>
                <a:spcPct val="125000"/>
              </a:lnSpc>
              <a:spcBef>
                <a:spcPts val="0"/>
              </a:spcBef>
              <a:spcAft>
                <a:spcPts val="0"/>
              </a:spcAft>
              <a:buNone/>
              <a:defRPr b="0" sz="1800"/>
            </a:lvl6pPr>
            <a:lvl7pPr lvl="6" algn="ctr">
              <a:lnSpc>
                <a:spcPct val="125000"/>
              </a:lnSpc>
              <a:spcBef>
                <a:spcPts val="0"/>
              </a:spcBef>
              <a:spcAft>
                <a:spcPts val="0"/>
              </a:spcAft>
              <a:buNone/>
              <a:defRPr b="0" sz="1800"/>
            </a:lvl7pPr>
            <a:lvl8pPr lvl="7" algn="ctr">
              <a:lnSpc>
                <a:spcPct val="125000"/>
              </a:lnSpc>
              <a:spcBef>
                <a:spcPts val="0"/>
              </a:spcBef>
              <a:spcAft>
                <a:spcPts val="0"/>
              </a:spcAft>
              <a:buNone/>
              <a:defRPr b="0" sz="1800"/>
            </a:lvl8pPr>
            <a:lvl9pPr lvl="8" algn="ctr">
              <a:lnSpc>
                <a:spcPct val="125000"/>
              </a:lnSpc>
              <a:spcBef>
                <a:spcPts val="0"/>
              </a:spcBef>
              <a:spcAft>
                <a:spcPts val="0"/>
              </a:spcAft>
              <a:buNone/>
              <a:defRPr b="0" sz="1800"/>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7_Stat (Half)">
  <p:cSld name="TITLE_1_2_2">
    <p:spTree>
      <p:nvGrpSpPr>
        <p:cNvPr id="290" name="Shape 290"/>
        <p:cNvGrpSpPr/>
        <p:nvPr/>
      </p:nvGrpSpPr>
      <p:grpSpPr>
        <a:xfrm>
          <a:off x="0" y="0"/>
          <a:ext cx="0" cy="0"/>
          <a:chOff x="0" y="0"/>
          <a:chExt cx="0" cy="0"/>
        </a:xfrm>
      </p:grpSpPr>
      <p:sp>
        <p:nvSpPr>
          <p:cNvPr id="291" name="Google Shape;291;p33"/>
          <p:cNvSpPr txBox="1"/>
          <p:nvPr>
            <p:ph idx="1"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292" name="Google Shape;292;p33"/>
          <p:cNvSpPr txBox="1"/>
          <p:nvPr>
            <p:ph type="ctrTitle"/>
          </p:nvPr>
        </p:nvSpPr>
        <p:spPr>
          <a:xfrm>
            <a:off x="1527048" y="3383275"/>
            <a:ext cx="7041000" cy="2203800"/>
          </a:xfrm>
          <a:prstGeom prst="rect">
            <a:avLst/>
          </a:prstGeom>
        </p:spPr>
        <p:txBody>
          <a:bodyPr anchorCtr="0" anchor="b" bIns="0" lIns="0" spcFirstLastPara="1" rIns="0" wrap="square" tIns="0">
            <a:noAutofit/>
          </a:bodyPr>
          <a:lstStyle>
            <a:lvl1pPr lv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293" name="Google Shape;293;p33"/>
          <p:cNvSpPr txBox="1"/>
          <p:nvPr>
            <p:ph idx="2" type="subTitle"/>
          </p:nvPr>
        </p:nvSpPr>
        <p:spPr>
          <a:xfrm>
            <a:off x="1527098" y="5458973"/>
            <a:ext cx="70410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b="0" sz="1800"/>
            </a:lvl1pPr>
            <a:lvl2pPr lvl="1">
              <a:lnSpc>
                <a:spcPct val="125000"/>
              </a:lnSpc>
              <a:spcBef>
                <a:spcPts val="0"/>
              </a:spcBef>
              <a:spcAft>
                <a:spcPts val="0"/>
              </a:spcAft>
              <a:buNone/>
              <a:defRPr b="0" sz="1800"/>
            </a:lvl2pPr>
            <a:lvl3pPr lvl="2">
              <a:lnSpc>
                <a:spcPct val="125000"/>
              </a:lnSpc>
              <a:spcBef>
                <a:spcPts val="0"/>
              </a:spcBef>
              <a:spcAft>
                <a:spcPts val="0"/>
              </a:spcAft>
              <a:buNone/>
              <a:defRPr b="0" sz="1800"/>
            </a:lvl3pPr>
            <a:lvl4pPr lvl="3">
              <a:lnSpc>
                <a:spcPct val="125000"/>
              </a:lnSpc>
              <a:spcBef>
                <a:spcPts val="0"/>
              </a:spcBef>
              <a:spcAft>
                <a:spcPts val="0"/>
              </a:spcAft>
              <a:buNone/>
              <a:defRPr b="0" sz="1800"/>
            </a:lvl4pPr>
            <a:lvl5pPr lvl="4">
              <a:lnSpc>
                <a:spcPct val="125000"/>
              </a:lnSpc>
              <a:spcBef>
                <a:spcPts val="0"/>
              </a:spcBef>
              <a:spcAft>
                <a:spcPts val="0"/>
              </a:spcAft>
              <a:buNone/>
              <a:defRPr b="0" sz="1800"/>
            </a:lvl5pPr>
            <a:lvl6pPr lvl="5">
              <a:lnSpc>
                <a:spcPct val="125000"/>
              </a:lnSpc>
              <a:spcBef>
                <a:spcPts val="0"/>
              </a:spcBef>
              <a:spcAft>
                <a:spcPts val="0"/>
              </a:spcAft>
              <a:buNone/>
              <a:defRPr b="0" sz="1800"/>
            </a:lvl6pPr>
            <a:lvl7pPr lvl="6">
              <a:lnSpc>
                <a:spcPct val="125000"/>
              </a:lnSpc>
              <a:spcBef>
                <a:spcPts val="0"/>
              </a:spcBef>
              <a:spcAft>
                <a:spcPts val="0"/>
              </a:spcAft>
              <a:buNone/>
              <a:defRPr b="0" sz="1800"/>
            </a:lvl7pPr>
            <a:lvl8pPr lvl="7">
              <a:lnSpc>
                <a:spcPct val="125000"/>
              </a:lnSpc>
              <a:spcBef>
                <a:spcPts val="0"/>
              </a:spcBef>
              <a:spcAft>
                <a:spcPts val="0"/>
              </a:spcAft>
              <a:buNone/>
              <a:defRPr b="0" sz="1800"/>
            </a:lvl8pPr>
            <a:lvl9pPr lvl="8">
              <a:lnSpc>
                <a:spcPct val="125000"/>
              </a:lnSpc>
              <a:spcBef>
                <a:spcPts val="0"/>
              </a:spcBef>
              <a:spcAft>
                <a:spcPts val="0"/>
              </a:spcAft>
              <a:buNone/>
              <a:defRPr b="0" sz="1800"/>
            </a:lvl9pPr>
          </a:lstStyle>
          <a:p/>
        </p:txBody>
      </p:sp>
      <p:sp>
        <p:nvSpPr>
          <p:cNvPr id="294" name="Google Shape;294;p33"/>
          <p:cNvSpPr txBox="1"/>
          <p:nvPr>
            <p:ph idx="3" type="subTitle"/>
          </p:nvPr>
        </p:nvSpPr>
        <p:spPr>
          <a:xfrm>
            <a:off x="429765" y="9442550"/>
            <a:ext cx="70410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0_Stats (Half)">
  <p:cSld name="TITLE_1_2">
    <p:spTree>
      <p:nvGrpSpPr>
        <p:cNvPr id="295" name="Shape 295"/>
        <p:cNvGrpSpPr/>
        <p:nvPr/>
      </p:nvGrpSpPr>
      <p:grpSpPr>
        <a:xfrm>
          <a:off x="0" y="0"/>
          <a:ext cx="0" cy="0"/>
          <a:chOff x="0" y="0"/>
          <a:chExt cx="0" cy="0"/>
        </a:xfrm>
      </p:grpSpPr>
      <p:sp>
        <p:nvSpPr>
          <p:cNvPr id="296" name="Google Shape;296;p34"/>
          <p:cNvSpPr txBox="1"/>
          <p:nvPr>
            <p:ph idx="1"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297" name="Google Shape;297;p34"/>
          <p:cNvSpPr txBox="1"/>
          <p:nvPr>
            <p:ph type="ctrTitle"/>
          </p:nvPr>
        </p:nvSpPr>
        <p:spPr>
          <a:xfrm>
            <a:off x="1527048" y="2468875"/>
            <a:ext cx="7041000" cy="1476000"/>
          </a:xfrm>
          <a:prstGeom prst="rect">
            <a:avLst/>
          </a:prstGeom>
        </p:spPr>
        <p:txBody>
          <a:bodyPr anchorCtr="0" anchor="b" bIns="0" lIns="0" spcFirstLastPara="1" rIns="0" wrap="square" tIns="0">
            <a:noAutofit/>
          </a:bodyPr>
          <a:lstStyle>
            <a:lvl1pPr lv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298" name="Google Shape;298;p34"/>
          <p:cNvSpPr txBox="1"/>
          <p:nvPr>
            <p:ph idx="2" type="subTitle"/>
          </p:nvPr>
        </p:nvSpPr>
        <p:spPr>
          <a:xfrm>
            <a:off x="1527098" y="3970971"/>
            <a:ext cx="70410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b="0" sz="1800"/>
            </a:lvl1pPr>
            <a:lvl2pPr lvl="1">
              <a:lnSpc>
                <a:spcPct val="125000"/>
              </a:lnSpc>
              <a:spcBef>
                <a:spcPts val="0"/>
              </a:spcBef>
              <a:spcAft>
                <a:spcPts val="0"/>
              </a:spcAft>
              <a:buNone/>
              <a:defRPr b="0" sz="1800"/>
            </a:lvl2pPr>
            <a:lvl3pPr lvl="2">
              <a:lnSpc>
                <a:spcPct val="125000"/>
              </a:lnSpc>
              <a:spcBef>
                <a:spcPts val="0"/>
              </a:spcBef>
              <a:spcAft>
                <a:spcPts val="0"/>
              </a:spcAft>
              <a:buNone/>
              <a:defRPr b="0" sz="1800"/>
            </a:lvl3pPr>
            <a:lvl4pPr lvl="3">
              <a:lnSpc>
                <a:spcPct val="125000"/>
              </a:lnSpc>
              <a:spcBef>
                <a:spcPts val="0"/>
              </a:spcBef>
              <a:spcAft>
                <a:spcPts val="0"/>
              </a:spcAft>
              <a:buNone/>
              <a:defRPr b="0" sz="1800"/>
            </a:lvl4pPr>
            <a:lvl5pPr lvl="4">
              <a:lnSpc>
                <a:spcPct val="125000"/>
              </a:lnSpc>
              <a:spcBef>
                <a:spcPts val="0"/>
              </a:spcBef>
              <a:spcAft>
                <a:spcPts val="0"/>
              </a:spcAft>
              <a:buNone/>
              <a:defRPr b="0" sz="1800"/>
            </a:lvl5pPr>
            <a:lvl6pPr lvl="5">
              <a:lnSpc>
                <a:spcPct val="125000"/>
              </a:lnSpc>
              <a:spcBef>
                <a:spcPts val="0"/>
              </a:spcBef>
              <a:spcAft>
                <a:spcPts val="0"/>
              </a:spcAft>
              <a:buNone/>
              <a:defRPr b="0" sz="1800"/>
            </a:lvl6pPr>
            <a:lvl7pPr lvl="6">
              <a:lnSpc>
                <a:spcPct val="125000"/>
              </a:lnSpc>
              <a:spcBef>
                <a:spcPts val="0"/>
              </a:spcBef>
              <a:spcAft>
                <a:spcPts val="0"/>
              </a:spcAft>
              <a:buNone/>
              <a:defRPr b="0" sz="1800"/>
            </a:lvl7pPr>
            <a:lvl8pPr lvl="7">
              <a:lnSpc>
                <a:spcPct val="125000"/>
              </a:lnSpc>
              <a:spcBef>
                <a:spcPts val="0"/>
              </a:spcBef>
              <a:spcAft>
                <a:spcPts val="0"/>
              </a:spcAft>
              <a:buNone/>
              <a:defRPr b="0" sz="1800"/>
            </a:lvl8pPr>
            <a:lvl9pPr lvl="8">
              <a:lnSpc>
                <a:spcPct val="125000"/>
              </a:lnSpc>
              <a:spcBef>
                <a:spcPts val="0"/>
              </a:spcBef>
              <a:spcAft>
                <a:spcPts val="0"/>
              </a:spcAft>
              <a:buNone/>
              <a:defRPr b="0" sz="1800"/>
            </a:lvl9pPr>
          </a:lstStyle>
          <a:p/>
        </p:txBody>
      </p:sp>
      <p:sp>
        <p:nvSpPr>
          <p:cNvPr id="299" name="Google Shape;299;p34"/>
          <p:cNvSpPr txBox="1"/>
          <p:nvPr>
            <p:ph idx="3" type="subTitle"/>
          </p:nvPr>
        </p:nvSpPr>
        <p:spPr>
          <a:xfrm>
            <a:off x="429765" y="9442550"/>
            <a:ext cx="70410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
        <p:nvSpPr>
          <p:cNvPr id="300" name="Google Shape;300;p34"/>
          <p:cNvSpPr txBox="1"/>
          <p:nvPr>
            <p:ph idx="4" type="ctrTitle"/>
          </p:nvPr>
        </p:nvSpPr>
        <p:spPr>
          <a:xfrm>
            <a:off x="1527048" y="5361701"/>
            <a:ext cx="7041000" cy="1476000"/>
          </a:xfrm>
          <a:prstGeom prst="rect">
            <a:avLst/>
          </a:prstGeom>
        </p:spPr>
        <p:txBody>
          <a:bodyPr anchorCtr="0" anchor="b" bIns="0" lIns="0" spcFirstLastPara="1" rIns="0" wrap="square" tIns="0">
            <a:noAutofit/>
          </a:bodyPr>
          <a:lstStyle>
            <a:lvl1pPr lv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301" name="Google Shape;301;p34"/>
          <p:cNvSpPr txBox="1"/>
          <p:nvPr>
            <p:ph idx="5" type="subTitle"/>
          </p:nvPr>
        </p:nvSpPr>
        <p:spPr>
          <a:xfrm>
            <a:off x="1527098" y="6864100"/>
            <a:ext cx="70410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b="0" sz="1800"/>
            </a:lvl1pPr>
            <a:lvl2pPr lvl="1">
              <a:lnSpc>
                <a:spcPct val="125000"/>
              </a:lnSpc>
              <a:spcBef>
                <a:spcPts val="0"/>
              </a:spcBef>
              <a:spcAft>
                <a:spcPts val="0"/>
              </a:spcAft>
              <a:buNone/>
              <a:defRPr b="0" sz="1800"/>
            </a:lvl2pPr>
            <a:lvl3pPr lvl="2">
              <a:lnSpc>
                <a:spcPct val="125000"/>
              </a:lnSpc>
              <a:spcBef>
                <a:spcPts val="0"/>
              </a:spcBef>
              <a:spcAft>
                <a:spcPts val="0"/>
              </a:spcAft>
              <a:buNone/>
              <a:defRPr b="0" sz="1800"/>
            </a:lvl3pPr>
            <a:lvl4pPr lvl="3">
              <a:lnSpc>
                <a:spcPct val="125000"/>
              </a:lnSpc>
              <a:spcBef>
                <a:spcPts val="0"/>
              </a:spcBef>
              <a:spcAft>
                <a:spcPts val="0"/>
              </a:spcAft>
              <a:buNone/>
              <a:defRPr b="0" sz="1800"/>
            </a:lvl4pPr>
            <a:lvl5pPr lvl="4">
              <a:lnSpc>
                <a:spcPct val="125000"/>
              </a:lnSpc>
              <a:spcBef>
                <a:spcPts val="0"/>
              </a:spcBef>
              <a:spcAft>
                <a:spcPts val="0"/>
              </a:spcAft>
              <a:buNone/>
              <a:defRPr b="0" sz="1800"/>
            </a:lvl5pPr>
            <a:lvl6pPr lvl="5">
              <a:lnSpc>
                <a:spcPct val="125000"/>
              </a:lnSpc>
              <a:spcBef>
                <a:spcPts val="0"/>
              </a:spcBef>
              <a:spcAft>
                <a:spcPts val="0"/>
              </a:spcAft>
              <a:buNone/>
              <a:defRPr b="0" sz="1800"/>
            </a:lvl6pPr>
            <a:lvl7pPr lvl="6">
              <a:lnSpc>
                <a:spcPct val="125000"/>
              </a:lnSpc>
              <a:spcBef>
                <a:spcPts val="0"/>
              </a:spcBef>
              <a:spcAft>
                <a:spcPts val="0"/>
              </a:spcAft>
              <a:buNone/>
              <a:defRPr b="0" sz="1800"/>
            </a:lvl7pPr>
            <a:lvl8pPr lvl="7">
              <a:lnSpc>
                <a:spcPct val="125000"/>
              </a:lnSpc>
              <a:spcBef>
                <a:spcPts val="0"/>
              </a:spcBef>
              <a:spcAft>
                <a:spcPts val="0"/>
              </a:spcAft>
              <a:buNone/>
              <a:defRPr b="0" sz="1800"/>
            </a:lvl8pPr>
            <a:lvl9pPr lvl="8">
              <a:lnSpc>
                <a:spcPct val="125000"/>
              </a:lnSpc>
              <a:spcBef>
                <a:spcPts val="0"/>
              </a:spcBef>
              <a:spcAft>
                <a:spcPts val="0"/>
              </a:spcAft>
              <a:buNone/>
              <a:defRPr b="0" sz="1800"/>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3_Stat (Third)">
  <p:cSld name="TITLE_1_2_2_1">
    <p:spTree>
      <p:nvGrpSpPr>
        <p:cNvPr id="302" name="Shape 302"/>
        <p:cNvGrpSpPr/>
        <p:nvPr/>
      </p:nvGrpSpPr>
      <p:grpSpPr>
        <a:xfrm>
          <a:off x="0" y="0"/>
          <a:ext cx="0" cy="0"/>
          <a:chOff x="0" y="0"/>
          <a:chExt cx="0" cy="0"/>
        </a:xfrm>
      </p:grpSpPr>
      <p:sp>
        <p:nvSpPr>
          <p:cNvPr id="303" name="Google Shape;303;p35"/>
          <p:cNvSpPr txBox="1"/>
          <p:nvPr>
            <p:ph idx="1" type="subTitle"/>
          </p:nvPr>
        </p:nvSpPr>
        <p:spPr>
          <a:xfrm>
            <a:off x="429768" y="429768"/>
            <a:ext cx="49287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304" name="Google Shape;304;p35"/>
          <p:cNvSpPr txBox="1"/>
          <p:nvPr>
            <p:ph type="ctrTitle"/>
          </p:nvPr>
        </p:nvSpPr>
        <p:spPr>
          <a:xfrm>
            <a:off x="777240" y="3383280"/>
            <a:ext cx="4928700" cy="2203800"/>
          </a:xfrm>
          <a:prstGeom prst="rect">
            <a:avLst/>
          </a:prstGeom>
        </p:spPr>
        <p:txBody>
          <a:bodyPr anchorCtr="0" anchor="b" bIns="0" lIns="0" spcFirstLastPara="1" rIns="0" wrap="square" tIns="0">
            <a:noAutofit/>
          </a:bodyPr>
          <a:lstStyle>
            <a:lvl1pPr lv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305" name="Google Shape;305;p35"/>
          <p:cNvSpPr txBox="1"/>
          <p:nvPr>
            <p:ph idx="2" type="subTitle"/>
          </p:nvPr>
        </p:nvSpPr>
        <p:spPr>
          <a:xfrm>
            <a:off x="777275" y="5458968"/>
            <a:ext cx="49287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b="0" sz="1800"/>
            </a:lvl1pPr>
            <a:lvl2pPr lvl="1">
              <a:lnSpc>
                <a:spcPct val="125000"/>
              </a:lnSpc>
              <a:spcBef>
                <a:spcPts val="0"/>
              </a:spcBef>
              <a:spcAft>
                <a:spcPts val="0"/>
              </a:spcAft>
              <a:buNone/>
              <a:defRPr b="0" sz="1800"/>
            </a:lvl2pPr>
            <a:lvl3pPr lvl="2">
              <a:lnSpc>
                <a:spcPct val="125000"/>
              </a:lnSpc>
              <a:spcBef>
                <a:spcPts val="0"/>
              </a:spcBef>
              <a:spcAft>
                <a:spcPts val="0"/>
              </a:spcAft>
              <a:buNone/>
              <a:defRPr b="0" sz="1800"/>
            </a:lvl3pPr>
            <a:lvl4pPr lvl="3">
              <a:lnSpc>
                <a:spcPct val="125000"/>
              </a:lnSpc>
              <a:spcBef>
                <a:spcPts val="0"/>
              </a:spcBef>
              <a:spcAft>
                <a:spcPts val="0"/>
              </a:spcAft>
              <a:buNone/>
              <a:defRPr b="0" sz="1800"/>
            </a:lvl4pPr>
            <a:lvl5pPr lvl="4">
              <a:lnSpc>
                <a:spcPct val="125000"/>
              </a:lnSpc>
              <a:spcBef>
                <a:spcPts val="0"/>
              </a:spcBef>
              <a:spcAft>
                <a:spcPts val="0"/>
              </a:spcAft>
              <a:buNone/>
              <a:defRPr b="0" sz="1800"/>
            </a:lvl5pPr>
            <a:lvl6pPr lvl="5">
              <a:lnSpc>
                <a:spcPct val="125000"/>
              </a:lnSpc>
              <a:spcBef>
                <a:spcPts val="0"/>
              </a:spcBef>
              <a:spcAft>
                <a:spcPts val="0"/>
              </a:spcAft>
              <a:buNone/>
              <a:defRPr b="0" sz="1800"/>
            </a:lvl6pPr>
            <a:lvl7pPr lvl="6">
              <a:lnSpc>
                <a:spcPct val="125000"/>
              </a:lnSpc>
              <a:spcBef>
                <a:spcPts val="0"/>
              </a:spcBef>
              <a:spcAft>
                <a:spcPts val="0"/>
              </a:spcAft>
              <a:buNone/>
              <a:defRPr b="0" sz="1800"/>
            </a:lvl7pPr>
            <a:lvl8pPr lvl="7">
              <a:lnSpc>
                <a:spcPct val="125000"/>
              </a:lnSpc>
              <a:spcBef>
                <a:spcPts val="0"/>
              </a:spcBef>
              <a:spcAft>
                <a:spcPts val="0"/>
              </a:spcAft>
              <a:buNone/>
              <a:defRPr b="0" sz="1800"/>
            </a:lvl8pPr>
            <a:lvl9pPr lvl="8">
              <a:lnSpc>
                <a:spcPct val="125000"/>
              </a:lnSpc>
              <a:spcBef>
                <a:spcPts val="0"/>
              </a:spcBef>
              <a:spcAft>
                <a:spcPts val="0"/>
              </a:spcAft>
              <a:buNone/>
              <a:defRPr b="0" sz="1800"/>
            </a:lvl9pPr>
          </a:lstStyle>
          <a:p/>
        </p:txBody>
      </p:sp>
      <p:sp>
        <p:nvSpPr>
          <p:cNvPr id="306" name="Google Shape;306;p35"/>
          <p:cNvSpPr txBox="1"/>
          <p:nvPr>
            <p:ph idx="3" type="subTitle"/>
          </p:nvPr>
        </p:nvSpPr>
        <p:spPr>
          <a:xfrm>
            <a:off x="429776"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6_Stats (Third)">
  <p:cSld name="TITLE_1_2_3">
    <p:spTree>
      <p:nvGrpSpPr>
        <p:cNvPr id="307" name="Shape 307"/>
        <p:cNvGrpSpPr/>
        <p:nvPr/>
      </p:nvGrpSpPr>
      <p:grpSpPr>
        <a:xfrm>
          <a:off x="0" y="0"/>
          <a:ext cx="0" cy="0"/>
          <a:chOff x="0" y="0"/>
          <a:chExt cx="0" cy="0"/>
        </a:xfrm>
      </p:grpSpPr>
      <p:sp>
        <p:nvSpPr>
          <p:cNvPr id="308" name="Google Shape;308;p36"/>
          <p:cNvSpPr txBox="1"/>
          <p:nvPr>
            <p:ph idx="1" type="subTitle"/>
          </p:nvPr>
        </p:nvSpPr>
        <p:spPr>
          <a:xfrm>
            <a:off x="429768" y="429768"/>
            <a:ext cx="49287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309" name="Google Shape;309;p36"/>
          <p:cNvSpPr txBox="1"/>
          <p:nvPr>
            <p:ph type="ctrTitle"/>
          </p:nvPr>
        </p:nvSpPr>
        <p:spPr>
          <a:xfrm>
            <a:off x="777240" y="2468875"/>
            <a:ext cx="4928700" cy="1476000"/>
          </a:xfrm>
          <a:prstGeom prst="rect">
            <a:avLst/>
          </a:prstGeom>
        </p:spPr>
        <p:txBody>
          <a:bodyPr anchorCtr="0" anchor="b" bIns="0" lIns="0" spcFirstLastPara="1" rIns="0" wrap="square" tIns="0">
            <a:noAutofit/>
          </a:bodyPr>
          <a:lstStyle>
            <a:lvl1pPr lv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310" name="Google Shape;310;p36"/>
          <p:cNvSpPr txBox="1"/>
          <p:nvPr>
            <p:ph idx="2" type="subTitle"/>
          </p:nvPr>
        </p:nvSpPr>
        <p:spPr>
          <a:xfrm>
            <a:off x="777275" y="3970971"/>
            <a:ext cx="49287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b="0" sz="1800"/>
            </a:lvl1pPr>
            <a:lvl2pPr lvl="1">
              <a:lnSpc>
                <a:spcPct val="125000"/>
              </a:lnSpc>
              <a:spcBef>
                <a:spcPts val="0"/>
              </a:spcBef>
              <a:spcAft>
                <a:spcPts val="0"/>
              </a:spcAft>
              <a:buNone/>
              <a:defRPr b="0" sz="1800"/>
            </a:lvl2pPr>
            <a:lvl3pPr lvl="2">
              <a:lnSpc>
                <a:spcPct val="125000"/>
              </a:lnSpc>
              <a:spcBef>
                <a:spcPts val="0"/>
              </a:spcBef>
              <a:spcAft>
                <a:spcPts val="0"/>
              </a:spcAft>
              <a:buNone/>
              <a:defRPr b="0" sz="1800"/>
            </a:lvl3pPr>
            <a:lvl4pPr lvl="3">
              <a:lnSpc>
                <a:spcPct val="125000"/>
              </a:lnSpc>
              <a:spcBef>
                <a:spcPts val="0"/>
              </a:spcBef>
              <a:spcAft>
                <a:spcPts val="0"/>
              </a:spcAft>
              <a:buNone/>
              <a:defRPr b="0" sz="1800"/>
            </a:lvl4pPr>
            <a:lvl5pPr lvl="4">
              <a:lnSpc>
                <a:spcPct val="125000"/>
              </a:lnSpc>
              <a:spcBef>
                <a:spcPts val="0"/>
              </a:spcBef>
              <a:spcAft>
                <a:spcPts val="0"/>
              </a:spcAft>
              <a:buNone/>
              <a:defRPr b="0" sz="1800"/>
            </a:lvl5pPr>
            <a:lvl6pPr lvl="5">
              <a:lnSpc>
                <a:spcPct val="125000"/>
              </a:lnSpc>
              <a:spcBef>
                <a:spcPts val="0"/>
              </a:spcBef>
              <a:spcAft>
                <a:spcPts val="0"/>
              </a:spcAft>
              <a:buNone/>
              <a:defRPr b="0" sz="1800"/>
            </a:lvl6pPr>
            <a:lvl7pPr lvl="6">
              <a:lnSpc>
                <a:spcPct val="125000"/>
              </a:lnSpc>
              <a:spcBef>
                <a:spcPts val="0"/>
              </a:spcBef>
              <a:spcAft>
                <a:spcPts val="0"/>
              </a:spcAft>
              <a:buNone/>
              <a:defRPr b="0" sz="1800"/>
            </a:lvl7pPr>
            <a:lvl8pPr lvl="7">
              <a:lnSpc>
                <a:spcPct val="125000"/>
              </a:lnSpc>
              <a:spcBef>
                <a:spcPts val="0"/>
              </a:spcBef>
              <a:spcAft>
                <a:spcPts val="0"/>
              </a:spcAft>
              <a:buNone/>
              <a:defRPr b="0" sz="1800"/>
            </a:lvl8pPr>
            <a:lvl9pPr lvl="8">
              <a:lnSpc>
                <a:spcPct val="125000"/>
              </a:lnSpc>
              <a:spcBef>
                <a:spcPts val="0"/>
              </a:spcBef>
              <a:spcAft>
                <a:spcPts val="0"/>
              </a:spcAft>
              <a:buNone/>
              <a:defRPr b="0" sz="1800"/>
            </a:lvl9pPr>
          </a:lstStyle>
          <a:p/>
        </p:txBody>
      </p:sp>
      <p:sp>
        <p:nvSpPr>
          <p:cNvPr id="311" name="Google Shape;311;p36"/>
          <p:cNvSpPr txBox="1"/>
          <p:nvPr>
            <p:ph idx="3" type="subTitle"/>
          </p:nvPr>
        </p:nvSpPr>
        <p:spPr>
          <a:xfrm>
            <a:off x="429776"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
        <p:nvSpPr>
          <p:cNvPr id="312" name="Google Shape;312;p36"/>
          <p:cNvSpPr txBox="1"/>
          <p:nvPr>
            <p:ph idx="4" type="ctrTitle"/>
          </p:nvPr>
        </p:nvSpPr>
        <p:spPr>
          <a:xfrm>
            <a:off x="777240" y="5361701"/>
            <a:ext cx="4928700" cy="1476000"/>
          </a:xfrm>
          <a:prstGeom prst="rect">
            <a:avLst/>
          </a:prstGeom>
        </p:spPr>
        <p:txBody>
          <a:bodyPr anchorCtr="0" anchor="b" bIns="0" lIns="0" spcFirstLastPara="1" rIns="0" wrap="square" tIns="0">
            <a:noAutofit/>
          </a:bodyPr>
          <a:lstStyle>
            <a:lvl1pPr lv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313" name="Google Shape;313;p36"/>
          <p:cNvSpPr txBox="1"/>
          <p:nvPr>
            <p:ph idx="5" type="subTitle"/>
          </p:nvPr>
        </p:nvSpPr>
        <p:spPr>
          <a:xfrm>
            <a:off x="777275" y="6864100"/>
            <a:ext cx="49287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b="0" sz="1800"/>
            </a:lvl1pPr>
            <a:lvl2pPr lvl="1">
              <a:lnSpc>
                <a:spcPct val="125000"/>
              </a:lnSpc>
              <a:spcBef>
                <a:spcPts val="0"/>
              </a:spcBef>
              <a:spcAft>
                <a:spcPts val="0"/>
              </a:spcAft>
              <a:buNone/>
              <a:defRPr b="0" sz="1800"/>
            </a:lvl2pPr>
            <a:lvl3pPr lvl="2">
              <a:lnSpc>
                <a:spcPct val="125000"/>
              </a:lnSpc>
              <a:spcBef>
                <a:spcPts val="0"/>
              </a:spcBef>
              <a:spcAft>
                <a:spcPts val="0"/>
              </a:spcAft>
              <a:buNone/>
              <a:defRPr b="0" sz="1800"/>
            </a:lvl3pPr>
            <a:lvl4pPr lvl="3">
              <a:lnSpc>
                <a:spcPct val="125000"/>
              </a:lnSpc>
              <a:spcBef>
                <a:spcPts val="0"/>
              </a:spcBef>
              <a:spcAft>
                <a:spcPts val="0"/>
              </a:spcAft>
              <a:buNone/>
              <a:defRPr b="0" sz="1800"/>
            </a:lvl4pPr>
            <a:lvl5pPr lvl="4">
              <a:lnSpc>
                <a:spcPct val="125000"/>
              </a:lnSpc>
              <a:spcBef>
                <a:spcPts val="0"/>
              </a:spcBef>
              <a:spcAft>
                <a:spcPts val="0"/>
              </a:spcAft>
              <a:buNone/>
              <a:defRPr b="0" sz="1800"/>
            </a:lvl5pPr>
            <a:lvl6pPr lvl="5">
              <a:lnSpc>
                <a:spcPct val="125000"/>
              </a:lnSpc>
              <a:spcBef>
                <a:spcPts val="0"/>
              </a:spcBef>
              <a:spcAft>
                <a:spcPts val="0"/>
              </a:spcAft>
              <a:buNone/>
              <a:defRPr b="0" sz="1800"/>
            </a:lvl6pPr>
            <a:lvl7pPr lvl="6">
              <a:lnSpc>
                <a:spcPct val="125000"/>
              </a:lnSpc>
              <a:spcBef>
                <a:spcPts val="0"/>
              </a:spcBef>
              <a:spcAft>
                <a:spcPts val="0"/>
              </a:spcAft>
              <a:buNone/>
              <a:defRPr b="0" sz="1800"/>
            </a:lvl7pPr>
            <a:lvl8pPr lvl="7">
              <a:lnSpc>
                <a:spcPct val="125000"/>
              </a:lnSpc>
              <a:spcBef>
                <a:spcPts val="0"/>
              </a:spcBef>
              <a:spcAft>
                <a:spcPts val="0"/>
              </a:spcAft>
              <a:buNone/>
              <a:defRPr b="0" sz="1800"/>
            </a:lvl8pPr>
            <a:lvl9pPr lvl="8">
              <a:lnSpc>
                <a:spcPct val="125000"/>
              </a:lnSpc>
              <a:spcBef>
                <a:spcPts val="0"/>
              </a:spcBef>
              <a:spcAft>
                <a:spcPts val="0"/>
              </a:spcAft>
              <a:buNone/>
              <a:defRPr b="0" sz="1800"/>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9_End Card_White">
  <p:cSld name="SECTION_HEADER_2_1_2_3_1">
    <p:spTree>
      <p:nvGrpSpPr>
        <p:cNvPr id="314" name="Shape 314"/>
        <p:cNvGrpSpPr/>
        <p:nvPr/>
      </p:nvGrpSpPr>
      <p:grpSpPr>
        <a:xfrm>
          <a:off x="0" y="0"/>
          <a:ext cx="0" cy="0"/>
          <a:chOff x="0" y="0"/>
          <a:chExt cx="0" cy="0"/>
        </a:xfrm>
      </p:grpSpPr>
      <p:pic>
        <p:nvPicPr>
          <p:cNvPr id="315" name="Google Shape;315;p37"/>
          <p:cNvPicPr preferRelativeResize="0"/>
          <p:nvPr/>
        </p:nvPicPr>
        <p:blipFill>
          <a:blip r:embed="rId2">
            <a:alphaModFix/>
          </a:blip>
          <a:stretch>
            <a:fillRect/>
          </a:stretch>
        </p:blipFill>
        <p:spPr>
          <a:xfrm>
            <a:off x="5541350" y="3591975"/>
            <a:ext cx="7205299" cy="310305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9_End Card_Grey">
  <p:cSld name="SECTION_HEADER_2_1_2_3_1_4">
    <p:bg>
      <p:bgPr>
        <a:solidFill>
          <a:schemeClr val="accent3"/>
        </a:solidFill>
      </p:bgPr>
    </p:bg>
    <p:spTree>
      <p:nvGrpSpPr>
        <p:cNvPr id="316" name="Shape 316"/>
        <p:cNvGrpSpPr/>
        <p:nvPr/>
      </p:nvGrpSpPr>
      <p:grpSpPr>
        <a:xfrm>
          <a:off x="0" y="0"/>
          <a:ext cx="0" cy="0"/>
          <a:chOff x="0" y="0"/>
          <a:chExt cx="0" cy="0"/>
        </a:xfrm>
      </p:grpSpPr>
      <p:pic>
        <p:nvPicPr>
          <p:cNvPr id="317" name="Google Shape;317;p38"/>
          <p:cNvPicPr preferRelativeResize="0"/>
          <p:nvPr/>
        </p:nvPicPr>
        <p:blipFill>
          <a:blip r:embed="rId2">
            <a:alphaModFix/>
          </a:blip>
          <a:stretch>
            <a:fillRect/>
          </a:stretch>
        </p:blipFill>
        <p:spPr>
          <a:xfrm>
            <a:off x="5541350" y="3591975"/>
            <a:ext cx="7205299" cy="310305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2_End Card_Black">
  <p:cSld name="SECTION_HEADER_2_1_2_3_1_3">
    <p:bg>
      <p:bgPr>
        <a:solidFill>
          <a:schemeClr val="dk1"/>
        </a:solidFill>
      </p:bgPr>
    </p:bg>
    <p:spTree>
      <p:nvGrpSpPr>
        <p:cNvPr id="318" name="Shape 318"/>
        <p:cNvGrpSpPr/>
        <p:nvPr/>
      </p:nvGrpSpPr>
      <p:grpSpPr>
        <a:xfrm>
          <a:off x="0" y="0"/>
          <a:ext cx="0" cy="0"/>
          <a:chOff x="0" y="0"/>
          <a:chExt cx="0" cy="0"/>
        </a:xfrm>
      </p:grpSpPr>
      <p:pic>
        <p:nvPicPr>
          <p:cNvPr id="319" name="Google Shape;319;p39"/>
          <p:cNvPicPr preferRelativeResize="0"/>
          <p:nvPr/>
        </p:nvPicPr>
        <p:blipFill>
          <a:blip r:embed="rId2">
            <a:alphaModFix/>
          </a:blip>
          <a:stretch>
            <a:fillRect/>
          </a:stretch>
        </p:blipFill>
        <p:spPr>
          <a:xfrm>
            <a:off x="5541263" y="3586925"/>
            <a:ext cx="7205473" cy="3113134"/>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2_End Card_Gradient_Dark">
  <p:cSld name="SECTION_HEADER_2_1_2_3_1_3_2">
    <p:bg>
      <p:bgPr>
        <a:blipFill>
          <a:blip r:embed="rId2">
            <a:alphaModFix/>
          </a:blip>
          <a:stretch>
            <a:fillRect/>
          </a:stretch>
        </a:blipFill>
      </p:bgPr>
    </p:bg>
    <p:spTree>
      <p:nvGrpSpPr>
        <p:cNvPr id="320" name="Shape 320"/>
        <p:cNvGrpSpPr/>
        <p:nvPr/>
      </p:nvGrpSpPr>
      <p:grpSpPr>
        <a:xfrm>
          <a:off x="0" y="0"/>
          <a:ext cx="0" cy="0"/>
          <a:chOff x="0" y="0"/>
          <a:chExt cx="0" cy="0"/>
        </a:xfrm>
      </p:grpSpPr>
      <p:pic>
        <p:nvPicPr>
          <p:cNvPr id="321" name="Google Shape;321;p40"/>
          <p:cNvPicPr preferRelativeResize="0"/>
          <p:nvPr/>
        </p:nvPicPr>
        <p:blipFill>
          <a:blip r:embed="rId3">
            <a:alphaModFix/>
          </a:blip>
          <a:stretch>
            <a:fillRect/>
          </a:stretch>
        </p:blipFill>
        <p:spPr>
          <a:xfrm>
            <a:off x="5541263" y="3586925"/>
            <a:ext cx="7205473" cy="3113134"/>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2_End Card_Gradient_Dark_Saturated">
  <p:cSld name="SECTION_HEADER_2_1_2_3_1_3_2_1">
    <p:bg>
      <p:bgPr>
        <a:blipFill>
          <a:blip r:embed="rId2">
            <a:alphaModFix/>
          </a:blip>
          <a:stretch>
            <a:fillRect/>
          </a:stretch>
        </a:blipFill>
      </p:bgPr>
    </p:bg>
    <p:spTree>
      <p:nvGrpSpPr>
        <p:cNvPr id="322" name="Shape 322"/>
        <p:cNvGrpSpPr/>
        <p:nvPr/>
      </p:nvGrpSpPr>
      <p:grpSpPr>
        <a:xfrm>
          <a:off x="0" y="0"/>
          <a:ext cx="0" cy="0"/>
          <a:chOff x="0" y="0"/>
          <a:chExt cx="0" cy="0"/>
        </a:xfrm>
      </p:grpSpPr>
      <p:pic>
        <p:nvPicPr>
          <p:cNvPr id="323" name="Google Shape;323;p41" title="Meta_Lockup_MonoWhite_RGB.png"/>
          <p:cNvPicPr preferRelativeResize="0"/>
          <p:nvPr/>
        </p:nvPicPr>
        <p:blipFill rotWithShape="1">
          <a:blip r:embed="rId3">
            <a:alphaModFix/>
          </a:blip>
          <a:srcRect b="0" l="159" r="159" t="0"/>
          <a:stretch/>
        </p:blipFill>
        <p:spPr>
          <a:xfrm>
            <a:off x="5541263" y="3586925"/>
            <a:ext cx="7205473" cy="311313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623400" y="890050"/>
            <a:ext cx="17041200" cy="1145400"/>
          </a:xfrm>
          <a:prstGeom prst="rect">
            <a:avLst/>
          </a:prstGeom>
        </p:spPr>
        <p:txBody>
          <a:bodyPr anchorCtr="0" anchor="t" bIns="167625" lIns="167625" spcFirstLastPara="1" rIns="167625" wrap="square" tIns="167625">
            <a:normAutofit/>
          </a:bodyPr>
          <a:lstStyle>
            <a:lvl1pPr lvl="0">
              <a:spcBef>
                <a:spcPts val="0"/>
              </a:spcBef>
              <a:spcAft>
                <a:spcPts val="0"/>
              </a:spcAft>
              <a:buSzPts val="5133"/>
              <a:buNone/>
              <a:defRPr sz="5133"/>
            </a:lvl1pPr>
            <a:lvl2pPr lvl="1">
              <a:spcBef>
                <a:spcPts val="0"/>
              </a:spcBef>
              <a:spcAft>
                <a:spcPts val="0"/>
              </a:spcAft>
              <a:buSzPts val="5133"/>
              <a:buNone/>
              <a:defRPr sz="5133"/>
            </a:lvl2pPr>
            <a:lvl3pPr lvl="2">
              <a:spcBef>
                <a:spcPts val="0"/>
              </a:spcBef>
              <a:spcAft>
                <a:spcPts val="0"/>
              </a:spcAft>
              <a:buSzPts val="5133"/>
              <a:buNone/>
              <a:defRPr sz="5133"/>
            </a:lvl3pPr>
            <a:lvl4pPr lvl="3">
              <a:spcBef>
                <a:spcPts val="0"/>
              </a:spcBef>
              <a:spcAft>
                <a:spcPts val="0"/>
              </a:spcAft>
              <a:buSzPts val="5133"/>
              <a:buNone/>
              <a:defRPr sz="5133"/>
            </a:lvl4pPr>
            <a:lvl5pPr lvl="4">
              <a:spcBef>
                <a:spcPts val="0"/>
              </a:spcBef>
              <a:spcAft>
                <a:spcPts val="0"/>
              </a:spcAft>
              <a:buSzPts val="5133"/>
              <a:buNone/>
              <a:defRPr sz="5133"/>
            </a:lvl5pPr>
            <a:lvl6pPr lvl="5">
              <a:spcBef>
                <a:spcPts val="0"/>
              </a:spcBef>
              <a:spcAft>
                <a:spcPts val="0"/>
              </a:spcAft>
              <a:buSzPts val="5133"/>
              <a:buNone/>
              <a:defRPr sz="5133"/>
            </a:lvl6pPr>
            <a:lvl7pPr lvl="6">
              <a:spcBef>
                <a:spcPts val="0"/>
              </a:spcBef>
              <a:spcAft>
                <a:spcPts val="0"/>
              </a:spcAft>
              <a:buSzPts val="5133"/>
              <a:buNone/>
              <a:defRPr sz="5133"/>
            </a:lvl7pPr>
            <a:lvl8pPr lvl="7">
              <a:spcBef>
                <a:spcPts val="0"/>
              </a:spcBef>
              <a:spcAft>
                <a:spcPts val="0"/>
              </a:spcAft>
              <a:buSzPts val="5133"/>
              <a:buNone/>
              <a:defRPr sz="5133"/>
            </a:lvl8pPr>
            <a:lvl9pPr lvl="8">
              <a:spcBef>
                <a:spcPts val="0"/>
              </a:spcBef>
              <a:spcAft>
                <a:spcPts val="0"/>
              </a:spcAft>
              <a:buSzPts val="5133"/>
              <a:buNone/>
              <a:defRPr sz="5133"/>
            </a:lvl9pPr>
          </a:lstStyle>
          <a:p/>
        </p:txBody>
      </p:sp>
      <p:sp>
        <p:nvSpPr>
          <p:cNvPr id="22" name="Google Shape;22;p5"/>
          <p:cNvSpPr txBox="1"/>
          <p:nvPr>
            <p:ph idx="1" type="body"/>
          </p:nvPr>
        </p:nvSpPr>
        <p:spPr>
          <a:xfrm>
            <a:off x="623400" y="2304950"/>
            <a:ext cx="7999800" cy="6832800"/>
          </a:xfrm>
          <a:prstGeom prst="rect">
            <a:avLst/>
          </a:prstGeom>
        </p:spPr>
        <p:txBody>
          <a:bodyPr anchorCtr="0" anchor="t" bIns="167625" lIns="167625" spcFirstLastPara="1" rIns="167625" wrap="square" tIns="167625">
            <a:normAutofit/>
          </a:bodyPr>
          <a:lstStyle>
            <a:lvl1pPr indent="-391584" lvl="0" marL="457200">
              <a:spcBef>
                <a:spcPts val="0"/>
              </a:spcBef>
              <a:spcAft>
                <a:spcPts val="0"/>
              </a:spcAft>
              <a:buSzPts val="2567"/>
              <a:buChar char="●"/>
              <a:defRPr sz="2567"/>
            </a:lvl1pPr>
            <a:lvl2pPr indent="-368300" lvl="1" marL="914400">
              <a:spcBef>
                <a:spcPts val="0"/>
              </a:spcBef>
              <a:spcAft>
                <a:spcPts val="0"/>
              </a:spcAft>
              <a:buSzPts val="2200"/>
              <a:buChar char="○"/>
              <a:defRPr sz="2200"/>
            </a:lvl2pPr>
            <a:lvl3pPr indent="-368300" lvl="2" marL="1371600">
              <a:spcBef>
                <a:spcPts val="0"/>
              </a:spcBef>
              <a:spcAft>
                <a:spcPts val="0"/>
              </a:spcAft>
              <a:buSzPts val="2200"/>
              <a:buChar char="■"/>
              <a:defRPr sz="2200"/>
            </a:lvl3pPr>
            <a:lvl4pPr indent="-368300" lvl="3" marL="1828800">
              <a:spcBef>
                <a:spcPts val="0"/>
              </a:spcBef>
              <a:spcAft>
                <a:spcPts val="0"/>
              </a:spcAft>
              <a:buSzPts val="2200"/>
              <a:buChar char="●"/>
              <a:defRPr sz="2200"/>
            </a:lvl4pPr>
            <a:lvl5pPr indent="-368300" lvl="4" marL="2286000">
              <a:spcBef>
                <a:spcPts val="0"/>
              </a:spcBef>
              <a:spcAft>
                <a:spcPts val="0"/>
              </a:spcAft>
              <a:buSzPts val="2200"/>
              <a:buChar char="○"/>
              <a:defRPr sz="2200"/>
            </a:lvl5pPr>
            <a:lvl6pPr indent="-368300" lvl="5" marL="2743200">
              <a:spcBef>
                <a:spcPts val="0"/>
              </a:spcBef>
              <a:spcAft>
                <a:spcPts val="0"/>
              </a:spcAft>
              <a:buSzPts val="2200"/>
              <a:buChar char="■"/>
              <a:defRPr sz="2200"/>
            </a:lvl6pPr>
            <a:lvl7pPr indent="-368300" lvl="6" marL="3200400">
              <a:spcBef>
                <a:spcPts val="0"/>
              </a:spcBef>
              <a:spcAft>
                <a:spcPts val="0"/>
              </a:spcAft>
              <a:buSzPts val="2200"/>
              <a:buChar char="●"/>
              <a:defRPr sz="2200"/>
            </a:lvl7pPr>
            <a:lvl8pPr indent="-368300" lvl="7" marL="3657600">
              <a:spcBef>
                <a:spcPts val="0"/>
              </a:spcBef>
              <a:spcAft>
                <a:spcPts val="0"/>
              </a:spcAft>
              <a:buSzPts val="2200"/>
              <a:buChar char="○"/>
              <a:defRPr sz="2200"/>
            </a:lvl8pPr>
            <a:lvl9pPr indent="-368300" lvl="8" marL="4114800">
              <a:spcBef>
                <a:spcPts val="0"/>
              </a:spcBef>
              <a:spcAft>
                <a:spcPts val="0"/>
              </a:spcAft>
              <a:buSzPts val="2200"/>
              <a:buChar char="■"/>
              <a:defRPr sz="2200"/>
            </a:lvl9pPr>
          </a:lstStyle>
          <a:p/>
        </p:txBody>
      </p:sp>
      <p:sp>
        <p:nvSpPr>
          <p:cNvPr id="23" name="Google Shape;23;p5"/>
          <p:cNvSpPr txBox="1"/>
          <p:nvPr>
            <p:ph idx="2" type="body"/>
          </p:nvPr>
        </p:nvSpPr>
        <p:spPr>
          <a:xfrm>
            <a:off x="9664800" y="2304950"/>
            <a:ext cx="7999800" cy="6832800"/>
          </a:xfrm>
          <a:prstGeom prst="rect">
            <a:avLst/>
          </a:prstGeom>
        </p:spPr>
        <p:txBody>
          <a:bodyPr anchorCtr="0" anchor="t" bIns="167625" lIns="167625" spcFirstLastPara="1" rIns="167625" wrap="square" tIns="167625">
            <a:normAutofit/>
          </a:bodyPr>
          <a:lstStyle>
            <a:lvl1pPr indent="-391584" lvl="0" marL="457200">
              <a:spcBef>
                <a:spcPts val="0"/>
              </a:spcBef>
              <a:spcAft>
                <a:spcPts val="0"/>
              </a:spcAft>
              <a:buSzPts val="2567"/>
              <a:buChar char="●"/>
              <a:defRPr sz="2567"/>
            </a:lvl1pPr>
            <a:lvl2pPr indent="-368300" lvl="1" marL="914400">
              <a:spcBef>
                <a:spcPts val="0"/>
              </a:spcBef>
              <a:spcAft>
                <a:spcPts val="0"/>
              </a:spcAft>
              <a:buSzPts val="2200"/>
              <a:buChar char="○"/>
              <a:defRPr sz="2200"/>
            </a:lvl2pPr>
            <a:lvl3pPr indent="-368300" lvl="2" marL="1371600">
              <a:spcBef>
                <a:spcPts val="0"/>
              </a:spcBef>
              <a:spcAft>
                <a:spcPts val="0"/>
              </a:spcAft>
              <a:buSzPts val="2200"/>
              <a:buChar char="■"/>
              <a:defRPr sz="2200"/>
            </a:lvl3pPr>
            <a:lvl4pPr indent="-368300" lvl="3" marL="1828800">
              <a:spcBef>
                <a:spcPts val="0"/>
              </a:spcBef>
              <a:spcAft>
                <a:spcPts val="0"/>
              </a:spcAft>
              <a:buSzPts val="2200"/>
              <a:buChar char="●"/>
              <a:defRPr sz="2200"/>
            </a:lvl4pPr>
            <a:lvl5pPr indent="-368300" lvl="4" marL="2286000">
              <a:spcBef>
                <a:spcPts val="0"/>
              </a:spcBef>
              <a:spcAft>
                <a:spcPts val="0"/>
              </a:spcAft>
              <a:buSzPts val="2200"/>
              <a:buChar char="○"/>
              <a:defRPr sz="2200"/>
            </a:lvl5pPr>
            <a:lvl6pPr indent="-368300" lvl="5" marL="2743200">
              <a:spcBef>
                <a:spcPts val="0"/>
              </a:spcBef>
              <a:spcAft>
                <a:spcPts val="0"/>
              </a:spcAft>
              <a:buSzPts val="2200"/>
              <a:buChar char="■"/>
              <a:defRPr sz="2200"/>
            </a:lvl6pPr>
            <a:lvl7pPr indent="-368300" lvl="6" marL="3200400">
              <a:spcBef>
                <a:spcPts val="0"/>
              </a:spcBef>
              <a:spcAft>
                <a:spcPts val="0"/>
              </a:spcAft>
              <a:buSzPts val="2200"/>
              <a:buChar char="●"/>
              <a:defRPr sz="2200"/>
            </a:lvl7pPr>
            <a:lvl8pPr indent="-368300" lvl="7" marL="3657600">
              <a:spcBef>
                <a:spcPts val="0"/>
              </a:spcBef>
              <a:spcAft>
                <a:spcPts val="0"/>
              </a:spcAft>
              <a:buSzPts val="2200"/>
              <a:buChar char="○"/>
              <a:defRPr sz="2200"/>
            </a:lvl8pPr>
            <a:lvl9pPr indent="-368300" lvl="8" marL="4114800">
              <a:spcBef>
                <a:spcPts val="0"/>
              </a:spcBef>
              <a:spcAft>
                <a:spcPts val="0"/>
              </a:spcAft>
              <a:buSzPts val="2200"/>
              <a:buChar char="■"/>
              <a:defRPr sz="2200"/>
            </a:lvl9pPr>
          </a:lstStyle>
          <a:p/>
        </p:txBody>
      </p:sp>
      <p:sp>
        <p:nvSpPr>
          <p:cNvPr id="24" name="Google Shape;24;p5"/>
          <p:cNvSpPr txBox="1"/>
          <p:nvPr>
            <p:ph idx="12" type="sldNum"/>
          </p:nvPr>
        </p:nvSpPr>
        <p:spPr>
          <a:xfrm>
            <a:off x="16944916" y="9326434"/>
            <a:ext cx="1097400" cy="786900"/>
          </a:xfrm>
          <a:prstGeom prst="rect">
            <a:avLst/>
          </a:prstGeom>
        </p:spPr>
        <p:txBody>
          <a:bodyPr anchorCtr="0" anchor="ctr" bIns="167625" lIns="167625" spcFirstLastPara="1" rIns="167625" wrap="square" tIns="167625">
            <a:normAutofit/>
          </a:bodyPr>
          <a:lstStyle>
            <a:lvl1pPr lvl="0">
              <a:buNone/>
              <a:defRPr sz="1833"/>
            </a:lvl1pPr>
            <a:lvl2pPr lvl="1">
              <a:buNone/>
              <a:defRPr sz="1833"/>
            </a:lvl2pPr>
            <a:lvl3pPr lvl="2">
              <a:buNone/>
              <a:defRPr sz="1833"/>
            </a:lvl3pPr>
            <a:lvl4pPr lvl="3">
              <a:buNone/>
              <a:defRPr sz="1833"/>
            </a:lvl4pPr>
            <a:lvl5pPr lvl="4">
              <a:buNone/>
              <a:defRPr sz="1833"/>
            </a:lvl5pPr>
            <a:lvl6pPr lvl="5">
              <a:buNone/>
              <a:defRPr sz="1833"/>
            </a:lvl6pPr>
            <a:lvl7pPr lvl="6">
              <a:buNone/>
              <a:defRPr sz="1833"/>
            </a:lvl7pPr>
            <a:lvl8pPr lvl="7">
              <a:buNone/>
              <a:defRPr sz="1833"/>
            </a:lvl8pPr>
            <a:lvl9pPr lvl="8">
              <a:buNone/>
              <a:defRPr sz="1833"/>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2_End Card_Gradient_Light_Saturated">
  <p:cSld name="SECTION_HEADER_2_1_2_3_1_3_2_1_1">
    <p:bg>
      <p:bgPr>
        <a:blipFill>
          <a:blip r:embed="rId2">
            <a:alphaModFix/>
          </a:blip>
          <a:stretch>
            <a:fillRect/>
          </a:stretch>
        </a:blipFill>
      </p:bgPr>
    </p:bg>
    <p:spTree>
      <p:nvGrpSpPr>
        <p:cNvPr id="324" name="Shape 324"/>
        <p:cNvGrpSpPr/>
        <p:nvPr/>
      </p:nvGrpSpPr>
      <p:grpSpPr>
        <a:xfrm>
          <a:off x="0" y="0"/>
          <a:ext cx="0" cy="0"/>
          <a:chOff x="0" y="0"/>
          <a:chExt cx="0" cy="0"/>
        </a:xfrm>
      </p:grpSpPr>
      <p:pic>
        <p:nvPicPr>
          <p:cNvPr id="325" name="Google Shape;325;p42" title="Meta_Lockup_MonoWhite_RGB.png"/>
          <p:cNvPicPr preferRelativeResize="0"/>
          <p:nvPr/>
        </p:nvPicPr>
        <p:blipFill rotWithShape="1">
          <a:blip r:embed="rId3">
            <a:alphaModFix/>
          </a:blip>
          <a:srcRect b="0" l="159" r="159" t="0"/>
          <a:stretch/>
        </p:blipFill>
        <p:spPr>
          <a:xfrm>
            <a:off x="5541263" y="3586925"/>
            <a:ext cx="7205473" cy="3113134"/>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2_End Card_Gradient_Light">
  <p:cSld name="SECTION_HEADER_2_1_2_3_1_3_1">
    <p:bg>
      <p:bgPr>
        <a:blipFill>
          <a:blip r:embed="rId2">
            <a:alphaModFix/>
          </a:blip>
          <a:stretch>
            <a:fillRect/>
          </a:stretch>
        </a:blipFill>
      </p:bgPr>
    </p:bg>
    <p:spTree>
      <p:nvGrpSpPr>
        <p:cNvPr id="326" name="Shape 326"/>
        <p:cNvGrpSpPr/>
        <p:nvPr/>
      </p:nvGrpSpPr>
      <p:grpSpPr>
        <a:xfrm>
          <a:off x="0" y="0"/>
          <a:ext cx="0" cy="0"/>
          <a:chOff x="0" y="0"/>
          <a:chExt cx="0" cy="0"/>
        </a:xfrm>
      </p:grpSpPr>
      <p:pic>
        <p:nvPicPr>
          <p:cNvPr id="327" name="Google Shape;327;p43"/>
          <p:cNvPicPr preferRelativeResize="0"/>
          <p:nvPr/>
        </p:nvPicPr>
        <p:blipFill>
          <a:blip r:embed="rId3">
            <a:alphaModFix/>
          </a:blip>
          <a:stretch>
            <a:fillRect/>
          </a:stretch>
        </p:blipFill>
        <p:spPr>
          <a:xfrm>
            <a:off x="5541350" y="3591975"/>
            <a:ext cx="7205299" cy="310305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Grey">
  <p:cSld name="CUSTOM_2">
    <p:bg>
      <p:bgPr>
        <a:solidFill>
          <a:schemeClr val="accent3"/>
        </a:solidFill>
      </p:bgPr>
    </p:bg>
    <p:spTree>
      <p:nvGrpSpPr>
        <p:cNvPr id="328" name="Shape 328"/>
        <p:cNvGrpSpPr/>
        <p:nvPr/>
      </p:nvGrpSpPr>
      <p:grpSpPr>
        <a:xfrm>
          <a:off x="0" y="0"/>
          <a:ext cx="0" cy="0"/>
          <a:chOff x="0" y="0"/>
          <a:chExt cx="0" cy="0"/>
        </a:xfrm>
      </p:grpSpPr>
      <p:pic>
        <p:nvPicPr>
          <p:cNvPr id="329" name="Google Shape;329;p44"/>
          <p:cNvPicPr preferRelativeResize="0"/>
          <p:nvPr/>
        </p:nvPicPr>
        <p:blipFill>
          <a:blip r:embed="rId2">
            <a:alphaModFix/>
          </a:blip>
          <a:stretch>
            <a:fillRect/>
          </a:stretch>
        </p:blipFill>
        <p:spPr>
          <a:xfrm>
            <a:off x="15429662" y="8815400"/>
            <a:ext cx="2439250" cy="1050499"/>
          </a:xfrm>
          <a:prstGeom prst="rect">
            <a:avLst/>
          </a:prstGeom>
          <a:noFill/>
          <a:ln>
            <a:noFill/>
          </a:ln>
        </p:spPr>
      </p:pic>
      <p:sp>
        <p:nvSpPr>
          <p:cNvPr id="330" name="Google Shape;330;p44"/>
          <p:cNvSpPr txBox="1"/>
          <p:nvPr>
            <p:ph idx="1" type="subTitle"/>
          </p:nvPr>
        </p:nvSpPr>
        <p:spPr>
          <a:xfrm>
            <a:off x="790575" y="9015984"/>
            <a:ext cx="2811900" cy="6948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sz="1800"/>
            </a:lvl1pPr>
            <a:lvl2pPr lvl="1">
              <a:lnSpc>
                <a:spcPct val="125000"/>
              </a:lnSpc>
              <a:spcBef>
                <a:spcPts val="0"/>
              </a:spcBef>
              <a:spcAft>
                <a:spcPts val="0"/>
              </a:spcAft>
              <a:buNone/>
              <a:defRPr b="0" sz="1800"/>
            </a:lvl2pPr>
            <a:lvl3pPr lvl="2">
              <a:lnSpc>
                <a:spcPct val="125000"/>
              </a:lnSpc>
              <a:spcBef>
                <a:spcPts val="0"/>
              </a:spcBef>
              <a:spcAft>
                <a:spcPts val="0"/>
              </a:spcAft>
              <a:buNone/>
              <a:defRPr b="0" sz="1800"/>
            </a:lvl3pPr>
            <a:lvl4pPr lvl="3">
              <a:lnSpc>
                <a:spcPct val="125000"/>
              </a:lnSpc>
              <a:spcBef>
                <a:spcPts val="0"/>
              </a:spcBef>
              <a:spcAft>
                <a:spcPts val="0"/>
              </a:spcAft>
              <a:buNone/>
              <a:defRPr b="0" sz="1800"/>
            </a:lvl4pPr>
            <a:lvl5pPr lvl="4">
              <a:lnSpc>
                <a:spcPct val="125000"/>
              </a:lnSpc>
              <a:spcBef>
                <a:spcPts val="0"/>
              </a:spcBef>
              <a:spcAft>
                <a:spcPts val="0"/>
              </a:spcAft>
              <a:buNone/>
              <a:defRPr b="0" sz="1800"/>
            </a:lvl5pPr>
            <a:lvl6pPr lvl="5">
              <a:lnSpc>
                <a:spcPct val="125000"/>
              </a:lnSpc>
              <a:spcBef>
                <a:spcPts val="0"/>
              </a:spcBef>
              <a:spcAft>
                <a:spcPts val="0"/>
              </a:spcAft>
              <a:buNone/>
              <a:defRPr b="0" sz="1800"/>
            </a:lvl6pPr>
            <a:lvl7pPr lvl="6">
              <a:lnSpc>
                <a:spcPct val="125000"/>
              </a:lnSpc>
              <a:spcBef>
                <a:spcPts val="0"/>
              </a:spcBef>
              <a:spcAft>
                <a:spcPts val="0"/>
              </a:spcAft>
              <a:buNone/>
              <a:defRPr b="0" sz="1800"/>
            </a:lvl7pPr>
            <a:lvl8pPr lvl="7">
              <a:lnSpc>
                <a:spcPct val="125000"/>
              </a:lnSpc>
              <a:spcBef>
                <a:spcPts val="0"/>
              </a:spcBef>
              <a:spcAft>
                <a:spcPts val="0"/>
              </a:spcAft>
              <a:buNone/>
              <a:defRPr b="0" sz="1800"/>
            </a:lvl8pPr>
            <a:lvl9pPr lvl="8">
              <a:lnSpc>
                <a:spcPct val="125000"/>
              </a:lnSpc>
              <a:spcBef>
                <a:spcPts val="0"/>
              </a:spcBef>
              <a:spcAft>
                <a:spcPts val="0"/>
              </a:spcAft>
              <a:buNone/>
              <a:defRPr b="0" sz="1800"/>
            </a:lvl9pPr>
          </a:lstStyle>
          <a:p/>
        </p:txBody>
      </p:sp>
      <p:sp>
        <p:nvSpPr>
          <p:cNvPr id="331" name="Google Shape;331;p44"/>
          <p:cNvSpPr txBox="1"/>
          <p:nvPr>
            <p:ph idx="2" type="subTitle"/>
          </p:nvPr>
        </p:nvSpPr>
        <p:spPr>
          <a:xfrm>
            <a:off x="4317213" y="9015984"/>
            <a:ext cx="2811900" cy="6948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sz="1800"/>
            </a:lvl1pPr>
            <a:lvl2pPr lvl="1">
              <a:lnSpc>
                <a:spcPct val="125000"/>
              </a:lnSpc>
              <a:spcBef>
                <a:spcPts val="0"/>
              </a:spcBef>
              <a:spcAft>
                <a:spcPts val="0"/>
              </a:spcAft>
              <a:buNone/>
              <a:defRPr b="0" sz="1800"/>
            </a:lvl2pPr>
            <a:lvl3pPr lvl="2">
              <a:lnSpc>
                <a:spcPct val="125000"/>
              </a:lnSpc>
              <a:spcBef>
                <a:spcPts val="0"/>
              </a:spcBef>
              <a:spcAft>
                <a:spcPts val="0"/>
              </a:spcAft>
              <a:buNone/>
              <a:defRPr b="0" sz="1800"/>
            </a:lvl3pPr>
            <a:lvl4pPr lvl="3">
              <a:lnSpc>
                <a:spcPct val="125000"/>
              </a:lnSpc>
              <a:spcBef>
                <a:spcPts val="0"/>
              </a:spcBef>
              <a:spcAft>
                <a:spcPts val="0"/>
              </a:spcAft>
              <a:buNone/>
              <a:defRPr b="0" sz="1800"/>
            </a:lvl4pPr>
            <a:lvl5pPr lvl="4">
              <a:lnSpc>
                <a:spcPct val="125000"/>
              </a:lnSpc>
              <a:spcBef>
                <a:spcPts val="0"/>
              </a:spcBef>
              <a:spcAft>
                <a:spcPts val="0"/>
              </a:spcAft>
              <a:buNone/>
              <a:defRPr b="0" sz="1800"/>
            </a:lvl5pPr>
            <a:lvl6pPr lvl="5">
              <a:lnSpc>
                <a:spcPct val="125000"/>
              </a:lnSpc>
              <a:spcBef>
                <a:spcPts val="0"/>
              </a:spcBef>
              <a:spcAft>
                <a:spcPts val="0"/>
              </a:spcAft>
              <a:buNone/>
              <a:defRPr b="0" sz="1800"/>
            </a:lvl6pPr>
            <a:lvl7pPr lvl="6">
              <a:lnSpc>
                <a:spcPct val="125000"/>
              </a:lnSpc>
              <a:spcBef>
                <a:spcPts val="0"/>
              </a:spcBef>
              <a:spcAft>
                <a:spcPts val="0"/>
              </a:spcAft>
              <a:buNone/>
              <a:defRPr b="0" sz="1800"/>
            </a:lvl7pPr>
            <a:lvl8pPr lvl="7">
              <a:lnSpc>
                <a:spcPct val="125000"/>
              </a:lnSpc>
              <a:spcBef>
                <a:spcPts val="0"/>
              </a:spcBef>
              <a:spcAft>
                <a:spcPts val="0"/>
              </a:spcAft>
              <a:buNone/>
              <a:defRPr b="0" sz="1800"/>
            </a:lvl8pPr>
            <a:lvl9pPr lvl="8">
              <a:lnSpc>
                <a:spcPct val="125000"/>
              </a:lnSpc>
              <a:spcBef>
                <a:spcPts val="0"/>
              </a:spcBef>
              <a:spcAft>
                <a:spcPts val="0"/>
              </a:spcAft>
              <a:buNone/>
              <a:defRPr b="0" sz="1800"/>
            </a:lvl9pPr>
          </a:lstStyle>
          <a:p/>
        </p:txBody>
      </p:sp>
      <p:sp>
        <p:nvSpPr>
          <p:cNvPr id="332" name="Google Shape;332;p44"/>
          <p:cNvSpPr txBox="1"/>
          <p:nvPr>
            <p:ph idx="3" type="subTitle"/>
          </p:nvPr>
        </p:nvSpPr>
        <p:spPr>
          <a:xfrm>
            <a:off x="7843850" y="9015984"/>
            <a:ext cx="2811900" cy="6948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sz="1800"/>
            </a:lvl1pPr>
            <a:lvl2pPr lvl="1">
              <a:lnSpc>
                <a:spcPct val="125000"/>
              </a:lnSpc>
              <a:spcBef>
                <a:spcPts val="0"/>
              </a:spcBef>
              <a:spcAft>
                <a:spcPts val="0"/>
              </a:spcAft>
              <a:buNone/>
              <a:defRPr b="0" sz="1800"/>
            </a:lvl2pPr>
            <a:lvl3pPr lvl="2">
              <a:lnSpc>
                <a:spcPct val="125000"/>
              </a:lnSpc>
              <a:spcBef>
                <a:spcPts val="0"/>
              </a:spcBef>
              <a:spcAft>
                <a:spcPts val="0"/>
              </a:spcAft>
              <a:buNone/>
              <a:defRPr b="0" sz="1800"/>
            </a:lvl3pPr>
            <a:lvl4pPr lvl="3">
              <a:lnSpc>
                <a:spcPct val="125000"/>
              </a:lnSpc>
              <a:spcBef>
                <a:spcPts val="0"/>
              </a:spcBef>
              <a:spcAft>
                <a:spcPts val="0"/>
              </a:spcAft>
              <a:buNone/>
              <a:defRPr b="0" sz="1800"/>
            </a:lvl4pPr>
            <a:lvl5pPr lvl="4">
              <a:lnSpc>
                <a:spcPct val="125000"/>
              </a:lnSpc>
              <a:spcBef>
                <a:spcPts val="0"/>
              </a:spcBef>
              <a:spcAft>
                <a:spcPts val="0"/>
              </a:spcAft>
              <a:buNone/>
              <a:defRPr b="0" sz="1800"/>
            </a:lvl5pPr>
            <a:lvl6pPr lvl="5">
              <a:lnSpc>
                <a:spcPct val="125000"/>
              </a:lnSpc>
              <a:spcBef>
                <a:spcPts val="0"/>
              </a:spcBef>
              <a:spcAft>
                <a:spcPts val="0"/>
              </a:spcAft>
              <a:buNone/>
              <a:defRPr b="0" sz="1800"/>
            </a:lvl6pPr>
            <a:lvl7pPr lvl="6">
              <a:lnSpc>
                <a:spcPct val="125000"/>
              </a:lnSpc>
              <a:spcBef>
                <a:spcPts val="0"/>
              </a:spcBef>
              <a:spcAft>
                <a:spcPts val="0"/>
              </a:spcAft>
              <a:buNone/>
              <a:defRPr b="0" sz="1800"/>
            </a:lvl7pPr>
            <a:lvl8pPr lvl="7">
              <a:lnSpc>
                <a:spcPct val="125000"/>
              </a:lnSpc>
              <a:spcBef>
                <a:spcPts val="0"/>
              </a:spcBef>
              <a:spcAft>
                <a:spcPts val="0"/>
              </a:spcAft>
              <a:buNone/>
              <a:defRPr b="0" sz="1800"/>
            </a:lvl8pPr>
            <a:lvl9pPr lvl="8">
              <a:lnSpc>
                <a:spcPct val="125000"/>
              </a:lnSpc>
              <a:spcBef>
                <a:spcPts val="0"/>
              </a:spcBef>
              <a:spcAft>
                <a:spcPts val="0"/>
              </a:spcAft>
              <a:buNone/>
              <a:defRPr b="0" sz="1800"/>
            </a:lvl9pPr>
          </a:lstStyle>
          <a:p/>
        </p:txBody>
      </p:sp>
      <p:sp>
        <p:nvSpPr>
          <p:cNvPr id="333" name="Google Shape;333;p44"/>
          <p:cNvSpPr txBox="1"/>
          <p:nvPr>
            <p:ph type="ctrTitle"/>
          </p:nvPr>
        </p:nvSpPr>
        <p:spPr>
          <a:xfrm>
            <a:off x="790575" y="3849624"/>
            <a:ext cx="11964900" cy="1710000"/>
          </a:xfrm>
          <a:prstGeom prst="rect">
            <a:avLst/>
          </a:prstGeom>
        </p:spPr>
        <p:txBody>
          <a:bodyPr anchorCtr="0" anchor="b" bIns="0" lIns="0" spcFirstLastPara="1" rIns="0" wrap="square" tIns="0">
            <a:noAutofit/>
          </a:bodyPr>
          <a:lstStyle>
            <a:lvl1pPr lvl="0">
              <a:spcBef>
                <a:spcPts val="0"/>
              </a:spcBef>
              <a:spcAft>
                <a:spcPts val="0"/>
              </a:spcAft>
              <a:buSzPts val="7200"/>
              <a:buNone/>
              <a:defRPr sz="72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334" name="Google Shape;334;p44"/>
          <p:cNvSpPr txBox="1"/>
          <p:nvPr>
            <p:ph idx="4" type="subTitle"/>
          </p:nvPr>
        </p:nvSpPr>
        <p:spPr>
          <a:xfrm>
            <a:off x="790575" y="6153912"/>
            <a:ext cx="119649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sz="1800"/>
            </a:lvl1pPr>
            <a:lvl2pPr lvl="1">
              <a:lnSpc>
                <a:spcPct val="125000"/>
              </a:lnSpc>
              <a:spcBef>
                <a:spcPts val="0"/>
              </a:spcBef>
              <a:spcAft>
                <a:spcPts val="0"/>
              </a:spcAft>
              <a:buNone/>
              <a:defRPr sz="1800"/>
            </a:lvl2pPr>
            <a:lvl3pPr lvl="2">
              <a:lnSpc>
                <a:spcPct val="125000"/>
              </a:lnSpc>
              <a:spcBef>
                <a:spcPts val="0"/>
              </a:spcBef>
              <a:spcAft>
                <a:spcPts val="0"/>
              </a:spcAft>
              <a:buNone/>
              <a:defRPr sz="1800"/>
            </a:lvl3pPr>
            <a:lvl4pPr lvl="3">
              <a:lnSpc>
                <a:spcPct val="125000"/>
              </a:lnSpc>
              <a:spcBef>
                <a:spcPts val="0"/>
              </a:spcBef>
              <a:spcAft>
                <a:spcPts val="0"/>
              </a:spcAft>
              <a:buNone/>
              <a:defRPr sz="1800"/>
            </a:lvl4pPr>
            <a:lvl5pPr lvl="4">
              <a:lnSpc>
                <a:spcPct val="125000"/>
              </a:lnSpc>
              <a:spcBef>
                <a:spcPts val="0"/>
              </a:spcBef>
              <a:spcAft>
                <a:spcPts val="0"/>
              </a:spcAft>
              <a:buNone/>
              <a:defRPr sz="1800"/>
            </a:lvl5pPr>
            <a:lvl6pPr lvl="5">
              <a:lnSpc>
                <a:spcPct val="125000"/>
              </a:lnSpc>
              <a:spcBef>
                <a:spcPts val="0"/>
              </a:spcBef>
              <a:spcAft>
                <a:spcPts val="0"/>
              </a:spcAft>
              <a:buNone/>
              <a:defRPr sz="1800"/>
            </a:lvl6pPr>
            <a:lvl7pPr lvl="6">
              <a:lnSpc>
                <a:spcPct val="125000"/>
              </a:lnSpc>
              <a:spcBef>
                <a:spcPts val="0"/>
              </a:spcBef>
              <a:spcAft>
                <a:spcPts val="0"/>
              </a:spcAft>
              <a:buNone/>
              <a:defRPr sz="1800"/>
            </a:lvl7pPr>
            <a:lvl8pPr lvl="7">
              <a:lnSpc>
                <a:spcPct val="125000"/>
              </a:lnSpc>
              <a:spcBef>
                <a:spcPts val="0"/>
              </a:spcBef>
              <a:spcAft>
                <a:spcPts val="0"/>
              </a:spcAft>
              <a:buNone/>
              <a:defRPr sz="1800"/>
            </a:lvl8pPr>
            <a:lvl9pPr lvl="8">
              <a:lnSpc>
                <a:spcPct val="125000"/>
              </a:lnSpc>
              <a:spcBef>
                <a:spcPts val="0"/>
              </a:spcBef>
              <a:spcAft>
                <a:spcPts val="0"/>
              </a:spcAft>
              <a:buNone/>
              <a:defRPr sz="1800"/>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_Title 1_Black">
  <p:cSld name="TITLE_2_2">
    <p:bg>
      <p:bgPr>
        <a:solidFill>
          <a:schemeClr val="dk1"/>
        </a:solidFill>
      </p:bgPr>
    </p:bg>
    <p:spTree>
      <p:nvGrpSpPr>
        <p:cNvPr id="335" name="Shape 335"/>
        <p:cNvGrpSpPr/>
        <p:nvPr/>
      </p:nvGrpSpPr>
      <p:grpSpPr>
        <a:xfrm>
          <a:off x="0" y="0"/>
          <a:ext cx="0" cy="0"/>
          <a:chOff x="0" y="0"/>
          <a:chExt cx="0" cy="0"/>
        </a:xfrm>
      </p:grpSpPr>
      <p:pic>
        <p:nvPicPr>
          <p:cNvPr id="336" name="Google Shape;336;p45"/>
          <p:cNvPicPr preferRelativeResize="0"/>
          <p:nvPr/>
        </p:nvPicPr>
        <p:blipFill>
          <a:blip r:embed="rId2">
            <a:alphaModFix/>
          </a:blip>
          <a:stretch>
            <a:fillRect/>
          </a:stretch>
        </p:blipFill>
        <p:spPr>
          <a:xfrm>
            <a:off x="15425928" y="8814816"/>
            <a:ext cx="2441446" cy="1049823"/>
          </a:xfrm>
          <a:prstGeom prst="rect">
            <a:avLst/>
          </a:prstGeom>
          <a:noFill/>
          <a:ln>
            <a:noFill/>
          </a:ln>
        </p:spPr>
      </p:pic>
      <p:sp>
        <p:nvSpPr>
          <p:cNvPr id="337" name="Google Shape;337;p45"/>
          <p:cNvSpPr txBox="1"/>
          <p:nvPr>
            <p:ph idx="1" type="subTitle"/>
          </p:nvPr>
        </p:nvSpPr>
        <p:spPr>
          <a:xfrm>
            <a:off x="790575" y="9015984"/>
            <a:ext cx="2811900" cy="6948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sz="1800">
                <a:solidFill>
                  <a:schemeClr val="accent4"/>
                </a:solidFill>
              </a:defRPr>
            </a:lvl1pPr>
            <a:lvl2pPr lvl="1">
              <a:lnSpc>
                <a:spcPct val="125000"/>
              </a:lnSpc>
              <a:spcBef>
                <a:spcPts val="0"/>
              </a:spcBef>
              <a:spcAft>
                <a:spcPts val="0"/>
              </a:spcAft>
              <a:buNone/>
              <a:defRPr b="0" sz="1800">
                <a:solidFill>
                  <a:schemeClr val="accent4"/>
                </a:solidFill>
              </a:defRPr>
            </a:lvl2pPr>
            <a:lvl3pPr lvl="2">
              <a:lnSpc>
                <a:spcPct val="125000"/>
              </a:lnSpc>
              <a:spcBef>
                <a:spcPts val="0"/>
              </a:spcBef>
              <a:spcAft>
                <a:spcPts val="0"/>
              </a:spcAft>
              <a:buNone/>
              <a:defRPr b="0" sz="1800">
                <a:solidFill>
                  <a:schemeClr val="accent4"/>
                </a:solidFill>
              </a:defRPr>
            </a:lvl3pPr>
            <a:lvl4pPr lvl="3">
              <a:lnSpc>
                <a:spcPct val="125000"/>
              </a:lnSpc>
              <a:spcBef>
                <a:spcPts val="0"/>
              </a:spcBef>
              <a:spcAft>
                <a:spcPts val="0"/>
              </a:spcAft>
              <a:buNone/>
              <a:defRPr b="0" sz="1800">
                <a:solidFill>
                  <a:schemeClr val="accent4"/>
                </a:solidFill>
              </a:defRPr>
            </a:lvl4pPr>
            <a:lvl5pPr lvl="4">
              <a:lnSpc>
                <a:spcPct val="125000"/>
              </a:lnSpc>
              <a:spcBef>
                <a:spcPts val="0"/>
              </a:spcBef>
              <a:spcAft>
                <a:spcPts val="0"/>
              </a:spcAft>
              <a:buNone/>
              <a:defRPr b="0" sz="1800">
                <a:solidFill>
                  <a:schemeClr val="accent4"/>
                </a:solidFill>
              </a:defRPr>
            </a:lvl5pPr>
            <a:lvl6pPr lvl="5">
              <a:lnSpc>
                <a:spcPct val="125000"/>
              </a:lnSpc>
              <a:spcBef>
                <a:spcPts val="0"/>
              </a:spcBef>
              <a:spcAft>
                <a:spcPts val="0"/>
              </a:spcAft>
              <a:buNone/>
              <a:defRPr b="0" sz="1800">
                <a:solidFill>
                  <a:schemeClr val="accent4"/>
                </a:solidFill>
              </a:defRPr>
            </a:lvl6pPr>
            <a:lvl7pPr lvl="6">
              <a:lnSpc>
                <a:spcPct val="125000"/>
              </a:lnSpc>
              <a:spcBef>
                <a:spcPts val="0"/>
              </a:spcBef>
              <a:spcAft>
                <a:spcPts val="0"/>
              </a:spcAft>
              <a:buNone/>
              <a:defRPr b="0" sz="1800">
                <a:solidFill>
                  <a:schemeClr val="accent4"/>
                </a:solidFill>
              </a:defRPr>
            </a:lvl7pPr>
            <a:lvl8pPr lvl="7">
              <a:lnSpc>
                <a:spcPct val="125000"/>
              </a:lnSpc>
              <a:spcBef>
                <a:spcPts val="0"/>
              </a:spcBef>
              <a:spcAft>
                <a:spcPts val="0"/>
              </a:spcAft>
              <a:buNone/>
              <a:defRPr b="0" sz="1800">
                <a:solidFill>
                  <a:schemeClr val="accent4"/>
                </a:solidFill>
              </a:defRPr>
            </a:lvl8pPr>
            <a:lvl9pPr lvl="8">
              <a:lnSpc>
                <a:spcPct val="125000"/>
              </a:lnSpc>
              <a:spcBef>
                <a:spcPts val="0"/>
              </a:spcBef>
              <a:spcAft>
                <a:spcPts val="0"/>
              </a:spcAft>
              <a:buNone/>
              <a:defRPr b="0" sz="1800">
                <a:solidFill>
                  <a:schemeClr val="accent4"/>
                </a:solidFill>
              </a:defRPr>
            </a:lvl9pPr>
          </a:lstStyle>
          <a:p/>
        </p:txBody>
      </p:sp>
      <p:sp>
        <p:nvSpPr>
          <p:cNvPr id="338" name="Google Shape;338;p45"/>
          <p:cNvSpPr txBox="1"/>
          <p:nvPr>
            <p:ph idx="2" type="subTitle"/>
          </p:nvPr>
        </p:nvSpPr>
        <p:spPr>
          <a:xfrm>
            <a:off x="4317213" y="9015984"/>
            <a:ext cx="2811900" cy="6948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sz="1800">
                <a:solidFill>
                  <a:schemeClr val="accent4"/>
                </a:solidFill>
              </a:defRPr>
            </a:lvl1pPr>
            <a:lvl2pPr lvl="1">
              <a:lnSpc>
                <a:spcPct val="125000"/>
              </a:lnSpc>
              <a:spcBef>
                <a:spcPts val="0"/>
              </a:spcBef>
              <a:spcAft>
                <a:spcPts val="0"/>
              </a:spcAft>
              <a:buNone/>
              <a:defRPr b="0" sz="1800">
                <a:solidFill>
                  <a:schemeClr val="accent4"/>
                </a:solidFill>
              </a:defRPr>
            </a:lvl2pPr>
            <a:lvl3pPr lvl="2">
              <a:lnSpc>
                <a:spcPct val="125000"/>
              </a:lnSpc>
              <a:spcBef>
                <a:spcPts val="0"/>
              </a:spcBef>
              <a:spcAft>
                <a:spcPts val="0"/>
              </a:spcAft>
              <a:buNone/>
              <a:defRPr b="0" sz="1800">
                <a:solidFill>
                  <a:schemeClr val="accent4"/>
                </a:solidFill>
              </a:defRPr>
            </a:lvl3pPr>
            <a:lvl4pPr lvl="3">
              <a:lnSpc>
                <a:spcPct val="125000"/>
              </a:lnSpc>
              <a:spcBef>
                <a:spcPts val="0"/>
              </a:spcBef>
              <a:spcAft>
                <a:spcPts val="0"/>
              </a:spcAft>
              <a:buNone/>
              <a:defRPr b="0" sz="1800">
                <a:solidFill>
                  <a:schemeClr val="accent4"/>
                </a:solidFill>
              </a:defRPr>
            </a:lvl4pPr>
            <a:lvl5pPr lvl="4">
              <a:lnSpc>
                <a:spcPct val="125000"/>
              </a:lnSpc>
              <a:spcBef>
                <a:spcPts val="0"/>
              </a:spcBef>
              <a:spcAft>
                <a:spcPts val="0"/>
              </a:spcAft>
              <a:buNone/>
              <a:defRPr b="0" sz="1800">
                <a:solidFill>
                  <a:schemeClr val="accent4"/>
                </a:solidFill>
              </a:defRPr>
            </a:lvl5pPr>
            <a:lvl6pPr lvl="5">
              <a:lnSpc>
                <a:spcPct val="125000"/>
              </a:lnSpc>
              <a:spcBef>
                <a:spcPts val="0"/>
              </a:spcBef>
              <a:spcAft>
                <a:spcPts val="0"/>
              </a:spcAft>
              <a:buNone/>
              <a:defRPr b="0" sz="1800">
                <a:solidFill>
                  <a:schemeClr val="accent4"/>
                </a:solidFill>
              </a:defRPr>
            </a:lvl6pPr>
            <a:lvl7pPr lvl="6">
              <a:lnSpc>
                <a:spcPct val="125000"/>
              </a:lnSpc>
              <a:spcBef>
                <a:spcPts val="0"/>
              </a:spcBef>
              <a:spcAft>
                <a:spcPts val="0"/>
              </a:spcAft>
              <a:buNone/>
              <a:defRPr b="0" sz="1800">
                <a:solidFill>
                  <a:schemeClr val="accent4"/>
                </a:solidFill>
              </a:defRPr>
            </a:lvl7pPr>
            <a:lvl8pPr lvl="7">
              <a:lnSpc>
                <a:spcPct val="125000"/>
              </a:lnSpc>
              <a:spcBef>
                <a:spcPts val="0"/>
              </a:spcBef>
              <a:spcAft>
                <a:spcPts val="0"/>
              </a:spcAft>
              <a:buNone/>
              <a:defRPr b="0" sz="1800">
                <a:solidFill>
                  <a:schemeClr val="accent4"/>
                </a:solidFill>
              </a:defRPr>
            </a:lvl8pPr>
            <a:lvl9pPr lvl="8">
              <a:lnSpc>
                <a:spcPct val="125000"/>
              </a:lnSpc>
              <a:spcBef>
                <a:spcPts val="0"/>
              </a:spcBef>
              <a:spcAft>
                <a:spcPts val="0"/>
              </a:spcAft>
              <a:buNone/>
              <a:defRPr b="0" sz="1800">
                <a:solidFill>
                  <a:schemeClr val="accent4"/>
                </a:solidFill>
              </a:defRPr>
            </a:lvl9pPr>
          </a:lstStyle>
          <a:p/>
        </p:txBody>
      </p:sp>
      <p:sp>
        <p:nvSpPr>
          <p:cNvPr id="339" name="Google Shape;339;p45"/>
          <p:cNvSpPr txBox="1"/>
          <p:nvPr>
            <p:ph idx="3" type="subTitle"/>
          </p:nvPr>
        </p:nvSpPr>
        <p:spPr>
          <a:xfrm>
            <a:off x="7843850" y="9015984"/>
            <a:ext cx="2811900" cy="6948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sz="1800">
                <a:solidFill>
                  <a:schemeClr val="accent4"/>
                </a:solidFill>
              </a:defRPr>
            </a:lvl1pPr>
            <a:lvl2pPr lvl="1">
              <a:lnSpc>
                <a:spcPct val="125000"/>
              </a:lnSpc>
              <a:spcBef>
                <a:spcPts val="0"/>
              </a:spcBef>
              <a:spcAft>
                <a:spcPts val="0"/>
              </a:spcAft>
              <a:buNone/>
              <a:defRPr b="0" sz="1800">
                <a:solidFill>
                  <a:schemeClr val="accent4"/>
                </a:solidFill>
              </a:defRPr>
            </a:lvl2pPr>
            <a:lvl3pPr lvl="2">
              <a:lnSpc>
                <a:spcPct val="125000"/>
              </a:lnSpc>
              <a:spcBef>
                <a:spcPts val="0"/>
              </a:spcBef>
              <a:spcAft>
                <a:spcPts val="0"/>
              </a:spcAft>
              <a:buNone/>
              <a:defRPr b="0" sz="1800">
                <a:solidFill>
                  <a:schemeClr val="accent4"/>
                </a:solidFill>
              </a:defRPr>
            </a:lvl3pPr>
            <a:lvl4pPr lvl="3">
              <a:lnSpc>
                <a:spcPct val="125000"/>
              </a:lnSpc>
              <a:spcBef>
                <a:spcPts val="0"/>
              </a:spcBef>
              <a:spcAft>
                <a:spcPts val="0"/>
              </a:spcAft>
              <a:buNone/>
              <a:defRPr b="0" sz="1800">
                <a:solidFill>
                  <a:schemeClr val="accent4"/>
                </a:solidFill>
              </a:defRPr>
            </a:lvl4pPr>
            <a:lvl5pPr lvl="4">
              <a:lnSpc>
                <a:spcPct val="125000"/>
              </a:lnSpc>
              <a:spcBef>
                <a:spcPts val="0"/>
              </a:spcBef>
              <a:spcAft>
                <a:spcPts val="0"/>
              </a:spcAft>
              <a:buNone/>
              <a:defRPr b="0" sz="1800">
                <a:solidFill>
                  <a:schemeClr val="accent4"/>
                </a:solidFill>
              </a:defRPr>
            </a:lvl5pPr>
            <a:lvl6pPr lvl="5">
              <a:lnSpc>
                <a:spcPct val="125000"/>
              </a:lnSpc>
              <a:spcBef>
                <a:spcPts val="0"/>
              </a:spcBef>
              <a:spcAft>
                <a:spcPts val="0"/>
              </a:spcAft>
              <a:buNone/>
              <a:defRPr b="0" sz="1800">
                <a:solidFill>
                  <a:schemeClr val="accent4"/>
                </a:solidFill>
              </a:defRPr>
            </a:lvl6pPr>
            <a:lvl7pPr lvl="6">
              <a:lnSpc>
                <a:spcPct val="125000"/>
              </a:lnSpc>
              <a:spcBef>
                <a:spcPts val="0"/>
              </a:spcBef>
              <a:spcAft>
                <a:spcPts val="0"/>
              </a:spcAft>
              <a:buNone/>
              <a:defRPr b="0" sz="1800">
                <a:solidFill>
                  <a:schemeClr val="accent4"/>
                </a:solidFill>
              </a:defRPr>
            </a:lvl7pPr>
            <a:lvl8pPr lvl="7">
              <a:lnSpc>
                <a:spcPct val="125000"/>
              </a:lnSpc>
              <a:spcBef>
                <a:spcPts val="0"/>
              </a:spcBef>
              <a:spcAft>
                <a:spcPts val="0"/>
              </a:spcAft>
              <a:buNone/>
              <a:defRPr b="0" sz="1800">
                <a:solidFill>
                  <a:schemeClr val="accent4"/>
                </a:solidFill>
              </a:defRPr>
            </a:lvl8pPr>
            <a:lvl9pPr lvl="8">
              <a:lnSpc>
                <a:spcPct val="125000"/>
              </a:lnSpc>
              <a:spcBef>
                <a:spcPts val="0"/>
              </a:spcBef>
              <a:spcAft>
                <a:spcPts val="0"/>
              </a:spcAft>
              <a:buNone/>
              <a:defRPr b="0" sz="1800">
                <a:solidFill>
                  <a:schemeClr val="accent4"/>
                </a:solidFill>
              </a:defRPr>
            </a:lvl9pPr>
          </a:lstStyle>
          <a:p/>
        </p:txBody>
      </p:sp>
      <p:sp>
        <p:nvSpPr>
          <p:cNvPr id="340" name="Google Shape;340;p45"/>
          <p:cNvSpPr txBox="1"/>
          <p:nvPr>
            <p:ph type="ctrTitle"/>
          </p:nvPr>
        </p:nvSpPr>
        <p:spPr>
          <a:xfrm>
            <a:off x="790575" y="3849624"/>
            <a:ext cx="11964900" cy="1710000"/>
          </a:xfrm>
          <a:prstGeom prst="rect">
            <a:avLst/>
          </a:prstGeom>
        </p:spPr>
        <p:txBody>
          <a:bodyPr anchorCtr="0" anchor="b" bIns="0" lIns="0" spcFirstLastPara="1" rIns="0" wrap="square" tIns="0">
            <a:noAutofit/>
          </a:bodyPr>
          <a:lstStyle>
            <a:lvl1pPr lvl="0">
              <a:spcBef>
                <a:spcPts val="0"/>
              </a:spcBef>
              <a:spcAft>
                <a:spcPts val="0"/>
              </a:spcAft>
              <a:buClr>
                <a:schemeClr val="accent4"/>
              </a:buClr>
              <a:buSzPts val="7200"/>
              <a:buNone/>
              <a:defRPr sz="7200">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p:txBody>
      </p:sp>
      <p:sp>
        <p:nvSpPr>
          <p:cNvPr id="341" name="Google Shape;341;p45"/>
          <p:cNvSpPr txBox="1"/>
          <p:nvPr>
            <p:ph idx="4" type="subTitle"/>
          </p:nvPr>
        </p:nvSpPr>
        <p:spPr>
          <a:xfrm>
            <a:off x="790575" y="6153912"/>
            <a:ext cx="119649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sz="1800">
                <a:solidFill>
                  <a:schemeClr val="accent4"/>
                </a:solidFill>
              </a:defRPr>
            </a:lvl1pPr>
            <a:lvl2pPr lvl="1">
              <a:lnSpc>
                <a:spcPct val="125000"/>
              </a:lnSpc>
              <a:spcBef>
                <a:spcPts val="0"/>
              </a:spcBef>
              <a:spcAft>
                <a:spcPts val="0"/>
              </a:spcAft>
              <a:buNone/>
              <a:defRPr sz="1800">
                <a:solidFill>
                  <a:schemeClr val="accent4"/>
                </a:solidFill>
              </a:defRPr>
            </a:lvl2pPr>
            <a:lvl3pPr lvl="2">
              <a:lnSpc>
                <a:spcPct val="125000"/>
              </a:lnSpc>
              <a:spcBef>
                <a:spcPts val="0"/>
              </a:spcBef>
              <a:spcAft>
                <a:spcPts val="0"/>
              </a:spcAft>
              <a:buNone/>
              <a:defRPr sz="1800">
                <a:solidFill>
                  <a:schemeClr val="accent4"/>
                </a:solidFill>
              </a:defRPr>
            </a:lvl3pPr>
            <a:lvl4pPr lvl="3">
              <a:lnSpc>
                <a:spcPct val="125000"/>
              </a:lnSpc>
              <a:spcBef>
                <a:spcPts val="0"/>
              </a:spcBef>
              <a:spcAft>
                <a:spcPts val="0"/>
              </a:spcAft>
              <a:buNone/>
              <a:defRPr sz="1800">
                <a:solidFill>
                  <a:schemeClr val="accent4"/>
                </a:solidFill>
              </a:defRPr>
            </a:lvl4pPr>
            <a:lvl5pPr lvl="4">
              <a:lnSpc>
                <a:spcPct val="125000"/>
              </a:lnSpc>
              <a:spcBef>
                <a:spcPts val="0"/>
              </a:spcBef>
              <a:spcAft>
                <a:spcPts val="0"/>
              </a:spcAft>
              <a:buNone/>
              <a:defRPr sz="1800">
                <a:solidFill>
                  <a:schemeClr val="accent4"/>
                </a:solidFill>
              </a:defRPr>
            </a:lvl5pPr>
            <a:lvl6pPr lvl="5">
              <a:lnSpc>
                <a:spcPct val="125000"/>
              </a:lnSpc>
              <a:spcBef>
                <a:spcPts val="0"/>
              </a:spcBef>
              <a:spcAft>
                <a:spcPts val="0"/>
              </a:spcAft>
              <a:buNone/>
              <a:defRPr sz="1800">
                <a:solidFill>
                  <a:schemeClr val="accent4"/>
                </a:solidFill>
              </a:defRPr>
            </a:lvl6pPr>
            <a:lvl7pPr lvl="6">
              <a:lnSpc>
                <a:spcPct val="125000"/>
              </a:lnSpc>
              <a:spcBef>
                <a:spcPts val="0"/>
              </a:spcBef>
              <a:spcAft>
                <a:spcPts val="0"/>
              </a:spcAft>
              <a:buNone/>
              <a:defRPr sz="1800">
                <a:solidFill>
                  <a:schemeClr val="accent4"/>
                </a:solidFill>
              </a:defRPr>
            </a:lvl7pPr>
            <a:lvl8pPr lvl="7">
              <a:lnSpc>
                <a:spcPct val="125000"/>
              </a:lnSpc>
              <a:spcBef>
                <a:spcPts val="0"/>
              </a:spcBef>
              <a:spcAft>
                <a:spcPts val="0"/>
              </a:spcAft>
              <a:buNone/>
              <a:defRPr sz="1800">
                <a:solidFill>
                  <a:schemeClr val="accent4"/>
                </a:solidFill>
              </a:defRPr>
            </a:lvl8pPr>
            <a:lvl9pPr lvl="8">
              <a:lnSpc>
                <a:spcPct val="125000"/>
              </a:lnSpc>
              <a:spcBef>
                <a:spcPts val="0"/>
              </a:spcBef>
              <a:spcAft>
                <a:spcPts val="0"/>
              </a:spcAft>
              <a:buNone/>
              <a:defRPr sz="1800">
                <a:solidFill>
                  <a:schemeClr val="accent4"/>
                </a:solidFill>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Title_Gradient_Dark">
  <p:cSld name="TITLE_2_1">
    <p:bg>
      <p:bgPr>
        <a:blipFill>
          <a:blip r:embed="rId2">
            <a:alphaModFix/>
          </a:blip>
          <a:stretch>
            <a:fillRect/>
          </a:stretch>
        </a:blipFill>
      </p:bgPr>
    </p:bg>
    <p:spTree>
      <p:nvGrpSpPr>
        <p:cNvPr id="342" name="Shape 342"/>
        <p:cNvGrpSpPr/>
        <p:nvPr/>
      </p:nvGrpSpPr>
      <p:grpSpPr>
        <a:xfrm>
          <a:off x="0" y="0"/>
          <a:ext cx="0" cy="0"/>
          <a:chOff x="0" y="0"/>
          <a:chExt cx="0" cy="0"/>
        </a:xfrm>
      </p:grpSpPr>
      <p:sp>
        <p:nvSpPr>
          <p:cNvPr id="343" name="Google Shape;343;p46"/>
          <p:cNvSpPr txBox="1"/>
          <p:nvPr>
            <p:ph idx="1" type="subTitle"/>
          </p:nvPr>
        </p:nvSpPr>
        <p:spPr>
          <a:xfrm>
            <a:off x="790575" y="9015984"/>
            <a:ext cx="2811900" cy="6948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sz="1800">
                <a:solidFill>
                  <a:schemeClr val="accent4"/>
                </a:solidFill>
              </a:defRPr>
            </a:lvl1pPr>
            <a:lvl2pPr lvl="1">
              <a:lnSpc>
                <a:spcPct val="125000"/>
              </a:lnSpc>
              <a:spcBef>
                <a:spcPts val="0"/>
              </a:spcBef>
              <a:spcAft>
                <a:spcPts val="0"/>
              </a:spcAft>
              <a:buNone/>
              <a:defRPr b="0" sz="1800">
                <a:solidFill>
                  <a:schemeClr val="accent4"/>
                </a:solidFill>
              </a:defRPr>
            </a:lvl2pPr>
            <a:lvl3pPr lvl="2">
              <a:lnSpc>
                <a:spcPct val="125000"/>
              </a:lnSpc>
              <a:spcBef>
                <a:spcPts val="0"/>
              </a:spcBef>
              <a:spcAft>
                <a:spcPts val="0"/>
              </a:spcAft>
              <a:buNone/>
              <a:defRPr b="0" sz="1800">
                <a:solidFill>
                  <a:schemeClr val="accent4"/>
                </a:solidFill>
              </a:defRPr>
            </a:lvl3pPr>
            <a:lvl4pPr lvl="3">
              <a:lnSpc>
                <a:spcPct val="125000"/>
              </a:lnSpc>
              <a:spcBef>
                <a:spcPts val="0"/>
              </a:spcBef>
              <a:spcAft>
                <a:spcPts val="0"/>
              </a:spcAft>
              <a:buNone/>
              <a:defRPr b="0" sz="1800">
                <a:solidFill>
                  <a:schemeClr val="accent4"/>
                </a:solidFill>
              </a:defRPr>
            </a:lvl4pPr>
            <a:lvl5pPr lvl="4">
              <a:lnSpc>
                <a:spcPct val="125000"/>
              </a:lnSpc>
              <a:spcBef>
                <a:spcPts val="0"/>
              </a:spcBef>
              <a:spcAft>
                <a:spcPts val="0"/>
              </a:spcAft>
              <a:buNone/>
              <a:defRPr b="0" sz="1800">
                <a:solidFill>
                  <a:schemeClr val="accent4"/>
                </a:solidFill>
              </a:defRPr>
            </a:lvl5pPr>
            <a:lvl6pPr lvl="5">
              <a:lnSpc>
                <a:spcPct val="125000"/>
              </a:lnSpc>
              <a:spcBef>
                <a:spcPts val="0"/>
              </a:spcBef>
              <a:spcAft>
                <a:spcPts val="0"/>
              </a:spcAft>
              <a:buNone/>
              <a:defRPr b="0" sz="1800">
                <a:solidFill>
                  <a:schemeClr val="accent4"/>
                </a:solidFill>
              </a:defRPr>
            </a:lvl6pPr>
            <a:lvl7pPr lvl="6">
              <a:lnSpc>
                <a:spcPct val="125000"/>
              </a:lnSpc>
              <a:spcBef>
                <a:spcPts val="0"/>
              </a:spcBef>
              <a:spcAft>
                <a:spcPts val="0"/>
              </a:spcAft>
              <a:buNone/>
              <a:defRPr b="0" sz="1800">
                <a:solidFill>
                  <a:schemeClr val="accent4"/>
                </a:solidFill>
              </a:defRPr>
            </a:lvl7pPr>
            <a:lvl8pPr lvl="7">
              <a:lnSpc>
                <a:spcPct val="125000"/>
              </a:lnSpc>
              <a:spcBef>
                <a:spcPts val="0"/>
              </a:spcBef>
              <a:spcAft>
                <a:spcPts val="0"/>
              </a:spcAft>
              <a:buNone/>
              <a:defRPr b="0" sz="1800">
                <a:solidFill>
                  <a:schemeClr val="accent4"/>
                </a:solidFill>
              </a:defRPr>
            </a:lvl8pPr>
            <a:lvl9pPr lvl="8">
              <a:lnSpc>
                <a:spcPct val="125000"/>
              </a:lnSpc>
              <a:spcBef>
                <a:spcPts val="0"/>
              </a:spcBef>
              <a:spcAft>
                <a:spcPts val="0"/>
              </a:spcAft>
              <a:buNone/>
              <a:defRPr b="0" sz="1800">
                <a:solidFill>
                  <a:schemeClr val="accent4"/>
                </a:solidFill>
              </a:defRPr>
            </a:lvl9pPr>
          </a:lstStyle>
          <a:p/>
        </p:txBody>
      </p:sp>
      <p:sp>
        <p:nvSpPr>
          <p:cNvPr id="344" name="Google Shape;344;p46"/>
          <p:cNvSpPr txBox="1"/>
          <p:nvPr>
            <p:ph idx="2" type="subTitle"/>
          </p:nvPr>
        </p:nvSpPr>
        <p:spPr>
          <a:xfrm>
            <a:off x="4317213" y="9015984"/>
            <a:ext cx="2811900" cy="6948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sz="1800">
                <a:solidFill>
                  <a:schemeClr val="accent4"/>
                </a:solidFill>
              </a:defRPr>
            </a:lvl1pPr>
            <a:lvl2pPr lvl="1">
              <a:lnSpc>
                <a:spcPct val="125000"/>
              </a:lnSpc>
              <a:spcBef>
                <a:spcPts val="0"/>
              </a:spcBef>
              <a:spcAft>
                <a:spcPts val="0"/>
              </a:spcAft>
              <a:buNone/>
              <a:defRPr b="0" sz="1800">
                <a:solidFill>
                  <a:schemeClr val="accent4"/>
                </a:solidFill>
              </a:defRPr>
            </a:lvl2pPr>
            <a:lvl3pPr lvl="2">
              <a:lnSpc>
                <a:spcPct val="125000"/>
              </a:lnSpc>
              <a:spcBef>
                <a:spcPts val="0"/>
              </a:spcBef>
              <a:spcAft>
                <a:spcPts val="0"/>
              </a:spcAft>
              <a:buNone/>
              <a:defRPr b="0" sz="1800">
                <a:solidFill>
                  <a:schemeClr val="accent4"/>
                </a:solidFill>
              </a:defRPr>
            </a:lvl3pPr>
            <a:lvl4pPr lvl="3">
              <a:lnSpc>
                <a:spcPct val="125000"/>
              </a:lnSpc>
              <a:spcBef>
                <a:spcPts val="0"/>
              </a:spcBef>
              <a:spcAft>
                <a:spcPts val="0"/>
              </a:spcAft>
              <a:buNone/>
              <a:defRPr b="0" sz="1800">
                <a:solidFill>
                  <a:schemeClr val="accent4"/>
                </a:solidFill>
              </a:defRPr>
            </a:lvl4pPr>
            <a:lvl5pPr lvl="4">
              <a:lnSpc>
                <a:spcPct val="125000"/>
              </a:lnSpc>
              <a:spcBef>
                <a:spcPts val="0"/>
              </a:spcBef>
              <a:spcAft>
                <a:spcPts val="0"/>
              </a:spcAft>
              <a:buNone/>
              <a:defRPr b="0" sz="1800">
                <a:solidFill>
                  <a:schemeClr val="accent4"/>
                </a:solidFill>
              </a:defRPr>
            </a:lvl5pPr>
            <a:lvl6pPr lvl="5">
              <a:lnSpc>
                <a:spcPct val="125000"/>
              </a:lnSpc>
              <a:spcBef>
                <a:spcPts val="0"/>
              </a:spcBef>
              <a:spcAft>
                <a:spcPts val="0"/>
              </a:spcAft>
              <a:buNone/>
              <a:defRPr b="0" sz="1800">
                <a:solidFill>
                  <a:schemeClr val="accent4"/>
                </a:solidFill>
              </a:defRPr>
            </a:lvl6pPr>
            <a:lvl7pPr lvl="6">
              <a:lnSpc>
                <a:spcPct val="125000"/>
              </a:lnSpc>
              <a:spcBef>
                <a:spcPts val="0"/>
              </a:spcBef>
              <a:spcAft>
                <a:spcPts val="0"/>
              </a:spcAft>
              <a:buNone/>
              <a:defRPr b="0" sz="1800">
                <a:solidFill>
                  <a:schemeClr val="accent4"/>
                </a:solidFill>
              </a:defRPr>
            </a:lvl7pPr>
            <a:lvl8pPr lvl="7">
              <a:lnSpc>
                <a:spcPct val="125000"/>
              </a:lnSpc>
              <a:spcBef>
                <a:spcPts val="0"/>
              </a:spcBef>
              <a:spcAft>
                <a:spcPts val="0"/>
              </a:spcAft>
              <a:buNone/>
              <a:defRPr b="0" sz="1800">
                <a:solidFill>
                  <a:schemeClr val="accent4"/>
                </a:solidFill>
              </a:defRPr>
            </a:lvl8pPr>
            <a:lvl9pPr lvl="8">
              <a:lnSpc>
                <a:spcPct val="125000"/>
              </a:lnSpc>
              <a:spcBef>
                <a:spcPts val="0"/>
              </a:spcBef>
              <a:spcAft>
                <a:spcPts val="0"/>
              </a:spcAft>
              <a:buNone/>
              <a:defRPr b="0" sz="1800">
                <a:solidFill>
                  <a:schemeClr val="accent4"/>
                </a:solidFill>
              </a:defRPr>
            </a:lvl9pPr>
          </a:lstStyle>
          <a:p/>
        </p:txBody>
      </p:sp>
      <p:sp>
        <p:nvSpPr>
          <p:cNvPr id="345" name="Google Shape;345;p46"/>
          <p:cNvSpPr txBox="1"/>
          <p:nvPr>
            <p:ph idx="3" type="subTitle"/>
          </p:nvPr>
        </p:nvSpPr>
        <p:spPr>
          <a:xfrm>
            <a:off x="7843850" y="9015984"/>
            <a:ext cx="2811900" cy="6948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sz="1800">
                <a:solidFill>
                  <a:schemeClr val="accent4"/>
                </a:solidFill>
              </a:defRPr>
            </a:lvl1pPr>
            <a:lvl2pPr lvl="1">
              <a:lnSpc>
                <a:spcPct val="125000"/>
              </a:lnSpc>
              <a:spcBef>
                <a:spcPts val="0"/>
              </a:spcBef>
              <a:spcAft>
                <a:spcPts val="0"/>
              </a:spcAft>
              <a:buNone/>
              <a:defRPr b="0" sz="1800">
                <a:solidFill>
                  <a:schemeClr val="accent4"/>
                </a:solidFill>
              </a:defRPr>
            </a:lvl2pPr>
            <a:lvl3pPr lvl="2">
              <a:lnSpc>
                <a:spcPct val="125000"/>
              </a:lnSpc>
              <a:spcBef>
                <a:spcPts val="0"/>
              </a:spcBef>
              <a:spcAft>
                <a:spcPts val="0"/>
              </a:spcAft>
              <a:buNone/>
              <a:defRPr b="0" sz="1800">
                <a:solidFill>
                  <a:schemeClr val="accent4"/>
                </a:solidFill>
              </a:defRPr>
            </a:lvl3pPr>
            <a:lvl4pPr lvl="3">
              <a:lnSpc>
                <a:spcPct val="125000"/>
              </a:lnSpc>
              <a:spcBef>
                <a:spcPts val="0"/>
              </a:spcBef>
              <a:spcAft>
                <a:spcPts val="0"/>
              </a:spcAft>
              <a:buNone/>
              <a:defRPr b="0" sz="1800">
                <a:solidFill>
                  <a:schemeClr val="accent4"/>
                </a:solidFill>
              </a:defRPr>
            </a:lvl4pPr>
            <a:lvl5pPr lvl="4">
              <a:lnSpc>
                <a:spcPct val="125000"/>
              </a:lnSpc>
              <a:spcBef>
                <a:spcPts val="0"/>
              </a:spcBef>
              <a:spcAft>
                <a:spcPts val="0"/>
              </a:spcAft>
              <a:buNone/>
              <a:defRPr b="0" sz="1800">
                <a:solidFill>
                  <a:schemeClr val="accent4"/>
                </a:solidFill>
              </a:defRPr>
            </a:lvl5pPr>
            <a:lvl6pPr lvl="5">
              <a:lnSpc>
                <a:spcPct val="125000"/>
              </a:lnSpc>
              <a:spcBef>
                <a:spcPts val="0"/>
              </a:spcBef>
              <a:spcAft>
                <a:spcPts val="0"/>
              </a:spcAft>
              <a:buNone/>
              <a:defRPr b="0" sz="1800">
                <a:solidFill>
                  <a:schemeClr val="accent4"/>
                </a:solidFill>
              </a:defRPr>
            </a:lvl6pPr>
            <a:lvl7pPr lvl="6">
              <a:lnSpc>
                <a:spcPct val="125000"/>
              </a:lnSpc>
              <a:spcBef>
                <a:spcPts val="0"/>
              </a:spcBef>
              <a:spcAft>
                <a:spcPts val="0"/>
              </a:spcAft>
              <a:buNone/>
              <a:defRPr b="0" sz="1800">
                <a:solidFill>
                  <a:schemeClr val="accent4"/>
                </a:solidFill>
              </a:defRPr>
            </a:lvl7pPr>
            <a:lvl8pPr lvl="7">
              <a:lnSpc>
                <a:spcPct val="125000"/>
              </a:lnSpc>
              <a:spcBef>
                <a:spcPts val="0"/>
              </a:spcBef>
              <a:spcAft>
                <a:spcPts val="0"/>
              </a:spcAft>
              <a:buNone/>
              <a:defRPr b="0" sz="1800">
                <a:solidFill>
                  <a:schemeClr val="accent4"/>
                </a:solidFill>
              </a:defRPr>
            </a:lvl8pPr>
            <a:lvl9pPr lvl="8">
              <a:lnSpc>
                <a:spcPct val="125000"/>
              </a:lnSpc>
              <a:spcBef>
                <a:spcPts val="0"/>
              </a:spcBef>
              <a:spcAft>
                <a:spcPts val="0"/>
              </a:spcAft>
              <a:buNone/>
              <a:defRPr b="0" sz="1800">
                <a:solidFill>
                  <a:schemeClr val="accent4"/>
                </a:solidFill>
              </a:defRPr>
            </a:lvl9pPr>
          </a:lstStyle>
          <a:p/>
        </p:txBody>
      </p:sp>
      <p:sp>
        <p:nvSpPr>
          <p:cNvPr id="346" name="Google Shape;346;p46"/>
          <p:cNvSpPr txBox="1"/>
          <p:nvPr>
            <p:ph type="ctrTitle"/>
          </p:nvPr>
        </p:nvSpPr>
        <p:spPr>
          <a:xfrm>
            <a:off x="790575" y="3849624"/>
            <a:ext cx="11964900" cy="1710000"/>
          </a:xfrm>
          <a:prstGeom prst="rect">
            <a:avLst/>
          </a:prstGeom>
        </p:spPr>
        <p:txBody>
          <a:bodyPr anchorCtr="0" anchor="b" bIns="0" lIns="0" spcFirstLastPara="1" rIns="0" wrap="square" tIns="0">
            <a:noAutofit/>
          </a:bodyPr>
          <a:lstStyle>
            <a:lvl1pPr lvl="0">
              <a:spcBef>
                <a:spcPts val="0"/>
              </a:spcBef>
              <a:spcAft>
                <a:spcPts val="0"/>
              </a:spcAft>
              <a:buClr>
                <a:schemeClr val="accent4"/>
              </a:buClr>
              <a:buSzPts val="7200"/>
              <a:buNone/>
              <a:defRPr sz="7200">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p:txBody>
      </p:sp>
      <p:sp>
        <p:nvSpPr>
          <p:cNvPr id="347" name="Google Shape;347;p46"/>
          <p:cNvSpPr txBox="1"/>
          <p:nvPr>
            <p:ph idx="4" type="subTitle"/>
          </p:nvPr>
        </p:nvSpPr>
        <p:spPr>
          <a:xfrm>
            <a:off x="790575" y="6153912"/>
            <a:ext cx="119649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sz="1800">
                <a:solidFill>
                  <a:schemeClr val="accent4"/>
                </a:solidFill>
              </a:defRPr>
            </a:lvl1pPr>
            <a:lvl2pPr lvl="1">
              <a:lnSpc>
                <a:spcPct val="125000"/>
              </a:lnSpc>
              <a:spcBef>
                <a:spcPts val="0"/>
              </a:spcBef>
              <a:spcAft>
                <a:spcPts val="0"/>
              </a:spcAft>
              <a:buNone/>
              <a:defRPr sz="1800">
                <a:solidFill>
                  <a:schemeClr val="accent4"/>
                </a:solidFill>
              </a:defRPr>
            </a:lvl2pPr>
            <a:lvl3pPr lvl="2">
              <a:lnSpc>
                <a:spcPct val="125000"/>
              </a:lnSpc>
              <a:spcBef>
                <a:spcPts val="0"/>
              </a:spcBef>
              <a:spcAft>
                <a:spcPts val="0"/>
              </a:spcAft>
              <a:buNone/>
              <a:defRPr sz="1800">
                <a:solidFill>
                  <a:schemeClr val="accent4"/>
                </a:solidFill>
              </a:defRPr>
            </a:lvl3pPr>
            <a:lvl4pPr lvl="3">
              <a:lnSpc>
                <a:spcPct val="125000"/>
              </a:lnSpc>
              <a:spcBef>
                <a:spcPts val="0"/>
              </a:spcBef>
              <a:spcAft>
                <a:spcPts val="0"/>
              </a:spcAft>
              <a:buNone/>
              <a:defRPr sz="1800">
                <a:solidFill>
                  <a:schemeClr val="accent4"/>
                </a:solidFill>
              </a:defRPr>
            </a:lvl4pPr>
            <a:lvl5pPr lvl="4">
              <a:lnSpc>
                <a:spcPct val="125000"/>
              </a:lnSpc>
              <a:spcBef>
                <a:spcPts val="0"/>
              </a:spcBef>
              <a:spcAft>
                <a:spcPts val="0"/>
              </a:spcAft>
              <a:buNone/>
              <a:defRPr sz="1800">
                <a:solidFill>
                  <a:schemeClr val="accent4"/>
                </a:solidFill>
              </a:defRPr>
            </a:lvl5pPr>
            <a:lvl6pPr lvl="5">
              <a:lnSpc>
                <a:spcPct val="125000"/>
              </a:lnSpc>
              <a:spcBef>
                <a:spcPts val="0"/>
              </a:spcBef>
              <a:spcAft>
                <a:spcPts val="0"/>
              </a:spcAft>
              <a:buNone/>
              <a:defRPr sz="1800">
                <a:solidFill>
                  <a:schemeClr val="accent4"/>
                </a:solidFill>
              </a:defRPr>
            </a:lvl6pPr>
            <a:lvl7pPr lvl="6">
              <a:lnSpc>
                <a:spcPct val="125000"/>
              </a:lnSpc>
              <a:spcBef>
                <a:spcPts val="0"/>
              </a:spcBef>
              <a:spcAft>
                <a:spcPts val="0"/>
              </a:spcAft>
              <a:buNone/>
              <a:defRPr sz="1800">
                <a:solidFill>
                  <a:schemeClr val="accent4"/>
                </a:solidFill>
              </a:defRPr>
            </a:lvl7pPr>
            <a:lvl8pPr lvl="7">
              <a:lnSpc>
                <a:spcPct val="125000"/>
              </a:lnSpc>
              <a:spcBef>
                <a:spcPts val="0"/>
              </a:spcBef>
              <a:spcAft>
                <a:spcPts val="0"/>
              </a:spcAft>
              <a:buNone/>
              <a:defRPr sz="1800">
                <a:solidFill>
                  <a:schemeClr val="accent4"/>
                </a:solidFill>
              </a:defRPr>
            </a:lvl8pPr>
            <a:lvl9pPr lvl="8">
              <a:lnSpc>
                <a:spcPct val="125000"/>
              </a:lnSpc>
              <a:spcBef>
                <a:spcPts val="0"/>
              </a:spcBef>
              <a:spcAft>
                <a:spcPts val="0"/>
              </a:spcAft>
              <a:buNone/>
              <a:defRPr sz="1800">
                <a:solidFill>
                  <a:schemeClr val="accent4"/>
                </a:solidFill>
              </a:defRPr>
            </a:lvl9pPr>
          </a:lstStyle>
          <a:p/>
        </p:txBody>
      </p:sp>
      <p:pic>
        <p:nvPicPr>
          <p:cNvPr id="348" name="Google Shape;348;p46" title="Meta_Lockup_MonoWhite_RGB.png"/>
          <p:cNvPicPr preferRelativeResize="0"/>
          <p:nvPr/>
        </p:nvPicPr>
        <p:blipFill rotWithShape="1">
          <a:blip r:embed="rId3">
            <a:alphaModFix/>
          </a:blip>
          <a:srcRect b="70" l="0" r="0" t="80"/>
          <a:stretch/>
        </p:blipFill>
        <p:spPr>
          <a:xfrm>
            <a:off x="15425928" y="8814816"/>
            <a:ext cx="2441446" cy="1049823"/>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Title_Gradient_Dark_Saturated">
  <p:cSld name="TITLE_2_1_1">
    <p:bg>
      <p:bgPr>
        <a:blipFill>
          <a:blip r:embed="rId2">
            <a:alphaModFix/>
          </a:blip>
          <a:stretch>
            <a:fillRect/>
          </a:stretch>
        </a:blipFill>
      </p:bgPr>
    </p:bg>
    <p:spTree>
      <p:nvGrpSpPr>
        <p:cNvPr id="349" name="Shape 349"/>
        <p:cNvGrpSpPr/>
        <p:nvPr/>
      </p:nvGrpSpPr>
      <p:grpSpPr>
        <a:xfrm>
          <a:off x="0" y="0"/>
          <a:ext cx="0" cy="0"/>
          <a:chOff x="0" y="0"/>
          <a:chExt cx="0" cy="0"/>
        </a:xfrm>
      </p:grpSpPr>
      <p:pic>
        <p:nvPicPr>
          <p:cNvPr id="350" name="Google Shape;350;p47" title="Meta_Lockup_MonoWhite_RGB.png"/>
          <p:cNvPicPr preferRelativeResize="0"/>
          <p:nvPr/>
        </p:nvPicPr>
        <p:blipFill rotWithShape="1">
          <a:blip r:embed="rId3">
            <a:alphaModFix/>
          </a:blip>
          <a:srcRect b="70" l="0" r="0" t="80"/>
          <a:stretch/>
        </p:blipFill>
        <p:spPr>
          <a:xfrm>
            <a:off x="15425928" y="8814816"/>
            <a:ext cx="2441446" cy="1049823"/>
          </a:xfrm>
          <a:prstGeom prst="rect">
            <a:avLst/>
          </a:prstGeom>
          <a:noFill/>
          <a:ln>
            <a:noFill/>
          </a:ln>
        </p:spPr>
      </p:pic>
      <p:sp>
        <p:nvSpPr>
          <p:cNvPr id="351" name="Google Shape;351;p47"/>
          <p:cNvSpPr txBox="1"/>
          <p:nvPr>
            <p:ph idx="1" type="subTitle"/>
          </p:nvPr>
        </p:nvSpPr>
        <p:spPr>
          <a:xfrm>
            <a:off x="790575" y="9015984"/>
            <a:ext cx="2811900" cy="6948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sz="1800">
                <a:solidFill>
                  <a:schemeClr val="accent4"/>
                </a:solidFill>
              </a:defRPr>
            </a:lvl1pPr>
            <a:lvl2pPr lvl="1">
              <a:lnSpc>
                <a:spcPct val="125000"/>
              </a:lnSpc>
              <a:spcBef>
                <a:spcPts val="0"/>
              </a:spcBef>
              <a:spcAft>
                <a:spcPts val="0"/>
              </a:spcAft>
              <a:buNone/>
              <a:defRPr b="0" sz="1800">
                <a:solidFill>
                  <a:schemeClr val="accent4"/>
                </a:solidFill>
              </a:defRPr>
            </a:lvl2pPr>
            <a:lvl3pPr lvl="2">
              <a:lnSpc>
                <a:spcPct val="125000"/>
              </a:lnSpc>
              <a:spcBef>
                <a:spcPts val="0"/>
              </a:spcBef>
              <a:spcAft>
                <a:spcPts val="0"/>
              </a:spcAft>
              <a:buNone/>
              <a:defRPr b="0" sz="1800">
                <a:solidFill>
                  <a:schemeClr val="accent4"/>
                </a:solidFill>
              </a:defRPr>
            </a:lvl3pPr>
            <a:lvl4pPr lvl="3">
              <a:lnSpc>
                <a:spcPct val="125000"/>
              </a:lnSpc>
              <a:spcBef>
                <a:spcPts val="0"/>
              </a:spcBef>
              <a:spcAft>
                <a:spcPts val="0"/>
              </a:spcAft>
              <a:buNone/>
              <a:defRPr b="0" sz="1800">
                <a:solidFill>
                  <a:schemeClr val="accent4"/>
                </a:solidFill>
              </a:defRPr>
            </a:lvl4pPr>
            <a:lvl5pPr lvl="4">
              <a:lnSpc>
                <a:spcPct val="125000"/>
              </a:lnSpc>
              <a:spcBef>
                <a:spcPts val="0"/>
              </a:spcBef>
              <a:spcAft>
                <a:spcPts val="0"/>
              </a:spcAft>
              <a:buNone/>
              <a:defRPr b="0" sz="1800">
                <a:solidFill>
                  <a:schemeClr val="accent4"/>
                </a:solidFill>
              </a:defRPr>
            </a:lvl5pPr>
            <a:lvl6pPr lvl="5">
              <a:lnSpc>
                <a:spcPct val="125000"/>
              </a:lnSpc>
              <a:spcBef>
                <a:spcPts val="0"/>
              </a:spcBef>
              <a:spcAft>
                <a:spcPts val="0"/>
              </a:spcAft>
              <a:buNone/>
              <a:defRPr b="0" sz="1800">
                <a:solidFill>
                  <a:schemeClr val="accent4"/>
                </a:solidFill>
              </a:defRPr>
            </a:lvl6pPr>
            <a:lvl7pPr lvl="6">
              <a:lnSpc>
                <a:spcPct val="125000"/>
              </a:lnSpc>
              <a:spcBef>
                <a:spcPts val="0"/>
              </a:spcBef>
              <a:spcAft>
                <a:spcPts val="0"/>
              </a:spcAft>
              <a:buNone/>
              <a:defRPr b="0" sz="1800">
                <a:solidFill>
                  <a:schemeClr val="accent4"/>
                </a:solidFill>
              </a:defRPr>
            </a:lvl7pPr>
            <a:lvl8pPr lvl="7">
              <a:lnSpc>
                <a:spcPct val="125000"/>
              </a:lnSpc>
              <a:spcBef>
                <a:spcPts val="0"/>
              </a:spcBef>
              <a:spcAft>
                <a:spcPts val="0"/>
              </a:spcAft>
              <a:buNone/>
              <a:defRPr b="0" sz="1800">
                <a:solidFill>
                  <a:schemeClr val="accent4"/>
                </a:solidFill>
              </a:defRPr>
            </a:lvl8pPr>
            <a:lvl9pPr lvl="8">
              <a:lnSpc>
                <a:spcPct val="125000"/>
              </a:lnSpc>
              <a:spcBef>
                <a:spcPts val="0"/>
              </a:spcBef>
              <a:spcAft>
                <a:spcPts val="0"/>
              </a:spcAft>
              <a:buNone/>
              <a:defRPr b="0" sz="1800">
                <a:solidFill>
                  <a:schemeClr val="accent4"/>
                </a:solidFill>
              </a:defRPr>
            </a:lvl9pPr>
          </a:lstStyle>
          <a:p/>
        </p:txBody>
      </p:sp>
      <p:sp>
        <p:nvSpPr>
          <p:cNvPr id="352" name="Google Shape;352;p47"/>
          <p:cNvSpPr txBox="1"/>
          <p:nvPr>
            <p:ph idx="2" type="subTitle"/>
          </p:nvPr>
        </p:nvSpPr>
        <p:spPr>
          <a:xfrm>
            <a:off x="4317213" y="9015984"/>
            <a:ext cx="2811900" cy="6948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sz="1800">
                <a:solidFill>
                  <a:schemeClr val="accent4"/>
                </a:solidFill>
              </a:defRPr>
            </a:lvl1pPr>
            <a:lvl2pPr lvl="1">
              <a:lnSpc>
                <a:spcPct val="125000"/>
              </a:lnSpc>
              <a:spcBef>
                <a:spcPts val="0"/>
              </a:spcBef>
              <a:spcAft>
                <a:spcPts val="0"/>
              </a:spcAft>
              <a:buNone/>
              <a:defRPr b="0" sz="1800">
                <a:solidFill>
                  <a:schemeClr val="accent4"/>
                </a:solidFill>
              </a:defRPr>
            </a:lvl2pPr>
            <a:lvl3pPr lvl="2">
              <a:lnSpc>
                <a:spcPct val="125000"/>
              </a:lnSpc>
              <a:spcBef>
                <a:spcPts val="0"/>
              </a:spcBef>
              <a:spcAft>
                <a:spcPts val="0"/>
              </a:spcAft>
              <a:buNone/>
              <a:defRPr b="0" sz="1800">
                <a:solidFill>
                  <a:schemeClr val="accent4"/>
                </a:solidFill>
              </a:defRPr>
            </a:lvl3pPr>
            <a:lvl4pPr lvl="3">
              <a:lnSpc>
                <a:spcPct val="125000"/>
              </a:lnSpc>
              <a:spcBef>
                <a:spcPts val="0"/>
              </a:spcBef>
              <a:spcAft>
                <a:spcPts val="0"/>
              </a:spcAft>
              <a:buNone/>
              <a:defRPr b="0" sz="1800">
                <a:solidFill>
                  <a:schemeClr val="accent4"/>
                </a:solidFill>
              </a:defRPr>
            </a:lvl4pPr>
            <a:lvl5pPr lvl="4">
              <a:lnSpc>
                <a:spcPct val="125000"/>
              </a:lnSpc>
              <a:spcBef>
                <a:spcPts val="0"/>
              </a:spcBef>
              <a:spcAft>
                <a:spcPts val="0"/>
              </a:spcAft>
              <a:buNone/>
              <a:defRPr b="0" sz="1800">
                <a:solidFill>
                  <a:schemeClr val="accent4"/>
                </a:solidFill>
              </a:defRPr>
            </a:lvl5pPr>
            <a:lvl6pPr lvl="5">
              <a:lnSpc>
                <a:spcPct val="125000"/>
              </a:lnSpc>
              <a:spcBef>
                <a:spcPts val="0"/>
              </a:spcBef>
              <a:spcAft>
                <a:spcPts val="0"/>
              </a:spcAft>
              <a:buNone/>
              <a:defRPr b="0" sz="1800">
                <a:solidFill>
                  <a:schemeClr val="accent4"/>
                </a:solidFill>
              </a:defRPr>
            </a:lvl6pPr>
            <a:lvl7pPr lvl="6">
              <a:lnSpc>
                <a:spcPct val="125000"/>
              </a:lnSpc>
              <a:spcBef>
                <a:spcPts val="0"/>
              </a:spcBef>
              <a:spcAft>
                <a:spcPts val="0"/>
              </a:spcAft>
              <a:buNone/>
              <a:defRPr b="0" sz="1800">
                <a:solidFill>
                  <a:schemeClr val="accent4"/>
                </a:solidFill>
              </a:defRPr>
            </a:lvl7pPr>
            <a:lvl8pPr lvl="7">
              <a:lnSpc>
                <a:spcPct val="125000"/>
              </a:lnSpc>
              <a:spcBef>
                <a:spcPts val="0"/>
              </a:spcBef>
              <a:spcAft>
                <a:spcPts val="0"/>
              </a:spcAft>
              <a:buNone/>
              <a:defRPr b="0" sz="1800">
                <a:solidFill>
                  <a:schemeClr val="accent4"/>
                </a:solidFill>
              </a:defRPr>
            </a:lvl8pPr>
            <a:lvl9pPr lvl="8">
              <a:lnSpc>
                <a:spcPct val="125000"/>
              </a:lnSpc>
              <a:spcBef>
                <a:spcPts val="0"/>
              </a:spcBef>
              <a:spcAft>
                <a:spcPts val="0"/>
              </a:spcAft>
              <a:buNone/>
              <a:defRPr b="0" sz="1800">
                <a:solidFill>
                  <a:schemeClr val="accent4"/>
                </a:solidFill>
              </a:defRPr>
            </a:lvl9pPr>
          </a:lstStyle>
          <a:p/>
        </p:txBody>
      </p:sp>
      <p:sp>
        <p:nvSpPr>
          <p:cNvPr id="353" name="Google Shape;353;p47"/>
          <p:cNvSpPr txBox="1"/>
          <p:nvPr>
            <p:ph idx="3" type="subTitle"/>
          </p:nvPr>
        </p:nvSpPr>
        <p:spPr>
          <a:xfrm>
            <a:off x="7843850" y="9015984"/>
            <a:ext cx="2811900" cy="6948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sz="1800">
                <a:solidFill>
                  <a:schemeClr val="accent4"/>
                </a:solidFill>
              </a:defRPr>
            </a:lvl1pPr>
            <a:lvl2pPr lvl="1">
              <a:lnSpc>
                <a:spcPct val="125000"/>
              </a:lnSpc>
              <a:spcBef>
                <a:spcPts val="0"/>
              </a:spcBef>
              <a:spcAft>
                <a:spcPts val="0"/>
              </a:spcAft>
              <a:buNone/>
              <a:defRPr b="0" sz="1800">
                <a:solidFill>
                  <a:schemeClr val="accent4"/>
                </a:solidFill>
              </a:defRPr>
            </a:lvl2pPr>
            <a:lvl3pPr lvl="2">
              <a:lnSpc>
                <a:spcPct val="125000"/>
              </a:lnSpc>
              <a:spcBef>
                <a:spcPts val="0"/>
              </a:spcBef>
              <a:spcAft>
                <a:spcPts val="0"/>
              </a:spcAft>
              <a:buNone/>
              <a:defRPr b="0" sz="1800">
                <a:solidFill>
                  <a:schemeClr val="accent4"/>
                </a:solidFill>
              </a:defRPr>
            </a:lvl3pPr>
            <a:lvl4pPr lvl="3">
              <a:lnSpc>
                <a:spcPct val="125000"/>
              </a:lnSpc>
              <a:spcBef>
                <a:spcPts val="0"/>
              </a:spcBef>
              <a:spcAft>
                <a:spcPts val="0"/>
              </a:spcAft>
              <a:buNone/>
              <a:defRPr b="0" sz="1800">
                <a:solidFill>
                  <a:schemeClr val="accent4"/>
                </a:solidFill>
              </a:defRPr>
            </a:lvl4pPr>
            <a:lvl5pPr lvl="4">
              <a:lnSpc>
                <a:spcPct val="125000"/>
              </a:lnSpc>
              <a:spcBef>
                <a:spcPts val="0"/>
              </a:spcBef>
              <a:spcAft>
                <a:spcPts val="0"/>
              </a:spcAft>
              <a:buNone/>
              <a:defRPr b="0" sz="1800">
                <a:solidFill>
                  <a:schemeClr val="accent4"/>
                </a:solidFill>
              </a:defRPr>
            </a:lvl5pPr>
            <a:lvl6pPr lvl="5">
              <a:lnSpc>
                <a:spcPct val="125000"/>
              </a:lnSpc>
              <a:spcBef>
                <a:spcPts val="0"/>
              </a:spcBef>
              <a:spcAft>
                <a:spcPts val="0"/>
              </a:spcAft>
              <a:buNone/>
              <a:defRPr b="0" sz="1800">
                <a:solidFill>
                  <a:schemeClr val="accent4"/>
                </a:solidFill>
              </a:defRPr>
            </a:lvl6pPr>
            <a:lvl7pPr lvl="6">
              <a:lnSpc>
                <a:spcPct val="125000"/>
              </a:lnSpc>
              <a:spcBef>
                <a:spcPts val="0"/>
              </a:spcBef>
              <a:spcAft>
                <a:spcPts val="0"/>
              </a:spcAft>
              <a:buNone/>
              <a:defRPr b="0" sz="1800">
                <a:solidFill>
                  <a:schemeClr val="accent4"/>
                </a:solidFill>
              </a:defRPr>
            </a:lvl7pPr>
            <a:lvl8pPr lvl="7">
              <a:lnSpc>
                <a:spcPct val="125000"/>
              </a:lnSpc>
              <a:spcBef>
                <a:spcPts val="0"/>
              </a:spcBef>
              <a:spcAft>
                <a:spcPts val="0"/>
              </a:spcAft>
              <a:buNone/>
              <a:defRPr b="0" sz="1800">
                <a:solidFill>
                  <a:schemeClr val="accent4"/>
                </a:solidFill>
              </a:defRPr>
            </a:lvl8pPr>
            <a:lvl9pPr lvl="8">
              <a:lnSpc>
                <a:spcPct val="125000"/>
              </a:lnSpc>
              <a:spcBef>
                <a:spcPts val="0"/>
              </a:spcBef>
              <a:spcAft>
                <a:spcPts val="0"/>
              </a:spcAft>
              <a:buNone/>
              <a:defRPr b="0" sz="1800">
                <a:solidFill>
                  <a:schemeClr val="accent4"/>
                </a:solidFill>
              </a:defRPr>
            </a:lvl9pPr>
          </a:lstStyle>
          <a:p/>
        </p:txBody>
      </p:sp>
      <p:sp>
        <p:nvSpPr>
          <p:cNvPr id="354" name="Google Shape;354;p47"/>
          <p:cNvSpPr txBox="1"/>
          <p:nvPr>
            <p:ph type="ctrTitle"/>
          </p:nvPr>
        </p:nvSpPr>
        <p:spPr>
          <a:xfrm>
            <a:off x="790575" y="3849624"/>
            <a:ext cx="11964900" cy="1710000"/>
          </a:xfrm>
          <a:prstGeom prst="rect">
            <a:avLst/>
          </a:prstGeom>
        </p:spPr>
        <p:txBody>
          <a:bodyPr anchorCtr="0" anchor="b" bIns="0" lIns="0" spcFirstLastPara="1" rIns="0" wrap="square" tIns="0">
            <a:noAutofit/>
          </a:bodyPr>
          <a:lstStyle>
            <a:lvl1pPr lvl="0">
              <a:spcBef>
                <a:spcPts val="0"/>
              </a:spcBef>
              <a:spcAft>
                <a:spcPts val="0"/>
              </a:spcAft>
              <a:buClr>
                <a:schemeClr val="accent4"/>
              </a:buClr>
              <a:buSzPts val="7200"/>
              <a:buNone/>
              <a:defRPr sz="7200">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p:txBody>
      </p:sp>
      <p:sp>
        <p:nvSpPr>
          <p:cNvPr id="355" name="Google Shape;355;p47"/>
          <p:cNvSpPr txBox="1"/>
          <p:nvPr>
            <p:ph idx="4" type="subTitle"/>
          </p:nvPr>
        </p:nvSpPr>
        <p:spPr>
          <a:xfrm>
            <a:off x="790575" y="6153912"/>
            <a:ext cx="119649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sz="1800">
                <a:solidFill>
                  <a:schemeClr val="accent4"/>
                </a:solidFill>
              </a:defRPr>
            </a:lvl1pPr>
            <a:lvl2pPr lvl="1">
              <a:lnSpc>
                <a:spcPct val="125000"/>
              </a:lnSpc>
              <a:spcBef>
                <a:spcPts val="0"/>
              </a:spcBef>
              <a:spcAft>
                <a:spcPts val="0"/>
              </a:spcAft>
              <a:buNone/>
              <a:defRPr sz="1800">
                <a:solidFill>
                  <a:schemeClr val="accent4"/>
                </a:solidFill>
              </a:defRPr>
            </a:lvl2pPr>
            <a:lvl3pPr lvl="2">
              <a:lnSpc>
                <a:spcPct val="125000"/>
              </a:lnSpc>
              <a:spcBef>
                <a:spcPts val="0"/>
              </a:spcBef>
              <a:spcAft>
                <a:spcPts val="0"/>
              </a:spcAft>
              <a:buNone/>
              <a:defRPr sz="1800">
                <a:solidFill>
                  <a:schemeClr val="accent4"/>
                </a:solidFill>
              </a:defRPr>
            </a:lvl3pPr>
            <a:lvl4pPr lvl="3">
              <a:lnSpc>
                <a:spcPct val="125000"/>
              </a:lnSpc>
              <a:spcBef>
                <a:spcPts val="0"/>
              </a:spcBef>
              <a:spcAft>
                <a:spcPts val="0"/>
              </a:spcAft>
              <a:buNone/>
              <a:defRPr sz="1800">
                <a:solidFill>
                  <a:schemeClr val="accent4"/>
                </a:solidFill>
              </a:defRPr>
            </a:lvl4pPr>
            <a:lvl5pPr lvl="4">
              <a:lnSpc>
                <a:spcPct val="125000"/>
              </a:lnSpc>
              <a:spcBef>
                <a:spcPts val="0"/>
              </a:spcBef>
              <a:spcAft>
                <a:spcPts val="0"/>
              </a:spcAft>
              <a:buNone/>
              <a:defRPr sz="1800">
                <a:solidFill>
                  <a:schemeClr val="accent4"/>
                </a:solidFill>
              </a:defRPr>
            </a:lvl5pPr>
            <a:lvl6pPr lvl="5">
              <a:lnSpc>
                <a:spcPct val="125000"/>
              </a:lnSpc>
              <a:spcBef>
                <a:spcPts val="0"/>
              </a:spcBef>
              <a:spcAft>
                <a:spcPts val="0"/>
              </a:spcAft>
              <a:buNone/>
              <a:defRPr sz="1800">
                <a:solidFill>
                  <a:schemeClr val="accent4"/>
                </a:solidFill>
              </a:defRPr>
            </a:lvl6pPr>
            <a:lvl7pPr lvl="6">
              <a:lnSpc>
                <a:spcPct val="125000"/>
              </a:lnSpc>
              <a:spcBef>
                <a:spcPts val="0"/>
              </a:spcBef>
              <a:spcAft>
                <a:spcPts val="0"/>
              </a:spcAft>
              <a:buNone/>
              <a:defRPr sz="1800">
                <a:solidFill>
                  <a:schemeClr val="accent4"/>
                </a:solidFill>
              </a:defRPr>
            </a:lvl7pPr>
            <a:lvl8pPr lvl="7">
              <a:lnSpc>
                <a:spcPct val="125000"/>
              </a:lnSpc>
              <a:spcBef>
                <a:spcPts val="0"/>
              </a:spcBef>
              <a:spcAft>
                <a:spcPts val="0"/>
              </a:spcAft>
              <a:buNone/>
              <a:defRPr sz="1800">
                <a:solidFill>
                  <a:schemeClr val="accent4"/>
                </a:solidFill>
              </a:defRPr>
            </a:lvl8pPr>
            <a:lvl9pPr lvl="8">
              <a:lnSpc>
                <a:spcPct val="125000"/>
              </a:lnSpc>
              <a:spcBef>
                <a:spcPts val="0"/>
              </a:spcBef>
              <a:spcAft>
                <a:spcPts val="0"/>
              </a:spcAft>
              <a:buNone/>
              <a:defRPr sz="1800">
                <a:solidFill>
                  <a:schemeClr val="accent4"/>
                </a:solidFill>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Title_Gradient_Light_Saturated">
  <p:cSld name="TITLE_2_1_1_1">
    <p:bg>
      <p:bgPr>
        <a:blipFill>
          <a:blip r:embed="rId2">
            <a:alphaModFix/>
          </a:blip>
          <a:stretch>
            <a:fillRect/>
          </a:stretch>
        </a:blipFill>
      </p:bgPr>
    </p:bg>
    <p:spTree>
      <p:nvGrpSpPr>
        <p:cNvPr id="356" name="Shape 356"/>
        <p:cNvGrpSpPr/>
        <p:nvPr/>
      </p:nvGrpSpPr>
      <p:grpSpPr>
        <a:xfrm>
          <a:off x="0" y="0"/>
          <a:ext cx="0" cy="0"/>
          <a:chOff x="0" y="0"/>
          <a:chExt cx="0" cy="0"/>
        </a:xfrm>
      </p:grpSpPr>
      <p:pic>
        <p:nvPicPr>
          <p:cNvPr id="357" name="Google Shape;357;p48" title="Meta_Lockup_MonoWhite_RGB.png"/>
          <p:cNvPicPr preferRelativeResize="0"/>
          <p:nvPr/>
        </p:nvPicPr>
        <p:blipFill rotWithShape="1">
          <a:blip r:embed="rId3">
            <a:alphaModFix/>
          </a:blip>
          <a:srcRect b="70" l="0" r="0" t="80"/>
          <a:stretch/>
        </p:blipFill>
        <p:spPr>
          <a:xfrm>
            <a:off x="15425928" y="8814816"/>
            <a:ext cx="2441446" cy="1049823"/>
          </a:xfrm>
          <a:prstGeom prst="rect">
            <a:avLst/>
          </a:prstGeom>
          <a:noFill/>
          <a:ln>
            <a:noFill/>
          </a:ln>
        </p:spPr>
      </p:pic>
      <p:sp>
        <p:nvSpPr>
          <p:cNvPr id="358" name="Google Shape;358;p48"/>
          <p:cNvSpPr txBox="1"/>
          <p:nvPr>
            <p:ph idx="1" type="subTitle"/>
          </p:nvPr>
        </p:nvSpPr>
        <p:spPr>
          <a:xfrm>
            <a:off x="790575" y="9015984"/>
            <a:ext cx="2811900" cy="6948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sz="1800">
                <a:solidFill>
                  <a:schemeClr val="accent4"/>
                </a:solidFill>
              </a:defRPr>
            </a:lvl1pPr>
            <a:lvl2pPr lvl="1">
              <a:lnSpc>
                <a:spcPct val="125000"/>
              </a:lnSpc>
              <a:spcBef>
                <a:spcPts val="0"/>
              </a:spcBef>
              <a:spcAft>
                <a:spcPts val="0"/>
              </a:spcAft>
              <a:buNone/>
              <a:defRPr b="0" sz="1800">
                <a:solidFill>
                  <a:schemeClr val="accent4"/>
                </a:solidFill>
              </a:defRPr>
            </a:lvl2pPr>
            <a:lvl3pPr lvl="2">
              <a:lnSpc>
                <a:spcPct val="125000"/>
              </a:lnSpc>
              <a:spcBef>
                <a:spcPts val="0"/>
              </a:spcBef>
              <a:spcAft>
                <a:spcPts val="0"/>
              </a:spcAft>
              <a:buNone/>
              <a:defRPr b="0" sz="1800">
                <a:solidFill>
                  <a:schemeClr val="accent4"/>
                </a:solidFill>
              </a:defRPr>
            </a:lvl3pPr>
            <a:lvl4pPr lvl="3">
              <a:lnSpc>
                <a:spcPct val="125000"/>
              </a:lnSpc>
              <a:spcBef>
                <a:spcPts val="0"/>
              </a:spcBef>
              <a:spcAft>
                <a:spcPts val="0"/>
              </a:spcAft>
              <a:buNone/>
              <a:defRPr b="0" sz="1800">
                <a:solidFill>
                  <a:schemeClr val="accent4"/>
                </a:solidFill>
              </a:defRPr>
            </a:lvl4pPr>
            <a:lvl5pPr lvl="4">
              <a:lnSpc>
                <a:spcPct val="125000"/>
              </a:lnSpc>
              <a:spcBef>
                <a:spcPts val="0"/>
              </a:spcBef>
              <a:spcAft>
                <a:spcPts val="0"/>
              </a:spcAft>
              <a:buNone/>
              <a:defRPr b="0" sz="1800">
                <a:solidFill>
                  <a:schemeClr val="accent4"/>
                </a:solidFill>
              </a:defRPr>
            </a:lvl5pPr>
            <a:lvl6pPr lvl="5">
              <a:lnSpc>
                <a:spcPct val="125000"/>
              </a:lnSpc>
              <a:spcBef>
                <a:spcPts val="0"/>
              </a:spcBef>
              <a:spcAft>
                <a:spcPts val="0"/>
              </a:spcAft>
              <a:buNone/>
              <a:defRPr b="0" sz="1800">
                <a:solidFill>
                  <a:schemeClr val="accent4"/>
                </a:solidFill>
              </a:defRPr>
            </a:lvl6pPr>
            <a:lvl7pPr lvl="6">
              <a:lnSpc>
                <a:spcPct val="125000"/>
              </a:lnSpc>
              <a:spcBef>
                <a:spcPts val="0"/>
              </a:spcBef>
              <a:spcAft>
                <a:spcPts val="0"/>
              </a:spcAft>
              <a:buNone/>
              <a:defRPr b="0" sz="1800">
                <a:solidFill>
                  <a:schemeClr val="accent4"/>
                </a:solidFill>
              </a:defRPr>
            </a:lvl7pPr>
            <a:lvl8pPr lvl="7">
              <a:lnSpc>
                <a:spcPct val="125000"/>
              </a:lnSpc>
              <a:spcBef>
                <a:spcPts val="0"/>
              </a:spcBef>
              <a:spcAft>
                <a:spcPts val="0"/>
              </a:spcAft>
              <a:buNone/>
              <a:defRPr b="0" sz="1800">
                <a:solidFill>
                  <a:schemeClr val="accent4"/>
                </a:solidFill>
              </a:defRPr>
            </a:lvl8pPr>
            <a:lvl9pPr lvl="8">
              <a:lnSpc>
                <a:spcPct val="125000"/>
              </a:lnSpc>
              <a:spcBef>
                <a:spcPts val="0"/>
              </a:spcBef>
              <a:spcAft>
                <a:spcPts val="0"/>
              </a:spcAft>
              <a:buNone/>
              <a:defRPr b="0" sz="1800">
                <a:solidFill>
                  <a:schemeClr val="accent4"/>
                </a:solidFill>
              </a:defRPr>
            </a:lvl9pPr>
          </a:lstStyle>
          <a:p/>
        </p:txBody>
      </p:sp>
      <p:sp>
        <p:nvSpPr>
          <p:cNvPr id="359" name="Google Shape;359;p48"/>
          <p:cNvSpPr txBox="1"/>
          <p:nvPr>
            <p:ph idx="2" type="subTitle"/>
          </p:nvPr>
        </p:nvSpPr>
        <p:spPr>
          <a:xfrm>
            <a:off x="4317213" y="9015984"/>
            <a:ext cx="2811900" cy="6948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sz="1800">
                <a:solidFill>
                  <a:schemeClr val="accent4"/>
                </a:solidFill>
              </a:defRPr>
            </a:lvl1pPr>
            <a:lvl2pPr lvl="1">
              <a:lnSpc>
                <a:spcPct val="125000"/>
              </a:lnSpc>
              <a:spcBef>
                <a:spcPts val="0"/>
              </a:spcBef>
              <a:spcAft>
                <a:spcPts val="0"/>
              </a:spcAft>
              <a:buNone/>
              <a:defRPr b="0" sz="1800">
                <a:solidFill>
                  <a:schemeClr val="accent4"/>
                </a:solidFill>
              </a:defRPr>
            </a:lvl2pPr>
            <a:lvl3pPr lvl="2">
              <a:lnSpc>
                <a:spcPct val="125000"/>
              </a:lnSpc>
              <a:spcBef>
                <a:spcPts val="0"/>
              </a:spcBef>
              <a:spcAft>
                <a:spcPts val="0"/>
              </a:spcAft>
              <a:buNone/>
              <a:defRPr b="0" sz="1800">
                <a:solidFill>
                  <a:schemeClr val="accent4"/>
                </a:solidFill>
              </a:defRPr>
            </a:lvl3pPr>
            <a:lvl4pPr lvl="3">
              <a:lnSpc>
                <a:spcPct val="125000"/>
              </a:lnSpc>
              <a:spcBef>
                <a:spcPts val="0"/>
              </a:spcBef>
              <a:spcAft>
                <a:spcPts val="0"/>
              </a:spcAft>
              <a:buNone/>
              <a:defRPr b="0" sz="1800">
                <a:solidFill>
                  <a:schemeClr val="accent4"/>
                </a:solidFill>
              </a:defRPr>
            </a:lvl4pPr>
            <a:lvl5pPr lvl="4">
              <a:lnSpc>
                <a:spcPct val="125000"/>
              </a:lnSpc>
              <a:spcBef>
                <a:spcPts val="0"/>
              </a:spcBef>
              <a:spcAft>
                <a:spcPts val="0"/>
              </a:spcAft>
              <a:buNone/>
              <a:defRPr b="0" sz="1800">
                <a:solidFill>
                  <a:schemeClr val="accent4"/>
                </a:solidFill>
              </a:defRPr>
            </a:lvl5pPr>
            <a:lvl6pPr lvl="5">
              <a:lnSpc>
                <a:spcPct val="125000"/>
              </a:lnSpc>
              <a:spcBef>
                <a:spcPts val="0"/>
              </a:spcBef>
              <a:spcAft>
                <a:spcPts val="0"/>
              </a:spcAft>
              <a:buNone/>
              <a:defRPr b="0" sz="1800">
                <a:solidFill>
                  <a:schemeClr val="accent4"/>
                </a:solidFill>
              </a:defRPr>
            </a:lvl6pPr>
            <a:lvl7pPr lvl="6">
              <a:lnSpc>
                <a:spcPct val="125000"/>
              </a:lnSpc>
              <a:spcBef>
                <a:spcPts val="0"/>
              </a:spcBef>
              <a:spcAft>
                <a:spcPts val="0"/>
              </a:spcAft>
              <a:buNone/>
              <a:defRPr b="0" sz="1800">
                <a:solidFill>
                  <a:schemeClr val="accent4"/>
                </a:solidFill>
              </a:defRPr>
            </a:lvl7pPr>
            <a:lvl8pPr lvl="7">
              <a:lnSpc>
                <a:spcPct val="125000"/>
              </a:lnSpc>
              <a:spcBef>
                <a:spcPts val="0"/>
              </a:spcBef>
              <a:spcAft>
                <a:spcPts val="0"/>
              </a:spcAft>
              <a:buNone/>
              <a:defRPr b="0" sz="1800">
                <a:solidFill>
                  <a:schemeClr val="accent4"/>
                </a:solidFill>
              </a:defRPr>
            </a:lvl8pPr>
            <a:lvl9pPr lvl="8">
              <a:lnSpc>
                <a:spcPct val="125000"/>
              </a:lnSpc>
              <a:spcBef>
                <a:spcPts val="0"/>
              </a:spcBef>
              <a:spcAft>
                <a:spcPts val="0"/>
              </a:spcAft>
              <a:buNone/>
              <a:defRPr b="0" sz="1800">
                <a:solidFill>
                  <a:schemeClr val="accent4"/>
                </a:solidFill>
              </a:defRPr>
            </a:lvl9pPr>
          </a:lstStyle>
          <a:p/>
        </p:txBody>
      </p:sp>
      <p:sp>
        <p:nvSpPr>
          <p:cNvPr id="360" name="Google Shape;360;p48"/>
          <p:cNvSpPr txBox="1"/>
          <p:nvPr>
            <p:ph idx="3" type="subTitle"/>
          </p:nvPr>
        </p:nvSpPr>
        <p:spPr>
          <a:xfrm>
            <a:off x="7843850" y="9015984"/>
            <a:ext cx="2811900" cy="6948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sz="1800">
                <a:solidFill>
                  <a:schemeClr val="accent4"/>
                </a:solidFill>
              </a:defRPr>
            </a:lvl1pPr>
            <a:lvl2pPr lvl="1">
              <a:lnSpc>
                <a:spcPct val="125000"/>
              </a:lnSpc>
              <a:spcBef>
                <a:spcPts val="0"/>
              </a:spcBef>
              <a:spcAft>
                <a:spcPts val="0"/>
              </a:spcAft>
              <a:buNone/>
              <a:defRPr b="0" sz="1800">
                <a:solidFill>
                  <a:schemeClr val="accent4"/>
                </a:solidFill>
              </a:defRPr>
            </a:lvl2pPr>
            <a:lvl3pPr lvl="2">
              <a:lnSpc>
                <a:spcPct val="125000"/>
              </a:lnSpc>
              <a:spcBef>
                <a:spcPts val="0"/>
              </a:spcBef>
              <a:spcAft>
                <a:spcPts val="0"/>
              </a:spcAft>
              <a:buNone/>
              <a:defRPr b="0" sz="1800">
                <a:solidFill>
                  <a:schemeClr val="accent4"/>
                </a:solidFill>
              </a:defRPr>
            </a:lvl3pPr>
            <a:lvl4pPr lvl="3">
              <a:lnSpc>
                <a:spcPct val="125000"/>
              </a:lnSpc>
              <a:spcBef>
                <a:spcPts val="0"/>
              </a:spcBef>
              <a:spcAft>
                <a:spcPts val="0"/>
              </a:spcAft>
              <a:buNone/>
              <a:defRPr b="0" sz="1800">
                <a:solidFill>
                  <a:schemeClr val="accent4"/>
                </a:solidFill>
              </a:defRPr>
            </a:lvl4pPr>
            <a:lvl5pPr lvl="4">
              <a:lnSpc>
                <a:spcPct val="125000"/>
              </a:lnSpc>
              <a:spcBef>
                <a:spcPts val="0"/>
              </a:spcBef>
              <a:spcAft>
                <a:spcPts val="0"/>
              </a:spcAft>
              <a:buNone/>
              <a:defRPr b="0" sz="1800">
                <a:solidFill>
                  <a:schemeClr val="accent4"/>
                </a:solidFill>
              </a:defRPr>
            </a:lvl5pPr>
            <a:lvl6pPr lvl="5">
              <a:lnSpc>
                <a:spcPct val="125000"/>
              </a:lnSpc>
              <a:spcBef>
                <a:spcPts val="0"/>
              </a:spcBef>
              <a:spcAft>
                <a:spcPts val="0"/>
              </a:spcAft>
              <a:buNone/>
              <a:defRPr b="0" sz="1800">
                <a:solidFill>
                  <a:schemeClr val="accent4"/>
                </a:solidFill>
              </a:defRPr>
            </a:lvl6pPr>
            <a:lvl7pPr lvl="6">
              <a:lnSpc>
                <a:spcPct val="125000"/>
              </a:lnSpc>
              <a:spcBef>
                <a:spcPts val="0"/>
              </a:spcBef>
              <a:spcAft>
                <a:spcPts val="0"/>
              </a:spcAft>
              <a:buNone/>
              <a:defRPr b="0" sz="1800">
                <a:solidFill>
                  <a:schemeClr val="accent4"/>
                </a:solidFill>
              </a:defRPr>
            </a:lvl7pPr>
            <a:lvl8pPr lvl="7">
              <a:lnSpc>
                <a:spcPct val="125000"/>
              </a:lnSpc>
              <a:spcBef>
                <a:spcPts val="0"/>
              </a:spcBef>
              <a:spcAft>
                <a:spcPts val="0"/>
              </a:spcAft>
              <a:buNone/>
              <a:defRPr b="0" sz="1800">
                <a:solidFill>
                  <a:schemeClr val="accent4"/>
                </a:solidFill>
              </a:defRPr>
            </a:lvl8pPr>
            <a:lvl9pPr lvl="8">
              <a:lnSpc>
                <a:spcPct val="125000"/>
              </a:lnSpc>
              <a:spcBef>
                <a:spcPts val="0"/>
              </a:spcBef>
              <a:spcAft>
                <a:spcPts val="0"/>
              </a:spcAft>
              <a:buNone/>
              <a:defRPr b="0" sz="1800">
                <a:solidFill>
                  <a:schemeClr val="accent4"/>
                </a:solidFill>
              </a:defRPr>
            </a:lvl9pPr>
          </a:lstStyle>
          <a:p/>
        </p:txBody>
      </p:sp>
      <p:sp>
        <p:nvSpPr>
          <p:cNvPr id="361" name="Google Shape;361;p48"/>
          <p:cNvSpPr txBox="1"/>
          <p:nvPr>
            <p:ph type="ctrTitle"/>
          </p:nvPr>
        </p:nvSpPr>
        <p:spPr>
          <a:xfrm>
            <a:off x="790575" y="3849624"/>
            <a:ext cx="11964900" cy="1710000"/>
          </a:xfrm>
          <a:prstGeom prst="rect">
            <a:avLst/>
          </a:prstGeom>
        </p:spPr>
        <p:txBody>
          <a:bodyPr anchorCtr="0" anchor="b" bIns="0" lIns="0" spcFirstLastPara="1" rIns="0" wrap="square" tIns="0">
            <a:noAutofit/>
          </a:bodyPr>
          <a:lstStyle>
            <a:lvl1pPr lvl="0">
              <a:spcBef>
                <a:spcPts val="0"/>
              </a:spcBef>
              <a:spcAft>
                <a:spcPts val="0"/>
              </a:spcAft>
              <a:buClr>
                <a:schemeClr val="accent4"/>
              </a:buClr>
              <a:buSzPts val="7200"/>
              <a:buNone/>
              <a:defRPr sz="7200">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p:txBody>
      </p:sp>
      <p:sp>
        <p:nvSpPr>
          <p:cNvPr id="362" name="Google Shape;362;p48"/>
          <p:cNvSpPr txBox="1"/>
          <p:nvPr>
            <p:ph idx="4" type="subTitle"/>
          </p:nvPr>
        </p:nvSpPr>
        <p:spPr>
          <a:xfrm>
            <a:off x="790575" y="6153912"/>
            <a:ext cx="119649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sz="1800">
                <a:solidFill>
                  <a:schemeClr val="accent4"/>
                </a:solidFill>
              </a:defRPr>
            </a:lvl1pPr>
            <a:lvl2pPr lvl="1">
              <a:lnSpc>
                <a:spcPct val="125000"/>
              </a:lnSpc>
              <a:spcBef>
                <a:spcPts val="0"/>
              </a:spcBef>
              <a:spcAft>
                <a:spcPts val="0"/>
              </a:spcAft>
              <a:buNone/>
              <a:defRPr sz="1800">
                <a:solidFill>
                  <a:schemeClr val="accent4"/>
                </a:solidFill>
              </a:defRPr>
            </a:lvl2pPr>
            <a:lvl3pPr lvl="2">
              <a:lnSpc>
                <a:spcPct val="125000"/>
              </a:lnSpc>
              <a:spcBef>
                <a:spcPts val="0"/>
              </a:spcBef>
              <a:spcAft>
                <a:spcPts val="0"/>
              </a:spcAft>
              <a:buNone/>
              <a:defRPr sz="1800">
                <a:solidFill>
                  <a:schemeClr val="accent4"/>
                </a:solidFill>
              </a:defRPr>
            </a:lvl3pPr>
            <a:lvl4pPr lvl="3">
              <a:lnSpc>
                <a:spcPct val="125000"/>
              </a:lnSpc>
              <a:spcBef>
                <a:spcPts val="0"/>
              </a:spcBef>
              <a:spcAft>
                <a:spcPts val="0"/>
              </a:spcAft>
              <a:buNone/>
              <a:defRPr sz="1800">
                <a:solidFill>
                  <a:schemeClr val="accent4"/>
                </a:solidFill>
              </a:defRPr>
            </a:lvl4pPr>
            <a:lvl5pPr lvl="4">
              <a:lnSpc>
                <a:spcPct val="125000"/>
              </a:lnSpc>
              <a:spcBef>
                <a:spcPts val="0"/>
              </a:spcBef>
              <a:spcAft>
                <a:spcPts val="0"/>
              </a:spcAft>
              <a:buNone/>
              <a:defRPr sz="1800">
                <a:solidFill>
                  <a:schemeClr val="accent4"/>
                </a:solidFill>
              </a:defRPr>
            </a:lvl5pPr>
            <a:lvl6pPr lvl="5">
              <a:lnSpc>
                <a:spcPct val="125000"/>
              </a:lnSpc>
              <a:spcBef>
                <a:spcPts val="0"/>
              </a:spcBef>
              <a:spcAft>
                <a:spcPts val="0"/>
              </a:spcAft>
              <a:buNone/>
              <a:defRPr sz="1800">
                <a:solidFill>
                  <a:schemeClr val="accent4"/>
                </a:solidFill>
              </a:defRPr>
            </a:lvl6pPr>
            <a:lvl7pPr lvl="6">
              <a:lnSpc>
                <a:spcPct val="125000"/>
              </a:lnSpc>
              <a:spcBef>
                <a:spcPts val="0"/>
              </a:spcBef>
              <a:spcAft>
                <a:spcPts val="0"/>
              </a:spcAft>
              <a:buNone/>
              <a:defRPr sz="1800">
                <a:solidFill>
                  <a:schemeClr val="accent4"/>
                </a:solidFill>
              </a:defRPr>
            </a:lvl7pPr>
            <a:lvl8pPr lvl="7">
              <a:lnSpc>
                <a:spcPct val="125000"/>
              </a:lnSpc>
              <a:spcBef>
                <a:spcPts val="0"/>
              </a:spcBef>
              <a:spcAft>
                <a:spcPts val="0"/>
              </a:spcAft>
              <a:buNone/>
              <a:defRPr sz="1800">
                <a:solidFill>
                  <a:schemeClr val="accent4"/>
                </a:solidFill>
              </a:defRPr>
            </a:lvl8pPr>
            <a:lvl9pPr lvl="8">
              <a:lnSpc>
                <a:spcPct val="125000"/>
              </a:lnSpc>
              <a:spcBef>
                <a:spcPts val="0"/>
              </a:spcBef>
              <a:spcAft>
                <a:spcPts val="0"/>
              </a:spcAft>
              <a:buNone/>
              <a:defRPr sz="1800">
                <a:solidFill>
                  <a:schemeClr val="accent4"/>
                </a:solidFill>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Title_Gradient_Light">
  <p:cSld name="TITLE_2_1_1_1_1">
    <p:bg>
      <p:bgPr>
        <a:blipFill>
          <a:blip r:embed="rId2">
            <a:alphaModFix/>
          </a:blip>
          <a:stretch>
            <a:fillRect/>
          </a:stretch>
        </a:blipFill>
      </p:bgPr>
    </p:bg>
    <p:spTree>
      <p:nvGrpSpPr>
        <p:cNvPr id="363" name="Shape 363"/>
        <p:cNvGrpSpPr/>
        <p:nvPr/>
      </p:nvGrpSpPr>
      <p:grpSpPr>
        <a:xfrm>
          <a:off x="0" y="0"/>
          <a:ext cx="0" cy="0"/>
          <a:chOff x="0" y="0"/>
          <a:chExt cx="0" cy="0"/>
        </a:xfrm>
      </p:grpSpPr>
      <p:sp>
        <p:nvSpPr>
          <p:cNvPr id="364" name="Google Shape;364;p49"/>
          <p:cNvSpPr txBox="1"/>
          <p:nvPr>
            <p:ph idx="1" type="subTitle"/>
          </p:nvPr>
        </p:nvSpPr>
        <p:spPr>
          <a:xfrm>
            <a:off x="790575" y="9015984"/>
            <a:ext cx="2811900" cy="6948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sz="1800"/>
            </a:lvl1pPr>
            <a:lvl2pPr lvl="1">
              <a:lnSpc>
                <a:spcPct val="125000"/>
              </a:lnSpc>
              <a:spcBef>
                <a:spcPts val="0"/>
              </a:spcBef>
              <a:spcAft>
                <a:spcPts val="0"/>
              </a:spcAft>
              <a:buNone/>
              <a:defRPr b="0" sz="1800"/>
            </a:lvl2pPr>
            <a:lvl3pPr lvl="2">
              <a:lnSpc>
                <a:spcPct val="125000"/>
              </a:lnSpc>
              <a:spcBef>
                <a:spcPts val="0"/>
              </a:spcBef>
              <a:spcAft>
                <a:spcPts val="0"/>
              </a:spcAft>
              <a:buNone/>
              <a:defRPr b="0" sz="1800"/>
            </a:lvl3pPr>
            <a:lvl4pPr lvl="3">
              <a:lnSpc>
                <a:spcPct val="125000"/>
              </a:lnSpc>
              <a:spcBef>
                <a:spcPts val="0"/>
              </a:spcBef>
              <a:spcAft>
                <a:spcPts val="0"/>
              </a:spcAft>
              <a:buNone/>
              <a:defRPr b="0" sz="1800"/>
            </a:lvl4pPr>
            <a:lvl5pPr lvl="4">
              <a:lnSpc>
                <a:spcPct val="125000"/>
              </a:lnSpc>
              <a:spcBef>
                <a:spcPts val="0"/>
              </a:spcBef>
              <a:spcAft>
                <a:spcPts val="0"/>
              </a:spcAft>
              <a:buNone/>
              <a:defRPr b="0" sz="1800"/>
            </a:lvl5pPr>
            <a:lvl6pPr lvl="5">
              <a:lnSpc>
                <a:spcPct val="125000"/>
              </a:lnSpc>
              <a:spcBef>
                <a:spcPts val="0"/>
              </a:spcBef>
              <a:spcAft>
                <a:spcPts val="0"/>
              </a:spcAft>
              <a:buNone/>
              <a:defRPr b="0" sz="1800"/>
            </a:lvl6pPr>
            <a:lvl7pPr lvl="6">
              <a:lnSpc>
                <a:spcPct val="125000"/>
              </a:lnSpc>
              <a:spcBef>
                <a:spcPts val="0"/>
              </a:spcBef>
              <a:spcAft>
                <a:spcPts val="0"/>
              </a:spcAft>
              <a:buNone/>
              <a:defRPr b="0" sz="1800"/>
            </a:lvl7pPr>
            <a:lvl8pPr lvl="7">
              <a:lnSpc>
                <a:spcPct val="125000"/>
              </a:lnSpc>
              <a:spcBef>
                <a:spcPts val="0"/>
              </a:spcBef>
              <a:spcAft>
                <a:spcPts val="0"/>
              </a:spcAft>
              <a:buNone/>
              <a:defRPr b="0" sz="1800"/>
            </a:lvl8pPr>
            <a:lvl9pPr lvl="8">
              <a:lnSpc>
                <a:spcPct val="125000"/>
              </a:lnSpc>
              <a:spcBef>
                <a:spcPts val="0"/>
              </a:spcBef>
              <a:spcAft>
                <a:spcPts val="0"/>
              </a:spcAft>
              <a:buNone/>
              <a:defRPr b="0" sz="1800"/>
            </a:lvl9pPr>
          </a:lstStyle>
          <a:p/>
        </p:txBody>
      </p:sp>
      <p:sp>
        <p:nvSpPr>
          <p:cNvPr id="365" name="Google Shape;365;p49"/>
          <p:cNvSpPr txBox="1"/>
          <p:nvPr>
            <p:ph idx="2" type="subTitle"/>
          </p:nvPr>
        </p:nvSpPr>
        <p:spPr>
          <a:xfrm>
            <a:off x="4317213" y="9015984"/>
            <a:ext cx="2811900" cy="6948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sz="1800"/>
            </a:lvl1pPr>
            <a:lvl2pPr lvl="1">
              <a:lnSpc>
                <a:spcPct val="125000"/>
              </a:lnSpc>
              <a:spcBef>
                <a:spcPts val="0"/>
              </a:spcBef>
              <a:spcAft>
                <a:spcPts val="0"/>
              </a:spcAft>
              <a:buNone/>
              <a:defRPr b="0" sz="1800"/>
            </a:lvl2pPr>
            <a:lvl3pPr lvl="2">
              <a:lnSpc>
                <a:spcPct val="125000"/>
              </a:lnSpc>
              <a:spcBef>
                <a:spcPts val="0"/>
              </a:spcBef>
              <a:spcAft>
                <a:spcPts val="0"/>
              </a:spcAft>
              <a:buNone/>
              <a:defRPr b="0" sz="1800"/>
            </a:lvl3pPr>
            <a:lvl4pPr lvl="3">
              <a:lnSpc>
                <a:spcPct val="125000"/>
              </a:lnSpc>
              <a:spcBef>
                <a:spcPts val="0"/>
              </a:spcBef>
              <a:spcAft>
                <a:spcPts val="0"/>
              </a:spcAft>
              <a:buNone/>
              <a:defRPr b="0" sz="1800"/>
            </a:lvl4pPr>
            <a:lvl5pPr lvl="4">
              <a:lnSpc>
                <a:spcPct val="125000"/>
              </a:lnSpc>
              <a:spcBef>
                <a:spcPts val="0"/>
              </a:spcBef>
              <a:spcAft>
                <a:spcPts val="0"/>
              </a:spcAft>
              <a:buNone/>
              <a:defRPr b="0" sz="1800"/>
            </a:lvl5pPr>
            <a:lvl6pPr lvl="5">
              <a:lnSpc>
                <a:spcPct val="125000"/>
              </a:lnSpc>
              <a:spcBef>
                <a:spcPts val="0"/>
              </a:spcBef>
              <a:spcAft>
                <a:spcPts val="0"/>
              </a:spcAft>
              <a:buNone/>
              <a:defRPr b="0" sz="1800"/>
            </a:lvl6pPr>
            <a:lvl7pPr lvl="6">
              <a:lnSpc>
                <a:spcPct val="125000"/>
              </a:lnSpc>
              <a:spcBef>
                <a:spcPts val="0"/>
              </a:spcBef>
              <a:spcAft>
                <a:spcPts val="0"/>
              </a:spcAft>
              <a:buNone/>
              <a:defRPr b="0" sz="1800"/>
            </a:lvl7pPr>
            <a:lvl8pPr lvl="7">
              <a:lnSpc>
                <a:spcPct val="125000"/>
              </a:lnSpc>
              <a:spcBef>
                <a:spcPts val="0"/>
              </a:spcBef>
              <a:spcAft>
                <a:spcPts val="0"/>
              </a:spcAft>
              <a:buNone/>
              <a:defRPr b="0" sz="1800"/>
            </a:lvl8pPr>
            <a:lvl9pPr lvl="8">
              <a:lnSpc>
                <a:spcPct val="125000"/>
              </a:lnSpc>
              <a:spcBef>
                <a:spcPts val="0"/>
              </a:spcBef>
              <a:spcAft>
                <a:spcPts val="0"/>
              </a:spcAft>
              <a:buNone/>
              <a:defRPr b="0" sz="1800"/>
            </a:lvl9pPr>
          </a:lstStyle>
          <a:p/>
        </p:txBody>
      </p:sp>
      <p:sp>
        <p:nvSpPr>
          <p:cNvPr id="366" name="Google Shape;366;p49"/>
          <p:cNvSpPr txBox="1"/>
          <p:nvPr>
            <p:ph idx="3" type="subTitle"/>
          </p:nvPr>
        </p:nvSpPr>
        <p:spPr>
          <a:xfrm>
            <a:off x="7843850" y="9015984"/>
            <a:ext cx="2811900" cy="6948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sz="1800"/>
            </a:lvl1pPr>
            <a:lvl2pPr lvl="1">
              <a:lnSpc>
                <a:spcPct val="125000"/>
              </a:lnSpc>
              <a:spcBef>
                <a:spcPts val="0"/>
              </a:spcBef>
              <a:spcAft>
                <a:spcPts val="0"/>
              </a:spcAft>
              <a:buNone/>
              <a:defRPr b="0" sz="1800"/>
            </a:lvl2pPr>
            <a:lvl3pPr lvl="2">
              <a:lnSpc>
                <a:spcPct val="125000"/>
              </a:lnSpc>
              <a:spcBef>
                <a:spcPts val="0"/>
              </a:spcBef>
              <a:spcAft>
                <a:spcPts val="0"/>
              </a:spcAft>
              <a:buNone/>
              <a:defRPr b="0" sz="1800"/>
            </a:lvl3pPr>
            <a:lvl4pPr lvl="3">
              <a:lnSpc>
                <a:spcPct val="125000"/>
              </a:lnSpc>
              <a:spcBef>
                <a:spcPts val="0"/>
              </a:spcBef>
              <a:spcAft>
                <a:spcPts val="0"/>
              </a:spcAft>
              <a:buNone/>
              <a:defRPr b="0" sz="1800"/>
            </a:lvl4pPr>
            <a:lvl5pPr lvl="4">
              <a:lnSpc>
                <a:spcPct val="125000"/>
              </a:lnSpc>
              <a:spcBef>
                <a:spcPts val="0"/>
              </a:spcBef>
              <a:spcAft>
                <a:spcPts val="0"/>
              </a:spcAft>
              <a:buNone/>
              <a:defRPr b="0" sz="1800"/>
            </a:lvl5pPr>
            <a:lvl6pPr lvl="5">
              <a:lnSpc>
                <a:spcPct val="125000"/>
              </a:lnSpc>
              <a:spcBef>
                <a:spcPts val="0"/>
              </a:spcBef>
              <a:spcAft>
                <a:spcPts val="0"/>
              </a:spcAft>
              <a:buNone/>
              <a:defRPr b="0" sz="1800"/>
            </a:lvl6pPr>
            <a:lvl7pPr lvl="6">
              <a:lnSpc>
                <a:spcPct val="125000"/>
              </a:lnSpc>
              <a:spcBef>
                <a:spcPts val="0"/>
              </a:spcBef>
              <a:spcAft>
                <a:spcPts val="0"/>
              </a:spcAft>
              <a:buNone/>
              <a:defRPr b="0" sz="1800"/>
            </a:lvl7pPr>
            <a:lvl8pPr lvl="7">
              <a:lnSpc>
                <a:spcPct val="125000"/>
              </a:lnSpc>
              <a:spcBef>
                <a:spcPts val="0"/>
              </a:spcBef>
              <a:spcAft>
                <a:spcPts val="0"/>
              </a:spcAft>
              <a:buNone/>
              <a:defRPr b="0" sz="1800"/>
            </a:lvl8pPr>
            <a:lvl9pPr lvl="8">
              <a:lnSpc>
                <a:spcPct val="125000"/>
              </a:lnSpc>
              <a:spcBef>
                <a:spcPts val="0"/>
              </a:spcBef>
              <a:spcAft>
                <a:spcPts val="0"/>
              </a:spcAft>
              <a:buNone/>
              <a:defRPr b="0" sz="1800"/>
            </a:lvl9pPr>
          </a:lstStyle>
          <a:p/>
        </p:txBody>
      </p:sp>
      <p:sp>
        <p:nvSpPr>
          <p:cNvPr id="367" name="Google Shape;367;p49"/>
          <p:cNvSpPr txBox="1"/>
          <p:nvPr>
            <p:ph type="ctrTitle"/>
          </p:nvPr>
        </p:nvSpPr>
        <p:spPr>
          <a:xfrm>
            <a:off x="790575" y="3849624"/>
            <a:ext cx="11964900" cy="1710000"/>
          </a:xfrm>
          <a:prstGeom prst="rect">
            <a:avLst/>
          </a:prstGeom>
        </p:spPr>
        <p:txBody>
          <a:bodyPr anchorCtr="0" anchor="b" bIns="0" lIns="0" spcFirstLastPara="1" rIns="0" wrap="square" tIns="0">
            <a:noAutofit/>
          </a:bodyPr>
          <a:lstStyle>
            <a:lvl1pPr lvl="0">
              <a:spcBef>
                <a:spcPts val="0"/>
              </a:spcBef>
              <a:spcAft>
                <a:spcPts val="0"/>
              </a:spcAft>
              <a:buSzPts val="7200"/>
              <a:buNone/>
              <a:defRPr sz="72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368" name="Google Shape;368;p49"/>
          <p:cNvSpPr txBox="1"/>
          <p:nvPr>
            <p:ph idx="4" type="subTitle"/>
          </p:nvPr>
        </p:nvSpPr>
        <p:spPr>
          <a:xfrm>
            <a:off x="790575" y="6153912"/>
            <a:ext cx="119649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sz="1800"/>
            </a:lvl1pPr>
            <a:lvl2pPr lvl="1">
              <a:lnSpc>
                <a:spcPct val="125000"/>
              </a:lnSpc>
              <a:spcBef>
                <a:spcPts val="0"/>
              </a:spcBef>
              <a:spcAft>
                <a:spcPts val="0"/>
              </a:spcAft>
              <a:buNone/>
              <a:defRPr sz="1800"/>
            </a:lvl2pPr>
            <a:lvl3pPr lvl="2">
              <a:lnSpc>
                <a:spcPct val="125000"/>
              </a:lnSpc>
              <a:spcBef>
                <a:spcPts val="0"/>
              </a:spcBef>
              <a:spcAft>
                <a:spcPts val="0"/>
              </a:spcAft>
              <a:buNone/>
              <a:defRPr sz="1800"/>
            </a:lvl3pPr>
            <a:lvl4pPr lvl="3">
              <a:lnSpc>
                <a:spcPct val="125000"/>
              </a:lnSpc>
              <a:spcBef>
                <a:spcPts val="0"/>
              </a:spcBef>
              <a:spcAft>
                <a:spcPts val="0"/>
              </a:spcAft>
              <a:buNone/>
              <a:defRPr sz="1800"/>
            </a:lvl4pPr>
            <a:lvl5pPr lvl="4">
              <a:lnSpc>
                <a:spcPct val="125000"/>
              </a:lnSpc>
              <a:spcBef>
                <a:spcPts val="0"/>
              </a:spcBef>
              <a:spcAft>
                <a:spcPts val="0"/>
              </a:spcAft>
              <a:buNone/>
              <a:defRPr sz="1800"/>
            </a:lvl5pPr>
            <a:lvl6pPr lvl="5">
              <a:lnSpc>
                <a:spcPct val="125000"/>
              </a:lnSpc>
              <a:spcBef>
                <a:spcPts val="0"/>
              </a:spcBef>
              <a:spcAft>
                <a:spcPts val="0"/>
              </a:spcAft>
              <a:buNone/>
              <a:defRPr sz="1800"/>
            </a:lvl6pPr>
            <a:lvl7pPr lvl="6">
              <a:lnSpc>
                <a:spcPct val="125000"/>
              </a:lnSpc>
              <a:spcBef>
                <a:spcPts val="0"/>
              </a:spcBef>
              <a:spcAft>
                <a:spcPts val="0"/>
              </a:spcAft>
              <a:buNone/>
              <a:defRPr sz="1800"/>
            </a:lvl7pPr>
            <a:lvl8pPr lvl="7">
              <a:lnSpc>
                <a:spcPct val="125000"/>
              </a:lnSpc>
              <a:spcBef>
                <a:spcPts val="0"/>
              </a:spcBef>
              <a:spcAft>
                <a:spcPts val="0"/>
              </a:spcAft>
              <a:buNone/>
              <a:defRPr sz="1800"/>
            </a:lvl8pPr>
            <a:lvl9pPr lvl="8">
              <a:lnSpc>
                <a:spcPct val="125000"/>
              </a:lnSpc>
              <a:spcBef>
                <a:spcPts val="0"/>
              </a:spcBef>
              <a:spcAft>
                <a:spcPts val="0"/>
              </a:spcAft>
              <a:buNone/>
              <a:defRPr sz="1800"/>
            </a:lvl9pPr>
          </a:lstStyle>
          <a:p/>
        </p:txBody>
      </p:sp>
      <p:pic>
        <p:nvPicPr>
          <p:cNvPr id="369" name="Google Shape;369;p49"/>
          <p:cNvPicPr preferRelativeResize="0"/>
          <p:nvPr/>
        </p:nvPicPr>
        <p:blipFill>
          <a:blip r:embed="rId3">
            <a:alphaModFix/>
          </a:blip>
          <a:stretch>
            <a:fillRect/>
          </a:stretch>
        </p:blipFill>
        <p:spPr>
          <a:xfrm>
            <a:off x="15429662" y="8815400"/>
            <a:ext cx="2439250" cy="1050499"/>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_Agenda_Black">
  <p:cSld name="SECTION_HEADER_2_2_2">
    <p:bg>
      <p:bgPr>
        <a:solidFill>
          <a:schemeClr val="dk1"/>
        </a:solidFill>
      </p:bgPr>
    </p:bg>
    <p:spTree>
      <p:nvGrpSpPr>
        <p:cNvPr id="370" name="Shape 370"/>
        <p:cNvGrpSpPr/>
        <p:nvPr/>
      </p:nvGrpSpPr>
      <p:grpSpPr>
        <a:xfrm>
          <a:off x="0" y="0"/>
          <a:ext cx="0" cy="0"/>
          <a:chOff x="0" y="0"/>
          <a:chExt cx="0" cy="0"/>
        </a:xfrm>
      </p:grpSpPr>
      <p:sp>
        <p:nvSpPr>
          <p:cNvPr id="371" name="Google Shape;371;p50"/>
          <p:cNvSpPr txBox="1"/>
          <p:nvPr>
            <p:ph idx="1" type="body"/>
          </p:nvPr>
        </p:nvSpPr>
        <p:spPr>
          <a:xfrm>
            <a:off x="9372600" y="1828050"/>
            <a:ext cx="7163400" cy="6935700"/>
          </a:xfrm>
          <a:prstGeom prst="rect">
            <a:avLst/>
          </a:prstGeom>
        </p:spPr>
        <p:txBody>
          <a:bodyPr anchorCtr="0" anchor="ctr" bIns="0" lIns="0" spcFirstLastPara="1" rIns="0" wrap="square" tIns="0">
            <a:noAutofit/>
          </a:bodyPr>
          <a:lstStyle>
            <a:lvl1pPr indent="-400050" lvl="0" marL="457200">
              <a:lnSpc>
                <a:spcPct val="115000"/>
              </a:lnSpc>
              <a:spcBef>
                <a:spcPts val="0"/>
              </a:spcBef>
              <a:spcAft>
                <a:spcPts val="0"/>
              </a:spcAft>
              <a:buClr>
                <a:schemeClr val="accent4"/>
              </a:buClr>
              <a:buSzPts val="2700"/>
              <a:buNone/>
              <a:defRPr sz="2700">
                <a:solidFill>
                  <a:schemeClr val="accent4"/>
                </a:solidFill>
              </a:defRPr>
            </a:lvl1pPr>
            <a:lvl2pPr indent="-400050" lvl="1" marL="914400">
              <a:lnSpc>
                <a:spcPct val="115000"/>
              </a:lnSpc>
              <a:spcBef>
                <a:spcPts val="1800"/>
              </a:spcBef>
              <a:spcAft>
                <a:spcPts val="0"/>
              </a:spcAft>
              <a:buClr>
                <a:schemeClr val="accent4"/>
              </a:buClr>
              <a:buSzPts val="2700"/>
              <a:buAutoNum type="alphaLcPeriod"/>
              <a:defRPr sz="2700">
                <a:solidFill>
                  <a:schemeClr val="accent4"/>
                </a:solidFill>
              </a:defRPr>
            </a:lvl2pPr>
            <a:lvl3pPr indent="-400050" lvl="2" marL="1371600">
              <a:lnSpc>
                <a:spcPct val="115000"/>
              </a:lnSpc>
              <a:spcBef>
                <a:spcPts val="1800"/>
              </a:spcBef>
              <a:spcAft>
                <a:spcPts val="0"/>
              </a:spcAft>
              <a:buClr>
                <a:schemeClr val="accent4"/>
              </a:buClr>
              <a:buSzPts val="2700"/>
              <a:buAutoNum type="romanLcPeriod"/>
              <a:defRPr sz="2700">
                <a:solidFill>
                  <a:schemeClr val="accent4"/>
                </a:solidFill>
              </a:defRPr>
            </a:lvl3pPr>
            <a:lvl4pPr indent="-400050" lvl="3" marL="1828800">
              <a:lnSpc>
                <a:spcPct val="115000"/>
              </a:lnSpc>
              <a:spcBef>
                <a:spcPts val="1800"/>
              </a:spcBef>
              <a:spcAft>
                <a:spcPts val="0"/>
              </a:spcAft>
              <a:buClr>
                <a:schemeClr val="accent4"/>
              </a:buClr>
              <a:buSzPts val="2700"/>
              <a:buAutoNum type="arabicPeriod"/>
              <a:defRPr sz="2700">
                <a:solidFill>
                  <a:schemeClr val="accent4"/>
                </a:solidFill>
              </a:defRPr>
            </a:lvl4pPr>
            <a:lvl5pPr indent="-400050" lvl="4" marL="2286000">
              <a:lnSpc>
                <a:spcPct val="115000"/>
              </a:lnSpc>
              <a:spcBef>
                <a:spcPts val="1800"/>
              </a:spcBef>
              <a:spcAft>
                <a:spcPts val="0"/>
              </a:spcAft>
              <a:buClr>
                <a:schemeClr val="accent4"/>
              </a:buClr>
              <a:buSzPts val="2700"/>
              <a:buAutoNum type="alphaLcPeriod"/>
              <a:defRPr sz="2700">
                <a:solidFill>
                  <a:schemeClr val="accent4"/>
                </a:solidFill>
              </a:defRPr>
            </a:lvl5pPr>
            <a:lvl6pPr indent="-400050" lvl="5" marL="2743200">
              <a:lnSpc>
                <a:spcPct val="115000"/>
              </a:lnSpc>
              <a:spcBef>
                <a:spcPts val="1800"/>
              </a:spcBef>
              <a:spcAft>
                <a:spcPts val="0"/>
              </a:spcAft>
              <a:buClr>
                <a:schemeClr val="accent4"/>
              </a:buClr>
              <a:buSzPts val="2700"/>
              <a:buAutoNum type="romanLcPeriod"/>
              <a:defRPr sz="2700">
                <a:solidFill>
                  <a:schemeClr val="accent4"/>
                </a:solidFill>
              </a:defRPr>
            </a:lvl6pPr>
            <a:lvl7pPr indent="-400050" lvl="6" marL="3200400">
              <a:lnSpc>
                <a:spcPct val="115000"/>
              </a:lnSpc>
              <a:spcBef>
                <a:spcPts val="1800"/>
              </a:spcBef>
              <a:spcAft>
                <a:spcPts val="0"/>
              </a:spcAft>
              <a:buClr>
                <a:schemeClr val="accent4"/>
              </a:buClr>
              <a:buSzPts val="2700"/>
              <a:buAutoNum type="arabicPeriod"/>
              <a:defRPr sz="2700">
                <a:solidFill>
                  <a:schemeClr val="accent4"/>
                </a:solidFill>
              </a:defRPr>
            </a:lvl7pPr>
            <a:lvl8pPr indent="-400050" lvl="7" marL="3657600">
              <a:lnSpc>
                <a:spcPct val="115000"/>
              </a:lnSpc>
              <a:spcBef>
                <a:spcPts val="1800"/>
              </a:spcBef>
              <a:spcAft>
                <a:spcPts val="0"/>
              </a:spcAft>
              <a:buClr>
                <a:schemeClr val="accent4"/>
              </a:buClr>
              <a:buSzPts val="2700"/>
              <a:buAutoNum type="alphaLcPeriod"/>
              <a:defRPr sz="2700">
                <a:solidFill>
                  <a:schemeClr val="accent4"/>
                </a:solidFill>
              </a:defRPr>
            </a:lvl8pPr>
            <a:lvl9pPr indent="-400050" lvl="8" marL="4114800">
              <a:lnSpc>
                <a:spcPct val="115000"/>
              </a:lnSpc>
              <a:spcBef>
                <a:spcPts val="1800"/>
              </a:spcBef>
              <a:spcAft>
                <a:spcPts val="1800"/>
              </a:spcAft>
              <a:buClr>
                <a:schemeClr val="accent4"/>
              </a:buClr>
              <a:buSzPts val="2700"/>
              <a:buAutoNum type="romanLcPeriod"/>
              <a:defRPr sz="2700">
                <a:solidFill>
                  <a:schemeClr val="accent4"/>
                </a:solidFill>
              </a:defRPr>
            </a:lvl9pPr>
          </a:lstStyle>
          <a:p/>
        </p:txBody>
      </p:sp>
      <p:sp>
        <p:nvSpPr>
          <p:cNvPr id="372" name="Google Shape;372;p50"/>
          <p:cNvSpPr txBox="1"/>
          <p:nvPr>
            <p:ph type="title"/>
          </p:nvPr>
        </p:nvSpPr>
        <p:spPr>
          <a:xfrm>
            <a:off x="1527048" y="4301688"/>
            <a:ext cx="4224600" cy="1683600"/>
          </a:xfrm>
          <a:prstGeom prst="rect">
            <a:avLst/>
          </a:prstGeom>
        </p:spPr>
        <p:txBody>
          <a:bodyPr anchorCtr="0" anchor="ctr" bIns="0" lIns="0" spcFirstLastPara="1" rIns="0" wrap="square" tIns="0">
            <a:noAutofit/>
          </a:bodyPr>
          <a:lstStyle>
            <a:lvl1pPr lvl="0">
              <a:spcBef>
                <a:spcPts val="0"/>
              </a:spcBef>
              <a:spcAft>
                <a:spcPts val="0"/>
              </a:spcAft>
              <a:buClr>
                <a:schemeClr val="accent4"/>
              </a:buClr>
              <a:buSzPts val="5600"/>
              <a:buNone/>
              <a:defRPr>
                <a:solidFill>
                  <a:schemeClr val="accent4"/>
                </a:solidFill>
              </a:defRPr>
            </a:lvl1pPr>
            <a:lvl2pPr lvl="1" algn="ctr">
              <a:spcBef>
                <a:spcPts val="0"/>
              </a:spcBef>
              <a:spcAft>
                <a:spcPts val="0"/>
              </a:spcAft>
              <a:buClr>
                <a:schemeClr val="accent4"/>
              </a:buClr>
              <a:buSzPts val="5600"/>
              <a:buNone/>
              <a:defRPr>
                <a:solidFill>
                  <a:schemeClr val="accent4"/>
                </a:solidFill>
              </a:defRPr>
            </a:lvl2pPr>
            <a:lvl3pPr lvl="2" algn="ctr">
              <a:spcBef>
                <a:spcPts val="0"/>
              </a:spcBef>
              <a:spcAft>
                <a:spcPts val="0"/>
              </a:spcAft>
              <a:buClr>
                <a:schemeClr val="accent4"/>
              </a:buClr>
              <a:buSzPts val="5600"/>
              <a:buNone/>
              <a:defRPr>
                <a:solidFill>
                  <a:schemeClr val="accent4"/>
                </a:solidFill>
              </a:defRPr>
            </a:lvl3pPr>
            <a:lvl4pPr lvl="3" algn="ctr">
              <a:spcBef>
                <a:spcPts val="0"/>
              </a:spcBef>
              <a:spcAft>
                <a:spcPts val="0"/>
              </a:spcAft>
              <a:buClr>
                <a:schemeClr val="accent4"/>
              </a:buClr>
              <a:buSzPts val="5600"/>
              <a:buNone/>
              <a:defRPr>
                <a:solidFill>
                  <a:schemeClr val="accent4"/>
                </a:solidFill>
              </a:defRPr>
            </a:lvl4pPr>
            <a:lvl5pPr lvl="4" algn="ctr">
              <a:spcBef>
                <a:spcPts val="0"/>
              </a:spcBef>
              <a:spcAft>
                <a:spcPts val="0"/>
              </a:spcAft>
              <a:buClr>
                <a:schemeClr val="accent4"/>
              </a:buClr>
              <a:buSzPts val="5600"/>
              <a:buNone/>
              <a:defRPr>
                <a:solidFill>
                  <a:schemeClr val="accent4"/>
                </a:solidFill>
              </a:defRPr>
            </a:lvl5pPr>
            <a:lvl6pPr lvl="5" algn="ctr">
              <a:spcBef>
                <a:spcPts val="0"/>
              </a:spcBef>
              <a:spcAft>
                <a:spcPts val="0"/>
              </a:spcAft>
              <a:buClr>
                <a:schemeClr val="accent4"/>
              </a:buClr>
              <a:buSzPts val="5600"/>
              <a:buNone/>
              <a:defRPr>
                <a:solidFill>
                  <a:schemeClr val="accent4"/>
                </a:solidFill>
              </a:defRPr>
            </a:lvl6pPr>
            <a:lvl7pPr lvl="6" algn="ctr">
              <a:spcBef>
                <a:spcPts val="0"/>
              </a:spcBef>
              <a:spcAft>
                <a:spcPts val="0"/>
              </a:spcAft>
              <a:buClr>
                <a:schemeClr val="accent4"/>
              </a:buClr>
              <a:buSzPts val="5600"/>
              <a:buNone/>
              <a:defRPr>
                <a:solidFill>
                  <a:schemeClr val="accent4"/>
                </a:solidFill>
              </a:defRPr>
            </a:lvl7pPr>
            <a:lvl8pPr lvl="7" algn="ctr">
              <a:spcBef>
                <a:spcPts val="0"/>
              </a:spcBef>
              <a:spcAft>
                <a:spcPts val="0"/>
              </a:spcAft>
              <a:buClr>
                <a:schemeClr val="accent4"/>
              </a:buClr>
              <a:buSzPts val="5600"/>
              <a:buNone/>
              <a:defRPr>
                <a:solidFill>
                  <a:schemeClr val="accent4"/>
                </a:solidFill>
              </a:defRPr>
            </a:lvl8pPr>
            <a:lvl9pPr lvl="8" algn="ctr">
              <a:spcBef>
                <a:spcPts val="0"/>
              </a:spcBef>
              <a:spcAft>
                <a:spcPts val="0"/>
              </a:spcAft>
              <a:buClr>
                <a:schemeClr val="accent4"/>
              </a:buClr>
              <a:buSzPts val="5600"/>
              <a:buNone/>
              <a:defRPr>
                <a:solidFill>
                  <a:schemeClr val="accent4"/>
                </a:solidFill>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Agenda_Gradient_Dark">
  <p:cSld name="SECTION_HEADER_2_2_2_1">
    <p:bg>
      <p:bgPr>
        <a:blipFill>
          <a:blip r:embed="rId2">
            <a:alphaModFix/>
          </a:blip>
          <a:stretch>
            <a:fillRect/>
          </a:stretch>
        </a:blipFill>
      </p:bgPr>
    </p:bg>
    <p:spTree>
      <p:nvGrpSpPr>
        <p:cNvPr id="373" name="Shape 373"/>
        <p:cNvGrpSpPr/>
        <p:nvPr/>
      </p:nvGrpSpPr>
      <p:grpSpPr>
        <a:xfrm>
          <a:off x="0" y="0"/>
          <a:ext cx="0" cy="0"/>
          <a:chOff x="0" y="0"/>
          <a:chExt cx="0" cy="0"/>
        </a:xfrm>
      </p:grpSpPr>
      <p:sp>
        <p:nvSpPr>
          <p:cNvPr id="374" name="Google Shape;374;p51"/>
          <p:cNvSpPr txBox="1"/>
          <p:nvPr>
            <p:ph idx="1" type="body"/>
          </p:nvPr>
        </p:nvSpPr>
        <p:spPr>
          <a:xfrm>
            <a:off x="9372600" y="1828050"/>
            <a:ext cx="7163400" cy="6935700"/>
          </a:xfrm>
          <a:prstGeom prst="rect">
            <a:avLst/>
          </a:prstGeom>
        </p:spPr>
        <p:txBody>
          <a:bodyPr anchorCtr="0" anchor="ctr" bIns="0" lIns="0" spcFirstLastPara="1" rIns="0" wrap="square" tIns="0">
            <a:noAutofit/>
          </a:bodyPr>
          <a:lstStyle>
            <a:lvl1pPr indent="-400050" lvl="0" marL="457200">
              <a:lnSpc>
                <a:spcPct val="115000"/>
              </a:lnSpc>
              <a:spcBef>
                <a:spcPts val="0"/>
              </a:spcBef>
              <a:spcAft>
                <a:spcPts val="0"/>
              </a:spcAft>
              <a:buClr>
                <a:schemeClr val="accent4"/>
              </a:buClr>
              <a:buSzPts val="2700"/>
              <a:buNone/>
              <a:defRPr sz="2700">
                <a:solidFill>
                  <a:schemeClr val="accent4"/>
                </a:solidFill>
              </a:defRPr>
            </a:lvl1pPr>
            <a:lvl2pPr indent="-400050" lvl="1" marL="914400">
              <a:lnSpc>
                <a:spcPct val="115000"/>
              </a:lnSpc>
              <a:spcBef>
                <a:spcPts val="1800"/>
              </a:spcBef>
              <a:spcAft>
                <a:spcPts val="0"/>
              </a:spcAft>
              <a:buClr>
                <a:schemeClr val="accent4"/>
              </a:buClr>
              <a:buSzPts val="2700"/>
              <a:buAutoNum type="alphaLcPeriod"/>
              <a:defRPr sz="2700">
                <a:solidFill>
                  <a:schemeClr val="accent4"/>
                </a:solidFill>
              </a:defRPr>
            </a:lvl2pPr>
            <a:lvl3pPr indent="-400050" lvl="2" marL="1371600">
              <a:lnSpc>
                <a:spcPct val="115000"/>
              </a:lnSpc>
              <a:spcBef>
                <a:spcPts val="1800"/>
              </a:spcBef>
              <a:spcAft>
                <a:spcPts val="0"/>
              </a:spcAft>
              <a:buClr>
                <a:schemeClr val="accent4"/>
              </a:buClr>
              <a:buSzPts val="2700"/>
              <a:buAutoNum type="romanLcPeriod"/>
              <a:defRPr sz="2700">
                <a:solidFill>
                  <a:schemeClr val="accent4"/>
                </a:solidFill>
              </a:defRPr>
            </a:lvl3pPr>
            <a:lvl4pPr indent="-400050" lvl="3" marL="1828800">
              <a:lnSpc>
                <a:spcPct val="115000"/>
              </a:lnSpc>
              <a:spcBef>
                <a:spcPts val="1800"/>
              </a:spcBef>
              <a:spcAft>
                <a:spcPts val="0"/>
              </a:spcAft>
              <a:buClr>
                <a:schemeClr val="accent4"/>
              </a:buClr>
              <a:buSzPts val="2700"/>
              <a:buAutoNum type="arabicPeriod"/>
              <a:defRPr sz="2700">
                <a:solidFill>
                  <a:schemeClr val="accent4"/>
                </a:solidFill>
              </a:defRPr>
            </a:lvl4pPr>
            <a:lvl5pPr indent="-400050" lvl="4" marL="2286000">
              <a:lnSpc>
                <a:spcPct val="115000"/>
              </a:lnSpc>
              <a:spcBef>
                <a:spcPts val="1800"/>
              </a:spcBef>
              <a:spcAft>
                <a:spcPts val="0"/>
              </a:spcAft>
              <a:buClr>
                <a:schemeClr val="accent4"/>
              </a:buClr>
              <a:buSzPts val="2700"/>
              <a:buAutoNum type="alphaLcPeriod"/>
              <a:defRPr sz="2700">
                <a:solidFill>
                  <a:schemeClr val="accent4"/>
                </a:solidFill>
              </a:defRPr>
            </a:lvl5pPr>
            <a:lvl6pPr indent="-400050" lvl="5" marL="2743200">
              <a:lnSpc>
                <a:spcPct val="115000"/>
              </a:lnSpc>
              <a:spcBef>
                <a:spcPts val="1800"/>
              </a:spcBef>
              <a:spcAft>
                <a:spcPts val="0"/>
              </a:spcAft>
              <a:buClr>
                <a:schemeClr val="accent4"/>
              </a:buClr>
              <a:buSzPts val="2700"/>
              <a:buAutoNum type="romanLcPeriod"/>
              <a:defRPr sz="2700">
                <a:solidFill>
                  <a:schemeClr val="accent4"/>
                </a:solidFill>
              </a:defRPr>
            </a:lvl6pPr>
            <a:lvl7pPr indent="-400050" lvl="6" marL="3200400">
              <a:lnSpc>
                <a:spcPct val="115000"/>
              </a:lnSpc>
              <a:spcBef>
                <a:spcPts val="1800"/>
              </a:spcBef>
              <a:spcAft>
                <a:spcPts val="0"/>
              </a:spcAft>
              <a:buClr>
                <a:schemeClr val="accent4"/>
              </a:buClr>
              <a:buSzPts val="2700"/>
              <a:buAutoNum type="arabicPeriod"/>
              <a:defRPr sz="2700">
                <a:solidFill>
                  <a:schemeClr val="accent4"/>
                </a:solidFill>
              </a:defRPr>
            </a:lvl7pPr>
            <a:lvl8pPr indent="-400050" lvl="7" marL="3657600">
              <a:lnSpc>
                <a:spcPct val="115000"/>
              </a:lnSpc>
              <a:spcBef>
                <a:spcPts val="1800"/>
              </a:spcBef>
              <a:spcAft>
                <a:spcPts val="0"/>
              </a:spcAft>
              <a:buClr>
                <a:schemeClr val="accent4"/>
              </a:buClr>
              <a:buSzPts val="2700"/>
              <a:buAutoNum type="alphaLcPeriod"/>
              <a:defRPr sz="2700">
                <a:solidFill>
                  <a:schemeClr val="accent4"/>
                </a:solidFill>
              </a:defRPr>
            </a:lvl8pPr>
            <a:lvl9pPr indent="-400050" lvl="8" marL="4114800">
              <a:lnSpc>
                <a:spcPct val="115000"/>
              </a:lnSpc>
              <a:spcBef>
                <a:spcPts val="1800"/>
              </a:spcBef>
              <a:spcAft>
                <a:spcPts val="1800"/>
              </a:spcAft>
              <a:buClr>
                <a:schemeClr val="accent4"/>
              </a:buClr>
              <a:buSzPts val="2700"/>
              <a:buAutoNum type="romanLcPeriod"/>
              <a:defRPr sz="2700">
                <a:solidFill>
                  <a:schemeClr val="accent4"/>
                </a:solidFill>
              </a:defRPr>
            </a:lvl9pPr>
          </a:lstStyle>
          <a:p/>
        </p:txBody>
      </p:sp>
      <p:sp>
        <p:nvSpPr>
          <p:cNvPr id="375" name="Google Shape;375;p51"/>
          <p:cNvSpPr txBox="1"/>
          <p:nvPr>
            <p:ph type="title"/>
          </p:nvPr>
        </p:nvSpPr>
        <p:spPr>
          <a:xfrm>
            <a:off x="1527048" y="4301688"/>
            <a:ext cx="4224600" cy="1683600"/>
          </a:xfrm>
          <a:prstGeom prst="rect">
            <a:avLst/>
          </a:prstGeom>
        </p:spPr>
        <p:txBody>
          <a:bodyPr anchorCtr="0" anchor="ctr" bIns="0" lIns="0" spcFirstLastPara="1" rIns="0" wrap="square" tIns="0">
            <a:noAutofit/>
          </a:bodyPr>
          <a:lstStyle>
            <a:lvl1pPr lvl="0">
              <a:spcBef>
                <a:spcPts val="0"/>
              </a:spcBef>
              <a:spcAft>
                <a:spcPts val="0"/>
              </a:spcAft>
              <a:buClr>
                <a:schemeClr val="accent4"/>
              </a:buClr>
              <a:buSzPts val="5600"/>
              <a:buNone/>
              <a:defRPr>
                <a:solidFill>
                  <a:schemeClr val="accent4"/>
                </a:solidFill>
              </a:defRPr>
            </a:lvl1pPr>
            <a:lvl2pPr lvl="1" algn="ctr">
              <a:spcBef>
                <a:spcPts val="0"/>
              </a:spcBef>
              <a:spcAft>
                <a:spcPts val="0"/>
              </a:spcAft>
              <a:buClr>
                <a:schemeClr val="accent4"/>
              </a:buClr>
              <a:buSzPts val="5600"/>
              <a:buNone/>
              <a:defRPr>
                <a:solidFill>
                  <a:schemeClr val="accent4"/>
                </a:solidFill>
              </a:defRPr>
            </a:lvl2pPr>
            <a:lvl3pPr lvl="2" algn="ctr">
              <a:spcBef>
                <a:spcPts val="0"/>
              </a:spcBef>
              <a:spcAft>
                <a:spcPts val="0"/>
              </a:spcAft>
              <a:buClr>
                <a:schemeClr val="accent4"/>
              </a:buClr>
              <a:buSzPts val="5600"/>
              <a:buNone/>
              <a:defRPr>
                <a:solidFill>
                  <a:schemeClr val="accent4"/>
                </a:solidFill>
              </a:defRPr>
            </a:lvl3pPr>
            <a:lvl4pPr lvl="3" algn="ctr">
              <a:spcBef>
                <a:spcPts val="0"/>
              </a:spcBef>
              <a:spcAft>
                <a:spcPts val="0"/>
              </a:spcAft>
              <a:buClr>
                <a:schemeClr val="accent4"/>
              </a:buClr>
              <a:buSzPts val="5600"/>
              <a:buNone/>
              <a:defRPr>
                <a:solidFill>
                  <a:schemeClr val="accent4"/>
                </a:solidFill>
              </a:defRPr>
            </a:lvl4pPr>
            <a:lvl5pPr lvl="4" algn="ctr">
              <a:spcBef>
                <a:spcPts val="0"/>
              </a:spcBef>
              <a:spcAft>
                <a:spcPts val="0"/>
              </a:spcAft>
              <a:buClr>
                <a:schemeClr val="accent4"/>
              </a:buClr>
              <a:buSzPts val="5600"/>
              <a:buNone/>
              <a:defRPr>
                <a:solidFill>
                  <a:schemeClr val="accent4"/>
                </a:solidFill>
              </a:defRPr>
            </a:lvl5pPr>
            <a:lvl6pPr lvl="5" algn="ctr">
              <a:spcBef>
                <a:spcPts val="0"/>
              </a:spcBef>
              <a:spcAft>
                <a:spcPts val="0"/>
              </a:spcAft>
              <a:buClr>
                <a:schemeClr val="accent4"/>
              </a:buClr>
              <a:buSzPts val="5600"/>
              <a:buNone/>
              <a:defRPr>
                <a:solidFill>
                  <a:schemeClr val="accent4"/>
                </a:solidFill>
              </a:defRPr>
            </a:lvl6pPr>
            <a:lvl7pPr lvl="6" algn="ctr">
              <a:spcBef>
                <a:spcPts val="0"/>
              </a:spcBef>
              <a:spcAft>
                <a:spcPts val="0"/>
              </a:spcAft>
              <a:buClr>
                <a:schemeClr val="accent4"/>
              </a:buClr>
              <a:buSzPts val="5600"/>
              <a:buNone/>
              <a:defRPr>
                <a:solidFill>
                  <a:schemeClr val="accent4"/>
                </a:solidFill>
              </a:defRPr>
            </a:lvl7pPr>
            <a:lvl8pPr lvl="7" algn="ctr">
              <a:spcBef>
                <a:spcPts val="0"/>
              </a:spcBef>
              <a:spcAft>
                <a:spcPts val="0"/>
              </a:spcAft>
              <a:buClr>
                <a:schemeClr val="accent4"/>
              </a:buClr>
              <a:buSzPts val="5600"/>
              <a:buNone/>
              <a:defRPr>
                <a:solidFill>
                  <a:schemeClr val="accent4"/>
                </a:solidFill>
              </a:defRPr>
            </a:lvl8pPr>
            <a:lvl9pPr lvl="8" algn="ctr">
              <a:spcBef>
                <a:spcPts val="0"/>
              </a:spcBef>
              <a:spcAft>
                <a:spcPts val="0"/>
              </a:spcAft>
              <a:buClr>
                <a:schemeClr val="accent4"/>
              </a:buClr>
              <a:buSzPts val="5600"/>
              <a:buNone/>
              <a:defRPr>
                <a:solidFill>
                  <a:schemeClr val="accent4"/>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623400" y="890050"/>
            <a:ext cx="17041200" cy="1145400"/>
          </a:xfrm>
          <a:prstGeom prst="rect">
            <a:avLst/>
          </a:prstGeom>
        </p:spPr>
        <p:txBody>
          <a:bodyPr anchorCtr="0" anchor="t" bIns="167625" lIns="167625" spcFirstLastPara="1" rIns="167625" wrap="square" tIns="167625">
            <a:normAutofit/>
          </a:bodyPr>
          <a:lstStyle>
            <a:lvl1pPr lvl="0">
              <a:spcBef>
                <a:spcPts val="0"/>
              </a:spcBef>
              <a:spcAft>
                <a:spcPts val="0"/>
              </a:spcAft>
              <a:buSzPts val="5133"/>
              <a:buNone/>
              <a:defRPr sz="5133"/>
            </a:lvl1pPr>
            <a:lvl2pPr lvl="1">
              <a:spcBef>
                <a:spcPts val="0"/>
              </a:spcBef>
              <a:spcAft>
                <a:spcPts val="0"/>
              </a:spcAft>
              <a:buSzPts val="5133"/>
              <a:buNone/>
              <a:defRPr sz="5133"/>
            </a:lvl2pPr>
            <a:lvl3pPr lvl="2">
              <a:spcBef>
                <a:spcPts val="0"/>
              </a:spcBef>
              <a:spcAft>
                <a:spcPts val="0"/>
              </a:spcAft>
              <a:buSzPts val="5133"/>
              <a:buNone/>
              <a:defRPr sz="5133"/>
            </a:lvl3pPr>
            <a:lvl4pPr lvl="3">
              <a:spcBef>
                <a:spcPts val="0"/>
              </a:spcBef>
              <a:spcAft>
                <a:spcPts val="0"/>
              </a:spcAft>
              <a:buSzPts val="5133"/>
              <a:buNone/>
              <a:defRPr sz="5133"/>
            </a:lvl4pPr>
            <a:lvl5pPr lvl="4">
              <a:spcBef>
                <a:spcPts val="0"/>
              </a:spcBef>
              <a:spcAft>
                <a:spcPts val="0"/>
              </a:spcAft>
              <a:buSzPts val="5133"/>
              <a:buNone/>
              <a:defRPr sz="5133"/>
            </a:lvl5pPr>
            <a:lvl6pPr lvl="5">
              <a:spcBef>
                <a:spcPts val="0"/>
              </a:spcBef>
              <a:spcAft>
                <a:spcPts val="0"/>
              </a:spcAft>
              <a:buSzPts val="5133"/>
              <a:buNone/>
              <a:defRPr sz="5133"/>
            </a:lvl6pPr>
            <a:lvl7pPr lvl="6">
              <a:spcBef>
                <a:spcPts val="0"/>
              </a:spcBef>
              <a:spcAft>
                <a:spcPts val="0"/>
              </a:spcAft>
              <a:buSzPts val="5133"/>
              <a:buNone/>
              <a:defRPr sz="5133"/>
            </a:lvl7pPr>
            <a:lvl8pPr lvl="7">
              <a:spcBef>
                <a:spcPts val="0"/>
              </a:spcBef>
              <a:spcAft>
                <a:spcPts val="0"/>
              </a:spcAft>
              <a:buSzPts val="5133"/>
              <a:buNone/>
              <a:defRPr sz="5133"/>
            </a:lvl8pPr>
            <a:lvl9pPr lvl="8">
              <a:spcBef>
                <a:spcPts val="0"/>
              </a:spcBef>
              <a:spcAft>
                <a:spcPts val="0"/>
              </a:spcAft>
              <a:buSzPts val="5133"/>
              <a:buNone/>
              <a:defRPr sz="5133"/>
            </a:lvl9pPr>
          </a:lstStyle>
          <a:p/>
        </p:txBody>
      </p:sp>
      <p:sp>
        <p:nvSpPr>
          <p:cNvPr id="27" name="Google Shape;27;p6"/>
          <p:cNvSpPr txBox="1"/>
          <p:nvPr>
            <p:ph idx="12" type="sldNum"/>
          </p:nvPr>
        </p:nvSpPr>
        <p:spPr>
          <a:xfrm>
            <a:off x="16944916" y="9326434"/>
            <a:ext cx="1097400" cy="786900"/>
          </a:xfrm>
          <a:prstGeom prst="rect">
            <a:avLst/>
          </a:prstGeom>
        </p:spPr>
        <p:txBody>
          <a:bodyPr anchorCtr="0" anchor="ctr" bIns="167625" lIns="167625" spcFirstLastPara="1" rIns="167625" wrap="square" tIns="167625">
            <a:normAutofit/>
          </a:bodyPr>
          <a:lstStyle>
            <a:lvl1pPr lvl="0">
              <a:buNone/>
              <a:defRPr sz="1833"/>
            </a:lvl1pPr>
            <a:lvl2pPr lvl="1">
              <a:buNone/>
              <a:defRPr sz="1833"/>
            </a:lvl2pPr>
            <a:lvl3pPr lvl="2">
              <a:buNone/>
              <a:defRPr sz="1833"/>
            </a:lvl3pPr>
            <a:lvl4pPr lvl="3">
              <a:buNone/>
              <a:defRPr sz="1833"/>
            </a:lvl4pPr>
            <a:lvl5pPr lvl="4">
              <a:buNone/>
              <a:defRPr sz="1833"/>
            </a:lvl5pPr>
            <a:lvl6pPr lvl="5">
              <a:buNone/>
              <a:defRPr sz="1833"/>
            </a:lvl6pPr>
            <a:lvl7pPr lvl="6">
              <a:buNone/>
              <a:defRPr sz="1833"/>
            </a:lvl7pPr>
            <a:lvl8pPr lvl="7">
              <a:buNone/>
              <a:defRPr sz="1833"/>
            </a:lvl8pPr>
            <a:lvl9pPr lvl="8">
              <a:buNone/>
              <a:defRPr sz="1833"/>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Agenda_Gradient_Dark_Saturated">
  <p:cSld name="SECTION_HEADER_2_2_2_1_1">
    <p:bg>
      <p:bgPr>
        <a:blipFill>
          <a:blip r:embed="rId2">
            <a:alphaModFix/>
          </a:blip>
          <a:stretch>
            <a:fillRect/>
          </a:stretch>
        </a:blipFill>
      </p:bgPr>
    </p:bg>
    <p:spTree>
      <p:nvGrpSpPr>
        <p:cNvPr id="376" name="Shape 376"/>
        <p:cNvGrpSpPr/>
        <p:nvPr/>
      </p:nvGrpSpPr>
      <p:grpSpPr>
        <a:xfrm>
          <a:off x="0" y="0"/>
          <a:ext cx="0" cy="0"/>
          <a:chOff x="0" y="0"/>
          <a:chExt cx="0" cy="0"/>
        </a:xfrm>
      </p:grpSpPr>
      <p:sp>
        <p:nvSpPr>
          <p:cNvPr id="377" name="Google Shape;377;p52"/>
          <p:cNvSpPr txBox="1"/>
          <p:nvPr>
            <p:ph idx="1" type="body"/>
          </p:nvPr>
        </p:nvSpPr>
        <p:spPr>
          <a:xfrm>
            <a:off x="9372600" y="1828050"/>
            <a:ext cx="7163400" cy="6935700"/>
          </a:xfrm>
          <a:prstGeom prst="rect">
            <a:avLst/>
          </a:prstGeom>
        </p:spPr>
        <p:txBody>
          <a:bodyPr anchorCtr="0" anchor="ctr" bIns="0" lIns="0" spcFirstLastPara="1" rIns="0" wrap="square" tIns="0">
            <a:noAutofit/>
          </a:bodyPr>
          <a:lstStyle>
            <a:lvl1pPr indent="-400050" lvl="0" marL="457200">
              <a:lnSpc>
                <a:spcPct val="115000"/>
              </a:lnSpc>
              <a:spcBef>
                <a:spcPts val="0"/>
              </a:spcBef>
              <a:spcAft>
                <a:spcPts val="0"/>
              </a:spcAft>
              <a:buClr>
                <a:schemeClr val="accent4"/>
              </a:buClr>
              <a:buSzPts val="2700"/>
              <a:buNone/>
              <a:defRPr sz="2700">
                <a:solidFill>
                  <a:schemeClr val="accent4"/>
                </a:solidFill>
              </a:defRPr>
            </a:lvl1pPr>
            <a:lvl2pPr indent="-400050" lvl="1" marL="914400">
              <a:lnSpc>
                <a:spcPct val="115000"/>
              </a:lnSpc>
              <a:spcBef>
                <a:spcPts val="1800"/>
              </a:spcBef>
              <a:spcAft>
                <a:spcPts val="0"/>
              </a:spcAft>
              <a:buClr>
                <a:schemeClr val="accent4"/>
              </a:buClr>
              <a:buSzPts val="2700"/>
              <a:buAutoNum type="alphaLcPeriod"/>
              <a:defRPr sz="2700">
                <a:solidFill>
                  <a:schemeClr val="accent4"/>
                </a:solidFill>
              </a:defRPr>
            </a:lvl2pPr>
            <a:lvl3pPr indent="-400050" lvl="2" marL="1371600">
              <a:lnSpc>
                <a:spcPct val="115000"/>
              </a:lnSpc>
              <a:spcBef>
                <a:spcPts val="1800"/>
              </a:spcBef>
              <a:spcAft>
                <a:spcPts val="0"/>
              </a:spcAft>
              <a:buClr>
                <a:schemeClr val="accent4"/>
              </a:buClr>
              <a:buSzPts val="2700"/>
              <a:buAutoNum type="romanLcPeriod"/>
              <a:defRPr sz="2700">
                <a:solidFill>
                  <a:schemeClr val="accent4"/>
                </a:solidFill>
              </a:defRPr>
            </a:lvl3pPr>
            <a:lvl4pPr indent="-400050" lvl="3" marL="1828800">
              <a:lnSpc>
                <a:spcPct val="115000"/>
              </a:lnSpc>
              <a:spcBef>
                <a:spcPts val="1800"/>
              </a:spcBef>
              <a:spcAft>
                <a:spcPts val="0"/>
              </a:spcAft>
              <a:buClr>
                <a:schemeClr val="accent4"/>
              </a:buClr>
              <a:buSzPts val="2700"/>
              <a:buAutoNum type="arabicPeriod"/>
              <a:defRPr sz="2700">
                <a:solidFill>
                  <a:schemeClr val="accent4"/>
                </a:solidFill>
              </a:defRPr>
            </a:lvl4pPr>
            <a:lvl5pPr indent="-400050" lvl="4" marL="2286000">
              <a:lnSpc>
                <a:spcPct val="115000"/>
              </a:lnSpc>
              <a:spcBef>
                <a:spcPts val="1800"/>
              </a:spcBef>
              <a:spcAft>
                <a:spcPts val="0"/>
              </a:spcAft>
              <a:buClr>
                <a:schemeClr val="accent4"/>
              </a:buClr>
              <a:buSzPts val="2700"/>
              <a:buAutoNum type="alphaLcPeriod"/>
              <a:defRPr sz="2700">
                <a:solidFill>
                  <a:schemeClr val="accent4"/>
                </a:solidFill>
              </a:defRPr>
            </a:lvl5pPr>
            <a:lvl6pPr indent="-400050" lvl="5" marL="2743200">
              <a:lnSpc>
                <a:spcPct val="115000"/>
              </a:lnSpc>
              <a:spcBef>
                <a:spcPts val="1800"/>
              </a:spcBef>
              <a:spcAft>
                <a:spcPts val="0"/>
              </a:spcAft>
              <a:buClr>
                <a:schemeClr val="accent4"/>
              </a:buClr>
              <a:buSzPts val="2700"/>
              <a:buAutoNum type="romanLcPeriod"/>
              <a:defRPr sz="2700">
                <a:solidFill>
                  <a:schemeClr val="accent4"/>
                </a:solidFill>
              </a:defRPr>
            </a:lvl6pPr>
            <a:lvl7pPr indent="-400050" lvl="6" marL="3200400">
              <a:lnSpc>
                <a:spcPct val="115000"/>
              </a:lnSpc>
              <a:spcBef>
                <a:spcPts val="1800"/>
              </a:spcBef>
              <a:spcAft>
                <a:spcPts val="0"/>
              </a:spcAft>
              <a:buClr>
                <a:schemeClr val="accent4"/>
              </a:buClr>
              <a:buSzPts val="2700"/>
              <a:buAutoNum type="arabicPeriod"/>
              <a:defRPr sz="2700">
                <a:solidFill>
                  <a:schemeClr val="accent4"/>
                </a:solidFill>
              </a:defRPr>
            </a:lvl7pPr>
            <a:lvl8pPr indent="-400050" lvl="7" marL="3657600">
              <a:lnSpc>
                <a:spcPct val="115000"/>
              </a:lnSpc>
              <a:spcBef>
                <a:spcPts val="1800"/>
              </a:spcBef>
              <a:spcAft>
                <a:spcPts val="0"/>
              </a:spcAft>
              <a:buClr>
                <a:schemeClr val="accent4"/>
              </a:buClr>
              <a:buSzPts val="2700"/>
              <a:buAutoNum type="alphaLcPeriod"/>
              <a:defRPr sz="2700">
                <a:solidFill>
                  <a:schemeClr val="accent4"/>
                </a:solidFill>
              </a:defRPr>
            </a:lvl8pPr>
            <a:lvl9pPr indent="-400050" lvl="8" marL="4114800">
              <a:lnSpc>
                <a:spcPct val="115000"/>
              </a:lnSpc>
              <a:spcBef>
                <a:spcPts val="1800"/>
              </a:spcBef>
              <a:spcAft>
                <a:spcPts val="1800"/>
              </a:spcAft>
              <a:buClr>
                <a:schemeClr val="accent4"/>
              </a:buClr>
              <a:buSzPts val="2700"/>
              <a:buAutoNum type="romanLcPeriod"/>
              <a:defRPr sz="2700">
                <a:solidFill>
                  <a:schemeClr val="accent4"/>
                </a:solidFill>
              </a:defRPr>
            </a:lvl9pPr>
          </a:lstStyle>
          <a:p/>
        </p:txBody>
      </p:sp>
      <p:sp>
        <p:nvSpPr>
          <p:cNvPr id="378" name="Google Shape;378;p52"/>
          <p:cNvSpPr txBox="1"/>
          <p:nvPr>
            <p:ph type="title"/>
          </p:nvPr>
        </p:nvSpPr>
        <p:spPr>
          <a:xfrm>
            <a:off x="1527048" y="4301688"/>
            <a:ext cx="4224600" cy="1683600"/>
          </a:xfrm>
          <a:prstGeom prst="rect">
            <a:avLst/>
          </a:prstGeom>
        </p:spPr>
        <p:txBody>
          <a:bodyPr anchorCtr="0" anchor="ctr" bIns="0" lIns="0" spcFirstLastPara="1" rIns="0" wrap="square" tIns="0">
            <a:noAutofit/>
          </a:bodyPr>
          <a:lstStyle>
            <a:lvl1pPr lvl="0">
              <a:spcBef>
                <a:spcPts val="0"/>
              </a:spcBef>
              <a:spcAft>
                <a:spcPts val="0"/>
              </a:spcAft>
              <a:buClr>
                <a:schemeClr val="accent4"/>
              </a:buClr>
              <a:buSzPts val="5600"/>
              <a:buNone/>
              <a:defRPr>
                <a:solidFill>
                  <a:schemeClr val="accent4"/>
                </a:solidFill>
              </a:defRPr>
            </a:lvl1pPr>
            <a:lvl2pPr lvl="1" algn="ctr">
              <a:spcBef>
                <a:spcPts val="0"/>
              </a:spcBef>
              <a:spcAft>
                <a:spcPts val="0"/>
              </a:spcAft>
              <a:buClr>
                <a:schemeClr val="accent4"/>
              </a:buClr>
              <a:buSzPts val="5600"/>
              <a:buNone/>
              <a:defRPr>
                <a:solidFill>
                  <a:schemeClr val="accent4"/>
                </a:solidFill>
              </a:defRPr>
            </a:lvl2pPr>
            <a:lvl3pPr lvl="2" algn="ctr">
              <a:spcBef>
                <a:spcPts val="0"/>
              </a:spcBef>
              <a:spcAft>
                <a:spcPts val="0"/>
              </a:spcAft>
              <a:buClr>
                <a:schemeClr val="accent4"/>
              </a:buClr>
              <a:buSzPts val="5600"/>
              <a:buNone/>
              <a:defRPr>
                <a:solidFill>
                  <a:schemeClr val="accent4"/>
                </a:solidFill>
              </a:defRPr>
            </a:lvl3pPr>
            <a:lvl4pPr lvl="3" algn="ctr">
              <a:spcBef>
                <a:spcPts val="0"/>
              </a:spcBef>
              <a:spcAft>
                <a:spcPts val="0"/>
              </a:spcAft>
              <a:buClr>
                <a:schemeClr val="accent4"/>
              </a:buClr>
              <a:buSzPts val="5600"/>
              <a:buNone/>
              <a:defRPr>
                <a:solidFill>
                  <a:schemeClr val="accent4"/>
                </a:solidFill>
              </a:defRPr>
            </a:lvl4pPr>
            <a:lvl5pPr lvl="4" algn="ctr">
              <a:spcBef>
                <a:spcPts val="0"/>
              </a:spcBef>
              <a:spcAft>
                <a:spcPts val="0"/>
              </a:spcAft>
              <a:buClr>
                <a:schemeClr val="accent4"/>
              </a:buClr>
              <a:buSzPts val="5600"/>
              <a:buNone/>
              <a:defRPr>
                <a:solidFill>
                  <a:schemeClr val="accent4"/>
                </a:solidFill>
              </a:defRPr>
            </a:lvl5pPr>
            <a:lvl6pPr lvl="5" algn="ctr">
              <a:spcBef>
                <a:spcPts val="0"/>
              </a:spcBef>
              <a:spcAft>
                <a:spcPts val="0"/>
              </a:spcAft>
              <a:buClr>
                <a:schemeClr val="accent4"/>
              </a:buClr>
              <a:buSzPts val="5600"/>
              <a:buNone/>
              <a:defRPr>
                <a:solidFill>
                  <a:schemeClr val="accent4"/>
                </a:solidFill>
              </a:defRPr>
            </a:lvl6pPr>
            <a:lvl7pPr lvl="6" algn="ctr">
              <a:spcBef>
                <a:spcPts val="0"/>
              </a:spcBef>
              <a:spcAft>
                <a:spcPts val="0"/>
              </a:spcAft>
              <a:buClr>
                <a:schemeClr val="accent4"/>
              </a:buClr>
              <a:buSzPts val="5600"/>
              <a:buNone/>
              <a:defRPr>
                <a:solidFill>
                  <a:schemeClr val="accent4"/>
                </a:solidFill>
              </a:defRPr>
            </a:lvl7pPr>
            <a:lvl8pPr lvl="7" algn="ctr">
              <a:spcBef>
                <a:spcPts val="0"/>
              </a:spcBef>
              <a:spcAft>
                <a:spcPts val="0"/>
              </a:spcAft>
              <a:buClr>
                <a:schemeClr val="accent4"/>
              </a:buClr>
              <a:buSzPts val="5600"/>
              <a:buNone/>
              <a:defRPr>
                <a:solidFill>
                  <a:schemeClr val="accent4"/>
                </a:solidFill>
              </a:defRPr>
            </a:lvl8pPr>
            <a:lvl9pPr lvl="8" algn="ctr">
              <a:spcBef>
                <a:spcPts val="0"/>
              </a:spcBef>
              <a:spcAft>
                <a:spcPts val="0"/>
              </a:spcAft>
              <a:buClr>
                <a:schemeClr val="accent4"/>
              </a:buClr>
              <a:buSzPts val="5600"/>
              <a:buNone/>
              <a:defRPr>
                <a:solidFill>
                  <a:schemeClr val="accent4"/>
                </a:solidFill>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Agenda_Gradient_Light_Saturated">
  <p:cSld name="SECTION_HEADER_2_2_2_1_1_1">
    <p:bg>
      <p:bgPr>
        <a:blipFill>
          <a:blip r:embed="rId2">
            <a:alphaModFix/>
          </a:blip>
          <a:stretch>
            <a:fillRect/>
          </a:stretch>
        </a:blipFill>
      </p:bgPr>
    </p:bg>
    <p:spTree>
      <p:nvGrpSpPr>
        <p:cNvPr id="379" name="Shape 379"/>
        <p:cNvGrpSpPr/>
        <p:nvPr/>
      </p:nvGrpSpPr>
      <p:grpSpPr>
        <a:xfrm>
          <a:off x="0" y="0"/>
          <a:ext cx="0" cy="0"/>
          <a:chOff x="0" y="0"/>
          <a:chExt cx="0" cy="0"/>
        </a:xfrm>
      </p:grpSpPr>
      <p:sp>
        <p:nvSpPr>
          <p:cNvPr id="380" name="Google Shape;380;p53"/>
          <p:cNvSpPr txBox="1"/>
          <p:nvPr>
            <p:ph idx="1" type="body"/>
          </p:nvPr>
        </p:nvSpPr>
        <p:spPr>
          <a:xfrm>
            <a:off x="9372600" y="1828050"/>
            <a:ext cx="7163400" cy="6935700"/>
          </a:xfrm>
          <a:prstGeom prst="rect">
            <a:avLst/>
          </a:prstGeom>
        </p:spPr>
        <p:txBody>
          <a:bodyPr anchorCtr="0" anchor="ctr" bIns="0" lIns="0" spcFirstLastPara="1" rIns="0" wrap="square" tIns="0">
            <a:noAutofit/>
          </a:bodyPr>
          <a:lstStyle>
            <a:lvl1pPr indent="-400050" lvl="0" marL="457200">
              <a:lnSpc>
                <a:spcPct val="115000"/>
              </a:lnSpc>
              <a:spcBef>
                <a:spcPts val="0"/>
              </a:spcBef>
              <a:spcAft>
                <a:spcPts val="0"/>
              </a:spcAft>
              <a:buClr>
                <a:schemeClr val="accent4"/>
              </a:buClr>
              <a:buSzPts val="2700"/>
              <a:buNone/>
              <a:defRPr sz="2700">
                <a:solidFill>
                  <a:schemeClr val="accent4"/>
                </a:solidFill>
              </a:defRPr>
            </a:lvl1pPr>
            <a:lvl2pPr indent="-400050" lvl="1" marL="914400">
              <a:lnSpc>
                <a:spcPct val="115000"/>
              </a:lnSpc>
              <a:spcBef>
                <a:spcPts val="1800"/>
              </a:spcBef>
              <a:spcAft>
                <a:spcPts val="0"/>
              </a:spcAft>
              <a:buClr>
                <a:schemeClr val="accent4"/>
              </a:buClr>
              <a:buSzPts val="2700"/>
              <a:buAutoNum type="alphaLcPeriod"/>
              <a:defRPr sz="2700">
                <a:solidFill>
                  <a:schemeClr val="accent4"/>
                </a:solidFill>
              </a:defRPr>
            </a:lvl2pPr>
            <a:lvl3pPr indent="-400050" lvl="2" marL="1371600">
              <a:lnSpc>
                <a:spcPct val="115000"/>
              </a:lnSpc>
              <a:spcBef>
                <a:spcPts val="1800"/>
              </a:spcBef>
              <a:spcAft>
                <a:spcPts val="0"/>
              </a:spcAft>
              <a:buClr>
                <a:schemeClr val="accent4"/>
              </a:buClr>
              <a:buSzPts val="2700"/>
              <a:buAutoNum type="romanLcPeriod"/>
              <a:defRPr sz="2700">
                <a:solidFill>
                  <a:schemeClr val="accent4"/>
                </a:solidFill>
              </a:defRPr>
            </a:lvl3pPr>
            <a:lvl4pPr indent="-400050" lvl="3" marL="1828800">
              <a:lnSpc>
                <a:spcPct val="115000"/>
              </a:lnSpc>
              <a:spcBef>
                <a:spcPts val="1800"/>
              </a:spcBef>
              <a:spcAft>
                <a:spcPts val="0"/>
              </a:spcAft>
              <a:buClr>
                <a:schemeClr val="accent4"/>
              </a:buClr>
              <a:buSzPts val="2700"/>
              <a:buAutoNum type="arabicPeriod"/>
              <a:defRPr sz="2700">
                <a:solidFill>
                  <a:schemeClr val="accent4"/>
                </a:solidFill>
              </a:defRPr>
            </a:lvl4pPr>
            <a:lvl5pPr indent="-400050" lvl="4" marL="2286000">
              <a:lnSpc>
                <a:spcPct val="115000"/>
              </a:lnSpc>
              <a:spcBef>
                <a:spcPts val="1800"/>
              </a:spcBef>
              <a:spcAft>
                <a:spcPts val="0"/>
              </a:spcAft>
              <a:buClr>
                <a:schemeClr val="accent4"/>
              </a:buClr>
              <a:buSzPts val="2700"/>
              <a:buAutoNum type="alphaLcPeriod"/>
              <a:defRPr sz="2700">
                <a:solidFill>
                  <a:schemeClr val="accent4"/>
                </a:solidFill>
              </a:defRPr>
            </a:lvl5pPr>
            <a:lvl6pPr indent="-400050" lvl="5" marL="2743200">
              <a:lnSpc>
                <a:spcPct val="115000"/>
              </a:lnSpc>
              <a:spcBef>
                <a:spcPts val="1800"/>
              </a:spcBef>
              <a:spcAft>
                <a:spcPts val="0"/>
              </a:spcAft>
              <a:buClr>
                <a:schemeClr val="accent4"/>
              </a:buClr>
              <a:buSzPts val="2700"/>
              <a:buAutoNum type="romanLcPeriod"/>
              <a:defRPr sz="2700">
                <a:solidFill>
                  <a:schemeClr val="accent4"/>
                </a:solidFill>
              </a:defRPr>
            </a:lvl6pPr>
            <a:lvl7pPr indent="-400050" lvl="6" marL="3200400">
              <a:lnSpc>
                <a:spcPct val="115000"/>
              </a:lnSpc>
              <a:spcBef>
                <a:spcPts val="1800"/>
              </a:spcBef>
              <a:spcAft>
                <a:spcPts val="0"/>
              </a:spcAft>
              <a:buClr>
                <a:schemeClr val="accent4"/>
              </a:buClr>
              <a:buSzPts val="2700"/>
              <a:buAutoNum type="arabicPeriod"/>
              <a:defRPr sz="2700">
                <a:solidFill>
                  <a:schemeClr val="accent4"/>
                </a:solidFill>
              </a:defRPr>
            </a:lvl7pPr>
            <a:lvl8pPr indent="-400050" lvl="7" marL="3657600">
              <a:lnSpc>
                <a:spcPct val="115000"/>
              </a:lnSpc>
              <a:spcBef>
                <a:spcPts val="1800"/>
              </a:spcBef>
              <a:spcAft>
                <a:spcPts val="0"/>
              </a:spcAft>
              <a:buClr>
                <a:schemeClr val="accent4"/>
              </a:buClr>
              <a:buSzPts val="2700"/>
              <a:buAutoNum type="alphaLcPeriod"/>
              <a:defRPr sz="2700">
                <a:solidFill>
                  <a:schemeClr val="accent4"/>
                </a:solidFill>
              </a:defRPr>
            </a:lvl8pPr>
            <a:lvl9pPr indent="-400050" lvl="8" marL="4114800">
              <a:lnSpc>
                <a:spcPct val="115000"/>
              </a:lnSpc>
              <a:spcBef>
                <a:spcPts val="1800"/>
              </a:spcBef>
              <a:spcAft>
                <a:spcPts val="1800"/>
              </a:spcAft>
              <a:buClr>
                <a:schemeClr val="accent4"/>
              </a:buClr>
              <a:buSzPts val="2700"/>
              <a:buAutoNum type="romanLcPeriod"/>
              <a:defRPr sz="2700">
                <a:solidFill>
                  <a:schemeClr val="accent4"/>
                </a:solidFill>
              </a:defRPr>
            </a:lvl9pPr>
          </a:lstStyle>
          <a:p/>
        </p:txBody>
      </p:sp>
      <p:sp>
        <p:nvSpPr>
          <p:cNvPr id="381" name="Google Shape;381;p53"/>
          <p:cNvSpPr txBox="1"/>
          <p:nvPr>
            <p:ph type="title"/>
          </p:nvPr>
        </p:nvSpPr>
        <p:spPr>
          <a:xfrm>
            <a:off x="1527048" y="4301688"/>
            <a:ext cx="4224600" cy="1683600"/>
          </a:xfrm>
          <a:prstGeom prst="rect">
            <a:avLst/>
          </a:prstGeom>
        </p:spPr>
        <p:txBody>
          <a:bodyPr anchorCtr="0" anchor="ctr" bIns="0" lIns="0" spcFirstLastPara="1" rIns="0" wrap="square" tIns="0">
            <a:noAutofit/>
          </a:bodyPr>
          <a:lstStyle>
            <a:lvl1pPr lvl="0">
              <a:spcBef>
                <a:spcPts val="0"/>
              </a:spcBef>
              <a:spcAft>
                <a:spcPts val="0"/>
              </a:spcAft>
              <a:buClr>
                <a:schemeClr val="accent4"/>
              </a:buClr>
              <a:buSzPts val="5600"/>
              <a:buNone/>
              <a:defRPr>
                <a:solidFill>
                  <a:schemeClr val="accent4"/>
                </a:solidFill>
              </a:defRPr>
            </a:lvl1pPr>
            <a:lvl2pPr lvl="1" algn="ctr">
              <a:spcBef>
                <a:spcPts val="0"/>
              </a:spcBef>
              <a:spcAft>
                <a:spcPts val="0"/>
              </a:spcAft>
              <a:buClr>
                <a:schemeClr val="accent4"/>
              </a:buClr>
              <a:buSzPts val="5600"/>
              <a:buNone/>
              <a:defRPr>
                <a:solidFill>
                  <a:schemeClr val="accent4"/>
                </a:solidFill>
              </a:defRPr>
            </a:lvl2pPr>
            <a:lvl3pPr lvl="2" algn="ctr">
              <a:spcBef>
                <a:spcPts val="0"/>
              </a:spcBef>
              <a:spcAft>
                <a:spcPts val="0"/>
              </a:spcAft>
              <a:buClr>
                <a:schemeClr val="accent4"/>
              </a:buClr>
              <a:buSzPts val="5600"/>
              <a:buNone/>
              <a:defRPr>
                <a:solidFill>
                  <a:schemeClr val="accent4"/>
                </a:solidFill>
              </a:defRPr>
            </a:lvl3pPr>
            <a:lvl4pPr lvl="3" algn="ctr">
              <a:spcBef>
                <a:spcPts val="0"/>
              </a:spcBef>
              <a:spcAft>
                <a:spcPts val="0"/>
              </a:spcAft>
              <a:buClr>
                <a:schemeClr val="accent4"/>
              </a:buClr>
              <a:buSzPts val="5600"/>
              <a:buNone/>
              <a:defRPr>
                <a:solidFill>
                  <a:schemeClr val="accent4"/>
                </a:solidFill>
              </a:defRPr>
            </a:lvl4pPr>
            <a:lvl5pPr lvl="4" algn="ctr">
              <a:spcBef>
                <a:spcPts val="0"/>
              </a:spcBef>
              <a:spcAft>
                <a:spcPts val="0"/>
              </a:spcAft>
              <a:buClr>
                <a:schemeClr val="accent4"/>
              </a:buClr>
              <a:buSzPts val="5600"/>
              <a:buNone/>
              <a:defRPr>
                <a:solidFill>
                  <a:schemeClr val="accent4"/>
                </a:solidFill>
              </a:defRPr>
            </a:lvl5pPr>
            <a:lvl6pPr lvl="5" algn="ctr">
              <a:spcBef>
                <a:spcPts val="0"/>
              </a:spcBef>
              <a:spcAft>
                <a:spcPts val="0"/>
              </a:spcAft>
              <a:buClr>
                <a:schemeClr val="accent4"/>
              </a:buClr>
              <a:buSzPts val="5600"/>
              <a:buNone/>
              <a:defRPr>
                <a:solidFill>
                  <a:schemeClr val="accent4"/>
                </a:solidFill>
              </a:defRPr>
            </a:lvl6pPr>
            <a:lvl7pPr lvl="6" algn="ctr">
              <a:spcBef>
                <a:spcPts val="0"/>
              </a:spcBef>
              <a:spcAft>
                <a:spcPts val="0"/>
              </a:spcAft>
              <a:buClr>
                <a:schemeClr val="accent4"/>
              </a:buClr>
              <a:buSzPts val="5600"/>
              <a:buNone/>
              <a:defRPr>
                <a:solidFill>
                  <a:schemeClr val="accent4"/>
                </a:solidFill>
              </a:defRPr>
            </a:lvl7pPr>
            <a:lvl8pPr lvl="7" algn="ctr">
              <a:spcBef>
                <a:spcPts val="0"/>
              </a:spcBef>
              <a:spcAft>
                <a:spcPts val="0"/>
              </a:spcAft>
              <a:buClr>
                <a:schemeClr val="accent4"/>
              </a:buClr>
              <a:buSzPts val="5600"/>
              <a:buNone/>
              <a:defRPr>
                <a:solidFill>
                  <a:schemeClr val="accent4"/>
                </a:solidFill>
              </a:defRPr>
            </a:lvl8pPr>
            <a:lvl9pPr lvl="8" algn="ctr">
              <a:spcBef>
                <a:spcPts val="0"/>
              </a:spcBef>
              <a:spcAft>
                <a:spcPts val="0"/>
              </a:spcAft>
              <a:buClr>
                <a:schemeClr val="accent4"/>
              </a:buClr>
              <a:buSzPts val="5600"/>
              <a:buNone/>
              <a:defRPr>
                <a:solidFill>
                  <a:schemeClr val="accent4"/>
                </a:solidFill>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Agenda_Gradient_Light">
  <p:cSld name="SECTION_HEADER_2_2_2_1_1_1_1">
    <p:bg>
      <p:bgPr>
        <a:blipFill>
          <a:blip r:embed="rId2">
            <a:alphaModFix/>
          </a:blip>
          <a:stretch>
            <a:fillRect/>
          </a:stretch>
        </a:blipFill>
      </p:bgPr>
    </p:bg>
    <p:spTree>
      <p:nvGrpSpPr>
        <p:cNvPr id="382" name="Shape 382"/>
        <p:cNvGrpSpPr/>
        <p:nvPr/>
      </p:nvGrpSpPr>
      <p:grpSpPr>
        <a:xfrm>
          <a:off x="0" y="0"/>
          <a:ext cx="0" cy="0"/>
          <a:chOff x="0" y="0"/>
          <a:chExt cx="0" cy="0"/>
        </a:xfrm>
      </p:grpSpPr>
      <p:sp>
        <p:nvSpPr>
          <p:cNvPr id="383" name="Google Shape;383;p54"/>
          <p:cNvSpPr txBox="1"/>
          <p:nvPr>
            <p:ph idx="1" type="body"/>
          </p:nvPr>
        </p:nvSpPr>
        <p:spPr>
          <a:xfrm>
            <a:off x="9372600" y="1828050"/>
            <a:ext cx="7163400" cy="6935700"/>
          </a:xfrm>
          <a:prstGeom prst="rect">
            <a:avLst/>
          </a:prstGeom>
        </p:spPr>
        <p:txBody>
          <a:bodyPr anchorCtr="0" anchor="ctr" bIns="0" lIns="0" spcFirstLastPara="1" rIns="0" wrap="square" tIns="0">
            <a:noAutofit/>
          </a:bodyPr>
          <a:lstStyle>
            <a:lvl1pPr indent="-400050" lvl="0" marL="457200">
              <a:lnSpc>
                <a:spcPct val="115000"/>
              </a:lnSpc>
              <a:spcBef>
                <a:spcPts val="0"/>
              </a:spcBef>
              <a:spcAft>
                <a:spcPts val="0"/>
              </a:spcAft>
              <a:buSzPts val="2700"/>
              <a:buNone/>
              <a:defRPr sz="2700"/>
            </a:lvl1pPr>
            <a:lvl2pPr indent="-400050" lvl="1" marL="914400">
              <a:lnSpc>
                <a:spcPct val="115000"/>
              </a:lnSpc>
              <a:spcBef>
                <a:spcPts val="1800"/>
              </a:spcBef>
              <a:spcAft>
                <a:spcPts val="0"/>
              </a:spcAft>
              <a:buSzPts val="2700"/>
              <a:buAutoNum type="alphaLcPeriod"/>
              <a:defRPr sz="2700"/>
            </a:lvl2pPr>
            <a:lvl3pPr indent="-400050" lvl="2" marL="1371600">
              <a:lnSpc>
                <a:spcPct val="115000"/>
              </a:lnSpc>
              <a:spcBef>
                <a:spcPts val="1800"/>
              </a:spcBef>
              <a:spcAft>
                <a:spcPts val="0"/>
              </a:spcAft>
              <a:buSzPts val="2700"/>
              <a:buAutoNum type="romanLcPeriod"/>
              <a:defRPr sz="2700"/>
            </a:lvl3pPr>
            <a:lvl4pPr indent="-400050" lvl="3" marL="1828800">
              <a:lnSpc>
                <a:spcPct val="115000"/>
              </a:lnSpc>
              <a:spcBef>
                <a:spcPts val="1800"/>
              </a:spcBef>
              <a:spcAft>
                <a:spcPts val="0"/>
              </a:spcAft>
              <a:buSzPts val="2700"/>
              <a:buAutoNum type="arabicPeriod"/>
              <a:defRPr sz="2700"/>
            </a:lvl4pPr>
            <a:lvl5pPr indent="-400050" lvl="4" marL="2286000">
              <a:lnSpc>
                <a:spcPct val="115000"/>
              </a:lnSpc>
              <a:spcBef>
                <a:spcPts val="1800"/>
              </a:spcBef>
              <a:spcAft>
                <a:spcPts val="0"/>
              </a:spcAft>
              <a:buSzPts val="2700"/>
              <a:buAutoNum type="alphaLcPeriod"/>
              <a:defRPr sz="2700"/>
            </a:lvl5pPr>
            <a:lvl6pPr indent="-400050" lvl="5" marL="2743200">
              <a:lnSpc>
                <a:spcPct val="115000"/>
              </a:lnSpc>
              <a:spcBef>
                <a:spcPts val="1800"/>
              </a:spcBef>
              <a:spcAft>
                <a:spcPts val="0"/>
              </a:spcAft>
              <a:buSzPts val="2700"/>
              <a:buAutoNum type="romanLcPeriod"/>
              <a:defRPr sz="2700"/>
            </a:lvl6pPr>
            <a:lvl7pPr indent="-400050" lvl="6" marL="3200400">
              <a:lnSpc>
                <a:spcPct val="115000"/>
              </a:lnSpc>
              <a:spcBef>
                <a:spcPts val="1800"/>
              </a:spcBef>
              <a:spcAft>
                <a:spcPts val="0"/>
              </a:spcAft>
              <a:buSzPts val="2700"/>
              <a:buAutoNum type="arabicPeriod"/>
              <a:defRPr sz="2700"/>
            </a:lvl7pPr>
            <a:lvl8pPr indent="-400050" lvl="7" marL="3657600">
              <a:lnSpc>
                <a:spcPct val="115000"/>
              </a:lnSpc>
              <a:spcBef>
                <a:spcPts val="1800"/>
              </a:spcBef>
              <a:spcAft>
                <a:spcPts val="0"/>
              </a:spcAft>
              <a:buSzPts val="2700"/>
              <a:buAutoNum type="alphaLcPeriod"/>
              <a:defRPr sz="2700"/>
            </a:lvl8pPr>
            <a:lvl9pPr indent="-400050" lvl="8" marL="4114800">
              <a:lnSpc>
                <a:spcPct val="115000"/>
              </a:lnSpc>
              <a:spcBef>
                <a:spcPts val="1800"/>
              </a:spcBef>
              <a:spcAft>
                <a:spcPts val="1800"/>
              </a:spcAft>
              <a:buSzPts val="2700"/>
              <a:buAutoNum type="romanLcPeriod"/>
              <a:defRPr sz="2700"/>
            </a:lvl9pPr>
          </a:lstStyle>
          <a:p/>
        </p:txBody>
      </p:sp>
      <p:sp>
        <p:nvSpPr>
          <p:cNvPr id="384" name="Google Shape;384;p54"/>
          <p:cNvSpPr txBox="1"/>
          <p:nvPr>
            <p:ph type="title"/>
          </p:nvPr>
        </p:nvSpPr>
        <p:spPr>
          <a:xfrm>
            <a:off x="1527048" y="4301688"/>
            <a:ext cx="4224600" cy="1683600"/>
          </a:xfrm>
          <a:prstGeom prst="rect">
            <a:avLst/>
          </a:prstGeom>
        </p:spPr>
        <p:txBody>
          <a:bodyPr anchorCtr="0" anchor="ctr" bIns="0" lIns="0" spcFirstLastPara="1" rIns="0" wrap="square" tIns="0">
            <a:noAutofit/>
          </a:bodyPr>
          <a:lstStyle>
            <a:lvl1pPr lvl="0">
              <a:spcBef>
                <a:spcPts val="0"/>
              </a:spcBef>
              <a:spcAft>
                <a:spcPts val="0"/>
              </a:spcAft>
              <a:buSzPts val="5600"/>
              <a:buNone/>
              <a:defRPr/>
            </a:lvl1pPr>
            <a:lvl2pPr lvl="1" algn="ctr">
              <a:spcBef>
                <a:spcPts val="0"/>
              </a:spcBef>
              <a:spcAft>
                <a:spcPts val="0"/>
              </a:spcAft>
              <a:buSzPts val="5600"/>
              <a:buNone/>
              <a:defRPr/>
            </a:lvl2pPr>
            <a:lvl3pPr lvl="2" algn="ctr">
              <a:spcBef>
                <a:spcPts val="0"/>
              </a:spcBef>
              <a:spcAft>
                <a:spcPts val="0"/>
              </a:spcAft>
              <a:buSzPts val="5600"/>
              <a:buNone/>
              <a:defRPr/>
            </a:lvl3pPr>
            <a:lvl4pPr lvl="3" algn="ctr">
              <a:spcBef>
                <a:spcPts val="0"/>
              </a:spcBef>
              <a:spcAft>
                <a:spcPts val="0"/>
              </a:spcAft>
              <a:buSzPts val="5600"/>
              <a:buNone/>
              <a:defRPr/>
            </a:lvl4pPr>
            <a:lvl5pPr lvl="4" algn="ctr">
              <a:spcBef>
                <a:spcPts val="0"/>
              </a:spcBef>
              <a:spcAft>
                <a:spcPts val="0"/>
              </a:spcAft>
              <a:buSzPts val="5600"/>
              <a:buNone/>
              <a:defRPr/>
            </a:lvl5pPr>
            <a:lvl6pPr lvl="5" algn="ctr">
              <a:spcBef>
                <a:spcPts val="0"/>
              </a:spcBef>
              <a:spcAft>
                <a:spcPts val="0"/>
              </a:spcAft>
              <a:buSzPts val="5600"/>
              <a:buNone/>
              <a:defRPr/>
            </a:lvl6pPr>
            <a:lvl7pPr lvl="6" algn="ctr">
              <a:spcBef>
                <a:spcPts val="0"/>
              </a:spcBef>
              <a:spcAft>
                <a:spcPts val="0"/>
              </a:spcAft>
              <a:buSzPts val="5600"/>
              <a:buNone/>
              <a:defRPr/>
            </a:lvl7pPr>
            <a:lvl8pPr lvl="7" algn="ctr">
              <a:spcBef>
                <a:spcPts val="0"/>
              </a:spcBef>
              <a:spcAft>
                <a:spcPts val="0"/>
              </a:spcAft>
              <a:buSzPts val="5600"/>
              <a:buNone/>
              <a:defRPr/>
            </a:lvl8pPr>
            <a:lvl9pPr lvl="8" algn="ctr">
              <a:spcBef>
                <a:spcPts val="0"/>
              </a:spcBef>
              <a:spcAft>
                <a:spcPts val="0"/>
              </a:spcAft>
              <a:buSzPts val="5600"/>
              <a:buNone/>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Schedule">
  <p:cSld name="SECTION_HEADER_2_2_1_1">
    <p:bg>
      <p:bgPr>
        <a:solidFill>
          <a:schemeClr val="dk1"/>
        </a:solidFill>
      </p:bgPr>
    </p:bg>
    <p:spTree>
      <p:nvGrpSpPr>
        <p:cNvPr id="385" name="Shape 385"/>
        <p:cNvGrpSpPr/>
        <p:nvPr/>
      </p:nvGrpSpPr>
      <p:grpSpPr>
        <a:xfrm>
          <a:off x="0" y="0"/>
          <a:ext cx="0" cy="0"/>
          <a:chOff x="0" y="0"/>
          <a:chExt cx="0" cy="0"/>
        </a:xfrm>
      </p:grpSpPr>
      <p:sp>
        <p:nvSpPr>
          <p:cNvPr id="386" name="Google Shape;386;p55"/>
          <p:cNvSpPr txBox="1"/>
          <p:nvPr>
            <p:ph type="title"/>
          </p:nvPr>
        </p:nvSpPr>
        <p:spPr>
          <a:xfrm>
            <a:off x="1527048" y="4301688"/>
            <a:ext cx="4224600" cy="1683600"/>
          </a:xfrm>
          <a:prstGeom prst="rect">
            <a:avLst/>
          </a:prstGeom>
        </p:spPr>
        <p:txBody>
          <a:bodyPr anchorCtr="0" anchor="ctr" bIns="0" lIns="0" spcFirstLastPara="1" rIns="0" wrap="square" tIns="0">
            <a:noAutofit/>
          </a:bodyPr>
          <a:lstStyle>
            <a:lvl1pPr lvl="0">
              <a:spcBef>
                <a:spcPts val="0"/>
              </a:spcBef>
              <a:spcAft>
                <a:spcPts val="0"/>
              </a:spcAft>
              <a:buClr>
                <a:schemeClr val="accent4"/>
              </a:buClr>
              <a:buSzPts val="5600"/>
              <a:buNone/>
              <a:defRPr>
                <a:solidFill>
                  <a:schemeClr val="accent4"/>
                </a:solidFill>
              </a:defRPr>
            </a:lvl1pPr>
            <a:lvl2pPr lvl="1" algn="ctr">
              <a:spcBef>
                <a:spcPts val="0"/>
              </a:spcBef>
              <a:spcAft>
                <a:spcPts val="0"/>
              </a:spcAft>
              <a:buClr>
                <a:schemeClr val="accent4"/>
              </a:buClr>
              <a:buSzPts val="5600"/>
              <a:buNone/>
              <a:defRPr>
                <a:solidFill>
                  <a:schemeClr val="accent4"/>
                </a:solidFill>
              </a:defRPr>
            </a:lvl2pPr>
            <a:lvl3pPr lvl="2" algn="ctr">
              <a:spcBef>
                <a:spcPts val="0"/>
              </a:spcBef>
              <a:spcAft>
                <a:spcPts val="0"/>
              </a:spcAft>
              <a:buClr>
                <a:schemeClr val="accent4"/>
              </a:buClr>
              <a:buSzPts val="5600"/>
              <a:buNone/>
              <a:defRPr>
                <a:solidFill>
                  <a:schemeClr val="accent4"/>
                </a:solidFill>
              </a:defRPr>
            </a:lvl3pPr>
            <a:lvl4pPr lvl="3" algn="ctr">
              <a:spcBef>
                <a:spcPts val="0"/>
              </a:spcBef>
              <a:spcAft>
                <a:spcPts val="0"/>
              </a:spcAft>
              <a:buClr>
                <a:schemeClr val="accent4"/>
              </a:buClr>
              <a:buSzPts val="5600"/>
              <a:buNone/>
              <a:defRPr>
                <a:solidFill>
                  <a:schemeClr val="accent4"/>
                </a:solidFill>
              </a:defRPr>
            </a:lvl4pPr>
            <a:lvl5pPr lvl="4" algn="ctr">
              <a:spcBef>
                <a:spcPts val="0"/>
              </a:spcBef>
              <a:spcAft>
                <a:spcPts val="0"/>
              </a:spcAft>
              <a:buClr>
                <a:schemeClr val="accent4"/>
              </a:buClr>
              <a:buSzPts val="5600"/>
              <a:buNone/>
              <a:defRPr>
                <a:solidFill>
                  <a:schemeClr val="accent4"/>
                </a:solidFill>
              </a:defRPr>
            </a:lvl5pPr>
            <a:lvl6pPr lvl="5" algn="ctr">
              <a:spcBef>
                <a:spcPts val="0"/>
              </a:spcBef>
              <a:spcAft>
                <a:spcPts val="0"/>
              </a:spcAft>
              <a:buClr>
                <a:schemeClr val="accent4"/>
              </a:buClr>
              <a:buSzPts val="5600"/>
              <a:buNone/>
              <a:defRPr>
                <a:solidFill>
                  <a:schemeClr val="accent4"/>
                </a:solidFill>
              </a:defRPr>
            </a:lvl6pPr>
            <a:lvl7pPr lvl="6" algn="ctr">
              <a:spcBef>
                <a:spcPts val="0"/>
              </a:spcBef>
              <a:spcAft>
                <a:spcPts val="0"/>
              </a:spcAft>
              <a:buClr>
                <a:schemeClr val="accent4"/>
              </a:buClr>
              <a:buSzPts val="5600"/>
              <a:buNone/>
              <a:defRPr>
                <a:solidFill>
                  <a:schemeClr val="accent4"/>
                </a:solidFill>
              </a:defRPr>
            </a:lvl7pPr>
            <a:lvl8pPr lvl="7" algn="ctr">
              <a:spcBef>
                <a:spcPts val="0"/>
              </a:spcBef>
              <a:spcAft>
                <a:spcPts val="0"/>
              </a:spcAft>
              <a:buClr>
                <a:schemeClr val="accent4"/>
              </a:buClr>
              <a:buSzPts val="5600"/>
              <a:buNone/>
              <a:defRPr>
                <a:solidFill>
                  <a:schemeClr val="accent4"/>
                </a:solidFill>
              </a:defRPr>
            </a:lvl8pPr>
            <a:lvl9pPr lvl="8" algn="ctr">
              <a:spcBef>
                <a:spcPts val="0"/>
              </a:spcBef>
              <a:spcAft>
                <a:spcPts val="0"/>
              </a:spcAft>
              <a:buClr>
                <a:schemeClr val="accent4"/>
              </a:buClr>
              <a:buSzPts val="5600"/>
              <a:buNone/>
              <a:defRPr>
                <a:solidFill>
                  <a:schemeClr val="accent4"/>
                </a:solidFill>
              </a:defRPr>
            </a:lvl9pPr>
          </a:lstStyle>
          <a:p/>
        </p:txBody>
      </p:sp>
      <p:sp>
        <p:nvSpPr>
          <p:cNvPr id="387" name="Google Shape;387;p55"/>
          <p:cNvSpPr txBox="1"/>
          <p:nvPr>
            <p:ph idx="1" type="subTitle"/>
          </p:nvPr>
        </p:nvSpPr>
        <p:spPr>
          <a:xfrm>
            <a:off x="8586216" y="2385095"/>
            <a:ext cx="4224600" cy="822900"/>
          </a:xfrm>
          <a:prstGeom prst="rect">
            <a:avLst/>
          </a:prstGeom>
        </p:spPr>
        <p:txBody>
          <a:bodyPr anchorCtr="0" anchor="t" bIns="0" lIns="0" spcFirstLastPara="1" rIns="0" wrap="square" tIns="0">
            <a:noAutofit/>
          </a:bodyPr>
          <a:lstStyle>
            <a:lvl1pPr indent="0" lvl="0" marL="0" marR="0" algn="l">
              <a:lnSpc>
                <a:spcPct val="110000"/>
              </a:lnSpc>
              <a:spcBef>
                <a:spcPts val="0"/>
              </a:spcBef>
              <a:spcAft>
                <a:spcPts val="0"/>
              </a:spcAft>
              <a:buNone/>
              <a:defRPr sz="2700">
                <a:solidFill>
                  <a:schemeClr val="accent4"/>
                </a:solidFill>
              </a:defRPr>
            </a:lvl1pPr>
            <a:lvl2pPr lvl="1">
              <a:lnSpc>
                <a:spcPct val="110000"/>
              </a:lnSpc>
              <a:spcBef>
                <a:spcPts val="0"/>
              </a:spcBef>
              <a:spcAft>
                <a:spcPts val="0"/>
              </a:spcAft>
              <a:buNone/>
              <a:defRPr sz="2700">
                <a:solidFill>
                  <a:schemeClr val="accent4"/>
                </a:solidFill>
              </a:defRPr>
            </a:lvl2pPr>
            <a:lvl3pPr lvl="2">
              <a:lnSpc>
                <a:spcPct val="110000"/>
              </a:lnSpc>
              <a:spcBef>
                <a:spcPts val="0"/>
              </a:spcBef>
              <a:spcAft>
                <a:spcPts val="0"/>
              </a:spcAft>
              <a:buNone/>
              <a:defRPr sz="2700">
                <a:solidFill>
                  <a:schemeClr val="accent4"/>
                </a:solidFill>
              </a:defRPr>
            </a:lvl3pPr>
            <a:lvl4pPr lvl="3">
              <a:lnSpc>
                <a:spcPct val="110000"/>
              </a:lnSpc>
              <a:spcBef>
                <a:spcPts val="0"/>
              </a:spcBef>
              <a:spcAft>
                <a:spcPts val="0"/>
              </a:spcAft>
              <a:buNone/>
              <a:defRPr sz="2700">
                <a:solidFill>
                  <a:schemeClr val="accent4"/>
                </a:solidFill>
              </a:defRPr>
            </a:lvl4pPr>
            <a:lvl5pPr lvl="4">
              <a:lnSpc>
                <a:spcPct val="110000"/>
              </a:lnSpc>
              <a:spcBef>
                <a:spcPts val="0"/>
              </a:spcBef>
              <a:spcAft>
                <a:spcPts val="0"/>
              </a:spcAft>
              <a:buNone/>
              <a:defRPr sz="2700">
                <a:solidFill>
                  <a:schemeClr val="accent4"/>
                </a:solidFill>
              </a:defRPr>
            </a:lvl5pPr>
            <a:lvl6pPr lvl="5">
              <a:lnSpc>
                <a:spcPct val="110000"/>
              </a:lnSpc>
              <a:spcBef>
                <a:spcPts val="0"/>
              </a:spcBef>
              <a:spcAft>
                <a:spcPts val="0"/>
              </a:spcAft>
              <a:buNone/>
              <a:defRPr sz="2700">
                <a:solidFill>
                  <a:schemeClr val="accent4"/>
                </a:solidFill>
              </a:defRPr>
            </a:lvl6pPr>
            <a:lvl7pPr lvl="6">
              <a:lnSpc>
                <a:spcPct val="110000"/>
              </a:lnSpc>
              <a:spcBef>
                <a:spcPts val="0"/>
              </a:spcBef>
              <a:spcAft>
                <a:spcPts val="0"/>
              </a:spcAft>
              <a:buNone/>
              <a:defRPr sz="2700">
                <a:solidFill>
                  <a:schemeClr val="accent4"/>
                </a:solidFill>
              </a:defRPr>
            </a:lvl7pPr>
            <a:lvl8pPr lvl="7">
              <a:lnSpc>
                <a:spcPct val="110000"/>
              </a:lnSpc>
              <a:spcBef>
                <a:spcPts val="0"/>
              </a:spcBef>
              <a:spcAft>
                <a:spcPts val="0"/>
              </a:spcAft>
              <a:buNone/>
              <a:defRPr sz="2700">
                <a:solidFill>
                  <a:schemeClr val="accent4"/>
                </a:solidFill>
              </a:defRPr>
            </a:lvl8pPr>
            <a:lvl9pPr lvl="8">
              <a:lnSpc>
                <a:spcPct val="110000"/>
              </a:lnSpc>
              <a:spcBef>
                <a:spcPts val="0"/>
              </a:spcBef>
              <a:spcAft>
                <a:spcPts val="0"/>
              </a:spcAft>
              <a:buNone/>
              <a:defRPr sz="2700">
                <a:solidFill>
                  <a:schemeClr val="accent4"/>
                </a:solidFill>
              </a:defRPr>
            </a:lvl9pPr>
          </a:lstStyle>
          <a:p/>
        </p:txBody>
      </p:sp>
      <p:sp>
        <p:nvSpPr>
          <p:cNvPr id="388" name="Google Shape;388;p55"/>
          <p:cNvSpPr txBox="1"/>
          <p:nvPr>
            <p:ph idx="2" type="subTitle"/>
          </p:nvPr>
        </p:nvSpPr>
        <p:spPr>
          <a:xfrm>
            <a:off x="13405104" y="2385095"/>
            <a:ext cx="4224600" cy="822900"/>
          </a:xfrm>
          <a:prstGeom prst="rect">
            <a:avLst/>
          </a:prstGeom>
        </p:spPr>
        <p:txBody>
          <a:bodyPr anchorCtr="0" anchor="t" bIns="0" lIns="0" spcFirstLastPara="1" rIns="0" wrap="square" tIns="0">
            <a:noAutofit/>
          </a:bodyPr>
          <a:lstStyle>
            <a:lvl1pPr indent="0" lvl="0" marL="0" marR="0" algn="l">
              <a:lnSpc>
                <a:spcPct val="110000"/>
              </a:lnSpc>
              <a:spcBef>
                <a:spcPts val="0"/>
              </a:spcBef>
              <a:spcAft>
                <a:spcPts val="0"/>
              </a:spcAft>
              <a:buNone/>
              <a:defRPr sz="2700">
                <a:solidFill>
                  <a:schemeClr val="accent4"/>
                </a:solidFill>
              </a:defRPr>
            </a:lvl1pPr>
            <a:lvl2pPr lvl="1">
              <a:lnSpc>
                <a:spcPct val="110000"/>
              </a:lnSpc>
              <a:spcBef>
                <a:spcPts val="0"/>
              </a:spcBef>
              <a:spcAft>
                <a:spcPts val="0"/>
              </a:spcAft>
              <a:buNone/>
              <a:defRPr sz="2700">
                <a:solidFill>
                  <a:schemeClr val="accent4"/>
                </a:solidFill>
              </a:defRPr>
            </a:lvl2pPr>
            <a:lvl3pPr lvl="2">
              <a:lnSpc>
                <a:spcPct val="110000"/>
              </a:lnSpc>
              <a:spcBef>
                <a:spcPts val="0"/>
              </a:spcBef>
              <a:spcAft>
                <a:spcPts val="0"/>
              </a:spcAft>
              <a:buNone/>
              <a:defRPr sz="2700">
                <a:solidFill>
                  <a:schemeClr val="accent4"/>
                </a:solidFill>
              </a:defRPr>
            </a:lvl3pPr>
            <a:lvl4pPr lvl="3">
              <a:lnSpc>
                <a:spcPct val="110000"/>
              </a:lnSpc>
              <a:spcBef>
                <a:spcPts val="0"/>
              </a:spcBef>
              <a:spcAft>
                <a:spcPts val="0"/>
              </a:spcAft>
              <a:buNone/>
              <a:defRPr sz="2700">
                <a:solidFill>
                  <a:schemeClr val="accent4"/>
                </a:solidFill>
              </a:defRPr>
            </a:lvl4pPr>
            <a:lvl5pPr lvl="4">
              <a:lnSpc>
                <a:spcPct val="110000"/>
              </a:lnSpc>
              <a:spcBef>
                <a:spcPts val="0"/>
              </a:spcBef>
              <a:spcAft>
                <a:spcPts val="0"/>
              </a:spcAft>
              <a:buNone/>
              <a:defRPr sz="2700">
                <a:solidFill>
                  <a:schemeClr val="accent4"/>
                </a:solidFill>
              </a:defRPr>
            </a:lvl5pPr>
            <a:lvl6pPr lvl="5">
              <a:lnSpc>
                <a:spcPct val="110000"/>
              </a:lnSpc>
              <a:spcBef>
                <a:spcPts val="0"/>
              </a:spcBef>
              <a:spcAft>
                <a:spcPts val="0"/>
              </a:spcAft>
              <a:buNone/>
              <a:defRPr sz="2700">
                <a:solidFill>
                  <a:schemeClr val="accent4"/>
                </a:solidFill>
              </a:defRPr>
            </a:lvl6pPr>
            <a:lvl7pPr lvl="6">
              <a:lnSpc>
                <a:spcPct val="110000"/>
              </a:lnSpc>
              <a:spcBef>
                <a:spcPts val="0"/>
              </a:spcBef>
              <a:spcAft>
                <a:spcPts val="0"/>
              </a:spcAft>
              <a:buNone/>
              <a:defRPr sz="2700">
                <a:solidFill>
                  <a:schemeClr val="accent4"/>
                </a:solidFill>
              </a:defRPr>
            </a:lvl7pPr>
            <a:lvl8pPr lvl="7">
              <a:lnSpc>
                <a:spcPct val="110000"/>
              </a:lnSpc>
              <a:spcBef>
                <a:spcPts val="0"/>
              </a:spcBef>
              <a:spcAft>
                <a:spcPts val="0"/>
              </a:spcAft>
              <a:buNone/>
              <a:defRPr sz="2700">
                <a:solidFill>
                  <a:schemeClr val="accent4"/>
                </a:solidFill>
              </a:defRPr>
            </a:lvl8pPr>
            <a:lvl9pPr lvl="8">
              <a:lnSpc>
                <a:spcPct val="110000"/>
              </a:lnSpc>
              <a:spcBef>
                <a:spcPts val="0"/>
              </a:spcBef>
              <a:spcAft>
                <a:spcPts val="0"/>
              </a:spcAft>
              <a:buNone/>
              <a:defRPr sz="2700">
                <a:solidFill>
                  <a:schemeClr val="accent4"/>
                </a:solidFill>
              </a:defRPr>
            </a:lvl9pPr>
          </a:lstStyle>
          <a:p/>
        </p:txBody>
      </p:sp>
      <p:sp>
        <p:nvSpPr>
          <p:cNvPr id="389" name="Google Shape;389;p55"/>
          <p:cNvSpPr txBox="1"/>
          <p:nvPr>
            <p:ph idx="3" type="subTitle"/>
          </p:nvPr>
        </p:nvSpPr>
        <p:spPr>
          <a:xfrm>
            <a:off x="8586216" y="201933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p:txBody>
      </p:sp>
      <p:sp>
        <p:nvSpPr>
          <p:cNvPr id="390" name="Google Shape;390;p55"/>
          <p:cNvSpPr txBox="1"/>
          <p:nvPr>
            <p:ph idx="4" type="subTitle"/>
          </p:nvPr>
        </p:nvSpPr>
        <p:spPr>
          <a:xfrm>
            <a:off x="13405104" y="201933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p:txBody>
      </p:sp>
      <p:sp>
        <p:nvSpPr>
          <p:cNvPr id="391" name="Google Shape;391;p55"/>
          <p:cNvSpPr txBox="1"/>
          <p:nvPr>
            <p:ph idx="5" type="subTitle"/>
          </p:nvPr>
        </p:nvSpPr>
        <p:spPr>
          <a:xfrm>
            <a:off x="8586216" y="4122455"/>
            <a:ext cx="4224600" cy="822900"/>
          </a:xfrm>
          <a:prstGeom prst="rect">
            <a:avLst/>
          </a:prstGeom>
        </p:spPr>
        <p:txBody>
          <a:bodyPr anchorCtr="0" anchor="t" bIns="0" lIns="0" spcFirstLastPara="1" rIns="0" wrap="square" tIns="0">
            <a:noAutofit/>
          </a:bodyPr>
          <a:lstStyle>
            <a:lvl1pPr indent="0" lvl="0" marL="0" marR="0" algn="l">
              <a:lnSpc>
                <a:spcPct val="110000"/>
              </a:lnSpc>
              <a:spcBef>
                <a:spcPts val="0"/>
              </a:spcBef>
              <a:spcAft>
                <a:spcPts val="0"/>
              </a:spcAft>
              <a:buNone/>
              <a:defRPr sz="2700">
                <a:solidFill>
                  <a:schemeClr val="accent4"/>
                </a:solidFill>
              </a:defRPr>
            </a:lvl1pPr>
            <a:lvl2pPr lvl="1">
              <a:lnSpc>
                <a:spcPct val="110000"/>
              </a:lnSpc>
              <a:spcBef>
                <a:spcPts val="0"/>
              </a:spcBef>
              <a:spcAft>
                <a:spcPts val="0"/>
              </a:spcAft>
              <a:buNone/>
              <a:defRPr sz="2700">
                <a:solidFill>
                  <a:schemeClr val="accent4"/>
                </a:solidFill>
              </a:defRPr>
            </a:lvl2pPr>
            <a:lvl3pPr lvl="2">
              <a:lnSpc>
                <a:spcPct val="110000"/>
              </a:lnSpc>
              <a:spcBef>
                <a:spcPts val="0"/>
              </a:spcBef>
              <a:spcAft>
                <a:spcPts val="0"/>
              </a:spcAft>
              <a:buNone/>
              <a:defRPr sz="2700">
                <a:solidFill>
                  <a:schemeClr val="accent4"/>
                </a:solidFill>
              </a:defRPr>
            </a:lvl3pPr>
            <a:lvl4pPr lvl="3">
              <a:lnSpc>
                <a:spcPct val="110000"/>
              </a:lnSpc>
              <a:spcBef>
                <a:spcPts val="0"/>
              </a:spcBef>
              <a:spcAft>
                <a:spcPts val="0"/>
              </a:spcAft>
              <a:buNone/>
              <a:defRPr sz="2700">
                <a:solidFill>
                  <a:schemeClr val="accent4"/>
                </a:solidFill>
              </a:defRPr>
            </a:lvl4pPr>
            <a:lvl5pPr lvl="4">
              <a:lnSpc>
                <a:spcPct val="110000"/>
              </a:lnSpc>
              <a:spcBef>
                <a:spcPts val="0"/>
              </a:spcBef>
              <a:spcAft>
                <a:spcPts val="0"/>
              </a:spcAft>
              <a:buNone/>
              <a:defRPr sz="2700">
                <a:solidFill>
                  <a:schemeClr val="accent4"/>
                </a:solidFill>
              </a:defRPr>
            </a:lvl5pPr>
            <a:lvl6pPr lvl="5">
              <a:lnSpc>
                <a:spcPct val="110000"/>
              </a:lnSpc>
              <a:spcBef>
                <a:spcPts val="0"/>
              </a:spcBef>
              <a:spcAft>
                <a:spcPts val="0"/>
              </a:spcAft>
              <a:buNone/>
              <a:defRPr sz="2700">
                <a:solidFill>
                  <a:schemeClr val="accent4"/>
                </a:solidFill>
              </a:defRPr>
            </a:lvl6pPr>
            <a:lvl7pPr lvl="6">
              <a:lnSpc>
                <a:spcPct val="110000"/>
              </a:lnSpc>
              <a:spcBef>
                <a:spcPts val="0"/>
              </a:spcBef>
              <a:spcAft>
                <a:spcPts val="0"/>
              </a:spcAft>
              <a:buNone/>
              <a:defRPr sz="2700">
                <a:solidFill>
                  <a:schemeClr val="accent4"/>
                </a:solidFill>
              </a:defRPr>
            </a:lvl7pPr>
            <a:lvl8pPr lvl="7">
              <a:lnSpc>
                <a:spcPct val="110000"/>
              </a:lnSpc>
              <a:spcBef>
                <a:spcPts val="0"/>
              </a:spcBef>
              <a:spcAft>
                <a:spcPts val="0"/>
              </a:spcAft>
              <a:buNone/>
              <a:defRPr sz="2700">
                <a:solidFill>
                  <a:schemeClr val="accent4"/>
                </a:solidFill>
              </a:defRPr>
            </a:lvl8pPr>
            <a:lvl9pPr lvl="8">
              <a:lnSpc>
                <a:spcPct val="110000"/>
              </a:lnSpc>
              <a:spcBef>
                <a:spcPts val="0"/>
              </a:spcBef>
              <a:spcAft>
                <a:spcPts val="0"/>
              </a:spcAft>
              <a:buNone/>
              <a:defRPr sz="2700">
                <a:solidFill>
                  <a:schemeClr val="accent4"/>
                </a:solidFill>
              </a:defRPr>
            </a:lvl9pPr>
          </a:lstStyle>
          <a:p/>
        </p:txBody>
      </p:sp>
      <p:sp>
        <p:nvSpPr>
          <p:cNvPr id="392" name="Google Shape;392;p55"/>
          <p:cNvSpPr txBox="1"/>
          <p:nvPr>
            <p:ph idx="6" type="subTitle"/>
          </p:nvPr>
        </p:nvSpPr>
        <p:spPr>
          <a:xfrm>
            <a:off x="13405104" y="4122455"/>
            <a:ext cx="4224600" cy="822900"/>
          </a:xfrm>
          <a:prstGeom prst="rect">
            <a:avLst/>
          </a:prstGeom>
        </p:spPr>
        <p:txBody>
          <a:bodyPr anchorCtr="0" anchor="t" bIns="0" lIns="0" spcFirstLastPara="1" rIns="0" wrap="square" tIns="0">
            <a:noAutofit/>
          </a:bodyPr>
          <a:lstStyle>
            <a:lvl1pPr indent="0" lvl="0" marL="0" marR="0" algn="l">
              <a:lnSpc>
                <a:spcPct val="110000"/>
              </a:lnSpc>
              <a:spcBef>
                <a:spcPts val="0"/>
              </a:spcBef>
              <a:spcAft>
                <a:spcPts val="0"/>
              </a:spcAft>
              <a:buNone/>
              <a:defRPr sz="2700">
                <a:solidFill>
                  <a:schemeClr val="accent4"/>
                </a:solidFill>
              </a:defRPr>
            </a:lvl1pPr>
            <a:lvl2pPr lvl="1">
              <a:lnSpc>
                <a:spcPct val="110000"/>
              </a:lnSpc>
              <a:spcBef>
                <a:spcPts val="0"/>
              </a:spcBef>
              <a:spcAft>
                <a:spcPts val="0"/>
              </a:spcAft>
              <a:buNone/>
              <a:defRPr sz="2700">
                <a:solidFill>
                  <a:schemeClr val="accent4"/>
                </a:solidFill>
              </a:defRPr>
            </a:lvl2pPr>
            <a:lvl3pPr lvl="2">
              <a:lnSpc>
                <a:spcPct val="110000"/>
              </a:lnSpc>
              <a:spcBef>
                <a:spcPts val="0"/>
              </a:spcBef>
              <a:spcAft>
                <a:spcPts val="0"/>
              </a:spcAft>
              <a:buNone/>
              <a:defRPr sz="2700">
                <a:solidFill>
                  <a:schemeClr val="accent4"/>
                </a:solidFill>
              </a:defRPr>
            </a:lvl3pPr>
            <a:lvl4pPr lvl="3">
              <a:lnSpc>
                <a:spcPct val="110000"/>
              </a:lnSpc>
              <a:spcBef>
                <a:spcPts val="0"/>
              </a:spcBef>
              <a:spcAft>
                <a:spcPts val="0"/>
              </a:spcAft>
              <a:buNone/>
              <a:defRPr sz="2700">
                <a:solidFill>
                  <a:schemeClr val="accent4"/>
                </a:solidFill>
              </a:defRPr>
            </a:lvl4pPr>
            <a:lvl5pPr lvl="4">
              <a:lnSpc>
                <a:spcPct val="110000"/>
              </a:lnSpc>
              <a:spcBef>
                <a:spcPts val="0"/>
              </a:spcBef>
              <a:spcAft>
                <a:spcPts val="0"/>
              </a:spcAft>
              <a:buNone/>
              <a:defRPr sz="2700">
                <a:solidFill>
                  <a:schemeClr val="accent4"/>
                </a:solidFill>
              </a:defRPr>
            </a:lvl5pPr>
            <a:lvl6pPr lvl="5">
              <a:lnSpc>
                <a:spcPct val="110000"/>
              </a:lnSpc>
              <a:spcBef>
                <a:spcPts val="0"/>
              </a:spcBef>
              <a:spcAft>
                <a:spcPts val="0"/>
              </a:spcAft>
              <a:buNone/>
              <a:defRPr sz="2700">
                <a:solidFill>
                  <a:schemeClr val="accent4"/>
                </a:solidFill>
              </a:defRPr>
            </a:lvl6pPr>
            <a:lvl7pPr lvl="6">
              <a:lnSpc>
                <a:spcPct val="110000"/>
              </a:lnSpc>
              <a:spcBef>
                <a:spcPts val="0"/>
              </a:spcBef>
              <a:spcAft>
                <a:spcPts val="0"/>
              </a:spcAft>
              <a:buNone/>
              <a:defRPr sz="2700">
                <a:solidFill>
                  <a:schemeClr val="accent4"/>
                </a:solidFill>
              </a:defRPr>
            </a:lvl7pPr>
            <a:lvl8pPr lvl="7">
              <a:lnSpc>
                <a:spcPct val="110000"/>
              </a:lnSpc>
              <a:spcBef>
                <a:spcPts val="0"/>
              </a:spcBef>
              <a:spcAft>
                <a:spcPts val="0"/>
              </a:spcAft>
              <a:buNone/>
              <a:defRPr sz="2700">
                <a:solidFill>
                  <a:schemeClr val="accent4"/>
                </a:solidFill>
              </a:defRPr>
            </a:lvl8pPr>
            <a:lvl9pPr lvl="8">
              <a:lnSpc>
                <a:spcPct val="110000"/>
              </a:lnSpc>
              <a:spcBef>
                <a:spcPts val="0"/>
              </a:spcBef>
              <a:spcAft>
                <a:spcPts val="0"/>
              </a:spcAft>
              <a:buNone/>
              <a:defRPr sz="2700">
                <a:solidFill>
                  <a:schemeClr val="accent4"/>
                </a:solidFill>
              </a:defRPr>
            </a:lvl9pPr>
          </a:lstStyle>
          <a:p/>
        </p:txBody>
      </p:sp>
      <p:sp>
        <p:nvSpPr>
          <p:cNvPr id="393" name="Google Shape;393;p55"/>
          <p:cNvSpPr txBox="1"/>
          <p:nvPr>
            <p:ph idx="7" type="subTitle"/>
          </p:nvPr>
        </p:nvSpPr>
        <p:spPr>
          <a:xfrm>
            <a:off x="8586216" y="375669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p:txBody>
      </p:sp>
      <p:sp>
        <p:nvSpPr>
          <p:cNvPr id="394" name="Google Shape;394;p55"/>
          <p:cNvSpPr txBox="1"/>
          <p:nvPr>
            <p:ph idx="8" type="subTitle"/>
          </p:nvPr>
        </p:nvSpPr>
        <p:spPr>
          <a:xfrm>
            <a:off x="13405104" y="375669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p:txBody>
      </p:sp>
      <p:sp>
        <p:nvSpPr>
          <p:cNvPr id="395" name="Google Shape;395;p55"/>
          <p:cNvSpPr txBox="1"/>
          <p:nvPr>
            <p:ph idx="9" type="subTitle"/>
          </p:nvPr>
        </p:nvSpPr>
        <p:spPr>
          <a:xfrm>
            <a:off x="8586216" y="5859815"/>
            <a:ext cx="4224600" cy="822900"/>
          </a:xfrm>
          <a:prstGeom prst="rect">
            <a:avLst/>
          </a:prstGeom>
        </p:spPr>
        <p:txBody>
          <a:bodyPr anchorCtr="0" anchor="t" bIns="0" lIns="0" spcFirstLastPara="1" rIns="0" wrap="square" tIns="0">
            <a:noAutofit/>
          </a:bodyPr>
          <a:lstStyle>
            <a:lvl1pPr indent="0" lvl="0" marL="0" marR="0" algn="l">
              <a:lnSpc>
                <a:spcPct val="110000"/>
              </a:lnSpc>
              <a:spcBef>
                <a:spcPts val="0"/>
              </a:spcBef>
              <a:spcAft>
                <a:spcPts val="0"/>
              </a:spcAft>
              <a:buNone/>
              <a:defRPr sz="2700">
                <a:solidFill>
                  <a:schemeClr val="accent4"/>
                </a:solidFill>
              </a:defRPr>
            </a:lvl1pPr>
            <a:lvl2pPr lvl="1">
              <a:lnSpc>
                <a:spcPct val="110000"/>
              </a:lnSpc>
              <a:spcBef>
                <a:spcPts val="0"/>
              </a:spcBef>
              <a:spcAft>
                <a:spcPts val="0"/>
              </a:spcAft>
              <a:buNone/>
              <a:defRPr sz="2700">
                <a:solidFill>
                  <a:schemeClr val="accent4"/>
                </a:solidFill>
              </a:defRPr>
            </a:lvl2pPr>
            <a:lvl3pPr lvl="2">
              <a:lnSpc>
                <a:spcPct val="110000"/>
              </a:lnSpc>
              <a:spcBef>
                <a:spcPts val="0"/>
              </a:spcBef>
              <a:spcAft>
                <a:spcPts val="0"/>
              </a:spcAft>
              <a:buNone/>
              <a:defRPr sz="2700">
                <a:solidFill>
                  <a:schemeClr val="accent4"/>
                </a:solidFill>
              </a:defRPr>
            </a:lvl3pPr>
            <a:lvl4pPr lvl="3">
              <a:lnSpc>
                <a:spcPct val="110000"/>
              </a:lnSpc>
              <a:spcBef>
                <a:spcPts val="0"/>
              </a:spcBef>
              <a:spcAft>
                <a:spcPts val="0"/>
              </a:spcAft>
              <a:buNone/>
              <a:defRPr sz="2700">
                <a:solidFill>
                  <a:schemeClr val="accent4"/>
                </a:solidFill>
              </a:defRPr>
            </a:lvl4pPr>
            <a:lvl5pPr lvl="4">
              <a:lnSpc>
                <a:spcPct val="110000"/>
              </a:lnSpc>
              <a:spcBef>
                <a:spcPts val="0"/>
              </a:spcBef>
              <a:spcAft>
                <a:spcPts val="0"/>
              </a:spcAft>
              <a:buNone/>
              <a:defRPr sz="2700">
                <a:solidFill>
                  <a:schemeClr val="accent4"/>
                </a:solidFill>
              </a:defRPr>
            </a:lvl5pPr>
            <a:lvl6pPr lvl="5">
              <a:lnSpc>
                <a:spcPct val="110000"/>
              </a:lnSpc>
              <a:spcBef>
                <a:spcPts val="0"/>
              </a:spcBef>
              <a:spcAft>
                <a:spcPts val="0"/>
              </a:spcAft>
              <a:buNone/>
              <a:defRPr sz="2700">
                <a:solidFill>
                  <a:schemeClr val="accent4"/>
                </a:solidFill>
              </a:defRPr>
            </a:lvl6pPr>
            <a:lvl7pPr lvl="6">
              <a:lnSpc>
                <a:spcPct val="110000"/>
              </a:lnSpc>
              <a:spcBef>
                <a:spcPts val="0"/>
              </a:spcBef>
              <a:spcAft>
                <a:spcPts val="0"/>
              </a:spcAft>
              <a:buNone/>
              <a:defRPr sz="2700">
                <a:solidFill>
                  <a:schemeClr val="accent4"/>
                </a:solidFill>
              </a:defRPr>
            </a:lvl7pPr>
            <a:lvl8pPr lvl="7">
              <a:lnSpc>
                <a:spcPct val="110000"/>
              </a:lnSpc>
              <a:spcBef>
                <a:spcPts val="0"/>
              </a:spcBef>
              <a:spcAft>
                <a:spcPts val="0"/>
              </a:spcAft>
              <a:buNone/>
              <a:defRPr sz="2700">
                <a:solidFill>
                  <a:schemeClr val="accent4"/>
                </a:solidFill>
              </a:defRPr>
            </a:lvl8pPr>
            <a:lvl9pPr lvl="8">
              <a:lnSpc>
                <a:spcPct val="110000"/>
              </a:lnSpc>
              <a:spcBef>
                <a:spcPts val="0"/>
              </a:spcBef>
              <a:spcAft>
                <a:spcPts val="0"/>
              </a:spcAft>
              <a:buNone/>
              <a:defRPr sz="2700">
                <a:solidFill>
                  <a:schemeClr val="accent4"/>
                </a:solidFill>
              </a:defRPr>
            </a:lvl9pPr>
          </a:lstStyle>
          <a:p/>
        </p:txBody>
      </p:sp>
      <p:sp>
        <p:nvSpPr>
          <p:cNvPr id="396" name="Google Shape;396;p55"/>
          <p:cNvSpPr txBox="1"/>
          <p:nvPr>
            <p:ph idx="13" type="subTitle"/>
          </p:nvPr>
        </p:nvSpPr>
        <p:spPr>
          <a:xfrm>
            <a:off x="13405104" y="5859815"/>
            <a:ext cx="4224600" cy="822900"/>
          </a:xfrm>
          <a:prstGeom prst="rect">
            <a:avLst/>
          </a:prstGeom>
        </p:spPr>
        <p:txBody>
          <a:bodyPr anchorCtr="0" anchor="t" bIns="0" lIns="0" spcFirstLastPara="1" rIns="0" wrap="square" tIns="0">
            <a:noAutofit/>
          </a:bodyPr>
          <a:lstStyle>
            <a:lvl1pPr indent="0" lvl="0" marL="0" marR="0" algn="l">
              <a:lnSpc>
                <a:spcPct val="110000"/>
              </a:lnSpc>
              <a:spcBef>
                <a:spcPts val="0"/>
              </a:spcBef>
              <a:spcAft>
                <a:spcPts val="0"/>
              </a:spcAft>
              <a:buNone/>
              <a:defRPr sz="2700">
                <a:solidFill>
                  <a:schemeClr val="accent4"/>
                </a:solidFill>
              </a:defRPr>
            </a:lvl1pPr>
            <a:lvl2pPr lvl="1">
              <a:lnSpc>
                <a:spcPct val="110000"/>
              </a:lnSpc>
              <a:spcBef>
                <a:spcPts val="0"/>
              </a:spcBef>
              <a:spcAft>
                <a:spcPts val="0"/>
              </a:spcAft>
              <a:buNone/>
              <a:defRPr sz="2700">
                <a:solidFill>
                  <a:schemeClr val="accent4"/>
                </a:solidFill>
              </a:defRPr>
            </a:lvl2pPr>
            <a:lvl3pPr lvl="2">
              <a:lnSpc>
                <a:spcPct val="110000"/>
              </a:lnSpc>
              <a:spcBef>
                <a:spcPts val="0"/>
              </a:spcBef>
              <a:spcAft>
                <a:spcPts val="0"/>
              </a:spcAft>
              <a:buNone/>
              <a:defRPr sz="2700">
                <a:solidFill>
                  <a:schemeClr val="accent4"/>
                </a:solidFill>
              </a:defRPr>
            </a:lvl3pPr>
            <a:lvl4pPr lvl="3">
              <a:lnSpc>
                <a:spcPct val="110000"/>
              </a:lnSpc>
              <a:spcBef>
                <a:spcPts val="0"/>
              </a:spcBef>
              <a:spcAft>
                <a:spcPts val="0"/>
              </a:spcAft>
              <a:buNone/>
              <a:defRPr sz="2700">
                <a:solidFill>
                  <a:schemeClr val="accent4"/>
                </a:solidFill>
              </a:defRPr>
            </a:lvl4pPr>
            <a:lvl5pPr lvl="4">
              <a:lnSpc>
                <a:spcPct val="110000"/>
              </a:lnSpc>
              <a:spcBef>
                <a:spcPts val="0"/>
              </a:spcBef>
              <a:spcAft>
                <a:spcPts val="0"/>
              </a:spcAft>
              <a:buNone/>
              <a:defRPr sz="2700">
                <a:solidFill>
                  <a:schemeClr val="accent4"/>
                </a:solidFill>
              </a:defRPr>
            </a:lvl5pPr>
            <a:lvl6pPr lvl="5">
              <a:lnSpc>
                <a:spcPct val="110000"/>
              </a:lnSpc>
              <a:spcBef>
                <a:spcPts val="0"/>
              </a:spcBef>
              <a:spcAft>
                <a:spcPts val="0"/>
              </a:spcAft>
              <a:buNone/>
              <a:defRPr sz="2700">
                <a:solidFill>
                  <a:schemeClr val="accent4"/>
                </a:solidFill>
              </a:defRPr>
            </a:lvl6pPr>
            <a:lvl7pPr lvl="6">
              <a:lnSpc>
                <a:spcPct val="110000"/>
              </a:lnSpc>
              <a:spcBef>
                <a:spcPts val="0"/>
              </a:spcBef>
              <a:spcAft>
                <a:spcPts val="0"/>
              </a:spcAft>
              <a:buNone/>
              <a:defRPr sz="2700">
                <a:solidFill>
                  <a:schemeClr val="accent4"/>
                </a:solidFill>
              </a:defRPr>
            </a:lvl7pPr>
            <a:lvl8pPr lvl="7">
              <a:lnSpc>
                <a:spcPct val="110000"/>
              </a:lnSpc>
              <a:spcBef>
                <a:spcPts val="0"/>
              </a:spcBef>
              <a:spcAft>
                <a:spcPts val="0"/>
              </a:spcAft>
              <a:buNone/>
              <a:defRPr sz="2700">
                <a:solidFill>
                  <a:schemeClr val="accent4"/>
                </a:solidFill>
              </a:defRPr>
            </a:lvl8pPr>
            <a:lvl9pPr lvl="8">
              <a:lnSpc>
                <a:spcPct val="110000"/>
              </a:lnSpc>
              <a:spcBef>
                <a:spcPts val="0"/>
              </a:spcBef>
              <a:spcAft>
                <a:spcPts val="0"/>
              </a:spcAft>
              <a:buNone/>
              <a:defRPr sz="2700">
                <a:solidFill>
                  <a:schemeClr val="accent4"/>
                </a:solidFill>
              </a:defRPr>
            </a:lvl9pPr>
          </a:lstStyle>
          <a:p/>
        </p:txBody>
      </p:sp>
      <p:sp>
        <p:nvSpPr>
          <p:cNvPr id="397" name="Google Shape;397;p55"/>
          <p:cNvSpPr txBox="1"/>
          <p:nvPr>
            <p:ph idx="14" type="subTitle"/>
          </p:nvPr>
        </p:nvSpPr>
        <p:spPr>
          <a:xfrm>
            <a:off x="8586216" y="549405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p:txBody>
      </p:sp>
      <p:sp>
        <p:nvSpPr>
          <p:cNvPr id="398" name="Google Shape;398;p55"/>
          <p:cNvSpPr txBox="1"/>
          <p:nvPr>
            <p:ph idx="15" type="subTitle"/>
          </p:nvPr>
        </p:nvSpPr>
        <p:spPr>
          <a:xfrm>
            <a:off x="13405104" y="549405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p:txBody>
      </p:sp>
      <p:sp>
        <p:nvSpPr>
          <p:cNvPr id="399" name="Google Shape;399;p55"/>
          <p:cNvSpPr txBox="1"/>
          <p:nvPr>
            <p:ph idx="16" type="subTitle"/>
          </p:nvPr>
        </p:nvSpPr>
        <p:spPr>
          <a:xfrm>
            <a:off x="8586216" y="7597175"/>
            <a:ext cx="4224600" cy="822900"/>
          </a:xfrm>
          <a:prstGeom prst="rect">
            <a:avLst/>
          </a:prstGeom>
        </p:spPr>
        <p:txBody>
          <a:bodyPr anchorCtr="0" anchor="t" bIns="0" lIns="0" spcFirstLastPara="1" rIns="0" wrap="square" tIns="0">
            <a:noAutofit/>
          </a:bodyPr>
          <a:lstStyle>
            <a:lvl1pPr indent="0" lvl="0" marL="0" marR="0" algn="l">
              <a:lnSpc>
                <a:spcPct val="110000"/>
              </a:lnSpc>
              <a:spcBef>
                <a:spcPts val="0"/>
              </a:spcBef>
              <a:spcAft>
                <a:spcPts val="0"/>
              </a:spcAft>
              <a:buNone/>
              <a:defRPr sz="2700">
                <a:solidFill>
                  <a:schemeClr val="accent4"/>
                </a:solidFill>
              </a:defRPr>
            </a:lvl1pPr>
            <a:lvl2pPr lvl="1">
              <a:lnSpc>
                <a:spcPct val="110000"/>
              </a:lnSpc>
              <a:spcBef>
                <a:spcPts val="0"/>
              </a:spcBef>
              <a:spcAft>
                <a:spcPts val="0"/>
              </a:spcAft>
              <a:buNone/>
              <a:defRPr sz="2700">
                <a:solidFill>
                  <a:schemeClr val="accent4"/>
                </a:solidFill>
              </a:defRPr>
            </a:lvl2pPr>
            <a:lvl3pPr lvl="2">
              <a:lnSpc>
                <a:spcPct val="110000"/>
              </a:lnSpc>
              <a:spcBef>
                <a:spcPts val="0"/>
              </a:spcBef>
              <a:spcAft>
                <a:spcPts val="0"/>
              </a:spcAft>
              <a:buNone/>
              <a:defRPr sz="2700">
                <a:solidFill>
                  <a:schemeClr val="accent4"/>
                </a:solidFill>
              </a:defRPr>
            </a:lvl3pPr>
            <a:lvl4pPr lvl="3">
              <a:lnSpc>
                <a:spcPct val="110000"/>
              </a:lnSpc>
              <a:spcBef>
                <a:spcPts val="0"/>
              </a:spcBef>
              <a:spcAft>
                <a:spcPts val="0"/>
              </a:spcAft>
              <a:buNone/>
              <a:defRPr sz="2700">
                <a:solidFill>
                  <a:schemeClr val="accent4"/>
                </a:solidFill>
              </a:defRPr>
            </a:lvl4pPr>
            <a:lvl5pPr lvl="4">
              <a:lnSpc>
                <a:spcPct val="110000"/>
              </a:lnSpc>
              <a:spcBef>
                <a:spcPts val="0"/>
              </a:spcBef>
              <a:spcAft>
                <a:spcPts val="0"/>
              </a:spcAft>
              <a:buNone/>
              <a:defRPr sz="2700">
                <a:solidFill>
                  <a:schemeClr val="accent4"/>
                </a:solidFill>
              </a:defRPr>
            </a:lvl5pPr>
            <a:lvl6pPr lvl="5">
              <a:lnSpc>
                <a:spcPct val="110000"/>
              </a:lnSpc>
              <a:spcBef>
                <a:spcPts val="0"/>
              </a:spcBef>
              <a:spcAft>
                <a:spcPts val="0"/>
              </a:spcAft>
              <a:buNone/>
              <a:defRPr sz="2700">
                <a:solidFill>
                  <a:schemeClr val="accent4"/>
                </a:solidFill>
              </a:defRPr>
            </a:lvl6pPr>
            <a:lvl7pPr lvl="6">
              <a:lnSpc>
                <a:spcPct val="110000"/>
              </a:lnSpc>
              <a:spcBef>
                <a:spcPts val="0"/>
              </a:spcBef>
              <a:spcAft>
                <a:spcPts val="0"/>
              </a:spcAft>
              <a:buNone/>
              <a:defRPr sz="2700">
                <a:solidFill>
                  <a:schemeClr val="accent4"/>
                </a:solidFill>
              </a:defRPr>
            </a:lvl7pPr>
            <a:lvl8pPr lvl="7">
              <a:lnSpc>
                <a:spcPct val="110000"/>
              </a:lnSpc>
              <a:spcBef>
                <a:spcPts val="0"/>
              </a:spcBef>
              <a:spcAft>
                <a:spcPts val="0"/>
              </a:spcAft>
              <a:buNone/>
              <a:defRPr sz="2700">
                <a:solidFill>
                  <a:schemeClr val="accent4"/>
                </a:solidFill>
              </a:defRPr>
            </a:lvl8pPr>
            <a:lvl9pPr lvl="8">
              <a:lnSpc>
                <a:spcPct val="110000"/>
              </a:lnSpc>
              <a:spcBef>
                <a:spcPts val="0"/>
              </a:spcBef>
              <a:spcAft>
                <a:spcPts val="0"/>
              </a:spcAft>
              <a:buNone/>
              <a:defRPr sz="2700">
                <a:solidFill>
                  <a:schemeClr val="accent4"/>
                </a:solidFill>
              </a:defRPr>
            </a:lvl9pPr>
          </a:lstStyle>
          <a:p/>
        </p:txBody>
      </p:sp>
      <p:sp>
        <p:nvSpPr>
          <p:cNvPr id="400" name="Google Shape;400;p55"/>
          <p:cNvSpPr txBox="1"/>
          <p:nvPr>
            <p:ph idx="17" type="subTitle"/>
          </p:nvPr>
        </p:nvSpPr>
        <p:spPr>
          <a:xfrm>
            <a:off x="13405104" y="7597175"/>
            <a:ext cx="4224600" cy="822900"/>
          </a:xfrm>
          <a:prstGeom prst="rect">
            <a:avLst/>
          </a:prstGeom>
        </p:spPr>
        <p:txBody>
          <a:bodyPr anchorCtr="0" anchor="t" bIns="0" lIns="0" spcFirstLastPara="1" rIns="0" wrap="square" tIns="0">
            <a:noAutofit/>
          </a:bodyPr>
          <a:lstStyle>
            <a:lvl1pPr indent="0" lvl="0" marL="0" marR="0" algn="l">
              <a:lnSpc>
                <a:spcPct val="110000"/>
              </a:lnSpc>
              <a:spcBef>
                <a:spcPts val="0"/>
              </a:spcBef>
              <a:spcAft>
                <a:spcPts val="0"/>
              </a:spcAft>
              <a:buNone/>
              <a:defRPr sz="2700">
                <a:solidFill>
                  <a:schemeClr val="accent4"/>
                </a:solidFill>
              </a:defRPr>
            </a:lvl1pPr>
            <a:lvl2pPr lvl="1">
              <a:lnSpc>
                <a:spcPct val="110000"/>
              </a:lnSpc>
              <a:spcBef>
                <a:spcPts val="0"/>
              </a:spcBef>
              <a:spcAft>
                <a:spcPts val="0"/>
              </a:spcAft>
              <a:buNone/>
              <a:defRPr sz="2700">
                <a:solidFill>
                  <a:schemeClr val="accent4"/>
                </a:solidFill>
              </a:defRPr>
            </a:lvl2pPr>
            <a:lvl3pPr lvl="2">
              <a:lnSpc>
                <a:spcPct val="110000"/>
              </a:lnSpc>
              <a:spcBef>
                <a:spcPts val="0"/>
              </a:spcBef>
              <a:spcAft>
                <a:spcPts val="0"/>
              </a:spcAft>
              <a:buNone/>
              <a:defRPr sz="2700">
                <a:solidFill>
                  <a:schemeClr val="accent4"/>
                </a:solidFill>
              </a:defRPr>
            </a:lvl3pPr>
            <a:lvl4pPr lvl="3">
              <a:lnSpc>
                <a:spcPct val="110000"/>
              </a:lnSpc>
              <a:spcBef>
                <a:spcPts val="0"/>
              </a:spcBef>
              <a:spcAft>
                <a:spcPts val="0"/>
              </a:spcAft>
              <a:buNone/>
              <a:defRPr sz="2700">
                <a:solidFill>
                  <a:schemeClr val="accent4"/>
                </a:solidFill>
              </a:defRPr>
            </a:lvl4pPr>
            <a:lvl5pPr lvl="4">
              <a:lnSpc>
                <a:spcPct val="110000"/>
              </a:lnSpc>
              <a:spcBef>
                <a:spcPts val="0"/>
              </a:spcBef>
              <a:spcAft>
                <a:spcPts val="0"/>
              </a:spcAft>
              <a:buNone/>
              <a:defRPr sz="2700">
                <a:solidFill>
                  <a:schemeClr val="accent4"/>
                </a:solidFill>
              </a:defRPr>
            </a:lvl5pPr>
            <a:lvl6pPr lvl="5">
              <a:lnSpc>
                <a:spcPct val="110000"/>
              </a:lnSpc>
              <a:spcBef>
                <a:spcPts val="0"/>
              </a:spcBef>
              <a:spcAft>
                <a:spcPts val="0"/>
              </a:spcAft>
              <a:buNone/>
              <a:defRPr sz="2700">
                <a:solidFill>
                  <a:schemeClr val="accent4"/>
                </a:solidFill>
              </a:defRPr>
            </a:lvl6pPr>
            <a:lvl7pPr lvl="6">
              <a:lnSpc>
                <a:spcPct val="110000"/>
              </a:lnSpc>
              <a:spcBef>
                <a:spcPts val="0"/>
              </a:spcBef>
              <a:spcAft>
                <a:spcPts val="0"/>
              </a:spcAft>
              <a:buNone/>
              <a:defRPr sz="2700">
                <a:solidFill>
                  <a:schemeClr val="accent4"/>
                </a:solidFill>
              </a:defRPr>
            </a:lvl7pPr>
            <a:lvl8pPr lvl="7">
              <a:lnSpc>
                <a:spcPct val="110000"/>
              </a:lnSpc>
              <a:spcBef>
                <a:spcPts val="0"/>
              </a:spcBef>
              <a:spcAft>
                <a:spcPts val="0"/>
              </a:spcAft>
              <a:buNone/>
              <a:defRPr sz="2700">
                <a:solidFill>
                  <a:schemeClr val="accent4"/>
                </a:solidFill>
              </a:defRPr>
            </a:lvl8pPr>
            <a:lvl9pPr lvl="8">
              <a:lnSpc>
                <a:spcPct val="110000"/>
              </a:lnSpc>
              <a:spcBef>
                <a:spcPts val="0"/>
              </a:spcBef>
              <a:spcAft>
                <a:spcPts val="0"/>
              </a:spcAft>
              <a:buNone/>
              <a:defRPr sz="2700">
                <a:solidFill>
                  <a:schemeClr val="accent4"/>
                </a:solidFill>
              </a:defRPr>
            </a:lvl9pPr>
          </a:lstStyle>
          <a:p/>
        </p:txBody>
      </p:sp>
      <p:sp>
        <p:nvSpPr>
          <p:cNvPr id="401" name="Google Shape;401;p55"/>
          <p:cNvSpPr txBox="1"/>
          <p:nvPr>
            <p:ph idx="18" type="subTitle"/>
          </p:nvPr>
        </p:nvSpPr>
        <p:spPr>
          <a:xfrm>
            <a:off x="8586216" y="723141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p:txBody>
      </p:sp>
      <p:sp>
        <p:nvSpPr>
          <p:cNvPr id="402" name="Google Shape;402;p55"/>
          <p:cNvSpPr txBox="1"/>
          <p:nvPr>
            <p:ph idx="19" type="subTitle"/>
          </p:nvPr>
        </p:nvSpPr>
        <p:spPr>
          <a:xfrm>
            <a:off x="13405104" y="723141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p:txBody>
      </p:sp>
      <p:sp>
        <p:nvSpPr>
          <p:cNvPr id="403" name="Google Shape;403;p55"/>
          <p:cNvSpPr txBox="1"/>
          <p:nvPr>
            <p:ph idx="20" type="subTitle"/>
          </p:nvPr>
        </p:nvSpPr>
        <p:spPr>
          <a:xfrm>
            <a:off x="8586216" y="284229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p:txBody>
      </p:sp>
      <p:sp>
        <p:nvSpPr>
          <p:cNvPr id="404" name="Google Shape;404;p55"/>
          <p:cNvSpPr txBox="1"/>
          <p:nvPr>
            <p:ph idx="21" type="subTitle"/>
          </p:nvPr>
        </p:nvSpPr>
        <p:spPr>
          <a:xfrm>
            <a:off x="13405104" y="284229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p:txBody>
      </p:sp>
      <p:sp>
        <p:nvSpPr>
          <p:cNvPr id="405" name="Google Shape;405;p55"/>
          <p:cNvSpPr txBox="1"/>
          <p:nvPr>
            <p:ph idx="22" type="subTitle"/>
          </p:nvPr>
        </p:nvSpPr>
        <p:spPr>
          <a:xfrm>
            <a:off x="8586216" y="457965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p:txBody>
      </p:sp>
      <p:sp>
        <p:nvSpPr>
          <p:cNvPr id="406" name="Google Shape;406;p55"/>
          <p:cNvSpPr txBox="1"/>
          <p:nvPr>
            <p:ph idx="23" type="subTitle"/>
          </p:nvPr>
        </p:nvSpPr>
        <p:spPr>
          <a:xfrm>
            <a:off x="13405104" y="457965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p:txBody>
      </p:sp>
      <p:sp>
        <p:nvSpPr>
          <p:cNvPr id="407" name="Google Shape;407;p55"/>
          <p:cNvSpPr txBox="1"/>
          <p:nvPr>
            <p:ph idx="24" type="subTitle"/>
          </p:nvPr>
        </p:nvSpPr>
        <p:spPr>
          <a:xfrm>
            <a:off x="8586216" y="631701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p:txBody>
      </p:sp>
      <p:sp>
        <p:nvSpPr>
          <p:cNvPr id="408" name="Google Shape;408;p55"/>
          <p:cNvSpPr txBox="1"/>
          <p:nvPr>
            <p:ph idx="25" type="subTitle"/>
          </p:nvPr>
        </p:nvSpPr>
        <p:spPr>
          <a:xfrm>
            <a:off x="13405104" y="631701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p:txBody>
      </p:sp>
      <p:sp>
        <p:nvSpPr>
          <p:cNvPr id="409" name="Google Shape;409;p55"/>
          <p:cNvSpPr txBox="1"/>
          <p:nvPr>
            <p:ph idx="26" type="subTitle"/>
          </p:nvPr>
        </p:nvSpPr>
        <p:spPr>
          <a:xfrm>
            <a:off x="8586216" y="805437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p:txBody>
      </p:sp>
      <p:sp>
        <p:nvSpPr>
          <p:cNvPr id="410" name="Google Shape;410;p55"/>
          <p:cNvSpPr txBox="1"/>
          <p:nvPr>
            <p:ph idx="27" type="subTitle"/>
          </p:nvPr>
        </p:nvSpPr>
        <p:spPr>
          <a:xfrm>
            <a:off x="13405104" y="805437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Mission">
  <p:cSld name="SECTION_HEADER_2_1_2_1_1">
    <p:bg>
      <p:bgPr>
        <a:solidFill>
          <a:schemeClr val="dk1"/>
        </a:solidFill>
      </p:bgPr>
    </p:bg>
    <p:spTree>
      <p:nvGrpSpPr>
        <p:cNvPr id="411" name="Shape 411"/>
        <p:cNvGrpSpPr/>
        <p:nvPr/>
      </p:nvGrpSpPr>
      <p:grpSpPr>
        <a:xfrm>
          <a:off x="0" y="0"/>
          <a:ext cx="0" cy="0"/>
          <a:chOff x="0" y="0"/>
          <a:chExt cx="0" cy="0"/>
        </a:xfrm>
      </p:grpSpPr>
      <p:sp>
        <p:nvSpPr>
          <p:cNvPr id="412" name="Google Shape;412;p56"/>
          <p:cNvSpPr txBox="1"/>
          <p:nvPr>
            <p:ph type="title"/>
          </p:nvPr>
        </p:nvSpPr>
        <p:spPr>
          <a:xfrm>
            <a:off x="1527048" y="3822192"/>
            <a:ext cx="13377600" cy="4114800"/>
          </a:xfrm>
          <a:prstGeom prst="rect">
            <a:avLst/>
          </a:prstGeom>
        </p:spPr>
        <p:txBody>
          <a:bodyPr anchorCtr="0" anchor="t" bIns="0" lIns="0" spcFirstLastPara="1" rIns="0" wrap="square" tIns="0">
            <a:noAutofit/>
          </a:bodyPr>
          <a:lstStyle>
            <a:lvl1pPr lvl="0">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413" name="Google Shape;413;p56"/>
          <p:cNvSpPr txBox="1"/>
          <p:nvPr>
            <p:ph idx="1" type="subTitle"/>
          </p:nvPr>
        </p:nvSpPr>
        <p:spPr>
          <a:xfrm>
            <a:off x="1527048" y="2999232"/>
            <a:ext cx="133776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sz="1800">
                <a:solidFill>
                  <a:schemeClr val="accent4"/>
                </a:solidFill>
              </a:defRPr>
            </a:lvl1pPr>
            <a:lvl2pPr lvl="1">
              <a:lnSpc>
                <a:spcPct val="125000"/>
              </a:lnSpc>
              <a:spcBef>
                <a:spcPts val="0"/>
              </a:spcBef>
              <a:spcAft>
                <a:spcPts val="0"/>
              </a:spcAft>
              <a:buNone/>
              <a:defRPr sz="1800">
                <a:solidFill>
                  <a:schemeClr val="accent4"/>
                </a:solidFill>
              </a:defRPr>
            </a:lvl2pPr>
            <a:lvl3pPr lvl="2">
              <a:lnSpc>
                <a:spcPct val="125000"/>
              </a:lnSpc>
              <a:spcBef>
                <a:spcPts val="0"/>
              </a:spcBef>
              <a:spcAft>
                <a:spcPts val="0"/>
              </a:spcAft>
              <a:buNone/>
              <a:defRPr sz="1800">
                <a:solidFill>
                  <a:schemeClr val="accent4"/>
                </a:solidFill>
              </a:defRPr>
            </a:lvl3pPr>
            <a:lvl4pPr lvl="3">
              <a:lnSpc>
                <a:spcPct val="125000"/>
              </a:lnSpc>
              <a:spcBef>
                <a:spcPts val="0"/>
              </a:spcBef>
              <a:spcAft>
                <a:spcPts val="0"/>
              </a:spcAft>
              <a:buNone/>
              <a:defRPr sz="1800">
                <a:solidFill>
                  <a:schemeClr val="accent4"/>
                </a:solidFill>
              </a:defRPr>
            </a:lvl4pPr>
            <a:lvl5pPr lvl="4">
              <a:lnSpc>
                <a:spcPct val="125000"/>
              </a:lnSpc>
              <a:spcBef>
                <a:spcPts val="0"/>
              </a:spcBef>
              <a:spcAft>
                <a:spcPts val="0"/>
              </a:spcAft>
              <a:buNone/>
              <a:defRPr sz="1800">
                <a:solidFill>
                  <a:schemeClr val="accent4"/>
                </a:solidFill>
              </a:defRPr>
            </a:lvl5pPr>
            <a:lvl6pPr lvl="5">
              <a:lnSpc>
                <a:spcPct val="125000"/>
              </a:lnSpc>
              <a:spcBef>
                <a:spcPts val="0"/>
              </a:spcBef>
              <a:spcAft>
                <a:spcPts val="0"/>
              </a:spcAft>
              <a:buNone/>
              <a:defRPr sz="1800">
                <a:solidFill>
                  <a:schemeClr val="accent4"/>
                </a:solidFill>
              </a:defRPr>
            </a:lvl6pPr>
            <a:lvl7pPr lvl="6">
              <a:lnSpc>
                <a:spcPct val="125000"/>
              </a:lnSpc>
              <a:spcBef>
                <a:spcPts val="0"/>
              </a:spcBef>
              <a:spcAft>
                <a:spcPts val="0"/>
              </a:spcAft>
              <a:buNone/>
              <a:defRPr sz="1800">
                <a:solidFill>
                  <a:schemeClr val="accent4"/>
                </a:solidFill>
              </a:defRPr>
            </a:lvl7pPr>
            <a:lvl8pPr lvl="7">
              <a:lnSpc>
                <a:spcPct val="125000"/>
              </a:lnSpc>
              <a:spcBef>
                <a:spcPts val="0"/>
              </a:spcBef>
              <a:spcAft>
                <a:spcPts val="0"/>
              </a:spcAft>
              <a:buNone/>
              <a:defRPr sz="1800">
                <a:solidFill>
                  <a:schemeClr val="accent4"/>
                </a:solidFill>
              </a:defRPr>
            </a:lvl8pPr>
            <a:lvl9pPr lvl="8">
              <a:lnSpc>
                <a:spcPct val="125000"/>
              </a:lnSpc>
              <a:spcBef>
                <a:spcPts val="0"/>
              </a:spcBef>
              <a:spcAft>
                <a:spcPts val="0"/>
              </a:spcAft>
              <a:buNone/>
              <a:defRPr sz="1800">
                <a:solidFill>
                  <a:schemeClr val="accent4"/>
                </a:solidFill>
              </a:defRPr>
            </a:lvl9pPr>
          </a:lstStyle>
          <a:p/>
        </p:txBody>
      </p:sp>
      <p:sp>
        <p:nvSpPr>
          <p:cNvPr id="414" name="Google Shape;414;p56"/>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accent4"/>
                </a:solidFill>
                <a:latin typeface="Montserrat SemiBold"/>
                <a:ea typeface="Montserrat SemiBold"/>
                <a:cs typeface="Montserrat SemiBold"/>
                <a:sym typeface="Montserrat SemiBold"/>
              </a:rPr>
              <a:t>‹#›</a:t>
            </a:fld>
            <a:endParaRPr b="1" i="0" sz="900" u="none" cap="none" strike="noStrike">
              <a:solidFill>
                <a:schemeClr val="accent4"/>
              </a:solidFill>
              <a:latin typeface="Montserrat SemiBold"/>
              <a:ea typeface="Montserrat SemiBold"/>
              <a:cs typeface="Montserrat SemiBold"/>
              <a:sym typeface="Montserrat SemiBold"/>
            </a:endParaRPr>
          </a:p>
        </p:txBody>
      </p:sp>
      <p:grpSp>
        <p:nvGrpSpPr>
          <p:cNvPr id="415" name="Google Shape;415;p56"/>
          <p:cNvGrpSpPr/>
          <p:nvPr/>
        </p:nvGrpSpPr>
        <p:grpSpPr>
          <a:xfrm>
            <a:off x="744554" y="9667704"/>
            <a:ext cx="757005" cy="151663"/>
            <a:chOff x="3610015" y="6016276"/>
            <a:chExt cx="1701900" cy="341200"/>
          </a:xfrm>
        </p:grpSpPr>
        <p:grpSp>
          <p:nvGrpSpPr>
            <p:cNvPr id="416" name="Google Shape;416;p56"/>
            <p:cNvGrpSpPr/>
            <p:nvPr/>
          </p:nvGrpSpPr>
          <p:grpSpPr>
            <a:xfrm>
              <a:off x="4234632" y="6027258"/>
              <a:ext cx="1077283" cy="330123"/>
              <a:chOff x="4234632" y="6027258"/>
              <a:chExt cx="1077283" cy="330123"/>
            </a:xfrm>
          </p:grpSpPr>
          <p:sp>
            <p:nvSpPr>
              <p:cNvPr id="417" name="Google Shape;417;p56"/>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418" name="Google Shape;418;p56"/>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419" name="Google Shape;419;p56"/>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420" name="Google Shape;420;p56"/>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421" name="Google Shape;421;p56"/>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422" name="Google Shape;422;p56"/>
          <p:cNvSpPr txBox="1"/>
          <p:nvPr>
            <p:ph idx="2"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solidFill>
                  <a:schemeClr val="accent4"/>
                </a:solidFill>
              </a:defRPr>
            </a:lvl1pPr>
            <a:lvl2pPr lvl="1">
              <a:lnSpc>
                <a:spcPct val="100000"/>
              </a:lnSpc>
              <a:spcBef>
                <a:spcPts val="0"/>
              </a:spcBef>
              <a:spcAft>
                <a:spcPts val="0"/>
              </a:spcAft>
              <a:buNone/>
              <a:defRPr b="0" sz="1400">
                <a:solidFill>
                  <a:schemeClr val="accent4"/>
                </a:solidFill>
              </a:defRPr>
            </a:lvl2pPr>
            <a:lvl3pPr lvl="2">
              <a:lnSpc>
                <a:spcPct val="100000"/>
              </a:lnSpc>
              <a:spcBef>
                <a:spcPts val="0"/>
              </a:spcBef>
              <a:spcAft>
                <a:spcPts val="0"/>
              </a:spcAft>
              <a:buNone/>
              <a:defRPr b="0" sz="1400">
                <a:solidFill>
                  <a:schemeClr val="accent4"/>
                </a:solidFill>
              </a:defRPr>
            </a:lvl3pPr>
            <a:lvl4pPr lvl="3">
              <a:lnSpc>
                <a:spcPct val="100000"/>
              </a:lnSpc>
              <a:spcBef>
                <a:spcPts val="0"/>
              </a:spcBef>
              <a:spcAft>
                <a:spcPts val="0"/>
              </a:spcAft>
              <a:buNone/>
              <a:defRPr b="0" sz="1400">
                <a:solidFill>
                  <a:schemeClr val="accent4"/>
                </a:solidFill>
              </a:defRPr>
            </a:lvl4pPr>
            <a:lvl5pPr lvl="4">
              <a:lnSpc>
                <a:spcPct val="100000"/>
              </a:lnSpc>
              <a:spcBef>
                <a:spcPts val="0"/>
              </a:spcBef>
              <a:spcAft>
                <a:spcPts val="0"/>
              </a:spcAft>
              <a:buNone/>
              <a:defRPr b="0" sz="1400">
                <a:solidFill>
                  <a:schemeClr val="accent4"/>
                </a:solidFill>
              </a:defRPr>
            </a:lvl5pPr>
            <a:lvl6pPr lvl="5">
              <a:lnSpc>
                <a:spcPct val="100000"/>
              </a:lnSpc>
              <a:spcBef>
                <a:spcPts val="0"/>
              </a:spcBef>
              <a:spcAft>
                <a:spcPts val="0"/>
              </a:spcAft>
              <a:buNone/>
              <a:defRPr b="0" sz="1400">
                <a:solidFill>
                  <a:schemeClr val="accent4"/>
                </a:solidFill>
              </a:defRPr>
            </a:lvl6pPr>
            <a:lvl7pPr lvl="6">
              <a:lnSpc>
                <a:spcPct val="100000"/>
              </a:lnSpc>
              <a:spcBef>
                <a:spcPts val="0"/>
              </a:spcBef>
              <a:spcAft>
                <a:spcPts val="0"/>
              </a:spcAft>
              <a:buNone/>
              <a:defRPr b="0" sz="1400">
                <a:solidFill>
                  <a:schemeClr val="accent4"/>
                </a:solidFill>
              </a:defRPr>
            </a:lvl7pPr>
            <a:lvl8pPr lvl="7">
              <a:lnSpc>
                <a:spcPct val="100000"/>
              </a:lnSpc>
              <a:spcBef>
                <a:spcPts val="0"/>
              </a:spcBef>
              <a:spcAft>
                <a:spcPts val="0"/>
              </a:spcAft>
              <a:buNone/>
              <a:defRPr b="0" sz="1400">
                <a:solidFill>
                  <a:schemeClr val="accent4"/>
                </a:solidFill>
              </a:defRPr>
            </a:lvl8pPr>
            <a:lvl9pPr lvl="8">
              <a:lnSpc>
                <a:spcPct val="100000"/>
              </a:lnSpc>
              <a:spcBef>
                <a:spcPts val="0"/>
              </a:spcBef>
              <a:spcAft>
                <a:spcPts val="0"/>
              </a:spcAft>
              <a:buNone/>
              <a:defRPr b="0" sz="1400">
                <a:solidFill>
                  <a:schemeClr val="accent4"/>
                </a:solidFill>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Quote">
  <p:cSld name="SECTION_HEADER_2_1_2_2_1">
    <p:bg>
      <p:bgPr>
        <a:solidFill>
          <a:schemeClr val="dk1"/>
        </a:solidFill>
      </p:bgPr>
    </p:bg>
    <p:spTree>
      <p:nvGrpSpPr>
        <p:cNvPr id="423" name="Shape 423"/>
        <p:cNvGrpSpPr/>
        <p:nvPr/>
      </p:nvGrpSpPr>
      <p:grpSpPr>
        <a:xfrm>
          <a:off x="0" y="0"/>
          <a:ext cx="0" cy="0"/>
          <a:chOff x="0" y="0"/>
          <a:chExt cx="0" cy="0"/>
        </a:xfrm>
      </p:grpSpPr>
      <p:sp>
        <p:nvSpPr>
          <p:cNvPr id="424" name="Google Shape;424;p57"/>
          <p:cNvSpPr txBox="1"/>
          <p:nvPr>
            <p:ph type="title"/>
          </p:nvPr>
        </p:nvSpPr>
        <p:spPr>
          <a:xfrm>
            <a:off x="1527048" y="2788920"/>
            <a:ext cx="13377600" cy="4114800"/>
          </a:xfrm>
          <a:prstGeom prst="rect">
            <a:avLst/>
          </a:prstGeom>
        </p:spPr>
        <p:txBody>
          <a:bodyPr anchorCtr="0" anchor="b" bIns="0" lIns="0" spcFirstLastPara="1" rIns="0" wrap="square" tIns="0">
            <a:noAutofit/>
          </a:bodyPr>
          <a:lstStyle>
            <a:lvl1pPr lvl="0">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425" name="Google Shape;425;p57"/>
          <p:cNvSpPr txBox="1"/>
          <p:nvPr>
            <p:ph idx="1" type="subTitle"/>
          </p:nvPr>
        </p:nvSpPr>
        <p:spPr>
          <a:xfrm>
            <a:off x="1527048" y="7543800"/>
            <a:ext cx="133776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sz="1800">
                <a:solidFill>
                  <a:schemeClr val="accent4"/>
                </a:solidFill>
              </a:defRPr>
            </a:lvl1pPr>
            <a:lvl2pPr lvl="1">
              <a:lnSpc>
                <a:spcPct val="125000"/>
              </a:lnSpc>
              <a:spcBef>
                <a:spcPts val="0"/>
              </a:spcBef>
              <a:spcAft>
                <a:spcPts val="0"/>
              </a:spcAft>
              <a:buNone/>
              <a:defRPr sz="1800">
                <a:solidFill>
                  <a:schemeClr val="accent4"/>
                </a:solidFill>
              </a:defRPr>
            </a:lvl2pPr>
            <a:lvl3pPr lvl="2">
              <a:lnSpc>
                <a:spcPct val="125000"/>
              </a:lnSpc>
              <a:spcBef>
                <a:spcPts val="0"/>
              </a:spcBef>
              <a:spcAft>
                <a:spcPts val="0"/>
              </a:spcAft>
              <a:buNone/>
              <a:defRPr sz="1800">
                <a:solidFill>
                  <a:schemeClr val="accent4"/>
                </a:solidFill>
              </a:defRPr>
            </a:lvl3pPr>
            <a:lvl4pPr lvl="3">
              <a:lnSpc>
                <a:spcPct val="125000"/>
              </a:lnSpc>
              <a:spcBef>
                <a:spcPts val="0"/>
              </a:spcBef>
              <a:spcAft>
                <a:spcPts val="0"/>
              </a:spcAft>
              <a:buNone/>
              <a:defRPr sz="1800">
                <a:solidFill>
                  <a:schemeClr val="accent4"/>
                </a:solidFill>
              </a:defRPr>
            </a:lvl4pPr>
            <a:lvl5pPr lvl="4">
              <a:lnSpc>
                <a:spcPct val="125000"/>
              </a:lnSpc>
              <a:spcBef>
                <a:spcPts val="0"/>
              </a:spcBef>
              <a:spcAft>
                <a:spcPts val="0"/>
              </a:spcAft>
              <a:buNone/>
              <a:defRPr sz="1800">
                <a:solidFill>
                  <a:schemeClr val="accent4"/>
                </a:solidFill>
              </a:defRPr>
            </a:lvl5pPr>
            <a:lvl6pPr lvl="5">
              <a:lnSpc>
                <a:spcPct val="125000"/>
              </a:lnSpc>
              <a:spcBef>
                <a:spcPts val="0"/>
              </a:spcBef>
              <a:spcAft>
                <a:spcPts val="0"/>
              </a:spcAft>
              <a:buNone/>
              <a:defRPr sz="1800">
                <a:solidFill>
                  <a:schemeClr val="accent4"/>
                </a:solidFill>
              </a:defRPr>
            </a:lvl6pPr>
            <a:lvl7pPr lvl="6">
              <a:lnSpc>
                <a:spcPct val="125000"/>
              </a:lnSpc>
              <a:spcBef>
                <a:spcPts val="0"/>
              </a:spcBef>
              <a:spcAft>
                <a:spcPts val="0"/>
              </a:spcAft>
              <a:buNone/>
              <a:defRPr sz="1800">
                <a:solidFill>
                  <a:schemeClr val="accent4"/>
                </a:solidFill>
              </a:defRPr>
            </a:lvl7pPr>
            <a:lvl8pPr lvl="7">
              <a:lnSpc>
                <a:spcPct val="125000"/>
              </a:lnSpc>
              <a:spcBef>
                <a:spcPts val="0"/>
              </a:spcBef>
              <a:spcAft>
                <a:spcPts val="0"/>
              </a:spcAft>
              <a:buNone/>
              <a:defRPr sz="1800">
                <a:solidFill>
                  <a:schemeClr val="accent4"/>
                </a:solidFill>
              </a:defRPr>
            </a:lvl8pPr>
            <a:lvl9pPr lvl="8">
              <a:lnSpc>
                <a:spcPct val="125000"/>
              </a:lnSpc>
              <a:spcBef>
                <a:spcPts val="0"/>
              </a:spcBef>
              <a:spcAft>
                <a:spcPts val="0"/>
              </a:spcAft>
              <a:buNone/>
              <a:defRPr sz="1800">
                <a:solidFill>
                  <a:schemeClr val="accent4"/>
                </a:solidFill>
              </a:defRPr>
            </a:lvl9pPr>
          </a:lstStyle>
          <a:p/>
        </p:txBody>
      </p:sp>
      <p:sp>
        <p:nvSpPr>
          <p:cNvPr id="426" name="Google Shape;426;p57"/>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accent4"/>
                </a:solidFill>
                <a:latin typeface="Montserrat SemiBold"/>
                <a:ea typeface="Montserrat SemiBold"/>
                <a:cs typeface="Montserrat SemiBold"/>
                <a:sym typeface="Montserrat SemiBold"/>
              </a:rPr>
              <a:t>‹#›</a:t>
            </a:fld>
            <a:endParaRPr b="1" i="0" sz="900" u="none" cap="none" strike="noStrike">
              <a:solidFill>
                <a:schemeClr val="accent4"/>
              </a:solidFill>
              <a:latin typeface="Montserrat SemiBold"/>
              <a:ea typeface="Montserrat SemiBold"/>
              <a:cs typeface="Montserrat SemiBold"/>
              <a:sym typeface="Montserrat SemiBold"/>
            </a:endParaRPr>
          </a:p>
        </p:txBody>
      </p:sp>
      <p:grpSp>
        <p:nvGrpSpPr>
          <p:cNvPr id="427" name="Google Shape;427;p57"/>
          <p:cNvGrpSpPr/>
          <p:nvPr/>
        </p:nvGrpSpPr>
        <p:grpSpPr>
          <a:xfrm>
            <a:off x="744554" y="9667704"/>
            <a:ext cx="757005" cy="151663"/>
            <a:chOff x="3610015" y="6016276"/>
            <a:chExt cx="1701900" cy="341200"/>
          </a:xfrm>
        </p:grpSpPr>
        <p:grpSp>
          <p:nvGrpSpPr>
            <p:cNvPr id="428" name="Google Shape;428;p57"/>
            <p:cNvGrpSpPr/>
            <p:nvPr/>
          </p:nvGrpSpPr>
          <p:grpSpPr>
            <a:xfrm>
              <a:off x="4234632" y="6027258"/>
              <a:ext cx="1077283" cy="330123"/>
              <a:chOff x="4234632" y="6027258"/>
              <a:chExt cx="1077283" cy="330123"/>
            </a:xfrm>
          </p:grpSpPr>
          <p:sp>
            <p:nvSpPr>
              <p:cNvPr id="429" name="Google Shape;429;p57"/>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430" name="Google Shape;430;p57"/>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431" name="Google Shape;431;p57"/>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432" name="Google Shape;432;p57"/>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433" name="Google Shape;433;p57"/>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434" name="Google Shape;434;p57"/>
          <p:cNvSpPr txBox="1"/>
          <p:nvPr>
            <p:ph idx="2"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solidFill>
                  <a:schemeClr val="accent4"/>
                </a:solidFill>
              </a:defRPr>
            </a:lvl1pPr>
            <a:lvl2pPr lvl="1">
              <a:lnSpc>
                <a:spcPct val="100000"/>
              </a:lnSpc>
              <a:spcBef>
                <a:spcPts val="0"/>
              </a:spcBef>
              <a:spcAft>
                <a:spcPts val="0"/>
              </a:spcAft>
              <a:buNone/>
              <a:defRPr b="0" sz="1400">
                <a:solidFill>
                  <a:schemeClr val="accent4"/>
                </a:solidFill>
              </a:defRPr>
            </a:lvl2pPr>
            <a:lvl3pPr lvl="2">
              <a:lnSpc>
                <a:spcPct val="100000"/>
              </a:lnSpc>
              <a:spcBef>
                <a:spcPts val="0"/>
              </a:spcBef>
              <a:spcAft>
                <a:spcPts val="0"/>
              </a:spcAft>
              <a:buNone/>
              <a:defRPr b="0" sz="1400">
                <a:solidFill>
                  <a:schemeClr val="accent4"/>
                </a:solidFill>
              </a:defRPr>
            </a:lvl3pPr>
            <a:lvl4pPr lvl="3">
              <a:lnSpc>
                <a:spcPct val="100000"/>
              </a:lnSpc>
              <a:spcBef>
                <a:spcPts val="0"/>
              </a:spcBef>
              <a:spcAft>
                <a:spcPts val="0"/>
              </a:spcAft>
              <a:buNone/>
              <a:defRPr b="0" sz="1400">
                <a:solidFill>
                  <a:schemeClr val="accent4"/>
                </a:solidFill>
              </a:defRPr>
            </a:lvl4pPr>
            <a:lvl5pPr lvl="4">
              <a:lnSpc>
                <a:spcPct val="100000"/>
              </a:lnSpc>
              <a:spcBef>
                <a:spcPts val="0"/>
              </a:spcBef>
              <a:spcAft>
                <a:spcPts val="0"/>
              </a:spcAft>
              <a:buNone/>
              <a:defRPr b="0" sz="1400">
                <a:solidFill>
                  <a:schemeClr val="accent4"/>
                </a:solidFill>
              </a:defRPr>
            </a:lvl5pPr>
            <a:lvl6pPr lvl="5">
              <a:lnSpc>
                <a:spcPct val="100000"/>
              </a:lnSpc>
              <a:spcBef>
                <a:spcPts val="0"/>
              </a:spcBef>
              <a:spcAft>
                <a:spcPts val="0"/>
              </a:spcAft>
              <a:buNone/>
              <a:defRPr b="0" sz="1400">
                <a:solidFill>
                  <a:schemeClr val="accent4"/>
                </a:solidFill>
              </a:defRPr>
            </a:lvl6pPr>
            <a:lvl7pPr lvl="6">
              <a:lnSpc>
                <a:spcPct val="100000"/>
              </a:lnSpc>
              <a:spcBef>
                <a:spcPts val="0"/>
              </a:spcBef>
              <a:spcAft>
                <a:spcPts val="0"/>
              </a:spcAft>
              <a:buNone/>
              <a:defRPr b="0" sz="1400">
                <a:solidFill>
                  <a:schemeClr val="accent4"/>
                </a:solidFill>
              </a:defRPr>
            </a:lvl7pPr>
            <a:lvl8pPr lvl="7">
              <a:lnSpc>
                <a:spcPct val="100000"/>
              </a:lnSpc>
              <a:spcBef>
                <a:spcPts val="0"/>
              </a:spcBef>
              <a:spcAft>
                <a:spcPts val="0"/>
              </a:spcAft>
              <a:buNone/>
              <a:defRPr b="0" sz="1400">
                <a:solidFill>
                  <a:schemeClr val="accent4"/>
                </a:solidFill>
              </a:defRPr>
            </a:lvl8pPr>
            <a:lvl9pPr lvl="8">
              <a:lnSpc>
                <a:spcPct val="100000"/>
              </a:lnSpc>
              <a:spcBef>
                <a:spcPts val="0"/>
              </a:spcBef>
              <a:spcAft>
                <a:spcPts val="0"/>
              </a:spcAft>
              <a:buNone/>
              <a:defRPr b="0" sz="1400">
                <a:solidFill>
                  <a:schemeClr val="accent4"/>
                </a:solidFill>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Section">
  <p:cSld name="SECTION_HEADER_2_3_1">
    <p:bg>
      <p:bgPr>
        <a:solidFill>
          <a:schemeClr val="dk1"/>
        </a:solidFill>
      </p:bgPr>
    </p:bg>
    <p:spTree>
      <p:nvGrpSpPr>
        <p:cNvPr id="435" name="Shape 435"/>
        <p:cNvGrpSpPr/>
        <p:nvPr/>
      </p:nvGrpSpPr>
      <p:grpSpPr>
        <a:xfrm>
          <a:off x="0" y="0"/>
          <a:ext cx="0" cy="0"/>
          <a:chOff x="0" y="0"/>
          <a:chExt cx="0" cy="0"/>
        </a:xfrm>
      </p:grpSpPr>
      <p:sp>
        <p:nvSpPr>
          <p:cNvPr id="436" name="Google Shape;436;p58"/>
          <p:cNvSpPr txBox="1"/>
          <p:nvPr>
            <p:ph type="ctrTitle"/>
          </p:nvPr>
        </p:nvSpPr>
        <p:spPr>
          <a:xfrm>
            <a:off x="1527048" y="4207788"/>
            <a:ext cx="11964900" cy="1719000"/>
          </a:xfrm>
          <a:prstGeom prst="rect">
            <a:avLst/>
          </a:prstGeom>
        </p:spPr>
        <p:txBody>
          <a:bodyPr anchorCtr="0" anchor="ctr" bIns="0" lIns="0" spcFirstLastPara="1" rIns="0" wrap="square" tIns="0">
            <a:noAutofit/>
          </a:bodyPr>
          <a:lstStyle>
            <a:lvl1pPr lvl="0">
              <a:spcBef>
                <a:spcPts val="0"/>
              </a:spcBef>
              <a:spcAft>
                <a:spcPts val="0"/>
              </a:spcAft>
              <a:buClr>
                <a:schemeClr val="accent4"/>
              </a:buClr>
              <a:buSzPts val="5600"/>
              <a:buNone/>
              <a:defRPr>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Section_Gradient_Dark">
  <p:cSld name="SECTION_HEADER_2_3_1_1">
    <p:bg>
      <p:bgPr>
        <a:blipFill>
          <a:blip r:embed="rId2">
            <a:alphaModFix/>
          </a:blip>
          <a:stretch>
            <a:fillRect/>
          </a:stretch>
        </a:blipFill>
      </p:bgPr>
    </p:bg>
    <p:spTree>
      <p:nvGrpSpPr>
        <p:cNvPr id="437" name="Shape 437"/>
        <p:cNvGrpSpPr/>
        <p:nvPr/>
      </p:nvGrpSpPr>
      <p:grpSpPr>
        <a:xfrm>
          <a:off x="0" y="0"/>
          <a:ext cx="0" cy="0"/>
          <a:chOff x="0" y="0"/>
          <a:chExt cx="0" cy="0"/>
        </a:xfrm>
      </p:grpSpPr>
      <p:sp>
        <p:nvSpPr>
          <p:cNvPr id="438" name="Google Shape;438;p59"/>
          <p:cNvSpPr txBox="1"/>
          <p:nvPr>
            <p:ph type="ctrTitle"/>
          </p:nvPr>
        </p:nvSpPr>
        <p:spPr>
          <a:xfrm>
            <a:off x="1527048" y="4207788"/>
            <a:ext cx="11964900" cy="1719000"/>
          </a:xfrm>
          <a:prstGeom prst="rect">
            <a:avLst/>
          </a:prstGeom>
        </p:spPr>
        <p:txBody>
          <a:bodyPr anchorCtr="0" anchor="ctr" bIns="0" lIns="0" spcFirstLastPara="1" rIns="0" wrap="square" tIns="0">
            <a:noAutofit/>
          </a:bodyPr>
          <a:lstStyle>
            <a:lvl1pPr lvl="0">
              <a:spcBef>
                <a:spcPts val="0"/>
              </a:spcBef>
              <a:spcAft>
                <a:spcPts val="0"/>
              </a:spcAft>
              <a:buClr>
                <a:schemeClr val="accent4"/>
              </a:buClr>
              <a:buSzPts val="5600"/>
              <a:buNone/>
              <a:defRPr>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Section_Gradient_Dark_Saturated">
  <p:cSld name="SECTION_HEADER_2_3_1_1_1">
    <p:bg>
      <p:bgPr>
        <a:blipFill>
          <a:blip r:embed="rId2">
            <a:alphaModFix/>
          </a:blip>
          <a:stretch>
            <a:fillRect/>
          </a:stretch>
        </a:blipFill>
      </p:bgPr>
    </p:bg>
    <p:spTree>
      <p:nvGrpSpPr>
        <p:cNvPr id="439" name="Shape 439"/>
        <p:cNvGrpSpPr/>
        <p:nvPr/>
      </p:nvGrpSpPr>
      <p:grpSpPr>
        <a:xfrm>
          <a:off x="0" y="0"/>
          <a:ext cx="0" cy="0"/>
          <a:chOff x="0" y="0"/>
          <a:chExt cx="0" cy="0"/>
        </a:xfrm>
      </p:grpSpPr>
      <p:sp>
        <p:nvSpPr>
          <p:cNvPr id="440" name="Google Shape;440;p60"/>
          <p:cNvSpPr txBox="1"/>
          <p:nvPr>
            <p:ph type="ctrTitle"/>
          </p:nvPr>
        </p:nvSpPr>
        <p:spPr>
          <a:xfrm>
            <a:off x="1527048" y="4207788"/>
            <a:ext cx="11964900" cy="1719000"/>
          </a:xfrm>
          <a:prstGeom prst="rect">
            <a:avLst/>
          </a:prstGeom>
        </p:spPr>
        <p:txBody>
          <a:bodyPr anchorCtr="0" anchor="ctr" bIns="0" lIns="0" spcFirstLastPara="1" rIns="0" wrap="square" tIns="0">
            <a:noAutofit/>
          </a:bodyPr>
          <a:lstStyle>
            <a:lvl1pPr lvl="0">
              <a:spcBef>
                <a:spcPts val="0"/>
              </a:spcBef>
              <a:spcAft>
                <a:spcPts val="0"/>
              </a:spcAft>
              <a:buClr>
                <a:schemeClr val="accent4"/>
              </a:buClr>
              <a:buSzPts val="5600"/>
              <a:buNone/>
              <a:defRPr>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Section_Gradient_Light_Saturated">
  <p:cSld name="SECTION_HEADER_2_3_1_1_1_1">
    <p:bg>
      <p:bgPr>
        <a:blipFill>
          <a:blip r:embed="rId2">
            <a:alphaModFix/>
          </a:blip>
          <a:stretch>
            <a:fillRect/>
          </a:stretch>
        </a:blipFill>
      </p:bgPr>
    </p:bg>
    <p:spTree>
      <p:nvGrpSpPr>
        <p:cNvPr id="441" name="Shape 441"/>
        <p:cNvGrpSpPr/>
        <p:nvPr/>
      </p:nvGrpSpPr>
      <p:grpSpPr>
        <a:xfrm>
          <a:off x="0" y="0"/>
          <a:ext cx="0" cy="0"/>
          <a:chOff x="0" y="0"/>
          <a:chExt cx="0" cy="0"/>
        </a:xfrm>
      </p:grpSpPr>
      <p:sp>
        <p:nvSpPr>
          <p:cNvPr id="442" name="Google Shape;442;p61"/>
          <p:cNvSpPr txBox="1"/>
          <p:nvPr>
            <p:ph type="ctrTitle"/>
          </p:nvPr>
        </p:nvSpPr>
        <p:spPr>
          <a:xfrm>
            <a:off x="1527048" y="4207788"/>
            <a:ext cx="11964900" cy="1719000"/>
          </a:xfrm>
          <a:prstGeom prst="rect">
            <a:avLst/>
          </a:prstGeom>
        </p:spPr>
        <p:txBody>
          <a:bodyPr anchorCtr="0" anchor="ctr" bIns="0" lIns="0" spcFirstLastPara="1" rIns="0" wrap="square" tIns="0">
            <a:noAutofit/>
          </a:bodyPr>
          <a:lstStyle>
            <a:lvl1pPr lvl="0">
              <a:spcBef>
                <a:spcPts val="0"/>
              </a:spcBef>
              <a:spcAft>
                <a:spcPts val="0"/>
              </a:spcAft>
              <a:buClr>
                <a:schemeClr val="accent4"/>
              </a:buClr>
              <a:buSzPts val="5600"/>
              <a:buNone/>
              <a:defRPr>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623400" y="1111200"/>
            <a:ext cx="5616000" cy="1511400"/>
          </a:xfrm>
          <a:prstGeom prst="rect">
            <a:avLst/>
          </a:prstGeom>
        </p:spPr>
        <p:txBody>
          <a:bodyPr anchorCtr="0" anchor="b" bIns="167625" lIns="167625" spcFirstLastPara="1" rIns="167625" wrap="square" tIns="167625">
            <a:normAutofit/>
          </a:bodyPr>
          <a:lstStyle>
            <a:lvl1pPr lvl="0">
              <a:spcBef>
                <a:spcPts val="0"/>
              </a:spcBef>
              <a:spcAft>
                <a:spcPts val="0"/>
              </a:spcAft>
              <a:buSzPts val="4400"/>
              <a:buNone/>
              <a:defRPr sz="4400"/>
            </a:lvl1pPr>
            <a:lvl2pPr lvl="1">
              <a:spcBef>
                <a:spcPts val="0"/>
              </a:spcBef>
              <a:spcAft>
                <a:spcPts val="0"/>
              </a:spcAft>
              <a:buSzPts val="4400"/>
              <a:buNone/>
              <a:defRPr sz="4400"/>
            </a:lvl2pPr>
            <a:lvl3pPr lvl="2">
              <a:spcBef>
                <a:spcPts val="0"/>
              </a:spcBef>
              <a:spcAft>
                <a:spcPts val="0"/>
              </a:spcAft>
              <a:buSzPts val="4400"/>
              <a:buNone/>
              <a:defRPr sz="4400"/>
            </a:lvl3pPr>
            <a:lvl4pPr lvl="3">
              <a:spcBef>
                <a:spcPts val="0"/>
              </a:spcBef>
              <a:spcAft>
                <a:spcPts val="0"/>
              </a:spcAft>
              <a:buSzPts val="4400"/>
              <a:buNone/>
              <a:defRPr sz="4400"/>
            </a:lvl4pPr>
            <a:lvl5pPr lvl="4">
              <a:spcBef>
                <a:spcPts val="0"/>
              </a:spcBef>
              <a:spcAft>
                <a:spcPts val="0"/>
              </a:spcAft>
              <a:buSzPts val="4400"/>
              <a:buNone/>
              <a:defRPr sz="4400"/>
            </a:lvl5pPr>
            <a:lvl6pPr lvl="5">
              <a:spcBef>
                <a:spcPts val="0"/>
              </a:spcBef>
              <a:spcAft>
                <a:spcPts val="0"/>
              </a:spcAft>
              <a:buSzPts val="4400"/>
              <a:buNone/>
              <a:defRPr sz="4400"/>
            </a:lvl6pPr>
            <a:lvl7pPr lvl="6">
              <a:spcBef>
                <a:spcPts val="0"/>
              </a:spcBef>
              <a:spcAft>
                <a:spcPts val="0"/>
              </a:spcAft>
              <a:buSzPts val="4400"/>
              <a:buNone/>
              <a:defRPr sz="4400"/>
            </a:lvl7pPr>
            <a:lvl8pPr lvl="7">
              <a:spcBef>
                <a:spcPts val="0"/>
              </a:spcBef>
              <a:spcAft>
                <a:spcPts val="0"/>
              </a:spcAft>
              <a:buSzPts val="4400"/>
              <a:buNone/>
              <a:defRPr sz="4400"/>
            </a:lvl8pPr>
            <a:lvl9pPr lvl="8">
              <a:spcBef>
                <a:spcPts val="0"/>
              </a:spcBef>
              <a:spcAft>
                <a:spcPts val="0"/>
              </a:spcAft>
              <a:buSzPts val="4400"/>
              <a:buNone/>
              <a:defRPr sz="4400"/>
            </a:lvl9pPr>
          </a:lstStyle>
          <a:p/>
        </p:txBody>
      </p:sp>
      <p:sp>
        <p:nvSpPr>
          <p:cNvPr id="30" name="Google Shape;30;p7"/>
          <p:cNvSpPr txBox="1"/>
          <p:nvPr>
            <p:ph idx="1" type="body"/>
          </p:nvPr>
        </p:nvSpPr>
        <p:spPr>
          <a:xfrm>
            <a:off x="623400" y="2779200"/>
            <a:ext cx="5616000" cy="6359100"/>
          </a:xfrm>
          <a:prstGeom prst="rect">
            <a:avLst/>
          </a:prstGeom>
        </p:spPr>
        <p:txBody>
          <a:bodyPr anchorCtr="0" anchor="t" bIns="167625" lIns="167625" spcFirstLastPara="1" rIns="167625" wrap="square" tIns="167625">
            <a:normAutofit/>
          </a:bodyPr>
          <a:lstStyle>
            <a:lvl1pPr indent="-368300" lvl="0" marL="457200">
              <a:spcBef>
                <a:spcPts val="0"/>
              </a:spcBef>
              <a:spcAft>
                <a:spcPts val="0"/>
              </a:spcAft>
              <a:buSzPts val="2200"/>
              <a:buChar char="●"/>
              <a:defRPr sz="2200"/>
            </a:lvl1pPr>
            <a:lvl2pPr indent="-368300" lvl="1" marL="914400">
              <a:spcBef>
                <a:spcPts val="0"/>
              </a:spcBef>
              <a:spcAft>
                <a:spcPts val="0"/>
              </a:spcAft>
              <a:buSzPts val="2200"/>
              <a:buChar char="○"/>
              <a:defRPr sz="2200"/>
            </a:lvl2pPr>
            <a:lvl3pPr indent="-368300" lvl="2" marL="1371600">
              <a:spcBef>
                <a:spcPts val="0"/>
              </a:spcBef>
              <a:spcAft>
                <a:spcPts val="0"/>
              </a:spcAft>
              <a:buSzPts val="2200"/>
              <a:buChar char="■"/>
              <a:defRPr sz="2200"/>
            </a:lvl3pPr>
            <a:lvl4pPr indent="-368300" lvl="3" marL="1828800">
              <a:spcBef>
                <a:spcPts val="0"/>
              </a:spcBef>
              <a:spcAft>
                <a:spcPts val="0"/>
              </a:spcAft>
              <a:buSzPts val="2200"/>
              <a:buChar char="●"/>
              <a:defRPr sz="2200"/>
            </a:lvl4pPr>
            <a:lvl5pPr indent="-368300" lvl="4" marL="2286000">
              <a:spcBef>
                <a:spcPts val="0"/>
              </a:spcBef>
              <a:spcAft>
                <a:spcPts val="0"/>
              </a:spcAft>
              <a:buSzPts val="2200"/>
              <a:buChar char="○"/>
              <a:defRPr sz="2200"/>
            </a:lvl5pPr>
            <a:lvl6pPr indent="-368300" lvl="5" marL="2743200">
              <a:spcBef>
                <a:spcPts val="0"/>
              </a:spcBef>
              <a:spcAft>
                <a:spcPts val="0"/>
              </a:spcAft>
              <a:buSzPts val="2200"/>
              <a:buChar char="■"/>
              <a:defRPr sz="2200"/>
            </a:lvl6pPr>
            <a:lvl7pPr indent="-368300" lvl="6" marL="3200400">
              <a:spcBef>
                <a:spcPts val="0"/>
              </a:spcBef>
              <a:spcAft>
                <a:spcPts val="0"/>
              </a:spcAft>
              <a:buSzPts val="2200"/>
              <a:buChar char="●"/>
              <a:defRPr sz="2200"/>
            </a:lvl7pPr>
            <a:lvl8pPr indent="-368300" lvl="7" marL="3657600">
              <a:spcBef>
                <a:spcPts val="0"/>
              </a:spcBef>
              <a:spcAft>
                <a:spcPts val="0"/>
              </a:spcAft>
              <a:buSzPts val="2200"/>
              <a:buChar char="○"/>
              <a:defRPr sz="2200"/>
            </a:lvl8pPr>
            <a:lvl9pPr indent="-368300" lvl="8" marL="4114800">
              <a:spcBef>
                <a:spcPts val="0"/>
              </a:spcBef>
              <a:spcAft>
                <a:spcPts val="0"/>
              </a:spcAft>
              <a:buSzPts val="2200"/>
              <a:buChar char="■"/>
              <a:defRPr sz="2200"/>
            </a:lvl9pPr>
          </a:lstStyle>
          <a:p/>
        </p:txBody>
      </p:sp>
      <p:sp>
        <p:nvSpPr>
          <p:cNvPr id="31" name="Google Shape;31;p7"/>
          <p:cNvSpPr txBox="1"/>
          <p:nvPr>
            <p:ph idx="12" type="sldNum"/>
          </p:nvPr>
        </p:nvSpPr>
        <p:spPr>
          <a:xfrm>
            <a:off x="16944916" y="9326434"/>
            <a:ext cx="1097400" cy="786900"/>
          </a:xfrm>
          <a:prstGeom prst="rect">
            <a:avLst/>
          </a:prstGeom>
        </p:spPr>
        <p:txBody>
          <a:bodyPr anchorCtr="0" anchor="ctr" bIns="167625" lIns="167625" spcFirstLastPara="1" rIns="167625" wrap="square" tIns="167625">
            <a:normAutofit/>
          </a:bodyPr>
          <a:lstStyle>
            <a:lvl1pPr lvl="0">
              <a:buNone/>
              <a:defRPr sz="1833"/>
            </a:lvl1pPr>
            <a:lvl2pPr lvl="1">
              <a:buNone/>
              <a:defRPr sz="1833"/>
            </a:lvl2pPr>
            <a:lvl3pPr lvl="2">
              <a:buNone/>
              <a:defRPr sz="1833"/>
            </a:lvl3pPr>
            <a:lvl4pPr lvl="3">
              <a:buNone/>
              <a:defRPr sz="1833"/>
            </a:lvl4pPr>
            <a:lvl5pPr lvl="4">
              <a:buNone/>
              <a:defRPr sz="1833"/>
            </a:lvl5pPr>
            <a:lvl6pPr lvl="5">
              <a:buNone/>
              <a:defRPr sz="1833"/>
            </a:lvl6pPr>
            <a:lvl7pPr lvl="6">
              <a:buNone/>
              <a:defRPr sz="1833"/>
            </a:lvl7pPr>
            <a:lvl8pPr lvl="7">
              <a:buNone/>
              <a:defRPr sz="1833"/>
            </a:lvl8pPr>
            <a:lvl9pPr lvl="8">
              <a:buNone/>
              <a:defRPr sz="1833"/>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Section_Gradient_Light">
  <p:cSld name="SECTION_HEADER_2_3_1_1_1_1_1">
    <p:bg>
      <p:bgPr>
        <a:blipFill>
          <a:blip r:embed="rId2">
            <a:alphaModFix/>
          </a:blip>
          <a:stretch>
            <a:fillRect/>
          </a:stretch>
        </a:blipFill>
      </p:bgPr>
    </p:bg>
    <p:spTree>
      <p:nvGrpSpPr>
        <p:cNvPr id="443" name="Shape 443"/>
        <p:cNvGrpSpPr/>
        <p:nvPr/>
      </p:nvGrpSpPr>
      <p:grpSpPr>
        <a:xfrm>
          <a:off x="0" y="0"/>
          <a:ext cx="0" cy="0"/>
          <a:chOff x="0" y="0"/>
          <a:chExt cx="0" cy="0"/>
        </a:xfrm>
      </p:grpSpPr>
      <p:sp>
        <p:nvSpPr>
          <p:cNvPr id="444" name="Google Shape;444;p62"/>
          <p:cNvSpPr txBox="1"/>
          <p:nvPr>
            <p:ph type="ctrTitle"/>
          </p:nvPr>
        </p:nvSpPr>
        <p:spPr>
          <a:xfrm>
            <a:off x="1527048" y="4207788"/>
            <a:ext cx="11964900" cy="1719000"/>
          </a:xfrm>
          <a:prstGeom prst="rect">
            <a:avLst/>
          </a:prstGeom>
        </p:spPr>
        <p:txBody>
          <a:bodyPr anchorCtr="0" anchor="ctr" bIns="0" lIns="0" spcFirstLastPara="1" rIns="0" wrap="square" tIns="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Text">
  <p:cSld name="TITLE_AND_BODY_1_2">
    <p:bg>
      <p:bgPr>
        <a:solidFill>
          <a:schemeClr val="dk1"/>
        </a:solidFill>
      </p:bgPr>
    </p:bg>
    <p:spTree>
      <p:nvGrpSpPr>
        <p:cNvPr id="445" name="Shape 445"/>
        <p:cNvGrpSpPr/>
        <p:nvPr/>
      </p:nvGrpSpPr>
      <p:grpSpPr>
        <a:xfrm>
          <a:off x="0" y="0"/>
          <a:ext cx="0" cy="0"/>
          <a:chOff x="0" y="0"/>
          <a:chExt cx="0" cy="0"/>
        </a:xfrm>
      </p:grpSpPr>
      <p:sp>
        <p:nvSpPr>
          <p:cNvPr id="446" name="Google Shape;446;p63"/>
          <p:cNvSpPr txBox="1"/>
          <p:nvPr>
            <p:ph type="title"/>
          </p:nvPr>
        </p:nvSpPr>
        <p:spPr>
          <a:xfrm>
            <a:off x="1527048" y="2532888"/>
            <a:ext cx="14785800" cy="850500"/>
          </a:xfrm>
          <a:prstGeom prst="rect">
            <a:avLst/>
          </a:prstGeom>
        </p:spPr>
        <p:txBody>
          <a:bodyPr anchorCtr="0" anchor="b" bIns="0" lIns="0" spcFirstLastPara="1" rIns="0" wrap="square" tIns="0">
            <a:noAutofit/>
          </a:bodyPr>
          <a:lstStyle>
            <a:lvl1pPr lvl="0">
              <a:spcBef>
                <a:spcPts val="0"/>
              </a:spcBef>
              <a:spcAft>
                <a:spcPts val="0"/>
              </a:spcAft>
              <a:buClr>
                <a:schemeClr val="accent4"/>
              </a:buClr>
              <a:buSzPts val="5600"/>
              <a:buNone/>
              <a:defRPr>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p:txBody>
      </p:sp>
      <p:sp>
        <p:nvSpPr>
          <p:cNvPr id="447" name="Google Shape;447;p63"/>
          <p:cNvSpPr txBox="1"/>
          <p:nvPr>
            <p:ph idx="1" type="body"/>
          </p:nvPr>
        </p:nvSpPr>
        <p:spPr>
          <a:xfrm>
            <a:off x="1527048" y="4014216"/>
            <a:ext cx="14785800" cy="4617600"/>
          </a:xfrm>
          <a:prstGeom prst="rect">
            <a:avLst/>
          </a:prstGeom>
        </p:spPr>
        <p:txBody>
          <a:bodyPr anchorCtr="0" anchor="t" bIns="0" lIns="0" spcFirstLastPara="1" rIns="0" wrap="square" tIns="0">
            <a:noAutofit/>
          </a:bodyPr>
          <a:lstStyle>
            <a:lvl1pPr indent="-342900" lvl="0" marL="457200">
              <a:spcBef>
                <a:spcPts val="0"/>
              </a:spcBef>
              <a:spcAft>
                <a:spcPts val="0"/>
              </a:spcAft>
              <a:buClr>
                <a:schemeClr val="accent4"/>
              </a:buClr>
              <a:buSzPts val="1800"/>
              <a:buChar char="•"/>
              <a:defRPr>
                <a:solidFill>
                  <a:schemeClr val="accent4"/>
                </a:solidFill>
              </a:defRPr>
            </a:lvl1pPr>
            <a:lvl2pPr indent="-342900" lvl="1" marL="914400">
              <a:spcBef>
                <a:spcPts val="1000"/>
              </a:spcBef>
              <a:spcAft>
                <a:spcPts val="0"/>
              </a:spcAft>
              <a:buClr>
                <a:schemeClr val="accent4"/>
              </a:buClr>
              <a:buSzPts val="1800"/>
              <a:buChar char="﹘"/>
              <a:defRPr>
                <a:solidFill>
                  <a:schemeClr val="accent4"/>
                </a:solidFill>
              </a:defRPr>
            </a:lvl2pPr>
            <a:lvl3pPr indent="-342900" lvl="2" marL="1371600">
              <a:spcBef>
                <a:spcPts val="1000"/>
              </a:spcBef>
              <a:spcAft>
                <a:spcPts val="0"/>
              </a:spcAft>
              <a:buClr>
                <a:schemeClr val="accent4"/>
              </a:buClr>
              <a:buSzPts val="1800"/>
              <a:buChar char="﹘"/>
              <a:defRPr>
                <a:solidFill>
                  <a:schemeClr val="accent4"/>
                </a:solidFill>
              </a:defRPr>
            </a:lvl3pPr>
            <a:lvl4pPr indent="-342900" lvl="3" marL="1828800">
              <a:spcBef>
                <a:spcPts val="1000"/>
              </a:spcBef>
              <a:spcAft>
                <a:spcPts val="0"/>
              </a:spcAft>
              <a:buClr>
                <a:schemeClr val="accent4"/>
              </a:buClr>
              <a:buSzPts val="1800"/>
              <a:buChar char="﹘"/>
              <a:defRPr>
                <a:solidFill>
                  <a:schemeClr val="accent4"/>
                </a:solidFill>
              </a:defRPr>
            </a:lvl4pPr>
            <a:lvl5pPr indent="-342900" lvl="4" marL="2286000">
              <a:spcBef>
                <a:spcPts val="1000"/>
              </a:spcBef>
              <a:spcAft>
                <a:spcPts val="0"/>
              </a:spcAft>
              <a:buClr>
                <a:schemeClr val="accent4"/>
              </a:buClr>
              <a:buSzPts val="1800"/>
              <a:buChar char="﹘"/>
              <a:defRPr>
                <a:solidFill>
                  <a:schemeClr val="accent4"/>
                </a:solidFill>
              </a:defRPr>
            </a:lvl5pPr>
            <a:lvl6pPr indent="-342900" lvl="5" marL="2743200">
              <a:spcBef>
                <a:spcPts val="1000"/>
              </a:spcBef>
              <a:spcAft>
                <a:spcPts val="0"/>
              </a:spcAft>
              <a:buClr>
                <a:schemeClr val="accent4"/>
              </a:buClr>
              <a:buSzPts val="1800"/>
              <a:buChar char="﹘"/>
              <a:defRPr>
                <a:solidFill>
                  <a:schemeClr val="accent4"/>
                </a:solidFill>
              </a:defRPr>
            </a:lvl6pPr>
            <a:lvl7pPr indent="-342900" lvl="6" marL="3200400">
              <a:spcBef>
                <a:spcPts val="1000"/>
              </a:spcBef>
              <a:spcAft>
                <a:spcPts val="0"/>
              </a:spcAft>
              <a:buClr>
                <a:schemeClr val="accent4"/>
              </a:buClr>
              <a:buSzPts val="1800"/>
              <a:buChar char="﹘"/>
              <a:defRPr>
                <a:solidFill>
                  <a:schemeClr val="accent4"/>
                </a:solidFill>
              </a:defRPr>
            </a:lvl7pPr>
            <a:lvl8pPr indent="-342900" lvl="7" marL="3657600">
              <a:spcBef>
                <a:spcPts val="1000"/>
              </a:spcBef>
              <a:spcAft>
                <a:spcPts val="0"/>
              </a:spcAft>
              <a:buClr>
                <a:schemeClr val="accent4"/>
              </a:buClr>
              <a:buSzPts val="1800"/>
              <a:buChar char="﹘"/>
              <a:defRPr>
                <a:solidFill>
                  <a:schemeClr val="accent4"/>
                </a:solidFill>
              </a:defRPr>
            </a:lvl8pPr>
            <a:lvl9pPr indent="-342900" lvl="8" marL="4114800">
              <a:spcBef>
                <a:spcPts val="1000"/>
              </a:spcBef>
              <a:spcAft>
                <a:spcPts val="1000"/>
              </a:spcAft>
              <a:buClr>
                <a:schemeClr val="accent4"/>
              </a:buClr>
              <a:buSzPts val="1800"/>
              <a:buChar char="﹘"/>
              <a:defRPr>
                <a:solidFill>
                  <a:schemeClr val="accent4"/>
                </a:solidFill>
              </a:defRPr>
            </a:lvl9pPr>
          </a:lstStyle>
          <a:p/>
        </p:txBody>
      </p:sp>
      <p:sp>
        <p:nvSpPr>
          <p:cNvPr id="448" name="Google Shape;448;p63"/>
          <p:cNvSpPr txBox="1"/>
          <p:nvPr>
            <p:ph idx="2"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p:txBody>
      </p:sp>
      <p:sp>
        <p:nvSpPr>
          <p:cNvPr id="449" name="Google Shape;449;p63"/>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accent4"/>
                </a:solidFill>
                <a:latin typeface="Montserrat SemiBold"/>
                <a:ea typeface="Montserrat SemiBold"/>
                <a:cs typeface="Montserrat SemiBold"/>
                <a:sym typeface="Montserrat SemiBold"/>
              </a:rPr>
              <a:t>‹#›</a:t>
            </a:fld>
            <a:endParaRPr b="1" i="0" sz="900" u="none" cap="none" strike="noStrike">
              <a:solidFill>
                <a:schemeClr val="accent4"/>
              </a:solidFill>
              <a:latin typeface="Montserrat SemiBold"/>
              <a:ea typeface="Montserrat SemiBold"/>
              <a:cs typeface="Montserrat SemiBold"/>
              <a:sym typeface="Montserrat SemiBold"/>
            </a:endParaRPr>
          </a:p>
        </p:txBody>
      </p:sp>
      <p:grpSp>
        <p:nvGrpSpPr>
          <p:cNvPr id="450" name="Google Shape;450;p63"/>
          <p:cNvGrpSpPr/>
          <p:nvPr/>
        </p:nvGrpSpPr>
        <p:grpSpPr>
          <a:xfrm>
            <a:off x="744554" y="9667704"/>
            <a:ext cx="757005" cy="151663"/>
            <a:chOff x="3610015" y="6016276"/>
            <a:chExt cx="1701900" cy="341200"/>
          </a:xfrm>
        </p:grpSpPr>
        <p:grpSp>
          <p:nvGrpSpPr>
            <p:cNvPr id="451" name="Google Shape;451;p63"/>
            <p:cNvGrpSpPr/>
            <p:nvPr/>
          </p:nvGrpSpPr>
          <p:grpSpPr>
            <a:xfrm>
              <a:off x="4234632" y="6027258"/>
              <a:ext cx="1077283" cy="330123"/>
              <a:chOff x="4234632" y="6027258"/>
              <a:chExt cx="1077283" cy="330123"/>
            </a:xfrm>
          </p:grpSpPr>
          <p:sp>
            <p:nvSpPr>
              <p:cNvPr id="452" name="Google Shape;452;p63"/>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453" name="Google Shape;453;p63"/>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454" name="Google Shape;454;p63"/>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455" name="Google Shape;455;p63"/>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456" name="Google Shape;456;p63"/>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457" name="Google Shape;457;p63"/>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solidFill>
                  <a:schemeClr val="accent4"/>
                </a:solidFill>
              </a:defRPr>
            </a:lvl1pPr>
            <a:lvl2pPr lvl="1">
              <a:lnSpc>
                <a:spcPct val="100000"/>
              </a:lnSpc>
              <a:spcBef>
                <a:spcPts val="0"/>
              </a:spcBef>
              <a:spcAft>
                <a:spcPts val="0"/>
              </a:spcAft>
              <a:buNone/>
              <a:defRPr b="0" sz="1400">
                <a:solidFill>
                  <a:schemeClr val="accent4"/>
                </a:solidFill>
              </a:defRPr>
            </a:lvl2pPr>
            <a:lvl3pPr lvl="2">
              <a:lnSpc>
                <a:spcPct val="100000"/>
              </a:lnSpc>
              <a:spcBef>
                <a:spcPts val="0"/>
              </a:spcBef>
              <a:spcAft>
                <a:spcPts val="0"/>
              </a:spcAft>
              <a:buNone/>
              <a:defRPr b="0" sz="1400">
                <a:solidFill>
                  <a:schemeClr val="accent4"/>
                </a:solidFill>
              </a:defRPr>
            </a:lvl3pPr>
            <a:lvl4pPr lvl="3">
              <a:lnSpc>
                <a:spcPct val="100000"/>
              </a:lnSpc>
              <a:spcBef>
                <a:spcPts val="0"/>
              </a:spcBef>
              <a:spcAft>
                <a:spcPts val="0"/>
              </a:spcAft>
              <a:buNone/>
              <a:defRPr b="0" sz="1400">
                <a:solidFill>
                  <a:schemeClr val="accent4"/>
                </a:solidFill>
              </a:defRPr>
            </a:lvl4pPr>
            <a:lvl5pPr lvl="4">
              <a:lnSpc>
                <a:spcPct val="100000"/>
              </a:lnSpc>
              <a:spcBef>
                <a:spcPts val="0"/>
              </a:spcBef>
              <a:spcAft>
                <a:spcPts val="0"/>
              </a:spcAft>
              <a:buNone/>
              <a:defRPr b="0" sz="1400">
                <a:solidFill>
                  <a:schemeClr val="accent4"/>
                </a:solidFill>
              </a:defRPr>
            </a:lvl5pPr>
            <a:lvl6pPr lvl="5">
              <a:lnSpc>
                <a:spcPct val="100000"/>
              </a:lnSpc>
              <a:spcBef>
                <a:spcPts val="0"/>
              </a:spcBef>
              <a:spcAft>
                <a:spcPts val="0"/>
              </a:spcAft>
              <a:buNone/>
              <a:defRPr b="0" sz="1400">
                <a:solidFill>
                  <a:schemeClr val="accent4"/>
                </a:solidFill>
              </a:defRPr>
            </a:lvl6pPr>
            <a:lvl7pPr lvl="6">
              <a:lnSpc>
                <a:spcPct val="100000"/>
              </a:lnSpc>
              <a:spcBef>
                <a:spcPts val="0"/>
              </a:spcBef>
              <a:spcAft>
                <a:spcPts val="0"/>
              </a:spcAft>
              <a:buNone/>
              <a:defRPr b="0" sz="1400">
                <a:solidFill>
                  <a:schemeClr val="accent4"/>
                </a:solidFill>
              </a:defRPr>
            </a:lvl7pPr>
            <a:lvl8pPr lvl="7">
              <a:lnSpc>
                <a:spcPct val="100000"/>
              </a:lnSpc>
              <a:spcBef>
                <a:spcPts val="0"/>
              </a:spcBef>
              <a:spcAft>
                <a:spcPts val="0"/>
              </a:spcAft>
              <a:buNone/>
              <a:defRPr b="0" sz="1400">
                <a:solidFill>
                  <a:schemeClr val="accent4"/>
                </a:solidFill>
              </a:defRPr>
            </a:lvl8pPr>
            <a:lvl9pPr lvl="8">
              <a:lnSpc>
                <a:spcPct val="100000"/>
              </a:lnSpc>
              <a:spcBef>
                <a:spcPts val="0"/>
              </a:spcBef>
              <a:spcAft>
                <a:spcPts val="0"/>
              </a:spcAft>
              <a:buNone/>
              <a:defRPr b="0" sz="1400">
                <a:solidFill>
                  <a:schemeClr val="accent4"/>
                </a:solidFill>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Text (Two-Thirds)">
  <p:cSld name="TITLE_AND_BODY_1_1_2">
    <p:bg>
      <p:bgPr>
        <a:solidFill>
          <a:schemeClr val="dk1"/>
        </a:solidFill>
      </p:bgPr>
    </p:bg>
    <p:spTree>
      <p:nvGrpSpPr>
        <p:cNvPr id="458" name="Shape 458"/>
        <p:cNvGrpSpPr/>
        <p:nvPr/>
      </p:nvGrpSpPr>
      <p:grpSpPr>
        <a:xfrm>
          <a:off x="0" y="0"/>
          <a:ext cx="0" cy="0"/>
          <a:chOff x="0" y="0"/>
          <a:chExt cx="0" cy="0"/>
        </a:xfrm>
      </p:grpSpPr>
      <p:sp>
        <p:nvSpPr>
          <p:cNvPr id="459" name="Google Shape;459;p64"/>
          <p:cNvSpPr txBox="1"/>
          <p:nvPr>
            <p:ph idx="1"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p:txBody>
      </p:sp>
      <p:sp>
        <p:nvSpPr>
          <p:cNvPr id="460" name="Google Shape;460;p64"/>
          <p:cNvSpPr txBox="1"/>
          <p:nvPr>
            <p:ph type="title"/>
          </p:nvPr>
        </p:nvSpPr>
        <p:spPr>
          <a:xfrm>
            <a:off x="1527050" y="2532888"/>
            <a:ext cx="8912400" cy="1710000"/>
          </a:xfrm>
          <a:prstGeom prst="rect">
            <a:avLst/>
          </a:prstGeom>
        </p:spPr>
        <p:txBody>
          <a:bodyPr anchorCtr="0" anchor="b" bIns="0" lIns="0" spcFirstLastPara="1" rIns="0" wrap="square" tIns="0">
            <a:noAutofit/>
          </a:bodyPr>
          <a:lstStyle>
            <a:lvl1pPr lvl="0">
              <a:spcBef>
                <a:spcPts val="0"/>
              </a:spcBef>
              <a:spcAft>
                <a:spcPts val="0"/>
              </a:spcAft>
              <a:buClr>
                <a:schemeClr val="accent4"/>
              </a:buClr>
              <a:buSzPts val="5600"/>
              <a:buNone/>
              <a:defRPr>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p:txBody>
      </p:sp>
      <p:sp>
        <p:nvSpPr>
          <p:cNvPr id="461" name="Google Shape;461;p64"/>
          <p:cNvSpPr txBox="1"/>
          <p:nvPr>
            <p:ph idx="2" type="body"/>
          </p:nvPr>
        </p:nvSpPr>
        <p:spPr>
          <a:xfrm>
            <a:off x="1527050" y="4864606"/>
            <a:ext cx="8912400" cy="4617600"/>
          </a:xfrm>
          <a:prstGeom prst="rect">
            <a:avLst/>
          </a:prstGeom>
        </p:spPr>
        <p:txBody>
          <a:bodyPr anchorCtr="0" anchor="t" bIns="0" lIns="0" spcFirstLastPara="1" rIns="0" wrap="square" tIns="0">
            <a:noAutofit/>
          </a:bodyPr>
          <a:lstStyle>
            <a:lvl1pPr indent="-342900" lvl="0" marL="457200">
              <a:spcBef>
                <a:spcPts val="0"/>
              </a:spcBef>
              <a:spcAft>
                <a:spcPts val="0"/>
              </a:spcAft>
              <a:buClr>
                <a:schemeClr val="accent4"/>
              </a:buClr>
              <a:buSzPts val="1800"/>
              <a:buChar char="•"/>
              <a:defRPr>
                <a:solidFill>
                  <a:schemeClr val="accent4"/>
                </a:solidFill>
              </a:defRPr>
            </a:lvl1pPr>
            <a:lvl2pPr indent="-342900" lvl="1" marL="914400">
              <a:spcBef>
                <a:spcPts val="1000"/>
              </a:spcBef>
              <a:spcAft>
                <a:spcPts val="0"/>
              </a:spcAft>
              <a:buClr>
                <a:schemeClr val="accent4"/>
              </a:buClr>
              <a:buSzPts val="1800"/>
              <a:buChar char="﹘"/>
              <a:defRPr>
                <a:solidFill>
                  <a:schemeClr val="accent4"/>
                </a:solidFill>
              </a:defRPr>
            </a:lvl2pPr>
            <a:lvl3pPr indent="-342900" lvl="2" marL="1371600">
              <a:spcBef>
                <a:spcPts val="1000"/>
              </a:spcBef>
              <a:spcAft>
                <a:spcPts val="0"/>
              </a:spcAft>
              <a:buClr>
                <a:schemeClr val="accent4"/>
              </a:buClr>
              <a:buSzPts val="1800"/>
              <a:buChar char="﹘"/>
              <a:defRPr>
                <a:solidFill>
                  <a:schemeClr val="accent4"/>
                </a:solidFill>
              </a:defRPr>
            </a:lvl3pPr>
            <a:lvl4pPr indent="-342900" lvl="3" marL="1828800">
              <a:spcBef>
                <a:spcPts val="1000"/>
              </a:spcBef>
              <a:spcAft>
                <a:spcPts val="0"/>
              </a:spcAft>
              <a:buClr>
                <a:schemeClr val="accent4"/>
              </a:buClr>
              <a:buSzPts val="1800"/>
              <a:buChar char="﹘"/>
              <a:defRPr>
                <a:solidFill>
                  <a:schemeClr val="accent4"/>
                </a:solidFill>
              </a:defRPr>
            </a:lvl4pPr>
            <a:lvl5pPr indent="-342900" lvl="4" marL="2286000">
              <a:spcBef>
                <a:spcPts val="1000"/>
              </a:spcBef>
              <a:spcAft>
                <a:spcPts val="0"/>
              </a:spcAft>
              <a:buClr>
                <a:schemeClr val="accent4"/>
              </a:buClr>
              <a:buSzPts val="1800"/>
              <a:buChar char="﹘"/>
              <a:defRPr>
                <a:solidFill>
                  <a:schemeClr val="accent4"/>
                </a:solidFill>
              </a:defRPr>
            </a:lvl5pPr>
            <a:lvl6pPr indent="-342900" lvl="5" marL="2743200">
              <a:spcBef>
                <a:spcPts val="1000"/>
              </a:spcBef>
              <a:spcAft>
                <a:spcPts val="0"/>
              </a:spcAft>
              <a:buClr>
                <a:schemeClr val="accent4"/>
              </a:buClr>
              <a:buSzPts val="1800"/>
              <a:buChar char="﹘"/>
              <a:defRPr>
                <a:solidFill>
                  <a:schemeClr val="accent4"/>
                </a:solidFill>
              </a:defRPr>
            </a:lvl6pPr>
            <a:lvl7pPr indent="-342900" lvl="6" marL="3200400">
              <a:spcBef>
                <a:spcPts val="1000"/>
              </a:spcBef>
              <a:spcAft>
                <a:spcPts val="0"/>
              </a:spcAft>
              <a:buClr>
                <a:schemeClr val="accent4"/>
              </a:buClr>
              <a:buSzPts val="1800"/>
              <a:buChar char="﹘"/>
              <a:defRPr>
                <a:solidFill>
                  <a:schemeClr val="accent4"/>
                </a:solidFill>
              </a:defRPr>
            </a:lvl7pPr>
            <a:lvl8pPr indent="-342900" lvl="7" marL="3657600">
              <a:spcBef>
                <a:spcPts val="1000"/>
              </a:spcBef>
              <a:spcAft>
                <a:spcPts val="0"/>
              </a:spcAft>
              <a:buClr>
                <a:schemeClr val="accent4"/>
              </a:buClr>
              <a:buSzPts val="1800"/>
              <a:buChar char="﹘"/>
              <a:defRPr>
                <a:solidFill>
                  <a:schemeClr val="accent4"/>
                </a:solidFill>
              </a:defRPr>
            </a:lvl8pPr>
            <a:lvl9pPr indent="-342900" lvl="8" marL="4114800">
              <a:spcBef>
                <a:spcPts val="1000"/>
              </a:spcBef>
              <a:spcAft>
                <a:spcPts val="1000"/>
              </a:spcAft>
              <a:buClr>
                <a:schemeClr val="accent4"/>
              </a:buClr>
              <a:buSzPts val="1800"/>
              <a:buChar char="﹘"/>
              <a:defRPr>
                <a:solidFill>
                  <a:schemeClr val="accent4"/>
                </a:solidFill>
              </a:defRPr>
            </a:lvl9pPr>
          </a:lstStyle>
          <a:p/>
        </p:txBody>
      </p:sp>
      <p:sp>
        <p:nvSpPr>
          <p:cNvPr id="462" name="Google Shape;462;p64"/>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accent4"/>
                </a:solidFill>
                <a:latin typeface="Montserrat SemiBold"/>
                <a:ea typeface="Montserrat SemiBold"/>
                <a:cs typeface="Montserrat SemiBold"/>
                <a:sym typeface="Montserrat SemiBold"/>
              </a:rPr>
              <a:t>‹#›</a:t>
            </a:fld>
            <a:endParaRPr b="1" i="0" sz="900" u="none" cap="none" strike="noStrike">
              <a:solidFill>
                <a:schemeClr val="accent4"/>
              </a:solidFill>
              <a:latin typeface="Montserrat SemiBold"/>
              <a:ea typeface="Montserrat SemiBold"/>
              <a:cs typeface="Montserrat SemiBold"/>
              <a:sym typeface="Montserrat SemiBold"/>
            </a:endParaRPr>
          </a:p>
        </p:txBody>
      </p:sp>
      <p:grpSp>
        <p:nvGrpSpPr>
          <p:cNvPr id="463" name="Google Shape;463;p64"/>
          <p:cNvGrpSpPr/>
          <p:nvPr/>
        </p:nvGrpSpPr>
        <p:grpSpPr>
          <a:xfrm>
            <a:off x="744554" y="9667704"/>
            <a:ext cx="757005" cy="151663"/>
            <a:chOff x="3610015" y="6016276"/>
            <a:chExt cx="1701900" cy="341200"/>
          </a:xfrm>
        </p:grpSpPr>
        <p:grpSp>
          <p:nvGrpSpPr>
            <p:cNvPr id="464" name="Google Shape;464;p64"/>
            <p:cNvGrpSpPr/>
            <p:nvPr/>
          </p:nvGrpSpPr>
          <p:grpSpPr>
            <a:xfrm>
              <a:off x="4234632" y="6027258"/>
              <a:ext cx="1077283" cy="330123"/>
              <a:chOff x="4234632" y="6027258"/>
              <a:chExt cx="1077283" cy="330123"/>
            </a:xfrm>
          </p:grpSpPr>
          <p:sp>
            <p:nvSpPr>
              <p:cNvPr id="465" name="Google Shape;465;p64"/>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466" name="Google Shape;466;p64"/>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467" name="Google Shape;467;p64"/>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468" name="Google Shape;468;p64"/>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469" name="Google Shape;469;p64"/>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470" name="Google Shape;470;p64"/>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solidFill>
                  <a:schemeClr val="accent4"/>
                </a:solidFill>
              </a:defRPr>
            </a:lvl1pPr>
            <a:lvl2pPr lvl="1">
              <a:lnSpc>
                <a:spcPct val="100000"/>
              </a:lnSpc>
              <a:spcBef>
                <a:spcPts val="0"/>
              </a:spcBef>
              <a:spcAft>
                <a:spcPts val="0"/>
              </a:spcAft>
              <a:buNone/>
              <a:defRPr b="0" sz="1400">
                <a:solidFill>
                  <a:schemeClr val="accent4"/>
                </a:solidFill>
              </a:defRPr>
            </a:lvl2pPr>
            <a:lvl3pPr lvl="2">
              <a:lnSpc>
                <a:spcPct val="100000"/>
              </a:lnSpc>
              <a:spcBef>
                <a:spcPts val="0"/>
              </a:spcBef>
              <a:spcAft>
                <a:spcPts val="0"/>
              </a:spcAft>
              <a:buNone/>
              <a:defRPr b="0" sz="1400">
                <a:solidFill>
                  <a:schemeClr val="accent4"/>
                </a:solidFill>
              </a:defRPr>
            </a:lvl3pPr>
            <a:lvl4pPr lvl="3">
              <a:lnSpc>
                <a:spcPct val="100000"/>
              </a:lnSpc>
              <a:spcBef>
                <a:spcPts val="0"/>
              </a:spcBef>
              <a:spcAft>
                <a:spcPts val="0"/>
              </a:spcAft>
              <a:buNone/>
              <a:defRPr b="0" sz="1400">
                <a:solidFill>
                  <a:schemeClr val="accent4"/>
                </a:solidFill>
              </a:defRPr>
            </a:lvl4pPr>
            <a:lvl5pPr lvl="4">
              <a:lnSpc>
                <a:spcPct val="100000"/>
              </a:lnSpc>
              <a:spcBef>
                <a:spcPts val="0"/>
              </a:spcBef>
              <a:spcAft>
                <a:spcPts val="0"/>
              </a:spcAft>
              <a:buNone/>
              <a:defRPr b="0" sz="1400">
                <a:solidFill>
                  <a:schemeClr val="accent4"/>
                </a:solidFill>
              </a:defRPr>
            </a:lvl5pPr>
            <a:lvl6pPr lvl="5">
              <a:lnSpc>
                <a:spcPct val="100000"/>
              </a:lnSpc>
              <a:spcBef>
                <a:spcPts val="0"/>
              </a:spcBef>
              <a:spcAft>
                <a:spcPts val="0"/>
              </a:spcAft>
              <a:buNone/>
              <a:defRPr b="0" sz="1400">
                <a:solidFill>
                  <a:schemeClr val="accent4"/>
                </a:solidFill>
              </a:defRPr>
            </a:lvl6pPr>
            <a:lvl7pPr lvl="6">
              <a:lnSpc>
                <a:spcPct val="100000"/>
              </a:lnSpc>
              <a:spcBef>
                <a:spcPts val="0"/>
              </a:spcBef>
              <a:spcAft>
                <a:spcPts val="0"/>
              </a:spcAft>
              <a:buNone/>
              <a:defRPr b="0" sz="1400">
                <a:solidFill>
                  <a:schemeClr val="accent4"/>
                </a:solidFill>
              </a:defRPr>
            </a:lvl7pPr>
            <a:lvl8pPr lvl="7">
              <a:lnSpc>
                <a:spcPct val="100000"/>
              </a:lnSpc>
              <a:spcBef>
                <a:spcPts val="0"/>
              </a:spcBef>
              <a:spcAft>
                <a:spcPts val="0"/>
              </a:spcAft>
              <a:buNone/>
              <a:defRPr b="0" sz="1400">
                <a:solidFill>
                  <a:schemeClr val="accent4"/>
                </a:solidFill>
              </a:defRPr>
            </a:lvl8pPr>
            <a:lvl9pPr lvl="8">
              <a:lnSpc>
                <a:spcPct val="100000"/>
              </a:lnSpc>
              <a:spcBef>
                <a:spcPts val="0"/>
              </a:spcBef>
              <a:spcAft>
                <a:spcPts val="0"/>
              </a:spcAft>
              <a:buNone/>
              <a:defRPr b="0" sz="1400">
                <a:solidFill>
                  <a:schemeClr val="accent4"/>
                </a:solidFill>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Text (Half)">
  <p:cSld name="TITLE_AND_BODY_2_4">
    <p:bg>
      <p:bgPr>
        <a:solidFill>
          <a:schemeClr val="dk1"/>
        </a:solidFill>
      </p:bgPr>
    </p:bg>
    <p:spTree>
      <p:nvGrpSpPr>
        <p:cNvPr id="471" name="Shape 471"/>
        <p:cNvGrpSpPr/>
        <p:nvPr/>
      </p:nvGrpSpPr>
      <p:grpSpPr>
        <a:xfrm>
          <a:off x="0" y="0"/>
          <a:ext cx="0" cy="0"/>
          <a:chOff x="0" y="0"/>
          <a:chExt cx="0" cy="0"/>
        </a:xfrm>
      </p:grpSpPr>
      <p:sp>
        <p:nvSpPr>
          <p:cNvPr id="472" name="Google Shape;472;p65"/>
          <p:cNvSpPr txBox="1"/>
          <p:nvPr>
            <p:ph type="title"/>
          </p:nvPr>
        </p:nvSpPr>
        <p:spPr>
          <a:xfrm>
            <a:off x="777240" y="2532888"/>
            <a:ext cx="7745100" cy="1710000"/>
          </a:xfrm>
          <a:prstGeom prst="rect">
            <a:avLst/>
          </a:prstGeom>
        </p:spPr>
        <p:txBody>
          <a:bodyPr anchorCtr="0" anchor="b" bIns="0" lIns="0" spcFirstLastPara="1" rIns="0" wrap="square" tIns="0">
            <a:noAutofit/>
          </a:bodyPr>
          <a:lstStyle>
            <a:lvl1pPr lvl="0">
              <a:spcBef>
                <a:spcPts val="0"/>
              </a:spcBef>
              <a:spcAft>
                <a:spcPts val="0"/>
              </a:spcAft>
              <a:buClr>
                <a:schemeClr val="accent4"/>
              </a:buClr>
              <a:buSzPts val="5600"/>
              <a:buNone/>
              <a:defRPr>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p:txBody>
      </p:sp>
      <p:sp>
        <p:nvSpPr>
          <p:cNvPr id="473" name="Google Shape;473;p65"/>
          <p:cNvSpPr txBox="1"/>
          <p:nvPr>
            <p:ph idx="1" type="body"/>
          </p:nvPr>
        </p:nvSpPr>
        <p:spPr>
          <a:xfrm>
            <a:off x="777240" y="4864608"/>
            <a:ext cx="7745100" cy="4617600"/>
          </a:xfrm>
          <a:prstGeom prst="rect">
            <a:avLst/>
          </a:prstGeom>
        </p:spPr>
        <p:txBody>
          <a:bodyPr anchorCtr="0" anchor="t" bIns="0" lIns="0" spcFirstLastPara="1" rIns="0" wrap="square" tIns="0">
            <a:noAutofit/>
          </a:bodyPr>
          <a:lstStyle>
            <a:lvl1pPr indent="-342900" lvl="0" marL="457200">
              <a:spcBef>
                <a:spcPts val="0"/>
              </a:spcBef>
              <a:spcAft>
                <a:spcPts val="0"/>
              </a:spcAft>
              <a:buClr>
                <a:schemeClr val="accent4"/>
              </a:buClr>
              <a:buSzPts val="1800"/>
              <a:buChar char="•"/>
              <a:defRPr>
                <a:solidFill>
                  <a:schemeClr val="accent4"/>
                </a:solidFill>
              </a:defRPr>
            </a:lvl1pPr>
            <a:lvl2pPr indent="-342900" lvl="1" marL="914400">
              <a:spcBef>
                <a:spcPts val="1000"/>
              </a:spcBef>
              <a:spcAft>
                <a:spcPts val="0"/>
              </a:spcAft>
              <a:buClr>
                <a:schemeClr val="accent4"/>
              </a:buClr>
              <a:buSzPts val="1800"/>
              <a:buChar char="﹘"/>
              <a:defRPr>
                <a:solidFill>
                  <a:schemeClr val="accent4"/>
                </a:solidFill>
              </a:defRPr>
            </a:lvl2pPr>
            <a:lvl3pPr indent="-342900" lvl="2" marL="1371600">
              <a:spcBef>
                <a:spcPts val="1000"/>
              </a:spcBef>
              <a:spcAft>
                <a:spcPts val="0"/>
              </a:spcAft>
              <a:buClr>
                <a:schemeClr val="accent4"/>
              </a:buClr>
              <a:buSzPts val="1800"/>
              <a:buChar char="﹘"/>
              <a:defRPr>
                <a:solidFill>
                  <a:schemeClr val="accent4"/>
                </a:solidFill>
              </a:defRPr>
            </a:lvl3pPr>
            <a:lvl4pPr indent="-342900" lvl="3" marL="1828800">
              <a:spcBef>
                <a:spcPts val="1000"/>
              </a:spcBef>
              <a:spcAft>
                <a:spcPts val="0"/>
              </a:spcAft>
              <a:buClr>
                <a:schemeClr val="accent4"/>
              </a:buClr>
              <a:buSzPts val="1800"/>
              <a:buChar char="﹘"/>
              <a:defRPr>
                <a:solidFill>
                  <a:schemeClr val="accent4"/>
                </a:solidFill>
              </a:defRPr>
            </a:lvl4pPr>
            <a:lvl5pPr indent="-342900" lvl="4" marL="2286000">
              <a:spcBef>
                <a:spcPts val="1000"/>
              </a:spcBef>
              <a:spcAft>
                <a:spcPts val="0"/>
              </a:spcAft>
              <a:buClr>
                <a:schemeClr val="accent4"/>
              </a:buClr>
              <a:buSzPts val="1800"/>
              <a:buChar char="﹘"/>
              <a:defRPr>
                <a:solidFill>
                  <a:schemeClr val="accent4"/>
                </a:solidFill>
              </a:defRPr>
            </a:lvl5pPr>
            <a:lvl6pPr indent="-342900" lvl="5" marL="2743200">
              <a:spcBef>
                <a:spcPts val="1000"/>
              </a:spcBef>
              <a:spcAft>
                <a:spcPts val="0"/>
              </a:spcAft>
              <a:buClr>
                <a:schemeClr val="accent4"/>
              </a:buClr>
              <a:buSzPts val="1800"/>
              <a:buChar char="﹘"/>
              <a:defRPr>
                <a:solidFill>
                  <a:schemeClr val="accent4"/>
                </a:solidFill>
              </a:defRPr>
            </a:lvl6pPr>
            <a:lvl7pPr indent="-342900" lvl="6" marL="3200400">
              <a:spcBef>
                <a:spcPts val="1000"/>
              </a:spcBef>
              <a:spcAft>
                <a:spcPts val="0"/>
              </a:spcAft>
              <a:buClr>
                <a:schemeClr val="accent4"/>
              </a:buClr>
              <a:buSzPts val="1800"/>
              <a:buChar char="﹘"/>
              <a:defRPr>
                <a:solidFill>
                  <a:schemeClr val="accent4"/>
                </a:solidFill>
              </a:defRPr>
            </a:lvl7pPr>
            <a:lvl8pPr indent="-342900" lvl="7" marL="3657600">
              <a:spcBef>
                <a:spcPts val="1000"/>
              </a:spcBef>
              <a:spcAft>
                <a:spcPts val="0"/>
              </a:spcAft>
              <a:buClr>
                <a:schemeClr val="accent4"/>
              </a:buClr>
              <a:buSzPts val="1800"/>
              <a:buChar char="﹘"/>
              <a:defRPr>
                <a:solidFill>
                  <a:schemeClr val="accent4"/>
                </a:solidFill>
              </a:defRPr>
            </a:lvl8pPr>
            <a:lvl9pPr indent="-342900" lvl="8" marL="4114800">
              <a:spcBef>
                <a:spcPts val="1000"/>
              </a:spcBef>
              <a:spcAft>
                <a:spcPts val="1000"/>
              </a:spcAft>
              <a:buClr>
                <a:schemeClr val="accent4"/>
              </a:buClr>
              <a:buSzPts val="1800"/>
              <a:buChar char="﹘"/>
              <a:defRPr>
                <a:solidFill>
                  <a:schemeClr val="accent4"/>
                </a:solidFill>
              </a:defRPr>
            </a:lvl9pPr>
          </a:lstStyle>
          <a:p/>
        </p:txBody>
      </p:sp>
      <p:sp>
        <p:nvSpPr>
          <p:cNvPr id="474" name="Google Shape;474;p65"/>
          <p:cNvSpPr txBox="1"/>
          <p:nvPr>
            <p:ph idx="2"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p:txBody>
      </p:sp>
      <p:sp>
        <p:nvSpPr>
          <p:cNvPr id="475" name="Google Shape;475;p65"/>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accent4"/>
                </a:solidFill>
                <a:latin typeface="Montserrat SemiBold"/>
                <a:ea typeface="Montserrat SemiBold"/>
                <a:cs typeface="Montserrat SemiBold"/>
                <a:sym typeface="Montserrat SemiBold"/>
              </a:rPr>
              <a:t>‹#›</a:t>
            </a:fld>
            <a:endParaRPr b="1" i="0" sz="900" u="none" cap="none" strike="noStrike">
              <a:solidFill>
                <a:schemeClr val="accent4"/>
              </a:solidFill>
              <a:latin typeface="Montserrat SemiBold"/>
              <a:ea typeface="Montserrat SemiBold"/>
              <a:cs typeface="Montserrat SemiBold"/>
              <a:sym typeface="Montserrat SemiBold"/>
            </a:endParaRPr>
          </a:p>
        </p:txBody>
      </p:sp>
      <p:grpSp>
        <p:nvGrpSpPr>
          <p:cNvPr id="476" name="Google Shape;476;p65"/>
          <p:cNvGrpSpPr/>
          <p:nvPr/>
        </p:nvGrpSpPr>
        <p:grpSpPr>
          <a:xfrm>
            <a:off x="744554" y="9667704"/>
            <a:ext cx="757005" cy="151663"/>
            <a:chOff x="3610015" y="6016276"/>
            <a:chExt cx="1701900" cy="341200"/>
          </a:xfrm>
        </p:grpSpPr>
        <p:grpSp>
          <p:nvGrpSpPr>
            <p:cNvPr id="477" name="Google Shape;477;p65"/>
            <p:cNvGrpSpPr/>
            <p:nvPr/>
          </p:nvGrpSpPr>
          <p:grpSpPr>
            <a:xfrm>
              <a:off x="4234632" y="6027258"/>
              <a:ext cx="1077283" cy="330123"/>
              <a:chOff x="4234632" y="6027258"/>
              <a:chExt cx="1077283" cy="330123"/>
            </a:xfrm>
          </p:grpSpPr>
          <p:sp>
            <p:nvSpPr>
              <p:cNvPr id="478" name="Google Shape;478;p65"/>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479" name="Google Shape;479;p65"/>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480" name="Google Shape;480;p65"/>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481" name="Google Shape;481;p65"/>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482" name="Google Shape;482;p65"/>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483" name="Google Shape;483;p65"/>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solidFill>
                  <a:schemeClr val="accent4"/>
                </a:solidFill>
              </a:defRPr>
            </a:lvl1pPr>
            <a:lvl2pPr lvl="1">
              <a:lnSpc>
                <a:spcPct val="100000"/>
              </a:lnSpc>
              <a:spcBef>
                <a:spcPts val="0"/>
              </a:spcBef>
              <a:spcAft>
                <a:spcPts val="0"/>
              </a:spcAft>
              <a:buNone/>
              <a:defRPr b="0" sz="1400">
                <a:solidFill>
                  <a:schemeClr val="accent4"/>
                </a:solidFill>
              </a:defRPr>
            </a:lvl2pPr>
            <a:lvl3pPr lvl="2">
              <a:lnSpc>
                <a:spcPct val="100000"/>
              </a:lnSpc>
              <a:spcBef>
                <a:spcPts val="0"/>
              </a:spcBef>
              <a:spcAft>
                <a:spcPts val="0"/>
              </a:spcAft>
              <a:buNone/>
              <a:defRPr b="0" sz="1400">
                <a:solidFill>
                  <a:schemeClr val="accent4"/>
                </a:solidFill>
              </a:defRPr>
            </a:lvl3pPr>
            <a:lvl4pPr lvl="3">
              <a:lnSpc>
                <a:spcPct val="100000"/>
              </a:lnSpc>
              <a:spcBef>
                <a:spcPts val="0"/>
              </a:spcBef>
              <a:spcAft>
                <a:spcPts val="0"/>
              </a:spcAft>
              <a:buNone/>
              <a:defRPr b="0" sz="1400">
                <a:solidFill>
                  <a:schemeClr val="accent4"/>
                </a:solidFill>
              </a:defRPr>
            </a:lvl4pPr>
            <a:lvl5pPr lvl="4">
              <a:lnSpc>
                <a:spcPct val="100000"/>
              </a:lnSpc>
              <a:spcBef>
                <a:spcPts val="0"/>
              </a:spcBef>
              <a:spcAft>
                <a:spcPts val="0"/>
              </a:spcAft>
              <a:buNone/>
              <a:defRPr b="0" sz="1400">
                <a:solidFill>
                  <a:schemeClr val="accent4"/>
                </a:solidFill>
              </a:defRPr>
            </a:lvl5pPr>
            <a:lvl6pPr lvl="5">
              <a:lnSpc>
                <a:spcPct val="100000"/>
              </a:lnSpc>
              <a:spcBef>
                <a:spcPts val="0"/>
              </a:spcBef>
              <a:spcAft>
                <a:spcPts val="0"/>
              </a:spcAft>
              <a:buNone/>
              <a:defRPr b="0" sz="1400">
                <a:solidFill>
                  <a:schemeClr val="accent4"/>
                </a:solidFill>
              </a:defRPr>
            </a:lvl6pPr>
            <a:lvl7pPr lvl="6">
              <a:lnSpc>
                <a:spcPct val="100000"/>
              </a:lnSpc>
              <a:spcBef>
                <a:spcPts val="0"/>
              </a:spcBef>
              <a:spcAft>
                <a:spcPts val="0"/>
              </a:spcAft>
              <a:buNone/>
              <a:defRPr b="0" sz="1400">
                <a:solidFill>
                  <a:schemeClr val="accent4"/>
                </a:solidFill>
              </a:defRPr>
            </a:lvl7pPr>
            <a:lvl8pPr lvl="7">
              <a:lnSpc>
                <a:spcPct val="100000"/>
              </a:lnSpc>
              <a:spcBef>
                <a:spcPts val="0"/>
              </a:spcBef>
              <a:spcAft>
                <a:spcPts val="0"/>
              </a:spcAft>
              <a:buNone/>
              <a:defRPr b="0" sz="1400">
                <a:solidFill>
                  <a:schemeClr val="accent4"/>
                </a:solidFill>
              </a:defRPr>
            </a:lvl8pPr>
            <a:lvl9pPr lvl="8">
              <a:lnSpc>
                <a:spcPct val="100000"/>
              </a:lnSpc>
              <a:spcBef>
                <a:spcPts val="0"/>
              </a:spcBef>
              <a:spcAft>
                <a:spcPts val="0"/>
              </a:spcAft>
              <a:buNone/>
              <a:defRPr b="0" sz="1400">
                <a:solidFill>
                  <a:schemeClr val="accent4"/>
                </a:solidFill>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Text (Third)">
  <p:cSld name="TITLE_AND_BODY_2_1_2">
    <p:bg>
      <p:bgPr>
        <a:solidFill>
          <a:schemeClr val="dk1"/>
        </a:solidFill>
      </p:bgPr>
    </p:bg>
    <p:spTree>
      <p:nvGrpSpPr>
        <p:cNvPr id="484" name="Shape 484"/>
        <p:cNvGrpSpPr/>
        <p:nvPr/>
      </p:nvGrpSpPr>
      <p:grpSpPr>
        <a:xfrm>
          <a:off x="0" y="0"/>
          <a:ext cx="0" cy="0"/>
          <a:chOff x="0" y="0"/>
          <a:chExt cx="0" cy="0"/>
        </a:xfrm>
      </p:grpSpPr>
      <p:sp>
        <p:nvSpPr>
          <p:cNvPr id="485" name="Google Shape;485;p66"/>
          <p:cNvSpPr txBox="1"/>
          <p:nvPr>
            <p:ph type="title"/>
          </p:nvPr>
        </p:nvSpPr>
        <p:spPr>
          <a:xfrm>
            <a:off x="777240" y="2532888"/>
            <a:ext cx="4928700" cy="2569500"/>
          </a:xfrm>
          <a:prstGeom prst="rect">
            <a:avLst/>
          </a:prstGeom>
        </p:spPr>
        <p:txBody>
          <a:bodyPr anchorCtr="0" anchor="b" bIns="0" lIns="0" spcFirstLastPara="1" rIns="0" wrap="square" tIns="0">
            <a:noAutofit/>
          </a:bodyPr>
          <a:lstStyle>
            <a:lvl1pPr lvl="0">
              <a:spcBef>
                <a:spcPts val="0"/>
              </a:spcBef>
              <a:spcAft>
                <a:spcPts val="0"/>
              </a:spcAft>
              <a:buClr>
                <a:schemeClr val="accent4"/>
              </a:buClr>
              <a:buSzPts val="5600"/>
              <a:buNone/>
              <a:defRPr>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p:txBody>
      </p:sp>
      <p:sp>
        <p:nvSpPr>
          <p:cNvPr id="486" name="Google Shape;486;p66"/>
          <p:cNvSpPr txBox="1"/>
          <p:nvPr>
            <p:ph idx="1" type="body"/>
          </p:nvPr>
        </p:nvSpPr>
        <p:spPr>
          <a:xfrm>
            <a:off x="777240" y="5742432"/>
            <a:ext cx="4928700" cy="3744300"/>
          </a:xfrm>
          <a:prstGeom prst="rect">
            <a:avLst/>
          </a:prstGeom>
        </p:spPr>
        <p:txBody>
          <a:bodyPr anchorCtr="0" anchor="t" bIns="0" lIns="0" spcFirstLastPara="1" rIns="0" wrap="square" tIns="0">
            <a:noAutofit/>
          </a:bodyPr>
          <a:lstStyle>
            <a:lvl1pPr indent="-342900" lvl="0" marL="457200">
              <a:spcBef>
                <a:spcPts val="0"/>
              </a:spcBef>
              <a:spcAft>
                <a:spcPts val="0"/>
              </a:spcAft>
              <a:buClr>
                <a:schemeClr val="accent4"/>
              </a:buClr>
              <a:buSzPts val="1800"/>
              <a:buChar char="•"/>
              <a:defRPr>
                <a:solidFill>
                  <a:schemeClr val="accent4"/>
                </a:solidFill>
              </a:defRPr>
            </a:lvl1pPr>
            <a:lvl2pPr indent="-342900" lvl="1" marL="914400">
              <a:spcBef>
                <a:spcPts val="1000"/>
              </a:spcBef>
              <a:spcAft>
                <a:spcPts val="0"/>
              </a:spcAft>
              <a:buClr>
                <a:schemeClr val="accent4"/>
              </a:buClr>
              <a:buSzPts val="1800"/>
              <a:buChar char="﹘"/>
              <a:defRPr>
                <a:solidFill>
                  <a:schemeClr val="accent4"/>
                </a:solidFill>
              </a:defRPr>
            </a:lvl2pPr>
            <a:lvl3pPr indent="-342900" lvl="2" marL="1371600">
              <a:spcBef>
                <a:spcPts val="1000"/>
              </a:spcBef>
              <a:spcAft>
                <a:spcPts val="0"/>
              </a:spcAft>
              <a:buClr>
                <a:schemeClr val="accent4"/>
              </a:buClr>
              <a:buSzPts val="1800"/>
              <a:buChar char="﹘"/>
              <a:defRPr>
                <a:solidFill>
                  <a:schemeClr val="accent4"/>
                </a:solidFill>
              </a:defRPr>
            </a:lvl3pPr>
            <a:lvl4pPr indent="-342900" lvl="3" marL="1828800">
              <a:spcBef>
                <a:spcPts val="1000"/>
              </a:spcBef>
              <a:spcAft>
                <a:spcPts val="0"/>
              </a:spcAft>
              <a:buClr>
                <a:schemeClr val="accent4"/>
              </a:buClr>
              <a:buSzPts val="1800"/>
              <a:buChar char="﹘"/>
              <a:defRPr>
                <a:solidFill>
                  <a:schemeClr val="accent4"/>
                </a:solidFill>
              </a:defRPr>
            </a:lvl4pPr>
            <a:lvl5pPr indent="-342900" lvl="4" marL="2286000">
              <a:spcBef>
                <a:spcPts val="1000"/>
              </a:spcBef>
              <a:spcAft>
                <a:spcPts val="0"/>
              </a:spcAft>
              <a:buClr>
                <a:schemeClr val="accent4"/>
              </a:buClr>
              <a:buSzPts val="1800"/>
              <a:buChar char="﹘"/>
              <a:defRPr>
                <a:solidFill>
                  <a:schemeClr val="accent4"/>
                </a:solidFill>
              </a:defRPr>
            </a:lvl5pPr>
            <a:lvl6pPr indent="-342900" lvl="5" marL="2743200">
              <a:spcBef>
                <a:spcPts val="1000"/>
              </a:spcBef>
              <a:spcAft>
                <a:spcPts val="0"/>
              </a:spcAft>
              <a:buClr>
                <a:schemeClr val="accent4"/>
              </a:buClr>
              <a:buSzPts val="1800"/>
              <a:buChar char="﹘"/>
              <a:defRPr>
                <a:solidFill>
                  <a:schemeClr val="accent4"/>
                </a:solidFill>
              </a:defRPr>
            </a:lvl6pPr>
            <a:lvl7pPr indent="-342900" lvl="6" marL="3200400">
              <a:spcBef>
                <a:spcPts val="1000"/>
              </a:spcBef>
              <a:spcAft>
                <a:spcPts val="0"/>
              </a:spcAft>
              <a:buClr>
                <a:schemeClr val="accent4"/>
              </a:buClr>
              <a:buSzPts val="1800"/>
              <a:buChar char="﹘"/>
              <a:defRPr>
                <a:solidFill>
                  <a:schemeClr val="accent4"/>
                </a:solidFill>
              </a:defRPr>
            </a:lvl7pPr>
            <a:lvl8pPr indent="-342900" lvl="7" marL="3657600">
              <a:spcBef>
                <a:spcPts val="1000"/>
              </a:spcBef>
              <a:spcAft>
                <a:spcPts val="0"/>
              </a:spcAft>
              <a:buClr>
                <a:schemeClr val="accent4"/>
              </a:buClr>
              <a:buSzPts val="1800"/>
              <a:buChar char="﹘"/>
              <a:defRPr>
                <a:solidFill>
                  <a:schemeClr val="accent4"/>
                </a:solidFill>
              </a:defRPr>
            </a:lvl8pPr>
            <a:lvl9pPr indent="-342900" lvl="8" marL="4114800">
              <a:spcBef>
                <a:spcPts val="1000"/>
              </a:spcBef>
              <a:spcAft>
                <a:spcPts val="1000"/>
              </a:spcAft>
              <a:buClr>
                <a:schemeClr val="accent4"/>
              </a:buClr>
              <a:buSzPts val="1800"/>
              <a:buChar char="﹘"/>
              <a:defRPr>
                <a:solidFill>
                  <a:schemeClr val="accent4"/>
                </a:solidFill>
              </a:defRPr>
            </a:lvl9pPr>
          </a:lstStyle>
          <a:p/>
        </p:txBody>
      </p:sp>
      <p:sp>
        <p:nvSpPr>
          <p:cNvPr id="487" name="Google Shape;487;p66"/>
          <p:cNvSpPr txBox="1"/>
          <p:nvPr>
            <p:ph idx="2" type="subTitle"/>
          </p:nvPr>
        </p:nvSpPr>
        <p:spPr>
          <a:xfrm>
            <a:off x="429768" y="429768"/>
            <a:ext cx="49287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p:txBody>
      </p:sp>
      <p:sp>
        <p:nvSpPr>
          <p:cNvPr id="488" name="Google Shape;488;p66"/>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accent4"/>
                </a:solidFill>
                <a:latin typeface="Montserrat SemiBold"/>
                <a:ea typeface="Montserrat SemiBold"/>
                <a:cs typeface="Montserrat SemiBold"/>
                <a:sym typeface="Montserrat SemiBold"/>
              </a:rPr>
              <a:t>‹#›</a:t>
            </a:fld>
            <a:endParaRPr b="1" i="0" sz="900" u="none" cap="none" strike="noStrike">
              <a:solidFill>
                <a:schemeClr val="accent4"/>
              </a:solidFill>
              <a:latin typeface="Montserrat SemiBold"/>
              <a:ea typeface="Montserrat SemiBold"/>
              <a:cs typeface="Montserrat SemiBold"/>
              <a:sym typeface="Montserrat SemiBold"/>
            </a:endParaRPr>
          </a:p>
        </p:txBody>
      </p:sp>
      <p:grpSp>
        <p:nvGrpSpPr>
          <p:cNvPr id="489" name="Google Shape;489;p66"/>
          <p:cNvGrpSpPr/>
          <p:nvPr/>
        </p:nvGrpSpPr>
        <p:grpSpPr>
          <a:xfrm>
            <a:off x="744554" y="9667704"/>
            <a:ext cx="757005" cy="151663"/>
            <a:chOff x="3610015" y="6016276"/>
            <a:chExt cx="1701900" cy="341200"/>
          </a:xfrm>
        </p:grpSpPr>
        <p:grpSp>
          <p:nvGrpSpPr>
            <p:cNvPr id="490" name="Google Shape;490;p66"/>
            <p:cNvGrpSpPr/>
            <p:nvPr/>
          </p:nvGrpSpPr>
          <p:grpSpPr>
            <a:xfrm>
              <a:off x="4234632" y="6027258"/>
              <a:ext cx="1077283" cy="330123"/>
              <a:chOff x="4234632" y="6027258"/>
              <a:chExt cx="1077283" cy="330123"/>
            </a:xfrm>
          </p:grpSpPr>
          <p:sp>
            <p:nvSpPr>
              <p:cNvPr id="491" name="Google Shape;491;p66"/>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492" name="Google Shape;492;p66"/>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493" name="Google Shape;493;p66"/>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494" name="Google Shape;494;p66"/>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495" name="Google Shape;495;p66"/>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496" name="Google Shape;496;p66"/>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solidFill>
                  <a:schemeClr val="accent4"/>
                </a:solidFill>
              </a:defRPr>
            </a:lvl1pPr>
            <a:lvl2pPr lvl="1">
              <a:lnSpc>
                <a:spcPct val="100000"/>
              </a:lnSpc>
              <a:spcBef>
                <a:spcPts val="0"/>
              </a:spcBef>
              <a:spcAft>
                <a:spcPts val="0"/>
              </a:spcAft>
              <a:buNone/>
              <a:defRPr b="0" sz="1400">
                <a:solidFill>
                  <a:schemeClr val="accent4"/>
                </a:solidFill>
              </a:defRPr>
            </a:lvl2pPr>
            <a:lvl3pPr lvl="2">
              <a:lnSpc>
                <a:spcPct val="100000"/>
              </a:lnSpc>
              <a:spcBef>
                <a:spcPts val="0"/>
              </a:spcBef>
              <a:spcAft>
                <a:spcPts val="0"/>
              </a:spcAft>
              <a:buNone/>
              <a:defRPr b="0" sz="1400">
                <a:solidFill>
                  <a:schemeClr val="accent4"/>
                </a:solidFill>
              </a:defRPr>
            </a:lvl3pPr>
            <a:lvl4pPr lvl="3">
              <a:lnSpc>
                <a:spcPct val="100000"/>
              </a:lnSpc>
              <a:spcBef>
                <a:spcPts val="0"/>
              </a:spcBef>
              <a:spcAft>
                <a:spcPts val="0"/>
              </a:spcAft>
              <a:buNone/>
              <a:defRPr b="0" sz="1400">
                <a:solidFill>
                  <a:schemeClr val="accent4"/>
                </a:solidFill>
              </a:defRPr>
            </a:lvl4pPr>
            <a:lvl5pPr lvl="4">
              <a:lnSpc>
                <a:spcPct val="100000"/>
              </a:lnSpc>
              <a:spcBef>
                <a:spcPts val="0"/>
              </a:spcBef>
              <a:spcAft>
                <a:spcPts val="0"/>
              </a:spcAft>
              <a:buNone/>
              <a:defRPr b="0" sz="1400">
                <a:solidFill>
                  <a:schemeClr val="accent4"/>
                </a:solidFill>
              </a:defRPr>
            </a:lvl5pPr>
            <a:lvl6pPr lvl="5">
              <a:lnSpc>
                <a:spcPct val="100000"/>
              </a:lnSpc>
              <a:spcBef>
                <a:spcPts val="0"/>
              </a:spcBef>
              <a:spcAft>
                <a:spcPts val="0"/>
              </a:spcAft>
              <a:buNone/>
              <a:defRPr b="0" sz="1400">
                <a:solidFill>
                  <a:schemeClr val="accent4"/>
                </a:solidFill>
              </a:defRPr>
            </a:lvl6pPr>
            <a:lvl7pPr lvl="6">
              <a:lnSpc>
                <a:spcPct val="100000"/>
              </a:lnSpc>
              <a:spcBef>
                <a:spcPts val="0"/>
              </a:spcBef>
              <a:spcAft>
                <a:spcPts val="0"/>
              </a:spcAft>
              <a:buNone/>
              <a:defRPr b="0" sz="1400">
                <a:solidFill>
                  <a:schemeClr val="accent4"/>
                </a:solidFill>
              </a:defRPr>
            </a:lvl7pPr>
            <a:lvl8pPr lvl="7">
              <a:lnSpc>
                <a:spcPct val="100000"/>
              </a:lnSpc>
              <a:spcBef>
                <a:spcPts val="0"/>
              </a:spcBef>
              <a:spcAft>
                <a:spcPts val="0"/>
              </a:spcAft>
              <a:buNone/>
              <a:defRPr b="0" sz="1400">
                <a:solidFill>
                  <a:schemeClr val="accent4"/>
                </a:solidFill>
              </a:defRPr>
            </a:lvl8pPr>
            <a:lvl9pPr lvl="8">
              <a:lnSpc>
                <a:spcPct val="100000"/>
              </a:lnSpc>
              <a:spcBef>
                <a:spcPts val="0"/>
              </a:spcBef>
              <a:spcAft>
                <a:spcPts val="0"/>
              </a:spcAft>
              <a:buNone/>
              <a:defRPr b="0" sz="1400">
                <a:solidFill>
                  <a:schemeClr val="accent4"/>
                </a:solidFill>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Columns (Two)">
  <p:cSld name="TITLE_AND_BODY_2_2_2">
    <p:bg>
      <p:bgPr>
        <a:solidFill>
          <a:schemeClr val="dk1"/>
        </a:solidFill>
      </p:bgPr>
    </p:bg>
    <p:spTree>
      <p:nvGrpSpPr>
        <p:cNvPr id="497" name="Shape 497"/>
        <p:cNvGrpSpPr/>
        <p:nvPr/>
      </p:nvGrpSpPr>
      <p:grpSpPr>
        <a:xfrm>
          <a:off x="0" y="0"/>
          <a:ext cx="0" cy="0"/>
          <a:chOff x="0" y="0"/>
          <a:chExt cx="0" cy="0"/>
        </a:xfrm>
      </p:grpSpPr>
      <p:sp>
        <p:nvSpPr>
          <p:cNvPr id="498" name="Google Shape;498;p67"/>
          <p:cNvSpPr txBox="1"/>
          <p:nvPr>
            <p:ph type="title"/>
          </p:nvPr>
        </p:nvSpPr>
        <p:spPr>
          <a:xfrm>
            <a:off x="1527048" y="2532888"/>
            <a:ext cx="6336900" cy="2569500"/>
          </a:xfrm>
          <a:prstGeom prst="rect">
            <a:avLst/>
          </a:prstGeom>
        </p:spPr>
        <p:txBody>
          <a:bodyPr anchorCtr="0" anchor="b" bIns="0" lIns="0" spcFirstLastPara="1" rIns="0" wrap="square" tIns="0">
            <a:noAutofit/>
          </a:bodyPr>
          <a:lstStyle>
            <a:lvl1pPr lvl="0">
              <a:spcBef>
                <a:spcPts val="0"/>
              </a:spcBef>
              <a:spcAft>
                <a:spcPts val="0"/>
              </a:spcAft>
              <a:buClr>
                <a:schemeClr val="accent4"/>
              </a:buClr>
              <a:buSzPts val="5600"/>
              <a:buNone/>
              <a:defRPr>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p:txBody>
      </p:sp>
      <p:sp>
        <p:nvSpPr>
          <p:cNvPr id="499" name="Google Shape;499;p67"/>
          <p:cNvSpPr txBox="1"/>
          <p:nvPr>
            <p:ph idx="1" type="body"/>
          </p:nvPr>
        </p:nvSpPr>
        <p:spPr>
          <a:xfrm>
            <a:off x="1527048" y="5751576"/>
            <a:ext cx="6336900" cy="3744300"/>
          </a:xfrm>
          <a:prstGeom prst="rect">
            <a:avLst/>
          </a:prstGeom>
        </p:spPr>
        <p:txBody>
          <a:bodyPr anchorCtr="0" anchor="t" bIns="0" lIns="0" spcFirstLastPara="1" rIns="0" wrap="square" tIns="0">
            <a:noAutofit/>
          </a:bodyPr>
          <a:lstStyle>
            <a:lvl1pPr indent="-342900" lvl="0" marL="457200">
              <a:spcBef>
                <a:spcPts val="0"/>
              </a:spcBef>
              <a:spcAft>
                <a:spcPts val="0"/>
              </a:spcAft>
              <a:buClr>
                <a:schemeClr val="accent4"/>
              </a:buClr>
              <a:buSzPts val="1800"/>
              <a:buChar char="•"/>
              <a:defRPr>
                <a:solidFill>
                  <a:schemeClr val="accent4"/>
                </a:solidFill>
              </a:defRPr>
            </a:lvl1pPr>
            <a:lvl2pPr indent="-342900" lvl="1" marL="914400">
              <a:spcBef>
                <a:spcPts val="1000"/>
              </a:spcBef>
              <a:spcAft>
                <a:spcPts val="0"/>
              </a:spcAft>
              <a:buClr>
                <a:schemeClr val="accent4"/>
              </a:buClr>
              <a:buSzPts val="1800"/>
              <a:buChar char="﹘"/>
              <a:defRPr>
                <a:solidFill>
                  <a:schemeClr val="accent4"/>
                </a:solidFill>
              </a:defRPr>
            </a:lvl2pPr>
            <a:lvl3pPr indent="-342900" lvl="2" marL="1371600">
              <a:spcBef>
                <a:spcPts val="1000"/>
              </a:spcBef>
              <a:spcAft>
                <a:spcPts val="0"/>
              </a:spcAft>
              <a:buClr>
                <a:schemeClr val="accent4"/>
              </a:buClr>
              <a:buSzPts val="1800"/>
              <a:buChar char="﹘"/>
              <a:defRPr>
                <a:solidFill>
                  <a:schemeClr val="accent4"/>
                </a:solidFill>
              </a:defRPr>
            </a:lvl3pPr>
            <a:lvl4pPr indent="-342900" lvl="3" marL="1828800">
              <a:spcBef>
                <a:spcPts val="1000"/>
              </a:spcBef>
              <a:spcAft>
                <a:spcPts val="0"/>
              </a:spcAft>
              <a:buClr>
                <a:schemeClr val="accent4"/>
              </a:buClr>
              <a:buSzPts val="1800"/>
              <a:buChar char="﹘"/>
              <a:defRPr>
                <a:solidFill>
                  <a:schemeClr val="accent4"/>
                </a:solidFill>
              </a:defRPr>
            </a:lvl4pPr>
            <a:lvl5pPr indent="-342900" lvl="4" marL="2286000">
              <a:spcBef>
                <a:spcPts val="1000"/>
              </a:spcBef>
              <a:spcAft>
                <a:spcPts val="0"/>
              </a:spcAft>
              <a:buClr>
                <a:schemeClr val="accent4"/>
              </a:buClr>
              <a:buSzPts val="1800"/>
              <a:buChar char="﹘"/>
              <a:defRPr>
                <a:solidFill>
                  <a:schemeClr val="accent4"/>
                </a:solidFill>
              </a:defRPr>
            </a:lvl5pPr>
            <a:lvl6pPr indent="-342900" lvl="5" marL="2743200">
              <a:spcBef>
                <a:spcPts val="1000"/>
              </a:spcBef>
              <a:spcAft>
                <a:spcPts val="0"/>
              </a:spcAft>
              <a:buClr>
                <a:schemeClr val="accent4"/>
              </a:buClr>
              <a:buSzPts val="1800"/>
              <a:buChar char="﹘"/>
              <a:defRPr>
                <a:solidFill>
                  <a:schemeClr val="accent4"/>
                </a:solidFill>
              </a:defRPr>
            </a:lvl6pPr>
            <a:lvl7pPr indent="-342900" lvl="6" marL="3200400">
              <a:spcBef>
                <a:spcPts val="1000"/>
              </a:spcBef>
              <a:spcAft>
                <a:spcPts val="0"/>
              </a:spcAft>
              <a:buClr>
                <a:schemeClr val="accent4"/>
              </a:buClr>
              <a:buSzPts val="1800"/>
              <a:buChar char="﹘"/>
              <a:defRPr>
                <a:solidFill>
                  <a:schemeClr val="accent4"/>
                </a:solidFill>
              </a:defRPr>
            </a:lvl7pPr>
            <a:lvl8pPr indent="-342900" lvl="7" marL="3657600">
              <a:spcBef>
                <a:spcPts val="1000"/>
              </a:spcBef>
              <a:spcAft>
                <a:spcPts val="0"/>
              </a:spcAft>
              <a:buClr>
                <a:schemeClr val="accent4"/>
              </a:buClr>
              <a:buSzPts val="1800"/>
              <a:buChar char="﹘"/>
              <a:defRPr>
                <a:solidFill>
                  <a:schemeClr val="accent4"/>
                </a:solidFill>
              </a:defRPr>
            </a:lvl8pPr>
            <a:lvl9pPr indent="-342900" lvl="8" marL="4114800">
              <a:spcBef>
                <a:spcPts val="1000"/>
              </a:spcBef>
              <a:spcAft>
                <a:spcPts val="1000"/>
              </a:spcAft>
              <a:buClr>
                <a:schemeClr val="accent4"/>
              </a:buClr>
              <a:buSzPts val="1800"/>
              <a:buChar char="﹘"/>
              <a:defRPr>
                <a:solidFill>
                  <a:schemeClr val="accent4"/>
                </a:solidFill>
              </a:defRPr>
            </a:lvl9pPr>
          </a:lstStyle>
          <a:p/>
        </p:txBody>
      </p:sp>
      <p:sp>
        <p:nvSpPr>
          <p:cNvPr id="500" name="Google Shape;500;p67"/>
          <p:cNvSpPr txBox="1"/>
          <p:nvPr>
            <p:ph idx="2"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p:txBody>
      </p:sp>
      <p:sp>
        <p:nvSpPr>
          <p:cNvPr id="501" name="Google Shape;501;p67"/>
          <p:cNvSpPr txBox="1"/>
          <p:nvPr>
            <p:ph idx="3" type="title"/>
          </p:nvPr>
        </p:nvSpPr>
        <p:spPr>
          <a:xfrm>
            <a:off x="10433304" y="2532888"/>
            <a:ext cx="6336900" cy="2569500"/>
          </a:xfrm>
          <a:prstGeom prst="rect">
            <a:avLst/>
          </a:prstGeom>
        </p:spPr>
        <p:txBody>
          <a:bodyPr anchorCtr="0" anchor="b" bIns="0" lIns="0" spcFirstLastPara="1" rIns="0" wrap="square" tIns="0">
            <a:noAutofit/>
          </a:bodyPr>
          <a:lstStyle>
            <a:lvl1pPr lvl="0">
              <a:spcBef>
                <a:spcPts val="0"/>
              </a:spcBef>
              <a:spcAft>
                <a:spcPts val="0"/>
              </a:spcAft>
              <a:buClr>
                <a:schemeClr val="accent4"/>
              </a:buClr>
              <a:buSzPts val="5600"/>
              <a:buNone/>
              <a:defRPr>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p:txBody>
      </p:sp>
      <p:sp>
        <p:nvSpPr>
          <p:cNvPr id="502" name="Google Shape;502;p67"/>
          <p:cNvSpPr txBox="1"/>
          <p:nvPr>
            <p:ph idx="4" type="body"/>
          </p:nvPr>
        </p:nvSpPr>
        <p:spPr>
          <a:xfrm>
            <a:off x="10433304" y="5751576"/>
            <a:ext cx="6336900" cy="3744300"/>
          </a:xfrm>
          <a:prstGeom prst="rect">
            <a:avLst/>
          </a:prstGeom>
        </p:spPr>
        <p:txBody>
          <a:bodyPr anchorCtr="0" anchor="t" bIns="0" lIns="0" spcFirstLastPara="1" rIns="0" wrap="square" tIns="0">
            <a:noAutofit/>
          </a:bodyPr>
          <a:lstStyle>
            <a:lvl1pPr indent="-342900" lvl="0" marL="457200">
              <a:spcBef>
                <a:spcPts val="0"/>
              </a:spcBef>
              <a:spcAft>
                <a:spcPts val="0"/>
              </a:spcAft>
              <a:buClr>
                <a:schemeClr val="accent4"/>
              </a:buClr>
              <a:buSzPts val="1800"/>
              <a:buChar char="•"/>
              <a:defRPr>
                <a:solidFill>
                  <a:schemeClr val="accent4"/>
                </a:solidFill>
              </a:defRPr>
            </a:lvl1pPr>
            <a:lvl2pPr indent="-342900" lvl="1" marL="914400">
              <a:spcBef>
                <a:spcPts val="1000"/>
              </a:spcBef>
              <a:spcAft>
                <a:spcPts val="0"/>
              </a:spcAft>
              <a:buClr>
                <a:schemeClr val="accent4"/>
              </a:buClr>
              <a:buSzPts val="1800"/>
              <a:buChar char="﹘"/>
              <a:defRPr>
                <a:solidFill>
                  <a:schemeClr val="accent4"/>
                </a:solidFill>
              </a:defRPr>
            </a:lvl2pPr>
            <a:lvl3pPr indent="-342900" lvl="2" marL="1371600">
              <a:spcBef>
                <a:spcPts val="1000"/>
              </a:spcBef>
              <a:spcAft>
                <a:spcPts val="0"/>
              </a:spcAft>
              <a:buClr>
                <a:schemeClr val="accent4"/>
              </a:buClr>
              <a:buSzPts val="1800"/>
              <a:buChar char="﹘"/>
              <a:defRPr>
                <a:solidFill>
                  <a:schemeClr val="accent4"/>
                </a:solidFill>
              </a:defRPr>
            </a:lvl3pPr>
            <a:lvl4pPr indent="-342900" lvl="3" marL="1828800">
              <a:spcBef>
                <a:spcPts val="1000"/>
              </a:spcBef>
              <a:spcAft>
                <a:spcPts val="0"/>
              </a:spcAft>
              <a:buClr>
                <a:schemeClr val="accent4"/>
              </a:buClr>
              <a:buSzPts val="1800"/>
              <a:buChar char="﹘"/>
              <a:defRPr>
                <a:solidFill>
                  <a:schemeClr val="accent4"/>
                </a:solidFill>
              </a:defRPr>
            </a:lvl4pPr>
            <a:lvl5pPr indent="-342900" lvl="4" marL="2286000">
              <a:spcBef>
                <a:spcPts val="1000"/>
              </a:spcBef>
              <a:spcAft>
                <a:spcPts val="0"/>
              </a:spcAft>
              <a:buClr>
                <a:schemeClr val="accent4"/>
              </a:buClr>
              <a:buSzPts val="1800"/>
              <a:buChar char="﹘"/>
              <a:defRPr>
                <a:solidFill>
                  <a:schemeClr val="accent4"/>
                </a:solidFill>
              </a:defRPr>
            </a:lvl5pPr>
            <a:lvl6pPr indent="-342900" lvl="5" marL="2743200">
              <a:spcBef>
                <a:spcPts val="1000"/>
              </a:spcBef>
              <a:spcAft>
                <a:spcPts val="0"/>
              </a:spcAft>
              <a:buClr>
                <a:schemeClr val="accent4"/>
              </a:buClr>
              <a:buSzPts val="1800"/>
              <a:buChar char="﹘"/>
              <a:defRPr>
                <a:solidFill>
                  <a:schemeClr val="accent4"/>
                </a:solidFill>
              </a:defRPr>
            </a:lvl6pPr>
            <a:lvl7pPr indent="-342900" lvl="6" marL="3200400">
              <a:spcBef>
                <a:spcPts val="1000"/>
              </a:spcBef>
              <a:spcAft>
                <a:spcPts val="0"/>
              </a:spcAft>
              <a:buClr>
                <a:schemeClr val="accent4"/>
              </a:buClr>
              <a:buSzPts val="1800"/>
              <a:buChar char="﹘"/>
              <a:defRPr>
                <a:solidFill>
                  <a:schemeClr val="accent4"/>
                </a:solidFill>
              </a:defRPr>
            </a:lvl7pPr>
            <a:lvl8pPr indent="-342900" lvl="7" marL="3657600">
              <a:spcBef>
                <a:spcPts val="1000"/>
              </a:spcBef>
              <a:spcAft>
                <a:spcPts val="0"/>
              </a:spcAft>
              <a:buClr>
                <a:schemeClr val="accent4"/>
              </a:buClr>
              <a:buSzPts val="1800"/>
              <a:buChar char="﹘"/>
              <a:defRPr>
                <a:solidFill>
                  <a:schemeClr val="accent4"/>
                </a:solidFill>
              </a:defRPr>
            </a:lvl8pPr>
            <a:lvl9pPr indent="-342900" lvl="8" marL="4114800">
              <a:spcBef>
                <a:spcPts val="1000"/>
              </a:spcBef>
              <a:spcAft>
                <a:spcPts val="1000"/>
              </a:spcAft>
              <a:buClr>
                <a:schemeClr val="accent4"/>
              </a:buClr>
              <a:buSzPts val="1800"/>
              <a:buChar char="﹘"/>
              <a:defRPr>
                <a:solidFill>
                  <a:schemeClr val="accent4"/>
                </a:solidFill>
              </a:defRPr>
            </a:lvl9pPr>
          </a:lstStyle>
          <a:p/>
        </p:txBody>
      </p:sp>
      <p:sp>
        <p:nvSpPr>
          <p:cNvPr id="503" name="Google Shape;503;p67"/>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accent4"/>
                </a:solidFill>
                <a:latin typeface="Montserrat SemiBold"/>
                <a:ea typeface="Montserrat SemiBold"/>
                <a:cs typeface="Montserrat SemiBold"/>
                <a:sym typeface="Montserrat SemiBold"/>
              </a:rPr>
              <a:t>‹#›</a:t>
            </a:fld>
            <a:endParaRPr b="1" i="0" sz="900" u="none" cap="none" strike="noStrike">
              <a:solidFill>
                <a:schemeClr val="accent4"/>
              </a:solidFill>
              <a:latin typeface="Montserrat SemiBold"/>
              <a:ea typeface="Montserrat SemiBold"/>
              <a:cs typeface="Montserrat SemiBold"/>
              <a:sym typeface="Montserrat SemiBold"/>
            </a:endParaRPr>
          </a:p>
        </p:txBody>
      </p:sp>
      <p:grpSp>
        <p:nvGrpSpPr>
          <p:cNvPr id="504" name="Google Shape;504;p67"/>
          <p:cNvGrpSpPr/>
          <p:nvPr/>
        </p:nvGrpSpPr>
        <p:grpSpPr>
          <a:xfrm>
            <a:off x="744554" y="9667704"/>
            <a:ext cx="757005" cy="151663"/>
            <a:chOff x="3610015" y="6016276"/>
            <a:chExt cx="1701900" cy="341200"/>
          </a:xfrm>
        </p:grpSpPr>
        <p:grpSp>
          <p:nvGrpSpPr>
            <p:cNvPr id="505" name="Google Shape;505;p67"/>
            <p:cNvGrpSpPr/>
            <p:nvPr/>
          </p:nvGrpSpPr>
          <p:grpSpPr>
            <a:xfrm>
              <a:off x="4234632" y="6027258"/>
              <a:ext cx="1077283" cy="330123"/>
              <a:chOff x="4234632" y="6027258"/>
              <a:chExt cx="1077283" cy="330123"/>
            </a:xfrm>
          </p:grpSpPr>
          <p:sp>
            <p:nvSpPr>
              <p:cNvPr id="506" name="Google Shape;506;p67"/>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507" name="Google Shape;507;p67"/>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508" name="Google Shape;508;p67"/>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509" name="Google Shape;509;p67"/>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510" name="Google Shape;510;p67"/>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511" name="Google Shape;511;p67"/>
          <p:cNvSpPr txBox="1"/>
          <p:nvPr>
            <p:ph idx="5"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solidFill>
                  <a:schemeClr val="accent4"/>
                </a:solidFill>
              </a:defRPr>
            </a:lvl1pPr>
            <a:lvl2pPr lvl="1">
              <a:lnSpc>
                <a:spcPct val="100000"/>
              </a:lnSpc>
              <a:spcBef>
                <a:spcPts val="0"/>
              </a:spcBef>
              <a:spcAft>
                <a:spcPts val="0"/>
              </a:spcAft>
              <a:buNone/>
              <a:defRPr b="0" sz="1400">
                <a:solidFill>
                  <a:schemeClr val="accent4"/>
                </a:solidFill>
              </a:defRPr>
            </a:lvl2pPr>
            <a:lvl3pPr lvl="2">
              <a:lnSpc>
                <a:spcPct val="100000"/>
              </a:lnSpc>
              <a:spcBef>
                <a:spcPts val="0"/>
              </a:spcBef>
              <a:spcAft>
                <a:spcPts val="0"/>
              </a:spcAft>
              <a:buNone/>
              <a:defRPr b="0" sz="1400">
                <a:solidFill>
                  <a:schemeClr val="accent4"/>
                </a:solidFill>
              </a:defRPr>
            </a:lvl3pPr>
            <a:lvl4pPr lvl="3">
              <a:lnSpc>
                <a:spcPct val="100000"/>
              </a:lnSpc>
              <a:spcBef>
                <a:spcPts val="0"/>
              </a:spcBef>
              <a:spcAft>
                <a:spcPts val="0"/>
              </a:spcAft>
              <a:buNone/>
              <a:defRPr b="0" sz="1400">
                <a:solidFill>
                  <a:schemeClr val="accent4"/>
                </a:solidFill>
              </a:defRPr>
            </a:lvl4pPr>
            <a:lvl5pPr lvl="4">
              <a:lnSpc>
                <a:spcPct val="100000"/>
              </a:lnSpc>
              <a:spcBef>
                <a:spcPts val="0"/>
              </a:spcBef>
              <a:spcAft>
                <a:spcPts val="0"/>
              </a:spcAft>
              <a:buNone/>
              <a:defRPr b="0" sz="1400">
                <a:solidFill>
                  <a:schemeClr val="accent4"/>
                </a:solidFill>
              </a:defRPr>
            </a:lvl5pPr>
            <a:lvl6pPr lvl="5">
              <a:lnSpc>
                <a:spcPct val="100000"/>
              </a:lnSpc>
              <a:spcBef>
                <a:spcPts val="0"/>
              </a:spcBef>
              <a:spcAft>
                <a:spcPts val="0"/>
              </a:spcAft>
              <a:buNone/>
              <a:defRPr b="0" sz="1400">
                <a:solidFill>
                  <a:schemeClr val="accent4"/>
                </a:solidFill>
              </a:defRPr>
            </a:lvl6pPr>
            <a:lvl7pPr lvl="6">
              <a:lnSpc>
                <a:spcPct val="100000"/>
              </a:lnSpc>
              <a:spcBef>
                <a:spcPts val="0"/>
              </a:spcBef>
              <a:spcAft>
                <a:spcPts val="0"/>
              </a:spcAft>
              <a:buNone/>
              <a:defRPr b="0" sz="1400">
                <a:solidFill>
                  <a:schemeClr val="accent4"/>
                </a:solidFill>
              </a:defRPr>
            </a:lvl7pPr>
            <a:lvl8pPr lvl="7">
              <a:lnSpc>
                <a:spcPct val="100000"/>
              </a:lnSpc>
              <a:spcBef>
                <a:spcPts val="0"/>
              </a:spcBef>
              <a:spcAft>
                <a:spcPts val="0"/>
              </a:spcAft>
              <a:buNone/>
              <a:defRPr b="0" sz="1400">
                <a:solidFill>
                  <a:schemeClr val="accent4"/>
                </a:solidFill>
              </a:defRPr>
            </a:lvl8pPr>
            <a:lvl9pPr lvl="8">
              <a:lnSpc>
                <a:spcPct val="100000"/>
              </a:lnSpc>
              <a:spcBef>
                <a:spcPts val="0"/>
              </a:spcBef>
              <a:spcAft>
                <a:spcPts val="0"/>
              </a:spcAft>
              <a:buNone/>
              <a:defRPr b="0" sz="1400">
                <a:solidFill>
                  <a:schemeClr val="accent4"/>
                </a:solidFill>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_Columns (Three)">
  <p:cSld name="TITLE_AND_BODY_2_2_1_3">
    <p:bg>
      <p:bgPr>
        <a:solidFill>
          <a:schemeClr val="dk1"/>
        </a:solidFill>
      </p:bgPr>
    </p:bg>
    <p:spTree>
      <p:nvGrpSpPr>
        <p:cNvPr id="512" name="Shape 512"/>
        <p:cNvGrpSpPr/>
        <p:nvPr/>
      </p:nvGrpSpPr>
      <p:grpSpPr>
        <a:xfrm>
          <a:off x="0" y="0"/>
          <a:ext cx="0" cy="0"/>
          <a:chOff x="0" y="0"/>
          <a:chExt cx="0" cy="0"/>
        </a:xfrm>
      </p:grpSpPr>
      <p:sp>
        <p:nvSpPr>
          <p:cNvPr id="513" name="Google Shape;513;p68"/>
          <p:cNvSpPr txBox="1"/>
          <p:nvPr>
            <p:ph type="title"/>
          </p:nvPr>
        </p:nvSpPr>
        <p:spPr>
          <a:xfrm>
            <a:off x="1161288" y="2505456"/>
            <a:ext cx="4224600" cy="1892700"/>
          </a:xfrm>
          <a:prstGeom prst="rect">
            <a:avLst/>
          </a:prstGeom>
        </p:spPr>
        <p:txBody>
          <a:bodyPr anchorCtr="0" anchor="b" bIns="0" lIns="0" spcFirstLastPara="1" rIns="0" wrap="square" tIns="0">
            <a:noAutofit/>
          </a:bodyPr>
          <a:lstStyle>
            <a:lvl1pPr lvl="0">
              <a:lnSpc>
                <a:spcPct val="115000"/>
              </a:lnSpc>
              <a:spcBef>
                <a:spcPts val="0"/>
              </a:spcBef>
              <a:spcAft>
                <a:spcPts val="0"/>
              </a:spcAft>
              <a:buClr>
                <a:schemeClr val="accent4"/>
              </a:buClr>
              <a:buSzPts val="3600"/>
              <a:buNone/>
              <a:defRPr sz="3600">
                <a:solidFill>
                  <a:schemeClr val="accent4"/>
                </a:solidFill>
              </a:defRPr>
            </a:lvl1pPr>
            <a:lvl2pPr lvl="1">
              <a:lnSpc>
                <a:spcPct val="115000"/>
              </a:lnSpc>
              <a:spcBef>
                <a:spcPts val="0"/>
              </a:spcBef>
              <a:spcAft>
                <a:spcPts val="0"/>
              </a:spcAft>
              <a:buClr>
                <a:schemeClr val="accent4"/>
              </a:buClr>
              <a:buSzPts val="3600"/>
              <a:buNone/>
              <a:defRPr sz="3600">
                <a:solidFill>
                  <a:schemeClr val="accent4"/>
                </a:solidFill>
              </a:defRPr>
            </a:lvl2pPr>
            <a:lvl3pPr lvl="2">
              <a:lnSpc>
                <a:spcPct val="115000"/>
              </a:lnSpc>
              <a:spcBef>
                <a:spcPts val="0"/>
              </a:spcBef>
              <a:spcAft>
                <a:spcPts val="0"/>
              </a:spcAft>
              <a:buClr>
                <a:schemeClr val="accent4"/>
              </a:buClr>
              <a:buSzPts val="3600"/>
              <a:buNone/>
              <a:defRPr sz="3600">
                <a:solidFill>
                  <a:schemeClr val="accent4"/>
                </a:solidFill>
              </a:defRPr>
            </a:lvl3pPr>
            <a:lvl4pPr lvl="3">
              <a:lnSpc>
                <a:spcPct val="115000"/>
              </a:lnSpc>
              <a:spcBef>
                <a:spcPts val="0"/>
              </a:spcBef>
              <a:spcAft>
                <a:spcPts val="0"/>
              </a:spcAft>
              <a:buClr>
                <a:schemeClr val="accent4"/>
              </a:buClr>
              <a:buSzPts val="3600"/>
              <a:buNone/>
              <a:defRPr sz="3600">
                <a:solidFill>
                  <a:schemeClr val="accent4"/>
                </a:solidFill>
              </a:defRPr>
            </a:lvl4pPr>
            <a:lvl5pPr lvl="4">
              <a:lnSpc>
                <a:spcPct val="115000"/>
              </a:lnSpc>
              <a:spcBef>
                <a:spcPts val="0"/>
              </a:spcBef>
              <a:spcAft>
                <a:spcPts val="0"/>
              </a:spcAft>
              <a:buClr>
                <a:schemeClr val="accent4"/>
              </a:buClr>
              <a:buSzPts val="3600"/>
              <a:buNone/>
              <a:defRPr sz="3600">
                <a:solidFill>
                  <a:schemeClr val="accent4"/>
                </a:solidFill>
              </a:defRPr>
            </a:lvl5pPr>
            <a:lvl6pPr lvl="5">
              <a:lnSpc>
                <a:spcPct val="115000"/>
              </a:lnSpc>
              <a:spcBef>
                <a:spcPts val="0"/>
              </a:spcBef>
              <a:spcAft>
                <a:spcPts val="0"/>
              </a:spcAft>
              <a:buClr>
                <a:schemeClr val="accent4"/>
              </a:buClr>
              <a:buSzPts val="3600"/>
              <a:buNone/>
              <a:defRPr sz="3600">
                <a:solidFill>
                  <a:schemeClr val="accent4"/>
                </a:solidFill>
              </a:defRPr>
            </a:lvl6pPr>
            <a:lvl7pPr lvl="6">
              <a:lnSpc>
                <a:spcPct val="115000"/>
              </a:lnSpc>
              <a:spcBef>
                <a:spcPts val="0"/>
              </a:spcBef>
              <a:spcAft>
                <a:spcPts val="0"/>
              </a:spcAft>
              <a:buClr>
                <a:schemeClr val="accent4"/>
              </a:buClr>
              <a:buSzPts val="3600"/>
              <a:buNone/>
              <a:defRPr sz="3600">
                <a:solidFill>
                  <a:schemeClr val="accent4"/>
                </a:solidFill>
              </a:defRPr>
            </a:lvl7pPr>
            <a:lvl8pPr lvl="7">
              <a:lnSpc>
                <a:spcPct val="115000"/>
              </a:lnSpc>
              <a:spcBef>
                <a:spcPts val="0"/>
              </a:spcBef>
              <a:spcAft>
                <a:spcPts val="0"/>
              </a:spcAft>
              <a:buClr>
                <a:schemeClr val="accent4"/>
              </a:buClr>
              <a:buSzPts val="3600"/>
              <a:buNone/>
              <a:defRPr sz="3600">
                <a:solidFill>
                  <a:schemeClr val="accent4"/>
                </a:solidFill>
              </a:defRPr>
            </a:lvl8pPr>
            <a:lvl9pPr lvl="8">
              <a:lnSpc>
                <a:spcPct val="115000"/>
              </a:lnSpc>
              <a:spcBef>
                <a:spcPts val="0"/>
              </a:spcBef>
              <a:spcAft>
                <a:spcPts val="0"/>
              </a:spcAft>
              <a:buClr>
                <a:schemeClr val="accent4"/>
              </a:buClr>
              <a:buSzPts val="3600"/>
              <a:buNone/>
              <a:defRPr sz="3600">
                <a:solidFill>
                  <a:schemeClr val="accent4"/>
                </a:solidFill>
              </a:defRPr>
            </a:lvl9pPr>
          </a:lstStyle>
          <a:p/>
        </p:txBody>
      </p:sp>
      <p:sp>
        <p:nvSpPr>
          <p:cNvPr id="514" name="Google Shape;514;p68"/>
          <p:cNvSpPr txBox="1"/>
          <p:nvPr>
            <p:ph idx="1" type="body"/>
          </p:nvPr>
        </p:nvSpPr>
        <p:spPr>
          <a:xfrm>
            <a:off x="1161288" y="4956048"/>
            <a:ext cx="4224600" cy="4433400"/>
          </a:xfrm>
          <a:prstGeom prst="rect">
            <a:avLst/>
          </a:prstGeom>
        </p:spPr>
        <p:txBody>
          <a:bodyPr anchorCtr="0" anchor="t" bIns="0" lIns="0" spcFirstLastPara="1" rIns="0" wrap="square" tIns="0">
            <a:noAutofit/>
          </a:bodyPr>
          <a:lstStyle>
            <a:lvl1pPr indent="-342900" lvl="0" marL="457200">
              <a:spcBef>
                <a:spcPts val="0"/>
              </a:spcBef>
              <a:spcAft>
                <a:spcPts val="0"/>
              </a:spcAft>
              <a:buClr>
                <a:schemeClr val="accent4"/>
              </a:buClr>
              <a:buSzPts val="1800"/>
              <a:buChar char="•"/>
              <a:defRPr>
                <a:solidFill>
                  <a:schemeClr val="accent4"/>
                </a:solidFill>
              </a:defRPr>
            </a:lvl1pPr>
            <a:lvl2pPr indent="-342900" lvl="1" marL="914400">
              <a:spcBef>
                <a:spcPts val="1000"/>
              </a:spcBef>
              <a:spcAft>
                <a:spcPts val="0"/>
              </a:spcAft>
              <a:buClr>
                <a:schemeClr val="accent4"/>
              </a:buClr>
              <a:buSzPts val="1800"/>
              <a:buChar char="﹘"/>
              <a:defRPr>
                <a:solidFill>
                  <a:schemeClr val="accent4"/>
                </a:solidFill>
              </a:defRPr>
            </a:lvl2pPr>
            <a:lvl3pPr indent="-342900" lvl="2" marL="1371600">
              <a:spcBef>
                <a:spcPts val="1000"/>
              </a:spcBef>
              <a:spcAft>
                <a:spcPts val="0"/>
              </a:spcAft>
              <a:buClr>
                <a:schemeClr val="accent4"/>
              </a:buClr>
              <a:buSzPts val="1800"/>
              <a:buChar char="﹘"/>
              <a:defRPr>
                <a:solidFill>
                  <a:schemeClr val="accent4"/>
                </a:solidFill>
              </a:defRPr>
            </a:lvl3pPr>
            <a:lvl4pPr indent="-342900" lvl="3" marL="1828800">
              <a:spcBef>
                <a:spcPts val="1000"/>
              </a:spcBef>
              <a:spcAft>
                <a:spcPts val="0"/>
              </a:spcAft>
              <a:buClr>
                <a:schemeClr val="accent4"/>
              </a:buClr>
              <a:buSzPts val="1800"/>
              <a:buChar char="﹘"/>
              <a:defRPr>
                <a:solidFill>
                  <a:schemeClr val="accent4"/>
                </a:solidFill>
              </a:defRPr>
            </a:lvl4pPr>
            <a:lvl5pPr indent="-342900" lvl="4" marL="2286000">
              <a:spcBef>
                <a:spcPts val="1000"/>
              </a:spcBef>
              <a:spcAft>
                <a:spcPts val="0"/>
              </a:spcAft>
              <a:buClr>
                <a:schemeClr val="accent4"/>
              </a:buClr>
              <a:buSzPts val="1800"/>
              <a:buChar char="﹘"/>
              <a:defRPr>
                <a:solidFill>
                  <a:schemeClr val="accent4"/>
                </a:solidFill>
              </a:defRPr>
            </a:lvl5pPr>
            <a:lvl6pPr indent="-342900" lvl="5" marL="2743200">
              <a:spcBef>
                <a:spcPts val="1000"/>
              </a:spcBef>
              <a:spcAft>
                <a:spcPts val="0"/>
              </a:spcAft>
              <a:buClr>
                <a:schemeClr val="accent4"/>
              </a:buClr>
              <a:buSzPts val="1800"/>
              <a:buChar char="﹘"/>
              <a:defRPr>
                <a:solidFill>
                  <a:schemeClr val="accent4"/>
                </a:solidFill>
              </a:defRPr>
            </a:lvl6pPr>
            <a:lvl7pPr indent="-342900" lvl="6" marL="3200400">
              <a:spcBef>
                <a:spcPts val="1000"/>
              </a:spcBef>
              <a:spcAft>
                <a:spcPts val="0"/>
              </a:spcAft>
              <a:buClr>
                <a:schemeClr val="accent4"/>
              </a:buClr>
              <a:buSzPts val="1800"/>
              <a:buChar char="﹘"/>
              <a:defRPr>
                <a:solidFill>
                  <a:schemeClr val="accent4"/>
                </a:solidFill>
              </a:defRPr>
            </a:lvl7pPr>
            <a:lvl8pPr indent="-342900" lvl="7" marL="3657600">
              <a:spcBef>
                <a:spcPts val="1000"/>
              </a:spcBef>
              <a:spcAft>
                <a:spcPts val="0"/>
              </a:spcAft>
              <a:buClr>
                <a:schemeClr val="accent4"/>
              </a:buClr>
              <a:buSzPts val="1800"/>
              <a:buChar char="﹘"/>
              <a:defRPr>
                <a:solidFill>
                  <a:schemeClr val="accent4"/>
                </a:solidFill>
              </a:defRPr>
            </a:lvl8pPr>
            <a:lvl9pPr indent="-342900" lvl="8" marL="4114800">
              <a:spcBef>
                <a:spcPts val="1000"/>
              </a:spcBef>
              <a:spcAft>
                <a:spcPts val="1000"/>
              </a:spcAft>
              <a:buClr>
                <a:schemeClr val="accent4"/>
              </a:buClr>
              <a:buSzPts val="1800"/>
              <a:buChar char="﹘"/>
              <a:defRPr>
                <a:solidFill>
                  <a:schemeClr val="accent4"/>
                </a:solidFill>
              </a:defRPr>
            </a:lvl9pPr>
          </a:lstStyle>
          <a:p/>
        </p:txBody>
      </p:sp>
      <p:sp>
        <p:nvSpPr>
          <p:cNvPr id="515" name="Google Shape;515;p68"/>
          <p:cNvSpPr txBox="1"/>
          <p:nvPr>
            <p:ph idx="2"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p:txBody>
      </p:sp>
      <p:sp>
        <p:nvSpPr>
          <p:cNvPr id="516" name="Google Shape;516;p68"/>
          <p:cNvSpPr txBox="1"/>
          <p:nvPr>
            <p:ph idx="3" type="title"/>
          </p:nvPr>
        </p:nvSpPr>
        <p:spPr>
          <a:xfrm>
            <a:off x="7095744" y="2505456"/>
            <a:ext cx="4224600" cy="1892700"/>
          </a:xfrm>
          <a:prstGeom prst="rect">
            <a:avLst/>
          </a:prstGeom>
        </p:spPr>
        <p:txBody>
          <a:bodyPr anchorCtr="0" anchor="b" bIns="0" lIns="0" spcFirstLastPara="1" rIns="0" wrap="square" tIns="0">
            <a:noAutofit/>
          </a:bodyPr>
          <a:lstStyle>
            <a:lvl1pPr lvl="0">
              <a:lnSpc>
                <a:spcPct val="115000"/>
              </a:lnSpc>
              <a:spcBef>
                <a:spcPts val="0"/>
              </a:spcBef>
              <a:spcAft>
                <a:spcPts val="0"/>
              </a:spcAft>
              <a:buClr>
                <a:schemeClr val="accent4"/>
              </a:buClr>
              <a:buSzPts val="3600"/>
              <a:buNone/>
              <a:defRPr sz="3600">
                <a:solidFill>
                  <a:schemeClr val="accent4"/>
                </a:solidFill>
              </a:defRPr>
            </a:lvl1pPr>
            <a:lvl2pPr lvl="1">
              <a:lnSpc>
                <a:spcPct val="115000"/>
              </a:lnSpc>
              <a:spcBef>
                <a:spcPts val="0"/>
              </a:spcBef>
              <a:spcAft>
                <a:spcPts val="0"/>
              </a:spcAft>
              <a:buClr>
                <a:schemeClr val="accent4"/>
              </a:buClr>
              <a:buSzPts val="3600"/>
              <a:buNone/>
              <a:defRPr sz="3600">
                <a:solidFill>
                  <a:schemeClr val="accent4"/>
                </a:solidFill>
              </a:defRPr>
            </a:lvl2pPr>
            <a:lvl3pPr lvl="2">
              <a:lnSpc>
                <a:spcPct val="115000"/>
              </a:lnSpc>
              <a:spcBef>
                <a:spcPts val="0"/>
              </a:spcBef>
              <a:spcAft>
                <a:spcPts val="0"/>
              </a:spcAft>
              <a:buClr>
                <a:schemeClr val="accent4"/>
              </a:buClr>
              <a:buSzPts val="3600"/>
              <a:buNone/>
              <a:defRPr sz="3600">
                <a:solidFill>
                  <a:schemeClr val="accent4"/>
                </a:solidFill>
              </a:defRPr>
            </a:lvl3pPr>
            <a:lvl4pPr lvl="3">
              <a:lnSpc>
                <a:spcPct val="115000"/>
              </a:lnSpc>
              <a:spcBef>
                <a:spcPts val="0"/>
              </a:spcBef>
              <a:spcAft>
                <a:spcPts val="0"/>
              </a:spcAft>
              <a:buClr>
                <a:schemeClr val="accent4"/>
              </a:buClr>
              <a:buSzPts val="3600"/>
              <a:buNone/>
              <a:defRPr sz="3600">
                <a:solidFill>
                  <a:schemeClr val="accent4"/>
                </a:solidFill>
              </a:defRPr>
            </a:lvl4pPr>
            <a:lvl5pPr lvl="4">
              <a:lnSpc>
                <a:spcPct val="115000"/>
              </a:lnSpc>
              <a:spcBef>
                <a:spcPts val="0"/>
              </a:spcBef>
              <a:spcAft>
                <a:spcPts val="0"/>
              </a:spcAft>
              <a:buClr>
                <a:schemeClr val="accent4"/>
              </a:buClr>
              <a:buSzPts val="3600"/>
              <a:buNone/>
              <a:defRPr sz="3600">
                <a:solidFill>
                  <a:schemeClr val="accent4"/>
                </a:solidFill>
              </a:defRPr>
            </a:lvl5pPr>
            <a:lvl6pPr lvl="5">
              <a:lnSpc>
                <a:spcPct val="115000"/>
              </a:lnSpc>
              <a:spcBef>
                <a:spcPts val="0"/>
              </a:spcBef>
              <a:spcAft>
                <a:spcPts val="0"/>
              </a:spcAft>
              <a:buClr>
                <a:schemeClr val="accent4"/>
              </a:buClr>
              <a:buSzPts val="3600"/>
              <a:buNone/>
              <a:defRPr sz="3600">
                <a:solidFill>
                  <a:schemeClr val="accent4"/>
                </a:solidFill>
              </a:defRPr>
            </a:lvl6pPr>
            <a:lvl7pPr lvl="6">
              <a:lnSpc>
                <a:spcPct val="115000"/>
              </a:lnSpc>
              <a:spcBef>
                <a:spcPts val="0"/>
              </a:spcBef>
              <a:spcAft>
                <a:spcPts val="0"/>
              </a:spcAft>
              <a:buClr>
                <a:schemeClr val="accent4"/>
              </a:buClr>
              <a:buSzPts val="3600"/>
              <a:buNone/>
              <a:defRPr sz="3600">
                <a:solidFill>
                  <a:schemeClr val="accent4"/>
                </a:solidFill>
              </a:defRPr>
            </a:lvl7pPr>
            <a:lvl8pPr lvl="7">
              <a:lnSpc>
                <a:spcPct val="115000"/>
              </a:lnSpc>
              <a:spcBef>
                <a:spcPts val="0"/>
              </a:spcBef>
              <a:spcAft>
                <a:spcPts val="0"/>
              </a:spcAft>
              <a:buClr>
                <a:schemeClr val="accent4"/>
              </a:buClr>
              <a:buSzPts val="3600"/>
              <a:buNone/>
              <a:defRPr sz="3600">
                <a:solidFill>
                  <a:schemeClr val="accent4"/>
                </a:solidFill>
              </a:defRPr>
            </a:lvl8pPr>
            <a:lvl9pPr lvl="8">
              <a:lnSpc>
                <a:spcPct val="115000"/>
              </a:lnSpc>
              <a:spcBef>
                <a:spcPts val="0"/>
              </a:spcBef>
              <a:spcAft>
                <a:spcPts val="0"/>
              </a:spcAft>
              <a:buClr>
                <a:schemeClr val="accent4"/>
              </a:buClr>
              <a:buSzPts val="3600"/>
              <a:buNone/>
              <a:defRPr sz="3600">
                <a:solidFill>
                  <a:schemeClr val="accent4"/>
                </a:solidFill>
              </a:defRPr>
            </a:lvl9pPr>
          </a:lstStyle>
          <a:p/>
        </p:txBody>
      </p:sp>
      <p:sp>
        <p:nvSpPr>
          <p:cNvPr id="517" name="Google Shape;517;p68"/>
          <p:cNvSpPr txBox="1"/>
          <p:nvPr>
            <p:ph idx="4" type="body"/>
          </p:nvPr>
        </p:nvSpPr>
        <p:spPr>
          <a:xfrm>
            <a:off x="7095744" y="4956048"/>
            <a:ext cx="4224600" cy="4433400"/>
          </a:xfrm>
          <a:prstGeom prst="rect">
            <a:avLst/>
          </a:prstGeom>
        </p:spPr>
        <p:txBody>
          <a:bodyPr anchorCtr="0" anchor="t" bIns="0" lIns="0" spcFirstLastPara="1" rIns="0" wrap="square" tIns="0">
            <a:noAutofit/>
          </a:bodyPr>
          <a:lstStyle>
            <a:lvl1pPr indent="-342900" lvl="0" marL="457200">
              <a:spcBef>
                <a:spcPts val="0"/>
              </a:spcBef>
              <a:spcAft>
                <a:spcPts val="0"/>
              </a:spcAft>
              <a:buClr>
                <a:schemeClr val="accent4"/>
              </a:buClr>
              <a:buSzPts val="1800"/>
              <a:buChar char="•"/>
              <a:defRPr>
                <a:solidFill>
                  <a:schemeClr val="accent4"/>
                </a:solidFill>
              </a:defRPr>
            </a:lvl1pPr>
            <a:lvl2pPr indent="-342900" lvl="1" marL="914400">
              <a:spcBef>
                <a:spcPts val="1000"/>
              </a:spcBef>
              <a:spcAft>
                <a:spcPts val="0"/>
              </a:spcAft>
              <a:buClr>
                <a:schemeClr val="accent4"/>
              </a:buClr>
              <a:buSzPts val="1800"/>
              <a:buChar char="﹘"/>
              <a:defRPr>
                <a:solidFill>
                  <a:schemeClr val="accent4"/>
                </a:solidFill>
              </a:defRPr>
            </a:lvl2pPr>
            <a:lvl3pPr indent="-342900" lvl="2" marL="1371600">
              <a:spcBef>
                <a:spcPts val="1000"/>
              </a:spcBef>
              <a:spcAft>
                <a:spcPts val="0"/>
              </a:spcAft>
              <a:buClr>
                <a:schemeClr val="accent4"/>
              </a:buClr>
              <a:buSzPts val="1800"/>
              <a:buChar char="﹘"/>
              <a:defRPr>
                <a:solidFill>
                  <a:schemeClr val="accent4"/>
                </a:solidFill>
              </a:defRPr>
            </a:lvl3pPr>
            <a:lvl4pPr indent="-342900" lvl="3" marL="1828800">
              <a:spcBef>
                <a:spcPts val="1000"/>
              </a:spcBef>
              <a:spcAft>
                <a:spcPts val="0"/>
              </a:spcAft>
              <a:buClr>
                <a:schemeClr val="accent4"/>
              </a:buClr>
              <a:buSzPts val="1800"/>
              <a:buChar char="﹘"/>
              <a:defRPr>
                <a:solidFill>
                  <a:schemeClr val="accent4"/>
                </a:solidFill>
              </a:defRPr>
            </a:lvl4pPr>
            <a:lvl5pPr indent="-342900" lvl="4" marL="2286000">
              <a:spcBef>
                <a:spcPts val="1000"/>
              </a:spcBef>
              <a:spcAft>
                <a:spcPts val="0"/>
              </a:spcAft>
              <a:buClr>
                <a:schemeClr val="accent4"/>
              </a:buClr>
              <a:buSzPts val="1800"/>
              <a:buChar char="﹘"/>
              <a:defRPr>
                <a:solidFill>
                  <a:schemeClr val="accent4"/>
                </a:solidFill>
              </a:defRPr>
            </a:lvl5pPr>
            <a:lvl6pPr indent="-342900" lvl="5" marL="2743200">
              <a:spcBef>
                <a:spcPts val="1000"/>
              </a:spcBef>
              <a:spcAft>
                <a:spcPts val="0"/>
              </a:spcAft>
              <a:buClr>
                <a:schemeClr val="accent4"/>
              </a:buClr>
              <a:buSzPts val="1800"/>
              <a:buChar char="﹘"/>
              <a:defRPr>
                <a:solidFill>
                  <a:schemeClr val="accent4"/>
                </a:solidFill>
              </a:defRPr>
            </a:lvl6pPr>
            <a:lvl7pPr indent="-342900" lvl="6" marL="3200400">
              <a:spcBef>
                <a:spcPts val="1000"/>
              </a:spcBef>
              <a:spcAft>
                <a:spcPts val="0"/>
              </a:spcAft>
              <a:buClr>
                <a:schemeClr val="accent4"/>
              </a:buClr>
              <a:buSzPts val="1800"/>
              <a:buChar char="﹘"/>
              <a:defRPr>
                <a:solidFill>
                  <a:schemeClr val="accent4"/>
                </a:solidFill>
              </a:defRPr>
            </a:lvl7pPr>
            <a:lvl8pPr indent="-342900" lvl="7" marL="3657600">
              <a:spcBef>
                <a:spcPts val="1000"/>
              </a:spcBef>
              <a:spcAft>
                <a:spcPts val="0"/>
              </a:spcAft>
              <a:buClr>
                <a:schemeClr val="accent4"/>
              </a:buClr>
              <a:buSzPts val="1800"/>
              <a:buChar char="﹘"/>
              <a:defRPr>
                <a:solidFill>
                  <a:schemeClr val="accent4"/>
                </a:solidFill>
              </a:defRPr>
            </a:lvl8pPr>
            <a:lvl9pPr indent="-342900" lvl="8" marL="4114800">
              <a:spcBef>
                <a:spcPts val="1000"/>
              </a:spcBef>
              <a:spcAft>
                <a:spcPts val="1000"/>
              </a:spcAft>
              <a:buClr>
                <a:schemeClr val="accent4"/>
              </a:buClr>
              <a:buSzPts val="1800"/>
              <a:buChar char="﹘"/>
              <a:defRPr>
                <a:solidFill>
                  <a:schemeClr val="accent4"/>
                </a:solidFill>
              </a:defRPr>
            </a:lvl9pPr>
          </a:lstStyle>
          <a:p/>
        </p:txBody>
      </p:sp>
      <p:sp>
        <p:nvSpPr>
          <p:cNvPr id="518" name="Google Shape;518;p68"/>
          <p:cNvSpPr txBox="1"/>
          <p:nvPr>
            <p:ph idx="5" type="title"/>
          </p:nvPr>
        </p:nvSpPr>
        <p:spPr>
          <a:xfrm>
            <a:off x="13039344" y="2505456"/>
            <a:ext cx="4224600" cy="1892700"/>
          </a:xfrm>
          <a:prstGeom prst="rect">
            <a:avLst/>
          </a:prstGeom>
        </p:spPr>
        <p:txBody>
          <a:bodyPr anchorCtr="0" anchor="b" bIns="0" lIns="0" spcFirstLastPara="1" rIns="0" wrap="square" tIns="0">
            <a:noAutofit/>
          </a:bodyPr>
          <a:lstStyle>
            <a:lvl1pPr lvl="0">
              <a:lnSpc>
                <a:spcPct val="115000"/>
              </a:lnSpc>
              <a:spcBef>
                <a:spcPts val="0"/>
              </a:spcBef>
              <a:spcAft>
                <a:spcPts val="0"/>
              </a:spcAft>
              <a:buClr>
                <a:schemeClr val="accent4"/>
              </a:buClr>
              <a:buSzPts val="3600"/>
              <a:buNone/>
              <a:defRPr sz="3600">
                <a:solidFill>
                  <a:schemeClr val="accent4"/>
                </a:solidFill>
              </a:defRPr>
            </a:lvl1pPr>
            <a:lvl2pPr lvl="1">
              <a:lnSpc>
                <a:spcPct val="115000"/>
              </a:lnSpc>
              <a:spcBef>
                <a:spcPts val="0"/>
              </a:spcBef>
              <a:spcAft>
                <a:spcPts val="0"/>
              </a:spcAft>
              <a:buClr>
                <a:schemeClr val="accent4"/>
              </a:buClr>
              <a:buSzPts val="3600"/>
              <a:buNone/>
              <a:defRPr sz="3600">
                <a:solidFill>
                  <a:schemeClr val="accent4"/>
                </a:solidFill>
              </a:defRPr>
            </a:lvl2pPr>
            <a:lvl3pPr lvl="2">
              <a:lnSpc>
                <a:spcPct val="115000"/>
              </a:lnSpc>
              <a:spcBef>
                <a:spcPts val="0"/>
              </a:spcBef>
              <a:spcAft>
                <a:spcPts val="0"/>
              </a:spcAft>
              <a:buClr>
                <a:schemeClr val="accent4"/>
              </a:buClr>
              <a:buSzPts val="3600"/>
              <a:buNone/>
              <a:defRPr sz="3600">
                <a:solidFill>
                  <a:schemeClr val="accent4"/>
                </a:solidFill>
              </a:defRPr>
            </a:lvl3pPr>
            <a:lvl4pPr lvl="3">
              <a:lnSpc>
                <a:spcPct val="115000"/>
              </a:lnSpc>
              <a:spcBef>
                <a:spcPts val="0"/>
              </a:spcBef>
              <a:spcAft>
                <a:spcPts val="0"/>
              </a:spcAft>
              <a:buClr>
                <a:schemeClr val="accent4"/>
              </a:buClr>
              <a:buSzPts val="3600"/>
              <a:buNone/>
              <a:defRPr sz="3600">
                <a:solidFill>
                  <a:schemeClr val="accent4"/>
                </a:solidFill>
              </a:defRPr>
            </a:lvl4pPr>
            <a:lvl5pPr lvl="4">
              <a:lnSpc>
                <a:spcPct val="115000"/>
              </a:lnSpc>
              <a:spcBef>
                <a:spcPts val="0"/>
              </a:spcBef>
              <a:spcAft>
                <a:spcPts val="0"/>
              </a:spcAft>
              <a:buClr>
                <a:schemeClr val="accent4"/>
              </a:buClr>
              <a:buSzPts val="3600"/>
              <a:buNone/>
              <a:defRPr sz="3600">
                <a:solidFill>
                  <a:schemeClr val="accent4"/>
                </a:solidFill>
              </a:defRPr>
            </a:lvl5pPr>
            <a:lvl6pPr lvl="5">
              <a:lnSpc>
                <a:spcPct val="115000"/>
              </a:lnSpc>
              <a:spcBef>
                <a:spcPts val="0"/>
              </a:spcBef>
              <a:spcAft>
                <a:spcPts val="0"/>
              </a:spcAft>
              <a:buClr>
                <a:schemeClr val="accent4"/>
              </a:buClr>
              <a:buSzPts val="3600"/>
              <a:buNone/>
              <a:defRPr sz="3600">
                <a:solidFill>
                  <a:schemeClr val="accent4"/>
                </a:solidFill>
              </a:defRPr>
            </a:lvl6pPr>
            <a:lvl7pPr lvl="6">
              <a:lnSpc>
                <a:spcPct val="115000"/>
              </a:lnSpc>
              <a:spcBef>
                <a:spcPts val="0"/>
              </a:spcBef>
              <a:spcAft>
                <a:spcPts val="0"/>
              </a:spcAft>
              <a:buClr>
                <a:schemeClr val="accent4"/>
              </a:buClr>
              <a:buSzPts val="3600"/>
              <a:buNone/>
              <a:defRPr sz="3600">
                <a:solidFill>
                  <a:schemeClr val="accent4"/>
                </a:solidFill>
              </a:defRPr>
            </a:lvl7pPr>
            <a:lvl8pPr lvl="7">
              <a:lnSpc>
                <a:spcPct val="115000"/>
              </a:lnSpc>
              <a:spcBef>
                <a:spcPts val="0"/>
              </a:spcBef>
              <a:spcAft>
                <a:spcPts val="0"/>
              </a:spcAft>
              <a:buClr>
                <a:schemeClr val="accent4"/>
              </a:buClr>
              <a:buSzPts val="3600"/>
              <a:buNone/>
              <a:defRPr sz="3600">
                <a:solidFill>
                  <a:schemeClr val="accent4"/>
                </a:solidFill>
              </a:defRPr>
            </a:lvl8pPr>
            <a:lvl9pPr lvl="8">
              <a:lnSpc>
                <a:spcPct val="115000"/>
              </a:lnSpc>
              <a:spcBef>
                <a:spcPts val="0"/>
              </a:spcBef>
              <a:spcAft>
                <a:spcPts val="0"/>
              </a:spcAft>
              <a:buClr>
                <a:schemeClr val="accent4"/>
              </a:buClr>
              <a:buSzPts val="3600"/>
              <a:buNone/>
              <a:defRPr sz="3600">
                <a:solidFill>
                  <a:schemeClr val="accent4"/>
                </a:solidFill>
              </a:defRPr>
            </a:lvl9pPr>
          </a:lstStyle>
          <a:p/>
        </p:txBody>
      </p:sp>
      <p:sp>
        <p:nvSpPr>
          <p:cNvPr id="519" name="Google Shape;519;p68"/>
          <p:cNvSpPr txBox="1"/>
          <p:nvPr>
            <p:ph idx="6" type="body"/>
          </p:nvPr>
        </p:nvSpPr>
        <p:spPr>
          <a:xfrm>
            <a:off x="13039344" y="4956048"/>
            <a:ext cx="4224600" cy="4433400"/>
          </a:xfrm>
          <a:prstGeom prst="rect">
            <a:avLst/>
          </a:prstGeom>
        </p:spPr>
        <p:txBody>
          <a:bodyPr anchorCtr="0" anchor="t" bIns="0" lIns="0" spcFirstLastPara="1" rIns="0" wrap="square" tIns="0">
            <a:noAutofit/>
          </a:bodyPr>
          <a:lstStyle>
            <a:lvl1pPr indent="-342900" lvl="0" marL="457200">
              <a:spcBef>
                <a:spcPts val="0"/>
              </a:spcBef>
              <a:spcAft>
                <a:spcPts val="0"/>
              </a:spcAft>
              <a:buClr>
                <a:schemeClr val="accent4"/>
              </a:buClr>
              <a:buSzPts val="1800"/>
              <a:buChar char="•"/>
              <a:defRPr>
                <a:solidFill>
                  <a:schemeClr val="accent4"/>
                </a:solidFill>
              </a:defRPr>
            </a:lvl1pPr>
            <a:lvl2pPr indent="-342900" lvl="1" marL="914400">
              <a:spcBef>
                <a:spcPts val="1000"/>
              </a:spcBef>
              <a:spcAft>
                <a:spcPts val="0"/>
              </a:spcAft>
              <a:buClr>
                <a:schemeClr val="accent4"/>
              </a:buClr>
              <a:buSzPts val="1800"/>
              <a:buChar char="﹘"/>
              <a:defRPr>
                <a:solidFill>
                  <a:schemeClr val="accent4"/>
                </a:solidFill>
              </a:defRPr>
            </a:lvl2pPr>
            <a:lvl3pPr indent="-342900" lvl="2" marL="1371600">
              <a:spcBef>
                <a:spcPts val="1000"/>
              </a:spcBef>
              <a:spcAft>
                <a:spcPts val="0"/>
              </a:spcAft>
              <a:buClr>
                <a:schemeClr val="accent4"/>
              </a:buClr>
              <a:buSzPts val="1800"/>
              <a:buChar char="﹘"/>
              <a:defRPr>
                <a:solidFill>
                  <a:schemeClr val="accent4"/>
                </a:solidFill>
              </a:defRPr>
            </a:lvl3pPr>
            <a:lvl4pPr indent="-342900" lvl="3" marL="1828800">
              <a:spcBef>
                <a:spcPts val="1000"/>
              </a:spcBef>
              <a:spcAft>
                <a:spcPts val="0"/>
              </a:spcAft>
              <a:buClr>
                <a:schemeClr val="accent4"/>
              </a:buClr>
              <a:buSzPts val="1800"/>
              <a:buChar char="﹘"/>
              <a:defRPr>
                <a:solidFill>
                  <a:schemeClr val="accent4"/>
                </a:solidFill>
              </a:defRPr>
            </a:lvl4pPr>
            <a:lvl5pPr indent="-342900" lvl="4" marL="2286000">
              <a:spcBef>
                <a:spcPts val="1000"/>
              </a:spcBef>
              <a:spcAft>
                <a:spcPts val="0"/>
              </a:spcAft>
              <a:buClr>
                <a:schemeClr val="accent4"/>
              </a:buClr>
              <a:buSzPts val="1800"/>
              <a:buChar char="﹘"/>
              <a:defRPr>
                <a:solidFill>
                  <a:schemeClr val="accent4"/>
                </a:solidFill>
              </a:defRPr>
            </a:lvl5pPr>
            <a:lvl6pPr indent="-342900" lvl="5" marL="2743200">
              <a:spcBef>
                <a:spcPts val="1000"/>
              </a:spcBef>
              <a:spcAft>
                <a:spcPts val="0"/>
              </a:spcAft>
              <a:buClr>
                <a:schemeClr val="accent4"/>
              </a:buClr>
              <a:buSzPts val="1800"/>
              <a:buChar char="﹘"/>
              <a:defRPr>
                <a:solidFill>
                  <a:schemeClr val="accent4"/>
                </a:solidFill>
              </a:defRPr>
            </a:lvl6pPr>
            <a:lvl7pPr indent="-342900" lvl="6" marL="3200400">
              <a:spcBef>
                <a:spcPts val="1000"/>
              </a:spcBef>
              <a:spcAft>
                <a:spcPts val="0"/>
              </a:spcAft>
              <a:buClr>
                <a:schemeClr val="accent4"/>
              </a:buClr>
              <a:buSzPts val="1800"/>
              <a:buChar char="﹘"/>
              <a:defRPr>
                <a:solidFill>
                  <a:schemeClr val="accent4"/>
                </a:solidFill>
              </a:defRPr>
            </a:lvl7pPr>
            <a:lvl8pPr indent="-342900" lvl="7" marL="3657600">
              <a:spcBef>
                <a:spcPts val="1000"/>
              </a:spcBef>
              <a:spcAft>
                <a:spcPts val="0"/>
              </a:spcAft>
              <a:buClr>
                <a:schemeClr val="accent4"/>
              </a:buClr>
              <a:buSzPts val="1800"/>
              <a:buChar char="﹘"/>
              <a:defRPr>
                <a:solidFill>
                  <a:schemeClr val="accent4"/>
                </a:solidFill>
              </a:defRPr>
            </a:lvl8pPr>
            <a:lvl9pPr indent="-342900" lvl="8" marL="4114800">
              <a:spcBef>
                <a:spcPts val="1000"/>
              </a:spcBef>
              <a:spcAft>
                <a:spcPts val="1000"/>
              </a:spcAft>
              <a:buClr>
                <a:schemeClr val="accent4"/>
              </a:buClr>
              <a:buSzPts val="1800"/>
              <a:buChar char="﹘"/>
              <a:defRPr>
                <a:solidFill>
                  <a:schemeClr val="accent4"/>
                </a:solidFill>
              </a:defRPr>
            </a:lvl9pPr>
          </a:lstStyle>
          <a:p/>
        </p:txBody>
      </p:sp>
      <p:sp>
        <p:nvSpPr>
          <p:cNvPr id="520" name="Google Shape;520;p68"/>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accent4"/>
                </a:solidFill>
                <a:latin typeface="Montserrat SemiBold"/>
                <a:ea typeface="Montserrat SemiBold"/>
                <a:cs typeface="Montserrat SemiBold"/>
                <a:sym typeface="Montserrat SemiBold"/>
              </a:rPr>
              <a:t>‹#›</a:t>
            </a:fld>
            <a:endParaRPr b="1" i="0" sz="900" u="none" cap="none" strike="noStrike">
              <a:solidFill>
                <a:schemeClr val="accent4"/>
              </a:solidFill>
              <a:latin typeface="Montserrat SemiBold"/>
              <a:ea typeface="Montserrat SemiBold"/>
              <a:cs typeface="Montserrat SemiBold"/>
              <a:sym typeface="Montserrat SemiBold"/>
            </a:endParaRPr>
          </a:p>
        </p:txBody>
      </p:sp>
      <p:grpSp>
        <p:nvGrpSpPr>
          <p:cNvPr id="521" name="Google Shape;521;p68"/>
          <p:cNvGrpSpPr/>
          <p:nvPr/>
        </p:nvGrpSpPr>
        <p:grpSpPr>
          <a:xfrm>
            <a:off x="744554" y="9667704"/>
            <a:ext cx="757005" cy="151663"/>
            <a:chOff x="3610015" y="6016276"/>
            <a:chExt cx="1701900" cy="341200"/>
          </a:xfrm>
        </p:grpSpPr>
        <p:grpSp>
          <p:nvGrpSpPr>
            <p:cNvPr id="522" name="Google Shape;522;p68"/>
            <p:cNvGrpSpPr/>
            <p:nvPr/>
          </p:nvGrpSpPr>
          <p:grpSpPr>
            <a:xfrm>
              <a:off x="4234632" y="6027258"/>
              <a:ext cx="1077283" cy="330123"/>
              <a:chOff x="4234632" y="6027258"/>
              <a:chExt cx="1077283" cy="330123"/>
            </a:xfrm>
          </p:grpSpPr>
          <p:sp>
            <p:nvSpPr>
              <p:cNvPr id="523" name="Google Shape;523;p68"/>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524" name="Google Shape;524;p68"/>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525" name="Google Shape;525;p68"/>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526" name="Google Shape;526;p68"/>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527" name="Google Shape;527;p68"/>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528" name="Google Shape;528;p68"/>
          <p:cNvSpPr txBox="1"/>
          <p:nvPr>
            <p:ph idx="7"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solidFill>
                  <a:schemeClr val="accent4"/>
                </a:solidFill>
              </a:defRPr>
            </a:lvl1pPr>
            <a:lvl2pPr lvl="1">
              <a:lnSpc>
                <a:spcPct val="100000"/>
              </a:lnSpc>
              <a:spcBef>
                <a:spcPts val="0"/>
              </a:spcBef>
              <a:spcAft>
                <a:spcPts val="0"/>
              </a:spcAft>
              <a:buNone/>
              <a:defRPr b="0" sz="1400">
                <a:solidFill>
                  <a:schemeClr val="accent4"/>
                </a:solidFill>
              </a:defRPr>
            </a:lvl2pPr>
            <a:lvl3pPr lvl="2">
              <a:lnSpc>
                <a:spcPct val="100000"/>
              </a:lnSpc>
              <a:spcBef>
                <a:spcPts val="0"/>
              </a:spcBef>
              <a:spcAft>
                <a:spcPts val="0"/>
              </a:spcAft>
              <a:buNone/>
              <a:defRPr b="0" sz="1400">
                <a:solidFill>
                  <a:schemeClr val="accent4"/>
                </a:solidFill>
              </a:defRPr>
            </a:lvl3pPr>
            <a:lvl4pPr lvl="3">
              <a:lnSpc>
                <a:spcPct val="100000"/>
              </a:lnSpc>
              <a:spcBef>
                <a:spcPts val="0"/>
              </a:spcBef>
              <a:spcAft>
                <a:spcPts val="0"/>
              </a:spcAft>
              <a:buNone/>
              <a:defRPr b="0" sz="1400">
                <a:solidFill>
                  <a:schemeClr val="accent4"/>
                </a:solidFill>
              </a:defRPr>
            </a:lvl4pPr>
            <a:lvl5pPr lvl="4">
              <a:lnSpc>
                <a:spcPct val="100000"/>
              </a:lnSpc>
              <a:spcBef>
                <a:spcPts val="0"/>
              </a:spcBef>
              <a:spcAft>
                <a:spcPts val="0"/>
              </a:spcAft>
              <a:buNone/>
              <a:defRPr b="0" sz="1400">
                <a:solidFill>
                  <a:schemeClr val="accent4"/>
                </a:solidFill>
              </a:defRPr>
            </a:lvl5pPr>
            <a:lvl6pPr lvl="5">
              <a:lnSpc>
                <a:spcPct val="100000"/>
              </a:lnSpc>
              <a:spcBef>
                <a:spcPts val="0"/>
              </a:spcBef>
              <a:spcAft>
                <a:spcPts val="0"/>
              </a:spcAft>
              <a:buNone/>
              <a:defRPr b="0" sz="1400">
                <a:solidFill>
                  <a:schemeClr val="accent4"/>
                </a:solidFill>
              </a:defRPr>
            </a:lvl6pPr>
            <a:lvl7pPr lvl="6">
              <a:lnSpc>
                <a:spcPct val="100000"/>
              </a:lnSpc>
              <a:spcBef>
                <a:spcPts val="0"/>
              </a:spcBef>
              <a:spcAft>
                <a:spcPts val="0"/>
              </a:spcAft>
              <a:buNone/>
              <a:defRPr b="0" sz="1400">
                <a:solidFill>
                  <a:schemeClr val="accent4"/>
                </a:solidFill>
              </a:defRPr>
            </a:lvl7pPr>
            <a:lvl8pPr lvl="7">
              <a:lnSpc>
                <a:spcPct val="100000"/>
              </a:lnSpc>
              <a:spcBef>
                <a:spcPts val="0"/>
              </a:spcBef>
              <a:spcAft>
                <a:spcPts val="0"/>
              </a:spcAft>
              <a:buNone/>
              <a:defRPr b="0" sz="1400">
                <a:solidFill>
                  <a:schemeClr val="accent4"/>
                </a:solidFill>
              </a:defRPr>
            </a:lvl8pPr>
            <a:lvl9pPr lvl="8">
              <a:lnSpc>
                <a:spcPct val="100000"/>
              </a:lnSpc>
              <a:spcBef>
                <a:spcPts val="0"/>
              </a:spcBef>
              <a:spcAft>
                <a:spcPts val="0"/>
              </a:spcAft>
              <a:buNone/>
              <a:defRPr b="0" sz="1400">
                <a:solidFill>
                  <a:schemeClr val="accent4"/>
                </a:solidFill>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7_Columns (Four)">
  <p:cSld name="TITLE_AND_BODY_2_2_1_1_1">
    <p:bg>
      <p:bgPr>
        <a:solidFill>
          <a:schemeClr val="dk1"/>
        </a:solidFill>
      </p:bgPr>
    </p:bg>
    <p:spTree>
      <p:nvGrpSpPr>
        <p:cNvPr id="529" name="Shape 529"/>
        <p:cNvGrpSpPr/>
        <p:nvPr/>
      </p:nvGrpSpPr>
      <p:grpSpPr>
        <a:xfrm>
          <a:off x="0" y="0"/>
          <a:ext cx="0" cy="0"/>
          <a:chOff x="0" y="0"/>
          <a:chExt cx="0" cy="0"/>
        </a:xfrm>
      </p:grpSpPr>
      <p:sp>
        <p:nvSpPr>
          <p:cNvPr id="530" name="Google Shape;530;p69"/>
          <p:cNvSpPr txBox="1"/>
          <p:nvPr>
            <p:ph type="title"/>
          </p:nvPr>
        </p:nvSpPr>
        <p:spPr>
          <a:xfrm>
            <a:off x="1161288" y="2487168"/>
            <a:ext cx="3429000" cy="1892700"/>
          </a:xfrm>
          <a:prstGeom prst="rect">
            <a:avLst/>
          </a:prstGeom>
        </p:spPr>
        <p:txBody>
          <a:bodyPr anchorCtr="0" anchor="b" bIns="0" lIns="0" spcFirstLastPara="1" rIns="0" wrap="square" tIns="0">
            <a:noAutofit/>
          </a:bodyPr>
          <a:lstStyle>
            <a:lvl1pPr lvl="0">
              <a:lnSpc>
                <a:spcPct val="115000"/>
              </a:lnSpc>
              <a:spcBef>
                <a:spcPts val="0"/>
              </a:spcBef>
              <a:spcAft>
                <a:spcPts val="0"/>
              </a:spcAft>
              <a:buClr>
                <a:schemeClr val="accent4"/>
              </a:buClr>
              <a:buSzPts val="3600"/>
              <a:buNone/>
              <a:defRPr sz="3600">
                <a:solidFill>
                  <a:schemeClr val="accent4"/>
                </a:solidFill>
              </a:defRPr>
            </a:lvl1pPr>
            <a:lvl2pPr lvl="1">
              <a:lnSpc>
                <a:spcPct val="115000"/>
              </a:lnSpc>
              <a:spcBef>
                <a:spcPts val="0"/>
              </a:spcBef>
              <a:spcAft>
                <a:spcPts val="0"/>
              </a:spcAft>
              <a:buClr>
                <a:schemeClr val="accent4"/>
              </a:buClr>
              <a:buSzPts val="3600"/>
              <a:buNone/>
              <a:defRPr sz="3600">
                <a:solidFill>
                  <a:schemeClr val="accent4"/>
                </a:solidFill>
              </a:defRPr>
            </a:lvl2pPr>
            <a:lvl3pPr lvl="2">
              <a:lnSpc>
                <a:spcPct val="115000"/>
              </a:lnSpc>
              <a:spcBef>
                <a:spcPts val="0"/>
              </a:spcBef>
              <a:spcAft>
                <a:spcPts val="0"/>
              </a:spcAft>
              <a:buClr>
                <a:schemeClr val="accent4"/>
              </a:buClr>
              <a:buSzPts val="3600"/>
              <a:buNone/>
              <a:defRPr sz="3600">
                <a:solidFill>
                  <a:schemeClr val="accent4"/>
                </a:solidFill>
              </a:defRPr>
            </a:lvl3pPr>
            <a:lvl4pPr lvl="3">
              <a:lnSpc>
                <a:spcPct val="115000"/>
              </a:lnSpc>
              <a:spcBef>
                <a:spcPts val="0"/>
              </a:spcBef>
              <a:spcAft>
                <a:spcPts val="0"/>
              </a:spcAft>
              <a:buClr>
                <a:schemeClr val="accent4"/>
              </a:buClr>
              <a:buSzPts val="3600"/>
              <a:buNone/>
              <a:defRPr sz="3600">
                <a:solidFill>
                  <a:schemeClr val="accent4"/>
                </a:solidFill>
              </a:defRPr>
            </a:lvl4pPr>
            <a:lvl5pPr lvl="4">
              <a:lnSpc>
                <a:spcPct val="115000"/>
              </a:lnSpc>
              <a:spcBef>
                <a:spcPts val="0"/>
              </a:spcBef>
              <a:spcAft>
                <a:spcPts val="0"/>
              </a:spcAft>
              <a:buClr>
                <a:schemeClr val="accent4"/>
              </a:buClr>
              <a:buSzPts val="3600"/>
              <a:buNone/>
              <a:defRPr sz="3600">
                <a:solidFill>
                  <a:schemeClr val="accent4"/>
                </a:solidFill>
              </a:defRPr>
            </a:lvl5pPr>
            <a:lvl6pPr lvl="5">
              <a:lnSpc>
                <a:spcPct val="115000"/>
              </a:lnSpc>
              <a:spcBef>
                <a:spcPts val="0"/>
              </a:spcBef>
              <a:spcAft>
                <a:spcPts val="0"/>
              </a:spcAft>
              <a:buClr>
                <a:schemeClr val="accent4"/>
              </a:buClr>
              <a:buSzPts val="3600"/>
              <a:buNone/>
              <a:defRPr sz="3600">
                <a:solidFill>
                  <a:schemeClr val="accent4"/>
                </a:solidFill>
              </a:defRPr>
            </a:lvl6pPr>
            <a:lvl7pPr lvl="6">
              <a:lnSpc>
                <a:spcPct val="115000"/>
              </a:lnSpc>
              <a:spcBef>
                <a:spcPts val="0"/>
              </a:spcBef>
              <a:spcAft>
                <a:spcPts val="0"/>
              </a:spcAft>
              <a:buClr>
                <a:schemeClr val="accent4"/>
              </a:buClr>
              <a:buSzPts val="3600"/>
              <a:buNone/>
              <a:defRPr sz="3600">
                <a:solidFill>
                  <a:schemeClr val="accent4"/>
                </a:solidFill>
              </a:defRPr>
            </a:lvl7pPr>
            <a:lvl8pPr lvl="7">
              <a:lnSpc>
                <a:spcPct val="115000"/>
              </a:lnSpc>
              <a:spcBef>
                <a:spcPts val="0"/>
              </a:spcBef>
              <a:spcAft>
                <a:spcPts val="0"/>
              </a:spcAft>
              <a:buClr>
                <a:schemeClr val="accent4"/>
              </a:buClr>
              <a:buSzPts val="3600"/>
              <a:buNone/>
              <a:defRPr sz="3600">
                <a:solidFill>
                  <a:schemeClr val="accent4"/>
                </a:solidFill>
              </a:defRPr>
            </a:lvl8pPr>
            <a:lvl9pPr lvl="8">
              <a:lnSpc>
                <a:spcPct val="115000"/>
              </a:lnSpc>
              <a:spcBef>
                <a:spcPts val="0"/>
              </a:spcBef>
              <a:spcAft>
                <a:spcPts val="0"/>
              </a:spcAft>
              <a:buClr>
                <a:schemeClr val="accent4"/>
              </a:buClr>
              <a:buSzPts val="3600"/>
              <a:buNone/>
              <a:defRPr sz="3600">
                <a:solidFill>
                  <a:schemeClr val="accent4"/>
                </a:solidFill>
              </a:defRPr>
            </a:lvl9pPr>
          </a:lstStyle>
          <a:p/>
        </p:txBody>
      </p:sp>
      <p:sp>
        <p:nvSpPr>
          <p:cNvPr id="531" name="Google Shape;531;p69"/>
          <p:cNvSpPr txBox="1"/>
          <p:nvPr>
            <p:ph idx="1" type="body"/>
          </p:nvPr>
        </p:nvSpPr>
        <p:spPr>
          <a:xfrm>
            <a:off x="1161288" y="4782312"/>
            <a:ext cx="3429000" cy="4553700"/>
          </a:xfrm>
          <a:prstGeom prst="rect">
            <a:avLst/>
          </a:prstGeom>
        </p:spPr>
        <p:txBody>
          <a:bodyPr anchorCtr="0" anchor="t" bIns="0" lIns="0" spcFirstLastPara="1" rIns="0" wrap="square" tIns="0">
            <a:noAutofit/>
          </a:bodyPr>
          <a:lstStyle>
            <a:lvl1pPr indent="-342900" lvl="0" marL="457200">
              <a:spcBef>
                <a:spcPts val="0"/>
              </a:spcBef>
              <a:spcAft>
                <a:spcPts val="0"/>
              </a:spcAft>
              <a:buClr>
                <a:schemeClr val="accent4"/>
              </a:buClr>
              <a:buSzPts val="1800"/>
              <a:buChar char="•"/>
              <a:defRPr>
                <a:solidFill>
                  <a:schemeClr val="accent4"/>
                </a:solidFill>
              </a:defRPr>
            </a:lvl1pPr>
            <a:lvl2pPr indent="-342900" lvl="1" marL="914400">
              <a:spcBef>
                <a:spcPts val="1000"/>
              </a:spcBef>
              <a:spcAft>
                <a:spcPts val="0"/>
              </a:spcAft>
              <a:buClr>
                <a:schemeClr val="accent4"/>
              </a:buClr>
              <a:buSzPts val="1800"/>
              <a:buChar char="﹘"/>
              <a:defRPr>
                <a:solidFill>
                  <a:schemeClr val="accent4"/>
                </a:solidFill>
              </a:defRPr>
            </a:lvl2pPr>
            <a:lvl3pPr indent="-342900" lvl="2" marL="1371600">
              <a:spcBef>
                <a:spcPts val="1000"/>
              </a:spcBef>
              <a:spcAft>
                <a:spcPts val="0"/>
              </a:spcAft>
              <a:buClr>
                <a:schemeClr val="accent4"/>
              </a:buClr>
              <a:buSzPts val="1800"/>
              <a:buChar char="﹘"/>
              <a:defRPr>
                <a:solidFill>
                  <a:schemeClr val="accent4"/>
                </a:solidFill>
              </a:defRPr>
            </a:lvl3pPr>
            <a:lvl4pPr indent="-342900" lvl="3" marL="1828800">
              <a:spcBef>
                <a:spcPts val="1000"/>
              </a:spcBef>
              <a:spcAft>
                <a:spcPts val="0"/>
              </a:spcAft>
              <a:buClr>
                <a:schemeClr val="accent4"/>
              </a:buClr>
              <a:buSzPts val="1800"/>
              <a:buChar char="﹘"/>
              <a:defRPr>
                <a:solidFill>
                  <a:schemeClr val="accent4"/>
                </a:solidFill>
              </a:defRPr>
            </a:lvl4pPr>
            <a:lvl5pPr indent="-342900" lvl="4" marL="2286000">
              <a:spcBef>
                <a:spcPts val="1000"/>
              </a:spcBef>
              <a:spcAft>
                <a:spcPts val="0"/>
              </a:spcAft>
              <a:buClr>
                <a:schemeClr val="accent4"/>
              </a:buClr>
              <a:buSzPts val="1800"/>
              <a:buChar char="﹘"/>
              <a:defRPr>
                <a:solidFill>
                  <a:schemeClr val="accent4"/>
                </a:solidFill>
              </a:defRPr>
            </a:lvl5pPr>
            <a:lvl6pPr indent="-342900" lvl="5" marL="2743200">
              <a:spcBef>
                <a:spcPts val="1000"/>
              </a:spcBef>
              <a:spcAft>
                <a:spcPts val="0"/>
              </a:spcAft>
              <a:buClr>
                <a:schemeClr val="accent4"/>
              </a:buClr>
              <a:buSzPts val="1800"/>
              <a:buChar char="﹘"/>
              <a:defRPr>
                <a:solidFill>
                  <a:schemeClr val="accent4"/>
                </a:solidFill>
              </a:defRPr>
            </a:lvl6pPr>
            <a:lvl7pPr indent="-342900" lvl="6" marL="3200400">
              <a:spcBef>
                <a:spcPts val="1000"/>
              </a:spcBef>
              <a:spcAft>
                <a:spcPts val="0"/>
              </a:spcAft>
              <a:buClr>
                <a:schemeClr val="accent4"/>
              </a:buClr>
              <a:buSzPts val="1800"/>
              <a:buChar char="﹘"/>
              <a:defRPr>
                <a:solidFill>
                  <a:schemeClr val="accent4"/>
                </a:solidFill>
              </a:defRPr>
            </a:lvl7pPr>
            <a:lvl8pPr indent="-342900" lvl="7" marL="3657600">
              <a:spcBef>
                <a:spcPts val="1000"/>
              </a:spcBef>
              <a:spcAft>
                <a:spcPts val="0"/>
              </a:spcAft>
              <a:buClr>
                <a:schemeClr val="accent4"/>
              </a:buClr>
              <a:buSzPts val="1800"/>
              <a:buChar char="﹘"/>
              <a:defRPr>
                <a:solidFill>
                  <a:schemeClr val="accent4"/>
                </a:solidFill>
              </a:defRPr>
            </a:lvl8pPr>
            <a:lvl9pPr indent="-342900" lvl="8" marL="4114800">
              <a:spcBef>
                <a:spcPts val="1000"/>
              </a:spcBef>
              <a:spcAft>
                <a:spcPts val="1000"/>
              </a:spcAft>
              <a:buClr>
                <a:schemeClr val="accent4"/>
              </a:buClr>
              <a:buSzPts val="1800"/>
              <a:buChar char="﹘"/>
              <a:defRPr>
                <a:solidFill>
                  <a:schemeClr val="accent4"/>
                </a:solidFill>
              </a:defRPr>
            </a:lvl9pPr>
          </a:lstStyle>
          <a:p/>
        </p:txBody>
      </p:sp>
      <p:sp>
        <p:nvSpPr>
          <p:cNvPr id="532" name="Google Shape;532;p69"/>
          <p:cNvSpPr txBox="1"/>
          <p:nvPr>
            <p:ph idx="2"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p:txBody>
      </p:sp>
      <p:sp>
        <p:nvSpPr>
          <p:cNvPr id="533" name="Google Shape;533;p69"/>
          <p:cNvSpPr txBox="1"/>
          <p:nvPr>
            <p:ph idx="3" type="title"/>
          </p:nvPr>
        </p:nvSpPr>
        <p:spPr>
          <a:xfrm>
            <a:off x="5367528" y="2487168"/>
            <a:ext cx="3429000" cy="1892700"/>
          </a:xfrm>
          <a:prstGeom prst="rect">
            <a:avLst/>
          </a:prstGeom>
        </p:spPr>
        <p:txBody>
          <a:bodyPr anchorCtr="0" anchor="b" bIns="0" lIns="0" spcFirstLastPara="1" rIns="0" wrap="square" tIns="0">
            <a:noAutofit/>
          </a:bodyPr>
          <a:lstStyle>
            <a:lvl1pPr lvl="0">
              <a:lnSpc>
                <a:spcPct val="115000"/>
              </a:lnSpc>
              <a:spcBef>
                <a:spcPts val="0"/>
              </a:spcBef>
              <a:spcAft>
                <a:spcPts val="0"/>
              </a:spcAft>
              <a:buClr>
                <a:schemeClr val="accent4"/>
              </a:buClr>
              <a:buSzPts val="3600"/>
              <a:buNone/>
              <a:defRPr sz="3600">
                <a:solidFill>
                  <a:schemeClr val="accent4"/>
                </a:solidFill>
              </a:defRPr>
            </a:lvl1pPr>
            <a:lvl2pPr lvl="1">
              <a:lnSpc>
                <a:spcPct val="115000"/>
              </a:lnSpc>
              <a:spcBef>
                <a:spcPts val="0"/>
              </a:spcBef>
              <a:spcAft>
                <a:spcPts val="0"/>
              </a:spcAft>
              <a:buClr>
                <a:schemeClr val="accent4"/>
              </a:buClr>
              <a:buSzPts val="3600"/>
              <a:buNone/>
              <a:defRPr sz="3600">
                <a:solidFill>
                  <a:schemeClr val="accent4"/>
                </a:solidFill>
              </a:defRPr>
            </a:lvl2pPr>
            <a:lvl3pPr lvl="2">
              <a:lnSpc>
                <a:spcPct val="115000"/>
              </a:lnSpc>
              <a:spcBef>
                <a:spcPts val="0"/>
              </a:spcBef>
              <a:spcAft>
                <a:spcPts val="0"/>
              </a:spcAft>
              <a:buClr>
                <a:schemeClr val="accent4"/>
              </a:buClr>
              <a:buSzPts val="3600"/>
              <a:buNone/>
              <a:defRPr sz="3600">
                <a:solidFill>
                  <a:schemeClr val="accent4"/>
                </a:solidFill>
              </a:defRPr>
            </a:lvl3pPr>
            <a:lvl4pPr lvl="3">
              <a:lnSpc>
                <a:spcPct val="115000"/>
              </a:lnSpc>
              <a:spcBef>
                <a:spcPts val="0"/>
              </a:spcBef>
              <a:spcAft>
                <a:spcPts val="0"/>
              </a:spcAft>
              <a:buClr>
                <a:schemeClr val="accent4"/>
              </a:buClr>
              <a:buSzPts val="3600"/>
              <a:buNone/>
              <a:defRPr sz="3600">
                <a:solidFill>
                  <a:schemeClr val="accent4"/>
                </a:solidFill>
              </a:defRPr>
            </a:lvl4pPr>
            <a:lvl5pPr lvl="4">
              <a:lnSpc>
                <a:spcPct val="115000"/>
              </a:lnSpc>
              <a:spcBef>
                <a:spcPts val="0"/>
              </a:spcBef>
              <a:spcAft>
                <a:spcPts val="0"/>
              </a:spcAft>
              <a:buClr>
                <a:schemeClr val="accent4"/>
              </a:buClr>
              <a:buSzPts val="3600"/>
              <a:buNone/>
              <a:defRPr sz="3600">
                <a:solidFill>
                  <a:schemeClr val="accent4"/>
                </a:solidFill>
              </a:defRPr>
            </a:lvl5pPr>
            <a:lvl6pPr lvl="5">
              <a:lnSpc>
                <a:spcPct val="115000"/>
              </a:lnSpc>
              <a:spcBef>
                <a:spcPts val="0"/>
              </a:spcBef>
              <a:spcAft>
                <a:spcPts val="0"/>
              </a:spcAft>
              <a:buClr>
                <a:schemeClr val="accent4"/>
              </a:buClr>
              <a:buSzPts val="3600"/>
              <a:buNone/>
              <a:defRPr sz="3600">
                <a:solidFill>
                  <a:schemeClr val="accent4"/>
                </a:solidFill>
              </a:defRPr>
            </a:lvl6pPr>
            <a:lvl7pPr lvl="6">
              <a:lnSpc>
                <a:spcPct val="115000"/>
              </a:lnSpc>
              <a:spcBef>
                <a:spcPts val="0"/>
              </a:spcBef>
              <a:spcAft>
                <a:spcPts val="0"/>
              </a:spcAft>
              <a:buClr>
                <a:schemeClr val="accent4"/>
              </a:buClr>
              <a:buSzPts val="3600"/>
              <a:buNone/>
              <a:defRPr sz="3600">
                <a:solidFill>
                  <a:schemeClr val="accent4"/>
                </a:solidFill>
              </a:defRPr>
            </a:lvl7pPr>
            <a:lvl8pPr lvl="7">
              <a:lnSpc>
                <a:spcPct val="115000"/>
              </a:lnSpc>
              <a:spcBef>
                <a:spcPts val="0"/>
              </a:spcBef>
              <a:spcAft>
                <a:spcPts val="0"/>
              </a:spcAft>
              <a:buClr>
                <a:schemeClr val="accent4"/>
              </a:buClr>
              <a:buSzPts val="3600"/>
              <a:buNone/>
              <a:defRPr sz="3600">
                <a:solidFill>
                  <a:schemeClr val="accent4"/>
                </a:solidFill>
              </a:defRPr>
            </a:lvl8pPr>
            <a:lvl9pPr lvl="8">
              <a:lnSpc>
                <a:spcPct val="115000"/>
              </a:lnSpc>
              <a:spcBef>
                <a:spcPts val="0"/>
              </a:spcBef>
              <a:spcAft>
                <a:spcPts val="0"/>
              </a:spcAft>
              <a:buClr>
                <a:schemeClr val="accent4"/>
              </a:buClr>
              <a:buSzPts val="3600"/>
              <a:buNone/>
              <a:defRPr sz="3600">
                <a:solidFill>
                  <a:schemeClr val="accent4"/>
                </a:solidFill>
              </a:defRPr>
            </a:lvl9pPr>
          </a:lstStyle>
          <a:p/>
        </p:txBody>
      </p:sp>
      <p:sp>
        <p:nvSpPr>
          <p:cNvPr id="534" name="Google Shape;534;p69"/>
          <p:cNvSpPr txBox="1"/>
          <p:nvPr>
            <p:ph idx="4" type="body"/>
          </p:nvPr>
        </p:nvSpPr>
        <p:spPr>
          <a:xfrm>
            <a:off x="5367528" y="4782312"/>
            <a:ext cx="3429000" cy="4553700"/>
          </a:xfrm>
          <a:prstGeom prst="rect">
            <a:avLst/>
          </a:prstGeom>
        </p:spPr>
        <p:txBody>
          <a:bodyPr anchorCtr="0" anchor="t" bIns="0" lIns="0" spcFirstLastPara="1" rIns="0" wrap="square" tIns="0">
            <a:noAutofit/>
          </a:bodyPr>
          <a:lstStyle>
            <a:lvl1pPr indent="-342900" lvl="0" marL="457200">
              <a:spcBef>
                <a:spcPts val="0"/>
              </a:spcBef>
              <a:spcAft>
                <a:spcPts val="0"/>
              </a:spcAft>
              <a:buClr>
                <a:schemeClr val="accent4"/>
              </a:buClr>
              <a:buSzPts val="1800"/>
              <a:buChar char="•"/>
              <a:defRPr>
                <a:solidFill>
                  <a:schemeClr val="accent4"/>
                </a:solidFill>
              </a:defRPr>
            </a:lvl1pPr>
            <a:lvl2pPr indent="-342900" lvl="1" marL="914400">
              <a:spcBef>
                <a:spcPts val="1000"/>
              </a:spcBef>
              <a:spcAft>
                <a:spcPts val="0"/>
              </a:spcAft>
              <a:buClr>
                <a:schemeClr val="accent4"/>
              </a:buClr>
              <a:buSzPts val="1800"/>
              <a:buChar char="﹘"/>
              <a:defRPr>
                <a:solidFill>
                  <a:schemeClr val="accent4"/>
                </a:solidFill>
              </a:defRPr>
            </a:lvl2pPr>
            <a:lvl3pPr indent="-342900" lvl="2" marL="1371600">
              <a:spcBef>
                <a:spcPts val="1000"/>
              </a:spcBef>
              <a:spcAft>
                <a:spcPts val="0"/>
              </a:spcAft>
              <a:buClr>
                <a:schemeClr val="accent4"/>
              </a:buClr>
              <a:buSzPts val="1800"/>
              <a:buChar char="﹘"/>
              <a:defRPr>
                <a:solidFill>
                  <a:schemeClr val="accent4"/>
                </a:solidFill>
              </a:defRPr>
            </a:lvl3pPr>
            <a:lvl4pPr indent="-342900" lvl="3" marL="1828800">
              <a:spcBef>
                <a:spcPts val="1000"/>
              </a:spcBef>
              <a:spcAft>
                <a:spcPts val="0"/>
              </a:spcAft>
              <a:buClr>
                <a:schemeClr val="accent4"/>
              </a:buClr>
              <a:buSzPts val="1800"/>
              <a:buChar char="﹘"/>
              <a:defRPr>
                <a:solidFill>
                  <a:schemeClr val="accent4"/>
                </a:solidFill>
              </a:defRPr>
            </a:lvl4pPr>
            <a:lvl5pPr indent="-342900" lvl="4" marL="2286000">
              <a:spcBef>
                <a:spcPts val="1000"/>
              </a:spcBef>
              <a:spcAft>
                <a:spcPts val="0"/>
              </a:spcAft>
              <a:buClr>
                <a:schemeClr val="accent4"/>
              </a:buClr>
              <a:buSzPts val="1800"/>
              <a:buChar char="﹘"/>
              <a:defRPr>
                <a:solidFill>
                  <a:schemeClr val="accent4"/>
                </a:solidFill>
              </a:defRPr>
            </a:lvl5pPr>
            <a:lvl6pPr indent="-342900" lvl="5" marL="2743200">
              <a:spcBef>
                <a:spcPts val="1000"/>
              </a:spcBef>
              <a:spcAft>
                <a:spcPts val="0"/>
              </a:spcAft>
              <a:buClr>
                <a:schemeClr val="accent4"/>
              </a:buClr>
              <a:buSzPts val="1800"/>
              <a:buChar char="﹘"/>
              <a:defRPr>
                <a:solidFill>
                  <a:schemeClr val="accent4"/>
                </a:solidFill>
              </a:defRPr>
            </a:lvl6pPr>
            <a:lvl7pPr indent="-342900" lvl="6" marL="3200400">
              <a:spcBef>
                <a:spcPts val="1000"/>
              </a:spcBef>
              <a:spcAft>
                <a:spcPts val="0"/>
              </a:spcAft>
              <a:buClr>
                <a:schemeClr val="accent4"/>
              </a:buClr>
              <a:buSzPts val="1800"/>
              <a:buChar char="﹘"/>
              <a:defRPr>
                <a:solidFill>
                  <a:schemeClr val="accent4"/>
                </a:solidFill>
              </a:defRPr>
            </a:lvl7pPr>
            <a:lvl8pPr indent="-342900" lvl="7" marL="3657600">
              <a:spcBef>
                <a:spcPts val="1000"/>
              </a:spcBef>
              <a:spcAft>
                <a:spcPts val="0"/>
              </a:spcAft>
              <a:buClr>
                <a:schemeClr val="accent4"/>
              </a:buClr>
              <a:buSzPts val="1800"/>
              <a:buChar char="﹘"/>
              <a:defRPr>
                <a:solidFill>
                  <a:schemeClr val="accent4"/>
                </a:solidFill>
              </a:defRPr>
            </a:lvl8pPr>
            <a:lvl9pPr indent="-342900" lvl="8" marL="4114800">
              <a:spcBef>
                <a:spcPts val="1000"/>
              </a:spcBef>
              <a:spcAft>
                <a:spcPts val="1000"/>
              </a:spcAft>
              <a:buClr>
                <a:schemeClr val="accent4"/>
              </a:buClr>
              <a:buSzPts val="1800"/>
              <a:buChar char="﹘"/>
              <a:defRPr>
                <a:solidFill>
                  <a:schemeClr val="accent4"/>
                </a:solidFill>
              </a:defRPr>
            </a:lvl9pPr>
          </a:lstStyle>
          <a:p/>
        </p:txBody>
      </p:sp>
      <p:sp>
        <p:nvSpPr>
          <p:cNvPr id="535" name="Google Shape;535;p69"/>
          <p:cNvSpPr txBox="1"/>
          <p:nvPr>
            <p:ph idx="5" type="title"/>
          </p:nvPr>
        </p:nvSpPr>
        <p:spPr>
          <a:xfrm>
            <a:off x="9573768" y="2487168"/>
            <a:ext cx="3429000" cy="1892700"/>
          </a:xfrm>
          <a:prstGeom prst="rect">
            <a:avLst/>
          </a:prstGeom>
        </p:spPr>
        <p:txBody>
          <a:bodyPr anchorCtr="0" anchor="b" bIns="0" lIns="0" spcFirstLastPara="1" rIns="0" wrap="square" tIns="0">
            <a:noAutofit/>
          </a:bodyPr>
          <a:lstStyle>
            <a:lvl1pPr lvl="0">
              <a:lnSpc>
                <a:spcPct val="115000"/>
              </a:lnSpc>
              <a:spcBef>
                <a:spcPts val="0"/>
              </a:spcBef>
              <a:spcAft>
                <a:spcPts val="0"/>
              </a:spcAft>
              <a:buClr>
                <a:schemeClr val="accent4"/>
              </a:buClr>
              <a:buSzPts val="3600"/>
              <a:buNone/>
              <a:defRPr sz="3600">
                <a:solidFill>
                  <a:schemeClr val="accent4"/>
                </a:solidFill>
              </a:defRPr>
            </a:lvl1pPr>
            <a:lvl2pPr lvl="1">
              <a:lnSpc>
                <a:spcPct val="115000"/>
              </a:lnSpc>
              <a:spcBef>
                <a:spcPts val="0"/>
              </a:spcBef>
              <a:spcAft>
                <a:spcPts val="0"/>
              </a:spcAft>
              <a:buClr>
                <a:schemeClr val="accent4"/>
              </a:buClr>
              <a:buSzPts val="3600"/>
              <a:buNone/>
              <a:defRPr sz="3600">
                <a:solidFill>
                  <a:schemeClr val="accent4"/>
                </a:solidFill>
              </a:defRPr>
            </a:lvl2pPr>
            <a:lvl3pPr lvl="2">
              <a:lnSpc>
                <a:spcPct val="115000"/>
              </a:lnSpc>
              <a:spcBef>
                <a:spcPts val="0"/>
              </a:spcBef>
              <a:spcAft>
                <a:spcPts val="0"/>
              </a:spcAft>
              <a:buClr>
                <a:schemeClr val="accent4"/>
              </a:buClr>
              <a:buSzPts val="3600"/>
              <a:buNone/>
              <a:defRPr sz="3600">
                <a:solidFill>
                  <a:schemeClr val="accent4"/>
                </a:solidFill>
              </a:defRPr>
            </a:lvl3pPr>
            <a:lvl4pPr lvl="3">
              <a:lnSpc>
                <a:spcPct val="115000"/>
              </a:lnSpc>
              <a:spcBef>
                <a:spcPts val="0"/>
              </a:spcBef>
              <a:spcAft>
                <a:spcPts val="0"/>
              </a:spcAft>
              <a:buClr>
                <a:schemeClr val="accent4"/>
              </a:buClr>
              <a:buSzPts val="3600"/>
              <a:buNone/>
              <a:defRPr sz="3600">
                <a:solidFill>
                  <a:schemeClr val="accent4"/>
                </a:solidFill>
              </a:defRPr>
            </a:lvl4pPr>
            <a:lvl5pPr lvl="4">
              <a:lnSpc>
                <a:spcPct val="115000"/>
              </a:lnSpc>
              <a:spcBef>
                <a:spcPts val="0"/>
              </a:spcBef>
              <a:spcAft>
                <a:spcPts val="0"/>
              </a:spcAft>
              <a:buClr>
                <a:schemeClr val="accent4"/>
              </a:buClr>
              <a:buSzPts val="3600"/>
              <a:buNone/>
              <a:defRPr sz="3600">
                <a:solidFill>
                  <a:schemeClr val="accent4"/>
                </a:solidFill>
              </a:defRPr>
            </a:lvl5pPr>
            <a:lvl6pPr lvl="5">
              <a:lnSpc>
                <a:spcPct val="115000"/>
              </a:lnSpc>
              <a:spcBef>
                <a:spcPts val="0"/>
              </a:spcBef>
              <a:spcAft>
                <a:spcPts val="0"/>
              </a:spcAft>
              <a:buClr>
                <a:schemeClr val="accent4"/>
              </a:buClr>
              <a:buSzPts val="3600"/>
              <a:buNone/>
              <a:defRPr sz="3600">
                <a:solidFill>
                  <a:schemeClr val="accent4"/>
                </a:solidFill>
              </a:defRPr>
            </a:lvl6pPr>
            <a:lvl7pPr lvl="6">
              <a:lnSpc>
                <a:spcPct val="115000"/>
              </a:lnSpc>
              <a:spcBef>
                <a:spcPts val="0"/>
              </a:spcBef>
              <a:spcAft>
                <a:spcPts val="0"/>
              </a:spcAft>
              <a:buClr>
                <a:schemeClr val="accent4"/>
              </a:buClr>
              <a:buSzPts val="3600"/>
              <a:buNone/>
              <a:defRPr sz="3600">
                <a:solidFill>
                  <a:schemeClr val="accent4"/>
                </a:solidFill>
              </a:defRPr>
            </a:lvl7pPr>
            <a:lvl8pPr lvl="7">
              <a:lnSpc>
                <a:spcPct val="115000"/>
              </a:lnSpc>
              <a:spcBef>
                <a:spcPts val="0"/>
              </a:spcBef>
              <a:spcAft>
                <a:spcPts val="0"/>
              </a:spcAft>
              <a:buClr>
                <a:schemeClr val="accent4"/>
              </a:buClr>
              <a:buSzPts val="3600"/>
              <a:buNone/>
              <a:defRPr sz="3600">
                <a:solidFill>
                  <a:schemeClr val="accent4"/>
                </a:solidFill>
              </a:defRPr>
            </a:lvl8pPr>
            <a:lvl9pPr lvl="8">
              <a:lnSpc>
                <a:spcPct val="115000"/>
              </a:lnSpc>
              <a:spcBef>
                <a:spcPts val="0"/>
              </a:spcBef>
              <a:spcAft>
                <a:spcPts val="0"/>
              </a:spcAft>
              <a:buClr>
                <a:schemeClr val="accent4"/>
              </a:buClr>
              <a:buSzPts val="3600"/>
              <a:buNone/>
              <a:defRPr sz="3600">
                <a:solidFill>
                  <a:schemeClr val="accent4"/>
                </a:solidFill>
              </a:defRPr>
            </a:lvl9pPr>
          </a:lstStyle>
          <a:p/>
        </p:txBody>
      </p:sp>
      <p:sp>
        <p:nvSpPr>
          <p:cNvPr id="536" name="Google Shape;536;p69"/>
          <p:cNvSpPr txBox="1"/>
          <p:nvPr>
            <p:ph idx="6" type="body"/>
          </p:nvPr>
        </p:nvSpPr>
        <p:spPr>
          <a:xfrm>
            <a:off x="9573768" y="4782312"/>
            <a:ext cx="3429000" cy="4553700"/>
          </a:xfrm>
          <a:prstGeom prst="rect">
            <a:avLst/>
          </a:prstGeom>
        </p:spPr>
        <p:txBody>
          <a:bodyPr anchorCtr="0" anchor="t" bIns="0" lIns="0" spcFirstLastPara="1" rIns="0" wrap="square" tIns="0">
            <a:noAutofit/>
          </a:bodyPr>
          <a:lstStyle>
            <a:lvl1pPr indent="-342900" lvl="0" marL="457200">
              <a:spcBef>
                <a:spcPts val="0"/>
              </a:spcBef>
              <a:spcAft>
                <a:spcPts val="0"/>
              </a:spcAft>
              <a:buClr>
                <a:schemeClr val="accent4"/>
              </a:buClr>
              <a:buSzPts val="1800"/>
              <a:buChar char="•"/>
              <a:defRPr>
                <a:solidFill>
                  <a:schemeClr val="accent4"/>
                </a:solidFill>
              </a:defRPr>
            </a:lvl1pPr>
            <a:lvl2pPr indent="-342900" lvl="1" marL="914400">
              <a:spcBef>
                <a:spcPts val="1000"/>
              </a:spcBef>
              <a:spcAft>
                <a:spcPts val="0"/>
              </a:spcAft>
              <a:buClr>
                <a:schemeClr val="accent4"/>
              </a:buClr>
              <a:buSzPts val="1800"/>
              <a:buChar char="﹘"/>
              <a:defRPr>
                <a:solidFill>
                  <a:schemeClr val="accent4"/>
                </a:solidFill>
              </a:defRPr>
            </a:lvl2pPr>
            <a:lvl3pPr indent="-342900" lvl="2" marL="1371600">
              <a:spcBef>
                <a:spcPts val="1000"/>
              </a:spcBef>
              <a:spcAft>
                <a:spcPts val="0"/>
              </a:spcAft>
              <a:buClr>
                <a:schemeClr val="accent4"/>
              </a:buClr>
              <a:buSzPts val="1800"/>
              <a:buChar char="﹘"/>
              <a:defRPr>
                <a:solidFill>
                  <a:schemeClr val="accent4"/>
                </a:solidFill>
              </a:defRPr>
            </a:lvl3pPr>
            <a:lvl4pPr indent="-342900" lvl="3" marL="1828800">
              <a:spcBef>
                <a:spcPts val="1000"/>
              </a:spcBef>
              <a:spcAft>
                <a:spcPts val="0"/>
              </a:spcAft>
              <a:buClr>
                <a:schemeClr val="accent4"/>
              </a:buClr>
              <a:buSzPts val="1800"/>
              <a:buChar char="﹘"/>
              <a:defRPr>
                <a:solidFill>
                  <a:schemeClr val="accent4"/>
                </a:solidFill>
              </a:defRPr>
            </a:lvl4pPr>
            <a:lvl5pPr indent="-342900" lvl="4" marL="2286000">
              <a:spcBef>
                <a:spcPts val="1000"/>
              </a:spcBef>
              <a:spcAft>
                <a:spcPts val="0"/>
              </a:spcAft>
              <a:buClr>
                <a:schemeClr val="accent4"/>
              </a:buClr>
              <a:buSzPts val="1800"/>
              <a:buChar char="﹘"/>
              <a:defRPr>
                <a:solidFill>
                  <a:schemeClr val="accent4"/>
                </a:solidFill>
              </a:defRPr>
            </a:lvl5pPr>
            <a:lvl6pPr indent="-342900" lvl="5" marL="2743200">
              <a:spcBef>
                <a:spcPts val="1000"/>
              </a:spcBef>
              <a:spcAft>
                <a:spcPts val="0"/>
              </a:spcAft>
              <a:buClr>
                <a:schemeClr val="accent4"/>
              </a:buClr>
              <a:buSzPts val="1800"/>
              <a:buChar char="﹘"/>
              <a:defRPr>
                <a:solidFill>
                  <a:schemeClr val="accent4"/>
                </a:solidFill>
              </a:defRPr>
            </a:lvl6pPr>
            <a:lvl7pPr indent="-342900" lvl="6" marL="3200400">
              <a:spcBef>
                <a:spcPts val="1000"/>
              </a:spcBef>
              <a:spcAft>
                <a:spcPts val="0"/>
              </a:spcAft>
              <a:buClr>
                <a:schemeClr val="accent4"/>
              </a:buClr>
              <a:buSzPts val="1800"/>
              <a:buChar char="﹘"/>
              <a:defRPr>
                <a:solidFill>
                  <a:schemeClr val="accent4"/>
                </a:solidFill>
              </a:defRPr>
            </a:lvl7pPr>
            <a:lvl8pPr indent="-342900" lvl="7" marL="3657600">
              <a:spcBef>
                <a:spcPts val="1000"/>
              </a:spcBef>
              <a:spcAft>
                <a:spcPts val="0"/>
              </a:spcAft>
              <a:buClr>
                <a:schemeClr val="accent4"/>
              </a:buClr>
              <a:buSzPts val="1800"/>
              <a:buChar char="﹘"/>
              <a:defRPr>
                <a:solidFill>
                  <a:schemeClr val="accent4"/>
                </a:solidFill>
              </a:defRPr>
            </a:lvl8pPr>
            <a:lvl9pPr indent="-342900" lvl="8" marL="4114800">
              <a:spcBef>
                <a:spcPts val="1000"/>
              </a:spcBef>
              <a:spcAft>
                <a:spcPts val="1000"/>
              </a:spcAft>
              <a:buClr>
                <a:schemeClr val="accent4"/>
              </a:buClr>
              <a:buSzPts val="1800"/>
              <a:buChar char="﹘"/>
              <a:defRPr>
                <a:solidFill>
                  <a:schemeClr val="accent4"/>
                </a:solidFill>
              </a:defRPr>
            </a:lvl9pPr>
          </a:lstStyle>
          <a:p/>
        </p:txBody>
      </p:sp>
      <p:sp>
        <p:nvSpPr>
          <p:cNvPr id="537" name="Google Shape;537;p69"/>
          <p:cNvSpPr txBox="1"/>
          <p:nvPr>
            <p:ph idx="7" type="title"/>
          </p:nvPr>
        </p:nvSpPr>
        <p:spPr>
          <a:xfrm>
            <a:off x="13780008" y="2487168"/>
            <a:ext cx="3429000" cy="1892700"/>
          </a:xfrm>
          <a:prstGeom prst="rect">
            <a:avLst/>
          </a:prstGeom>
        </p:spPr>
        <p:txBody>
          <a:bodyPr anchorCtr="0" anchor="b" bIns="0" lIns="0" spcFirstLastPara="1" rIns="0" wrap="square" tIns="0">
            <a:noAutofit/>
          </a:bodyPr>
          <a:lstStyle>
            <a:lvl1pPr lvl="0">
              <a:lnSpc>
                <a:spcPct val="115000"/>
              </a:lnSpc>
              <a:spcBef>
                <a:spcPts val="0"/>
              </a:spcBef>
              <a:spcAft>
                <a:spcPts val="0"/>
              </a:spcAft>
              <a:buClr>
                <a:schemeClr val="accent4"/>
              </a:buClr>
              <a:buSzPts val="3600"/>
              <a:buNone/>
              <a:defRPr sz="3600">
                <a:solidFill>
                  <a:schemeClr val="accent4"/>
                </a:solidFill>
              </a:defRPr>
            </a:lvl1pPr>
            <a:lvl2pPr lvl="1">
              <a:lnSpc>
                <a:spcPct val="115000"/>
              </a:lnSpc>
              <a:spcBef>
                <a:spcPts val="0"/>
              </a:spcBef>
              <a:spcAft>
                <a:spcPts val="0"/>
              </a:spcAft>
              <a:buClr>
                <a:schemeClr val="accent4"/>
              </a:buClr>
              <a:buSzPts val="3600"/>
              <a:buNone/>
              <a:defRPr sz="3600">
                <a:solidFill>
                  <a:schemeClr val="accent4"/>
                </a:solidFill>
              </a:defRPr>
            </a:lvl2pPr>
            <a:lvl3pPr lvl="2">
              <a:lnSpc>
                <a:spcPct val="115000"/>
              </a:lnSpc>
              <a:spcBef>
                <a:spcPts val="0"/>
              </a:spcBef>
              <a:spcAft>
                <a:spcPts val="0"/>
              </a:spcAft>
              <a:buClr>
                <a:schemeClr val="accent4"/>
              </a:buClr>
              <a:buSzPts val="3600"/>
              <a:buNone/>
              <a:defRPr sz="3600">
                <a:solidFill>
                  <a:schemeClr val="accent4"/>
                </a:solidFill>
              </a:defRPr>
            </a:lvl3pPr>
            <a:lvl4pPr lvl="3">
              <a:lnSpc>
                <a:spcPct val="115000"/>
              </a:lnSpc>
              <a:spcBef>
                <a:spcPts val="0"/>
              </a:spcBef>
              <a:spcAft>
                <a:spcPts val="0"/>
              </a:spcAft>
              <a:buClr>
                <a:schemeClr val="accent4"/>
              </a:buClr>
              <a:buSzPts val="3600"/>
              <a:buNone/>
              <a:defRPr sz="3600">
                <a:solidFill>
                  <a:schemeClr val="accent4"/>
                </a:solidFill>
              </a:defRPr>
            </a:lvl4pPr>
            <a:lvl5pPr lvl="4">
              <a:lnSpc>
                <a:spcPct val="115000"/>
              </a:lnSpc>
              <a:spcBef>
                <a:spcPts val="0"/>
              </a:spcBef>
              <a:spcAft>
                <a:spcPts val="0"/>
              </a:spcAft>
              <a:buClr>
                <a:schemeClr val="accent4"/>
              </a:buClr>
              <a:buSzPts val="3600"/>
              <a:buNone/>
              <a:defRPr sz="3600">
                <a:solidFill>
                  <a:schemeClr val="accent4"/>
                </a:solidFill>
              </a:defRPr>
            </a:lvl5pPr>
            <a:lvl6pPr lvl="5">
              <a:lnSpc>
                <a:spcPct val="115000"/>
              </a:lnSpc>
              <a:spcBef>
                <a:spcPts val="0"/>
              </a:spcBef>
              <a:spcAft>
                <a:spcPts val="0"/>
              </a:spcAft>
              <a:buClr>
                <a:schemeClr val="accent4"/>
              </a:buClr>
              <a:buSzPts val="3600"/>
              <a:buNone/>
              <a:defRPr sz="3600">
                <a:solidFill>
                  <a:schemeClr val="accent4"/>
                </a:solidFill>
              </a:defRPr>
            </a:lvl6pPr>
            <a:lvl7pPr lvl="6">
              <a:lnSpc>
                <a:spcPct val="115000"/>
              </a:lnSpc>
              <a:spcBef>
                <a:spcPts val="0"/>
              </a:spcBef>
              <a:spcAft>
                <a:spcPts val="0"/>
              </a:spcAft>
              <a:buClr>
                <a:schemeClr val="accent4"/>
              </a:buClr>
              <a:buSzPts val="3600"/>
              <a:buNone/>
              <a:defRPr sz="3600">
                <a:solidFill>
                  <a:schemeClr val="accent4"/>
                </a:solidFill>
              </a:defRPr>
            </a:lvl7pPr>
            <a:lvl8pPr lvl="7">
              <a:lnSpc>
                <a:spcPct val="115000"/>
              </a:lnSpc>
              <a:spcBef>
                <a:spcPts val="0"/>
              </a:spcBef>
              <a:spcAft>
                <a:spcPts val="0"/>
              </a:spcAft>
              <a:buClr>
                <a:schemeClr val="accent4"/>
              </a:buClr>
              <a:buSzPts val="3600"/>
              <a:buNone/>
              <a:defRPr sz="3600">
                <a:solidFill>
                  <a:schemeClr val="accent4"/>
                </a:solidFill>
              </a:defRPr>
            </a:lvl8pPr>
            <a:lvl9pPr lvl="8">
              <a:lnSpc>
                <a:spcPct val="115000"/>
              </a:lnSpc>
              <a:spcBef>
                <a:spcPts val="0"/>
              </a:spcBef>
              <a:spcAft>
                <a:spcPts val="0"/>
              </a:spcAft>
              <a:buClr>
                <a:schemeClr val="accent4"/>
              </a:buClr>
              <a:buSzPts val="3600"/>
              <a:buNone/>
              <a:defRPr sz="3600">
                <a:solidFill>
                  <a:schemeClr val="accent4"/>
                </a:solidFill>
              </a:defRPr>
            </a:lvl9pPr>
          </a:lstStyle>
          <a:p/>
        </p:txBody>
      </p:sp>
      <p:sp>
        <p:nvSpPr>
          <p:cNvPr id="538" name="Google Shape;538;p69"/>
          <p:cNvSpPr txBox="1"/>
          <p:nvPr>
            <p:ph idx="8" type="body"/>
          </p:nvPr>
        </p:nvSpPr>
        <p:spPr>
          <a:xfrm>
            <a:off x="13780008" y="4782312"/>
            <a:ext cx="3429000" cy="4553700"/>
          </a:xfrm>
          <a:prstGeom prst="rect">
            <a:avLst/>
          </a:prstGeom>
        </p:spPr>
        <p:txBody>
          <a:bodyPr anchorCtr="0" anchor="t" bIns="0" lIns="0" spcFirstLastPara="1" rIns="0" wrap="square" tIns="0">
            <a:noAutofit/>
          </a:bodyPr>
          <a:lstStyle>
            <a:lvl1pPr indent="-342900" lvl="0" marL="457200">
              <a:spcBef>
                <a:spcPts val="0"/>
              </a:spcBef>
              <a:spcAft>
                <a:spcPts val="0"/>
              </a:spcAft>
              <a:buClr>
                <a:schemeClr val="accent4"/>
              </a:buClr>
              <a:buSzPts val="1800"/>
              <a:buChar char="•"/>
              <a:defRPr>
                <a:solidFill>
                  <a:schemeClr val="accent4"/>
                </a:solidFill>
              </a:defRPr>
            </a:lvl1pPr>
            <a:lvl2pPr indent="-342900" lvl="1" marL="914400">
              <a:spcBef>
                <a:spcPts val="1000"/>
              </a:spcBef>
              <a:spcAft>
                <a:spcPts val="0"/>
              </a:spcAft>
              <a:buClr>
                <a:schemeClr val="accent4"/>
              </a:buClr>
              <a:buSzPts val="1800"/>
              <a:buChar char="﹘"/>
              <a:defRPr>
                <a:solidFill>
                  <a:schemeClr val="accent4"/>
                </a:solidFill>
              </a:defRPr>
            </a:lvl2pPr>
            <a:lvl3pPr indent="-342900" lvl="2" marL="1371600">
              <a:spcBef>
                <a:spcPts val="1000"/>
              </a:spcBef>
              <a:spcAft>
                <a:spcPts val="0"/>
              </a:spcAft>
              <a:buClr>
                <a:schemeClr val="accent4"/>
              </a:buClr>
              <a:buSzPts val="1800"/>
              <a:buChar char="﹘"/>
              <a:defRPr>
                <a:solidFill>
                  <a:schemeClr val="accent4"/>
                </a:solidFill>
              </a:defRPr>
            </a:lvl3pPr>
            <a:lvl4pPr indent="-342900" lvl="3" marL="1828800">
              <a:spcBef>
                <a:spcPts val="1000"/>
              </a:spcBef>
              <a:spcAft>
                <a:spcPts val="0"/>
              </a:spcAft>
              <a:buClr>
                <a:schemeClr val="accent4"/>
              </a:buClr>
              <a:buSzPts val="1800"/>
              <a:buChar char="﹘"/>
              <a:defRPr>
                <a:solidFill>
                  <a:schemeClr val="accent4"/>
                </a:solidFill>
              </a:defRPr>
            </a:lvl4pPr>
            <a:lvl5pPr indent="-342900" lvl="4" marL="2286000">
              <a:spcBef>
                <a:spcPts val="1000"/>
              </a:spcBef>
              <a:spcAft>
                <a:spcPts val="0"/>
              </a:spcAft>
              <a:buClr>
                <a:schemeClr val="accent4"/>
              </a:buClr>
              <a:buSzPts val="1800"/>
              <a:buChar char="﹘"/>
              <a:defRPr>
                <a:solidFill>
                  <a:schemeClr val="accent4"/>
                </a:solidFill>
              </a:defRPr>
            </a:lvl5pPr>
            <a:lvl6pPr indent="-342900" lvl="5" marL="2743200">
              <a:spcBef>
                <a:spcPts val="1000"/>
              </a:spcBef>
              <a:spcAft>
                <a:spcPts val="0"/>
              </a:spcAft>
              <a:buClr>
                <a:schemeClr val="accent4"/>
              </a:buClr>
              <a:buSzPts val="1800"/>
              <a:buChar char="﹘"/>
              <a:defRPr>
                <a:solidFill>
                  <a:schemeClr val="accent4"/>
                </a:solidFill>
              </a:defRPr>
            </a:lvl6pPr>
            <a:lvl7pPr indent="-342900" lvl="6" marL="3200400">
              <a:spcBef>
                <a:spcPts val="1000"/>
              </a:spcBef>
              <a:spcAft>
                <a:spcPts val="0"/>
              </a:spcAft>
              <a:buClr>
                <a:schemeClr val="accent4"/>
              </a:buClr>
              <a:buSzPts val="1800"/>
              <a:buChar char="﹘"/>
              <a:defRPr>
                <a:solidFill>
                  <a:schemeClr val="accent4"/>
                </a:solidFill>
              </a:defRPr>
            </a:lvl7pPr>
            <a:lvl8pPr indent="-342900" lvl="7" marL="3657600">
              <a:spcBef>
                <a:spcPts val="1000"/>
              </a:spcBef>
              <a:spcAft>
                <a:spcPts val="0"/>
              </a:spcAft>
              <a:buClr>
                <a:schemeClr val="accent4"/>
              </a:buClr>
              <a:buSzPts val="1800"/>
              <a:buChar char="﹘"/>
              <a:defRPr>
                <a:solidFill>
                  <a:schemeClr val="accent4"/>
                </a:solidFill>
              </a:defRPr>
            </a:lvl8pPr>
            <a:lvl9pPr indent="-342900" lvl="8" marL="4114800">
              <a:spcBef>
                <a:spcPts val="1000"/>
              </a:spcBef>
              <a:spcAft>
                <a:spcPts val="1000"/>
              </a:spcAft>
              <a:buClr>
                <a:schemeClr val="accent4"/>
              </a:buClr>
              <a:buSzPts val="1800"/>
              <a:buChar char="﹘"/>
              <a:defRPr>
                <a:solidFill>
                  <a:schemeClr val="accent4"/>
                </a:solidFill>
              </a:defRPr>
            </a:lvl9pPr>
          </a:lstStyle>
          <a:p/>
        </p:txBody>
      </p:sp>
      <p:sp>
        <p:nvSpPr>
          <p:cNvPr id="539" name="Google Shape;539;p69"/>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accent4"/>
                </a:solidFill>
                <a:latin typeface="Montserrat SemiBold"/>
                <a:ea typeface="Montserrat SemiBold"/>
                <a:cs typeface="Montserrat SemiBold"/>
                <a:sym typeface="Montserrat SemiBold"/>
              </a:rPr>
              <a:t>‹#›</a:t>
            </a:fld>
            <a:endParaRPr b="1" i="0" sz="900" u="none" cap="none" strike="noStrike">
              <a:solidFill>
                <a:schemeClr val="accent4"/>
              </a:solidFill>
              <a:latin typeface="Montserrat SemiBold"/>
              <a:ea typeface="Montserrat SemiBold"/>
              <a:cs typeface="Montserrat SemiBold"/>
              <a:sym typeface="Montserrat SemiBold"/>
            </a:endParaRPr>
          </a:p>
        </p:txBody>
      </p:sp>
      <p:grpSp>
        <p:nvGrpSpPr>
          <p:cNvPr id="540" name="Google Shape;540;p69"/>
          <p:cNvGrpSpPr/>
          <p:nvPr/>
        </p:nvGrpSpPr>
        <p:grpSpPr>
          <a:xfrm>
            <a:off x="744554" y="9667704"/>
            <a:ext cx="757005" cy="151663"/>
            <a:chOff x="3610015" y="6016276"/>
            <a:chExt cx="1701900" cy="341200"/>
          </a:xfrm>
        </p:grpSpPr>
        <p:grpSp>
          <p:nvGrpSpPr>
            <p:cNvPr id="541" name="Google Shape;541;p69"/>
            <p:cNvGrpSpPr/>
            <p:nvPr/>
          </p:nvGrpSpPr>
          <p:grpSpPr>
            <a:xfrm>
              <a:off x="4234632" y="6027258"/>
              <a:ext cx="1077283" cy="330123"/>
              <a:chOff x="4234632" y="6027258"/>
              <a:chExt cx="1077283" cy="330123"/>
            </a:xfrm>
          </p:grpSpPr>
          <p:sp>
            <p:nvSpPr>
              <p:cNvPr id="542" name="Google Shape;542;p69"/>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543" name="Google Shape;543;p69"/>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544" name="Google Shape;544;p69"/>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545" name="Google Shape;545;p69"/>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546" name="Google Shape;546;p69"/>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547" name="Google Shape;547;p69"/>
          <p:cNvSpPr txBox="1"/>
          <p:nvPr>
            <p:ph idx="9"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solidFill>
                  <a:schemeClr val="accent4"/>
                </a:solidFill>
              </a:defRPr>
            </a:lvl1pPr>
            <a:lvl2pPr lvl="1">
              <a:lnSpc>
                <a:spcPct val="100000"/>
              </a:lnSpc>
              <a:spcBef>
                <a:spcPts val="0"/>
              </a:spcBef>
              <a:spcAft>
                <a:spcPts val="0"/>
              </a:spcAft>
              <a:buNone/>
              <a:defRPr b="0" sz="1400">
                <a:solidFill>
                  <a:schemeClr val="accent4"/>
                </a:solidFill>
              </a:defRPr>
            </a:lvl2pPr>
            <a:lvl3pPr lvl="2">
              <a:lnSpc>
                <a:spcPct val="100000"/>
              </a:lnSpc>
              <a:spcBef>
                <a:spcPts val="0"/>
              </a:spcBef>
              <a:spcAft>
                <a:spcPts val="0"/>
              </a:spcAft>
              <a:buNone/>
              <a:defRPr b="0" sz="1400">
                <a:solidFill>
                  <a:schemeClr val="accent4"/>
                </a:solidFill>
              </a:defRPr>
            </a:lvl3pPr>
            <a:lvl4pPr lvl="3">
              <a:lnSpc>
                <a:spcPct val="100000"/>
              </a:lnSpc>
              <a:spcBef>
                <a:spcPts val="0"/>
              </a:spcBef>
              <a:spcAft>
                <a:spcPts val="0"/>
              </a:spcAft>
              <a:buNone/>
              <a:defRPr b="0" sz="1400">
                <a:solidFill>
                  <a:schemeClr val="accent4"/>
                </a:solidFill>
              </a:defRPr>
            </a:lvl4pPr>
            <a:lvl5pPr lvl="4">
              <a:lnSpc>
                <a:spcPct val="100000"/>
              </a:lnSpc>
              <a:spcBef>
                <a:spcPts val="0"/>
              </a:spcBef>
              <a:spcAft>
                <a:spcPts val="0"/>
              </a:spcAft>
              <a:buNone/>
              <a:defRPr b="0" sz="1400">
                <a:solidFill>
                  <a:schemeClr val="accent4"/>
                </a:solidFill>
              </a:defRPr>
            </a:lvl5pPr>
            <a:lvl6pPr lvl="5">
              <a:lnSpc>
                <a:spcPct val="100000"/>
              </a:lnSpc>
              <a:spcBef>
                <a:spcPts val="0"/>
              </a:spcBef>
              <a:spcAft>
                <a:spcPts val="0"/>
              </a:spcAft>
              <a:buNone/>
              <a:defRPr b="0" sz="1400">
                <a:solidFill>
                  <a:schemeClr val="accent4"/>
                </a:solidFill>
              </a:defRPr>
            </a:lvl6pPr>
            <a:lvl7pPr lvl="6">
              <a:lnSpc>
                <a:spcPct val="100000"/>
              </a:lnSpc>
              <a:spcBef>
                <a:spcPts val="0"/>
              </a:spcBef>
              <a:spcAft>
                <a:spcPts val="0"/>
              </a:spcAft>
              <a:buNone/>
              <a:defRPr b="0" sz="1400">
                <a:solidFill>
                  <a:schemeClr val="accent4"/>
                </a:solidFill>
              </a:defRPr>
            </a:lvl7pPr>
            <a:lvl8pPr lvl="7">
              <a:lnSpc>
                <a:spcPct val="100000"/>
              </a:lnSpc>
              <a:spcBef>
                <a:spcPts val="0"/>
              </a:spcBef>
              <a:spcAft>
                <a:spcPts val="0"/>
              </a:spcAft>
              <a:buNone/>
              <a:defRPr b="0" sz="1400">
                <a:solidFill>
                  <a:schemeClr val="accent4"/>
                </a:solidFill>
              </a:defRPr>
            </a:lvl8pPr>
            <a:lvl9pPr lvl="8">
              <a:lnSpc>
                <a:spcPct val="100000"/>
              </a:lnSpc>
              <a:spcBef>
                <a:spcPts val="0"/>
              </a:spcBef>
              <a:spcAft>
                <a:spcPts val="0"/>
              </a:spcAft>
              <a:buNone/>
              <a:defRPr b="0" sz="1400">
                <a:solidFill>
                  <a:schemeClr val="accent4"/>
                </a:solidFill>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_Points (Two)">
  <p:cSld name="TITLE_AND_BODY_2_2_1_2_2_1">
    <p:bg>
      <p:bgPr>
        <a:solidFill>
          <a:schemeClr val="dk1"/>
        </a:solidFill>
      </p:bgPr>
    </p:bg>
    <p:spTree>
      <p:nvGrpSpPr>
        <p:cNvPr id="548" name="Shape 548"/>
        <p:cNvGrpSpPr/>
        <p:nvPr/>
      </p:nvGrpSpPr>
      <p:grpSpPr>
        <a:xfrm>
          <a:off x="0" y="0"/>
          <a:ext cx="0" cy="0"/>
          <a:chOff x="0" y="0"/>
          <a:chExt cx="0" cy="0"/>
        </a:xfrm>
      </p:grpSpPr>
      <p:sp>
        <p:nvSpPr>
          <p:cNvPr id="549" name="Google Shape;549;p70"/>
          <p:cNvSpPr txBox="1"/>
          <p:nvPr>
            <p:ph type="title"/>
          </p:nvPr>
        </p:nvSpPr>
        <p:spPr>
          <a:xfrm>
            <a:off x="1517904" y="6364224"/>
            <a:ext cx="6336900" cy="1251000"/>
          </a:xfrm>
          <a:prstGeom prst="rect">
            <a:avLst/>
          </a:prstGeom>
        </p:spPr>
        <p:txBody>
          <a:bodyPr anchorCtr="0" anchor="b" bIns="0" lIns="0" spcFirstLastPara="1" rIns="0" wrap="square" tIns="0">
            <a:noAutofit/>
          </a:bodyPr>
          <a:lstStyle>
            <a:lvl1pPr lvl="0">
              <a:lnSpc>
                <a:spcPct val="115000"/>
              </a:lnSpc>
              <a:spcBef>
                <a:spcPts val="0"/>
              </a:spcBef>
              <a:spcAft>
                <a:spcPts val="0"/>
              </a:spcAft>
              <a:buClr>
                <a:schemeClr val="accent4"/>
              </a:buClr>
              <a:buSzPts val="3600"/>
              <a:buNone/>
              <a:defRPr sz="3600">
                <a:solidFill>
                  <a:schemeClr val="accent4"/>
                </a:solidFill>
              </a:defRPr>
            </a:lvl1pPr>
            <a:lvl2pPr lvl="1">
              <a:lnSpc>
                <a:spcPct val="115000"/>
              </a:lnSpc>
              <a:spcBef>
                <a:spcPts val="0"/>
              </a:spcBef>
              <a:spcAft>
                <a:spcPts val="0"/>
              </a:spcAft>
              <a:buClr>
                <a:schemeClr val="accent4"/>
              </a:buClr>
              <a:buSzPts val="3600"/>
              <a:buNone/>
              <a:defRPr sz="3600">
                <a:solidFill>
                  <a:schemeClr val="accent4"/>
                </a:solidFill>
              </a:defRPr>
            </a:lvl2pPr>
            <a:lvl3pPr lvl="2">
              <a:lnSpc>
                <a:spcPct val="115000"/>
              </a:lnSpc>
              <a:spcBef>
                <a:spcPts val="0"/>
              </a:spcBef>
              <a:spcAft>
                <a:spcPts val="0"/>
              </a:spcAft>
              <a:buClr>
                <a:schemeClr val="accent4"/>
              </a:buClr>
              <a:buSzPts val="3600"/>
              <a:buNone/>
              <a:defRPr sz="3600">
                <a:solidFill>
                  <a:schemeClr val="accent4"/>
                </a:solidFill>
              </a:defRPr>
            </a:lvl3pPr>
            <a:lvl4pPr lvl="3">
              <a:lnSpc>
                <a:spcPct val="115000"/>
              </a:lnSpc>
              <a:spcBef>
                <a:spcPts val="0"/>
              </a:spcBef>
              <a:spcAft>
                <a:spcPts val="0"/>
              </a:spcAft>
              <a:buClr>
                <a:schemeClr val="accent4"/>
              </a:buClr>
              <a:buSzPts val="3600"/>
              <a:buNone/>
              <a:defRPr sz="3600">
                <a:solidFill>
                  <a:schemeClr val="accent4"/>
                </a:solidFill>
              </a:defRPr>
            </a:lvl4pPr>
            <a:lvl5pPr lvl="4">
              <a:lnSpc>
                <a:spcPct val="115000"/>
              </a:lnSpc>
              <a:spcBef>
                <a:spcPts val="0"/>
              </a:spcBef>
              <a:spcAft>
                <a:spcPts val="0"/>
              </a:spcAft>
              <a:buClr>
                <a:schemeClr val="accent4"/>
              </a:buClr>
              <a:buSzPts val="3600"/>
              <a:buNone/>
              <a:defRPr sz="3600">
                <a:solidFill>
                  <a:schemeClr val="accent4"/>
                </a:solidFill>
              </a:defRPr>
            </a:lvl5pPr>
            <a:lvl6pPr lvl="5">
              <a:lnSpc>
                <a:spcPct val="115000"/>
              </a:lnSpc>
              <a:spcBef>
                <a:spcPts val="0"/>
              </a:spcBef>
              <a:spcAft>
                <a:spcPts val="0"/>
              </a:spcAft>
              <a:buClr>
                <a:schemeClr val="accent4"/>
              </a:buClr>
              <a:buSzPts val="3600"/>
              <a:buNone/>
              <a:defRPr sz="3600">
                <a:solidFill>
                  <a:schemeClr val="accent4"/>
                </a:solidFill>
              </a:defRPr>
            </a:lvl6pPr>
            <a:lvl7pPr lvl="6">
              <a:lnSpc>
                <a:spcPct val="115000"/>
              </a:lnSpc>
              <a:spcBef>
                <a:spcPts val="0"/>
              </a:spcBef>
              <a:spcAft>
                <a:spcPts val="0"/>
              </a:spcAft>
              <a:buClr>
                <a:schemeClr val="accent4"/>
              </a:buClr>
              <a:buSzPts val="3600"/>
              <a:buNone/>
              <a:defRPr sz="3600">
                <a:solidFill>
                  <a:schemeClr val="accent4"/>
                </a:solidFill>
              </a:defRPr>
            </a:lvl7pPr>
            <a:lvl8pPr lvl="7">
              <a:lnSpc>
                <a:spcPct val="115000"/>
              </a:lnSpc>
              <a:spcBef>
                <a:spcPts val="0"/>
              </a:spcBef>
              <a:spcAft>
                <a:spcPts val="0"/>
              </a:spcAft>
              <a:buClr>
                <a:schemeClr val="accent4"/>
              </a:buClr>
              <a:buSzPts val="3600"/>
              <a:buNone/>
              <a:defRPr sz="3600">
                <a:solidFill>
                  <a:schemeClr val="accent4"/>
                </a:solidFill>
              </a:defRPr>
            </a:lvl8pPr>
            <a:lvl9pPr lvl="8">
              <a:lnSpc>
                <a:spcPct val="115000"/>
              </a:lnSpc>
              <a:spcBef>
                <a:spcPts val="0"/>
              </a:spcBef>
              <a:spcAft>
                <a:spcPts val="0"/>
              </a:spcAft>
              <a:buClr>
                <a:schemeClr val="accent4"/>
              </a:buClr>
              <a:buSzPts val="3600"/>
              <a:buNone/>
              <a:defRPr sz="3600">
                <a:solidFill>
                  <a:schemeClr val="accent4"/>
                </a:solidFill>
              </a:defRPr>
            </a:lvl9pPr>
          </a:lstStyle>
          <a:p/>
        </p:txBody>
      </p:sp>
      <p:sp>
        <p:nvSpPr>
          <p:cNvPr id="550" name="Google Shape;550;p70"/>
          <p:cNvSpPr txBox="1"/>
          <p:nvPr>
            <p:ph idx="1" type="body"/>
          </p:nvPr>
        </p:nvSpPr>
        <p:spPr>
          <a:xfrm>
            <a:off x="1517904" y="7845553"/>
            <a:ext cx="6336900" cy="1691700"/>
          </a:xfrm>
          <a:prstGeom prst="rect">
            <a:avLst/>
          </a:prstGeom>
        </p:spPr>
        <p:txBody>
          <a:bodyPr anchorCtr="0" anchor="t" bIns="0" lIns="0" spcFirstLastPara="1" rIns="0" wrap="square" tIns="0">
            <a:noAutofit/>
          </a:bodyPr>
          <a:lstStyle>
            <a:lvl1pPr indent="-342900" lvl="0" marL="457200">
              <a:spcBef>
                <a:spcPts val="0"/>
              </a:spcBef>
              <a:spcAft>
                <a:spcPts val="0"/>
              </a:spcAft>
              <a:buClr>
                <a:schemeClr val="accent4"/>
              </a:buClr>
              <a:buSzPts val="1800"/>
              <a:buChar char="•"/>
              <a:defRPr>
                <a:solidFill>
                  <a:schemeClr val="accent4"/>
                </a:solidFill>
              </a:defRPr>
            </a:lvl1pPr>
            <a:lvl2pPr indent="-342900" lvl="1" marL="914400">
              <a:spcBef>
                <a:spcPts val="1000"/>
              </a:spcBef>
              <a:spcAft>
                <a:spcPts val="0"/>
              </a:spcAft>
              <a:buClr>
                <a:schemeClr val="accent4"/>
              </a:buClr>
              <a:buSzPts val="1800"/>
              <a:buChar char="﹘"/>
              <a:defRPr>
                <a:solidFill>
                  <a:schemeClr val="accent4"/>
                </a:solidFill>
              </a:defRPr>
            </a:lvl2pPr>
            <a:lvl3pPr indent="-342900" lvl="2" marL="1371600">
              <a:spcBef>
                <a:spcPts val="1000"/>
              </a:spcBef>
              <a:spcAft>
                <a:spcPts val="0"/>
              </a:spcAft>
              <a:buClr>
                <a:schemeClr val="accent4"/>
              </a:buClr>
              <a:buSzPts val="1800"/>
              <a:buChar char="﹘"/>
              <a:defRPr>
                <a:solidFill>
                  <a:schemeClr val="accent4"/>
                </a:solidFill>
              </a:defRPr>
            </a:lvl3pPr>
            <a:lvl4pPr indent="-342900" lvl="3" marL="1828800">
              <a:spcBef>
                <a:spcPts val="1000"/>
              </a:spcBef>
              <a:spcAft>
                <a:spcPts val="0"/>
              </a:spcAft>
              <a:buClr>
                <a:schemeClr val="accent4"/>
              </a:buClr>
              <a:buSzPts val="1800"/>
              <a:buChar char="﹘"/>
              <a:defRPr>
                <a:solidFill>
                  <a:schemeClr val="accent4"/>
                </a:solidFill>
              </a:defRPr>
            </a:lvl4pPr>
            <a:lvl5pPr indent="-342900" lvl="4" marL="2286000">
              <a:spcBef>
                <a:spcPts val="1000"/>
              </a:spcBef>
              <a:spcAft>
                <a:spcPts val="0"/>
              </a:spcAft>
              <a:buClr>
                <a:schemeClr val="accent4"/>
              </a:buClr>
              <a:buSzPts val="1800"/>
              <a:buChar char="﹘"/>
              <a:defRPr>
                <a:solidFill>
                  <a:schemeClr val="accent4"/>
                </a:solidFill>
              </a:defRPr>
            </a:lvl5pPr>
            <a:lvl6pPr indent="-342900" lvl="5" marL="2743200">
              <a:spcBef>
                <a:spcPts val="1000"/>
              </a:spcBef>
              <a:spcAft>
                <a:spcPts val="0"/>
              </a:spcAft>
              <a:buClr>
                <a:schemeClr val="accent4"/>
              </a:buClr>
              <a:buSzPts val="1800"/>
              <a:buChar char="﹘"/>
              <a:defRPr>
                <a:solidFill>
                  <a:schemeClr val="accent4"/>
                </a:solidFill>
              </a:defRPr>
            </a:lvl6pPr>
            <a:lvl7pPr indent="-342900" lvl="6" marL="3200400">
              <a:spcBef>
                <a:spcPts val="1000"/>
              </a:spcBef>
              <a:spcAft>
                <a:spcPts val="0"/>
              </a:spcAft>
              <a:buClr>
                <a:schemeClr val="accent4"/>
              </a:buClr>
              <a:buSzPts val="1800"/>
              <a:buChar char="﹘"/>
              <a:defRPr>
                <a:solidFill>
                  <a:schemeClr val="accent4"/>
                </a:solidFill>
              </a:defRPr>
            </a:lvl7pPr>
            <a:lvl8pPr indent="-342900" lvl="7" marL="3657600">
              <a:spcBef>
                <a:spcPts val="1000"/>
              </a:spcBef>
              <a:spcAft>
                <a:spcPts val="0"/>
              </a:spcAft>
              <a:buClr>
                <a:schemeClr val="accent4"/>
              </a:buClr>
              <a:buSzPts val="1800"/>
              <a:buChar char="﹘"/>
              <a:defRPr>
                <a:solidFill>
                  <a:schemeClr val="accent4"/>
                </a:solidFill>
              </a:defRPr>
            </a:lvl8pPr>
            <a:lvl9pPr indent="-342900" lvl="8" marL="4114800">
              <a:spcBef>
                <a:spcPts val="1000"/>
              </a:spcBef>
              <a:spcAft>
                <a:spcPts val="1000"/>
              </a:spcAft>
              <a:buClr>
                <a:schemeClr val="accent4"/>
              </a:buClr>
              <a:buSzPts val="1800"/>
              <a:buChar char="﹘"/>
              <a:defRPr>
                <a:solidFill>
                  <a:schemeClr val="accent4"/>
                </a:solidFill>
              </a:defRPr>
            </a:lvl9pPr>
          </a:lstStyle>
          <a:p/>
        </p:txBody>
      </p:sp>
      <p:sp>
        <p:nvSpPr>
          <p:cNvPr id="551" name="Google Shape;551;p70"/>
          <p:cNvSpPr txBox="1"/>
          <p:nvPr>
            <p:ph idx="2"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p:txBody>
      </p:sp>
      <p:sp>
        <p:nvSpPr>
          <p:cNvPr id="552" name="Google Shape;552;p70"/>
          <p:cNvSpPr txBox="1"/>
          <p:nvPr>
            <p:ph idx="3" type="title"/>
          </p:nvPr>
        </p:nvSpPr>
        <p:spPr>
          <a:xfrm>
            <a:off x="10433304" y="6364224"/>
            <a:ext cx="6336900" cy="1251000"/>
          </a:xfrm>
          <a:prstGeom prst="rect">
            <a:avLst/>
          </a:prstGeom>
        </p:spPr>
        <p:txBody>
          <a:bodyPr anchorCtr="0" anchor="b" bIns="0" lIns="0" spcFirstLastPara="1" rIns="0" wrap="square" tIns="0">
            <a:noAutofit/>
          </a:bodyPr>
          <a:lstStyle>
            <a:lvl1pPr lvl="0">
              <a:lnSpc>
                <a:spcPct val="115000"/>
              </a:lnSpc>
              <a:spcBef>
                <a:spcPts val="0"/>
              </a:spcBef>
              <a:spcAft>
                <a:spcPts val="0"/>
              </a:spcAft>
              <a:buClr>
                <a:schemeClr val="accent4"/>
              </a:buClr>
              <a:buSzPts val="3600"/>
              <a:buNone/>
              <a:defRPr sz="3600">
                <a:solidFill>
                  <a:schemeClr val="accent4"/>
                </a:solidFill>
              </a:defRPr>
            </a:lvl1pPr>
            <a:lvl2pPr lvl="1">
              <a:lnSpc>
                <a:spcPct val="115000"/>
              </a:lnSpc>
              <a:spcBef>
                <a:spcPts val="0"/>
              </a:spcBef>
              <a:spcAft>
                <a:spcPts val="0"/>
              </a:spcAft>
              <a:buClr>
                <a:schemeClr val="accent4"/>
              </a:buClr>
              <a:buSzPts val="3600"/>
              <a:buNone/>
              <a:defRPr sz="3600">
                <a:solidFill>
                  <a:schemeClr val="accent4"/>
                </a:solidFill>
              </a:defRPr>
            </a:lvl2pPr>
            <a:lvl3pPr lvl="2">
              <a:lnSpc>
                <a:spcPct val="115000"/>
              </a:lnSpc>
              <a:spcBef>
                <a:spcPts val="0"/>
              </a:spcBef>
              <a:spcAft>
                <a:spcPts val="0"/>
              </a:spcAft>
              <a:buClr>
                <a:schemeClr val="accent4"/>
              </a:buClr>
              <a:buSzPts val="3600"/>
              <a:buNone/>
              <a:defRPr sz="3600">
                <a:solidFill>
                  <a:schemeClr val="accent4"/>
                </a:solidFill>
              </a:defRPr>
            </a:lvl3pPr>
            <a:lvl4pPr lvl="3">
              <a:lnSpc>
                <a:spcPct val="115000"/>
              </a:lnSpc>
              <a:spcBef>
                <a:spcPts val="0"/>
              </a:spcBef>
              <a:spcAft>
                <a:spcPts val="0"/>
              </a:spcAft>
              <a:buClr>
                <a:schemeClr val="accent4"/>
              </a:buClr>
              <a:buSzPts val="3600"/>
              <a:buNone/>
              <a:defRPr sz="3600">
                <a:solidFill>
                  <a:schemeClr val="accent4"/>
                </a:solidFill>
              </a:defRPr>
            </a:lvl4pPr>
            <a:lvl5pPr lvl="4">
              <a:lnSpc>
                <a:spcPct val="115000"/>
              </a:lnSpc>
              <a:spcBef>
                <a:spcPts val="0"/>
              </a:spcBef>
              <a:spcAft>
                <a:spcPts val="0"/>
              </a:spcAft>
              <a:buClr>
                <a:schemeClr val="accent4"/>
              </a:buClr>
              <a:buSzPts val="3600"/>
              <a:buNone/>
              <a:defRPr sz="3600">
                <a:solidFill>
                  <a:schemeClr val="accent4"/>
                </a:solidFill>
              </a:defRPr>
            </a:lvl5pPr>
            <a:lvl6pPr lvl="5">
              <a:lnSpc>
                <a:spcPct val="115000"/>
              </a:lnSpc>
              <a:spcBef>
                <a:spcPts val="0"/>
              </a:spcBef>
              <a:spcAft>
                <a:spcPts val="0"/>
              </a:spcAft>
              <a:buClr>
                <a:schemeClr val="accent4"/>
              </a:buClr>
              <a:buSzPts val="3600"/>
              <a:buNone/>
              <a:defRPr sz="3600">
                <a:solidFill>
                  <a:schemeClr val="accent4"/>
                </a:solidFill>
              </a:defRPr>
            </a:lvl6pPr>
            <a:lvl7pPr lvl="6">
              <a:lnSpc>
                <a:spcPct val="115000"/>
              </a:lnSpc>
              <a:spcBef>
                <a:spcPts val="0"/>
              </a:spcBef>
              <a:spcAft>
                <a:spcPts val="0"/>
              </a:spcAft>
              <a:buClr>
                <a:schemeClr val="accent4"/>
              </a:buClr>
              <a:buSzPts val="3600"/>
              <a:buNone/>
              <a:defRPr sz="3600">
                <a:solidFill>
                  <a:schemeClr val="accent4"/>
                </a:solidFill>
              </a:defRPr>
            </a:lvl7pPr>
            <a:lvl8pPr lvl="7">
              <a:lnSpc>
                <a:spcPct val="115000"/>
              </a:lnSpc>
              <a:spcBef>
                <a:spcPts val="0"/>
              </a:spcBef>
              <a:spcAft>
                <a:spcPts val="0"/>
              </a:spcAft>
              <a:buClr>
                <a:schemeClr val="accent4"/>
              </a:buClr>
              <a:buSzPts val="3600"/>
              <a:buNone/>
              <a:defRPr sz="3600">
                <a:solidFill>
                  <a:schemeClr val="accent4"/>
                </a:solidFill>
              </a:defRPr>
            </a:lvl8pPr>
            <a:lvl9pPr lvl="8">
              <a:lnSpc>
                <a:spcPct val="115000"/>
              </a:lnSpc>
              <a:spcBef>
                <a:spcPts val="0"/>
              </a:spcBef>
              <a:spcAft>
                <a:spcPts val="0"/>
              </a:spcAft>
              <a:buClr>
                <a:schemeClr val="accent4"/>
              </a:buClr>
              <a:buSzPts val="3600"/>
              <a:buNone/>
              <a:defRPr sz="3600">
                <a:solidFill>
                  <a:schemeClr val="accent4"/>
                </a:solidFill>
              </a:defRPr>
            </a:lvl9pPr>
          </a:lstStyle>
          <a:p/>
        </p:txBody>
      </p:sp>
      <p:sp>
        <p:nvSpPr>
          <p:cNvPr id="553" name="Google Shape;553;p70"/>
          <p:cNvSpPr txBox="1"/>
          <p:nvPr>
            <p:ph idx="4" type="body"/>
          </p:nvPr>
        </p:nvSpPr>
        <p:spPr>
          <a:xfrm>
            <a:off x="10433304" y="7845552"/>
            <a:ext cx="6336900" cy="1691700"/>
          </a:xfrm>
          <a:prstGeom prst="rect">
            <a:avLst/>
          </a:prstGeom>
        </p:spPr>
        <p:txBody>
          <a:bodyPr anchorCtr="0" anchor="t" bIns="0" lIns="0" spcFirstLastPara="1" rIns="0" wrap="square" tIns="0">
            <a:noAutofit/>
          </a:bodyPr>
          <a:lstStyle>
            <a:lvl1pPr indent="-342900" lvl="0" marL="457200">
              <a:spcBef>
                <a:spcPts val="0"/>
              </a:spcBef>
              <a:spcAft>
                <a:spcPts val="0"/>
              </a:spcAft>
              <a:buClr>
                <a:schemeClr val="accent4"/>
              </a:buClr>
              <a:buSzPts val="1800"/>
              <a:buChar char="•"/>
              <a:defRPr>
                <a:solidFill>
                  <a:schemeClr val="accent4"/>
                </a:solidFill>
              </a:defRPr>
            </a:lvl1pPr>
            <a:lvl2pPr indent="-342900" lvl="1" marL="914400">
              <a:spcBef>
                <a:spcPts val="1000"/>
              </a:spcBef>
              <a:spcAft>
                <a:spcPts val="0"/>
              </a:spcAft>
              <a:buClr>
                <a:schemeClr val="accent4"/>
              </a:buClr>
              <a:buSzPts val="1800"/>
              <a:buChar char="﹘"/>
              <a:defRPr>
                <a:solidFill>
                  <a:schemeClr val="accent4"/>
                </a:solidFill>
              </a:defRPr>
            </a:lvl2pPr>
            <a:lvl3pPr indent="-342900" lvl="2" marL="1371600">
              <a:spcBef>
                <a:spcPts val="1000"/>
              </a:spcBef>
              <a:spcAft>
                <a:spcPts val="0"/>
              </a:spcAft>
              <a:buClr>
                <a:schemeClr val="accent4"/>
              </a:buClr>
              <a:buSzPts val="1800"/>
              <a:buChar char="﹘"/>
              <a:defRPr>
                <a:solidFill>
                  <a:schemeClr val="accent4"/>
                </a:solidFill>
              </a:defRPr>
            </a:lvl3pPr>
            <a:lvl4pPr indent="-342900" lvl="3" marL="1828800">
              <a:spcBef>
                <a:spcPts val="1000"/>
              </a:spcBef>
              <a:spcAft>
                <a:spcPts val="0"/>
              </a:spcAft>
              <a:buClr>
                <a:schemeClr val="accent4"/>
              </a:buClr>
              <a:buSzPts val="1800"/>
              <a:buChar char="﹘"/>
              <a:defRPr>
                <a:solidFill>
                  <a:schemeClr val="accent4"/>
                </a:solidFill>
              </a:defRPr>
            </a:lvl4pPr>
            <a:lvl5pPr indent="-342900" lvl="4" marL="2286000">
              <a:spcBef>
                <a:spcPts val="1000"/>
              </a:spcBef>
              <a:spcAft>
                <a:spcPts val="0"/>
              </a:spcAft>
              <a:buClr>
                <a:schemeClr val="accent4"/>
              </a:buClr>
              <a:buSzPts val="1800"/>
              <a:buChar char="﹘"/>
              <a:defRPr>
                <a:solidFill>
                  <a:schemeClr val="accent4"/>
                </a:solidFill>
              </a:defRPr>
            </a:lvl5pPr>
            <a:lvl6pPr indent="-342900" lvl="5" marL="2743200">
              <a:spcBef>
                <a:spcPts val="1000"/>
              </a:spcBef>
              <a:spcAft>
                <a:spcPts val="0"/>
              </a:spcAft>
              <a:buClr>
                <a:schemeClr val="accent4"/>
              </a:buClr>
              <a:buSzPts val="1800"/>
              <a:buChar char="﹘"/>
              <a:defRPr>
                <a:solidFill>
                  <a:schemeClr val="accent4"/>
                </a:solidFill>
              </a:defRPr>
            </a:lvl6pPr>
            <a:lvl7pPr indent="-342900" lvl="6" marL="3200400">
              <a:spcBef>
                <a:spcPts val="1000"/>
              </a:spcBef>
              <a:spcAft>
                <a:spcPts val="0"/>
              </a:spcAft>
              <a:buClr>
                <a:schemeClr val="accent4"/>
              </a:buClr>
              <a:buSzPts val="1800"/>
              <a:buChar char="﹘"/>
              <a:defRPr>
                <a:solidFill>
                  <a:schemeClr val="accent4"/>
                </a:solidFill>
              </a:defRPr>
            </a:lvl7pPr>
            <a:lvl8pPr indent="-342900" lvl="7" marL="3657600">
              <a:spcBef>
                <a:spcPts val="1000"/>
              </a:spcBef>
              <a:spcAft>
                <a:spcPts val="0"/>
              </a:spcAft>
              <a:buClr>
                <a:schemeClr val="accent4"/>
              </a:buClr>
              <a:buSzPts val="1800"/>
              <a:buChar char="﹘"/>
              <a:defRPr>
                <a:solidFill>
                  <a:schemeClr val="accent4"/>
                </a:solidFill>
              </a:defRPr>
            </a:lvl8pPr>
            <a:lvl9pPr indent="-342900" lvl="8" marL="4114800">
              <a:spcBef>
                <a:spcPts val="1000"/>
              </a:spcBef>
              <a:spcAft>
                <a:spcPts val="1000"/>
              </a:spcAft>
              <a:buClr>
                <a:schemeClr val="accent4"/>
              </a:buClr>
              <a:buSzPts val="1800"/>
              <a:buChar char="﹘"/>
              <a:defRPr>
                <a:solidFill>
                  <a:schemeClr val="accent4"/>
                </a:solidFill>
              </a:defRPr>
            </a:lvl9pPr>
          </a:lstStyle>
          <a:p/>
        </p:txBody>
      </p:sp>
      <p:sp>
        <p:nvSpPr>
          <p:cNvPr id="554" name="Google Shape;554;p70"/>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accent4"/>
                </a:solidFill>
                <a:latin typeface="Montserrat SemiBold"/>
                <a:ea typeface="Montserrat SemiBold"/>
                <a:cs typeface="Montserrat SemiBold"/>
                <a:sym typeface="Montserrat SemiBold"/>
              </a:rPr>
              <a:t>‹#›</a:t>
            </a:fld>
            <a:endParaRPr b="1" i="0" sz="900" u="none" cap="none" strike="noStrike">
              <a:solidFill>
                <a:schemeClr val="accent4"/>
              </a:solidFill>
              <a:latin typeface="Montserrat SemiBold"/>
              <a:ea typeface="Montserrat SemiBold"/>
              <a:cs typeface="Montserrat SemiBold"/>
              <a:sym typeface="Montserrat SemiBold"/>
            </a:endParaRPr>
          </a:p>
        </p:txBody>
      </p:sp>
      <p:grpSp>
        <p:nvGrpSpPr>
          <p:cNvPr id="555" name="Google Shape;555;p70"/>
          <p:cNvGrpSpPr/>
          <p:nvPr/>
        </p:nvGrpSpPr>
        <p:grpSpPr>
          <a:xfrm>
            <a:off x="744554" y="9667704"/>
            <a:ext cx="757005" cy="151663"/>
            <a:chOff x="3610015" y="6016276"/>
            <a:chExt cx="1701900" cy="341200"/>
          </a:xfrm>
        </p:grpSpPr>
        <p:grpSp>
          <p:nvGrpSpPr>
            <p:cNvPr id="556" name="Google Shape;556;p70"/>
            <p:cNvGrpSpPr/>
            <p:nvPr/>
          </p:nvGrpSpPr>
          <p:grpSpPr>
            <a:xfrm>
              <a:off x="4234632" y="6027258"/>
              <a:ext cx="1077283" cy="330123"/>
              <a:chOff x="4234632" y="6027258"/>
              <a:chExt cx="1077283" cy="330123"/>
            </a:xfrm>
          </p:grpSpPr>
          <p:sp>
            <p:nvSpPr>
              <p:cNvPr id="557" name="Google Shape;557;p70"/>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558" name="Google Shape;558;p70"/>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559" name="Google Shape;559;p70"/>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560" name="Google Shape;560;p70"/>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561" name="Google Shape;561;p70"/>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562" name="Google Shape;562;p70"/>
          <p:cNvSpPr txBox="1"/>
          <p:nvPr>
            <p:ph idx="5"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solidFill>
                  <a:schemeClr val="accent4"/>
                </a:solidFill>
              </a:defRPr>
            </a:lvl1pPr>
            <a:lvl2pPr lvl="1">
              <a:lnSpc>
                <a:spcPct val="100000"/>
              </a:lnSpc>
              <a:spcBef>
                <a:spcPts val="0"/>
              </a:spcBef>
              <a:spcAft>
                <a:spcPts val="0"/>
              </a:spcAft>
              <a:buNone/>
              <a:defRPr b="0" sz="1400">
                <a:solidFill>
                  <a:schemeClr val="accent4"/>
                </a:solidFill>
              </a:defRPr>
            </a:lvl2pPr>
            <a:lvl3pPr lvl="2">
              <a:lnSpc>
                <a:spcPct val="100000"/>
              </a:lnSpc>
              <a:spcBef>
                <a:spcPts val="0"/>
              </a:spcBef>
              <a:spcAft>
                <a:spcPts val="0"/>
              </a:spcAft>
              <a:buNone/>
              <a:defRPr b="0" sz="1400">
                <a:solidFill>
                  <a:schemeClr val="accent4"/>
                </a:solidFill>
              </a:defRPr>
            </a:lvl3pPr>
            <a:lvl4pPr lvl="3">
              <a:lnSpc>
                <a:spcPct val="100000"/>
              </a:lnSpc>
              <a:spcBef>
                <a:spcPts val="0"/>
              </a:spcBef>
              <a:spcAft>
                <a:spcPts val="0"/>
              </a:spcAft>
              <a:buNone/>
              <a:defRPr b="0" sz="1400">
                <a:solidFill>
                  <a:schemeClr val="accent4"/>
                </a:solidFill>
              </a:defRPr>
            </a:lvl4pPr>
            <a:lvl5pPr lvl="4">
              <a:lnSpc>
                <a:spcPct val="100000"/>
              </a:lnSpc>
              <a:spcBef>
                <a:spcPts val="0"/>
              </a:spcBef>
              <a:spcAft>
                <a:spcPts val="0"/>
              </a:spcAft>
              <a:buNone/>
              <a:defRPr b="0" sz="1400">
                <a:solidFill>
                  <a:schemeClr val="accent4"/>
                </a:solidFill>
              </a:defRPr>
            </a:lvl5pPr>
            <a:lvl6pPr lvl="5">
              <a:lnSpc>
                <a:spcPct val="100000"/>
              </a:lnSpc>
              <a:spcBef>
                <a:spcPts val="0"/>
              </a:spcBef>
              <a:spcAft>
                <a:spcPts val="0"/>
              </a:spcAft>
              <a:buNone/>
              <a:defRPr b="0" sz="1400">
                <a:solidFill>
                  <a:schemeClr val="accent4"/>
                </a:solidFill>
              </a:defRPr>
            </a:lvl6pPr>
            <a:lvl7pPr lvl="6">
              <a:lnSpc>
                <a:spcPct val="100000"/>
              </a:lnSpc>
              <a:spcBef>
                <a:spcPts val="0"/>
              </a:spcBef>
              <a:spcAft>
                <a:spcPts val="0"/>
              </a:spcAft>
              <a:buNone/>
              <a:defRPr b="0" sz="1400">
                <a:solidFill>
                  <a:schemeClr val="accent4"/>
                </a:solidFill>
              </a:defRPr>
            </a:lvl7pPr>
            <a:lvl8pPr lvl="7">
              <a:lnSpc>
                <a:spcPct val="100000"/>
              </a:lnSpc>
              <a:spcBef>
                <a:spcPts val="0"/>
              </a:spcBef>
              <a:spcAft>
                <a:spcPts val="0"/>
              </a:spcAft>
              <a:buNone/>
              <a:defRPr b="0" sz="1400">
                <a:solidFill>
                  <a:schemeClr val="accent4"/>
                </a:solidFill>
              </a:defRPr>
            </a:lvl8pPr>
            <a:lvl9pPr lvl="8">
              <a:lnSpc>
                <a:spcPct val="100000"/>
              </a:lnSpc>
              <a:spcBef>
                <a:spcPts val="0"/>
              </a:spcBef>
              <a:spcAft>
                <a:spcPts val="0"/>
              </a:spcAft>
              <a:buNone/>
              <a:defRPr b="0" sz="1400">
                <a:solidFill>
                  <a:schemeClr val="accent4"/>
                </a:solidFill>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3_Points (Three)">
  <p:cSld name="TITLE_AND_BODY_2_2_1_2_3">
    <p:bg>
      <p:bgPr>
        <a:solidFill>
          <a:schemeClr val="dk1"/>
        </a:solidFill>
      </p:bgPr>
    </p:bg>
    <p:spTree>
      <p:nvGrpSpPr>
        <p:cNvPr id="563" name="Shape 563"/>
        <p:cNvGrpSpPr/>
        <p:nvPr/>
      </p:nvGrpSpPr>
      <p:grpSpPr>
        <a:xfrm>
          <a:off x="0" y="0"/>
          <a:ext cx="0" cy="0"/>
          <a:chOff x="0" y="0"/>
          <a:chExt cx="0" cy="0"/>
        </a:xfrm>
      </p:grpSpPr>
      <p:sp>
        <p:nvSpPr>
          <p:cNvPr id="564" name="Google Shape;564;p71"/>
          <p:cNvSpPr txBox="1"/>
          <p:nvPr>
            <p:ph type="title"/>
          </p:nvPr>
        </p:nvSpPr>
        <p:spPr>
          <a:xfrm>
            <a:off x="1161288" y="5897880"/>
            <a:ext cx="4827900" cy="955500"/>
          </a:xfrm>
          <a:prstGeom prst="rect">
            <a:avLst/>
          </a:prstGeom>
        </p:spPr>
        <p:txBody>
          <a:bodyPr anchorCtr="0" anchor="b" bIns="0" lIns="0" spcFirstLastPara="1" rIns="0" wrap="square" tIns="0">
            <a:noAutofit/>
          </a:bodyPr>
          <a:lstStyle>
            <a:lvl1pPr lvl="0">
              <a:lnSpc>
                <a:spcPct val="115000"/>
              </a:lnSpc>
              <a:spcBef>
                <a:spcPts val="0"/>
              </a:spcBef>
              <a:spcAft>
                <a:spcPts val="0"/>
              </a:spcAft>
              <a:buClr>
                <a:schemeClr val="accent4"/>
              </a:buClr>
              <a:buSzPts val="2700"/>
              <a:buNone/>
              <a:defRPr sz="2700">
                <a:solidFill>
                  <a:schemeClr val="accent4"/>
                </a:solidFill>
              </a:defRPr>
            </a:lvl1pPr>
            <a:lvl2pPr lvl="1">
              <a:lnSpc>
                <a:spcPct val="115000"/>
              </a:lnSpc>
              <a:spcBef>
                <a:spcPts val="0"/>
              </a:spcBef>
              <a:spcAft>
                <a:spcPts val="0"/>
              </a:spcAft>
              <a:buClr>
                <a:schemeClr val="accent4"/>
              </a:buClr>
              <a:buSzPts val="2700"/>
              <a:buNone/>
              <a:defRPr sz="2700">
                <a:solidFill>
                  <a:schemeClr val="accent4"/>
                </a:solidFill>
              </a:defRPr>
            </a:lvl2pPr>
            <a:lvl3pPr lvl="2">
              <a:lnSpc>
                <a:spcPct val="115000"/>
              </a:lnSpc>
              <a:spcBef>
                <a:spcPts val="0"/>
              </a:spcBef>
              <a:spcAft>
                <a:spcPts val="0"/>
              </a:spcAft>
              <a:buClr>
                <a:schemeClr val="accent4"/>
              </a:buClr>
              <a:buSzPts val="2700"/>
              <a:buNone/>
              <a:defRPr sz="2700">
                <a:solidFill>
                  <a:schemeClr val="accent4"/>
                </a:solidFill>
              </a:defRPr>
            </a:lvl3pPr>
            <a:lvl4pPr lvl="3">
              <a:lnSpc>
                <a:spcPct val="115000"/>
              </a:lnSpc>
              <a:spcBef>
                <a:spcPts val="0"/>
              </a:spcBef>
              <a:spcAft>
                <a:spcPts val="0"/>
              </a:spcAft>
              <a:buClr>
                <a:schemeClr val="accent4"/>
              </a:buClr>
              <a:buSzPts val="2700"/>
              <a:buNone/>
              <a:defRPr sz="2700">
                <a:solidFill>
                  <a:schemeClr val="accent4"/>
                </a:solidFill>
              </a:defRPr>
            </a:lvl4pPr>
            <a:lvl5pPr lvl="4">
              <a:lnSpc>
                <a:spcPct val="115000"/>
              </a:lnSpc>
              <a:spcBef>
                <a:spcPts val="0"/>
              </a:spcBef>
              <a:spcAft>
                <a:spcPts val="0"/>
              </a:spcAft>
              <a:buClr>
                <a:schemeClr val="accent4"/>
              </a:buClr>
              <a:buSzPts val="2700"/>
              <a:buNone/>
              <a:defRPr sz="2700">
                <a:solidFill>
                  <a:schemeClr val="accent4"/>
                </a:solidFill>
              </a:defRPr>
            </a:lvl5pPr>
            <a:lvl6pPr lvl="5">
              <a:lnSpc>
                <a:spcPct val="115000"/>
              </a:lnSpc>
              <a:spcBef>
                <a:spcPts val="0"/>
              </a:spcBef>
              <a:spcAft>
                <a:spcPts val="0"/>
              </a:spcAft>
              <a:buClr>
                <a:schemeClr val="accent4"/>
              </a:buClr>
              <a:buSzPts val="2700"/>
              <a:buNone/>
              <a:defRPr sz="2700">
                <a:solidFill>
                  <a:schemeClr val="accent4"/>
                </a:solidFill>
              </a:defRPr>
            </a:lvl6pPr>
            <a:lvl7pPr lvl="6">
              <a:lnSpc>
                <a:spcPct val="115000"/>
              </a:lnSpc>
              <a:spcBef>
                <a:spcPts val="0"/>
              </a:spcBef>
              <a:spcAft>
                <a:spcPts val="0"/>
              </a:spcAft>
              <a:buClr>
                <a:schemeClr val="accent4"/>
              </a:buClr>
              <a:buSzPts val="2700"/>
              <a:buNone/>
              <a:defRPr sz="2700">
                <a:solidFill>
                  <a:schemeClr val="accent4"/>
                </a:solidFill>
              </a:defRPr>
            </a:lvl7pPr>
            <a:lvl8pPr lvl="7">
              <a:lnSpc>
                <a:spcPct val="115000"/>
              </a:lnSpc>
              <a:spcBef>
                <a:spcPts val="0"/>
              </a:spcBef>
              <a:spcAft>
                <a:spcPts val="0"/>
              </a:spcAft>
              <a:buClr>
                <a:schemeClr val="accent4"/>
              </a:buClr>
              <a:buSzPts val="2700"/>
              <a:buNone/>
              <a:defRPr sz="2700">
                <a:solidFill>
                  <a:schemeClr val="accent4"/>
                </a:solidFill>
              </a:defRPr>
            </a:lvl8pPr>
            <a:lvl9pPr lvl="8">
              <a:lnSpc>
                <a:spcPct val="115000"/>
              </a:lnSpc>
              <a:spcBef>
                <a:spcPts val="0"/>
              </a:spcBef>
              <a:spcAft>
                <a:spcPts val="0"/>
              </a:spcAft>
              <a:buClr>
                <a:schemeClr val="accent4"/>
              </a:buClr>
              <a:buSzPts val="2700"/>
              <a:buNone/>
              <a:defRPr sz="2700">
                <a:solidFill>
                  <a:schemeClr val="accent4"/>
                </a:solidFill>
              </a:defRPr>
            </a:lvl9pPr>
          </a:lstStyle>
          <a:p/>
        </p:txBody>
      </p:sp>
      <p:sp>
        <p:nvSpPr>
          <p:cNvPr id="565" name="Google Shape;565;p71"/>
          <p:cNvSpPr txBox="1"/>
          <p:nvPr>
            <p:ph idx="1" type="body"/>
          </p:nvPr>
        </p:nvSpPr>
        <p:spPr>
          <a:xfrm>
            <a:off x="1161288" y="7086601"/>
            <a:ext cx="4827900" cy="2315700"/>
          </a:xfrm>
          <a:prstGeom prst="rect">
            <a:avLst/>
          </a:prstGeom>
        </p:spPr>
        <p:txBody>
          <a:bodyPr anchorCtr="0" anchor="t" bIns="0" lIns="0" spcFirstLastPara="1" rIns="0" wrap="square" tIns="0">
            <a:noAutofit/>
          </a:bodyPr>
          <a:lstStyle>
            <a:lvl1pPr indent="-342900" lvl="0" marL="457200">
              <a:spcBef>
                <a:spcPts val="0"/>
              </a:spcBef>
              <a:spcAft>
                <a:spcPts val="0"/>
              </a:spcAft>
              <a:buClr>
                <a:schemeClr val="accent4"/>
              </a:buClr>
              <a:buSzPts val="1800"/>
              <a:buChar char="•"/>
              <a:defRPr>
                <a:solidFill>
                  <a:schemeClr val="accent4"/>
                </a:solidFill>
              </a:defRPr>
            </a:lvl1pPr>
            <a:lvl2pPr indent="-342900" lvl="1" marL="914400">
              <a:spcBef>
                <a:spcPts val="1000"/>
              </a:spcBef>
              <a:spcAft>
                <a:spcPts val="0"/>
              </a:spcAft>
              <a:buClr>
                <a:schemeClr val="accent4"/>
              </a:buClr>
              <a:buSzPts val="1800"/>
              <a:buChar char="﹘"/>
              <a:defRPr>
                <a:solidFill>
                  <a:schemeClr val="accent4"/>
                </a:solidFill>
              </a:defRPr>
            </a:lvl2pPr>
            <a:lvl3pPr indent="-342900" lvl="2" marL="1371600">
              <a:spcBef>
                <a:spcPts val="1000"/>
              </a:spcBef>
              <a:spcAft>
                <a:spcPts val="0"/>
              </a:spcAft>
              <a:buClr>
                <a:schemeClr val="accent4"/>
              </a:buClr>
              <a:buSzPts val="1800"/>
              <a:buChar char="﹘"/>
              <a:defRPr>
                <a:solidFill>
                  <a:schemeClr val="accent4"/>
                </a:solidFill>
              </a:defRPr>
            </a:lvl3pPr>
            <a:lvl4pPr indent="-342900" lvl="3" marL="1828800">
              <a:spcBef>
                <a:spcPts val="1000"/>
              </a:spcBef>
              <a:spcAft>
                <a:spcPts val="0"/>
              </a:spcAft>
              <a:buClr>
                <a:schemeClr val="accent4"/>
              </a:buClr>
              <a:buSzPts val="1800"/>
              <a:buChar char="﹘"/>
              <a:defRPr>
                <a:solidFill>
                  <a:schemeClr val="accent4"/>
                </a:solidFill>
              </a:defRPr>
            </a:lvl4pPr>
            <a:lvl5pPr indent="-342900" lvl="4" marL="2286000">
              <a:spcBef>
                <a:spcPts val="1000"/>
              </a:spcBef>
              <a:spcAft>
                <a:spcPts val="0"/>
              </a:spcAft>
              <a:buClr>
                <a:schemeClr val="accent4"/>
              </a:buClr>
              <a:buSzPts val="1800"/>
              <a:buChar char="﹘"/>
              <a:defRPr>
                <a:solidFill>
                  <a:schemeClr val="accent4"/>
                </a:solidFill>
              </a:defRPr>
            </a:lvl5pPr>
            <a:lvl6pPr indent="-342900" lvl="5" marL="2743200">
              <a:spcBef>
                <a:spcPts val="1000"/>
              </a:spcBef>
              <a:spcAft>
                <a:spcPts val="0"/>
              </a:spcAft>
              <a:buClr>
                <a:schemeClr val="accent4"/>
              </a:buClr>
              <a:buSzPts val="1800"/>
              <a:buChar char="﹘"/>
              <a:defRPr>
                <a:solidFill>
                  <a:schemeClr val="accent4"/>
                </a:solidFill>
              </a:defRPr>
            </a:lvl6pPr>
            <a:lvl7pPr indent="-342900" lvl="6" marL="3200400">
              <a:spcBef>
                <a:spcPts val="1000"/>
              </a:spcBef>
              <a:spcAft>
                <a:spcPts val="0"/>
              </a:spcAft>
              <a:buClr>
                <a:schemeClr val="accent4"/>
              </a:buClr>
              <a:buSzPts val="1800"/>
              <a:buChar char="﹘"/>
              <a:defRPr>
                <a:solidFill>
                  <a:schemeClr val="accent4"/>
                </a:solidFill>
              </a:defRPr>
            </a:lvl7pPr>
            <a:lvl8pPr indent="-342900" lvl="7" marL="3657600">
              <a:spcBef>
                <a:spcPts val="1000"/>
              </a:spcBef>
              <a:spcAft>
                <a:spcPts val="0"/>
              </a:spcAft>
              <a:buClr>
                <a:schemeClr val="accent4"/>
              </a:buClr>
              <a:buSzPts val="1800"/>
              <a:buChar char="﹘"/>
              <a:defRPr>
                <a:solidFill>
                  <a:schemeClr val="accent4"/>
                </a:solidFill>
              </a:defRPr>
            </a:lvl8pPr>
            <a:lvl9pPr indent="-342900" lvl="8" marL="4114800">
              <a:spcBef>
                <a:spcPts val="1000"/>
              </a:spcBef>
              <a:spcAft>
                <a:spcPts val="1000"/>
              </a:spcAft>
              <a:buClr>
                <a:schemeClr val="accent4"/>
              </a:buClr>
              <a:buSzPts val="1800"/>
              <a:buChar char="﹘"/>
              <a:defRPr>
                <a:solidFill>
                  <a:schemeClr val="accent4"/>
                </a:solidFill>
              </a:defRPr>
            </a:lvl9pPr>
          </a:lstStyle>
          <a:p/>
        </p:txBody>
      </p:sp>
      <p:sp>
        <p:nvSpPr>
          <p:cNvPr id="566" name="Google Shape;566;p71"/>
          <p:cNvSpPr txBox="1"/>
          <p:nvPr>
            <p:ph idx="2"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p:txBody>
      </p:sp>
      <p:sp>
        <p:nvSpPr>
          <p:cNvPr id="567" name="Google Shape;567;p71"/>
          <p:cNvSpPr txBox="1"/>
          <p:nvPr>
            <p:ph idx="3" type="title"/>
          </p:nvPr>
        </p:nvSpPr>
        <p:spPr>
          <a:xfrm>
            <a:off x="6729984" y="5897880"/>
            <a:ext cx="4827900" cy="955500"/>
          </a:xfrm>
          <a:prstGeom prst="rect">
            <a:avLst/>
          </a:prstGeom>
        </p:spPr>
        <p:txBody>
          <a:bodyPr anchorCtr="0" anchor="b" bIns="0" lIns="0" spcFirstLastPara="1" rIns="0" wrap="square" tIns="0">
            <a:noAutofit/>
          </a:bodyPr>
          <a:lstStyle>
            <a:lvl1pPr lvl="0">
              <a:lnSpc>
                <a:spcPct val="115000"/>
              </a:lnSpc>
              <a:spcBef>
                <a:spcPts val="0"/>
              </a:spcBef>
              <a:spcAft>
                <a:spcPts val="0"/>
              </a:spcAft>
              <a:buClr>
                <a:schemeClr val="accent4"/>
              </a:buClr>
              <a:buSzPts val="2700"/>
              <a:buNone/>
              <a:defRPr sz="2700">
                <a:solidFill>
                  <a:schemeClr val="accent4"/>
                </a:solidFill>
              </a:defRPr>
            </a:lvl1pPr>
            <a:lvl2pPr lvl="1">
              <a:lnSpc>
                <a:spcPct val="115000"/>
              </a:lnSpc>
              <a:spcBef>
                <a:spcPts val="0"/>
              </a:spcBef>
              <a:spcAft>
                <a:spcPts val="0"/>
              </a:spcAft>
              <a:buClr>
                <a:schemeClr val="accent4"/>
              </a:buClr>
              <a:buSzPts val="2700"/>
              <a:buNone/>
              <a:defRPr sz="2700">
                <a:solidFill>
                  <a:schemeClr val="accent4"/>
                </a:solidFill>
              </a:defRPr>
            </a:lvl2pPr>
            <a:lvl3pPr lvl="2">
              <a:lnSpc>
                <a:spcPct val="115000"/>
              </a:lnSpc>
              <a:spcBef>
                <a:spcPts val="0"/>
              </a:spcBef>
              <a:spcAft>
                <a:spcPts val="0"/>
              </a:spcAft>
              <a:buClr>
                <a:schemeClr val="accent4"/>
              </a:buClr>
              <a:buSzPts val="2700"/>
              <a:buNone/>
              <a:defRPr sz="2700">
                <a:solidFill>
                  <a:schemeClr val="accent4"/>
                </a:solidFill>
              </a:defRPr>
            </a:lvl3pPr>
            <a:lvl4pPr lvl="3">
              <a:lnSpc>
                <a:spcPct val="115000"/>
              </a:lnSpc>
              <a:spcBef>
                <a:spcPts val="0"/>
              </a:spcBef>
              <a:spcAft>
                <a:spcPts val="0"/>
              </a:spcAft>
              <a:buClr>
                <a:schemeClr val="accent4"/>
              </a:buClr>
              <a:buSzPts val="2700"/>
              <a:buNone/>
              <a:defRPr sz="2700">
                <a:solidFill>
                  <a:schemeClr val="accent4"/>
                </a:solidFill>
              </a:defRPr>
            </a:lvl4pPr>
            <a:lvl5pPr lvl="4">
              <a:lnSpc>
                <a:spcPct val="115000"/>
              </a:lnSpc>
              <a:spcBef>
                <a:spcPts val="0"/>
              </a:spcBef>
              <a:spcAft>
                <a:spcPts val="0"/>
              </a:spcAft>
              <a:buClr>
                <a:schemeClr val="accent4"/>
              </a:buClr>
              <a:buSzPts val="2700"/>
              <a:buNone/>
              <a:defRPr sz="2700">
                <a:solidFill>
                  <a:schemeClr val="accent4"/>
                </a:solidFill>
              </a:defRPr>
            </a:lvl5pPr>
            <a:lvl6pPr lvl="5">
              <a:lnSpc>
                <a:spcPct val="115000"/>
              </a:lnSpc>
              <a:spcBef>
                <a:spcPts val="0"/>
              </a:spcBef>
              <a:spcAft>
                <a:spcPts val="0"/>
              </a:spcAft>
              <a:buClr>
                <a:schemeClr val="accent4"/>
              </a:buClr>
              <a:buSzPts val="2700"/>
              <a:buNone/>
              <a:defRPr sz="2700">
                <a:solidFill>
                  <a:schemeClr val="accent4"/>
                </a:solidFill>
              </a:defRPr>
            </a:lvl6pPr>
            <a:lvl7pPr lvl="6">
              <a:lnSpc>
                <a:spcPct val="115000"/>
              </a:lnSpc>
              <a:spcBef>
                <a:spcPts val="0"/>
              </a:spcBef>
              <a:spcAft>
                <a:spcPts val="0"/>
              </a:spcAft>
              <a:buClr>
                <a:schemeClr val="accent4"/>
              </a:buClr>
              <a:buSzPts val="2700"/>
              <a:buNone/>
              <a:defRPr sz="2700">
                <a:solidFill>
                  <a:schemeClr val="accent4"/>
                </a:solidFill>
              </a:defRPr>
            </a:lvl7pPr>
            <a:lvl8pPr lvl="7">
              <a:lnSpc>
                <a:spcPct val="115000"/>
              </a:lnSpc>
              <a:spcBef>
                <a:spcPts val="0"/>
              </a:spcBef>
              <a:spcAft>
                <a:spcPts val="0"/>
              </a:spcAft>
              <a:buClr>
                <a:schemeClr val="accent4"/>
              </a:buClr>
              <a:buSzPts val="2700"/>
              <a:buNone/>
              <a:defRPr sz="2700">
                <a:solidFill>
                  <a:schemeClr val="accent4"/>
                </a:solidFill>
              </a:defRPr>
            </a:lvl8pPr>
            <a:lvl9pPr lvl="8">
              <a:lnSpc>
                <a:spcPct val="115000"/>
              </a:lnSpc>
              <a:spcBef>
                <a:spcPts val="0"/>
              </a:spcBef>
              <a:spcAft>
                <a:spcPts val="0"/>
              </a:spcAft>
              <a:buClr>
                <a:schemeClr val="accent4"/>
              </a:buClr>
              <a:buSzPts val="2700"/>
              <a:buNone/>
              <a:defRPr sz="2700">
                <a:solidFill>
                  <a:schemeClr val="accent4"/>
                </a:solidFill>
              </a:defRPr>
            </a:lvl9pPr>
          </a:lstStyle>
          <a:p/>
        </p:txBody>
      </p:sp>
      <p:sp>
        <p:nvSpPr>
          <p:cNvPr id="568" name="Google Shape;568;p71"/>
          <p:cNvSpPr txBox="1"/>
          <p:nvPr>
            <p:ph idx="4" type="body"/>
          </p:nvPr>
        </p:nvSpPr>
        <p:spPr>
          <a:xfrm>
            <a:off x="6729984" y="7086600"/>
            <a:ext cx="4827900" cy="2315700"/>
          </a:xfrm>
          <a:prstGeom prst="rect">
            <a:avLst/>
          </a:prstGeom>
        </p:spPr>
        <p:txBody>
          <a:bodyPr anchorCtr="0" anchor="t" bIns="0" lIns="0" spcFirstLastPara="1" rIns="0" wrap="square" tIns="0">
            <a:noAutofit/>
          </a:bodyPr>
          <a:lstStyle>
            <a:lvl1pPr indent="-342900" lvl="0" marL="457200">
              <a:spcBef>
                <a:spcPts val="0"/>
              </a:spcBef>
              <a:spcAft>
                <a:spcPts val="0"/>
              </a:spcAft>
              <a:buClr>
                <a:schemeClr val="accent4"/>
              </a:buClr>
              <a:buSzPts val="1800"/>
              <a:buChar char="•"/>
              <a:defRPr>
                <a:solidFill>
                  <a:schemeClr val="accent4"/>
                </a:solidFill>
              </a:defRPr>
            </a:lvl1pPr>
            <a:lvl2pPr indent="-342900" lvl="1" marL="914400">
              <a:spcBef>
                <a:spcPts val="1000"/>
              </a:spcBef>
              <a:spcAft>
                <a:spcPts val="0"/>
              </a:spcAft>
              <a:buClr>
                <a:schemeClr val="accent4"/>
              </a:buClr>
              <a:buSzPts val="1800"/>
              <a:buChar char="﹘"/>
              <a:defRPr>
                <a:solidFill>
                  <a:schemeClr val="accent4"/>
                </a:solidFill>
              </a:defRPr>
            </a:lvl2pPr>
            <a:lvl3pPr indent="-342900" lvl="2" marL="1371600">
              <a:spcBef>
                <a:spcPts val="1000"/>
              </a:spcBef>
              <a:spcAft>
                <a:spcPts val="0"/>
              </a:spcAft>
              <a:buClr>
                <a:schemeClr val="accent4"/>
              </a:buClr>
              <a:buSzPts val="1800"/>
              <a:buChar char="﹘"/>
              <a:defRPr>
                <a:solidFill>
                  <a:schemeClr val="accent4"/>
                </a:solidFill>
              </a:defRPr>
            </a:lvl3pPr>
            <a:lvl4pPr indent="-342900" lvl="3" marL="1828800">
              <a:spcBef>
                <a:spcPts val="1000"/>
              </a:spcBef>
              <a:spcAft>
                <a:spcPts val="0"/>
              </a:spcAft>
              <a:buClr>
                <a:schemeClr val="accent4"/>
              </a:buClr>
              <a:buSzPts val="1800"/>
              <a:buChar char="﹘"/>
              <a:defRPr>
                <a:solidFill>
                  <a:schemeClr val="accent4"/>
                </a:solidFill>
              </a:defRPr>
            </a:lvl4pPr>
            <a:lvl5pPr indent="-342900" lvl="4" marL="2286000">
              <a:spcBef>
                <a:spcPts val="1000"/>
              </a:spcBef>
              <a:spcAft>
                <a:spcPts val="0"/>
              </a:spcAft>
              <a:buClr>
                <a:schemeClr val="accent4"/>
              </a:buClr>
              <a:buSzPts val="1800"/>
              <a:buChar char="﹘"/>
              <a:defRPr>
                <a:solidFill>
                  <a:schemeClr val="accent4"/>
                </a:solidFill>
              </a:defRPr>
            </a:lvl5pPr>
            <a:lvl6pPr indent="-342900" lvl="5" marL="2743200">
              <a:spcBef>
                <a:spcPts val="1000"/>
              </a:spcBef>
              <a:spcAft>
                <a:spcPts val="0"/>
              </a:spcAft>
              <a:buClr>
                <a:schemeClr val="accent4"/>
              </a:buClr>
              <a:buSzPts val="1800"/>
              <a:buChar char="﹘"/>
              <a:defRPr>
                <a:solidFill>
                  <a:schemeClr val="accent4"/>
                </a:solidFill>
              </a:defRPr>
            </a:lvl6pPr>
            <a:lvl7pPr indent="-342900" lvl="6" marL="3200400">
              <a:spcBef>
                <a:spcPts val="1000"/>
              </a:spcBef>
              <a:spcAft>
                <a:spcPts val="0"/>
              </a:spcAft>
              <a:buClr>
                <a:schemeClr val="accent4"/>
              </a:buClr>
              <a:buSzPts val="1800"/>
              <a:buChar char="﹘"/>
              <a:defRPr>
                <a:solidFill>
                  <a:schemeClr val="accent4"/>
                </a:solidFill>
              </a:defRPr>
            </a:lvl7pPr>
            <a:lvl8pPr indent="-342900" lvl="7" marL="3657600">
              <a:spcBef>
                <a:spcPts val="1000"/>
              </a:spcBef>
              <a:spcAft>
                <a:spcPts val="0"/>
              </a:spcAft>
              <a:buClr>
                <a:schemeClr val="accent4"/>
              </a:buClr>
              <a:buSzPts val="1800"/>
              <a:buChar char="﹘"/>
              <a:defRPr>
                <a:solidFill>
                  <a:schemeClr val="accent4"/>
                </a:solidFill>
              </a:defRPr>
            </a:lvl8pPr>
            <a:lvl9pPr indent="-342900" lvl="8" marL="4114800">
              <a:spcBef>
                <a:spcPts val="1000"/>
              </a:spcBef>
              <a:spcAft>
                <a:spcPts val="1000"/>
              </a:spcAft>
              <a:buClr>
                <a:schemeClr val="accent4"/>
              </a:buClr>
              <a:buSzPts val="1800"/>
              <a:buChar char="﹘"/>
              <a:defRPr>
                <a:solidFill>
                  <a:schemeClr val="accent4"/>
                </a:solidFill>
              </a:defRPr>
            </a:lvl9pPr>
          </a:lstStyle>
          <a:p/>
        </p:txBody>
      </p:sp>
      <p:sp>
        <p:nvSpPr>
          <p:cNvPr id="569" name="Google Shape;569;p71"/>
          <p:cNvSpPr txBox="1"/>
          <p:nvPr>
            <p:ph idx="5" type="title"/>
          </p:nvPr>
        </p:nvSpPr>
        <p:spPr>
          <a:xfrm>
            <a:off x="12298680" y="5897880"/>
            <a:ext cx="4827900" cy="955500"/>
          </a:xfrm>
          <a:prstGeom prst="rect">
            <a:avLst/>
          </a:prstGeom>
        </p:spPr>
        <p:txBody>
          <a:bodyPr anchorCtr="0" anchor="b" bIns="0" lIns="0" spcFirstLastPara="1" rIns="0" wrap="square" tIns="0">
            <a:noAutofit/>
          </a:bodyPr>
          <a:lstStyle>
            <a:lvl1pPr lvl="0">
              <a:lnSpc>
                <a:spcPct val="115000"/>
              </a:lnSpc>
              <a:spcBef>
                <a:spcPts val="0"/>
              </a:spcBef>
              <a:spcAft>
                <a:spcPts val="0"/>
              </a:spcAft>
              <a:buClr>
                <a:schemeClr val="accent4"/>
              </a:buClr>
              <a:buSzPts val="2700"/>
              <a:buNone/>
              <a:defRPr sz="2700">
                <a:solidFill>
                  <a:schemeClr val="accent4"/>
                </a:solidFill>
              </a:defRPr>
            </a:lvl1pPr>
            <a:lvl2pPr lvl="1">
              <a:lnSpc>
                <a:spcPct val="115000"/>
              </a:lnSpc>
              <a:spcBef>
                <a:spcPts val="0"/>
              </a:spcBef>
              <a:spcAft>
                <a:spcPts val="0"/>
              </a:spcAft>
              <a:buClr>
                <a:schemeClr val="accent4"/>
              </a:buClr>
              <a:buSzPts val="2700"/>
              <a:buNone/>
              <a:defRPr sz="2700">
                <a:solidFill>
                  <a:schemeClr val="accent4"/>
                </a:solidFill>
              </a:defRPr>
            </a:lvl2pPr>
            <a:lvl3pPr lvl="2">
              <a:lnSpc>
                <a:spcPct val="115000"/>
              </a:lnSpc>
              <a:spcBef>
                <a:spcPts val="0"/>
              </a:spcBef>
              <a:spcAft>
                <a:spcPts val="0"/>
              </a:spcAft>
              <a:buClr>
                <a:schemeClr val="accent4"/>
              </a:buClr>
              <a:buSzPts val="2700"/>
              <a:buNone/>
              <a:defRPr sz="2700">
                <a:solidFill>
                  <a:schemeClr val="accent4"/>
                </a:solidFill>
              </a:defRPr>
            </a:lvl3pPr>
            <a:lvl4pPr lvl="3">
              <a:lnSpc>
                <a:spcPct val="115000"/>
              </a:lnSpc>
              <a:spcBef>
                <a:spcPts val="0"/>
              </a:spcBef>
              <a:spcAft>
                <a:spcPts val="0"/>
              </a:spcAft>
              <a:buClr>
                <a:schemeClr val="accent4"/>
              </a:buClr>
              <a:buSzPts val="2700"/>
              <a:buNone/>
              <a:defRPr sz="2700">
                <a:solidFill>
                  <a:schemeClr val="accent4"/>
                </a:solidFill>
              </a:defRPr>
            </a:lvl4pPr>
            <a:lvl5pPr lvl="4">
              <a:lnSpc>
                <a:spcPct val="115000"/>
              </a:lnSpc>
              <a:spcBef>
                <a:spcPts val="0"/>
              </a:spcBef>
              <a:spcAft>
                <a:spcPts val="0"/>
              </a:spcAft>
              <a:buClr>
                <a:schemeClr val="accent4"/>
              </a:buClr>
              <a:buSzPts val="2700"/>
              <a:buNone/>
              <a:defRPr sz="2700">
                <a:solidFill>
                  <a:schemeClr val="accent4"/>
                </a:solidFill>
              </a:defRPr>
            </a:lvl5pPr>
            <a:lvl6pPr lvl="5">
              <a:lnSpc>
                <a:spcPct val="115000"/>
              </a:lnSpc>
              <a:spcBef>
                <a:spcPts val="0"/>
              </a:spcBef>
              <a:spcAft>
                <a:spcPts val="0"/>
              </a:spcAft>
              <a:buClr>
                <a:schemeClr val="accent4"/>
              </a:buClr>
              <a:buSzPts val="2700"/>
              <a:buNone/>
              <a:defRPr sz="2700">
                <a:solidFill>
                  <a:schemeClr val="accent4"/>
                </a:solidFill>
              </a:defRPr>
            </a:lvl6pPr>
            <a:lvl7pPr lvl="6">
              <a:lnSpc>
                <a:spcPct val="115000"/>
              </a:lnSpc>
              <a:spcBef>
                <a:spcPts val="0"/>
              </a:spcBef>
              <a:spcAft>
                <a:spcPts val="0"/>
              </a:spcAft>
              <a:buClr>
                <a:schemeClr val="accent4"/>
              </a:buClr>
              <a:buSzPts val="2700"/>
              <a:buNone/>
              <a:defRPr sz="2700">
                <a:solidFill>
                  <a:schemeClr val="accent4"/>
                </a:solidFill>
              </a:defRPr>
            </a:lvl7pPr>
            <a:lvl8pPr lvl="7">
              <a:lnSpc>
                <a:spcPct val="115000"/>
              </a:lnSpc>
              <a:spcBef>
                <a:spcPts val="0"/>
              </a:spcBef>
              <a:spcAft>
                <a:spcPts val="0"/>
              </a:spcAft>
              <a:buClr>
                <a:schemeClr val="accent4"/>
              </a:buClr>
              <a:buSzPts val="2700"/>
              <a:buNone/>
              <a:defRPr sz="2700">
                <a:solidFill>
                  <a:schemeClr val="accent4"/>
                </a:solidFill>
              </a:defRPr>
            </a:lvl8pPr>
            <a:lvl9pPr lvl="8">
              <a:lnSpc>
                <a:spcPct val="115000"/>
              </a:lnSpc>
              <a:spcBef>
                <a:spcPts val="0"/>
              </a:spcBef>
              <a:spcAft>
                <a:spcPts val="0"/>
              </a:spcAft>
              <a:buClr>
                <a:schemeClr val="accent4"/>
              </a:buClr>
              <a:buSzPts val="2700"/>
              <a:buNone/>
              <a:defRPr sz="2700">
                <a:solidFill>
                  <a:schemeClr val="accent4"/>
                </a:solidFill>
              </a:defRPr>
            </a:lvl9pPr>
          </a:lstStyle>
          <a:p/>
        </p:txBody>
      </p:sp>
      <p:sp>
        <p:nvSpPr>
          <p:cNvPr id="570" name="Google Shape;570;p71"/>
          <p:cNvSpPr txBox="1"/>
          <p:nvPr>
            <p:ph idx="6" type="body"/>
          </p:nvPr>
        </p:nvSpPr>
        <p:spPr>
          <a:xfrm>
            <a:off x="12298680" y="7086601"/>
            <a:ext cx="4827900" cy="2315700"/>
          </a:xfrm>
          <a:prstGeom prst="rect">
            <a:avLst/>
          </a:prstGeom>
        </p:spPr>
        <p:txBody>
          <a:bodyPr anchorCtr="0" anchor="t" bIns="0" lIns="0" spcFirstLastPara="1" rIns="0" wrap="square" tIns="0">
            <a:noAutofit/>
          </a:bodyPr>
          <a:lstStyle>
            <a:lvl1pPr indent="-342900" lvl="0" marL="457200">
              <a:spcBef>
                <a:spcPts val="0"/>
              </a:spcBef>
              <a:spcAft>
                <a:spcPts val="0"/>
              </a:spcAft>
              <a:buClr>
                <a:schemeClr val="accent4"/>
              </a:buClr>
              <a:buSzPts val="1800"/>
              <a:buChar char="•"/>
              <a:defRPr>
                <a:solidFill>
                  <a:schemeClr val="accent4"/>
                </a:solidFill>
              </a:defRPr>
            </a:lvl1pPr>
            <a:lvl2pPr indent="-342900" lvl="1" marL="914400">
              <a:spcBef>
                <a:spcPts val="1000"/>
              </a:spcBef>
              <a:spcAft>
                <a:spcPts val="0"/>
              </a:spcAft>
              <a:buClr>
                <a:schemeClr val="accent4"/>
              </a:buClr>
              <a:buSzPts val="1800"/>
              <a:buChar char="﹘"/>
              <a:defRPr>
                <a:solidFill>
                  <a:schemeClr val="accent4"/>
                </a:solidFill>
              </a:defRPr>
            </a:lvl2pPr>
            <a:lvl3pPr indent="-342900" lvl="2" marL="1371600">
              <a:spcBef>
                <a:spcPts val="1000"/>
              </a:spcBef>
              <a:spcAft>
                <a:spcPts val="0"/>
              </a:spcAft>
              <a:buClr>
                <a:schemeClr val="accent4"/>
              </a:buClr>
              <a:buSzPts val="1800"/>
              <a:buChar char="﹘"/>
              <a:defRPr>
                <a:solidFill>
                  <a:schemeClr val="accent4"/>
                </a:solidFill>
              </a:defRPr>
            </a:lvl3pPr>
            <a:lvl4pPr indent="-342900" lvl="3" marL="1828800">
              <a:spcBef>
                <a:spcPts val="1000"/>
              </a:spcBef>
              <a:spcAft>
                <a:spcPts val="0"/>
              </a:spcAft>
              <a:buClr>
                <a:schemeClr val="accent4"/>
              </a:buClr>
              <a:buSzPts val="1800"/>
              <a:buChar char="﹘"/>
              <a:defRPr>
                <a:solidFill>
                  <a:schemeClr val="accent4"/>
                </a:solidFill>
              </a:defRPr>
            </a:lvl4pPr>
            <a:lvl5pPr indent="-342900" lvl="4" marL="2286000">
              <a:spcBef>
                <a:spcPts val="1000"/>
              </a:spcBef>
              <a:spcAft>
                <a:spcPts val="0"/>
              </a:spcAft>
              <a:buClr>
                <a:schemeClr val="accent4"/>
              </a:buClr>
              <a:buSzPts val="1800"/>
              <a:buChar char="﹘"/>
              <a:defRPr>
                <a:solidFill>
                  <a:schemeClr val="accent4"/>
                </a:solidFill>
              </a:defRPr>
            </a:lvl5pPr>
            <a:lvl6pPr indent="-342900" lvl="5" marL="2743200">
              <a:spcBef>
                <a:spcPts val="1000"/>
              </a:spcBef>
              <a:spcAft>
                <a:spcPts val="0"/>
              </a:spcAft>
              <a:buClr>
                <a:schemeClr val="accent4"/>
              </a:buClr>
              <a:buSzPts val="1800"/>
              <a:buChar char="﹘"/>
              <a:defRPr>
                <a:solidFill>
                  <a:schemeClr val="accent4"/>
                </a:solidFill>
              </a:defRPr>
            </a:lvl6pPr>
            <a:lvl7pPr indent="-342900" lvl="6" marL="3200400">
              <a:spcBef>
                <a:spcPts val="1000"/>
              </a:spcBef>
              <a:spcAft>
                <a:spcPts val="0"/>
              </a:spcAft>
              <a:buClr>
                <a:schemeClr val="accent4"/>
              </a:buClr>
              <a:buSzPts val="1800"/>
              <a:buChar char="﹘"/>
              <a:defRPr>
                <a:solidFill>
                  <a:schemeClr val="accent4"/>
                </a:solidFill>
              </a:defRPr>
            </a:lvl7pPr>
            <a:lvl8pPr indent="-342900" lvl="7" marL="3657600">
              <a:spcBef>
                <a:spcPts val="1000"/>
              </a:spcBef>
              <a:spcAft>
                <a:spcPts val="0"/>
              </a:spcAft>
              <a:buClr>
                <a:schemeClr val="accent4"/>
              </a:buClr>
              <a:buSzPts val="1800"/>
              <a:buChar char="﹘"/>
              <a:defRPr>
                <a:solidFill>
                  <a:schemeClr val="accent4"/>
                </a:solidFill>
              </a:defRPr>
            </a:lvl8pPr>
            <a:lvl9pPr indent="-342900" lvl="8" marL="4114800">
              <a:spcBef>
                <a:spcPts val="1000"/>
              </a:spcBef>
              <a:spcAft>
                <a:spcPts val="1000"/>
              </a:spcAft>
              <a:buClr>
                <a:schemeClr val="accent4"/>
              </a:buClr>
              <a:buSzPts val="1800"/>
              <a:buChar char="﹘"/>
              <a:defRPr>
                <a:solidFill>
                  <a:schemeClr val="accent4"/>
                </a:solidFill>
              </a:defRPr>
            </a:lvl9pPr>
          </a:lstStyle>
          <a:p/>
        </p:txBody>
      </p:sp>
      <p:sp>
        <p:nvSpPr>
          <p:cNvPr id="571" name="Google Shape;571;p71"/>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accent4"/>
                </a:solidFill>
                <a:latin typeface="Montserrat SemiBold"/>
                <a:ea typeface="Montserrat SemiBold"/>
                <a:cs typeface="Montserrat SemiBold"/>
                <a:sym typeface="Montserrat SemiBold"/>
              </a:rPr>
              <a:t>‹#›</a:t>
            </a:fld>
            <a:endParaRPr b="1" i="0" sz="900" u="none" cap="none" strike="noStrike">
              <a:solidFill>
                <a:schemeClr val="accent4"/>
              </a:solidFill>
              <a:latin typeface="Montserrat SemiBold"/>
              <a:ea typeface="Montserrat SemiBold"/>
              <a:cs typeface="Montserrat SemiBold"/>
              <a:sym typeface="Montserrat SemiBold"/>
            </a:endParaRPr>
          </a:p>
        </p:txBody>
      </p:sp>
      <p:grpSp>
        <p:nvGrpSpPr>
          <p:cNvPr id="572" name="Google Shape;572;p71"/>
          <p:cNvGrpSpPr/>
          <p:nvPr/>
        </p:nvGrpSpPr>
        <p:grpSpPr>
          <a:xfrm>
            <a:off x="744554" y="9667704"/>
            <a:ext cx="757005" cy="151663"/>
            <a:chOff x="3610015" y="6016276"/>
            <a:chExt cx="1701900" cy="341200"/>
          </a:xfrm>
        </p:grpSpPr>
        <p:grpSp>
          <p:nvGrpSpPr>
            <p:cNvPr id="573" name="Google Shape;573;p71"/>
            <p:cNvGrpSpPr/>
            <p:nvPr/>
          </p:nvGrpSpPr>
          <p:grpSpPr>
            <a:xfrm>
              <a:off x="4234632" y="6027258"/>
              <a:ext cx="1077283" cy="330123"/>
              <a:chOff x="4234632" y="6027258"/>
              <a:chExt cx="1077283" cy="330123"/>
            </a:xfrm>
          </p:grpSpPr>
          <p:sp>
            <p:nvSpPr>
              <p:cNvPr id="574" name="Google Shape;574;p71"/>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575" name="Google Shape;575;p71"/>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576" name="Google Shape;576;p71"/>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577" name="Google Shape;577;p71"/>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578" name="Google Shape;578;p71"/>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579" name="Google Shape;579;p71"/>
          <p:cNvSpPr txBox="1"/>
          <p:nvPr>
            <p:ph idx="7"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solidFill>
                  <a:schemeClr val="accent4"/>
                </a:solidFill>
              </a:defRPr>
            </a:lvl1pPr>
            <a:lvl2pPr lvl="1">
              <a:lnSpc>
                <a:spcPct val="100000"/>
              </a:lnSpc>
              <a:spcBef>
                <a:spcPts val="0"/>
              </a:spcBef>
              <a:spcAft>
                <a:spcPts val="0"/>
              </a:spcAft>
              <a:buNone/>
              <a:defRPr b="0" sz="1400">
                <a:solidFill>
                  <a:schemeClr val="accent4"/>
                </a:solidFill>
              </a:defRPr>
            </a:lvl2pPr>
            <a:lvl3pPr lvl="2">
              <a:lnSpc>
                <a:spcPct val="100000"/>
              </a:lnSpc>
              <a:spcBef>
                <a:spcPts val="0"/>
              </a:spcBef>
              <a:spcAft>
                <a:spcPts val="0"/>
              </a:spcAft>
              <a:buNone/>
              <a:defRPr b="0" sz="1400">
                <a:solidFill>
                  <a:schemeClr val="accent4"/>
                </a:solidFill>
              </a:defRPr>
            </a:lvl3pPr>
            <a:lvl4pPr lvl="3">
              <a:lnSpc>
                <a:spcPct val="100000"/>
              </a:lnSpc>
              <a:spcBef>
                <a:spcPts val="0"/>
              </a:spcBef>
              <a:spcAft>
                <a:spcPts val="0"/>
              </a:spcAft>
              <a:buNone/>
              <a:defRPr b="0" sz="1400">
                <a:solidFill>
                  <a:schemeClr val="accent4"/>
                </a:solidFill>
              </a:defRPr>
            </a:lvl4pPr>
            <a:lvl5pPr lvl="4">
              <a:lnSpc>
                <a:spcPct val="100000"/>
              </a:lnSpc>
              <a:spcBef>
                <a:spcPts val="0"/>
              </a:spcBef>
              <a:spcAft>
                <a:spcPts val="0"/>
              </a:spcAft>
              <a:buNone/>
              <a:defRPr b="0" sz="1400">
                <a:solidFill>
                  <a:schemeClr val="accent4"/>
                </a:solidFill>
              </a:defRPr>
            </a:lvl5pPr>
            <a:lvl6pPr lvl="5">
              <a:lnSpc>
                <a:spcPct val="100000"/>
              </a:lnSpc>
              <a:spcBef>
                <a:spcPts val="0"/>
              </a:spcBef>
              <a:spcAft>
                <a:spcPts val="0"/>
              </a:spcAft>
              <a:buNone/>
              <a:defRPr b="0" sz="1400">
                <a:solidFill>
                  <a:schemeClr val="accent4"/>
                </a:solidFill>
              </a:defRPr>
            </a:lvl6pPr>
            <a:lvl7pPr lvl="6">
              <a:lnSpc>
                <a:spcPct val="100000"/>
              </a:lnSpc>
              <a:spcBef>
                <a:spcPts val="0"/>
              </a:spcBef>
              <a:spcAft>
                <a:spcPts val="0"/>
              </a:spcAft>
              <a:buNone/>
              <a:defRPr b="0" sz="1400">
                <a:solidFill>
                  <a:schemeClr val="accent4"/>
                </a:solidFill>
              </a:defRPr>
            </a:lvl7pPr>
            <a:lvl8pPr lvl="7">
              <a:lnSpc>
                <a:spcPct val="100000"/>
              </a:lnSpc>
              <a:spcBef>
                <a:spcPts val="0"/>
              </a:spcBef>
              <a:spcAft>
                <a:spcPts val="0"/>
              </a:spcAft>
              <a:buNone/>
              <a:defRPr b="0" sz="1400">
                <a:solidFill>
                  <a:schemeClr val="accent4"/>
                </a:solidFill>
              </a:defRPr>
            </a:lvl8pPr>
            <a:lvl9pPr lvl="8">
              <a:lnSpc>
                <a:spcPct val="100000"/>
              </a:lnSpc>
              <a:spcBef>
                <a:spcPts val="0"/>
              </a:spcBef>
              <a:spcAft>
                <a:spcPts val="0"/>
              </a:spcAft>
              <a:buNone/>
              <a:defRPr b="0" sz="1400">
                <a:solidFill>
                  <a:schemeClr val="accent4"/>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980500" y="900300"/>
            <a:ext cx="12735600" cy="8181600"/>
          </a:xfrm>
          <a:prstGeom prst="rect">
            <a:avLst/>
          </a:prstGeom>
        </p:spPr>
        <p:txBody>
          <a:bodyPr anchorCtr="0" anchor="ctr" bIns="167625" lIns="167625" spcFirstLastPara="1" rIns="167625" wrap="square" tIns="167625">
            <a:normAutofit/>
          </a:bodyPr>
          <a:lstStyle>
            <a:lvl1pPr lvl="0">
              <a:spcBef>
                <a:spcPts val="0"/>
              </a:spcBef>
              <a:spcAft>
                <a:spcPts val="0"/>
              </a:spcAft>
              <a:buSzPts val="8800"/>
              <a:buNone/>
              <a:defRPr sz="8800"/>
            </a:lvl1pPr>
            <a:lvl2pPr lvl="1">
              <a:spcBef>
                <a:spcPts val="0"/>
              </a:spcBef>
              <a:spcAft>
                <a:spcPts val="0"/>
              </a:spcAft>
              <a:buSzPts val="8800"/>
              <a:buNone/>
              <a:defRPr sz="8800"/>
            </a:lvl2pPr>
            <a:lvl3pPr lvl="2">
              <a:spcBef>
                <a:spcPts val="0"/>
              </a:spcBef>
              <a:spcAft>
                <a:spcPts val="0"/>
              </a:spcAft>
              <a:buSzPts val="8800"/>
              <a:buNone/>
              <a:defRPr sz="8800"/>
            </a:lvl3pPr>
            <a:lvl4pPr lvl="3">
              <a:spcBef>
                <a:spcPts val="0"/>
              </a:spcBef>
              <a:spcAft>
                <a:spcPts val="0"/>
              </a:spcAft>
              <a:buSzPts val="8800"/>
              <a:buNone/>
              <a:defRPr sz="8800"/>
            </a:lvl4pPr>
            <a:lvl5pPr lvl="4">
              <a:spcBef>
                <a:spcPts val="0"/>
              </a:spcBef>
              <a:spcAft>
                <a:spcPts val="0"/>
              </a:spcAft>
              <a:buSzPts val="8800"/>
              <a:buNone/>
              <a:defRPr sz="8800"/>
            </a:lvl5pPr>
            <a:lvl6pPr lvl="5">
              <a:spcBef>
                <a:spcPts val="0"/>
              </a:spcBef>
              <a:spcAft>
                <a:spcPts val="0"/>
              </a:spcAft>
              <a:buSzPts val="8800"/>
              <a:buNone/>
              <a:defRPr sz="8800"/>
            </a:lvl6pPr>
            <a:lvl7pPr lvl="6">
              <a:spcBef>
                <a:spcPts val="0"/>
              </a:spcBef>
              <a:spcAft>
                <a:spcPts val="0"/>
              </a:spcAft>
              <a:buSzPts val="8800"/>
              <a:buNone/>
              <a:defRPr sz="8800"/>
            </a:lvl7pPr>
            <a:lvl8pPr lvl="7">
              <a:spcBef>
                <a:spcPts val="0"/>
              </a:spcBef>
              <a:spcAft>
                <a:spcPts val="0"/>
              </a:spcAft>
              <a:buSzPts val="8800"/>
              <a:buNone/>
              <a:defRPr sz="8800"/>
            </a:lvl8pPr>
            <a:lvl9pPr lvl="8">
              <a:spcBef>
                <a:spcPts val="0"/>
              </a:spcBef>
              <a:spcAft>
                <a:spcPts val="0"/>
              </a:spcAft>
              <a:buSzPts val="8800"/>
              <a:buNone/>
              <a:defRPr sz="8800"/>
            </a:lvl9pPr>
          </a:lstStyle>
          <a:p/>
        </p:txBody>
      </p:sp>
      <p:sp>
        <p:nvSpPr>
          <p:cNvPr id="34" name="Google Shape;34;p8"/>
          <p:cNvSpPr txBox="1"/>
          <p:nvPr>
            <p:ph idx="12" type="sldNum"/>
          </p:nvPr>
        </p:nvSpPr>
        <p:spPr>
          <a:xfrm>
            <a:off x="16944916" y="9326434"/>
            <a:ext cx="1097400" cy="786900"/>
          </a:xfrm>
          <a:prstGeom prst="rect">
            <a:avLst/>
          </a:prstGeom>
        </p:spPr>
        <p:txBody>
          <a:bodyPr anchorCtr="0" anchor="ctr" bIns="167625" lIns="167625" spcFirstLastPara="1" rIns="167625" wrap="square" tIns="167625">
            <a:normAutofit/>
          </a:bodyPr>
          <a:lstStyle>
            <a:lvl1pPr lvl="0">
              <a:buNone/>
              <a:defRPr sz="1833"/>
            </a:lvl1pPr>
            <a:lvl2pPr lvl="1">
              <a:buNone/>
              <a:defRPr sz="1833"/>
            </a:lvl2pPr>
            <a:lvl3pPr lvl="2">
              <a:buNone/>
              <a:defRPr sz="1833"/>
            </a:lvl3pPr>
            <a:lvl4pPr lvl="3">
              <a:buNone/>
              <a:defRPr sz="1833"/>
            </a:lvl4pPr>
            <a:lvl5pPr lvl="4">
              <a:buNone/>
              <a:defRPr sz="1833"/>
            </a:lvl5pPr>
            <a:lvl6pPr lvl="5">
              <a:buNone/>
              <a:defRPr sz="1833"/>
            </a:lvl6pPr>
            <a:lvl7pPr lvl="6">
              <a:buNone/>
              <a:defRPr sz="1833"/>
            </a:lvl7pPr>
            <a:lvl8pPr lvl="7">
              <a:buNone/>
              <a:defRPr sz="1833"/>
            </a:lvl8pPr>
            <a:lvl9pPr lvl="8">
              <a:buNone/>
              <a:defRPr sz="1833"/>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6_Points (Four)">
  <p:cSld name="TITLE_AND_BODY_2_2_1_2_1_2">
    <p:bg>
      <p:bgPr>
        <a:solidFill>
          <a:schemeClr val="dk1"/>
        </a:solidFill>
      </p:bgPr>
    </p:bg>
    <p:spTree>
      <p:nvGrpSpPr>
        <p:cNvPr id="580" name="Shape 580"/>
        <p:cNvGrpSpPr/>
        <p:nvPr/>
      </p:nvGrpSpPr>
      <p:grpSpPr>
        <a:xfrm>
          <a:off x="0" y="0"/>
          <a:ext cx="0" cy="0"/>
          <a:chOff x="0" y="0"/>
          <a:chExt cx="0" cy="0"/>
        </a:xfrm>
      </p:grpSpPr>
      <p:sp>
        <p:nvSpPr>
          <p:cNvPr id="581" name="Google Shape;581;p72"/>
          <p:cNvSpPr txBox="1"/>
          <p:nvPr>
            <p:ph type="title"/>
          </p:nvPr>
        </p:nvSpPr>
        <p:spPr>
          <a:xfrm>
            <a:off x="1161288" y="5897880"/>
            <a:ext cx="3429000" cy="955500"/>
          </a:xfrm>
          <a:prstGeom prst="rect">
            <a:avLst/>
          </a:prstGeom>
        </p:spPr>
        <p:txBody>
          <a:bodyPr anchorCtr="0" anchor="b" bIns="0" lIns="0" spcFirstLastPara="1" rIns="0" wrap="square" tIns="0">
            <a:noAutofit/>
          </a:bodyPr>
          <a:lstStyle>
            <a:lvl1pPr lvl="0">
              <a:lnSpc>
                <a:spcPct val="115000"/>
              </a:lnSpc>
              <a:spcBef>
                <a:spcPts val="0"/>
              </a:spcBef>
              <a:spcAft>
                <a:spcPts val="0"/>
              </a:spcAft>
              <a:buClr>
                <a:schemeClr val="accent4"/>
              </a:buClr>
              <a:buSzPts val="2700"/>
              <a:buNone/>
              <a:defRPr sz="2700">
                <a:solidFill>
                  <a:schemeClr val="accent4"/>
                </a:solidFill>
              </a:defRPr>
            </a:lvl1pPr>
            <a:lvl2pPr lvl="1">
              <a:lnSpc>
                <a:spcPct val="115000"/>
              </a:lnSpc>
              <a:spcBef>
                <a:spcPts val="0"/>
              </a:spcBef>
              <a:spcAft>
                <a:spcPts val="0"/>
              </a:spcAft>
              <a:buClr>
                <a:schemeClr val="accent4"/>
              </a:buClr>
              <a:buSzPts val="2700"/>
              <a:buNone/>
              <a:defRPr sz="2700">
                <a:solidFill>
                  <a:schemeClr val="accent4"/>
                </a:solidFill>
              </a:defRPr>
            </a:lvl2pPr>
            <a:lvl3pPr lvl="2">
              <a:lnSpc>
                <a:spcPct val="115000"/>
              </a:lnSpc>
              <a:spcBef>
                <a:spcPts val="0"/>
              </a:spcBef>
              <a:spcAft>
                <a:spcPts val="0"/>
              </a:spcAft>
              <a:buClr>
                <a:schemeClr val="accent4"/>
              </a:buClr>
              <a:buSzPts val="2700"/>
              <a:buNone/>
              <a:defRPr sz="2700">
                <a:solidFill>
                  <a:schemeClr val="accent4"/>
                </a:solidFill>
              </a:defRPr>
            </a:lvl3pPr>
            <a:lvl4pPr lvl="3">
              <a:lnSpc>
                <a:spcPct val="115000"/>
              </a:lnSpc>
              <a:spcBef>
                <a:spcPts val="0"/>
              </a:spcBef>
              <a:spcAft>
                <a:spcPts val="0"/>
              </a:spcAft>
              <a:buClr>
                <a:schemeClr val="accent4"/>
              </a:buClr>
              <a:buSzPts val="2700"/>
              <a:buNone/>
              <a:defRPr sz="2700">
                <a:solidFill>
                  <a:schemeClr val="accent4"/>
                </a:solidFill>
              </a:defRPr>
            </a:lvl4pPr>
            <a:lvl5pPr lvl="4">
              <a:lnSpc>
                <a:spcPct val="115000"/>
              </a:lnSpc>
              <a:spcBef>
                <a:spcPts val="0"/>
              </a:spcBef>
              <a:spcAft>
                <a:spcPts val="0"/>
              </a:spcAft>
              <a:buClr>
                <a:schemeClr val="accent4"/>
              </a:buClr>
              <a:buSzPts val="2700"/>
              <a:buNone/>
              <a:defRPr sz="2700">
                <a:solidFill>
                  <a:schemeClr val="accent4"/>
                </a:solidFill>
              </a:defRPr>
            </a:lvl5pPr>
            <a:lvl6pPr lvl="5">
              <a:lnSpc>
                <a:spcPct val="115000"/>
              </a:lnSpc>
              <a:spcBef>
                <a:spcPts val="0"/>
              </a:spcBef>
              <a:spcAft>
                <a:spcPts val="0"/>
              </a:spcAft>
              <a:buClr>
                <a:schemeClr val="accent4"/>
              </a:buClr>
              <a:buSzPts val="2700"/>
              <a:buNone/>
              <a:defRPr sz="2700">
                <a:solidFill>
                  <a:schemeClr val="accent4"/>
                </a:solidFill>
              </a:defRPr>
            </a:lvl6pPr>
            <a:lvl7pPr lvl="6">
              <a:lnSpc>
                <a:spcPct val="115000"/>
              </a:lnSpc>
              <a:spcBef>
                <a:spcPts val="0"/>
              </a:spcBef>
              <a:spcAft>
                <a:spcPts val="0"/>
              </a:spcAft>
              <a:buClr>
                <a:schemeClr val="accent4"/>
              </a:buClr>
              <a:buSzPts val="2700"/>
              <a:buNone/>
              <a:defRPr sz="2700">
                <a:solidFill>
                  <a:schemeClr val="accent4"/>
                </a:solidFill>
              </a:defRPr>
            </a:lvl7pPr>
            <a:lvl8pPr lvl="7">
              <a:lnSpc>
                <a:spcPct val="115000"/>
              </a:lnSpc>
              <a:spcBef>
                <a:spcPts val="0"/>
              </a:spcBef>
              <a:spcAft>
                <a:spcPts val="0"/>
              </a:spcAft>
              <a:buClr>
                <a:schemeClr val="accent4"/>
              </a:buClr>
              <a:buSzPts val="2700"/>
              <a:buNone/>
              <a:defRPr sz="2700">
                <a:solidFill>
                  <a:schemeClr val="accent4"/>
                </a:solidFill>
              </a:defRPr>
            </a:lvl8pPr>
            <a:lvl9pPr lvl="8">
              <a:lnSpc>
                <a:spcPct val="115000"/>
              </a:lnSpc>
              <a:spcBef>
                <a:spcPts val="0"/>
              </a:spcBef>
              <a:spcAft>
                <a:spcPts val="0"/>
              </a:spcAft>
              <a:buClr>
                <a:schemeClr val="accent4"/>
              </a:buClr>
              <a:buSzPts val="2700"/>
              <a:buNone/>
              <a:defRPr sz="2700">
                <a:solidFill>
                  <a:schemeClr val="accent4"/>
                </a:solidFill>
              </a:defRPr>
            </a:lvl9pPr>
          </a:lstStyle>
          <a:p/>
        </p:txBody>
      </p:sp>
      <p:sp>
        <p:nvSpPr>
          <p:cNvPr id="582" name="Google Shape;582;p72"/>
          <p:cNvSpPr txBox="1"/>
          <p:nvPr>
            <p:ph idx="1" type="body"/>
          </p:nvPr>
        </p:nvSpPr>
        <p:spPr>
          <a:xfrm>
            <a:off x="1161288" y="7086600"/>
            <a:ext cx="3429000" cy="2318100"/>
          </a:xfrm>
          <a:prstGeom prst="rect">
            <a:avLst/>
          </a:prstGeom>
        </p:spPr>
        <p:txBody>
          <a:bodyPr anchorCtr="0" anchor="t" bIns="0" lIns="0" spcFirstLastPara="1" rIns="0" wrap="square" tIns="0">
            <a:noAutofit/>
          </a:bodyPr>
          <a:lstStyle>
            <a:lvl1pPr indent="-342900" lvl="0" marL="457200">
              <a:spcBef>
                <a:spcPts val="0"/>
              </a:spcBef>
              <a:spcAft>
                <a:spcPts val="0"/>
              </a:spcAft>
              <a:buClr>
                <a:schemeClr val="accent4"/>
              </a:buClr>
              <a:buSzPts val="1800"/>
              <a:buChar char="•"/>
              <a:defRPr>
                <a:solidFill>
                  <a:schemeClr val="accent4"/>
                </a:solidFill>
              </a:defRPr>
            </a:lvl1pPr>
            <a:lvl2pPr indent="-342900" lvl="1" marL="914400">
              <a:spcBef>
                <a:spcPts val="1000"/>
              </a:spcBef>
              <a:spcAft>
                <a:spcPts val="0"/>
              </a:spcAft>
              <a:buClr>
                <a:schemeClr val="accent4"/>
              </a:buClr>
              <a:buSzPts val="1800"/>
              <a:buChar char="﹘"/>
              <a:defRPr>
                <a:solidFill>
                  <a:schemeClr val="accent4"/>
                </a:solidFill>
              </a:defRPr>
            </a:lvl2pPr>
            <a:lvl3pPr indent="-342900" lvl="2" marL="1371600">
              <a:spcBef>
                <a:spcPts val="1000"/>
              </a:spcBef>
              <a:spcAft>
                <a:spcPts val="0"/>
              </a:spcAft>
              <a:buClr>
                <a:schemeClr val="accent4"/>
              </a:buClr>
              <a:buSzPts val="1800"/>
              <a:buChar char="﹘"/>
              <a:defRPr>
                <a:solidFill>
                  <a:schemeClr val="accent4"/>
                </a:solidFill>
              </a:defRPr>
            </a:lvl3pPr>
            <a:lvl4pPr indent="-342900" lvl="3" marL="1828800">
              <a:spcBef>
                <a:spcPts val="1000"/>
              </a:spcBef>
              <a:spcAft>
                <a:spcPts val="0"/>
              </a:spcAft>
              <a:buClr>
                <a:schemeClr val="accent4"/>
              </a:buClr>
              <a:buSzPts val="1800"/>
              <a:buChar char="﹘"/>
              <a:defRPr>
                <a:solidFill>
                  <a:schemeClr val="accent4"/>
                </a:solidFill>
              </a:defRPr>
            </a:lvl4pPr>
            <a:lvl5pPr indent="-342900" lvl="4" marL="2286000">
              <a:spcBef>
                <a:spcPts val="1000"/>
              </a:spcBef>
              <a:spcAft>
                <a:spcPts val="0"/>
              </a:spcAft>
              <a:buClr>
                <a:schemeClr val="accent4"/>
              </a:buClr>
              <a:buSzPts val="1800"/>
              <a:buChar char="﹘"/>
              <a:defRPr>
                <a:solidFill>
                  <a:schemeClr val="accent4"/>
                </a:solidFill>
              </a:defRPr>
            </a:lvl5pPr>
            <a:lvl6pPr indent="-342900" lvl="5" marL="2743200">
              <a:spcBef>
                <a:spcPts val="1000"/>
              </a:spcBef>
              <a:spcAft>
                <a:spcPts val="0"/>
              </a:spcAft>
              <a:buClr>
                <a:schemeClr val="accent4"/>
              </a:buClr>
              <a:buSzPts val="1800"/>
              <a:buChar char="﹘"/>
              <a:defRPr>
                <a:solidFill>
                  <a:schemeClr val="accent4"/>
                </a:solidFill>
              </a:defRPr>
            </a:lvl6pPr>
            <a:lvl7pPr indent="-342900" lvl="6" marL="3200400">
              <a:spcBef>
                <a:spcPts val="1000"/>
              </a:spcBef>
              <a:spcAft>
                <a:spcPts val="0"/>
              </a:spcAft>
              <a:buClr>
                <a:schemeClr val="accent4"/>
              </a:buClr>
              <a:buSzPts val="1800"/>
              <a:buChar char="﹘"/>
              <a:defRPr>
                <a:solidFill>
                  <a:schemeClr val="accent4"/>
                </a:solidFill>
              </a:defRPr>
            </a:lvl7pPr>
            <a:lvl8pPr indent="-342900" lvl="7" marL="3657600">
              <a:spcBef>
                <a:spcPts val="1000"/>
              </a:spcBef>
              <a:spcAft>
                <a:spcPts val="0"/>
              </a:spcAft>
              <a:buClr>
                <a:schemeClr val="accent4"/>
              </a:buClr>
              <a:buSzPts val="1800"/>
              <a:buChar char="﹘"/>
              <a:defRPr>
                <a:solidFill>
                  <a:schemeClr val="accent4"/>
                </a:solidFill>
              </a:defRPr>
            </a:lvl8pPr>
            <a:lvl9pPr indent="-342900" lvl="8" marL="4114800">
              <a:spcBef>
                <a:spcPts val="1000"/>
              </a:spcBef>
              <a:spcAft>
                <a:spcPts val="1000"/>
              </a:spcAft>
              <a:buClr>
                <a:schemeClr val="accent4"/>
              </a:buClr>
              <a:buSzPts val="1800"/>
              <a:buChar char="﹘"/>
              <a:defRPr>
                <a:solidFill>
                  <a:schemeClr val="accent4"/>
                </a:solidFill>
              </a:defRPr>
            </a:lvl9pPr>
          </a:lstStyle>
          <a:p/>
        </p:txBody>
      </p:sp>
      <p:sp>
        <p:nvSpPr>
          <p:cNvPr id="583" name="Google Shape;583;p72"/>
          <p:cNvSpPr txBox="1"/>
          <p:nvPr>
            <p:ph idx="2"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p:txBody>
      </p:sp>
      <p:sp>
        <p:nvSpPr>
          <p:cNvPr id="584" name="Google Shape;584;p72"/>
          <p:cNvSpPr txBox="1"/>
          <p:nvPr>
            <p:ph idx="3" type="title"/>
          </p:nvPr>
        </p:nvSpPr>
        <p:spPr>
          <a:xfrm>
            <a:off x="5367528" y="5897880"/>
            <a:ext cx="3429000" cy="955500"/>
          </a:xfrm>
          <a:prstGeom prst="rect">
            <a:avLst/>
          </a:prstGeom>
        </p:spPr>
        <p:txBody>
          <a:bodyPr anchorCtr="0" anchor="b" bIns="0" lIns="0" spcFirstLastPara="1" rIns="0" wrap="square" tIns="0">
            <a:noAutofit/>
          </a:bodyPr>
          <a:lstStyle>
            <a:lvl1pPr lvl="0">
              <a:lnSpc>
                <a:spcPct val="115000"/>
              </a:lnSpc>
              <a:spcBef>
                <a:spcPts val="0"/>
              </a:spcBef>
              <a:spcAft>
                <a:spcPts val="0"/>
              </a:spcAft>
              <a:buClr>
                <a:schemeClr val="accent4"/>
              </a:buClr>
              <a:buSzPts val="2700"/>
              <a:buNone/>
              <a:defRPr sz="2700">
                <a:solidFill>
                  <a:schemeClr val="accent4"/>
                </a:solidFill>
              </a:defRPr>
            </a:lvl1pPr>
            <a:lvl2pPr lvl="1">
              <a:lnSpc>
                <a:spcPct val="115000"/>
              </a:lnSpc>
              <a:spcBef>
                <a:spcPts val="0"/>
              </a:spcBef>
              <a:spcAft>
                <a:spcPts val="0"/>
              </a:spcAft>
              <a:buClr>
                <a:schemeClr val="accent4"/>
              </a:buClr>
              <a:buSzPts val="2700"/>
              <a:buNone/>
              <a:defRPr sz="2700">
                <a:solidFill>
                  <a:schemeClr val="accent4"/>
                </a:solidFill>
              </a:defRPr>
            </a:lvl2pPr>
            <a:lvl3pPr lvl="2">
              <a:lnSpc>
                <a:spcPct val="115000"/>
              </a:lnSpc>
              <a:spcBef>
                <a:spcPts val="0"/>
              </a:spcBef>
              <a:spcAft>
                <a:spcPts val="0"/>
              </a:spcAft>
              <a:buClr>
                <a:schemeClr val="accent4"/>
              </a:buClr>
              <a:buSzPts val="2700"/>
              <a:buNone/>
              <a:defRPr sz="2700">
                <a:solidFill>
                  <a:schemeClr val="accent4"/>
                </a:solidFill>
              </a:defRPr>
            </a:lvl3pPr>
            <a:lvl4pPr lvl="3">
              <a:lnSpc>
                <a:spcPct val="115000"/>
              </a:lnSpc>
              <a:spcBef>
                <a:spcPts val="0"/>
              </a:spcBef>
              <a:spcAft>
                <a:spcPts val="0"/>
              </a:spcAft>
              <a:buClr>
                <a:schemeClr val="accent4"/>
              </a:buClr>
              <a:buSzPts val="2700"/>
              <a:buNone/>
              <a:defRPr sz="2700">
                <a:solidFill>
                  <a:schemeClr val="accent4"/>
                </a:solidFill>
              </a:defRPr>
            </a:lvl4pPr>
            <a:lvl5pPr lvl="4">
              <a:lnSpc>
                <a:spcPct val="115000"/>
              </a:lnSpc>
              <a:spcBef>
                <a:spcPts val="0"/>
              </a:spcBef>
              <a:spcAft>
                <a:spcPts val="0"/>
              </a:spcAft>
              <a:buClr>
                <a:schemeClr val="accent4"/>
              </a:buClr>
              <a:buSzPts val="2700"/>
              <a:buNone/>
              <a:defRPr sz="2700">
                <a:solidFill>
                  <a:schemeClr val="accent4"/>
                </a:solidFill>
              </a:defRPr>
            </a:lvl5pPr>
            <a:lvl6pPr lvl="5">
              <a:lnSpc>
                <a:spcPct val="115000"/>
              </a:lnSpc>
              <a:spcBef>
                <a:spcPts val="0"/>
              </a:spcBef>
              <a:spcAft>
                <a:spcPts val="0"/>
              </a:spcAft>
              <a:buClr>
                <a:schemeClr val="accent4"/>
              </a:buClr>
              <a:buSzPts val="2700"/>
              <a:buNone/>
              <a:defRPr sz="2700">
                <a:solidFill>
                  <a:schemeClr val="accent4"/>
                </a:solidFill>
              </a:defRPr>
            </a:lvl6pPr>
            <a:lvl7pPr lvl="6">
              <a:lnSpc>
                <a:spcPct val="115000"/>
              </a:lnSpc>
              <a:spcBef>
                <a:spcPts val="0"/>
              </a:spcBef>
              <a:spcAft>
                <a:spcPts val="0"/>
              </a:spcAft>
              <a:buClr>
                <a:schemeClr val="accent4"/>
              </a:buClr>
              <a:buSzPts val="2700"/>
              <a:buNone/>
              <a:defRPr sz="2700">
                <a:solidFill>
                  <a:schemeClr val="accent4"/>
                </a:solidFill>
              </a:defRPr>
            </a:lvl7pPr>
            <a:lvl8pPr lvl="7">
              <a:lnSpc>
                <a:spcPct val="115000"/>
              </a:lnSpc>
              <a:spcBef>
                <a:spcPts val="0"/>
              </a:spcBef>
              <a:spcAft>
                <a:spcPts val="0"/>
              </a:spcAft>
              <a:buClr>
                <a:schemeClr val="accent4"/>
              </a:buClr>
              <a:buSzPts val="2700"/>
              <a:buNone/>
              <a:defRPr sz="2700">
                <a:solidFill>
                  <a:schemeClr val="accent4"/>
                </a:solidFill>
              </a:defRPr>
            </a:lvl8pPr>
            <a:lvl9pPr lvl="8">
              <a:lnSpc>
                <a:spcPct val="115000"/>
              </a:lnSpc>
              <a:spcBef>
                <a:spcPts val="0"/>
              </a:spcBef>
              <a:spcAft>
                <a:spcPts val="0"/>
              </a:spcAft>
              <a:buClr>
                <a:schemeClr val="accent4"/>
              </a:buClr>
              <a:buSzPts val="2700"/>
              <a:buNone/>
              <a:defRPr sz="2700">
                <a:solidFill>
                  <a:schemeClr val="accent4"/>
                </a:solidFill>
              </a:defRPr>
            </a:lvl9pPr>
          </a:lstStyle>
          <a:p/>
        </p:txBody>
      </p:sp>
      <p:sp>
        <p:nvSpPr>
          <p:cNvPr id="585" name="Google Shape;585;p72"/>
          <p:cNvSpPr txBox="1"/>
          <p:nvPr>
            <p:ph idx="4" type="body"/>
          </p:nvPr>
        </p:nvSpPr>
        <p:spPr>
          <a:xfrm>
            <a:off x="5367528" y="7086600"/>
            <a:ext cx="3429000" cy="2318100"/>
          </a:xfrm>
          <a:prstGeom prst="rect">
            <a:avLst/>
          </a:prstGeom>
        </p:spPr>
        <p:txBody>
          <a:bodyPr anchorCtr="0" anchor="t" bIns="0" lIns="0" spcFirstLastPara="1" rIns="0" wrap="square" tIns="0">
            <a:noAutofit/>
          </a:bodyPr>
          <a:lstStyle>
            <a:lvl1pPr indent="-342900" lvl="0" marL="457200">
              <a:spcBef>
                <a:spcPts val="0"/>
              </a:spcBef>
              <a:spcAft>
                <a:spcPts val="0"/>
              </a:spcAft>
              <a:buClr>
                <a:schemeClr val="accent4"/>
              </a:buClr>
              <a:buSzPts val="1800"/>
              <a:buChar char="•"/>
              <a:defRPr>
                <a:solidFill>
                  <a:schemeClr val="accent4"/>
                </a:solidFill>
              </a:defRPr>
            </a:lvl1pPr>
            <a:lvl2pPr indent="-342900" lvl="1" marL="914400">
              <a:spcBef>
                <a:spcPts val="1000"/>
              </a:spcBef>
              <a:spcAft>
                <a:spcPts val="0"/>
              </a:spcAft>
              <a:buClr>
                <a:schemeClr val="accent4"/>
              </a:buClr>
              <a:buSzPts val="1800"/>
              <a:buChar char="﹘"/>
              <a:defRPr>
                <a:solidFill>
                  <a:schemeClr val="accent4"/>
                </a:solidFill>
              </a:defRPr>
            </a:lvl2pPr>
            <a:lvl3pPr indent="-342900" lvl="2" marL="1371600">
              <a:spcBef>
                <a:spcPts val="1000"/>
              </a:spcBef>
              <a:spcAft>
                <a:spcPts val="0"/>
              </a:spcAft>
              <a:buClr>
                <a:schemeClr val="accent4"/>
              </a:buClr>
              <a:buSzPts val="1800"/>
              <a:buChar char="﹘"/>
              <a:defRPr>
                <a:solidFill>
                  <a:schemeClr val="accent4"/>
                </a:solidFill>
              </a:defRPr>
            </a:lvl3pPr>
            <a:lvl4pPr indent="-342900" lvl="3" marL="1828800">
              <a:spcBef>
                <a:spcPts val="1000"/>
              </a:spcBef>
              <a:spcAft>
                <a:spcPts val="0"/>
              </a:spcAft>
              <a:buClr>
                <a:schemeClr val="accent4"/>
              </a:buClr>
              <a:buSzPts val="1800"/>
              <a:buChar char="﹘"/>
              <a:defRPr>
                <a:solidFill>
                  <a:schemeClr val="accent4"/>
                </a:solidFill>
              </a:defRPr>
            </a:lvl4pPr>
            <a:lvl5pPr indent="-342900" lvl="4" marL="2286000">
              <a:spcBef>
                <a:spcPts val="1000"/>
              </a:spcBef>
              <a:spcAft>
                <a:spcPts val="0"/>
              </a:spcAft>
              <a:buClr>
                <a:schemeClr val="accent4"/>
              </a:buClr>
              <a:buSzPts val="1800"/>
              <a:buChar char="﹘"/>
              <a:defRPr>
                <a:solidFill>
                  <a:schemeClr val="accent4"/>
                </a:solidFill>
              </a:defRPr>
            </a:lvl5pPr>
            <a:lvl6pPr indent="-342900" lvl="5" marL="2743200">
              <a:spcBef>
                <a:spcPts val="1000"/>
              </a:spcBef>
              <a:spcAft>
                <a:spcPts val="0"/>
              </a:spcAft>
              <a:buClr>
                <a:schemeClr val="accent4"/>
              </a:buClr>
              <a:buSzPts val="1800"/>
              <a:buChar char="﹘"/>
              <a:defRPr>
                <a:solidFill>
                  <a:schemeClr val="accent4"/>
                </a:solidFill>
              </a:defRPr>
            </a:lvl6pPr>
            <a:lvl7pPr indent="-342900" lvl="6" marL="3200400">
              <a:spcBef>
                <a:spcPts val="1000"/>
              </a:spcBef>
              <a:spcAft>
                <a:spcPts val="0"/>
              </a:spcAft>
              <a:buClr>
                <a:schemeClr val="accent4"/>
              </a:buClr>
              <a:buSzPts val="1800"/>
              <a:buChar char="﹘"/>
              <a:defRPr>
                <a:solidFill>
                  <a:schemeClr val="accent4"/>
                </a:solidFill>
              </a:defRPr>
            </a:lvl7pPr>
            <a:lvl8pPr indent="-342900" lvl="7" marL="3657600">
              <a:spcBef>
                <a:spcPts val="1000"/>
              </a:spcBef>
              <a:spcAft>
                <a:spcPts val="0"/>
              </a:spcAft>
              <a:buClr>
                <a:schemeClr val="accent4"/>
              </a:buClr>
              <a:buSzPts val="1800"/>
              <a:buChar char="﹘"/>
              <a:defRPr>
                <a:solidFill>
                  <a:schemeClr val="accent4"/>
                </a:solidFill>
              </a:defRPr>
            </a:lvl8pPr>
            <a:lvl9pPr indent="-342900" lvl="8" marL="4114800">
              <a:spcBef>
                <a:spcPts val="1000"/>
              </a:spcBef>
              <a:spcAft>
                <a:spcPts val="1000"/>
              </a:spcAft>
              <a:buClr>
                <a:schemeClr val="accent4"/>
              </a:buClr>
              <a:buSzPts val="1800"/>
              <a:buChar char="﹘"/>
              <a:defRPr>
                <a:solidFill>
                  <a:schemeClr val="accent4"/>
                </a:solidFill>
              </a:defRPr>
            </a:lvl9pPr>
          </a:lstStyle>
          <a:p/>
        </p:txBody>
      </p:sp>
      <p:sp>
        <p:nvSpPr>
          <p:cNvPr id="586" name="Google Shape;586;p72"/>
          <p:cNvSpPr txBox="1"/>
          <p:nvPr>
            <p:ph idx="5" type="title"/>
          </p:nvPr>
        </p:nvSpPr>
        <p:spPr>
          <a:xfrm>
            <a:off x="9573768" y="5897880"/>
            <a:ext cx="3429000" cy="955500"/>
          </a:xfrm>
          <a:prstGeom prst="rect">
            <a:avLst/>
          </a:prstGeom>
        </p:spPr>
        <p:txBody>
          <a:bodyPr anchorCtr="0" anchor="b" bIns="0" lIns="0" spcFirstLastPara="1" rIns="0" wrap="square" tIns="0">
            <a:noAutofit/>
          </a:bodyPr>
          <a:lstStyle>
            <a:lvl1pPr lvl="0">
              <a:lnSpc>
                <a:spcPct val="115000"/>
              </a:lnSpc>
              <a:spcBef>
                <a:spcPts val="0"/>
              </a:spcBef>
              <a:spcAft>
                <a:spcPts val="0"/>
              </a:spcAft>
              <a:buClr>
                <a:schemeClr val="accent4"/>
              </a:buClr>
              <a:buSzPts val="2700"/>
              <a:buNone/>
              <a:defRPr sz="2700">
                <a:solidFill>
                  <a:schemeClr val="accent4"/>
                </a:solidFill>
              </a:defRPr>
            </a:lvl1pPr>
            <a:lvl2pPr lvl="1">
              <a:lnSpc>
                <a:spcPct val="115000"/>
              </a:lnSpc>
              <a:spcBef>
                <a:spcPts val="0"/>
              </a:spcBef>
              <a:spcAft>
                <a:spcPts val="0"/>
              </a:spcAft>
              <a:buClr>
                <a:schemeClr val="accent4"/>
              </a:buClr>
              <a:buSzPts val="2700"/>
              <a:buNone/>
              <a:defRPr sz="2700">
                <a:solidFill>
                  <a:schemeClr val="accent4"/>
                </a:solidFill>
              </a:defRPr>
            </a:lvl2pPr>
            <a:lvl3pPr lvl="2">
              <a:lnSpc>
                <a:spcPct val="115000"/>
              </a:lnSpc>
              <a:spcBef>
                <a:spcPts val="0"/>
              </a:spcBef>
              <a:spcAft>
                <a:spcPts val="0"/>
              </a:spcAft>
              <a:buClr>
                <a:schemeClr val="accent4"/>
              </a:buClr>
              <a:buSzPts val="2700"/>
              <a:buNone/>
              <a:defRPr sz="2700">
                <a:solidFill>
                  <a:schemeClr val="accent4"/>
                </a:solidFill>
              </a:defRPr>
            </a:lvl3pPr>
            <a:lvl4pPr lvl="3">
              <a:lnSpc>
                <a:spcPct val="115000"/>
              </a:lnSpc>
              <a:spcBef>
                <a:spcPts val="0"/>
              </a:spcBef>
              <a:spcAft>
                <a:spcPts val="0"/>
              </a:spcAft>
              <a:buClr>
                <a:schemeClr val="accent4"/>
              </a:buClr>
              <a:buSzPts val="2700"/>
              <a:buNone/>
              <a:defRPr sz="2700">
                <a:solidFill>
                  <a:schemeClr val="accent4"/>
                </a:solidFill>
              </a:defRPr>
            </a:lvl4pPr>
            <a:lvl5pPr lvl="4">
              <a:lnSpc>
                <a:spcPct val="115000"/>
              </a:lnSpc>
              <a:spcBef>
                <a:spcPts val="0"/>
              </a:spcBef>
              <a:spcAft>
                <a:spcPts val="0"/>
              </a:spcAft>
              <a:buClr>
                <a:schemeClr val="accent4"/>
              </a:buClr>
              <a:buSzPts val="2700"/>
              <a:buNone/>
              <a:defRPr sz="2700">
                <a:solidFill>
                  <a:schemeClr val="accent4"/>
                </a:solidFill>
              </a:defRPr>
            </a:lvl5pPr>
            <a:lvl6pPr lvl="5">
              <a:lnSpc>
                <a:spcPct val="115000"/>
              </a:lnSpc>
              <a:spcBef>
                <a:spcPts val="0"/>
              </a:spcBef>
              <a:spcAft>
                <a:spcPts val="0"/>
              </a:spcAft>
              <a:buClr>
                <a:schemeClr val="accent4"/>
              </a:buClr>
              <a:buSzPts val="2700"/>
              <a:buNone/>
              <a:defRPr sz="2700">
                <a:solidFill>
                  <a:schemeClr val="accent4"/>
                </a:solidFill>
              </a:defRPr>
            </a:lvl6pPr>
            <a:lvl7pPr lvl="6">
              <a:lnSpc>
                <a:spcPct val="115000"/>
              </a:lnSpc>
              <a:spcBef>
                <a:spcPts val="0"/>
              </a:spcBef>
              <a:spcAft>
                <a:spcPts val="0"/>
              </a:spcAft>
              <a:buClr>
                <a:schemeClr val="accent4"/>
              </a:buClr>
              <a:buSzPts val="2700"/>
              <a:buNone/>
              <a:defRPr sz="2700">
                <a:solidFill>
                  <a:schemeClr val="accent4"/>
                </a:solidFill>
              </a:defRPr>
            </a:lvl7pPr>
            <a:lvl8pPr lvl="7">
              <a:lnSpc>
                <a:spcPct val="115000"/>
              </a:lnSpc>
              <a:spcBef>
                <a:spcPts val="0"/>
              </a:spcBef>
              <a:spcAft>
                <a:spcPts val="0"/>
              </a:spcAft>
              <a:buClr>
                <a:schemeClr val="accent4"/>
              </a:buClr>
              <a:buSzPts val="2700"/>
              <a:buNone/>
              <a:defRPr sz="2700">
                <a:solidFill>
                  <a:schemeClr val="accent4"/>
                </a:solidFill>
              </a:defRPr>
            </a:lvl8pPr>
            <a:lvl9pPr lvl="8">
              <a:lnSpc>
                <a:spcPct val="115000"/>
              </a:lnSpc>
              <a:spcBef>
                <a:spcPts val="0"/>
              </a:spcBef>
              <a:spcAft>
                <a:spcPts val="0"/>
              </a:spcAft>
              <a:buClr>
                <a:schemeClr val="accent4"/>
              </a:buClr>
              <a:buSzPts val="2700"/>
              <a:buNone/>
              <a:defRPr sz="2700">
                <a:solidFill>
                  <a:schemeClr val="accent4"/>
                </a:solidFill>
              </a:defRPr>
            </a:lvl9pPr>
          </a:lstStyle>
          <a:p/>
        </p:txBody>
      </p:sp>
      <p:sp>
        <p:nvSpPr>
          <p:cNvPr id="587" name="Google Shape;587;p72"/>
          <p:cNvSpPr txBox="1"/>
          <p:nvPr>
            <p:ph idx="6" type="body"/>
          </p:nvPr>
        </p:nvSpPr>
        <p:spPr>
          <a:xfrm>
            <a:off x="9573768" y="7086600"/>
            <a:ext cx="3429000" cy="2318100"/>
          </a:xfrm>
          <a:prstGeom prst="rect">
            <a:avLst/>
          </a:prstGeom>
        </p:spPr>
        <p:txBody>
          <a:bodyPr anchorCtr="0" anchor="t" bIns="0" lIns="0" spcFirstLastPara="1" rIns="0" wrap="square" tIns="0">
            <a:noAutofit/>
          </a:bodyPr>
          <a:lstStyle>
            <a:lvl1pPr indent="-342900" lvl="0" marL="457200">
              <a:spcBef>
                <a:spcPts val="0"/>
              </a:spcBef>
              <a:spcAft>
                <a:spcPts val="0"/>
              </a:spcAft>
              <a:buClr>
                <a:schemeClr val="accent4"/>
              </a:buClr>
              <a:buSzPts val="1800"/>
              <a:buChar char="•"/>
              <a:defRPr>
                <a:solidFill>
                  <a:schemeClr val="accent4"/>
                </a:solidFill>
              </a:defRPr>
            </a:lvl1pPr>
            <a:lvl2pPr indent="-342900" lvl="1" marL="914400">
              <a:spcBef>
                <a:spcPts val="1000"/>
              </a:spcBef>
              <a:spcAft>
                <a:spcPts val="0"/>
              </a:spcAft>
              <a:buClr>
                <a:schemeClr val="accent4"/>
              </a:buClr>
              <a:buSzPts val="1800"/>
              <a:buChar char="﹘"/>
              <a:defRPr>
                <a:solidFill>
                  <a:schemeClr val="accent4"/>
                </a:solidFill>
              </a:defRPr>
            </a:lvl2pPr>
            <a:lvl3pPr indent="-342900" lvl="2" marL="1371600">
              <a:spcBef>
                <a:spcPts val="1000"/>
              </a:spcBef>
              <a:spcAft>
                <a:spcPts val="0"/>
              </a:spcAft>
              <a:buClr>
                <a:schemeClr val="accent4"/>
              </a:buClr>
              <a:buSzPts val="1800"/>
              <a:buChar char="﹘"/>
              <a:defRPr>
                <a:solidFill>
                  <a:schemeClr val="accent4"/>
                </a:solidFill>
              </a:defRPr>
            </a:lvl3pPr>
            <a:lvl4pPr indent="-342900" lvl="3" marL="1828800">
              <a:spcBef>
                <a:spcPts val="1000"/>
              </a:spcBef>
              <a:spcAft>
                <a:spcPts val="0"/>
              </a:spcAft>
              <a:buClr>
                <a:schemeClr val="accent4"/>
              </a:buClr>
              <a:buSzPts val="1800"/>
              <a:buChar char="﹘"/>
              <a:defRPr>
                <a:solidFill>
                  <a:schemeClr val="accent4"/>
                </a:solidFill>
              </a:defRPr>
            </a:lvl4pPr>
            <a:lvl5pPr indent="-342900" lvl="4" marL="2286000">
              <a:spcBef>
                <a:spcPts val="1000"/>
              </a:spcBef>
              <a:spcAft>
                <a:spcPts val="0"/>
              </a:spcAft>
              <a:buClr>
                <a:schemeClr val="accent4"/>
              </a:buClr>
              <a:buSzPts val="1800"/>
              <a:buChar char="﹘"/>
              <a:defRPr>
                <a:solidFill>
                  <a:schemeClr val="accent4"/>
                </a:solidFill>
              </a:defRPr>
            </a:lvl5pPr>
            <a:lvl6pPr indent="-342900" lvl="5" marL="2743200">
              <a:spcBef>
                <a:spcPts val="1000"/>
              </a:spcBef>
              <a:spcAft>
                <a:spcPts val="0"/>
              </a:spcAft>
              <a:buClr>
                <a:schemeClr val="accent4"/>
              </a:buClr>
              <a:buSzPts val="1800"/>
              <a:buChar char="﹘"/>
              <a:defRPr>
                <a:solidFill>
                  <a:schemeClr val="accent4"/>
                </a:solidFill>
              </a:defRPr>
            </a:lvl6pPr>
            <a:lvl7pPr indent="-342900" lvl="6" marL="3200400">
              <a:spcBef>
                <a:spcPts val="1000"/>
              </a:spcBef>
              <a:spcAft>
                <a:spcPts val="0"/>
              </a:spcAft>
              <a:buClr>
                <a:schemeClr val="accent4"/>
              </a:buClr>
              <a:buSzPts val="1800"/>
              <a:buChar char="﹘"/>
              <a:defRPr>
                <a:solidFill>
                  <a:schemeClr val="accent4"/>
                </a:solidFill>
              </a:defRPr>
            </a:lvl7pPr>
            <a:lvl8pPr indent="-342900" lvl="7" marL="3657600">
              <a:spcBef>
                <a:spcPts val="1000"/>
              </a:spcBef>
              <a:spcAft>
                <a:spcPts val="0"/>
              </a:spcAft>
              <a:buClr>
                <a:schemeClr val="accent4"/>
              </a:buClr>
              <a:buSzPts val="1800"/>
              <a:buChar char="﹘"/>
              <a:defRPr>
                <a:solidFill>
                  <a:schemeClr val="accent4"/>
                </a:solidFill>
              </a:defRPr>
            </a:lvl8pPr>
            <a:lvl9pPr indent="-342900" lvl="8" marL="4114800">
              <a:spcBef>
                <a:spcPts val="1000"/>
              </a:spcBef>
              <a:spcAft>
                <a:spcPts val="1000"/>
              </a:spcAft>
              <a:buClr>
                <a:schemeClr val="accent4"/>
              </a:buClr>
              <a:buSzPts val="1800"/>
              <a:buChar char="﹘"/>
              <a:defRPr>
                <a:solidFill>
                  <a:schemeClr val="accent4"/>
                </a:solidFill>
              </a:defRPr>
            </a:lvl9pPr>
          </a:lstStyle>
          <a:p/>
        </p:txBody>
      </p:sp>
      <p:sp>
        <p:nvSpPr>
          <p:cNvPr id="588" name="Google Shape;588;p72"/>
          <p:cNvSpPr txBox="1"/>
          <p:nvPr>
            <p:ph idx="7" type="title"/>
          </p:nvPr>
        </p:nvSpPr>
        <p:spPr>
          <a:xfrm>
            <a:off x="13780008" y="5897880"/>
            <a:ext cx="3429000" cy="955500"/>
          </a:xfrm>
          <a:prstGeom prst="rect">
            <a:avLst/>
          </a:prstGeom>
        </p:spPr>
        <p:txBody>
          <a:bodyPr anchorCtr="0" anchor="b" bIns="0" lIns="0" spcFirstLastPara="1" rIns="0" wrap="square" tIns="0">
            <a:noAutofit/>
          </a:bodyPr>
          <a:lstStyle>
            <a:lvl1pPr lvl="0">
              <a:lnSpc>
                <a:spcPct val="115000"/>
              </a:lnSpc>
              <a:spcBef>
                <a:spcPts val="0"/>
              </a:spcBef>
              <a:spcAft>
                <a:spcPts val="0"/>
              </a:spcAft>
              <a:buClr>
                <a:schemeClr val="accent4"/>
              </a:buClr>
              <a:buSzPts val="2700"/>
              <a:buNone/>
              <a:defRPr sz="2700">
                <a:solidFill>
                  <a:schemeClr val="accent4"/>
                </a:solidFill>
              </a:defRPr>
            </a:lvl1pPr>
            <a:lvl2pPr lvl="1">
              <a:lnSpc>
                <a:spcPct val="115000"/>
              </a:lnSpc>
              <a:spcBef>
                <a:spcPts val="0"/>
              </a:spcBef>
              <a:spcAft>
                <a:spcPts val="0"/>
              </a:spcAft>
              <a:buClr>
                <a:schemeClr val="accent4"/>
              </a:buClr>
              <a:buSzPts val="2700"/>
              <a:buNone/>
              <a:defRPr sz="2700">
                <a:solidFill>
                  <a:schemeClr val="accent4"/>
                </a:solidFill>
              </a:defRPr>
            </a:lvl2pPr>
            <a:lvl3pPr lvl="2">
              <a:lnSpc>
                <a:spcPct val="115000"/>
              </a:lnSpc>
              <a:spcBef>
                <a:spcPts val="0"/>
              </a:spcBef>
              <a:spcAft>
                <a:spcPts val="0"/>
              </a:spcAft>
              <a:buClr>
                <a:schemeClr val="accent4"/>
              </a:buClr>
              <a:buSzPts val="2700"/>
              <a:buNone/>
              <a:defRPr sz="2700">
                <a:solidFill>
                  <a:schemeClr val="accent4"/>
                </a:solidFill>
              </a:defRPr>
            </a:lvl3pPr>
            <a:lvl4pPr lvl="3">
              <a:lnSpc>
                <a:spcPct val="115000"/>
              </a:lnSpc>
              <a:spcBef>
                <a:spcPts val="0"/>
              </a:spcBef>
              <a:spcAft>
                <a:spcPts val="0"/>
              </a:spcAft>
              <a:buClr>
                <a:schemeClr val="accent4"/>
              </a:buClr>
              <a:buSzPts val="2700"/>
              <a:buNone/>
              <a:defRPr sz="2700">
                <a:solidFill>
                  <a:schemeClr val="accent4"/>
                </a:solidFill>
              </a:defRPr>
            </a:lvl4pPr>
            <a:lvl5pPr lvl="4">
              <a:lnSpc>
                <a:spcPct val="115000"/>
              </a:lnSpc>
              <a:spcBef>
                <a:spcPts val="0"/>
              </a:spcBef>
              <a:spcAft>
                <a:spcPts val="0"/>
              </a:spcAft>
              <a:buClr>
                <a:schemeClr val="accent4"/>
              </a:buClr>
              <a:buSzPts val="2700"/>
              <a:buNone/>
              <a:defRPr sz="2700">
                <a:solidFill>
                  <a:schemeClr val="accent4"/>
                </a:solidFill>
              </a:defRPr>
            </a:lvl5pPr>
            <a:lvl6pPr lvl="5">
              <a:lnSpc>
                <a:spcPct val="115000"/>
              </a:lnSpc>
              <a:spcBef>
                <a:spcPts val="0"/>
              </a:spcBef>
              <a:spcAft>
                <a:spcPts val="0"/>
              </a:spcAft>
              <a:buClr>
                <a:schemeClr val="accent4"/>
              </a:buClr>
              <a:buSzPts val="2700"/>
              <a:buNone/>
              <a:defRPr sz="2700">
                <a:solidFill>
                  <a:schemeClr val="accent4"/>
                </a:solidFill>
              </a:defRPr>
            </a:lvl6pPr>
            <a:lvl7pPr lvl="6">
              <a:lnSpc>
                <a:spcPct val="115000"/>
              </a:lnSpc>
              <a:spcBef>
                <a:spcPts val="0"/>
              </a:spcBef>
              <a:spcAft>
                <a:spcPts val="0"/>
              </a:spcAft>
              <a:buClr>
                <a:schemeClr val="accent4"/>
              </a:buClr>
              <a:buSzPts val="2700"/>
              <a:buNone/>
              <a:defRPr sz="2700">
                <a:solidFill>
                  <a:schemeClr val="accent4"/>
                </a:solidFill>
              </a:defRPr>
            </a:lvl7pPr>
            <a:lvl8pPr lvl="7">
              <a:lnSpc>
                <a:spcPct val="115000"/>
              </a:lnSpc>
              <a:spcBef>
                <a:spcPts val="0"/>
              </a:spcBef>
              <a:spcAft>
                <a:spcPts val="0"/>
              </a:spcAft>
              <a:buClr>
                <a:schemeClr val="accent4"/>
              </a:buClr>
              <a:buSzPts val="2700"/>
              <a:buNone/>
              <a:defRPr sz="2700">
                <a:solidFill>
                  <a:schemeClr val="accent4"/>
                </a:solidFill>
              </a:defRPr>
            </a:lvl8pPr>
            <a:lvl9pPr lvl="8">
              <a:lnSpc>
                <a:spcPct val="115000"/>
              </a:lnSpc>
              <a:spcBef>
                <a:spcPts val="0"/>
              </a:spcBef>
              <a:spcAft>
                <a:spcPts val="0"/>
              </a:spcAft>
              <a:buClr>
                <a:schemeClr val="accent4"/>
              </a:buClr>
              <a:buSzPts val="2700"/>
              <a:buNone/>
              <a:defRPr sz="2700">
                <a:solidFill>
                  <a:schemeClr val="accent4"/>
                </a:solidFill>
              </a:defRPr>
            </a:lvl9pPr>
          </a:lstStyle>
          <a:p/>
        </p:txBody>
      </p:sp>
      <p:sp>
        <p:nvSpPr>
          <p:cNvPr id="589" name="Google Shape;589;p72"/>
          <p:cNvSpPr txBox="1"/>
          <p:nvPr>
            <p:ph idx="8" type="body"/>
          </p:nvPr>
        </p:nvSpPr>
        <p:spPr>
          <a:xfrm>
            <a:off x="13780008" y="7086600"/>
            <a:ext cx="3429000" cy="2318100"/>
          </a:xfrm>
          <a:prstGeom prst="rect">
            <a:avLst/>
          </a:prstGeom>
        </p:spPr>
        <p:txBody>
          <a:bodyPr anchorCtr="0" anchor="t" bIns="0" lIns="0" spcFirstLastPara="1" rIns="0" wrap="square" tIns="0">
            <a:noAutofit/>
          </a:bodyPr>
          <a:lstStyle>
            <a:lvl1pPr indent="-342900" lvl="0" marL="457200">
              <a:spcBef>
                <a:spcPts val="0"/>
              </a:spcBef>
              <a:spcAft>
                <a:spcPts val="0"/>
              </a:spcAft>
              <a:buClr>
                <a:schemeClr val="accent4"/>
              </a:buClr>
              <a:buSzPts val="1800"/>
              <a:buChar char="•"/>
              <a:defRPr>
                <a:solidFill>
                  <a:schemeClr val="accent4"/>
                </a:solidFill>
              </a:defRPr>
            </a:lvl1pPr>
            <a:lvl2pPr indent="-342900" lvl="1" marL="914400">
              <a:spcBef>
                <a:spcPts val="1000"/>
              </a:spcBef>
              <a:spcAft>
                <a:spcPts val="0"/>
              </a:spcAft>
              <a:buClr>
                <a:schemeClr val="accent4"/>
              </a:buClr>
              <a:buSzPts val="1800"/>
              <a:buChar char="﹘"/>
              <a:defRPr>
                <a:solidFill>
                  <a:schemeClr val="accent4"/>
                </a:solidFill>
              </a:defRPr>
            </a:lvl2pPr>
            <a:lvl3pPr indent="-342900" lvl="2" marL="1371600">
              <a:spcBef>
                <a:spcPts val="1000"/>
              </a:spcBef>
              <a:spcAft>
                <a:spcPts val="0"/>
              </a:spcAft>
              <a:buClr>
                <a:schemeClr val="accent4"/>
              </a:buClr>
              <a:buSzPts val="1800"/>
              <a:buChar char="﹘"/>
              <a:defRPr>
                <a:solidFill>
                  <a:schemeClr val="accent4"/>
                </a:solidFill>
              </a:defRPr>
            </a:lvl3pPr>
            <a:lvl4pPr indent="-342900" lvl="3" marL="1828800">
              <a:spcBef>
                <a:spcPts val="1000"/>
              </a:spcBef>
              <a:spcAft>
                <a:spcPts val="0"/>
              </a:spcAft>
              <a:buClr>
                <a:schemeClr val="accent4"/>
              </a:buClr>
              <a:buSzPts val="1800"/>
              <a:buChar char="﹘"/>
              <a:defRPr>
                <a:solidFill>
                  <a:schemeClr val="accent4"/>
                </a:solidFill>
              </a:defRPr>
            </a:lvl4pPr>
            <a:lvl5pPr indent="-342900" lvl="4" marL="2286000">
              <a:spcBef>
                <a:spcPts val="1000"/>
              </a:spcBef>
              <a:spcAft>
                <a:spcPts val="0"/>
              </a:spcAft>
              <a:buClr>
                <a:schemeClr val="accent4"/>
              </a:buClr>
              <a:buSzPts val="1800"/>
              <a:buChar char="﹘"/>
              <a:defRPr>
                <a:solidFill>
                  <a:schemeClr val="accent4"/>
                </a:solidFill>
              </a:defRPr>
            </a:lvl5pPr>
            <a:lvl6pPr indent="-342900" lvl="5" marL="2743200">
              <a:spcBef>
                <a:spcPts val="1000"/>
              </a:spcBef>
              <a:spcAft>
                <a:spcPts val="0"/>
              </a:spcAft>
              <a:buClr>
                <a:schemeClr val="accent4"/>
              </a:buClr>
              <a:buSzPts val="1800"/>
              <a:buChar char="﹘"/>
              <a:defRPr>
                <a:solidFill>
                  <a:schemeClr val="accent4"/>
                </a:solidFill>
              </a:defRPr>
            </a:lvl6pPr>
            <a:lvl7pPr indent="-342900" lvl="6" marL="3200400">
              <a:spcBef>
                <a:spcPts val="1000"/>
              </a:spcBef>
              <a:spcAft>
                <a:spcPts val="0"/>
              </a:spcAft>
              <a:buClr>
                <a:schemeClr val="accent4"/>
              </a:buClr>
              <a:buSzPts val="1800"/>
              <a:buChar char="﹘"/>
              <a:defRPr>
                <a:solidFill>
                  <a:schemeClr val="accent4"/>
                </a:solidFill>
              </a:defRPr>
            </a:lvl7pPr>
            <a:lvl8pPr indent="-342900" lvl="7" marL="3657600">
              <a:spcBef>
                <a:spcPts val="1000"/>
              </a:spcBef>
              <a:spcAft>
                <a:spcPts val="0"/>
              </a:spcAft>
              <a:buClr>
                <a:schemeClr val="accent4"/>
              </a:buClr>
              <a:buSzPts val="1800"/>
              <a:buChar char="﹘"/>
              <a:defRPr>
                <a:solidFill>
                  <a:schemeClr val="accent4"/>
                </a:solidFill>
              </a:defRPr>
            </a:lvl8pPr>
            <a:lvl9pPr indent="-342900" lvl="8" marL="4114800">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9_Big Stat">
  <p:cSld name="TITLE_1_3">
    <p:bg>
      <p:bgPr>
        <a:solidFill>
          <a:schemeClr val="dk1"/>
        </a:solidFill>
      </p:bgPr>
    </p:bg>
    <p:spTree>
      <p:nvGrpSpPr>
        <p:cNvPr id="590" name="Shape 590"/>
        <p:cNvGrpSpPr/>
        <p:nvPr/>
      </p:nvGrpSpPr>
      <p:grpSpPr>
        <a:xfrm>
          <a:off x="0" y="0"/>
          <a:ext cx="0" cy="0"/>
          <a:chOff x="0" y="0"/>
          <a:chExt cx="0" cy="0"/>
        </a:xfrm>
      </p:grpSpPr>
      <p:sp>
        <p:nvSpPr>
          <p:cNvPr id="591" name="Google Shape;591;p73"/>
          <p:cNvSpPr txBox="1"/>
          <p:nvPr>
            <p:ph idx="1"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p:txBody>
      </p:sp>
      <p:sp>
        <p:nvSpPr>
          <p:cNvPr id="592" name="Google Shape;592;p73"/>
          <p:cNvSpPr txBox="1"/>
          <p:nvPr>
            <p:ph type="ctrTitle"/>
          </p:nvPr>
        </p:nvSpPr>
        <p:spPr>
          <a:xfrm>
            <a:off x="1527050" y="3383275"/>
            <a:ext cx="15222600" cy="2201700"/>
          </a:xfrm>
          <a:prstGeom prst="rect">
            <a:avLst/>
          </a:prstGeom>
        </p:spPr>
        <p:txBody>
          <a:bodyPr anchorCtr="0" anchor="b" bIns="0" lIns="0" spcFirstLastPara="1" rIns="0" wrap="square" tIns="0">
            <a:noAutofit/>
          </a:bodyPr>
          <a:lstStyle>
            <a:lvl1pPr lvl="0" algn="ctr">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algn="ctr">
              <a:spcBef>
                <a:spcPts val="0"/>
              </a:spcBef>
              <a:spcAft>
                <a:spcPts val="0"/>
              </a:spcAft>
              <a:buClr>
                <a:schemeClr val="accent4"/>
              </a:buClr>
              <a:buSzPts val="14600"/>
              <a:buNone/>
              <a:defRPr sz="14600">
                <a:solidFill>
                  <a:schemeClr val="accent4"/>
                </a:solidFill>
              </a:defRPr>
            </a:lvl2pPr>
            <a:lvl3pPr lvl="2" algn="ctr">
              <a:spcBef>
                <a:spcPts val="0"/>
              </a:spcBef>
              <a:spcAft>
                <a:spcPts val="0"/>
              </a:spcAft>
              <a:buClr>
                <a:schemeClr val="accent4"/>
              </a:buClr>
              <a:buSzPts val="14600"/>
              <a:buNone/>
              <a:defRPr sz="14600">
                <a:solidFill>
                  <a:schemeClr val="accent4"/>
                </a:solidFill>
              </a:defRPr>
            </a:lvl3pPr>
            <a:lvl4pPr lvl="3" algn="ctr">
              <a:spcBef>
                <a:spcPts val="0"/>
              </a:spcBef>
              <a:spcAft>
                <a:spcPts val="0"/>
              </a:spcAft>
              <a:buClr>
                <a:schemeClr val="accent4"/>
              </a:buClr>
              <a:buSzPts val="14600"/>
              <a:buNone/>
              <a:defRPr sz="14600">
                <a:solidFill>
                  <a:schemeClr val="accent4"/>
                </a:solidFill>
              </a:defRPr>
            </a:lvl4pPr>
            <a:lvl5pPr lvl="4" algn="ctr">
              <a:spcBef>
                <a:spcPts val="0"/>
              </a:spcBef>
              <a:spcAft>
                <a:spcPts val="0"/>
              </a:spcAft>
              <a:buClr>
                <a:schemeClr val="accent4"/>
              </a:buClr>
              <a:buSzPts val="14600"/>
              <a:buNone/>
              <a:defRPr sz="14600">
                <a:solidFill>
                  <a:schemeClr val="accent4"/>
                </a:solidFill>
              </a:defRPr>
            </a:lvl5pPr>
            <a:lvl6pPr lvl="5" algn="ctr">
              <a:spcBef>
                <a:spcPts val="0"/>
              </a:spcBef>
              <a:spcAft>
                <a:spcPts val="0"/>
              </a:spcAft>
              <a:buClr>
                <a:schemeClr val="accent4"/>
              </a:buClr>
              <a:buSzPts val="14600"/>
              <a:buNone/>
              <a:defRPr sz="14600">
                <a:solidFill>
                  <a:schemeClr val="accent4"/>
                </a:solidFill>
              </a:defRPr>
            </a:lvl6pPr>
            <a:lvl7pPr lvl="6" algn="ctr">
              <a:spcBef>
                <a:spcPts val="0"/>
              </a:spcBef>
              <a:spcAft>
                <a:spcPts val="0"/>
              </a:spcAft>
              <a:buClr>
                <a:schemeClr val="accent4"/>
              </a:buClr>
              <a:buSzPts val="14600"/>
              <a:buNone/>
              <a:defRPr sz="14600">
                <a:solidFill>
                  <a:schemeClr val="accent4"/>
                </a:solidFill>
              </a:defRPr>
            </a:lvl7pPr>
            <a:lvl8pPr lvl="7" algn="ctr">
              <a:spcBef>
                <a:spcPts val="0"/>
              </a:spcBef>
              <a:spcAft>
                <a:spcPts val="0"/>
              </a:spcAft>
              <a:buClr>
                <a:schemeClr val="accent4"/>
              </a:buClr>
              <a:buSzPts val="14600"/>
              <a:buNone/>
              <a:defRPr sz="14600">
                <a:solidFill>
                  <a:schemeClr val="accent4"/>
                </a:solidFill>
              </a:defRPr>
            </a:lvl8pPr>
            <a:lvl9pPr lvl="8" algn="ctr">
              <a:spcBef>
                <a:spcPts val="0"/>
              </a:spcBef>
              <a:spcAft>
                <a:spcPts val="0"/>
              </a:spcAft>
              <a:buClr>
                <a:schemeClr val="accent4"/>
              </a:buClr>
              <a:buSzPts val="14600"/>
              <a:buNone/>
              <a:defRPr sz="14600">
                <a:solidFill>
                  <a:schemeClr val="accent4"/>
                </a:solidFill>
              </a:defRPr>
            </a:lvl9pPr>
          </a:lstStyle>
          <a:p/>
        </p:txBody>
      </p:sp>
      <p:sp>
        <p:nvSpPr>
          <p:cNvPr id="593" name="Google Shape;593;p73"/>
          <p:cNvSpPr txBox="1"/>
          <p:nvPr>
            <p:ph idx="2" type="subTitle"/>
          </p:nvPr>
        </p:nvSpPr>
        <p:spPr>
          <a:xfrm>
            <a:off x="1527158" y="5458973"/>
            <a:ext cx="15222600" cy="347400"/>
          </a:xfrm>
          <a:prstGeom prst="rect">
            <a:avLst/>
          </a:prstGeom>
        </p:spPr>
        <p:txBody>
          <a:bodyPr anchorCtr="0" anchor="t" bIns="0" lIns="0" spcFirstLastPara="1" rIns="0" wrap="square" tIns="0">
            <a:noAutofit/>
          </a:bodyPr>
          <a:lstStyle>
            <a:lvl1pPr indent="0" lvl="0" marL="0" marR="0" algn="ctr">
              <a:lnSpc>
                <a:spcPct val="125000"/>
              </a:lnSpc>
              <a:spcBef>
                <a:spcPts val="0"/>
              </a:spcBef>
              <a:spcAft>
                <a:spcPts val="0"/>
              </a:spcAft>
              <a:buNone/>
              <a:defRPr b="0" sz="1800">
                <a:solidFill>
                  <a:schemeClr val="accent4"/>
                </a:solidFill>
              </a:defRPr>
            </a:lvl1pPr>
            <a:lvl2pPr lvl="1" algn="ctr">
              <a:lnSpc>
                <a:spcPct val="125000"/>
              </a:lnSpc>
              <a:spcBef>
                <a:spcPts val="0"/>
              </a:spcBef>
              <a:spcAft>
                <a:spcPts val="0"/>
              </a:spcAft>
              <a:buNone/>
              <a:defRPr b="0" sz="1800">
                <a:solidFill>
                  <a:schemeClr val="accent4"/>
                </a:solidFill>
              </a:defRPr>
            </a:lvl2pPr>
            <a:lvl3pPr lvl="2" algn="ctr">
              <a:lnSpc>
                <a:spcPct val="125000"/>
              </a:lnSpc>
              <a:spcBef>
                <a:spcPts val="0"/>
              </a:spcBef>
              <a:spcAft>
                <a:spcPts val="0"/>
              </a:spcAft>
              <a:buNone/>
              <a:defRPr b="0" sz="1800">
                <a:solidFill>
                  <a:schemeClr val="accent4"/>
                </a:solidFill>
              </a:defRPr>
            </a:lvl3pPr>
            <a:lvl4pPr lvl="3" algn="ctr">
              <a:lnSpc>
                <a:spcPct val="125000"/>
              </a:lnSpc>
              <a:spcBef>
                <a:spcPts val="0"/>
              </a:spcBef>
              <a:spcAft>
                <a:spcPts val="0"/>
              </a:spcAft>
              <a:buNone/>
              <a:defRPr b="0" sz="1800">
                <a:solidFill>
                  <a:schemeClr val="accent4"/>
                </a:solidFill>
              </a:defRPr>
            </a:lvl4pPr>
            <a:lvl5pPr lvl="4" algn="ctr">
              <a:lnSpc>
                <a:spcPct val="125000"/>
              </a:lnSpc>
              <a:spcBef>
                <a:spcPts val="0"/>
              </a:spcBef>
              <a:spcAft>
                <a:spcPts val="0"/>
              </a:spcAft>
              <a:buNone/>
              <a:defRPr b="0" sz="1800">
                <a:solidFill>
                  <a:schemeClr val="accent4"/>
                </a:solidFill>
              </a:defRPr>
            </a:lvl5pPr>
            <a:lvl6pPr lvl="5" algn="ctr">
              <a:lnSpc>
                <a:spcPct val="125000"/>
              </a:lnSpc>
              <a:spcBef>
                <a:spcPts val="0"/>
              </a:spcBef>
              <a:spcAft>
                <a:spcPts val="0"/>
              </a:spcAft>
              <a:buNone/>
              <a:defRPr b="0" sz="1800">
                <a:solidFill>
                  <a:schemeClr val="accent4"/>
                </a:solidFill>
              </a:defRPr>
            </a:lvl6pPr>
            <a:lvl7pPr lvl="6" algn="ctr">
              <a:lnSpc>
                <a:spcPct val="125000"/>
              </a:lnSpc>
              <a:spcBef>
                <a:spcPts val="0"/>
              </a:spcBef>
              <a:spcAft>
                <a:spcPts val="0"/>
              </a:spcAft>
              <a:buNone/>
              <a:defRPr b="0" sz="1800">
                <a:solidFill>
                  <a:schemeClr val="accent4"/>
                </a:solidFill>
              </a:defRPr>
            </a:lvl7pPr>
            <a:lvl8pPr lvl="7" algn="ctr">
              <a:lnSpc>
                <a:spcPct val="125000"/>
              </a:lnSpc>
              <a:spcBef>
                <a:spcPts val="0"/>
              </a:spcBef>
              <a:spcAft>
                <a:spcPts val="0"/>
              </a:spcAft>
              <a:buNone/>
              <a:defRPr b="0" sz="1800">
                <a:solidFill>
                  <a:schemeClr val="accent4"/>
                </a:solidFill>
              </a:defRPr>
            </a:lvl8pPr>
            <a:lvl9pPr lvl="8" algn="ctr">
              <a:lnSpc>
                <a:spcPct val="125000"/>
              </a:lnSpc>
              <a:spcBef>
                <a:spcPts val="0"/>
              </a:spcBef>
              <a:spcAft>
                <a:spcPts val="0"/>
              </a:spcAft>
              <a:buNone/>
              <a:defRPr b="0" sz="1800">
                <a:solidFill>
                  <a:schemeClr val="accent4"/>
                </a:solidFill>
              </a:defRPr>
            </a:lvl9pPr>
          </a:lstStyle>
          <a:p/>
        </p:txBody>
      </p:sp>
      <p:sp>
        <p:nvSpPr>
          <p:cNvPr id="594" name="Google Shape;594;p73"/>
          <p:cNvSpPr txBox="1"/>
          <p:nvPr>
            <p:ph idx="3" type="subTitle"/>
          </p:nvPr>
        </p:nvSpPr>
        <p:spPr>
          <a:xfrm>
            <a:off x="429765" y="9442550"/>
            <a:ext cx="70410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solidFill>
                  <a:schemeClr val="accent4"/>
                </a:solidFill>
              </a:defRPr>
            </a:lvl1pPr>
            <a:lvl2pPr lvl="1">
              <a:lnSpc>
                <a:spcPct val="100000"/>
              </a:lnSpc>
              <a:spcBef>
                <a:spcPts val="0"/>
              </a:spcBef>
              <a:spcAft>
                <a:spcPts val="0"/>
              </a:spcAft>
              <a:buNone/>
              <a:defRPr b="0" sz="1400">
                <a:solidFill>
                  <a:schemeClr val="accent4"/>
                </a:solidFill>
              </a:defRPr>
            </a:lvl2pPr>
            <a:lvl3pPr lvl="2">
              <a:lnSpc>
                <a:spcPct val="100000"/>
              </a:lnSpc>
              <a:spcBef>
                <a:spcPts val="0"/>
              </a:spcBef>
              <a:spcAft>
                <a:spcPts val="0"/>
              </a:spcAft>
              <a:buNone/>
              <a:defRPr b="0" sz="1400">
                <a:solidFill>
                  <a:schemeClr val="accent4"/>
                </a:solidFill>
              </a:defRPr>
            </a:lvl3pPr>
            <a:lvl4pPr lvl="3">
              <a:lnSpc>
                <a:spcPct val="100000"/>
              </a:lnSpc>
              <a:spcBef>
                <a:spcPts val="0"/>
              </a:spcBef>
              <a:spcAft>
                <a:spcPts val="0"/>
              </a:spcAft>
              <a:buNone/>
              <a:defRPr b="0" sz="1400">
                <a:solidFill>
                  <a:schemeClr val="accent4"/>
                </a:solidFill>
              </a:defRPr>
            </a:lvl4pPr>
            <a:lvl5pPr lvl="4">
              <a:lnSpc>
                <a:spcPct val="100000"/>
              </a:lnSpc>
              <a:spcBef>
                <a:spcPts val="0"/>
              </a:spcBef>
              <a:spcAft>
                <a:spcPts val="0"/>
              </a:spcAft>
              <a:buNone/>
              <a:defRPr b="0" sz="1400">
                <a:solidFill>
                  <a:schemeClr val="accent4"/>
                </a:solidFill>
              </a:defRPr>
            </a:lvl5pPr>
            <a:lvl6pPr lvl="5">
              <a:lnSpc>
                <a:spcPct val="100000"/>
              </a:lnSpc>
              <a:spcBef>
                <a:spcPts val="0"/>
              </a:spcBef>
              <a:spcAft>
                <a:spcPts val="0"/>
              </a:spcAft>
              <a:buNone/>
              <a:defRPr b="0" sz="1400">
                <a:solidFill>
                  <a:schemeClr val="accent4"/>
                </a:solidFill>
              </a:defRPr>
            </a:lvl6pPr>
            <a:lvl7pPr lvl="6">
              <a:lnSpc>
                <a:spcPct val="100000"/>
              </a:lnSpc>
              <a:spcBef>
                <a:spcPts val="0"/>
              </a:spcBef>
              <a:spcAft>
                <a:spcPts val="0"/>
              </a:spcAft>
              <a:buNone/>
              <a:defRPr b="0" sz="1400">
                <a:solidFill>
                  <a:schemeClr val="accent4"/>
                </a:solidFill>
              </a:defRPr>
            </a:lvl7pPr>
            <a:lvl8pPr lvl="7">
              <a:lnSpc>
                <a:spcPct val="100000"/>
              </a:lnSpc>
              <a:spcBef>
                <a:spcPts val="0"/>
              </a:spcBef>
              <a:spcAft>
                <a:spcPts val="0"/>
              </a:spcAft>
              <a:buNone/>
              <a:defRPr b="0" sz="1400">
                <a:solidFill>
                  <a:schemeClr val="accent4"/>
                </a:solidFill>
              </a:defRPr>
            </a:lvl8pPr>
            <a:lvl9pPr lvl="8">
              <a:lnSpc>
                <a:spcPct val="100000"/>
              </a:lnSpc>
              <a:spcBef>
                <a:spcPts val="0"/>
              </a:spcBef>
              <a:spcAft>
                <a:spcPts val="0"/>
              </a:spcAft>
              <a:buNone/>
              <a:defRPr b="0" sz="1400">
                <a:solidFill>
                  <a:schemeClr val="accent4"/>
                </a:solidFill>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2_Stats (Two)">
  <p:cSld name="TITLE_1_1_2">
    <p:bg>
      <p:bgPr>
        <a:solidFill>
          <a:schemeClr val="dk1"/>
        </a:solidFill>
      </p:bgPr>
    </p:bg>
    <p:spTree>
      <p:nvGrpSpPr>
        <p:cNvPr id="595" name="Shape 595"/>
        <p:cNvGrpSpPr/>
        <p:nvPr/>
      </p:nvGrpSpPr>
      <p:grpSpPr>
        <a:xfrm>
          <a:off x="0" y="0"/>
          <a:ext cx="0" cy="0"/>
          <a:chOff x="0" y="0"/>
          <a:chExt cx="0" cy="0"/>
        </a:xfrm>
      </p:grpSpPr>
      <p:sp>
        <p:nvSpPr>
          <p:cNvPr id="596" name="Google Shape;596;p74"/>
          <p:cNvSpPr txBox="1"/>
          <p:nvPr>
            <p:ph idx="1"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p:txBody>
      </p:sp>
      <p:sp>
        <p:nvSpPr>
          <p:cNvPr id="597" name="Google Shape;597;p74"/>
          <p:cNvSpPr txBox="1"/>
          <p:nvPr>
            <p:ph type="ctrTitle"/>
          </p:nvPr>
        </p:nvSpPr>
        <p:spPr>
          <a:xfrm>
            <a:off x="1403550" y="3383275"/>
            <a:ext cx="6336900" cy="2201700"/>
          </a:xfrm>
          <a:prstGeom prst="rect">
            <a:avLst/>
          </a:prstGeom>
        </p:spPr>
        <p:txBody>
          <a:bodyPr anchorCtr="0" anchor="b" bIns="0" lIns="0" spcFirstLastPara="1" rIns="0" wrap="square" tIns="0">
            <a:noAutofit/>
          </a:bodyPr>
          <a:lstStyle>
            <a:lvl1pPr lvl="0" algn="ctr">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algn="ctr">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2pPr>
            <a:lvl3pPr lvl="2" algn="ctr">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3pPr>
            <a:lvl4pPr lvl="3" algn="ctr">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4pPr>
            <a:lvl5pPr lvl="4" algn="ctr">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5pPr>
            <a:lvl6pPr lvl="5" algn="ctr">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6pPr>
            <a:lvl7pPr lvl="6" algn="ctr">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7pPr>
            <a:lvl8pPr lvl="7" algn="ctr">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8pPr>
            <a:lvl9pPr lvl="8" algn="ctr">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9pPr>
          </a:lstStyle>
          <a:p/>
        </p:txBody>
      </p:sp>
      <p:sp>
        <p:nvSpPr>
          <p:cNvPr id="598" name="Google Shape;598;p74"/>
          <p:cNvSpPr txBox="1"/>
          <p:nvPr>
            <p:ph idx="2" type="subTitle"/>
          </p:nvPr>
        </p:nvSpPr>
        <p:spPr>
          <a:xfrm>
            <a:off x="1403550" y="5458975"/>
            <a:ext cx="6336900" cy="347400"/>
          </a:xfrm>
          <a:prstGeom prst="rect">
            <a:avLst/>
          </a:prstGeom>
        </p:spPr>
        <p:txBody>
          <a:bodyPr anchorCtr="0" anchor="t" bIns="0" lIns="0" spcFirstLastPara="1" rIns="0" wrap="square" tIns="0">
            <a:noAutofit/>
          </a:bodyPr>
          <a:lstStyle>
            <a:lvl1pPr indent="0" lvl="0" marL="0" marR="0" algn="ctr">
              <a:lnSpc>
                <a:spcPct val="125000"/>
              </a:lnSpc>
              <a:spcBef>
                <a:spcPts val="0"/>
              </a:spcBef>
              <a:spcAft>
                <a:spcPts val="0"/>
              </a:spcAft>
              <a:buNone/>
              <a:defRPr b="0" sz="1800">
                <a:solidFill>
                  <a:schemeClr val="accent4"/>
                </a:solidFill>
              </a:defRPr>
            </a:lvl1pPr>
            <a:lvl2pPr lvl="1" algn="ctr">
              <a:lnSpc>
                <a:spcPct val="125000"/>
              </a:lnSpc>
              <a:spcBef>
                <a:spcPts val="0"/>
              </a:spcBef>
              <a:spcAft>
                <a:spcPts val="0"/>
              </a:spcAft>
              <a:buNone/>
              <a:defRPr b="0" sz="1800">
                <a:solidFill>
                  <a:schemeClr val="accent4"/>
                </a:solidFill>
              </a:defRPr>
            </a:lvl2pPr>
            <a:lvl3pPr lvl="2" algn="ctr">
              <a:lnSpc>
                <a:spcPct val="125000"/>
              </a:lnSpc>
              <a:spcBef>
                <a:spcPts val="0"/>
              </a:spcBef>
              <a:spcAft>
                <a:spcPts val="0"/>
              </a:spcAft>
              <a:buNone/>
              <a:defRPr b="0" sz="1800">
                <a:solidFill>
                  <a:schemeClr val="accent4"/>
                </a:solidFill>
              </a:defRPr>
            </a:lvl3pPr>
            <a:lvl4pPr lvl="3" algn="ctr">
              <a:lnSpc>
                <a:spcPct val="125000"/>
              </a:lnSpc>
              <a:spcBef>
                <a:spcPts val="0"/>
              </a:spcBef>
              <a:spcAft>
                <a:spcPts val="0"/>
              </a:spcAft>
              <a:buNone/>
              <a:defRPr b="0" sz="1800">
                <a:solidFill>
                  <a:schemeClr val="accent4"/>
                </a:solidFill>
              </a:defRPr>
            </a:lvl4pPr>
            <a:lvl5pPr lvl="4" algn="ctr">
              <a:lnSpc>
                <a:spcPct val="125000"/>
              </a:lnSpc>
              <a:spcBef>
                <a:spcPts val="0"/>
              </a:spcBef>
              <a:spcAft>
                <a:spcPts val="0"/>
              </a:spcAft>
              <a:buNone/>
              <a:defRPr b="0" sz="1800">
                <a:solidFill>
                  <a:schemeClr val="accent4"/>
                </a:solidFill>
              </a:defRPr>
            </a:lvl5pPr>
            <a:lvl6pPr lvl="5" algn="ctr">
              <a:lnSpc>
                <a:spcPct val="125000"/>
              </a:lnSpc>
              <a:spcBef>
                <a:spcPts val="0"/>
              </a:spcBef>
              <a:spcAft>
                <a:spcPts val="0"/>
              </a:spcAft>
              <a:buNone/>
              <a:defRPr b="0" sz="1800">
                <a:solidFill>
                  <a:schemeClr val="accent4"/>
                </a:solidFill>
              </a:defRPr>
            </a:lvl6pPr>
            <a:lvl7pPr lvl="6" algn="ctr">
              <a:lnSpc>
                <a:spcPct val="125000"/>
              </a:lnSpc>
              <a:spcBef>
                <a:spcPts val="0"/>
              </a:spcBef>
              <a:spcAft>
                <a:spcPts val="0"/>
              </a:spcAft>
              <a:buNone/>
              <a:defRPr b="0" sz="1800">
                <a:solidFill>
                  <a:schemeClr val="accent4"/>
                </a:solidFill>
              </a:defRPr>
            </a:lvl7pPr>
            <a:lvl8pPr lvl="7" algn="ctr">
              <a:lnSpc>
                <a:spcPct val="125000"/>
              </a:lnSpc>
              <a:spcBef>
                <a:spcPts val="0"/>
              </a:spcBef>
              <a:spcAft>
                <a:spcPts val="0"/>
              </a:spcAft>
              <a:buNone/>
              <a:defRPr b="0" sz="1800">
                <a:solidFill>
                  <a:schemeClr val="accent4"/>
                </a:solidFill>
              </a:defRPr>
            </a:lvl8pPr>
            <a:lvl9pPr lvl="8" algn="ctr">
              <a:lnSpc>
                <a:spcPct val="125000"/>
              </a:lnSpc>
              <a:spcBef>
                <a:spcPts val="0"/>
              </a:spcBef>
              <a:spcAft>
                <a:spcPts val="0"/>
              </a:spcAft>
              <a:buNone/>
              <a:defRPr b="0" sz="1800">
                <a:solidFill>
                  <a:schemeClr val="accent4"/>
                </a:solidFill>
              </a:defRPr>
            </a:lvl9pPr>
          </a:lstStyle>
          <a:p/>
        </p:txBody>
      </p:sp>
      <p:sp>
        <p:nvSpPr>
          <p:cNvPr id="599" name="Google Shape;599;p74"/>
          <p:cNvSpPr txBox="1"/>
          <p:nvPr>
            <p:ph idx="3" type="subTitle"/>
          </p:nvPr>
        </p:nvSpPr>
        <p:spPr>
          <a:xfrm>
            <a:off x="429765" y="9442550"/>
            <a:ext cx="70410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solidFill>
                  <a:schemeClr val="accent4"/>
                </a:solidFill>
              </a:defRPr>
            </a:lvl1pPr>
            <a:lvl2pPr lvl="1">
              <a:lnSpc>
                <a:spcPct val="100000"/>
              </a:lnSpc>
              <a:spcBef>
                <a:spcPts val="0"/>
              </a:spcBef>
              <a:spcAft>
                <a:spcPts val="0"/>
              </a:spcAft>
              <a:buNone/>
              <a:defRPr b="0" sz="1400">
                <a:solidFill>
                  <a:schemeClr val="accent4"/>
                </a:solidFill>
              </a:defRPr>
            </a:lvl2pPr>
            <a:lvl3pPr lvl="2">
              <a:lnSpc>
                <a:spcPct val="100000"/>
              </a:lnSpc>
              <a:spcBef>
                <a:spcPts val="0"/>
              </a:spcBef>
              <a:spcAft>
                <a:spcPts val="0"/>
              </a:spcAft>
              <a:buNone/>
              <a:defRPr b="0" sz="1400">
                <a:solidFill>
                  <a:schemeClr val="accent4"/>
                </a:solidFill>
              </a:defRPr>
            </a:lvl3pPr>
            <a:lvl4pPr lvl="3">
              <a:lnSpc>
                <a:spcPct val="100000"/>
              </a:lnSpc>
              <a:spcBef>
                <a:spcPts val="0"/>
              </a:spcBef>
              <a:spcAft>
                <a:spcPts val="0"/>
              </a:spcAft>
              <a:buNone/>
              <a:defRPr b="0" sz="1400">
                <a:solidFill>
                  <a:schemeClr val="accent4"/>
                </a:solidFill>
              </a:defRPr>
            </a:lvl4pPr>
            <a:lvl5pPr lvl="4">
              <a:lnSpc>
                <a:spcPct val="100000"/>
              </a:lnSpc>
              <a:spcBef>
                <a:spcPts val="0"/>
              </a:spcBef>
              <a:spcAft>
                <a:spcPts val="0"/>
              </a:spcAft>
              <a:buNone/>
              <a:defRPr b="0" sz="1400">
                <a:solidFill>
                  <a:schemeClr val="accent4"/>
                </a:solidFill>
              </a:defRPr>
            </a:lvl5pPr>
            <a:lvl6pPr lvl="5">
              <a:lnSpc>
                <a:spcPct val="100000"/>
              </a:lnSpc>
              <a:spcBef>
                <a:spcPts val="0"/>
              </a:spcBef>
              <a:spcAft>
                <a:spcPts val="0"/>
              </a:spcAft>
              <a:buNone/>
              <a:defRPr b="0" sz="1400">
                <a:solidFill>
                  <a:schemeClr val="accent4"/>
                </a:solidFill>
              </a:defRPr>
            </a:lvl6pPr>
            <a:lvl7pPr lvl="6">
              <a:lnSpc>
                <a:spcPct val="100000"/>
              </a:lnSpc>
              <a:spcBef>
                <a:spcPts val="0"/>
              </a:spcBef>
              <a:spcAft>
                <a:spcPts val="0"/>
              </a:spcAft>
              <a:buNone/>
              <a:defRPr b="0" sz="1400">
                <a:solidFill>
                  <a:schemeClr val="accent4"/>
                </a:solidFill>
              </a:defRPr>
            </a:lvl7pPr>
            <a:lvl8pPr lvl="7">
              <a:lnSpc>
                <a:spcPct val="100000"/>
              </a:lnSpc>
              <a:spcBef>
                <a:spcPts val="0"/>
              </a:spcBef>
              <a:spcAft>
                <a:spcPts val="0"/>
              </a:spcAft>
              <a:buNone/>
              <a:defRPr b="0" sz="1400">
                <a:solidFill>
                  <a:schemeClr val="accent4"/>
                </a:solidFill>
              </a:defRPr>
            </a:lvl8pPr>
            <a:lvl9pPr lvl="8">
              <a:lnSpc>
                <a:spcPct val="100000"/>
              </a:lnSpc>
              <a:spcBef>
                <a:spcPts val="0"/>
              </a:spcBef>
              <a:spcAft>
                <a:spcPts val="0"/>
              </a:spcAft>
              <a:buNone/>
              <a:defRPr b="0" sz="1400">
                <a:solidFill>
                  <a:schemeClr val="accent4"/>
                </a:solidFill>
              </a:defRPr>
            </a:lvl9pPr>
          </a:lstStyle>
          <a:p/>
        </p:txBody>
      </p:sp>
      <p:sp>
        <p:nvSpPr>
          <p:cNvPr id="600" name="Google Shape;600;p74"/>
          <p:cNvSpPr txBox="1"/>
          <p:nvPr>
            <p:ph idx="4" type="ctrTitle"/>
          </p:nvPr>
        </p:nvSpPr>
        <p:spPr>
          <a:xfrm>
            <a:off x="10547550" y="3383275"/>
            <a:ext cx="6336900" cy="2201700"/>
          </a:xfrm>
          <a:prstGeom prst="rect">
            <a:avLst/>
          </a:prstGeom>
        </p:spPr>
        <p:txBody>
          <a:bodyPr anchorCtr="0" anchor="b" bIns="0" lIns="0" spcFirstLastPara="1" rIns="0" wrap="square" tIns="0">
            <a:noAutofit/>
          </a:bodyPr>
          <a:lstStyle>
            <a:lvl1pPr lvl="0" algn="ctr">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algn="ctr">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2pPr>
            <a:lvl3pPr lvl="2" algn="ctr">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3pPr>
            <a:lvl4pPr lvl="3" algn="ctr">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4pPr>
            <a:lvl5pPr lvl="4" algn="ctr">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5pPr>
            <a:lvl6pPr lvl="5" algn="ctr">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6pPr>
            <a:lvl7pPr lvl="6" algn="ctr">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7pPr>
            <a:lvl8pPr lvl="7" algn="ctr">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8pPr>
            <a:lvl9pPr lvl="8" algn="ctr">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9pPr>
          </a:lstStyle>
          <a:p/>
        </p:txBody>
      </p:sp>
      <p:sp>
        <p:nvSpPr>
          <p:cNvPr id="601" name="Google Shape;601;p74"/>
          <p:cNvSpPr txBox="1"/>
          <p:nvPr>
            <p:ph idx="5" type="subTitle"/>
          </p:nvPr>
        </p:nvSpPr>
        <p:spPr>
          <a:xfrm>
            <a:off x="10547550" y="5458975"/>
            <a:ext cx="6336900" cy="347400"/>
          </a:xfrm>
          <a:prstGeom prst="rect">
            <a:avLst/>
          </a:prstGeom>
        </p:spPr>
        <p:txBody>
          <a:bodyPr anchorCtr="0" anchor="t" bIns="0" lIns="0" spcFirstLastPara="1" rIns="0" wrap="square" tIns="0">
            <a:noAutofit/>
          </a:bodyPr>
          <a:lstStyle>
            <a:lvl1pPr indent="0" lvl="0" marL="0" marR="0" algn="ctr">
              <a:lnSpc>
                <a:spcPct val="125000"/>
              </a:lnSpc>
              <a:spcBef>
                <a:spcPts val="0"/>
              </a:spcBef>
              <a:spcAft>
                <a:spcPts val="0"/>
              </a:spcAft>
              <a:buNone/>
              <a:defRPr b="0" sz="1800">
                <a:solidFill>
                  <a:schemeClr val="accent4"/>
                </a:solidFill>
              </a:defRPr>
            </a:lvl1pPr>
            <a:lvl2pPr lvl="1" algn="ctr">
              <a:lnSpc>
                <a:spcPct val="125000"/>
              </a:lnSpc>
              <a:spcBef>
                <a:spcPts val="0"/>
              </a:spcBef>
              <a:spcAft>
                <a:spcPts val="0"/>
              </a:spcAft>
              <a:buNone/>
              <a:defRPr b="0" sz="1800">
                <a:solidFill>
                  <a:schemeClr val="accent4"/>
                </a:solidFill>
              </a:defRPr>
            </a:lvl2pPr>
            <a:lvl3pPr lvl="2" algn="ctr">
              <a:lnSpc>
                <a:spcPct val="125000"/>
              </a:lnSpc>
              <a:spcBef>
                <a:spcPts val="0"/>
              </a:spcBef>
              <a:spcAft>
                <a:spcPts val="0"/>
              </a:spcAft>
              <a:buNone/>
              <a:defRPr b="0" sz="1800">
                <a:solidFill>
                  <a:schemeClr val="accent4"/>
                </a:solidFill>
              </a:defRPr>
            </a:lvl3pPr>
            <a:lvl4pPr lvl="3" algn="ctr">
              <a:lnSpc>
                <a:spcPct val="125000"/>
              </a:lnSpc>
              <a:spcBef>
                <a:spcPts val="0"/>
              </a:spcBef>
              <a:spcAft>
                <a:spcPts val="0"/>
              </a:spcAft>
              <a:buNone/>
              <a:defRPr b="0" sz="1800">
                <a:solidFill>
                  <a:schemeClr val="accent4"/>
                </a:solidFill>
              </a:defRPr>
            </a:lvl4pPr>
            <a:lvl5pPr lvl="4" algn="ctr">
              <a:lnSpc>
                <a:spcPct val="125000"/>
              </a:lnSpc>
              <a:spcBef>
                <a:spcPts val="0"/>
              </a:spcBef>
              <a:spcAft>
                <a:spcPts val="0"/>
              </a:spcAft>
              <a:buNone/>
              <a:defRPr b="0" sz="1800">
                <a:solidFill>
                  <a:schemeClr val="accent4"/>
                </a:solidFill>
              </a:defRPr>
            </a:lvl5pPr>
            <a:lvl6pPr lvl="5" algn="ctr">
              <a:lnSpc>
                <a:spcPct val="125000"/>
              </a:lnSpc>
              <a:spcBef>
                <a:spcPts val="0"/>
              </a:spcBef>
              <a:spcAft>
                <a:spcPts val="0"/>
              </a:spcAft>
              <a:buNone/>
              <a:defRPr b="0" sz="1800">
                <a:solidFill>
                  <a:schemeClr val="accent4"/>
                </a:solidFill>
              </a:defRPr>
            </a:lvl6pPr>
            <a:lvl7pPr lvl="6" algn="ctr">
              <a:lnSpc>
                <a:spcPct val="125000"/>
              </a:lnSpc>
              <a:spcBef>
                <a:spcPts val="0"/>
              </a:spcBef>
              <a:spcAft>
                <a:spcPts val="0"/>
              </a:spcAft>
              <a:buNone/>
              <a:defRPr b="0" sz="1800">
                <a:solidFill>
                  <a:schemeClr val="accent4"/>
                </a:solidFill>
              </a:defRPr>
            </a:lvl7pPr>
            <a:lvl8pPr lvl="7" algn="ctr">
              <a:lnSpc>
                <a:spcPct val="125000"/>
              </a:lnSpc>
              <a:spcBef>
                <a:spcPts val="0"/>
              </a:spcBef>
              <a:spcAft>
                <a:spcPts val="0"/>
              </a:spcAft>
              <a:buNone/>
              <a:defRPr b="0" sz="1800">
                <a:solidFill>
                  <a:schemeClr val="accent4"/>
                </a:solidFill>
              </a:defRPr>
            </a:lvl8pPr>
            <a:lvl9pPr lvl="8" algn="ctr">
              <a:lnSpc>
                <a:spcPct val="125000"/>
              </a:lnSpc>
              <a:spcBef>
                <a:spcPts val="0"/>
              </a:spcBef>
              <a:spcAft>
                <a:spcPts val="0"/>
              </a:spcAft>
              <a:buNone/>
              <a:defRPr b="0" sz="1800">
                <a:solidFill>
                  <a:schemeClr val="accent4"/>
                </a:solidFill>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5_Stats (Three)">
  <p:cSld name="TITLE_1_1_1_1">
    <p:bg>
      <p:bgPr>
        <a:solidFill>
          <a:schemeClr val="dk1"/>
        </a:solidFill>
      </p:bgPr>
    </p:bg>
    <p:spTree>
      <p:nvGrpSpPr>
        <p:cNvPr id="602" name="Shape 602"/>
        <p:cNvGrpSpPr/>
        <p:nvPr/>
      </p:nvGrpSpPr>
      <p:grpSpPr>
        <a:xfrm>
          <a:off x="0" y="0"/>
          <a:ext cx="0" cy="0"/>
          <a:chOff x="0" y="0"/>
          <a:chExt cx="0" cy="0"/>
        </a:xfrm>
      </p:grpSpPr>
      <p:sp>
        <p:nvSpPr>
          <p:cNvPr id="603" name="Google Shape;603;p75"/>
          <p:cNvSpPr txBox="1"/>
          <p:nvPr>
            <p:ph idx="1"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p:txBody>
      </p:sp>
      <p:sp>
        <p:nvSpPr>
          <p:cNvPr id="604" name="Google Shape;604;p75"/>
          <p:cNvSpPr txBox="1"/>
          <p:nvPr>
            <p:ph type="ctrTitle"/>
          </p:nvPr>
        </p:nvSpPr>
        <p:spPr>
          <a:xfrm>
            <a:off x="1527048" y="3950475"/>
            <a:ext cx="4224600" cy="1469700"/>
          </a:xfrm>
          <a:prstGeom prst="rect">
            <a:avLst/>
          </a:prstGeom>
        </p:spPr>
        <p:txBody>
          <a:bodyPr anchorCtr="0" anchor="b" bIns="0" lIns="0" spcFirstLastPara="1" rIns="0" wrap="square" tIns="0">
            <a:noAutofit/>
          </a:bodyPr>
          <a:lstStyle>
            <a:lvl1pPr lvl="0" algn="ctr">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algn="ctr">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algn="ctr">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algn="ctr">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algn="ctr">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algn="ctr">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algn="ctr">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algn="ctr">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algn="ctr">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605" name="Google Shape;605;p75"/>
          <p:cNvSpPr txBox="1"/>
          <p:nvPr>
            <p:ph idx="2" type="subTitle"/>
          </p:nvPr>
        </p:nvSpPr>
        <p:spPr>
          <a:xfrm>
            <a:off x="1527148" y="5458975"/>
            <a:ext cx="4224600" cy="347400"/>
          </a:xfrm>
          <a:prstGeom prst="rect">
            <a:avLst/>
          </a:prstGeom>
        </p:spPr>
        <p:txBody>
          <a:bodyPr anchorCtr="0" anchor="t" bIns="0" lIns="0" spcFirstLastPara="1" rIns="0" wrap="square" tIns="0">
            <a:noAutofit/>
          </a:bodyPr>
          <a:lstStyle>
            <a:lvl1pPr indent="0" lvl="0" marL="0" marR="0" algn="ctr">
              <a:lnSpc>
                <a:spcPct val="125000"/>
              </a:lnSpc>
              <a:spcBef>
                <a:spcPts val="0"/>
              </a:spcBef>
              <a:spcAft>
                <a:spcPts val="0"/>
              </a:spcAft>
              <a:buNone/>
              <a:defRPr b="0" sz="1800">
                <a:solidFill>
                  <a:schemeClr val="accent4"/>
                </a:solidFill>
              </a:defRPr>
            </a:lvl1pPr>
            <a:lvl2pPr lvl="1" algn="ctr">
              <a:lnSpc>
                <a:spcPct val="125000"/>
              </a:lnSpc>
              <a:spcBef>
                <a:spcPts val="0"/>
              </a:spcBef>
              <a:spcAft>
                <a:spcPts val="0"/>
              </a:spcAft>
              <a:buNone/>
              <a:defRPr b="0" sz="1800">
                <a:solidFill>
                  <a:schemeClr val="accent4"/>
                </a:solidFill>
              </a:defRPr>
            </a:lvl2pPr>
            <a:lvl3pPr lvl="2" algn="ctr">
              <a:lnSpc>
                <a:spcPct val="125000"/>
              </a:lnSpc>
              <a:spcBef>
                <a:spcPts val="0"/>
              </a:spcBef>
              <a:spcAft>
                <a:spcPts val="0"/>
              </a:spcAft>
              <a:buNone/>
              <a:defRPr b="0" sz="1800">
                <a:solidFill>
                  <a:schemeClr val="accent4"/>
                </a:solidFill>
              </a:defRPr>
            </a:lvl3pPr>
            <a:lvl4pPr lvl="3" algn="ctr">
              <a:lnSpc>
                <a:spcPct val="125000"/>
              </a:lnSpc>
              <a:spcBef>
                <a:spcPts val="0"/>
              </a:spcBef>
              <a:spcAft>
                <a:spcPts val="0"/>
              </a:spcAft>
              <a:buNone/>
              <a:defRPr b="0" sz="1800">
                <a:solidFill>
                  <a:schemeClr val="accent4"/>
                </a:solidFill>
              </a:defRPr>
            </a:lvl4pPr>
            <a:lvl5pPr lvl="4" algn="ctr">
              <a:lnSpc>
                <a:spcPct val="125000"/>
              </a:lnSpc>
              <a:spcBef>
                <a:spcPts val="0"/>
              </a:spcBef>
              <a:spcAft>
                <a:spcPts val="0"/>
              </a:spcAft>
              <a:buNone/>
              <a:defRPr b="0" sz="1800">
                <a:solidFill>
                  <a:schemeClr val="accent4"/>
                </a:solidFill>
              </a:defRPr>
            </a:lvl5pPr>
            <a:lvl6pPr lvl="5" algn="ctr">
              <a:lnSpc>
                <a:spcPct val="125000"/>
              </a:lnSpc>
              <a:spcBef>
                <a:spcPts val="0"/>
              </a:spcBef>
              <a:spcAft>
                <a:spcPts val="0"/>
              </a:spcAft>
              <a:buNone/>
              <a:defRPr b="0" sz="1800">
                <a:solidFill>
                  <a:schemeClr val="accent4"/>
                </a:solidFill>
              </a:defRPr>
            </a:lvl6pPr>
            <a:lvl7pPr lvl="6" algn="ctr">
              <a:lnSpc>
                <a:spcPct val="125000"/>
              </a:lnSpc>
              <a:spcBef>
                <a:spcPts val="0"/>
              </a:spcBef>
              <a:spcAft>
                <a:spcPts val="0"/>
              </a:spcAft>
              <a:buNone/>
              <a:defRPr b="0" sz="1800">
                <a:solidFill>
                  <a:schemeClr val="accent4"/>
                </a:solidFill>
              </a:defRPr>
            </a:lvl7pPr>
            <a:lvl8pPr lvl="7" algn="ctr">
              <a:lnSpc>
                <a:spcPct val="125000"/>
              </a:lnSpc>
              <a:spcBef>
                <a:spcPts val="0"/>
              </a:spcBef>
              <a:spcAft>
                <a:spcPts val="0"/>
              </a:spcAft>
              <a:buNone/>
              <a:defRPr b="0" sz="1800">
                <a:solidFill>
                  <a:schemeClr val="accent4"/>
                </a:solidFill>
              </a:defRPr>
            </a:lvl8pPr>
            <a:lvl9pPr lvl="8" algn="ctr">
              <a:lnSpc>
                <a:spcPct val="125000"/>
              </a:lnSpc>
              <a:spcBef>
                <a:spcPts val="0"/>
              </a:spcBef>
              <a:spcAft>
                <a:spcPts val="0"/>
              </a:spcAft>
              <a:buNone/>
              <a:defRPr b="0" sz="1800">
                <a:solidFill>
                  <a:schemeClr val="accent4"/>
                </a:solidFill>
              </a:defRPr>
            </a:lvl9pPr>
          </a:lstStyle>
          <a:p/>
        </p:txBody>
      </p:sp>
      <p:sp>
        <p:nvSpPr>
          <p:cNvPr id="606" name="Google Shape;606;p75"/>
          <p:cNvSpPr txBox="1"/>
          <p:nvPr>
            <p:ph idx="3" type="subTitle"/>
          </p:nvPr>
        </p:nvSpPr>
        <p:spPr>
          <a:xfrm>
            <a:off x="429765" y="9442550"/>
            <a:ext cx="70410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solidFill>
                  <a:schemeClr val="accent4"/>
                </a:solidFill>
              </a:defRPr>
            </a:lvl1pPr>
            <a:lvl2pPr lvl="1">
              <a:lnSpc>
                <a:spcPct val="100000"/>
              </a:lnSpc>
              <a:spcBef>
                <a:spcPts val="0"/>
              </a:spcBef>
              <a:spcAft>
                <a:spcPts val="0"/>
              </a:spcAft>
              <a:buNone/>
              <a:defRPr b="0" sz="1400">
                <a:solidFill>
                  <a:schemeClr val="accent4"/>
                </a:solidFill>
              </a:defRPr>
            </a:lvl2pPr>
            <a:lvl3pPr lvl="2">
              <a:lnSpc>
                <a:spcPct val="100000"/>
              </a:lnSpc>
              <a:spcBef>
                <a:spcPts val="0"/>
              </a:spcBef>
              <a:spcAft>
                <a:spcPts val="0"/>
              </a:spcAft>
              <a:buNone/>
              <a:defRPr b="0" sz="1400">
                <a:solidFill>
                  <a:schemeClr val="accent4"/>
                </a:solidFill>
              </a:defRPr>
            </a:lvl3pPr>
            <a:lvl4pPr lvl="3">
              <a:lnSpc>
                <a:spcPct val="100000"/>
              </a:lnSpc>
              <a:spcBef>
                <a:spcPts val="0"/>
              </a:spcBef>
              <a:spcAft>
                <a:spcPts val="0"/>
              </a:spcAft>
              <a:buNone/>
              <a:defRPr b="0" sz="1400">
                <a:solidFill>
                  <a:schemeClr val="accent4"/>
                </a:solidFill>
              </a:defRPr>
            </a:lvl4pPr>
            <a:lvl5pPr lvl="4">
              <a:lnSpc>
                <a:spcPct val="100000"/>
              </a:lnSpc>
              <a:spcBef>
                <a:spcPts val="0"/>
              </a:spcBef>
              <a:spcAft>
                <a:spcPts val="0"/>
              </a:spcAft>
              <a:buNone/>
              <a:defRPr b="0" sz="1400">
                <a:solidFill>
                  <a:schemeClr val="accent4"/>
                </a:solidFill>
              </a:defRPr>
            </a:lvl5pPr>
            <a:lvl6pPr lvl="5">
              <a:lnSpc>
                <a:spcPct val="100000"/>
              </a:lnSpc>
              <a:spcBef>
                <a:spcPts val="0"/>
              </a:spcBef>
              <a:spcAft>
                <a:spcPts val="0"/>
              </a:spcAft>
              <a:buNone/>
              <a:defRPr b="0" sz="1400">
                <a:solidFill>
                  <a:schemeClr val="accent4"/>
                </a:solidFill>
              </a:defRPr>
            </a:lvl6pPr>
            <a:lvl7pPr lvl="6">
              <a:lnSpc>
                <a:spcPct val="100000"/>
              </a:lnSpc>
              <a:spcBef>
                <a:spcPts val="0"/>
              </a:spcBef>
              <a:spcAft>
                <a:spcPts val="0"/>
              </a:spcAft>
              <a:buNone/>
              <a:defRPr b="0" sz="1400">
                <a:solidFill>
                  <a:schemeClr val="accent4"/>
                </a:solidFill>
              </a:defRPr>
            </a:lvl7pPr>
            <a:lvl8pPr lvl="7">
              <a:lnSpc>
                <a:spcPct val="100000"/>
              </a:lnSpc>
              <a:spcBef>
                <a:spcPts val="0"/>
              </a:spcBef>
              <a:spcAft>
                <a:spcPts val="0"/>
              </a:spcAft>
              <a:buNone/>
              <a:defRPr b="0" sz="1400">
                <a:solidFill>
                  <a:schemeClr val="accent4"/>
                </a:solidFill>
              </a:defRPr>
            </a:lvl8pPr>
            <a:lvl9pPr lvl="8">
              <a:lnSpc>
                <a:spcPct val="100000"/>
              </a:lnSpc>
              <a:spcBef>
                <a:spcPts val="0"/>
              </a:spcBef>
              <a:spcAft>
                <a:spcPts val="0"/>
              </a:spcAft>
              <a:buNone/>
              <a:defRPr b="0" sz="1400">
                <a:solidFill>
                  <a:schemeClr val="accent4"/>
                </a:solidFill>
              </a:defRPr>
            </a:lvl9pPr>
          </a:lstStyle>
          <a:p/>
        </p:txBody>
      </p:sp>
      <p:sp>
        <p:nvSpPr>
          <p:cNvPr id="607" name="Google Shape;607;p75"/>
          <p:cNvSpPr txBox="1"/>
          <p:nvPr>
            <p:ph idx="4" type="ctrTitle"/>
          </p:nvPr>
        </p:nvSpPr>
        <p:spPr>
          <a:xfrm>
            <a:off x="7031650" y="3950696"/>
            <a:ext cx="4224600" cy="1469700"/>
          </a:xfrm>
          <a:prstGeom prst="rect">
            <a:avLst/>
          </a:prstGeom>
        </p:spPr>
        <p:txBody>
          <a:bodyPr anchorCtr="0" anchor="b" bIns="0" lIns="0" spcFirstLastPara="1" rIns="0" wrap="square" tIns="0">
            <a:noAutofit/>
          </a:bodyPr>
          <a:lstStyle>
            <a:lvl1pPr lvl="0" algn="ctr">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algn="ctr">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algn="ctr">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algn="ctr">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algn="ctr">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algn="ctr">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algn="ctr">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algn="ctr">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algn="ctr">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608" name="Google Shape;608;p75"/>
          <p:cNvSpPr txBox="1"/>
          <p:nvPr>
            <p:ph idx="5" type="subTitle"/>
          </p:nvPr>
        </p:nvSpPr>
        <p:spPr>
          <a:xfrm>
            <a:off x="7031750" y="5458975"/>
            <a:ext cx="4224600" cy="347400"/>
          </a:xfrm>
          <a:prstGeom prst="rect">
            <a:avLst/>
          </a:prstGeom>
        </p:spPr>
        <p:txBody>
          <a:bodyPr anchorCtr="0" anchor="t" bIns="0" lIns="0" spcFirstLastPara="1" rIns="0" wrap="square" tIns="0">
            <a:noAutofit/>
          </a:bodyPr>
          <a:lstStyle>
            <a:lvl1pPr indent="0" lvl="0" marL="0" marR="0" algn="ctr">
              <a:lnSpc>
                <a:spcPct val="125000"/>
              </a:lnSpc>
              <a:spcBef>
                <a:spcPts val="0"/>
              </a:spcBef>
              <a:spcAft>
                <a:spcPts val="0"/>
              </a:spcAft>
              <a:buNone/>
              <a:defRPr b="0" sz="1800">
                <a:solidFill>
                  <a:schemeClr val="accent4"/>
                </a:solidFill>
              </a:defRPr>
            </a:lvl1pPr>
            <a:lvl2pPr lvl="1" algn="ctr">
              <a:lnSpc>
                <a:spcPct val="125000"/>
              </a:lnSpc>
              <a:spcBef>
                <a:spcPts val="0"/>
              </a:spcBef>
              <a:spcAft>
                <a:spcPts val="0"/>
              </a:spcAft>
              <a:buNone/>
              <a:defRPr b="0" sz="1800">
                <a:solidFill>
                  <a:schemeClr val="accent4"/>
                </a:solidFill>
              </a:defRPr>
            </a:lvl2pPr>
            <a:lvl3pPr lvl="2" algn="ctr">
              <a:lnSpc>
                <a:spcPct val="125000"/>
              </a:lnSpc>
              <a:spcBef>
                <a:spcPts val="0"/>
              </a:spcBef>
              <a:spcAft>
                <a:spcPts val="0"/>
              </a:spcAft>
              <a:buNone/>
              <a:defRPr b="0" sz="1800">
                <a:solidFill>
                  <a:schemeClr val="accent4"/>
                </a:solidFill>
              </a:defRPr>
            </a:lvl3pPr>
            <a:lvl4pPr lvl="3" algn="ctr">
              <a:lnSpc>
                <a:spcPct val="125000"/>
              </a:lnSpc>
              <a:spcBef>
                <a:spcPts val="0"/>
              </a:spcBef>
              <a:spcAft>
                <a:spcPts val="0"/>
              </a:spcAft>
              <a:buNone/>
              <a:defRPr b="0" sz="1800">
                <a:solidFill>
                  <a:schemeClr val="accent4"/>
                </a:solidFill>
              </a:defRPr>
            </a:lvl4pPr>
            <a:lvl5pPr lvl="4" algn="ctr">
              <a:lnSpc>
                <a:spcPct val="125000"/>
              </a:lnSpc>
              <a:spcBef>
                <a:spcPts val="0"/>
              </a:spcBef>
              <a:spcAft>
                <a:spcPts val="0"/>
              </a:spcAft>
              <a:buNone/>
              <a:defRPr b="0" sz="1800">
                <a:solidFill>
                  <a:schemeClr val="accent4"/>
                </a:solidFill>
              </a:defRPr>
            </a:lvl5pPr>
            <a:lvl6pPr lvl="5" algn="ctr">
              <a:lnSpc>
                <a:spcPct val="125000"/>
              </a:lnSpc>
              <a:spcBef>
                <a:spcPts val="0"/>
              </a:spcBef>
              <a:spcAft>
                <a:spcPts val="0"/>
              </a:spcAft>
              <a:buNone/>
              <a:defRPr b="0" sz="1800">
                <a:solidFill>
                  <a:schemeClr val="accent4"/>
                </a:solidFill>
              </a:defRPr>
            </a:lvl6pPr>
            <a:lvl7pPr lvl="6" algn="ctr">
              <a:lnSpc>
                <a:spcPct val="125000"/>
              </a:lnSpc>
              <a:spcBef>
                <a:spcPts val="0"/>
              </a:spcBef>
              <a:spcAft>
                <a:spcPts val="0"/>
              </a:spcAft>
              <a:buNone/>
              <a:defRPr b="0" sz="1800">
                <a:solidFill>
                  <a:schemeClr val="accent4"/>
                </a:solidFill>
              </a:defRPr>
            </a:lvl7pPr>
            <a:lvl8pPr lvl="7" algn="ctr">
              <a:lnSpc>
                <a:spcPct val="125000"/>
              </a:lnSpc>
              <a:spcBef>
                <a:spcPts val="0"/>
              </a:spcBef>
              <a:spcAft>
                <a:spcPts val="0"/>
              </a:spcAft>
              <a:buNone/>
              <a:defRPr b="0" sz="1800">
                <a:solidFill>
                  <a:schemeClr val="accent4"/>
                </a:solidFill>
              </a:defRPr>
            </a:lvl8pPr>
            <a:lvl9pPr lvl="8" algn="ctr">
              <a:lnSpc>
                <a:spcPct val="125000"/>
              </a:lnSpc>
              <a:spcBef>
                <a:spcPts val="0"/>
              </a:spcBef>
              <a:spcAft>
                <a:spcPts val="0"/>
              </a:spcAft>
              <a:buNone/>
              <a:defRPr b="0" sz="1800">
                <a:solidFill>
                  <a:schemeClr val="accent4"/>
                </a:solidFill>
              </a:defRPr>
            </a:lvl9pPr>
          </a:lstStyle>
          <a:p/>
        </p:txBody>
      </p:sp>
      <p:sp>
        <p:nvSpPr>
          <p:cNvPr id="609" name="Google Shape;609;p75"/>
          <p:cNvSpPr txBox="1"/>
          <p:nvPr>
            <p:ph idx="6" type="ctrTitle"/>
          </p:nvPr>
        </p:nvSpPr>
        <p:spPr>
          <a:xfrm>
            <a:off x="12536424" y="3950696"/>
            <a:ext cx="4224600" cy="1469700"/>
          </a:xfrm>
          <a:prstGeom prst="rect">
            <a:avLst/>
          </a:prstGeom>
        </p:spPr>
        <p:txBody>
          <a:bodyPr anchorCtr="0" anchor="b" bIns="0" lIns="0" spcFirstLastPara="1" rIns="0" wrap="square" tIns="0">
            <a:noAutofit/>
          </a:bodyPr>
          <a:lstStyle>
            <a:lvl1pPr lvl="0" algn="ctr">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algn="ctr">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algn="ctr">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algn="ctr">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algn="ctr">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algn="ctr">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algn="ctr">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algn="ctr">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algn="ctr">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610" name="Google Shape;610;p75"/>
          <p:cNvSpPr txBox="1"/>
          <p:nvPr>
            <p:ph idx="7" type="subTitle"/>
          </p:nvPr>
        </p:nvSpPr>
        <p:spPr>
          <a:xfrm>
            <a:off x="12536524" y="5458975"/>
            <a:ext cx="4224600" cy="347400"/>
          </a:xfrm>
          <a:prstGeom prst="rect">
            <a:avLst/>
          </a:prstGeom>
        </p:spPr>
        <p:txBody>
          <a:bodyPr anchorCtr="0" anchor="t" bIns="0" lIns="0" spcFirstLastPara="1" rIns="0" wrap="square" tIns="0">
            <a:noAutofit/>
          </a:bodyPr>
          <a:lstStyle>
            <a:lvl1pPr indent="0" lvl="0" marL="0" marR="0" algn="ctr">
              <a:lnSpc>
                <a:spcPct val="125000"/>
              </a:lnSpc>
              <a:spcBef>
                <a:spcPts val="0"/>
              </a:spcBef>
              <a:spcAft>
                <a:spcPts val="0"/>
              </a:spcAft>
              <a:buNone/>
              <a:defRPr b="0" sz="1800">
                <a:solidFill>
                  <a:schemeClr val="accent4"/>
                </a:solidFill>
              </a:defRPr>
            </a:lvl1pPr>
            <a:lvl2pPr lvl="1" algn="ctr">
              <a:lnSpc>
                <a:spcPct val="125000"/>
              </a:lnSpc>
              <a:spcBef>
                <a:spcPts val="0"/>
              </a:spcBef>
              <a:spcAft>
                <a:spcPts val="0"/>
              </a:spcAft>
              <a:buNone/>
              <a:defRPr b="0" sz="1800">
                <a:solidFill>
                  <a:schemeClr val="accent4"/>
                </a:solidFill>
              </a:defRPr>
            </a:lvl2pPr>
            <a:lvl3pPr lvl="2" algn="ctr">
              <a:lnSpc>
                <a:spcPct val="125000"/>
              </a:lnSpc>
              <a:spcBef>
                <a:spcPts val="0"/>
              </a:spcBef>
              <a:spcAft>
                <a:spcPts val="0"/>
              </a:spcAft>
              <a:buNone/>
              <a:defRPr b="0" sz="1800">
                <a:solidFill>
                  <a:schemeClr val="accent4"/>
                </a:solidFill>
              </a:defRPr>
            </a:lvl3pPr>
            <a:lvl4pPr lvl="3" algn="ctr">
              <a:lnSpc>
                <a:spcPct val="125000"/>
              </a:lnSpc>
              <a:spcBef>
                <a:spcPts val="0"/>
              </a:spcBef>
              <a:spcAft>
                <a:spcPts val="0"/>
              </a:spcAft>
              <a:buNone/>
              <a:defRPr b="0" sz="1800">
                <a:solidFill>
                  <a:schemeClr val="accent4"/>
                </a:solidFill>
              </a:defRPr>
            </a:lvl4pPr>
            <a:lvl5pPr lvl="4" algn="ctr">
              <a:lnSpc>
                <a:spcPct val="125000"/>
              </a:lnSpc>
              <a:spcBef>
                <a:spcPts val="0"/>
              </a:spcBef>
              <a:spcAft>
                <a:spcPts val="0"/>
              </a:spcAft>
              <a:buNone/>
              <a:defRPr b="0" sz="1800">
                <a:solidFill>
                  <a:schemeClr val="accent4"/>
                </a:solidFill>
              </a:defRPr>
            </a:lvl5pPr>
            <a:lvl6pPr lvl="5" algn="ctr">
              <a:lnSpc>
                <a:spcPct val="125000"/>
              </a:lnSpc>
              <a:spcBef>
                <a:spcPts val="0"/>
              </a:spcBef>
              <a:spcAft>
                <a:spcPts val="0"/>
              </a:spcAft>
              <a:buNone/>
              <a:defRPr b="0" sz="1800">
                <a:solidFill>
                  <a:schemeClr val="accent4"/>
                </a:solidFill>
              </a:defRPr>
            </a:lvl6pPr>
            <a:lvl7pPr lvl="6" algn="ctr">
              <a:lnSpc>
                <a:spcPct val="125000"/>
              </a:lnSpc>
              <a:spcBef>
                <a:spcPts val="0"/>
              </a:spcBef>
              <a:spcAft>
                <a:spcPts val="0"/>
              </a:spcAft>
              <a:buNone/>
              <a:defRPr b="0" sz="1800">
                <a:solidFill>
                  <a:schemeClr val="accent4"/>
                </a:solidFill>
              </a:defRPr>
            </a:lvl7pPr>
            <a:lvl8pPr lvl="7" algn="ctr">
              <a:lnSpc>
                <a:spcPct val="125000"/>
              </a:lnSpc>
              <a:spcBef>
                <a:spcPts val="0"/>
              </a:spcBef>
              <a:spcAft>
                <a:spcPts val="0"/>
              </a:spcAft>
              <a:buNone/>
              <a:defRPr b="0" sz="1800">
                <a:solidFill>
                  <a:schemeClr val="accent4"/>
                </a:solidFill>
              </a:defRPr>
            </a:lvl8pPr>
            <a:lvl9pPr lvl="8" algn="ctr">
              <a:lnSpc>
                <a:spcPct val="125000"/>
              </a:lnSpc>
              <a:spcBef>
                <a:spcPts val="0"/>
              </a:spcBef>
              <a:spcAft>
                <a:spcPts val="0"/>
              </a:spcAft>
              <a:buNone/>
              <a:defRPr b="0" sz="1800">
                <a:solidFill>
                  <a:schemeClr val="accent4"/>
                </a:solidFill>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8_Stat (Half)">
  <p:cSld name="TITLE_1_2_2_4">
    <p:bg>
      <p:bgPr>
        <a:solidFill>
          <a:schemeClr val="dk1"/>
        </a:solidFill>
      </p:bgPr>
    </p:bg>
    <p:spTree>
      <p:nvGrpSpPr>
        <p:cNvPr id="611" name="Shape 611"/>
        <p:cNvGrpSpPr/>
        <p:nvPr/>
      </p:nvGrpSpPr>
      <p:grpSpPr>
        <a:xfrm>
          <a:off x="0" y="0"/>
          <a:ext cx="0" cy="0"/>
          <a:chOff x="0" y="0"/>
          <a:chExt cx="0" cy="0"/>
        </a:xfrm>
      </p:grpSpPr>
      <p:sp>
        <p:nvSpPr>
          <p:cNvPr id="612" name="Google Shape;612;p76"/>
          <p:cNvSpPr txBox="1"/>
          <p:nvPr>
            <p:ph idx="1"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p:txBody>
      </p:sp>
      <p:sp>
        <p:nvSpPr>
          <p:cNvPr id="613" name="Google Shape;613;p76"/>
          <p:cNvSpPr txBox="1"/>
          <p:nvPr>
            <p:ph type="ctrTitle"/>
          </p:nvPr>
        </p:nvSpPr>
        <p:spPr>
          <a:xfrm>
            <a:off x="1527048" y="3383280"/>
            <a:ext cx="7745100" cy="2203800"/>
          </a:xfrm>
          <a:prstGeom prst="rect">
            <a:avLst/>
          </a:prstGeom>
        </p:spPr>
        <p:txBody>
          <a:bodyPr anchorCtr="0" anchor="b" bIns="0" lIns="0" spcFirstLastPara="1" rIns="0" wrap="square" tIns="0">
            <a:noAutofit/>
          </a:bodyPr>
          <a:lstStyle>
            <a:lvl1pPr lv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2pPr>
            <a:lvl3pPr lvl="2">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3pPr>
            <a:lvl4pPr lvl="3">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4pPr>
            <a:lvl5pPr lvl="4">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5pPr>
            <a:lvl6pPr lvl="5">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6pPr>
            <a:lvl7pPr lvl="6">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7pPr>
            <a:lvl8pPr lvl="7">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8pPr>
            <a:lvl9pPr lvl="8">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9pPr>
          </a:lstStyle>
          <a:p/>
        </p:txBody>
      </p:sp>
      <p:sp>
        <p:nvSpPr>
          <p:cNvPr id="614" name="Google Shape;614;p76"/>
          <p:cNvSpPr txBox="1"/>
          <p:nvPr>
            <p:ph idx="2" type="subTitle"/>
          </p:nvPr>
        </p:nvSpPr>
        <p:spPr>
          <a:xfrm>
            <a:off x="1527103" y="5458968"/>
            <a:ext cx="77451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b="0" sz="1800">
                <a:solidFill>
                  <a:schemeClr val="accent4"/>
                </a:solidFill>
              </a:defRPr>
            </a:lvl1pPr>
            <a:lvl2pPr lvl="1">
              <a:lnSpc>
                <a:spcPct val="125000"/>
              </a:lnSpc>
              <a:spcBef>
                <a:spcPts val="0"/>
              </a:spcBef>
              <a:spcAft>
                <a:spcPts val="0"/>
              </a:spcAft>
              <a:buNone/>
              <a:defRPr b="0" sz="1800">
                <a:solidFill>
                  <a:schemeClr val="accent4"/>
                </a:solidFill>
              </a:defRPr>
            </a:lvl2pPr>
            <a:lvl3pPr lvl="2">
              <a:lnSpc>
                <a:spcPct val="125000"/>
              </a:lnSpc>
              <a:spcBef>
                <a:spcPts val="0"/>
              </a:spcBef>
              <a:spcAft>
                <a:spcPts val="0"/>
              </a:spcAft>
              <a:buNone/>
              <a:defRPr b="0" sz="1800">
                <a:solidFill>
                  <a:schemeClr val="accent4"/>
                </a:solidFill>
              </a:defRPr>
            </a:lvl3pPr>
            <a:lvl4pPr lvl="3">
              <a:lnSpc>
                <a:spcPct val="125000"/>
              </a:lnSpc>
              <a:spcBef>
                <a:spcPts val="0"/>
              </a:spcBef>
              <a:spcAft>
                <a:spcPts val="0"/>
              </a:spcAft>
              <a:buNone/>
              <a:defRPr b="0" sz="1800">
                <a:solidFill>
                  <a:schemeClr val="accent4"/>
                </a:solidFill>
              </a:defRPr>
            </a:lvl4pPr>
            <a:lvl5pPr lvl="4">
              <a:lnSpc>
                <a:spcPct val="125000"/>
              </a:lnSpc>
              <a:spcBef>
                <a:spcPts val="0"/>
              </a:spcBef>
              <a:spcAft>
                <a:spcPts val="0"/>
              </a:spcAft>
              <a:buNone/>
              <a:defRPr b="0" sz="1800">
                <a:solidFill>
                  <a:schemeClr val="accent4"/>
                </a:solidFill>
              </a:defRPr>
            </a:lvl5pPr>
            <a:lvl6pPr lvl="5">
              <a:lnSpc>
                <a:spcPct val="125000"/>
              </a:lnSpc>
              <a:spcBef>
                <a:spcPts val="0"/>
              </a:spcBef>
              <a:spcAft>
                <a:spcPts val="0"/>
              </a:spcAft>
              <a:buNone/>
              <a:defRPr b="0" sz="1800">
                <a:solidFill>
                  <a:schemeClr val="accent4"/>
                </a:solidFill>
              </a:defRPr>
            </a:lvl6pPr>
            <a:lvl7pPr lvl="6">
              <a:lnSpc>
                <a:spcPct val="125000"/>
              </a:lnSpc>
              <a:spcBef>
                <a:spcPts val="0"/>
              </a:spcBef>
              <a:spcAft>
                <a:spcPts val="0"/>
              </a:spcAft>
              <a:buNone/>
              <a:defRPr b="0" sz="1800">
                <a:solidFill>
                  <a:schemeClr val="accent4"/>
                </a:solidFill>
              </a:defRPr>
            </a:lvl7pPr>
            <a:lvl8pPr lvl="7">
              <a:lnSpc>
                <a:spcPct val="125000"/>
              </a:lnSpc>
              <a:spcBef>
                <a:spcPts val="0"/>
              </a:spcBef>
              <a:spcAft>
                <a:spcPts val="0"/>
              </a:spcAft>
              <a:buNone/>
              <a:defRPr b="0" sz="1800">
                <a:solidFill>
                  <a:schemeClr val="accent4"/>
                </a:solidFill>
              </a:defRPr>
            </a:lvl8pPr>
            <a:lvl9pPr lvl="8">
              <a:lnSpc>
                <a:spcPct val="125000"/>
              </a:lnSpc>
              <a:spcBef>
                <a:spcPts val="0"/>
              </a:spcBef>
              <a:spcAft>
                <a:spcPts val="0"/>
              </a:spcAft>
              <a:buNone/>
              <a:defRPr b="0" sz="1800">
                <a:solidFill>
                  <a:schemeClr val="accent4"/>
                </a:solidFill>
              </a:defRPr>
            </a:lvl9pPr>
          </a:lstStyle>
          <a:p/>
        </p:txBody>
      </p:sp>
      <p:sp>
        <p:nvSpPr>
          <p:cNvPr id="615" name="Google Shape;615;p76"/>
          <p:cNvSpPr txBox="1"/>
          <p:nvPr>
            <p:ph idx="3" type="subTitle"/>
          </p:nvPr>
        </p:nvSpPr>
        <p:spPr>
          <a:xfrm>
            <a:off x="429765" y="9442550"/>
            <a:ext cx="70410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solidFill>
                  <a:schemeClr val="accent4"/>
                </a:solidFill>
              </a:defRPr>
            </a:lvl1pPr>
            <a:lvl2pPr lvl="1">
              <a:lnSpc>
                <a:spcPct val="100000"/>
              </a:lnSpc>
              <a:spcBef>
                <a:spcPts val="0"/>
              </a:spcBef>
              <a:spcAft>
                <a:spcPts val="0"/>
              </a:spcAft>
              <a:buNone/>
              <a:defRPr b="0" sz="1400">
                <a:solidFill>
                  <a:schemeClr val="accent4"/>
                </a:solidFill>
              </a:defRPr>
            </a:lvl2pPr>
            <a:lvl3pPr lvl="2">
              <a:lnSpc>
                <a:spcPct val="100000"/>
              </a:lnSpc>
              <a:spcBef>
                <a:spcPts val="0"/>
              </a:spcBef>
              <a:spcAft>
                <a:spcPts val="0"/>
              </a:spcAft>
              <a:buNone/>
              <a:defRPr b="0" sz="1400">
                <a:solidFill>
                  <a:schemeClr val="accent4"/>
                </a:solidFill>
              </a:defRPr>
            </a:lvl3pPr>
            <a:lvl4pPr lvl="3">
              <a:lnSpc>
                <a:spcPct val="100000"/>
              </a:lnSpc>
              <a:spcBef>
                <a:spcPts val="0"/>
              </a:spcBef>
              <a:spcAft>
                <a:spcPts val="0"/>
              </a:spcAft>
              <a:buNone/>
              <a:defRPr b="0" sz="1400">
                <a:solidFill>
                  <a:schemeClr val="accent4"/>
                </a:solidFill>
              </a:defRPr>
            </a:lvl4pPr>
            <a:lvl5pPr lvl="4">
              <a:lnSpc>
                <a:spcPct val="100000"/>
              </a:lnSpc>
              <a:spcBef>
                <a:spcPts val="0"/>
              </a:spcBef>
              <a:spcAft>
                <a:spcPts val="0"/>
              </a:spcAft>
              <a:buNone/>
              <a:defRPr b="0" sz="1400">
                <a:solidFill>
                  <a:schemeClr val="accent4"/>
                </a:solidFill>
              </a:defRPr>
            </a:lvl5pPr>
            <a:lvl6pPr lvl="5">
              <a:lnSpc>
                <a:spcPct val="100000"/>
              </a:lnSpc>
              <a:spcBef>
                <a:spcPts val="0"/>
              </a:spcBef>
              <a:spcAft>
                <a:spcPts val="0"/>
              </a:spcAft>
              <a:buNone/>
              <a:defRPr b="0" sz="1400">
                <a:solidFill>
                  <a:schemeClr val="accent4"/>
                </a:solidFill>
              </a:defRPr>
            </a:lvl6pPr>
            <a:lvl7pPr lvl="6">
              <a:lnSpc>
                <a:spcPct val="100000"/>
              </a:lnSpc>
              <a:spcBef>
                <a:spcPts val="0"/>
              </a:spcBef>
              <a:spcAft>
                <a:spcPts val="0"/>
              </a:spcAft>
              <a:buNone/>
              <a:defRPr b="0" sz="1400">
                <a:solidFill>
                  <a:schemeClr val="accent4"/>
                </a:solidFill>
              </a:defRPr>
            </a:lvl7pPr>
            <a:lvl8pPr lvl="7">
              <a:lnSpc>
                <a:spcPct val="100000"/>
              </a:lnSpc>
              <a:spcBef>
                <a:spcPts val="0"/>
              </a:spcBef>
              <a:spcAft>
                <a:spcPts val="0"/>
              </a:spcAft>
              <a:buNone/>
              <a:defRPr b="0" sz="1400">
                <a:solidFill>
                  <a:schemeClr val="accent4"/>
                </a:solidFill>
              </a:defRPr>
            </a:lvl8pPr>
            <a:lvl9pPr lvl="8">
              <a:lnSpc>
                <a:spcPct val="100000"/>
              </a:lnSpc>
              <a:spcBef>
                <a:spcPts val="0"/>
              </a:spcBef>
              <a:spcAft>
                <a:spcPts val="0"/>
              </a:spcAft>
              <a:buNone/>
              <a:defRPr b="0" sz="1400">
                <a:solidFill>
                  <a:schemeClr val="accent4"/>
                </a:solidFill>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1_Stats (Half)">
  <p:cSld name="TITLE_1_2_6">
    <p:bg>
      <p:bgPr>
        <a:solidFill>
          <a:schemeClr val="dk1"/>
        </a:solidFill>
      </p:bgPr>
    </p:bg>
    <p:spTree>
      <p:nvGrpSpPr>
        <p:cNvPr id="616" name="Shape 616"/>
        <p:cNvGrpSpPr/>
        <p:nvPr/>
      </p:nvGrpSpPr>
      <p:grpSpPr>
        <a:xfrm>
          <a:off x="0" y="0"/>
          <a:ext cx="0" cy="0"/>
          <a:chOff x="0" y="0"/>
          <a:chExt cx="0" cy="0"/>
        </a:xfrm>
      </p:grpSpPr>
      <p:sp>
        <p:nvSpPr>
          <p:cNvPr id="617" name="Google Shape;617;p77"/>
          <p:cNvSpPr txBox="1"/>
          <p:nvPr>
            <p:ph idx="1"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p:txBody>
      </p:sp>
      <p:sp>
        <p:nvSpPr>
          <p:cNvPr id="618" name="Google Shape;618;p77"/>
          <p:cNvSpPr txBox="1"/>
          <p:nvPr>
            <p:ph type="ctrTitle"/>
          </p:nvPr>
        </p:nvSpPr>
        <p:spPr>
          <a:xfrm>
            <a:off x="1527048" y="2468875"/>
            <a:ext cx="7745100" cy="1476000"/>
          </a:xfrm>
          <a:prstGeom prst="rect">
            <a:avLst/>
          </a:prstGeom>
        </p:spPr>
        <p:txBody>
          <a:bodyPr anchorCtr="0" anchor="b" bIns="0" lIns="0" spcFirstLastPara="1" rIns="0" wrap="square" tIns="0">
            <a:noAutofit/>
          </a:bodyPr>
          <a:lstStyle>
            <a:lvl1pPr lv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619" name="Google Shape;619;p77"/>
          <p:cNvSpPr txBox="1"/>
          <p:nvPr>
            <p:ph idx="2" type="subTitle"/>
          </p:nvPr>
        </p:nvSpPr>
        <p:spPr>
          <a:xfrm>
            <a:off x="1527103" y="3970971"/>
            <a:ext cx="77451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b="0" sz="1800">
                <a:solidFill>
                  <a:schemeClr val="accent4"/>
                </a:solidFill>
              </a:defRPr>
            </a:lvl1pPr>
            <a:lvl2pPr lvl="1">
              <a:lnSpc>
                <a:spcPct val="125000"/>
              </a:lnSpc>
              <a:spcBef>
                <a:spcPts val="0"/>
              </a:spcBef>
              <a:spcAft>
                <a:spcPts val="0"/>
              </a:spcAft>
              <a:buNone/>
              <a:defRPr b="0" sz="1800">
                <a:solidFill>
                  <a:schemeClr val="accent4"/>
                </a:solidFill>
              </a:defRPr>
            </a:lvl2pPr>
            <a:lvl3pPr lvl="2">
              <a:lnSpc>
                <a:spcPct val="125000"/>
              </a:lnSpc>
              <a:spcBef>
                <a:spcPts val="0"/>
              </a:spcBef>
              <a:spcAft>
                <a:spcPts val="0"/>
              </a:spcAft>
              <a:buNone/>
              <a:defRPr b="0" sz="1800">
                <a:solidFill>
                  <a:schemeClr val="accent4"/>
                </a:solidFill>
              </a:defRPr>
            </a:lvl3pPr>
            <a:lvl4pPr lvl="3">
              <a:lnSpc>
                <a:spcPct val="125000"/>
              </a:lnSpc>
              <a:spcBef>
                <a:spcPts val="0"/>
              </a:spcBef>
              <a:spcAft>
                <a:spcPts val="0"/>
              </a:spcAft>
              <a:buNone/>
              <a:defRPr b="0" sz="1800">
                <a:solidFill>
                  <a:schemeClr val="accent4"/>
                </a:solidFill>
              </a:defRPr>
            </a:lvl4pPr>
            <a:lvl5pPr lvl="4">
              <a:lnSpc>
                <a:spcPct val="125000"/>
              </a:lnSpc>
              <a:spcBef>
                <a:spcPts val="0"/>
              </a:spcBef>
              <a:spcAft>
                <a:spcPts val="0"/>
              </a:spcAft>
              <a:buNone/>
              <a:defRPr b="0" sz="1800">
                <a:solidFill>
                  <a:schemeClr val="accent4"/>
                </a:solidFill>
              </a:defRPr>
            </a:lvl5pPr>
            <a:lvl6pPr lvl="5">
              <a:lnSpc>
                <a:spcPct val="125000"/>
              </a:lnSpc>
              <a:spcBef>
                <a:spcPts val="0"/>
              </a:spcBef>
              <a:spcAft>
                <a:spcPts val="0"/>
              </a:spcAft>
              <a:buNone/>
              <a:defRPr b="0" sz="1800">
                <a:solidFill>
                  <a:schemeClr val="accent4"/>
                </a:solidFill>
              </a:defRPr>
            </a:lvl6pPr>
            <a:lvl7pPr lvl="6">
              <a:lnSpc>
                <a:spcPct val="125000"/>
              </a:lnSpc>
              <a:spcBef>
                <a:spcPts val="0"/>
              </a:spcBef>
              <a:spcAft>
                <a:spcPts val="0"/>
              </a:spcAft>
              <a:buNone/>
              <a:defRPr b="0" sz="1800">
                <a:solidFill>
                  <a:schemeClr val="accent4"/>
                </a:solidFill>
              </a:defRPr>
            </a:lvl7pPr>
            <a:lvl8pPr lvl="7">
              <a:lnSpc>
                <a:spcPct val="125000"/>
              </a:lnSpc>
              <a:spcBef>
                <a:spcPts val="0"/>
              </a:spcBef>
              <a:spcAft>
                <a:spcPts val="0"/>
              </a:spcAft>
              <a:buNone/>
              <a:defRPr b="0" sz="1800">
                <a:solidFill>
                  <a:schemeClr val="accent4"/>
                </a:solidFill>
              </a:defRPr>
            </a:lvl8pPr>
            <a:lvl9pPr lvl="8">
              <a:lnSpc>
                <a:spcPct val="125000"/>
              </a:lnSpc>
              <a:spcBef>
                <a:spcPts val="0"/>
              </a:spcBef>
              <a:spcAft>
                <a:spcPts val="0"/>
              </a:spcAft>
              <a:buNone/>
              <a:defRPr b="0" sz="1800">
                <a:solidFill>
                  <a:schemeClr val="accent4"/>
                </a:solidFill>
              </a:defRPr>
            </a:lvl9pPr>
          </a:lstStyle>
          <a:p/>
        </p:txBody>
      </p:sp>
      <p:sp>
        <p:nvSpPr>
          <p:cNvPr id="620" name="Google Shape;620;p77"/>
          <p:cNvSpPr txBox="1"/>
          <p:nvPr>
            <p:ph idx="3" type="subTitle"/>
          </p:nvPr>
        </p:nvSpPr>
        <p:spPr>
          <a:xfrm>
            <a:off x="429765" y="9442550"/>
            <a:ext cx="70410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solidFill>
                  <a:schemeClr val="accent4"/>
                </a:solidFill>
              </a:defRPr>
            </a:lvl1pPr>
            <a:lvl2pPr lvl="1">
              <a:lnSpc>
                <a:spcPct val="100000"/>
              </a:lnSpc>
              <a:spcBef>
                <a:spcPts val="0"/>
              </a:spcBef>
              <a:spcAft>
                <a:spcPts val="0"/>
              </a:spcAft>
              <a:buNone/>
              <a:defRPr b="0" sz="1400">
                <a:solidFill>
                  <a:schemeClr val="accent4"/>
                </a:solidFill>
              </a:defRPr>
            </a:lvl2pPr>
            <a:lvl3pPr lvl="2">
              <a:lnSpc>
                <a:spcPct val="100000"/>
              </a:lnSpc>
              <a:spcBef>
                <a:spcPts val="0"/>
              </a:spcBef>
              <a:spcAft>
                <a:spcPts val="0"/>
              </a:spcAft>
              <a:buNone/>
              <a:defRPr b="0" sz="1400">
                <a:solidFill>
                  <a:schemeClr val="accent4"/>
                </a:solidFill>
              </a:defRPr>
            </a:lvl3pPr>
            <a:lvl4pPr lvl="3">
              <a:lnSpc>
                <a:spcPct val="100000"/>
              </a:lnSpc>
              <a:spcBef>
                <a:spcPts val="0"/>
              </a:spcBef>
              <a:spcAft>
                <a:spcPts val="0"/>
              </a:spcAft>
              <a:buNone/>
              <a:defRPr b="0" sz="1400">
                <a:solidFill>
                  <a:schemeClr val="accent4"/>
                </a:solidFill>
              </a:defRPr>
            </a:lvl4pPr>
            <a:lvl5pPr lvl="4">
              <a:lnSpc>
                <a:spcPct val="100000"/>
              </a:lnSpc>
              <a:spcBef>
                <a:spcPts val="0"/>
              </a:spcBef>
              <a:spcAft>
                <a:spcPts val="0"/>
              </a:spcAft>
              <a:buNone/>
              <a:defRPr b="0" sz="1400">
                <a:solidFill>
                  <a:schemeClr val="accent4"/>
                </a:solidFill>
              </a:defRPr>
            </a:lvl5pPr>
            <a:lvl6pPr lvl="5">
              <a:lnSpc>
                <a:spcPct val="100000"/>
              </a:lnSpc>
              <a:spcBef>
                <a:spcPts val="0"/>
              </a:spcBef>
              <a:spcAft>
                <a:spcPts val="0"/>
              </a:spcAft>
              <a:buNone/>
              <a:defRPr b="0" sz="1400">
                <a:solidFill>
                  <a:schemeClr val="accent4"/>
                </a:solidFill>
              </a:defRPr>
            </a:lvl6pPr>
            <a:lvl7pPr lvl="6">
              <a:lnSpc>
                <a:spcPct val="100000"/>
              </a:lnSpc>
              <a:spcBef>
                <a:spcPts val="0"/>
              </a:spcBef>
              <a:spcAft>
                <a:spcPts val="0"/>
              </a:spcAft>
              <a:buNone/>
              <a:defRPr b="0" sz="1400">
                <a:solidFill>
                  <a:schemeClr val="accent4"/>
                </a:solidFill>
              </a:defRPr>
            </a:lvl7pPr>
            <a:lvl8pPr lvl="7">
              <a:lnSpc>
                <a:spcPct val="100000"/>
              </a:lnSpc>
              <a:spcBef>
                <a:spcPts val="0"/>
              </a:spcBef>
              <a:spcAft>
                <a:spcPts val="0"/>
              </a:spcAft>
              <a:buNone/>
              <a:defRPr b="0" sz="1400">
                <a:solidFill>
                  <a:schemeClr val="accent4"/>
                </a:solidFill>
              </a:defRPr>
            </a:lvl8pPr>
            <a:lvl9pPr lvl="8">
              <a:lnSpc>
                <a:spcPct val="100000"/>
              </a:lnSpc>
              <a:spcBef>
                <a:spcPts val="0"/>
              </a:spcBef>
              <a:spcAft>
                <a:spcPts val="0"/>
              </a:spcAft>
              <a:buNone/>
              <a:defRPr b="0" sz="1400">
                <a:solidFill>
                  <a:schemeClr val="accent4"/>
                </a:solidFill>
              </a:defRPr>
            </a:lvl9pPr>
          </a:lstStyle>
          <a:p/>
        </p:txBody>
      </p:sp>
      <p:sp>
        <p:nvSpPr>
          <p:cNvPr id="621" name="Google Shape;621;p77"/>
          <p:cNvSpPr txBox="1"/>
          <p:nvPr>
            <p:ph idx="4" type="ctrTitle"/>
          </p:nvPr>
        </p:nvSpPr>
        <p:spPr>
          <a:xfrm>
            <a:off x="1527048" y="5361701"/>
            <a:ext cx="7745100" cy="1476000"/>
          </a:xfrm>
          <a:prstGeom prst="rect">
            <a:avLst/>
          </a:prstGeom>
        </p:spPr>
        <p:txBody>
          <a:bodyPr anchorCtr="0" anchor="b" bIns="0" lIns="0" spcFirstLastPara="1" rIns="0" wrap="square" tIns="0">
            <a:noAutofit/>
          </a:bodyPr>
          <a:lstStyle>
            <a:lvl1pPr lv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622" name="Google Shape;622;p77"/>
          <p:cNvSpPr txBox="1"/>
          <p:nvPr>
            <p:ph idx="5" type="subTitle"/>
          </p:nvPr>
        </p:nvSpPr>
        <p:spPr>
          <a:xfrm>
            <a:off x="1527103" y="6864100"/>
            <a:ext cx="77451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b="0" sz="1800">
                <a:solidFill>
                  <a:schemeClr val="accent4"/>
                </a:solidFill>
              </a:defRPr>
            </a:lvl1pPr>
            <a:lvl2pPr lvl="1">
              <a:lnSpc>
                <a:spcPct val="125000"/>
              </a:lnSpc>
              <a:spcBef>
                <a:spcPts val="0"/>
              </a:spcBef>
              <a:spcAft>
                <a:spcPts val="0"/>
              </a:spcAft>
              <a:buNone/>
              <a:defRPr b="0" sz="1800">
                <a:solidFill>
                  <a:schemeClr val="accent4"/>
                </a:solidFill>
              </a:defRPr>
            </a:lvl2pPr>
            <a:lvl3pPr lvl="2">
              <a:lnSpc>
                <a:spcPct val="125000"/>
              </a:lnSpc>
              <a:spcBef>
                <a:spcPts val="0"/>
              </a:spcBef>
              <a:spcAft>
                <a:spcPts val="0"/>
              </a:spcAft>
              <a:buNone/>
              <a:defRPr b="0" sz="1800">
                <a:solidFill>
                  <a:schemeClr val="accent4"/>
                </a:solidFill>
              </a:defRPr>
            </a:lvl3pPr>
            <a:lvl4pPr lvl="3">
              <a:lnSpc>
                <a:spcPct val="125000"/>
              </a:lnSpc>
              <a:spcBef>
                <a:spcPts val="0"/>
              </a:spcBef>
              <a:spcAft>
                <a:spcPts val="0"/>
              </a:spcAft>
              <a:buNone/>
              <a:defRPr b="0" sz="1800">
                <a:solidFill>
                  <a:schemeClr val="accent4"/>
                </a:solidFill>
              </a:defRPr>
            </a:lvl4pPr>
            <a:lvl5pPr lvl="4">
              <a:lnSpc>
                <a:spcPct val="125000"/>
              </a:lnSpc>
              <a:spcBef>
                <a:spcPts val="0"/>
              </a:spcBef>
              <a:spcAft>
                <a:spcPts val="0"/>
              </a:spcAft>
              <a:buNone/>
              <a:defRPr b="0" sz="1800">
                <a:solidFill>
                  <a:schemeClr val="accent4"/>
                </a:solidFill>
              </a:defRPr>
            </a:lvl5pPr>
            <a:lvl6pPr lvl="5">
              <a:lnSpc>
                <a:spcPct val="125000"/>
              </a:lnSpc>
              <a:spcBef>
                <a:spcPts val="0"/>
              </a:spcBef>
              <a:spcAft>
                <a:spcPts val="0"/>
              </a:spcAft>
              <a:buNone/>
              <a:defRPr b="0" sz="1800">
                <a:solidFill>
                  <a:schemeClr val="accent4"/>
                </a:solidFill>
              </a:defRPr>
            </a:lvl6pPr>
            <a:lvl7pPr lvl="6">
              <a:lnSpc>
                <a:spcPct val="125000"/>
              </a:lnSpc>
              <a:spcBef>
                <a:spcPts val="0"/>
              </a:spcBef>
              <a:spcAft>
                <a:spcPts val="0"/>
              </a:spcAft>
              <a:buNone/>
              <a:defRPr b="0" sz="1800">
                <a:solidFill>
                  <a:schemeClr val="accent4"/>
                </a:solidFill>
              </a:defRPr>
            </a:lvl7pPr>
            <a:lvl8pPr lvl="7">
              <a:lnSpc>
                <a:spcPct val="125000"/>
              </a:lnSpc>
              <a:spcBef>
                <a:spcPts val="0"/>
              </a:spcBef>
              <a:spcAft>
                <a:spcPts val="0"/>
              </a:spcAft>
              <a:buNone/>
              <a:defRPr b="0" sz="1800">
                <a:solidFill>
                  <a:schemeClr val="accent4"/>
                </a:solidFill>
              </a:defRPr>
            </a:lvl8pPr>
            <a:lvl9pPr lvl="8">
              <a:lnSpc>
                <a:spcPct val="125000"/>
              </a:lnSpc>
              <a:spcBef>
                <a:spcPts val="0"/>
              </a:spcBef>
              <a:spcAft>
                <a:spcPts val="0"/>
              </a:spcAft>
              <a:buNone/>
              <a:defRPr b="0" sz="1800">
                <a:solidFill>
                  <a:schemeClr val="accent4"/>
                </a:solidFill>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4_Stat (Third)">
  <p:cSld name="TITLE_1_2_2_1_2">
    <p:bg>
      <p:bgPr>
        <a:solidFill>
          <a:schemeClr val="dk1"/>
        </a:solidFill>
      </p:bgPr>
    </p:bg>
    <p:spTree>
      <p:nvGrpSpPr>
        <p:cNvPr id="623" name="Shape 623"/>
        <p:cNvGrpSpPr/>
        <p:nvPr/>
      </p:nvGrpSpPr>
      <p:grpSpPr>
        <a:xfrm>
          <a:off x="0" y="0"/>
          <a:ext cx="0" cy="0"/>
          <a:chOff x="0" y="0"/>
          <a:chExt cx="0" cy="0"/>
        </a:xfrm>
      </p:grpSpPr>
      <p:sp>
        <p:nvSpPr>
          <p:cNvPr id="624" name="Google Shape;624;p78"/>
          <p:cNvSpPr txBox="1"/>
          <p:nvPr>
            <p:ph idx="1" type="subTitle"/>
          </p:nvPr>
        </p:nvSpPr>
        <p:spPr>
          <a:xfrm>
            <a:off x="429768" y="429768"/>
            <a:ext cx="49287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p:txBody>
      </p:sp>
      <p:sp>
        <p:nvSpPr>
          <p:cNvPr id="625" name="Google Shape;625;p78"/>
          <p:cNvSpPr txBox="1"/>
          <p:nvPr>
            <p:ph type="ctrTitle"/>
          </p:nvPr>
        </p:nvSpPr>
        <p:spPr>
          <a:xfrm>
            <a:off x="777240" y="3383280"/>
            <a:ext cx="4928700" cy="2203800"/>
          </a:xfrm>
          <a:prstGeom prst="rect">
            <a:avLst/>
          </a:prstGeom>
        </p:spPr>
        <p:txBody>
          <a:bodyPr anchorCtr="0" anchor="b" bIns="0" lIns="0" spcFirstLastPara="1" rIns="0" wrap="square" tIns="0">
            <a:noAutofit/>
          </a:bodyPr>
          <a:lstStyle>
            <a:lvl1pPr lv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626" name="Google Shape;626;p78"/>
          <p:cNvSpPr txBox="1"/>
          <p:nvPr>
            <p:ph idx="2" type="subTitle"/>
          </p:nvPr>
        </p:nvSpPr>
        <p:spPr>
          <a:xfrm>
            <a:off x="777275" y="5458968"/>
            <a:ext cx="49287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b="0" sz="1800">
                <a:solidFill>
                  <a:schemeClr val="accent4"/>
                </a:solidFill>
              </a:defRPr>
            </a:lvl1pPr>
            <a:lvl2pPr lvl="1">
              <a:lnSpc>
                <a:spcPct val="125000"/>
              </a:lnSpc>
              <a:spcBef>
                <a:spcPts val="0"/>
              </a:spcBef>
              <a:spcAft>
                <a:spcPts val="0"/>
              </a:spcAft>
              <a:buNone/>
              <a:defRPr b="0" sz="1800">
                <a:solidFill>
                  <a:schemeClr val="accent4"/>
                </a:solidFill>
              </a:defRPr>
            </a:lvl2pPr>
            <a:lvl3pPr lvl="2">
              <a:lnSpc>
                <a:spcPct val="125000"/>
              </a:lnSpc>
              <a:spcBef>
                <a:spcPts val="0"/>
              </a:spcBef>
              <a:spcAft>
                <a:spcPts val="0"/>
              </a:spcAft>
              <a:buNone/>
              <a:defRPr b="0" sz="1800">
                <a:solidFill>
                  <a:schemeClr val="accent4"/>
                </a:solidFill>
              </a:defRPr>
            </a:lvl3pPr>
            <a:lvl4pPr lvl="3">
              <a:lnSpc>
                <a:spcPct val="125000"/>
              </a:lnSpc>
              <a:spcBef>
                <a:spcPts val="0"/>
              </a:spcBef>
              <a:spcAft>
                <a:spcPts val="0"/>
              </a:spcAft>
              <a:buNone/>
              <a:defRPr b="0" sz="1800">
                <a:solidFill>
                  <a:schemeClr val="accent4"/>
                </a:solidFill>
              </a:defRPr>
            </a:lvl4pPr>
            <a:lvl5pPr lvl="4">
              <a:lnSpc>
                <a:spcPct val="125000"/>
              </a:lnSpc>
              <a:spcBef>
                <a:spcPts val="0"/>
              </a:spcBef>
              <a:spcAft>
                <a:spcPts val="0"/>
              </a:spcAft>
              <a:buNone/>
              <a:defRPr b="0" sz="1800">
                <a:solidFill>
                  <a:schemeClr val="accent4"/>
                </a:solidFill>
              </a:defRPr>
            </a:lvl5pPr>
            <a:lvl6pPr lvl="5">
              <a:lnSpc>
                <a:spcPct val="125000"/>
              </a:lnSpc>
              <a:spcBef>
                <a:spcPts val="0"/>
              </a:spcBef>
              <a:spcAft>
                <a:spcPts val="0"/>
              </a:spcAft>
              <a:buNone/>
              <a:defRPr b="0" sz="1800">
                <a:solidFill>
                  <a:schemeClr val="accent4"/>
                </a:solidFill>
              </a:defRPr>
            </a:lvl6pPr>
            <a:lvl7pPr lvl="6">
              <a:lnSpc>
                <a:spcPct val="125000"/>
              </a:lnSpc>
              <a:spcBef>
                <a:spcPts val="0"/>
              </a:spcBef>
              <a:spcAft>
                <a:spcPts val="0"/>
              </a:spcAft>
              <a:buNone/>
              <a:defRPr b="0" sz="1800">
                <a:solidFill>
                  <a:schemeClr val="accent4"/>
                </a:solidFill>
              </a:defRPr>
            </a:lvl7pPr>
            <a:lvl8pPr lvl="7">
              <a:lnSpc>
                <a:spcPct val="125000"/>
              </a:lnSpc>
              <a:spcBef>
                <a:spcPts val="0"/>
              </a:spcBef>
              <a:spcAft>
                <a:spcPts val="0"/>
              </a:spcAft>
              <a:buNone/>
              <a:defRPr b="0" sz="1800">
                <a:solidFill>
                  <a:schemeClr val="accent4"/>
                </a:solidFill>
              </a:defRPr>
            </a:lvl8pPr>
            <a:lvl9pPr lvl="8">
              <a:lnSpc>
                <a:spcPct val="125000"/>
              </a:lnSpc>
              <a:spcBef>
                <a:spcPts val="0"/>
              </a:spcBef>
              <a:spcAft>
                <a:spcPts val="0"/>
              </a:spcAft>
              <a:buNone/>
              <a:defRPr b="0" sz="1800">
                <a:solidFill>
                  <a:schemeClr val="accent4"/>
                </a:solidFill>
              </a:defRPr>
            </a:lvl9pPr>
          </a:lstStyle>
          <a:p/>
        </p:txBody>
      </p:sp>
      <p:sp>
        <p:nvSpPr>
          <p:cNvPr id="627" name="Google Shape;627;p78"/>
          <p:cNvSpPr txBox="1"/>
          <p:nvPr>
            <p:ph idx="3" type="subTitle"/>
          </p:nvPr>
        </p:nvSpPr>
        <p:spPr>
          <a:xfrm>
            <a:off x="429776"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solidFill>
                  <a:schemeClr val="accent4"/>
                </a:solidFill>
              </a:defRPr>
            </a:lvl1pPr>
            <a:lvl2pPr lvl="1">
              <a:lnSpc>
                <a:spcPct val="100000"/>
              </a:lnSpc>
              <a:spcBef>
                <a:spcPts val="0"/>
              </a:spcBef>
              <a:spcAft>
                <a:spcPts val="0"/>
              </a:spcAft>
              <a:buNone/>
              <a:defRPr b="0" sz="1400">
                <a:solidFill>
                  <a:schemeClr val="accent4"/>
                </a:solidFill>
              </a:defRPr>
            </a:lvl2pPr>
            <a:lvl3pPr lvl="2">
              <a:lnSpc>
                <a:spcPct val="100000"/>
              </a:lnSpc>
              <a:spcBef>
                <a:spcPts val="0"/>
              </a:spcBef>
              <a:spcAft>
                <a:spcPts val="0"/>
              </a:spcAft>
              <a:buNone/>
              <a:defRPr b="0" sz="1400">
                <a:solidFill>
                  <a:schemeClr val="accent4"/>
                </a:solidFill>
              </a:defRPr>
            </a:lvl3pPr>
            <a:lvl4pPr lvl="3">
              <a:lnSpc>
                <a:spcPct val="100000"/>
              </a:lnSpc>
              <a:spcBef>
                <a:spcPts val="0"/>
              </a:spcBef>
              <a:spcAft>
                <a:spcPts val="0"/>
              </a:spcAft>
              <a:buNone/>
              <a:defRPr b="0" sz="1400">
                <a:solidFill>
                  <a:schemeClr val="accent4"/>
                </a:solidFill>
              </a:defRPr>
            </a:lvl4pPr>
            <a:lvl5pPr lvl="4">
              <a:lnSpc>
                <a:spcPct val="100000"/>
              </a:lnSpc>
              <a:spcBef>
                <a:spcPts val="0"/>
              </a:spcBef>
              <a:spcAft>
                <a:spcPts val="0"/>
              </a:spcAft>
              <a:buNone/>
              <a:defRPr b="0" sz="1400">
                <a:solidFill>
                  <a:schemeClr val="accent4"/>
                </a:solidFill>
              </a:defRPr>
            </a:lvl5pPr>
            <a:lvl6pPr lvl="5">
              <a:lnSpc>
                <a:spcPct val="100000"/>
              </a:lnSpc>
              <a:spcBef>
                <a:spcPts val="0"/>
              </a:spcBef>
              <a:spcAft>
                <a:spcPts val="0"/>
              </a:spcAft>
              <a:buNone/>
              <a:defRPr b="0" sz="1400">
                <a:solidFill>
                  <a:schemeClr val="accent4"/>
                </a:solidFill>
              </a:defRPr>
            </a:lvl6pPr>
            <a:lvl7pPr lvl="6">
              <a:lnSpc>
                <a:spcPct val="100000"/>
              </a:lnSpc>
              <a:spcBef>
                <a:spcPts val="0"/>
              </a:spcBef>
              <a:spcAft>
                <a:spcPts val="0"/>
              </a:spcAft>
              <a:buNone/>
              <a:defRPr b="0" sz="1400">
                <a:solidFill>
                  <a:schemeClr val="accent4"/>
                </a:solidFill>
              </a:defRPr>
            </a:lvl7pPr>
            <a:lvl8pPr lvl="7">
              <a:lnSpc>
                <a:spcPct val="100000"/>
              </a:lnSpc>
              <a:spcBef>
                <a:spcPts val="0"/>
              </a:spcBef>
              <a:spcAft>
                <a:spcPts val="0"/>
              </a:spcAft>
              <a:buNone/>
              <a:defRPr b="0" sz="1400">
                <a:solidFill>
                  <a:schemeClr val="accent4"/>
                </a:solidFill>
              </a:defRPr>
            </a:lvl8pPr>
            <a:lvl9pPr lvl="8">
              <a:lnSpc>
                <a:spcPct val="100000"/>
              </a:lnSpc>
              <a:spcBef>
                <a:spcPts val="0"/>
              </a:spcBef>
              <a:spcAft>
                <a:spcPts val="0"/>
              </a:spcAft>
              <a:buNone/>
              <a:defRPr b="0" sz="1400">
                <a:solidFill>
                  <a:schemeClr val="accent4"/>
                </a:solidFill>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7_Stats (Third)">
  <p:cSld name="TITLE_1_2_3_2">
    <p:bg>
      <p:bgPr>
        <a:solidFill>
          <a:schemeClr val="dk1"/>
        </a:solidFill>
      </p:bgPr>
    </p:bg>
    <p:spTree>
      <p:nvGrpSpPr>
        <p:cNvPr id="628" name="Shape 628"/>
        <p:cNvGrpSpPr/>
        <p:nvPr/>
      </p:nvGrpSpPr>
      <p:grpSpPr>
        <a:xfrm>
          <a:off x="0" y="0"/>
          <a:ext cx="0" cy="0"/>
          <a:chOff x="0" y="0"/>
          <a:chExt cx="0" cy="0"/>
        </a:xfrm>
      </p:grpSpPr>
      <p:sp>
        <p:nvSpPr>
          <p:cNvPr id="629" name="Google Shape;629;p79"/>
          <p:cNvSpPr txBox="1"/>
          <p:nvPr>
            <p:ph idx="1" type="subTitle"/>
          </p:nvPr>
        </p:nvSpPr>
        <p:spPr>
          <a:xfrm>
            <a:off x="429768" y="429768"/>
            <a:ext cx="49287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p:txBody>
      </p:sp>
      <p:sp>
        <p:nvSpPr>
          <p:cNvPr id="630" name="Google Shape;630;p79"/>
          <p:cNvSpPr txBox="1"/>
          <p:nvPr>
            <p:ph type="ctrTitle"/>
          </p:nvPr>
        </p:nvSpPr>
        <p:spPr>
          <a:xfrm>
            <a:off x="777240" y="2468875"/>
            <a:ext cx="4928700" cy="1476000"/>
          </a:xfrm>
          <a:prstGeom prst="rect">
            <a:avLst/>
          </a:prstGeom>
        </p:spPr>
        <p:txBody>
          <a:bodyPr anchorCtr="0" anchor="b" bIns="0" lIns="0" spcFirstLastPara="1" rIns="0" wrap="square" tIns="0">
            <a:noAutofit/>
          </a:bodyPr>
          <a:lstStyle>
            <a:lvl1pPr lv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631" name="Google Shape;631;p79"/>
          <p:cNvSpPr txBox="1"/>
          <p:nvPr>
            <p:ph idx="2" type="subTitle"/>
          </p:nvPr>
        </p:nvSpPr>
        <p:spPr>
          <a:xfrm>
            <a:off x="777275" y="3970971"/>
            <a:ext cx="49287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b="0" sz="1800">
                <a:solidFill>
                  <a:schemeClr val="accent4"/>
                </a:solidFill>
              </a:defRPr>
            </a:lvl1pPr>
            <a:lvl2pPr lvl="1">
              <a:lnSpc>
                <a:spcPct val="125000"/>
              </a:lnSpc>
              <a:spcBef>
                <a:spcPts val="0"/>
              </a:spcBef>
              <a:spcAft>
                <a:spcPts val="0"/>
              </a:spcAft>
              <a:buNone/>
              <a:defRPr b="0" sz="1800">
                <a:solidFill>
                  <a:schemeClr val="accent4"/>
                </a:solidFill>
              </a:defRPr>
            </a:lvl2pPr>
            <a:lvl3pPr lvl="2">
              <a:lnSpc>
                <a:spcPct val="125000"/>
              </a:lnSpc>
              <a:spcBef>
                <a:spcPts val="0"/>
              </a:spcBef>
              <a:spcAft>
                <a:spcPts val="0"/>
              </a:spcAft>
              <a:buNone/>
              <a:defRPr b="0" sz="1800">
                <a:solidFill>
                  <a:schemeClr val="accent4"/>
                </a:solidFill>
              </a:defRPr>
            </a:lvl3pPr>
            <a:lvl4pPr lvl="3">
              <a:lnSpc>
                <a:spcPct val="125000"/>
              </a:lnSpc>
              <a:spcBef>
                <a:spcPts val="0"/>
              </a:spcBef>
              <a:spcAft>
                <a:spcPts val="0"/>
              </a:spcAft>
              <a:buNone/>
              <a:defRPr b="0" sz="1800">
                <a:solidFill>
                  <a:schemeClr val="accent4"/>
                </a:solidFill>
              </a:defRPr>
            </a:lvl4pPr>
            <a:lvl5pPr lvl="4">
              <a:lnSpc>
                <a:spcPct val="125000"/>
              </a:lnSpc>
              <a:spcBef>
                <a:spcPts val="0"/>
              </a:spcBef>
              <a:spcAft>
                <a:spcPts val="0"/>
              </a:spcAft>
              <a:buNone/>
              <a:defRPr b="0" sz="1800">
                <a:solidFill>
                  <a:schemeClr val="accent4"/>
                </a:solidFill>
              </a:defRPr>
            </a:lvl5pPr>
            <a:lvl6pPr lvl="5">
              <a:lnSpc>
                <a:spcPct val="125000"/>
              </a:lnSpc>
              <a:spcBef>
                <a:spcPts val="0"/>
              </a:spcBef>
              <a:spcAft>
                <a:spcPts val="0"/>
              </a:spcAft>
              <a:buNone/>
              <a:defRPr b="0" sz="1800">
                <a:solidFill>
                  <a:schemeClr val="accent4"/>
                </a:solidFill>
              </a:defRPr>
            </a:lvl6pPr>
            <a:lvl7pPr lvl="6">
              <a:lnSpc>
                <a:spcPct val="125000"/>
              </a:lnSpc>
              <a:spcBef>
                <a:spcPts val="0"/>
              </a:spcBef>
              <a:spcAft>
                <a:spcPts val="0"/>
              </a:spcAft>
              <a:buNone/>
              <a:defRPr b="0" sz="1800">
                <a:solidFill>
                  <a:schemeClr val="accent4"/>
                </a:solidFill>
              </a:defRPr>
            </a:lvl7pPr>
            <a:lvl8pPr lvl="7">
              <a:lnSpc>
                <a:spcPct val="125000"/>
              </a:lnSpc>
              <a:spcBef>
                <a:spcPts val="0"/>
              </a:spcBef>
              <a:spcAft>
                <a:spcPts val="0"/>
              </a:spcAft>
              <a:buNone/>
              <a:defRPr b="0" sz="1800">
                <a:solidFill>
                  <a:schemeClr val="accent4"/>
                </a:solidFill>
              </a:defRPr>
            </a:lvl8pPr>
            <a:lvl9pPr lvl="8">
              <a:lnSpc>
                <a:spcPct val="125000"/>
              </a:lnSpc>
              <a:spcBef>
                <a:spcPts val="0"/>
              </a:spcBef>
              <a:spcAft>
                <a:spcPts val="0"/>
              </a:spcAft>
              <a:buNone/>
              <a:defRPr b="0" sz="1800">
                <a:solidFill>
                  <a:schemeClr val="accent4"/>
                </a:solidFill>
              </a:defRPr>
            </a:lvl9pPr>
          </a:lstStyle>
          <a:p/>
        </p:txBody>
      </p:sp>
      <p:sp>
        <p:nvSpPr>
          <p:cNvPr id="632" name="Google Shape;632;p79"/>
          <p:cNvSpPr txBox="1"/>
          <p:nvPr>
            <p:ph idx="3" type="subTitle"/>
          </p:nvPr>
        </p:nvSpPr>
        <p:spPr>
          <a:xfrm>
            <a:off x="429776"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solidFill>
                  <a:schemeClr val="accent4"/>
                </a:solidFill>
              </a:defRPr>
            </a:lvl1pPr>
            <a:lvl2pPr lvl="1">
              <a:lnSpc>
                <a:spcPct val="100000"/>
              </a:lnSpc>
              <a:spcBef>
                <a:spcPts val="0"/>
              </a:spcBef>
              <a:spcAft>
                <a:spcPts val="0"/>
              </a:spcAft>
              <a:buNone/>
              <a:defRPr b="0" sz="1400">
                <a:solidFill>
                  <a:schemeClr val="accent4"/>
                </a:solidFill>
              </a:defRPr>
            </a:lvl2pPr>
            <a:lvl3pPr lvl="2">
              <a:lnSpc>
                <a:spcPct val="100000"/>
              </a:lnSpc>
              <a:spcBef>
                <a:spcPts val="0"/>
              </a:spcBef>
              <a:spcAft>
                <a:spcPts val="0"/>
              </a:spcAft>
              <a:buNone/>
              <a:defRPr b="0" sz="1400">
                <a:solidFill>
                  <a:schemeClr val="accent4"/>
                </a:solidFill>
              </a:defRPr>
            </a:lvl3pPr>
            <a:lvl4pPr lvl="3">
              <a:lnSpc>
                <a:spcPct val="100000"/>
              </a:lnSpc>
              <a:spcBef>
                <a:spcPts val="0"/>
              </a:spcBef>
              <a:spcAft>
                <a:spcPts val="0"/>
              </a:spcAft>
              <a:buNone/>
              <a:defRPr b="0" sz="1400">
                <a:solidFill>
                  <a:schemeClr val="accent4"/>
                </a:solidFill>
              </a:defRPr>
            </a:lvl4pPr>
            <a:lvl5pPr lvl="4">
              <a:lnSpc>
                <a:spcPct val="100000"/>
              </a:lnSpc>
              <a:spcBef>
                <a:spcPts val="0"/>
              </a:spcBef>
              <a:spcAft>
                <a:spcPts val="0"/>
              </a:spcAft>
              <a:buNone/>
              <a:defRPr b="0" sz="1400">
                <a:solidFill>
                  <a:schemeClr val="accent4"/>
                </a:solidFill>
              </a:defRPr>
            </a:lvl5pPr>
            <a:lvl6pPr lvl="5">
              <a:lnSpc>
                <a:spcPct val="100000"/>
              </a:lnSpc>
              <a:spcBef>
                <a:spcPts val="0"/>
              </a:spcBef>
              <a:spcAft>
                <a:spcPts val="0"/>
              </a:spcAft>
              <a:buNone/>
              <a:defRPr b="0" sz="1400">
                <a:solidFill>
                  <a:schemeClr val="accent4"/>
                </a:solidFill>
              </a:defRPr>
            </a:lvl6pPr>
            <a:lvl7pPr lvl="6">
              <a:lnSpc>
                <a:spcPct val="100000"/>
              </a:lnSpc>
              <a:spcBef>
                <a:spcPts val="0"/>
              </a:spcBef>
              <a:spcAft>
                <a:spcPts val="0"/>
              </a:spcAft>
              <a:buNone/>
              <a:defRPr b="0" sz="1400">
                <a:solidFill>
                  <a:schemeClr val="accent4"/>
                </a:solidFill>
              </a:defRPr>
            </a:lvl7pPr>
            <a:lvl8pPr lvl="7">
              <a:lnSpc>
                <a:spcPct val="100000"/>
              </a:lnSpc>
              <a:spcBef>
                <a:spcPts val="0"/>
              </a:spcBef>
              <a:spcAft>
                <a:spcPts val="0"/>
              </a:spcAft>
              <a:buNone/>
              <a:defRPr b="0" sz="1400">
                <a:solidFill>
                  <a:schemeClr val="accent4"/>
                </a:solidFill>
              </a:defRPr>
            </a:lvl8pPr>
            <a:lvl9pPr lvl="8">
              <a:lnSpc>
                <a:spcPct val="100000"/>
              </a:lnSpc>
              <a:spcBef>
                <a:spcPts val="0"/>
              </a:spcBef>
              <a:spcAft>
                <a:spcPts val="0"/>
              </a:spcAft>
              <a:buNone/>
              <a:defRPr b="0" sz="1400">
                <a:solidFill>
                  <a:schemeClr val="accent4"/>
                </a:solidFill>
              </a:defRPr>
            </a:lvl9pPr>
          </a:lstStyle>
          <a:p/>
        </p:txBody>
      </p:sp>
      <p:sp>
        <p:nvSpPr>
          <p:cNvPr id="633" name="Google Shape;633;p79"/>
          <p:cNvSpPr txBox="1"/>
          <p:nvPr>
            <p:ph idx="4" type="ctrTitle"/>
          </p:nvPr>
        </p:nvSpPr>
        <p:spPr>
          <a:xfrm>
            <a:off x="777240" y="5361701"/>
            <a:ext cx="4928700" cy="1476000"/>
          </a:xfrm>
          <a:prstGeom prst="rect">
            <a:avLst/>
          </a:prstGeom>
        </p:spPr>
        <p:txBody>
          <a:bodyPr anchorCtr="0" anchor="b" bIns="0" lIns="0" spcFirstLastPara="1" rIns="0" wrap="square" tIns="0">
            <a:noAutofit/>
          </a:bodyPr>
          <a:lstStyle>
            <a:lvl1pPr lv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634" name="Google Shape;634;p79"/>
          <p:cNvSpPr txBox="1"/>
          <p:nvPr>
            <p:ph idx="5" type="subTitle"/>
          </p:nvPr>
        </p:nvSpPr>
        <p:spPr>
          <a:xfrm>
            <a:off x="777275" y="6864100"/>
            <a:ext cx="49287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b="0" sz="1800">
                <a:solidFill>
                  <a:schemeClr val="accent4"/>
                </a:solidFill>
              </a:defRPr>
            </a:lvl1pPr>
            <a:lvl2pPr lvl="1">
              <a:lnSpc>
                <a:spcPct val="125000"/>
              </a:lnSpc>
              <a:spcBef>
                <a:spcPts val="0"/>
              </a:spcBef>
              <a:spcAft>
                <a:spcPts val="0"/>
              </a:spcAft>
              <a:buNone/>
              <a:defRPr b="0" sz="1800">
                <a:solidFill>
                  <a:schemeClr val="accent4"/>
                </a:solidFill>
              </a:defRPr>
            </a:lvl2pPr>
            <a:lvl3pPr lvl="2">
              <a:lnSpc>
                <a:spcPct val="125000"/>
              </a:lnSpc>
              <a:spcBef>
                <a:spcPts val="0"/>
              </a:spcBef>
              <a:spcAft>
                <a:spcPts val="0"/>
              </a:spcAft>
              <a:buNone/>
              <a:defRPr b="0" sz="1800">
                <a:solidFill>
                  <a:schemeClr val="accent4"/>
                </a:solidFill>
              </a:defRPr>
            </a:lvl3pPr>
            <a:lvl4pPr lvl="3">
              <a:lnSpc>
                <a:spcPct val="125000"/>
              </a:lnSpc>
              <a:spcBef>
                <a:spcPts val="0"/>
              </a:spcBef>
              <a:spcAft>
                <a:spcPts val="0"/>
              </a:spcAft>
              <a:buNone/>
              <a:defRPr b="0" sz="1800">
                <a:solidFill>
                  <a:schemeClr val="accent4"/>
                </a:solidFill>
              </a:defRPr>
            </a:lvl4pPr>
            <a:lvl5pPr lvl="4">
              <a:lnSpc>
                <a:spcPct val="125000"/>
              </a:lnSpc>
              <a:spcBef>
                <a:spcPts val="0"/>
              </a:spcBef>
              <a:spcAft>
                <a:spcPts val="0"/>
              </a:spcAft>
              <a:buNone/>
              <a:defRPr b="0" sz="1800">
                <a:solidFill>
                  <a:schemeClr val="accent4"/>
                </a:solidFill>
              </a:defRPr>
            </a:lvl5pPr>
            <a:lvl6pPr lvl="5">
              <a:lnSpc>
                <a:spcPct val="125000"/>
              </a:lnSpc>
              <a:spcBef>
                <a:spcPts val="0"/>
              </a:spcBef>
              <a:spcAft>
                <a:spcPts val="0"/>
              </a:spcAft>
              <a:buNone/>
              <a:defRPr b="0" sz="1800">
                <a:solidFill>
                  <a:schemeClr val="accent4"/>
                </a:solidFill>
              </a:defRPr>
            </a:lvl6pPr>
            <a:lvl7pPr lvl="6">
              <a:lnSpc>
                <a:spcPct val="125000"/>
              </a:lnSpc>
              <a:spcBef>
                <a:spcPts val="0"/>
              </a:spcBef>
              <a:spcAft>
                <a:spcPts val="0"/>
              </a:spcAft>
              <a:buNone/>
              <a:defRPr b="0" sz="1800">
                <a:solidFill>
                  <a:schemeClr val="accent4"/>
                </a:solidFill>
              </a:defRPr>
            </a:lvl7pPr>
            <a:lvl8pPr lvl="7">
              <a:lnSpc>
                <a:spcPct val="125000"/>
              </a:lnSpc>
              <a:spcBef>
                <a:spcPts val="0"/>
              </a:spcBef>
              <a:spcAft>
                <a:spcPts val="0"/>
              </a:spcAft>
              <a:buNone/>
              <a:defRPr b="0" sz="1800">
                <a:solidFill>
                  <a:schemeClr val="accent4"/>
                </a:solidFill>
              </a:defRPr>
            </a:lvl8pPr>
            <a:lvl9pPr lvl="8">
              <a:lnSpc>
                <a:spcPct val="125000"/>
              </a:lnSpc>
              <a:spcBef>
                <a:spcPts val="0"/>
              </a:spcBef>
              <a:spcAft>
                <a:spcPts val="0"/>
              </a:spcAft>
              <a:buNone/>
              <a:defRPr b="0" sz="1800">
                <a:solidFill>
                  <a:schemeClr val="accent4"/>
                </a:solidFill>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_Agenda">
  <p:cSld name="SECTION_HEADER_2_2_3">
    <p:bg>
      <p:bgPr>
        <a:solidFill>
          <a:schemeClr val="accent3"/>
        </a:solidFill>
      </p:bgPr>
    </p:bg>
    <p:spTree>
      <p:nvGrpSpPr>
        <p:cNvPr id="635" name="Shape 635"/>
        <p:cNvGrpSpPr/>
        <p:nvPr/>
      </p:nvGrpSpPr>
      <p:grpSpPr>
        <a:xfrm>
          <a:off x="0" y="0"/>
          <a:ext cx="0" cy="0"/>
          <a:chOff x="0" y="0"/>
          <a:chExt cx="0" cy="0"/>
        </a:xfrm>
      </p:grpSpPr>
      <p:sp>
        <p:nvSpPr>
          <p:cNvPr id="636" name="Google Shape;636;p80"/>
          <p:cNvSpPr txBox="1"/>
          <p:nvPr>
            <p:ph idx="1" type="body"/>
          </p:nvPr>
        </p:nvSpPr>
        <p:spPr>
          <a:xfrm>
            <a:off x="9372600" y="1828050"/>
            <a:ext cx="7163400" cy="6935700"/>
          </a:xfrm>
          <a:prstGeom prst="rect">
            <a:avLst/>
          </a:prstGeom>
        </p:spPr>
        <p:txBody>
          <a:bodyPr anchorCtr="0" anchor="ctr" bIns="0" lIns="0" spcFirstLastPara="1" rIns="0" wrap="square" tIns="0">
            <a:noAutofit/>
          </a:bodyPr>
          <a:lstStyle>
            <a:lvl1pPr indent="-400050" lvl="0" marL="457200">
              <a:lnSpc>
                <a:spcPct val="115000"/>
              </a:lnSpc>
              <a:spcBef>
                <a:spcPts val="0"/>
              </a:spcBef>
              <a:spcAft>
                <a:spcPts val="0"/>
              </a:spcAft>
              <a:buSzPts val="2700"/>
              <a:buNone/>
              <a:defRPr sz="2700"/>
            </a:lvl1pPr>
            <a:lvl2pPr indent="-400050" lvl="1" marL="914400">
              <a:lnSpc>
                <a:spcPct val="115000"/>
              </a:lnSpc>
              <a:spcBef>
                <a:spcPts val="1800"/>
              </a:spcBef>
              <a:spcAft>
                <a:spcPts val="0"/>
              </a:spcAft>
              <a:buSzPts val="2700"/>
              <a:buAutoNum type="alphaLcPeriod"/>
              <a:defRPr sz="2700"/>
            </a:lvl2pPr>
            <a:lvl3pPr indent="-400050" lvl="2" marL="1371600">
              <a:lnSpc>
                <a:spcPct val="115000"/>
              </a:lnSpc>
              <a:spcBef>
                <a:spcPts val="1800"/>
              </a:spcBef>
              <a:spcAft>
                <a:spcPts val="0"/>
              </a:spcAft>
              <a:buSzPts val="2700"/>
              <a:buAutoNum type="romanLcPeriod"/>
              <a:defRPr sz="2700"/>
            </a:lvl3pPr>
            <a:lvl4pPr indent="-400050" lvl="3" marL="1828800">
              <a:lnSpc>
                <a:spcPct val="115000"/>
              </a:lnSpc>
              <a:spcBef>
                <a:spcPts val="1800"/>
              </a:spcBef>
              <a:spcAft>
                <a:spcPts val="0"/>
              </a:spcAft>
              <a:buSzPts val="2700"/>
              <a:buAutoNum type="arabicPeriod"/>
              <a:defRPr sz="2700"/>
            </a:lvl4pPr>
            <a:lvl5pPr indent="-400050" lvl="4" marL="2286000">
              <a:lnSpc>
                <a:spcPct val="115000"/>
              </a:lnSpc>
              <a:spcBef>
                <a:spcPts val="1800"/>
              </a:spcBef>
              <a:spcAft>
                <a:spcPts val="0"/>
              </a:spcAft>
              <a:buSzPts val="2700"/>
              <a:buAutoNum type="alphaLcPeriod"/>
              <a:defRPr sz="2700"/>
            </a:lvl5pPr>
            <a:lvl6pPr indent="-400050" lvl="5" marL="2743200">
              <a:lnSpc>
                <a:spcPct val="115000"/>
              </a:lnSpc>
              <a:spcBef>
                <a:spcPts val="1800"/>
              </a:spcBef>
              <a:spcAft>
                <a:spcPts val="0"/>
              </a:spcAft>
              <a:buSzPts val="2700"/>
              <a:buAutoNum type="romanLcPeriod"/>
              <a:defRPr sz="2700"/>
            </a:lvl6pPr>
            <a:lvl7pPr indent="-400050" lvl="6" marL="3200400">
              <a:lnSpc>
                <a:spcPct val="115000"/>
              </a:lnSpc>
              <a:spcBef>
                <a:spcPts val="1800"/>
              </a:spcBef>
              <a:spcAft>
                <a:spcPts val="0"/>
              </a:spcAft>
              <a:buSzPts val="2700"/>
              <a:buAutoNum type="arabicPeriod"/>
              <a:defRPr sz="2700"/>
            </a:lvl7pPr>
            <a:lvl8pPr indent="-400050" lvl="7" marL="3657600">
              <a:lnSpc>
                <a:spcPct val="115000"/>
              </a:lnSpc>
              <a:spcBef>
                <a:spcPts val="1800"/>
              </a:spcBef>
              <a:spcAft>
                <a:spcPts val="0"/>
              </a:spcAft>
              <a:buSzPts val="2700"/>
              <a:buAutoNum type="alphaLcPeriod"/>
              <a:defRPr sz="2700"/>
            </a:lvl8pPr>
            <a:lvl9pPr indent="-400050" lvl="8" marL="4114800">
              <a:lnSpc>
                <a:spcPct val="115000"/>
              </a:lnSpc>
              <a:spcBef>
                <a:spcPts val="1800"/>
              </a:spcBef>
              <a:spcAft>
                <a:spcPts val="1800"/>
              </a:spcAft>
              <a:buSzPts val="2700"/>
              <a:buAutoNum type="romanLcPeriod"/>
              <a:defRPr sz="2700"/>
            </a:lvl9pPr>
          </a:lstStyle>
          <a:p/>
        </p:txBody>
      </p:sp>
      <p:sp>
        <p:nvSpPr>
          <p:cNvPr id="637" name="Google Shape;637;p80"/>
          <p:cNvSpPr txBox="1"/>
          <p:nvPr>
            <p:ph type="title"/>
          </p:nvPr>
        </p:nvSpPr>
        <p:spPr>
          <a:xfrm>
            <a:off x="1527048" y="4301688"/>
            <a:ext cx="4224600" cy="1683600"/>
          </a:xfrm>
          <a:prstGeom prst="rect">
            <a:avLst/>
          </a:prstGeom>
        </p:spPr>
        <p:txBody>
          <a:bodyPr anchorCtr="0" anchor="ctr" bIns="0" lIns="0" spcFirstLastPara="1" rIns="0" wrap="square" tIns="0">
            <a:noAutofit/>
          </a:bodyPr>
          <a:lstStyle>
            <a:lvl1pPr lvl="0">
              <a:spcBef>
                <a:spcPts val="0"/>
              </a:spcBef>
              <a:spcAft>
                <a:spcPts val="0"/>
              </a:spcAft>
              <a:buSzPts val="5600"/>
              <a:buNone/>
              <a:defRPr/>
            </a:lvl1pPr>
            <a:lvl2pPr lvl="1" algn="ctr">
              <a:spcBef>
                <a:spcPts val="0"/>
              </a:spcBef>
              <a:spcAft>
                <a:spcPts val="0"/>
              </a:spcAft>
              <a:buSzPts val="5600"/>
              <a:buNone/>
              <a:defRPr/>
            </a:lvl2pPr>
            <a:lvl3pPr lvl="2" algn="ctr">
              <a:spcBef>
                <a:spcPts val="0"/>
              </a:spcBef>
              <a:spcAft>
                <a:spcPts val="0"/>
              </a:spcAft>
              <a:buSzPts val="5600"/>
              <a:buNone/>
              <a:defRPr/>
            </a:lvl3pPr>
            <a:lvl4pPr lvl="3" algn="ctr">
              <a:spcBef>
                <a:spcPts val="0"/>
              </a:spcBef>
              <a:spcAft>
                <a:spcPts val="0"/>
              </a:spcAft>
              <a:buSzPts val="5600"/>
              <a:buNone/>
              <a:defRPr/>
            </a:lvl4pPr>
            <a:lvl5pPr lvl="4" algn="ctr">
              <a:spcBef>
                <a:spcPts val="0"/>
              </a:spcBef>
              <a:spcAft>
                <a:spcPts val="0"/>
              </a:spcAft>
              <a:buSzPts val="5600"/>
              <a:buNone/>
              <a:defRPr/>
            </a:lvl5pPr>
            <a:lvl6pPr lvl="5" algn="ctr">
              <a:spcBef>
                <a:spcPts val="0"/>
              </a:spcBef>
              <a:spcAft>
                <a:spcPts val="0"/>
              </a:spcAft>
              <a:buSzPts val="5600"/>
              <a:buNone/>
              <a:defRPr/>
            </a:lvl6pPr>
            <a:lvl7pPr lvl="6" algn="ctr">
              <a:spcBef>
                <a:spcPts val="0"/>
              </a:spcBef>
              <a:spcAft>
                <a:spcPts val="0"/>
              </a:spcAft>
              <a:buSzPts val="5600"/>
              <a:buNone/>
              <a:defRPr/>
            </a:lvl7pPr>
            <a:lvl8pPr lvl="7" algn="ctr">
              <a:spcBef>
                <a:spcPts val="0"/>
              </a:spcBef>
              <a:spcAft>
                <a:spcPts val="0"/>
              </a:spcAft>
              <a:buSzPts val="5600"/>
              <a:buNone/>
              <a:defRPr/>
            </a:lvl8pPr>
            <a:lvl9pPr lvl="8" algn="ctr">
              <a:spcBef>
                <a:spcPts val="0"/>
              </a:spcBef>
              <a:spcAft>
                <a:spcPts val="0"/>
              </a:spcAft>
              <a:buSzPts val="5600"/>
              <a:buNone/>
              <a:defRPr/>
            </a:lvl9pPr>
          </a:lstStyle>
          <a:p/>
        </p:txBody>
      </p:sp>
      <p:sp>
        <p:nvSpPr>
          <p:cNvPr id="638" name="Google Shape;638;p80"/>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639" name="Google Shape;639;p80"/>
          <p:cNvGrpSpPr/>
          <p:nvPr/>
        </p:nvGrpSpPr>
        <p:grpSpPr>
          <a:xfrm>
            <a:off x="744554" y="9667704"/>
            <a:ext cx="757005" cy="151663"/>
            <a:chOff x="3610015" y="6016276"/>
            <a:chExt cx="1701900" cy="341200"/>
          </a:xfrm>
        </p:grpSpPr>
        <p:grpSp>
          <p:nvGrpSpPr>
            <p:cNvPr id="640" name="Google Shape;640;p80"/>
            <p:cNvGrpSpPr/>
            <p:nvPr/>
          </p:nvGrpSpPr>
          <p:grpSpPr>
            <a:xfrm>
              <a:off x="4234632" y="6027258"/>
              <a:ext cx="1077283" cy="330123"/>
              <a:chOff x="4234632" y="6027258"/>
              <a:chExt cx="1077283" cy="330123"/>
            </a:xfrm>
          </p:grpSpPr>
          <p:sp>
            <p:nvSpPr>
              <p:cNvPr id="641" name="Google Shape;641;p80"/>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642" name="Google Shape;642;p80"/>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643" name="Google Shape;643;p80"/>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644" name="Google Shape;644;p80"/>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645" name="Google Shape;645;p80"/>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646" name="Google Shape;646;p80"/>
          <p:cNvSpPr txBox="1"/>
          <p:nvPr>
            <p:ph idx="2"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Schedule">
  <p:cSld name="SECTION_HEADER_2_2_1_2">
    <p:bg>
      <p:bgPr>
        <a:solidFill>
          <a:schemeClr val="accent3"/>
        </a:solidFill>
      </p:bgPr>
    </p:bg>
    <p:spTree>
      <p:nvGrpSpPr>
        <p:cNvPr id="647" name="Shape 647"/>
        <p:cNvGrpSpPr/>
        <p:nvPr/>
      </p:nvGrpSpPr>
      <p:grpSpPr>
        <a:xfrm>
          <a:off x="0" y="0"/>
          <a:ext cx="0" cy="0"/>
          <a:chOff x="0" y="0"/>
          <a:chExt cx="0" cy="0"/>
        </a:xfrm>
      </p:grpSpPr>
      <p:sp>
        <p:nvSpPr>
          <p:cNvPr id="648" name="Google Shape;648;p81"/>
          <p:cNvSpPr txBox="1"/>
          <p:nvPr>
            <p:ph type="title"/>
          </p:nvPr>
        </p:nvSpPr>
        <p:spPr>
          <a:xfrm>
            <a:off x="1527048" y="4301688"/>
            <a:ext cx="4224600" cy="1683600"/>
          </a:xfrm>
          <a:prstGeom prst="rect">
            <a:avLst/>
          </a:prstGeom>
        </p:spPr>
        <p:txBody>
          <a:bodyPr anchorCtr="0" anchor="ctr" bIns="0" lIns="0" spcFirstLastPara="1" rIns="0" wrap="square" tIns="0">
            <a:noAutofit/>
          </a:bodyPr>
          <a:lstStyle>
            <a:lvl1pPr lvl="0">
              <a:spcBef>
                <a:spcPts val="0"/>
              </a:spcBef>
              <a:spcAft>
                <a:spcPts val="0"/>
              </a:spcAft>
              <a:buSzPts val="5600"/>
              <a:buNone/>
              <a:defRPr/>
            </a:lvl1pPr>
            <a:lvl2pPr lvl="1" algn="ctr">
              <a:spcBef>
                <a:spcPts val="0"/>
              </a:spcBef>
              <a:spcAft>
                <a:spcPts val="0"/>
              </a:spcAft>
              <a:buSzPts val="5600"/>
              <a:buNone/>
              <a:defRPr/>
            </a:lvl2pPr>
            <a:lvl3pPr lvl="2" algn="ctr">
              <a:spcBef>
                <a:spcPts val="0"/>
              </a:spcBef>
              <a:spcAft>
                <a:spcPts val="0"/>
              </a:spcAft>
              <a:buSzPts val="5600"/>
              <a:buNone/>
              <a:defRPr/>
            </a:lvl3pPr>
            <a:lvl4pPr lvl="3" algn="ctr">
              <a:spcBef>
                <a:spcPts val="0"/>
              </a:spcBef>
              <a:spcAft>
                <a:spcPts val="0"/>
              </a:spcAft>
              <a:buSzPts val="5600"/>
              <a:buNone/>
              <a:defRPr/>
            </a:lvl4pPr>
            <a:lvl5pPr lvl="4" algn="ctr">
              <a:spcBef>
                <a:spcPts val="0"/>
              </a:spcBef>
              <a:spcAft>
                <a:spcPts val="0"/>
              </a:spcAft>
              <a:buSzPts val="5600"/>
              <a:buNone/>
              <a:defRPr/>
            </a:lvl5pPr>
            <a:lvl6pPr lvl="5" algn="ctr">
              <a:spcBef>
                <a:spcPts val="0"/>
              </a:spcBef>
              <a:spcAft>
                <a:spcPts val="0"/>
              </a:spcAft>
              <a:buSzPts val="5600"/>
              <a:buNone/>
              <a:defRPr/>
            </a:lvl6pPr>
            <a:lvl7pPr lvl="6" algn="ctr">
              <a:spcBef>
                <a:spcPts val="0"/>
              </a:spcBef>
              <a:spcAft>
                <a:spcPts val="0"/>
              </a:spcAft>
              <a:buSzPts val="5600"/>
              <a:buNone/>
              <a:defRPr/>
            </a:lvl7pPr>
            <a:lvl8pPr lvl="7" algn="ctr">
              <a:spcBef>
                <a:spcPts val="0"/>
              </a:spcBef>
              <a:spcAft>
                <a:spcPts val="0"/>
              </a:spcAft>
              <a:buSzPts val="5600"/>
              <a:buNone/>
              <a:defRPr/>
            </a:lvl8pPr>
            <a:lvl9pPr lvl="8" algn="ctr">
              <a:spcBef>
                <a:spcPts val="0"/>
              </a:spcBef>
              <a:spcAft>
                <a:spcPts val="0"/>
              </a:spcAft>
              <a:buSzPts val="5600"/>
              <a:buNone/>
              <a:defRPr/>
            </a:lvl9pPr>
          </a:lstStyle>
          <a:p/>
        </p:txBody>
      </p:sp>
      <p:sp>
        <p:nvSpPr>
          <p:cNvPr id="649" name="Google Shape;649;p81"/>
          <p:cNvSpPr txBox="1"/>
          <p:nvPr>
            <p:ph idx="1" type="subTitle"/>
          </p:nvPr>
        </p:nvSpPr>
        <p:spPr>
          <a:xfrm>
            <a:off x="8586216" y="2385095"/>
            <a:ext cx="4224600" cy="822900"/>
          </a:xfrm>
          <a:prstGeom prst="rect">
            <a:avLst/>
          </a:prstGeom>
        </p:spPr>
        <p:txBody>
          <a:bodyPr anchorCtr="0" anchor="t" bIns="0" lIns="0" spcFirstLastPara="1" rIns="0" wrap="square" tIns="0">
            <a:noAutofit/>
          </a:bodyPr>
          <a:lstStyle>
            <a:lvl1pPr indent="0" lvl="0" marL="0" marR="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p:txBody>
      </p:sp>
      <p:sp>
        <p:nvSpPr>
          <p:cNvPr id="650" name="Google Shape;650;p81"/>
          <p:cNvSpPr txBox="1"/>
          <p:nvPr>
            <p:ph idx="2" type="subTitle"/>
          </p:nvPr>
        </p:nvSpPr>
        <p:spPr>
          <a:xfrm>
            <a:off x="13405104" y="2385095"/>
            <a:ext cx="4224600" cy="822900"/>
          </a:xfrm>
          <a:prstGeom prst="rect">
            <a:avLst/>
          </a:prstGeom>
        </p:spPr>
        <p:txBody>
          <a:bodyPr anchorCtr="0" anchor="t" bIns="0" lIns="0" spcFirstLastPara="1" rIns="0" wrap="square" tIns="0">
            <a:noAutofit/>
          </a:bodyPr>
          <a:lstStyle>
            <a:lvl1pPr indent="0" lvl="0" marL="0" marR="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p:txBody>
      </p:sp>
      <p:sp>
        <p:nvSpPr>
          <p:cNvPr id="651" name="Google Shape;651;p81"/>
          <p:cNvSpPr txBox="1"/>
          <p:nvPr>
            <p:ph idx="3" type="subTitle"/>
          </p:nvPr>
        </p:nvSpPr>
        <p:spPr>
          <a:xfrm>
            <a:off x="8586216" y="201933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652" name="Google Shape;652;p81"/>
          <p:cNvSpPr txBox="1"/>
          <p:nvPr>
            <p:ph idx="4" type="subTitle"/>
          </p:nvPr>
        </p:nvSpPr>
        <p:spPr>
          <a:xfrm>
            <a:off x="13405104" y="201933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653" name="Google Shape;653;p81"/>
          <p:cNvSpPr txBox="1"/>
          <p:nvPr>
            <p:ph idx="5" type="subTitle"/>
          </p:nvPr>
        </p:nvSpPr>
        <p:spPr>
          <a:xfrm>
            <a:off x="8586216" y="4122455"/>
            <a:ext cx="4224600" cy="822900"/>
          </a:xfrm>
          <a:prstGeom prst="rect">
            <a:avLst/>
          </a:prstGeom>
        </p:spPr>
        <p:txBody>
          <a:bodyPr anchorCtr="0" anchor="t" bIns="0" lIns="0" spcFirstLastPara="1" rIns="0" wrap="square" tIns="0">
            <a:noAutofit/>
          </a:bodyPr>
          <a:lstStyle>
            <a:lvl1pPr indent="0" lvl="0" marL="0" marR="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p:txBody>
      </p:sp>
      <p:sp>
        <p:nvSpPr>
          <p:cNvPr id="654" name="Google Shape;654;p81"/>
          <p:cNvSpPr txBox="1"/>
          <p:nvPr>
            <p:ph idx="6" type="subTitle"/>
          </p:nvPr>
        </p:nvSpPr>
        <p:spPr>
          <a:xfrm>
            <a:off x="13405104" y="4122455"/>
            <a:ext cx="4224600" cy="822900"/>
          </a:xfrm>
          <a:prstGeom prst="rect">
            <a:avLst/>
          </a:prstGeom>
        </p:spPr>
        <p:txBody>
          <a:bodyPr anchorCtr="0" anchor="t" bIns="0" lIns="0" spcFirstLastPara="1" rIns="0" wrap="square" tIns="0">
            <a:noAutofit/>
          </a:bodyPr>
          <a:lstStyle>
            <a:lvl1pPr indent="0" lvl="0" marL="0" marR="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p:txBody>
      </p:sp>
      <p:sp>
        <p:nvSpPr>
          <p:cNvPr id="655" name="Google Shape;655;p81"/>
          <p:cNvSpPr txBox="1"/>
          <p:nvPr>
            <p:ph idx="7" type="subTitle"/>
          </p:nvPr>
        </p:nvSpPr>
        <p:spPr>
          <a:xfrm>
            <a:off x="8586216" y="375669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656" name="Google Shape;656;p81"/>
          <p:cNvSpPr txBox="1"/>
          <p:nvPr>
            <p:ph idx="8" type="subTitle"/>
          </p:nvPr>
        </p:nvSpPr>
        <p:spPr>
          <a:xfrm>
            <a:off x="13405104" y="375669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657" name="Google Shape;657;p81"/>
          <p:cNvSpPr txBox="1"/>
          <p:nvPr>
            <p:ph idx="9" type="subTitle"/>
          </p:nvPr>
        </p:nvSpPr>
        <p:spPr>
          <a:xfrm>
            <a:off x="8586216" y="5859815"/>
            <a:ext cx="4224600" cy="822900"/>
          </a:xfrm>
          <a:prstGeom prst="rect">
            <a:avLst/>
          </a:prstGeom>
        </p:spPr>
        <p:txBody>
          <a:bodyPr anchorCtr="0" anchor="t" bIns="0" lIns="0" spcFirstLastPara="1" rIns="0" wrap="square" tIns="0">
            <a:noAutofit/>
          </a:bodyPr>
          <a:lstStyle>
            <a:lvl1pPr indent="0" lvl="0" marL="0" marR="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p:txBody>
      </p:sp>
      <p:sp>
        <p:nvSpPr>
          <p:cNvPr id="658" name="Google Shape;658;p81"/>
          <p:cNvSpPr txBox="1"/>
          <p:nvPr>
            <p:ph idx="13" type="subTitle"/>
          </p:nvPr>
        </p:nvSpPr>
        <p:spPr>
          <a:xfrm>
            <a:off x="13405104" y="5859815"/>
            <a:ext cx="4224600" cy="822900"/>
          </a:xfrm>
          <a:prstGeom prst="rect">
            <a:avLst/>
          </a:prstGeom>
        </p:spPr>
        <p:txBody>
          <a:bodyPr anchorCtr="0" anchor="t" bIns="0" lIns="0" spcFirstLastPara="1" rIns="0" wrap="square" tIns="0">
            <a:noAutofit/>
          </a:bodyPr>
          <a:lstStyle>
            <a:lvl1pPr indent="0" lvl="0" marL="0" marR="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p:txBody>
      </p:sp>
      <p:sp>
        <p:nvSpPr>
          <p:cNvPr id="659" name="Google Shape;659;p81"/>
          <p:cNvSpPr txBox="1"/>
          <p:nvPr>
            <p:ph idx="14" type="subTitle"/>
          </p:nvPr>
        </p:nvSpPr>
        <p:spPr>
          <a:xfrm>
            <a:off x="8586216" y="549405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660" name="Google Shape;660;p81"/>
          <p:cNvSpPr txBox="1"/>
          <p:nvPr>
            <p:ph idx="15" type="subTitle"/>
          </p:nvPr>
        </p:nvSpPr>
        <p:spPr>
          <a:xfrm>
            <a:off x="13405104" y="549405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661" name="Google Shape;661;p81"/>
          <p:cNvSpPr txBox="1"/>
          <p:nvPr>
            <p:ph idx="16" type="subTitle"/>
          </p:nvPr>
        </p:nvSpPr>
        <p:spPr>
          <a:xfrm>
            <a:off x="8586216" y="7597175"/>
            <a:ext cx="4224600" cy="822900"/>
          </a:xfrm>
          <a:prstGeom prst="rect">
            <a:avLst/>
          </a:prstGeom>
        </p:spPr>
        <p:txBody>
          <a:bodyPr anchorCtr="0" anchor="t" bIns="0" lIns="0" spcFirstLastPara="1" rIns="0" wrap="square" tIns="0">
            <a:noAutofit/>
          </a:bodyPr>
          <a:lstStyle>
            <a:lvl1pPr indent="0" lvl="0" marL="0" marR="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p:txBody>
      </p:sp>
      <p:sp>
        <p:nvSpPr>
          <p:cNvPr id="662" name="Google Shape;662;p81"/>
          <p:cNvSpPr txBox="1"/>
          <p:nvPr>
            <p:ph idx="17" type="subTitle"/>
          </p:nvPr>
        </p:nvSpPr>
        <p:spPr>
          <a:xfrm>
            <a:off x="13405104" y="7597175"/>
            <a:ext cx="4224600" cy="822900"/>
          </a:xfrm>
          <a:prstGeom prst="rect">
            <a:avLst/>
          </a:prstGeom>
        </p:spPr>
        <p:txBody>
          <a:bodyPr anchorCtr="0" anchor="t" bIns="0" lIns="0" spcFirstLastPara="1" rIns="0" wrap="square" tIns="0">
            <a:noAutofit/>
          </a:bodyPr>
          <a:lstStyle>
            <a:lvl1pPr indent="0" lvl="0" marL="0" marR="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p:txBody>
      </p:sp>
      <p:sp>
        <p:nvSpPr>
          <p:cNvPr id="663" name="Google Shape;663;p81"/>
          <p:cNvSpPr txBox="1"/>
          <p:nvPr>
            <p:ph idx="18" type="subTitle"/>
          </p:nvPr>
        </p:nvSpPr>
        <p:spPr>
          <a:xfrm>
            <a:off x="8586216" y="723141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664" name="Google Shape;664;p81"/>
          <p:cNvSpPr txBox="1"/>
          <p:nvPr>
            <p:ph idx="19" type="subTitle"/>
          </p:nvPr>
        </p:nvSpPr>
        <p:spPr>
          <a:xfrm>
            <a:off x="13405104" y="723141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665" name="Google Shape;665;p81"/>
          <p:cNvSpPr txBox="1"/>
          <p:nvPr>
            <p:ph idx="20" type="subTitle"/>
          </p:nvPr>
        </p:nvSpPr>
        <p:spPr>
          <a:xfrm>
            <a:off x="8586216" y="284229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666" name="Google Shape;666;p81"/>
          <p:cNvSpPr txBox="1"/>
          <p:nvPr>
            <p:ph idx="21" type="subTitle"/>
          </p:nvPr>
        </p:nvSpPr>
        <p:spPr>
          <a:xfrm>
            <a:off x="13405104" y="284229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667" name="Google Shape;667;p81"/>
          <p:cNvSpPr txBox="1"/>
          <p:nvPr>
            <p:ph idx="22" type="subTitle"/>
          </p:nvPr>
        </p:nvSpPr>
        <p:spPr>
          <a:xfrm>
            <a:off x="8586216" y="457965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668" name="Google Shape;668;p81"/>
          <p:cNvSpPr txBox="1"/>
          <p:nvPr>
            <p:ph idx="23" type="subTitle"/>
          </p:nvPr>
        </p:nvSpPr>
        <p:spPr>
          <a:xfrm>
            <a:off x="13405104" y="457965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669" name="Google Shape;669;p81"/>
          <p:cNvSpPr txBox="1"/>
          <p:nvPr>
            <p:ph idx="24" type="subTitle"/>
          </p:nvPr>
        </p:nvSpPr>
        <p:spPr>
          <a:xfrm>
            <a:off x="8586216" y="631701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670" name="Google Shape;670;p81"/>
          <p:cNvSpPr txBox="1"/>
          <p:nvPr>
            <p:ph idx="25" type="subTitle"/>
          </p:nvPr>
        </p:nvSpPr>
        <p:spPr>
          <a:xfrm>
            <a:off x="13405104" y="631701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671" name="Google Shape;671;p81"/>
          <p:cNvSpPr txBox="1"/>
          <p:nvPr>
            <p:ph idx="26" type="subTitle"/>
          </p:nvPr>
        </p:nvSpPr>
        <p:spPr>
          <a:xfrm>
            <a:off x="8586216" y="805437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672" name="Google Shape;672;p81"/>
          <p:cNvSpPr txBox="1"/>
          <p:nvPr>
            <p:ph idx="27" type="subTitle"/>
          </p:nvPr>
        </p:nvSpPr>
        <p:spPr>
          <a:xfrm>
            <a:off x="13405104" y="805437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673" name="Google Shape;673;p81"/>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674" name="Google Shape;674;p81"/>
          <p:cNvGrpSpPr/>
          <p:nvPr/>
        </p:nvGrpSpPr>
        <p:grpSpPr>
          <a:xfrm>
            <a:off x="744554" y="9667704"/>
            <a:ext cx="757005" cy="151663"/>
            <a:chOff x="3610015" y="6016276"/>
            <a:chExt cx="1701900" cy="341200"/>
          </a:xfrm>
        </p:grpSpPr>
        <p:grpSp>
          <p:nvGrpSpPr>
            <p:cNvPr id="675" name="Google Shape;675;p81"/>
            <p:cNvGrpSpPr/>
            <p:nvPr/>
          </p:nvGrpSpPr>
          <p:grpSpPr>
            <a:xfrm>
              <a:off x="4234632" y="6027258"/>
              <a:ext cx="1077283" cy="330123"/>
              <a:chOff x="4234632" y="6027258"/>
              <a:chExt cx="1077283" cy="330123"/>
            </a:xfrm>
          </p:grpSpPr>
          <p:sp>
            <p:nvSpPr>
              <p:cNvPr id="676" name="Google Shape;676;p81"/>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677" name="Google Shape;677;p81"/>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678" name="Google Shape;678;p81"/>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679" name="Google Shape;679;p81"/>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680" name="Google Shape;680;p81"/>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681" name="Google Shape;681;p81"/>
          <p:cNvSpPr txBox="1"/>
          <p:nvPr>
            <p:ph idx="28"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9144000" y="-250"/>
            <a:ext cx="9144000" cy="10287000"/>
          </a:xfrm>
          <a:prstGeom prst="rect">
            <a:avLst/>
          </a:prstGeom>
          <a:solidFill>
            <a:schemeClr val="lt2"/>
          </a:solidFill>
          <a:ln>
            <a:noFill/>
          </a:ln>
        </p:spPr>
        <p:txBody>
          <a:bodyPr anchorCtr="0" anchor="ctr" bIns="167625" lIns="167625" spcFirstLastPara="1" rIns="167625" wrap="square" tIns="1676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531000" y="2466350"/>
            <a:ext cx="8090400" cy="2964600"/>
          </a:xfrm>
          <a:prstGeom prst="rect">
            <a:avLst/>
          </a:prstGeom>
        </p:spPr>
        <p:txBody>
          <a:bodyPr anchorCtr="0" anchor="b" bIns="167625" lIns="167625" spcFirstLastPara="1" rIns="167625" wrap="square" tIns="167625">
            <a:normAutofit/>
          </a:bodyPr>
          <a:lstStyle>
            <a:lvl1pPr lvl="0" algn="ctr">
              <a:spcBef>
                <a:spcPts val="0"/>
              </a:spcBef>
              <a:spcAft>
                <a:spcPts val="0"/>
              </a:spcAft>
              <a:buSzPts val="7700"/>
              <a:buNone/>
              <a:defRPr sz="7700"/>
            </a:lvl1pPr>
            <a:lvl2pPr lvl="1" algn="ctr">
              <a:spcBef>
                <a:spcPts val="0"/>
              </a:spcBef>
              <a:spcAft>
                <a:spcPts val="0"/>
              </a:spcAft>
              <a:buSzPts val="7700"/>
              <a:buNone/>
              <a:defRPr sz="7700"/>
            </a:lvl2pPr>
            <a:lvl3pPr lvl="2" algn="ctr">
              <a:spcBef>
                <a:spcPts val="0"/>
              </a:spcBef>
              <a:spcAft>
                <a:spcPts val="0"/>
              </a:spcAft>
              <a:buSzPts val="7700"/>
              <a:buNone/>
              <a:defRPr sz="7700"/>
            </a:lvl3pPr>
            <a:lvl4pPr lvl="3" algn="ctr">
              <a:spcBef>
                <a:spcPts val="0"/>
              </a:spcBef>
              <a:spcAft>
                <a:spcPts val="0"/>
              </a:spcAft>
              <a:buSzPts val="7700"/>
              <a:buNone/>
              <a:defRPr sz="7700"/>
            </a:lvl4pPr>
            <a:lvl5pPr lvl="4" algn="ctr">
              <a:spcBef>
                <a:spcPts val="0"/>
              </a:spcBef>
              <a:spcAft>
                <a:spcPts val="0"/>
              </a:spcAft>
              <a:buSzPts val="7700"/>
              <a:buNone/>
              <a:defRPr sz="7700"/>
            </a:lvl5pPr>
            <a:lvl6pPr lvl="5" algn="ctr">
              <a:spcBef>
                <a:spcPts val="0"/>
              </a:spcBef>
              <a:spcAft>
                <a:spcPts val="0"/>
              </a:spcAft>
              <a:buSzPts val="7700"/>
              <a:buNone/>
              <a:defRPr sz="7700"/>
            </a:lvl6pPr>
            <a:lvl7pPr lvl="6" algn="ctr">
              <a:spcBef>
                <a:spcPts val="0"/>
              </a:spcBef>
              <a:spcAft>
                <a:spcPts val="0"/>
              </a:spcAft>
              <a:buSzPts val="7700"/>
              <a:buNone/>
              <a:defRPr sz="7700"/>
            </a:lvl7pPr>
            <a:lvl8pPr lvl="7" algn="ctr">
              <a:spcBef>
                <a:spcPts val="0"/>
              </a:spcBef>
              <a:spcAft>
                <a:spcPts val="0"/>
              </a:spcAft>
              <a:buSzPts val="7700"/>
              <a:buNone/>
              <a:defRPr sz="7700"/>
            </a:lvl8pPr>
            <a:lvl9pPr lvl="8" algn="ctr">
              <a:spcBef>
                <a:spcPts val="0"/>
              </a:spcBef>
              <a:spcAft>
                <a:spcPts val="0"/>
              </a:spcAft>
              <a:buSzPts val="7700"/>
              <a:buNone/>
              <a:defRPr sz="7700"/>
            </a:lvl9pPr>
          </a:lstStyle>
          <a:p/>
        </p:txBody>
      </p:sp>
      <p:sp>
        <p:nvSpPr>
          <p:cNvPr id="38" name="Google Shape;38;p9"/>
          <p:cNvSpPr txBox="1"/>
          <p:nvPr>
            <p:ph idx="1" type="subTitle"/>
          </p:nvPr>
        </p:nvSpPr>
        <p:spPr>
          <a:xfrm>
            <a:off x="531000" y="5606150"/>
            <a:ext cx="8090400" cy="2470200"/>
          </a:xfrm>
          <a:prstGeom prst="rect">
            <a:avLst/>
          </a:prstGeom>
        </p:spPr>
        <p:txBody>
          <a:bodyPr anchorCtr="0" anchor="t" bIns="167625" lIns="167625" spcFirstLastPara="1" rIns="167625" wrap="square" tIns="167625">
            <a:normAutofit/>
          </a:bodyPr>
          <a:lstStyle>
            <a:lvl1pPr lvl="0" algn="ctr">
              <a:lnSpc>
                <a:spcPct val="100000"/>
              </a:lnSpc>
              <a:spcBef>
                <a:spcPts val="0"/>
              </a:spcBef>
              <a:spcAft>
                <a:spcPts val="0"/>
              </a:spcAft>
              <a:buSzPts val="3850"/>
              <a:buNone/>
              <a:defRPr sz="3850"/>
            </a:lvl1pPr>
            <a:lvl2pPr lvl="1" algn="ctr">
              <a:lnSpc>
                <a:spcPct val="100000"/>
              </a:lnSpc>
              <a:spcBef>
                <a:spcPts val="0"/>
              </a:spcBef>
              <a:spcAft>
                <a:spcPts val="0"/>
              </a:spcAft>
              <a:buSzPts val="3850"/>
              <a:buNone/>
              <a:defRPr sz="3850"/>
            </a:lvl2pPr>
            <a:lvl3pPr lvl="2" algn="ctr">
              <a:lnSpc>
                <a:spcPct val="100000"/>
              </a:lnSpc>
              <a:spcBef>
                <a:spcPts val="0"/>
              </a:spcBef>
              <a:spcAft>
                <a:spcPts val="0"/>
              </a:spcAft>
              <a:buSzPts val="3850"/>
              <a:buNone/>
              <a:defRPr sz="3850"/>
            </a:lvl3pPr>
            <a:lvl4pPr lvl="3" algn="ctr">
              <a:lnSpc>
                <a:spcPct val="100000"/>
              </a:lnSpc>
              <a:spcBef>
                <a:spcPts val="0"/>
              </a:spcBef>
              <a:spcAft>
                <a:spcPts val="0"/>
              </a:spcAft>
              <a:buSzPts val="3850"/>
              <a:buNone/>
              <a:defRPr sz="3850"/>
            </a:lvl4pPr>
            <a:lvl5pPr lvl="4" algn="ctr">
              <a:lnSpc>
                <a:spcPct val="100000"/>
              </a:lnSpc>
              <a:spcBef>
                <a:spcPts val="0"/>
              </a:spcBef>
              <a:spcAft>
                <a:spcPts val="0"/>
              </a:spcAft>
              <a:buSzPts val="3850"/>
              <a:buNone/>
              <a:defRPr sz="3850"/>
            </a:lvl5pPr>
            <a:lvl6pPr lvl="5" algn="ctr">
              <a:lnSpc>
                <a:spcPct val="100000"/>
              </a:lnSpc>
              <a:spcBef>
                <a:spcPts val="0"/>
              </a:spcBef>
              <a:spcAft>
                <a:spcPts val="0"/>
              </a:spcAft>
              <a:buSzPts val="3850"/>
              <a:buNone/>
              <a:defRPr sz="3850"/>
            </a:lvl6pPr>
            <a:lvl7pPr lvl="6" algn="ctr">
              <a:lnSpc>
                <a:spcPct val="100000"/>
              </a:lnSpc>
              <a:spcBef>
                <a:spcPts val="0"/>
              </a:spcBef>
              <a:spcAft>
                <a:spcPts val="0"/>
              </a:spcAft>
              <a:buSzPts val="3850"/>
              <a:buNone/>
              <a:defRPr sz="3850"/>
            </a:lvl7pPr>
            <a:lvl8pPr lvl="7" algn="ctr">
              <a:lnSpc>
                <a:spcPct val="100000"/>
              </a:lnSpc>
              <a:spcBef>
                <a:spcPts val="0"/>
              </a:spcBef>
              <a:spcAft>
                <a:spcPts val="0"/>
              </a:spcAft>
              <a:buSzPts val="3850"/>
              <a:buNone/>
              <a:defRPr sz="3850"/>
            </a:lvl8pPr>
            <a:lvl9pPr lvl="8" algn="ctr">
              <a:lnSpc>
                <a:spcPct val="100000"/>
              </a:lnSpc>
              <a:spcBef>
                <a:spcPts val="0"/>
              </a:spcBef>
              <a:spcAft>
                <a:spcPts val="0"/>
              </a:spcAft>
              <a:buSzPts val="3850"/>
              <a:buNone/>
              <a:defRPr sz="3850"/>
            </a:lvl9pPr>
          </a:lstStyle>
          <a:p/>
        </p:txBody>
      </p:sp>
      <p:sp>
        <p:nvSpPr>
          <p:cNvPr id="39" name="Google Shape;39;p9"/>
          <p:cNvSpPr txBox="1"/>
          <p:nvPr>
            <p:ph idx="2" type="body"/>
          </p:nvPr>
        </p:nvSpPr>
        <p:spPr>
          <a:xfrm>
            <a:off x="9879000" y="1448150"/>
            <a:ext cx="7674000" cy="7390500"/>
          </a:xfrm>
          <a:prstGeom prst="rect">
            <a:avLst/>
          </a:prstGeom>
        </p:spPr>
        <p:txBody>
          <a:bodyPr anchorCtr="0" anchor="ctr" bIns="167625" lIns="167625" spcFirstLastPara="1" rIns="167625" wrap="square" tIns="167625">
            <a:normAutofit/>
          </a:bodyPr>
          <a:lstStyle>
            <a:lvl1pPr indent="-438150" lvl="0" marL="457200">
              <a:spcBef>
                <a:spcPts val="0"/>
              </a:spcBef>
              <a:spcAft>
                <a:spcPts val="0"/>
              </a:spcAft>
              <a:buSzPts val="3300"/>
              <a:buChar char="●"/>
              <a:defRPr sz="3300"/>
            </a:lvl1pPr>
            <a:lvl2pPr indent="-391584" lvl="1" marL="914400">
              <a:spcBef>
                <a:spcPts val="0"/>
              </a:spcBef>
              <a:spcAft>
                <a:spcPts val="0"/>
              </a:spcAft>
              <a:buSzPts val="2567"/>
              <a:buChar char="○"/>
              <a:defRPr sz="2567"/>
            </a:lvl2pPr>
            <a:lvl3pPr indent="-391584" lvl="2" marL="1371600">
              <a:spcBef>
                <a:spcPts val="0"/>
              </a:spcBef>
              <a:spcAft>
                <a:spcPts val="0"/>
              </a:spcAft>
              <a:buSzPts val="2567"/>
              <a:buChar char="■"/>
              <a:defRPr sz="2567"/>
            </a:lvl3pPr>
            <a:lvl4pPr indent="-391584" lvl="3" marL="1828800">
              <a:spcBef>
                <a:spcPts val="0"/>
              </a:spcBef>
              <a:spcAft>
                <a:spcPts val="0"/>
              </a:spcAft>
              <a:buSzPts val="2567"/>
              <a:buChar char="●"/>
              <a:defRPr sz="2567"/>
            </a:lvl4pPr>
            <a:lvl5pPr indent="-391583" lvl="4" marL="2286000">
              <a:spcBef>
                <a:spcPts val="0"/>
              </a:spcBef>
              <a:spcAft>
                <a:spcPts val="0"/>
              </a:spcAft>
              <a:buSzPts val="2567"/>
              <a:buChar char="○"/>
              <a:defRPr sz="2567"/>
            </a:lvl5pPr>
            <a:lvl6pPr indent="-391583" lvl="5" marL="2743200">
              <a:spcBef>
                <a:spcPts val="0"/>
              </a:spcBef>
              <a:spcAft>
                <a:spcPts val="0"/>
              </a:spcAft>
              <a:buSzPts val="2567"/>
              <a:buChar char="■"/>
              <a:defRPr sz="2567"/>
            </a:lvl6pPr>
            <a:lvl7pPr indent="-391583" lvl="6" marL="3200400">
              <a:spcBef>
                <a:spcPts val="0"/>
              </a:spcBef>
              <a:spcAft>
                <a:spcPts val="0"/>
              </a:spcAft>
              <a:buSzPts val="2567"/>
              <a:buChar char="●"/>
              <a:defRPr sz="2567"/>
            </a:lvl7pPr>
            <a:lvl8pPr indent="-391583" lvl="7" marL="3657600">
              <a:spcBef>
                <a:spcPts val="0"/>
              </a:spcBef>
              <a:spcAft>
                <a:spcPts val="0"/>
              </a:spcAft>
              <a:buSzPts val="2567"/>
              <a:buChar char="○"/>
              <a:defRPr sz="2567"/>
            </a:lvl8pPr>
            <a:lvl9pPr indent="-391583" lvl="8" marL="4114800">
              <a:spcBef>
                <a:spcPts val="0"/>
              </a:spcBef>
              <a:spcAft>
                <a:spcPts val="0"/>
              </a:spcAft>
              <a:buSzPts val="2567"/>
              <a:buChar char="■"/>
              <a:defRPr sz="2567"/>
            </a:lvl9pPr>
          </a:lstStyle>
          <a:p/>
        </p:txBody>
      </p:sp>
      <p:sp>
        <p:nvSpPr>
          <p:cNvPr id="40" name="Google Shape;40;p9"/>
          <p:cNvSpPr txBox="1"/>
          <p:nvPr>
            <p:ph idx="12" type="sldNum"/>
          </p:nvPr>
        </p:nvSpPr>
        <p:spPr>
          <a:xfrm>
            <a:off x="16944916" y="9326434"/>
            <a:ext cx="1097400" cy="786900"/>
          </a:xfrm>
          <a:prstGeom prst="rect">
            <a:avLst/>
          </a:prstGeom>
        </p:spPr>
        <p:txBody>
          <a:bodyPr anchorCtr="0" anchor="ctr" bIns="167625" lIns="167625" spcFirstLastPara="1" rIns="167625" wrap="square" tIns="167625">
            <a:normAutofit/>
          </a:bodyPr>
          <a:lstStyle>
            <a:lvl1pPr lvl="0">
              <a:buNone/>
              <a:defRPr sz="1833"/>
            </a:lvl1pPr>
            <a:lvl2pPr lvl="1">
              <a:buNone/>
              <a:defRPr sz="1833"/>
            </a:lvl2pPr>
            <a:lvl3pPr lvl="2">
              <a:buNone/>
              <a:defRPr sz="1833"/>
            </a:lvl3pPr>
            <a:lvl4pPr lvl="3">
              <a:buNone/>
              <a:defRPr sz="1833"/>
            </a:lvl4pPr>
            <a:lvl5pPr lvl="4">
              <a:buNone/>
              <a:defRPr sz="1833"/>
            </a:lvl5pPr>
            <a:lvl6pPr lvl="5">
              <a:buNone/>
              <a:defRPr sz="1833"/>
            </a:lvl6pPr>
            <a:lvl7pPr lvl="6">
              <a:buNone/>
              <a:defRPr sz="1833"/>
            </a:lvl7pPr>
            <a:lvl8pPr lvl="7">
              <a:buNone/>
              <a:defRPr sz="1833"/>
            </a:lvl8pPr>
            <a:lvl9pPr lvl="8">
              <a:buNone/>
              <a:defRPr sz="1833"/>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Mission">
  <p:cSld name="SECTION_HEADER_2_1_2_1_2">
    <p:bg>
      <p:bgPr>
        <a:solidFill>
          <a:schemeClr val="accent3"/>
        </a:solidFill>
      </p:bgPr>
    </p:bg>
    <p:spTree>
      <p:nvGrpSpPr>
        <p:cNvPr id="682" name="Shape 682"/>
        <p:cNvGrpSpPr/>
        <p:nvPr/>
      </p:nvGrpSpPr>
      <p:grpSpPr>
        <a:xfrm>
          <a:off x="0" y="0"/>
          <a:ext cx="0" cy="0"/>
          <a:chOff x="0" y="0"/>
          <a:chExt cx="0" cy="0"/>
        </a:xfrm>
      </p:grpSpPr>
      <p:sp>
        <p:nvSpPr>
          <p:cNvPr id="683" name="Google Shape;683;p82"/>
          <p:cNvSpPr txBox="1"/>
          <p:nvPr>
            <p:ph type="title"/>
          </p:nvPr>
        </p:nvSpPr>
        <p:spPr>
          <a:xfrm>
            <a:off x="1527048" y="3822192"/>
            <a:ext cx="13377600" cy="41148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p:txBody>
      </p:sp>
      <p:sp>
        <p:nvSpPr>
          <p:cNvPr id="684" name="Google Shape;684;p82"/>
          <p:cNvSpPr txBox="1"/>
          <p:nvPr>
            <p:ph idx="1" type="subTitle"/>
          </p:nvPr>
        </p:nvSpPr>
        <p:spPr>
          <a:xfrm>
            <a:off x="1527048" y="2999232"/>
            <a:ext cx="133776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sz="1800"/>
            </a:lvl1pPr>
            <a:lvl2pPr lvl="1">
              <a:lnSpc>
                <a:spcPct val="125000"/>
              </a:lnSpc>
              <a:spcBef>
                <a:spcPts val="0"/>
              </a:spcBef>
              <a:spcAft>
                <a:spcPts val="0"/>
              </a:spcAft>
              <a:buNone/>
              <a:defRPr sz="1800"/>
            </a:lvl2pPr>
            <a:lvl3pPr lvl="2">
              <a:lnSpc>
                <a:spcPct val="125000"/>
              </a:lnSpc>
              <a:spcBef>
                <a:spcPts val="0"/>
              </a:spcBef>
              <a:spcAft>
                <a:spcPts val="0"/>
              </a:spcAft>
              <a:buNone/>
              <a:defRPr sz="1800"/>
            </a:lvl3pPr>
            <a:lvl4pPr lvl="3">
              <a:lnSpc>
                <a:spcPct val="125000"/>
              </a:lnSpc>
              <a:spcBef>
                <a:spcPts val="0"/>
              </a:spcBef>
              <a:spcAft>
                <a:spcPts val="0"/>
              </a:spcAft>
              <a:buNone/>
              <a:defRPr sz="1800"/>
            </a:lvl4pPr>
            <a:lvl5pPr lvl="4">
              <a:lnSpc>
                <a:spcPct val="125000"/>
              </a:lnSpc>
              <a:spcBef>
                <a:spcPts val="0"/>
              </a:spcBef>
              <a:spcAft>
                <a:spcPts val="0"/>
              </a:spcAft>
              <a:buNone/>
              <a:defRPr sz="1800"/>
            </a:lvl5pPr>
            <a:lvl6pPr lvl="5">
              <a:lnSpc>
                <a:spcPct val="125000"/>
              </a:lnSpc>
              <a:spcBef>
                <a:spcPts val="0"/>
              </a:spcBef>
              <a:spcAft>
                <a:spcPts val="0"/>
              </a:spcAft>
              <a:buNone/>
              <a:defRPr sz="1800"/>
            </a:lvl6pPr>
            <a:lvl7pPr lvl="6">
              <a:lnSpc>
                <a:spcPct val="125000"/>
              </a:lnSpc>
              <a:spcBef>
                <a:spcPts val="0"/>
              </a:spcBef>
              <a:spcAft>
                <a:spcPts val="0"/>
              </a:spcAft>
              <a:buNone/>
              <a:defRPr sz="1800"/>
            </a:lvl7pPr>
            <a:lvl8pPr lvl="7">
              <a:lnSpc>
                <a:spcPct val="125000"/>
              </a:lnSpc>
              <a:spcBef>
                <a:spcPts val="0"/>
              </a:spcBef>
              <a:spcAft>
                <a:spcPts val="0"/>
              </a:spcAft>
              <a:buNone/>
              <a:defRPr sz="1800"/>
            </a:lvl8pPr>
            <a:lvl9pPr lvl="8">
              <a:lnSpc>
                <a:spcPct val="125000"/>
              </a:lnSpc>
              <a:spcBef>
                <a:spcPts val="0"/>
              </a:spcBef>
              <a:spcAft>
                <a:spcPts val="0"/>
              </a:spcAft>
              <a:buNone/>
              <a:defRPr sz="1800"/>
            </a:lvl9pPr>
          </a:lstStyle>
          <a:p/>
        </p:txBody>
      </p:sp>
      <p:sp>
        <p:nvSpPr>
          <p:cNvPr id="685" name="Google Shape;685;p82"/>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686" name="Google Shape;686;p82"/>
          <p:cNvGrpSpPr/>
          <p:nvPr/>
        </p:nvGrpSpPr>
        <p:grpSpPr>
          <a:xfrm>
            <a:off x="744554" y="9667704"/>
            <a:ext cx="757005" cy="151663"/>
            <a:chOff x="3610015" y="6016276"/>
            <a:chExt cx="1701900" cy="341200"/>
          </a:xfrm>
        </p:grpSpPr>
        <p:grpSp>
          <p:nvGrpSpPr>
            <p:cNvPr id="687" name="Google Shape;687;p82"/>
            <p:cNvGrpSpPr/>
            <p:nvPr/>
          </p:nvGrpSpPr>
          <p:grpSpPr>
            <a:xfrm>
              <a:off x="4234632" y="6027258"/>
              <a:ext cx="1077283" cy="330123"/>
              <a:chOff x="4234632" y="6027258"/>
              <a:chExt cx="1077283" cy="330123"/>
            </a:xfrm>
          </p:grpSpPr>
          <p:sp>
            <p:nvSpPr>
              <p:cNvPr id="688" name="Google Shape;688;p82"/>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689" name="Google Shape;689;p82"/>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690" name="Google Shape;690;p82"/>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691" name="Google Shape;691;p82"/>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692" name="Google Shape;692;p82"/>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693" name="Google Shape;693;p82"/>
          <p:cNvSpPr txBox="1"/>
          <p:nvPr>
            <p:ph idx="2"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Quote">
  <p:cSld name="SECTION_HEADER_2_1_2_2_2">
    <p:bg>
      <p:bgPr>
        <a:solidFill>
          <a:schemeClr val="accent3"/>
        </a:solidFill>
      </p:bgPr>
    </p:bg>
    <p:spTree>
      <p:nvGrpSpPr>
        <p:cNvPr id="694" name="Shape 694"/>
        <p:cNvGrpSpPr/>
        <p:nvPr/>
      </p:nvGrpSpPr>
      <p:grpSpPr>
        <a:xfrm>
          <a:off x="0" y="0"/>
          <a:ext cx="0" cy="0"/>
          <a:chOff x="0" y="0"/>
          <a:chExt cx="0" cy="0"/>
        </a:xfrm>
      </p:grpSpPr>
      <p:sp>
        <p:nvSpPr>
          <p:cNvPr id="695" name="Google Shape;695;p83"/>
          <p:cNvSpPr txBox="1"/>
          <p:nvPr>
            <p:ph type="title"/>
          </p:nvPr>
        </p:nvSpPr>
        <p:spPr>
          <a:xfrm>
            <a:off x="1527048" y="2788920"/>
            <a:ext cx="13377600" cy="4114800"/>
          </a:xfrm>
          <a:prstGeom prst="rect">
            <a:avLst/>
          </a:prstGeom>
        </p:spPr>
        <p:txBody>
          <a:bodyPr anchorCtr="0" anchor="b" bIns="0" lIns="0" spcFirstLastPara="1" rIns="0" wrap="square" tIns="0">
            <a:noAutofit/>
          </a:bodyPr>
          <a:lstStyle>
            <a:lvl1pPr lvl="0">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p:txBody>
      </p:sp>
      <p:sp>
        <p:nvSpPr>
          <p:cNvPr id="696" name="Google Shape;696;p83"/>
          <p:cNvSpPr txBox="1"/>
          <p:nvPr>
            <p:ph idx="1" type="subTitle"/>
          </p:nvPr>
        </p:nvSpPr>
        <p:spPr>
          <a:xfrm>
            <a:off x="1527048" y="7543800"/>
            <a:ext cx="133776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sz="1800"/>
            </a:lvl1pPr>
            <a:lvl2pPr lvl="1">
              <a:lnSpc>
                <a:spcPct val="125000"/>
              </a:lnSpc>
              <a:spcBef>
                <a:spcPts val="0"/>
              </a:spcBef>
              <a:spcAft>
                <a:spcPts val="0"/>
              </a:spcAft>
              <a:buNone/>
              <a:defRPr sz="1800"/>
            </a:lvl2pPr>
            <a:lvl3pPr lvl="2">
              <a:lnSpc>
                <a:spcPct val="125000"/>
              </a:lnSpc>
              <a:spcBef>
                <a:spcPts val="0"/>
              </a:spcBef>
              <a:spcAft>
                <a:spcPts val="0"/>
              </a:spcAft>
              <a:buNone/>
              <a:defRPr sz="1800"/>
            </a:lvl3pPr>
            <a:lvl4pPr lvl="3">
              <a:lnSpc>
                <a:spcPct val="125000"/>
              </a:lnSpc>
              <a:spcBef>
                <a:spcPts val="0"/>
              </a:spcBef>
              <a:spcAft>
                <a:spcPts val="0"/>
              </a:spcAft>
              <a:buNone/>
              <a:defRPr sz="1800"/>
            </a:lvl4pPr>
            <a:lvl5pPr lvl="4">
              <a:lnSpc>
                <a:spcPct val="125000"/>
              </a:lnSpc>
              <a:spcBef>
                <a:spcPts val="0"/>
              </a:spcBef>
              <a:spcAft>
                <a:spcPts val="0"/>
              </a:spcAft>
              <a:buNone/>
              <a:defRPr sz="1800"/>
            </a:lvl5pPr>
            <a:lvl6pPr lvl="5">
              <a:lnSpc>
                <a:spcPct val="125000"/>
              </a:lnSpc>
              <a:spcBef>
                <a:spcPts val="0"/>
              </a:spcBef>
              <a:spcAft>
                <a:spcPts val="0"/>
              </a:spcAft>
              <a:buNone/>
              <a:defRPr sz="1800"/>
            </a:lvl6pPr>
            <a:lvl7pPr lvl="6">
              <a:lnSpc>
                <a:spcPct val="125000"/>
              </a:lnSpc>
              <a:spcBef>
                <a:spcPts val="0"/>
              </a:spcBef>
              <a:spcAft>
                <a:spcPts val="0"/>
              </a:spcAft>
              <a:buNone/>
              <a:defRPr sz="1800"/>
            </a:lvl7pPr>
            <a:lvl8pPr lvl="7">
              <a:lnSpc>
                <a:spcPct val="125000"/>
              </a:lnSpc>
              <a:spcBef>
                <a:spcPts val="0"/>
              </a:spcBef>
              <a:spcAft>
                <a:spcPts val="0"/>
              </a:spcAft>
              <a:buNone/>
              <a:defRPr sz="1800"/>
            </a:lvl8pPr>
            <a:lvl9pPr lvl="8">
              <a:lnSpc>
                <a:spcPct val="125000"/>
              </a:lnSpc>
              <a:spcBef>
                <a:spcPts val="0"/>
              </a:spcBef>
              <a:spcAft>
                <a:spcPts val="0"/>
              </a:spcAft>
              <a:buNone/>
              <a:defRPr sz="1800"/>
            </a:lvl9pPr>
          </a:lstStyle>
          <a:p/>
        </p:txBody>
      </p:sp>
      <p:sp>
        <p:nvSpPr>
          <p:cNvPr id="697" name="Google Shape;697;p83"/>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698" name="Google Shape;698;p83"/>
          <p:cNvGrpSpPr/>
          <p:nvPr/>
        </p:nvGrpSpPr>
        <p:grpSpPr>
          <a:xfrm>
            <a:off x="744554" y="9667704"/>
            <a:ext cx="757005" cy="151663"/>
            <a:chOff x="3610015" y="6016276"/>
            <a:chExt cx="1701900" cy="341200"/>
          </a:xfrm>
        </p:grpSpPr>
        <p:grpSp>
          <p:nvGrpSpPr>
            <p:cNvPr id="699" name="Google Shape;699;p83"/>
            <p:cNvGrpSpPr/>
            <p:nvPr/>
          </p:nvGrpSpPr>
          <p:grpSpPr>
            <a:xfrm>
              <a:off x="4234632" y="6027258"/>
              <a:ext cx="1077283" cy="330123"/>
              <a:chOff x="4234632" y="6027258"/>
              <a:chExt cx="1077283" cy="330123"/>
            </a:xfrm>
          </p:grpSpPr>
          <p:sp>
            <p:nvSpPr>
              <p:cNvPr id="700" name="Google Shape;700;p83"/>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701" name="Google Shape;701;p83"/>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702" name="Google Shape;702;p83"/>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703" name="Google Shape;703;p83"/>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704" name="Google Shape;704;p83"/>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705" name="Google Shape;705;p83"/>
          <p:cNvSpPr txBox="1"/>
          <p:nvPr>
            <p:ph idx="2"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Section">
  <p:cSld name="SECTION_HEADER_2_3_2">
    <p:bg>
      <p:bgPr>
        <a:solidFill>
          <a:schemeClr val="accent3"/>
        </a:solidFill>
      </p:bgPr>
    </p:bg>
    <p:spTree>
      <p:nvGrpSpPr>
        <p:cNvPr id="706" name="Shape 706"/>
        <p:cNvGrpSpPr/>
        <p:nvPr/>
      </p:nvGrpSpPr>
      <p:grpSpPr>
        <a:xfrm>
          <a:off x="0" y="0"/>
          <a:ext cx="0" cy="0"/>
          <a:chOff x="0" y="0"/>
          <a:chExt cx="0" cy="0"/>
        </a:xfrm>
      </p:grpSpPr>
      <p:sp>
        <p:nvSpPr>
          <p:cNvPr id="707" name="Google Shape;707;p84"/>
          <p:cNvSpPr txBox="1"/>
          <p:nvPr>
            <p:ph type="ctrTitle"/>
          </p:nvPr>
        </p:nvSpPr>
        <p:spPr>
          <a:xfrm>
            <a:off x="1527048" y="4207788"/>
            <a:ext cx="11964900" cy="1719000"/>
          </a:xfrm>
          <a:prstGeom prst="rect">
            <a:avLst/>
          </a:prstGeom>
        </p:spPr>
        <p:txBody>
          <a:bodyPr anchorCtr="0" anchor="ctr" bIns="0" lIns="0" spcFirstLastPara="1" rIns="0" wrap="square" tIns="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708" name="Google Shape;708;p84"/>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709" name="Google Shape;709;p84"/>
          <p:cNvGrpSpPr/>
          <p:nvPr/>
        </p:nvGrpSpPr>
        <p:grpSpPr>
          <a:xfrm>
            <a:off x="744554" y="9667704"/>
            <a:ext cx="757005" cy="151663"/>
            <a:chOff x="3610015" y="6016276"/>
            <a:chExt cx="1701900" cy="341200"/>
          </a:xfrm>
        </p:grpSpPr>
        <p:grpSp>
          <p:nvGrpSpPr>
            <p:cNvPr id="710" name="Google Shape;710;p84"/>
            <p:cNvGrpSpPr/>
            <p:nvPr/>
          </p:nvGrpSpPr>
          <p:grpSpPr>
            <a:xfrm>
              <a:off x="4234632" y="6027258"/>
              <a:ext cx="1077283" cy="330123"/>
              <a:chOff x="4234632" y="6027258"/>
              <a:chExt cx="1077283" cy="330123"/>
            </a:xfrm>
          </p:grpSpPr>
          <p:sp>
            <p:nvSpPr>
              <p:cNvPr id="711" name="Google Shape;711;p84"/>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712" name="Google Shape;712;p84"/>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713" name="Google Shape;713;p84"/>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714" name="Google Shape;714;p84"/>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715" name="Google Shape;715;p84"/>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716" name="Google Shape;716;p84"/>
          <p:cNvSpPr txBox="1"/>
          <p:nvPr>
            <p:ph idx="1"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Text">
  <p:cSld name="TITLE_AND_BODY_1_3">
    <p:bg>
      <p:bgPr>
        <a:solidFill>
          <a:schemeClr val="accent3"/>
        </a:solidFill>
      </p:bgPr>
    </p:bg>
    <p:spTree>
      <p:nvGrpSpPr>
        <p:cNvPr id="717" name="Shape 717"/>
        <p:cNvGrpSpPr/>
        <p:nvPr/>
      </p:nvGrpSpPr>
      <p:grpSpPr>
        <a:xfrm>
          <a:off x="0" y="0"/>
          <a:ext cx="0" cy="0"/>
          <a:chOff x="0" y="0"/>
          <a:chExt cx="0" cy="0"/>
        </a:xfrm>
      </p:grpSpPr>
      <p:sp>
        <p:nvSpPr>
          <p:cNvPr id="718" name="Google Shape;718;p85"/>
          <p:cNvSpPr txBox="1"/>
          <p:nvPr>
            <p:ph type="title"/>
          </p:nvPr>
        </p:nvSpPr>
        <p:spPr>
          <a:xfrm>
            <a:off x="1527048" y="2532888"/>
            <a:ext cx="14785800" cy="850500"/>
          </a:xfrm>
          <a:prstGeom prst="rect">
            <a:avLst/>
          </a:prstGeom>
        </p:spPr>
        <p:txBody>
          <a:bodyPr anchorCtr="0" anchor="b" bIns="0" lIns="0" spcFirstLastPara="1" rIns="0" wrap="square" tIns="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719" name="Google Shape;719;p85"/>
          <p:cNvSpPr txBox="1"/>
          <p:nvPr>
            <p:ph idx="1" type="body"/>
          </p:nvPr>
        </p:nvSpPr>
        <p:spPr>
          <a:xfrm>
            <a:off x="1527048" y="4014216"/>
            <a:ext cx="14785800" cy="46176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720" name="Google Shape;720;p85"/>
          <p:cNvSpPr txBox="1"/>
          <p:nvPr>
            <p:ph idx="2"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721" name="Google Shape;721;p85"/>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722" name="Google Shape;722;p85"/>
          <p:cNvGrpSpPr/>
          <p:nvPr/>
        </p:nvGrpSpPr>
        <p:grpSpPr>
          <a:xfrm>
            <a:off x="744554" y="9667704"/>
            <a:ext cx="757005" cy="151663"/>
            <a:chOff x="3610015" y="6016276"/>
            <a:chExt cx="1701900" cy="341200"/>
          </a:xfrm>
        </p:grpSpPr>
        <p:grpSp>
          <p:nvGrpSpPr>
            <p:cNvPr id="723" name="Google Shape;723;p85"/>
            <p:cNvGrpSpPr/>
            <p:nvPr/>
          </p:nvGrpSpPr>
          <p:grpSpPr>
            <a:xfrm>
              <a:off x="4234632" y="6027258"/>
              <a:ext cx="1077283" cy="330123"/>
              <a:chOff x="4234632" y="6027258"/>
              <a:chExt cx="1077283" cy="330123"/>
            </a:xfrm>
          </p:grpSpPr>
          <p:sp>
            <p:nvSpPr>
              <p:cNvPr id="724" name="Google Shape;724;p85"/>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725" name="Google Shape;725;p85"/>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726" name="Google Shape;726;p85"/>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727" name="Google Shape;727;p85"/>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728" name="Google Shape;728;p85"/>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729" name="Google Shape;729;p85"/>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Text (Two-Thirds)">
  <p:cSld name="TITLE_AND_BODY_1_1_3">
    <p:bg>
      <p:bgPr>
        <a:solidFill>
          <a:schemeClr val="accent3"/>
        </a:solidFill>
      </p:bgPr>
    </p:bg>
    <p:spTree>
      <p:nvGrpSpPr>
        <p:cNvPr id="730" name="Shape 730"/>
        <p:cNvGrpSpPr/>
        <p:nvPr/>
      </p:nvGrpSpPr>
      <p:grpSpPr>
        <a:xfrm>
          <a:off x="0" y="0"/>
          <a:ext cx="0" cy="0"/>
          <a:chOff x="0" y="0"/>
          <a:chExt cx="0" cy="0"/>
        </a:xfrm>
      </p:grpSpPr>
      <p:sp>
        <p:nvSpPr>
          <p:cNvPr id="731" name="Google Shape;731;p86"/>
          <p:cNvSpPr txBox="1"/>
          <p:nvPr>
            <p:ph idx="1"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732" name="Google Shape;732;p86"/>
          <p:cNvSpPr txBox="1"/>
          <p:nvPr>
            <p:ph type="title"/>
          </p:nvPr>
        </p:nvSpPr>
        <p:spPr>
          <a:xfrm>
            <a:off x="1527050" y="2532888"/>
            <a:ext cx="8912400" cy="1710000"/>
          </a:xfrm>
          <a:prstGeom prst="rect">
            <a:avLst/>
          </a:prstGeom>
        </p:spPr>
        <p:txBody>
          <a:bodyPr anchorCtr="0" anchor="b" bIns="0" lIns="0" spcFirstLastPara="1" rIns="0" wrap="square" tIns="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733" name="Google Shape;733;p86"/>
          <p:cNvSpPr txBox="1"/>
          <p:nvPr>
            <p:ph idx="2" type="body"/>
          </p:nvPr>
        </p:nvSpPr>
        <p:spPr>
          <a:xfrm>
            <a:off x="1527050" y="4864606"/>
            <a:ext cx="8912400" cy="46176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734" name="Google Shape;734;p86"/>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735" name="Google Shape;735;p86"/>
          <p:cNvGrpSpPr/>
          <p:nvPr/>
        </p:nvGrpSpPr>
        <p:grpSpPr>
          <a:xfrm>
            <a:off x="744554" y="9667704"/>
            <a:ext cx="757005" cy="151663"/>
            <a:chOff x="3610015" y="6016276"/>
            <a:chExt cx="1701900" cy="341200"/>
          </a:xfrm>
        </p:grpSpPr>
        <p:grpSp>
          <p:nvGrpSpPr>
            <p:cNvPr id="736" name="Google Shape;736;p86"/>
            <p:cNvGrpSpPr/>
            <p:nvPr/>
          </p:nvGrpSpPr>
          <p:grpSpPr>
            <a:xfrm>
              <a:off x="4234632" y="6027258"/>
              <a:ext cx="1077283" cy="330123"/>
              <a:chOff x="4234632" y="6027258"/>
              <a:chExt cx="1077283" cy="330123"/>
            </a:xfrm>
          </p:grpSpPr>
          <p:sp>
            <p:nvSpPr>
              <p:cNvPr id="737" name="Google Shape;737;p86"/>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738" name="Google Shape;738;p86"/>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739" name="Google Shape;739;p86"/>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740" name="Google Shape;740;p86"/>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741" name="Google Shape;741;p86"/>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742" name="Google Shape;742;p86"/>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Text (Half)">
  <p:cSld name="TITLE_AND_BODY_2_5">
    <p:bg>
      <p:bgPr>
        <a:solidFill>
          <a:schemeClr val="accent3"/>
        </a:solidFill>
      </p:bgPr>
    </p:bg>
    <p:spTree>
      <p:nvGrpSpPr>
        <p:cNvPr id="743" name="Shape 743"/>
        <p:cNvGrpSpPr/>
        <p:nvPr/>
      </p:nvGrpSpPr>
      <p:grpSpPr>
        <a:xfrm>
          <a:off x="0" y="0"/>
          <a:ext cx="0" cy="0"/>
          <a:chOff x="0" y="0"/>
          <a:chExt cx="0" cy="0"/>
        </a:xfrm>
      </p:grpSpPr>
      <p:sp>
        <p:nvSpPr>
          <p:cNvPr id="744" name="Google Shape;744;p87"/>
          <p:cNvSpPr txBox="1"/>
          <p:nvPr>
            <p:ph type="title"/>
          </p:nvPr>
        </p:nvSpPr>
        <p:spPr>
          <a:xfrm>
            <a:off x="777240" y="2532888"/>
            <a:ext cx="7745100" cy="1710000"/>
          </a:xfrm>
          <a:prstGeom prst="rect">
            <a:avLst/>
          </a:prstGeom>
        </p:spPr>
        <p:txBody>
          <a:bodyPr anchorCtr="0" anchor="b" bIns="0" lIns="0" spcFirstLastPara="1" rIns="0" wrap="square" tIns="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745" name="Google Shape;745;p87"/>
          <p:cNvSpPr txBox="1"/>
          <p:nvPr>
            <p:ph idx="1" type="body"/>
          </p:nvPr>
        </p:nvSpPr>
        <p:spPr>
          <a:xfrm>
            <a:off x="777240" y="4864608"/>
            <a:ext cx="7745100" cy="46176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746" name="Google Shape;746;p87"/>
          <p:cNvSpPr txBox="1"/>
          <p:nvPr>
            <p:ph idx="2"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747" name="Google Shape;747;p87"/>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748" name="Google Shape;748;p87"/>
          <p:cNvGrpSpPr/>
          <p:nvPr/>
        </p:nvGrpSpPr>
        <p:grpSpPr>
          <a:xfrm>
            <a:off x="744554" y="9667704"/>
            <a:ext cx="757005" cy="151663"/>
            <a:chOff x="3610015" y="6016276"/>
            <a:chExt cx="1701900" cy="341200"/>
          </a:xfrm>
        </p:grpSpPr>
        <p:grpSp>
          <p:nvGrpSpPr>
            <p:cNvPr id="749" name="Google Shape;749;p87"/>
            <p:cNvGrpSpPr/>
            <p:nvPr/>
          </p:nvGrpSpPr>
          <p:grpSpPr>
            <a:xfrm>
              <a:off x="4234632" y="6027258"/>
              <a:ext cx="1077283" cy="330123"/>
              <a:chOff x="4234632" y="6027258"/>
              <a:chExt cx="1077283" cy="330123"/>
            </a:xfrm>
          </p:grpSpPr>
          <p:sp>
            <p:nvSpPr>
              <p:cNvPr id="750" name="Google Shape;750;p87"/>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751" name="Google Shape;751;p87"/>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752" name="Google Shape;752;p87"/>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753" name="Google Shape;753;p87"/>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754" name="Google Shape;754;p87"/>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755" name="Google Shape;755;p87"/>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Text (Third)">
  <p:cSld name="TITLE_AND_BODY_2_1_3">
    <p:bg>
      <p:bgPr>
        <a:solidFill>
          <a:schemeClr val="accent3"/>
        </a:solidFill>
      </p:bgPr>
    </p:bg>
    <p:spTree>
      <p:nvGrpSpPr>
        <p:cNvPr id="756" name="Shape 756"/>
        <p:cNvGrpSpPr/>
        <p:nvPr/>
      </p:nvGrpSpPr>
      <p:grpSpPr>
        <a:xfrm>
          <a:off x="0" y="0"/>
          <a:ext cx="0" cy="0"/>
          <a:chOff x="0" y="0"/>
          <a:chExt cx="0" cy="0"/>
        </a:xfrm>
      </p:grpSpPr>
      <p:sp>
        <p:nvSpPr>
          <p:cNvPr id="757" name="Google Shape;757;p88"/>
          <p:cNvSpPr txBox="1"/>
          <p:nvPr>
            <p:ph type="title"/>
          </p:nvPr>
        </p:nvSpPr>
        <p:spPr>
          <a:xfrm>
            <a:off x="777240" y="2532888"/>
            <a:ext cx="4928700" cy="2569500"/>
          </a:xfrm>
          <a:prstGeom prst="rect">
            <a:avLst/>
          </a:prstGeom>
        </p:spPr>
        <p:txBody>
          <a:bodyPr anchorCtr="0" anchor="b" bIns="0" lIns="0" spcFirstLastPara="1" rIns="0" wrap="square" tIns="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758" name="Google Shape;758;p88"/>
          <p:cNvSpPr txBox="1"/>
          <p:nvPr>
            <p:ph idx="1" type="body"/>
          </p:nvPr>
        </p:nvSpPr>
        <p:spPr>
          <a:xfrm>
            <a:off x="777240" y="5742432"/>
            <a:ext cx="4928700" cy="37443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759" name="Google Shape;759;p88"/>
          <p:cNvSpPr txBox="1"/>
          <p:nvPr>
            <p:ph idx="2" type="subTitle"/>
          </p:nvPr>
        </p:nvSpPr>
        <p:spPr>
          <a:xfrm>
            <a:off x="429768" y="429768"/>
            <a:ext cx="49287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760" name="Google Shape;760;p88"/>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761" name="Google Shape;761;p88"/>
          <p:cNvGrpSpPr/>
          <p:nvPr/>
        </p:nvGrpSpPr>
        <p:grpSpPr>
          <a:xfrm>
            <a:off x="744554" y="9667704"/>
            <a:ext cx="757005" cy="151663"/>
            <a:chOff x="3610015" y="6016276"/>
            <a:chExt cx="1701900" cy="341200"/>
          </a:xfrm>
        </p:grpSpPr>
        <p:grpSp>
          <p:nvGrpSpPr>
            <p:cNvPr id="762" name="Google Shape;762;p88"/>
            <p:cNvGrpSpPr/>
            <p:nvPr/>
          </p:nvGrpSpPr>
          <p:grpSpPr>
            <a:xfrm>
              <a:off x="4234632" y="6027258"/>
              <a:ext cx="1077283" cy="330123"/>
              <a:chOff x="4234632" y="6027258"/>
              <a:chExt cx="1077283" cy="330123"/>
            </a:xfrm>
          </p:grpSpPr>
          <p:sp>
            <p:nvSpPr>
              <p:cNvPr id="763" name="Google Shape;763;p88"/>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764" name="Google Shape;764;p88"/>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765" name="Google Shape;765;p88"/>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766" name="Google Shape;766;p88"/>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767" name="Google Shape;767;p88"/>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768" name="Google Shape;768;p88"/>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Columns (Two)">
  <p:cSld name="TITLE_AND_BODY_2_2_3">
    <p:bg>
      <p:bgPr>
        <a:solidFill>
          <a:schemeClr val="accent3"/>
        </a:solidFill>
      </p:bgPr>
    </p:bg>
    <p:spTree>
      <p:nvGrpSpPr>
        <p:cNvPr id="769" name="Shape 769"/>
        <p:cNvGrpSpPr/>
        <p:nvPr/>
      </p:nvGrpSpPr>
      <p:grpSpPr>
        <a:xfrm>
          <a:off x="0" y="0"/>
          <a:ext cx="0" cy="0"/>
          <a:chOff x="0" y="0"/>
          <a:chExt cx="0" cy="0"/>
        </a:xfrm>
      </p:grpSpPr>
      <p:sp>
        <p:nvSpPr>
          <p:cNvPr id="770" name="Google Shape;770;p89"/>
          <p:cNvSpPr txBox="1"/>
          <p:nvPr>
            <p:ph type="title"/>
          </p:nvPr>
        </p:nvSpPr>
        <p:spPr>
          <a:xfrm>
            <a:off x="1527048" y="2532888"/>
            <a:ext cx="6336900" cy="2569500"/>
          </a:xfrm>
          <a:prstGeom prst="rect">
            <a:avLst/>
          </a:prstGeom>
        </p:spPr>
        <p:txBody>
          <a:bodyPr anchorCtr="0" anchor="b" bIns="0" lIns="0" spcFirstLastPara="1" rIns="0" wrap="square" tIns="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771" name="Google Shape;771;p89"/>
          <p:cNvSpPr txBox="1"/>
          <p:nvPr>
            <p:ph idx="1" type="body"/>
          </p:nvPr>
        </p:nvSpPr>
        <p:spPr>
          <a:xfrm>
            <a:off x="1527048" y="5751576"/>
            <a:ext cx="6336900" cy="37443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772" name="Google Shape;772;p89"/>
          <p:cNvSpPr txBox="1"/>
          <p:nvPr>
            <p:ph idx="2"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773" name="Google Shape;773;p89"/>
          <p:cNvSpPr txBox="1"/>
          <p:nvPr>
            <p:ph idx="3" type="title"/>
          </p:nvPr>
        </p:nvSpPr>
        <p:spPr>
          <a:xfrm>
            <a:off x="10433304" y="2532888"/>
            <a:ext cx="6336900" cy="2569500"/>
          </a:xfrm>
          <a:prstGeom prst="rect">
            <a:avLst/>
          </a:prstGeom>
        </p:spPr>
        <p:txBody>
          <a:bodyPr anchorCtr="0" anchor="b" bIns="0" lIns="0" spcFirstLastPara="1" rIns="0" wrap="square" tIns="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774" name="Google Shape;774;p89"/>
          <p:cNvSpPr txBox="1"/>
          <p:nvPr>
            <p:ph idx="4" type="body"/>
          </p:nvPr>
        </p:nvSpPr>
        <p:spPr>
          <a:xfrm>
            <a:off x="10433304" y="5751576"/>
            <a:ext cx="6336900" cy="37443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775" name="Google Shape;775;p89"/>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776" name="Google Shape;776;p89"/>
          <p:cNvGrpSpPr/>
          <p:nvPr/>
        </p:nvGrpSpPr>
        <p:grpSpPr>
          <a:xfrm>
            <a:off x="744554" y="9667704"/>
            <a:ext cx="757005" cy="151663"/>
            <a:chOff x="3610015" y="6016276"/>
            <a:chExt cx="1701900" cy="341200"/>
          </a:xfrm>
        </p:grpSpPr>
        <p:grpSp>
          <p:nvGrpSpPr>
            <p:cNvPr id="777" name="Google Shape;777;p89"/>
            <p:cNvGrpSpPr/>
            <p:nvPr/>
          </p:nvGrpSpPr>
          <p:grpSpPr>
            <a:xfrm>
              <a:off x="4234632" y="6027258"/>
              <a:ext cx="1077283" cy="330123"/>
              <a:chOff x="4234632" y="6027258"/>
              <a:chExt cx="1077283" cy="330123"/>
            </a:xfrm>
          </p:grpSpPr>
          <p:sp>
            <p:nvSpPr>
              <p:cNvPr id="778" name="Google Shape;778;p89"/>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779" name="Google Shape;779;p89"/>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780" name="Google Shape;780;p89"/>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781" name="Google Shape;781;p89"/>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782" name="Google Shape;782;p89"/>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783" name="Google Shape;783;p89"/>
          <p:cNvSpPr txBox="1"/>
          <p:nvPr>
            <p:ph idx="5"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_Columns (Three)">
  <p:cSld name="TITLE_AND_BODY_2_2_1_4">
    <p:bg>
      <p:bgPr>
        <a:solidFill>
          <a:schemeClr val="accent3"/>
        </a:solidFill>
      </p:bgPr>
    </p:bg>
    <p:spTree>
      <p:nvGrpSpPr>
        <p:cNvPr id="784" name="Shape 784"/>
        <p:cNvGrpSpPr/>
        <p:nvPr/>
      </p:nvGrpSpPr>
      <p:grpSpPr>
        <a:xfrm>
          <a:off x="0" y="0"/>
          <a:ext cx="0" cy="0"/>
          <a:chOff x="0" y="0"/>
          <a:chExt cx="0" cy="0"/>
        </a:xfrm>
      </p:grpSpPr>
      <p:sp>
        <p:nvSpPr>
          <p:cNvPr id="785" name="Google Shape;785;p90"/>
          <p:cNvSpPr txBox="1"/>
          <p:nvPr>
            <p:ph type="title"/>
          </p:nvPr>
        </p:nvSpPr>
        <p:spPr>
          <a:xfrm>
            <a:off x="1161288" y="2505456"/>
            <a:ext cx="4224600" cy="18927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p:txBody>
      </p:sp>
      <p:sp>
        <p:nvSpPr>
          <p:cNvPr id="786" name="Google Shape;786;p90"/>
          <p:cNvSpPr txBox="1"/>
          <p:nvPr>
            <p:ph idx="1" type="body"/>
          </p:nvPr>
        </p:nvSpPr>
        <p:spPr>
          <a:xfrm>
            <a:off x="1161288" y="4956048"/>
            <a:ext cx="4224600" cy="44334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787" name="Google Shape;787;p90"/>
          <p:cNvSpPr txBox="1"/>
          <p:nvPr>
            <p:ph idx="2"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788" name="Google Shape;788;p90"/>
          <p:cNvSpPr txBox="1"/>
          <p:nvPr>
            <p:ph idx="3" type="title"/>
          </p:nvPr>
        </p:nvSpPr>
        <p:spPr>
          <a:xfrm>
            <a:off x="7095744" y="2505456"/>
            <a:ext cx="4224600" cy="18927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p:txBody>
      </p:sp>
      <p:sp>
        <p:nvSpPr>
          <p:cNvPr id="789" name="Google Shape;789;p90"/>
          <p:cNvSpPr txBox="1"/>
          <p:nvPr>
            <p:ph idx="4" type="body"/>
          </p:nvPr>
        </p:nvSpPr>
        <p:spPr>
          <a:xfrm>
            <a:off x="7095744" y="4956048"/>
            <a:ext cx="4224600" cy="44334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790" name="Google Shape;790;p90"/>
          <p:cNvSpPr txBox="1"/>
          <p:nvPr>
            <p:ph idx="5" type="title"/>
          </p:nvPr>
        </p:nvSpPr>
        <p:spPr>
          <a:xfrm>
            <a:off x="13039344" y="2505456"/>
            <a:ext cx="4224600" cy="18927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p:txBody>
      </p:sp>
      <p:sp>
        <p:nvSpPr>
          <p:cNvPr id="791" name="Google Shape;791;p90"/>
          <p:cNvSpPr txBox="1"/>
          <p:nvPr>
            <p:ph idx="6" type="body"/>
          </p:nvPr>
        </p:nvSpPr>
        <p:spPr>
          <a:xfrm>
            <a:off x="13039344" y="4956048"/>
            <a:ext cx="4224600" cy="44334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792" name="Google Shape;792;p90"/>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793" name="Google Shape;793;p90"/>
          <p:cNvGrpSpPr/>
          <p:nvPr/>
        </p:nvGrpSpPr>
        <p:grpSpPr>
          <a:xfrm>
            <a:off x="744554" y="9667704"/>
            <a:ext cx="757005" cy="151663"/>
            <a:chOff x="3610015" y="6016276"/>
            <a:chExt cx="1701900" cy="341200"/>
          </a:xfrm>
        </p:grpSpPr>
        <p:grpSp>
          <p:nvGrpSpPr>
            <p:cNvPr id="794" name="Google Shape;794;p90"/>
            <p:cNvGrpSpPr/>
            <p:nvPr/>
          </p:nvGrpSpPr>
          <p:grpSpPr>
            <a:xfrm>
              <a:off x="4234632" y="6027258"/>
              <a:ext cx="1077283" cy="330123"/>
              <a:chOff x="4234632" y="6027258"/>
              <a:chExt cx="1077283" cy="330123"/>
            </a:xfrm>
          </p:grpSpPr>
          <p:sp>
            <p:nvSpPr>
              <p:cNvPr id="795" name="Google Shape;795;p90"/>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796" name="Google Shape;796;p90"/>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797" name="Google Shape;797;p90"/>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798" name="Google Shape;798;p90"/>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799" name="Google Shape;799;p90"/>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800" name="Google Shape;800;p90"/>
          <p:cNvSpPr txBox="1"/>
          <p:nvPr>
            <p:ph idx="7"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8_Columns (Four)">
  <p:cSld name="TITLE_AND_BODY_2_2_1_1_2">
    <p:bg>
      <p:bgPr>
        <a:solidFill>
          <a:schemeClr val="accent3"/>
        </a:solidFill>
      </p:bgPr>
    </p:bg>
    <p:spTree>
      <p:nvGrpSpPr>
        <p:cNvPr id="801" name="Shape 801"/>
        <p:cNvGrpSpPr/>
        <p:nvPr/>
      </p:nvGrpSpPr>
      <p:grpSpPr>
        <a:xfrm>
          <a:off x="0" y="0"/>
          <a:ext cx="0" cy="0"/>
          <a:chOff x="0" y="0"/>
          <a:chExt cx="0" cy="0"/>
        </a:xfrm>
      </p:grpSpPr>
      <p:sp>
        <p:nvSpPr>
          <p:cNvPr id="802" name="Google Shape;802;p91"/>
          <p:cNvSpPr txBox="1"/>
          <p:nvPr>
            <p:ph type="title"/>
          </p:nvPr>
        </p:nvSpPr>
        <p:spPr>
          <a:xfrm>
            <a:off x="1161288" y="2487168"/>
            <a:ext cx="3429000" cy="18927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p:txBody>
      </p:sp>
      <p:sp>
        <p:nvSpPr>
          <p:cNvPr id="803" name="Google Shape;803;p91"/>
          <p:cNvSpPr txBox="1"/>
          <p:nvPr>
            <p:ph idx="1" type="body"/>
          </p:nvPr>
        </p:nvSpPr>
        <p:spPr>
          <a:xfrm>
            <a:off x="1161288" y="4782312"/>
            <a:ext cx="3429000" cy="45537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804" name="Google Shape;804;p91"/>
          <p:cNvSpPr txBox="1"/>
          <p:nvPr>
            <p:ph idx="2"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805" name="Google Shape;805;p91"/>
          <p:cNvSpPr txBox="1"/>
          <p:nvPr>
            <p:ph idx="3" type="title"/>
          </p:nvPr>
        </p:nvSpPr>
        <p:spPr>
          <a:xfrm>
            <a:off x="5367528" y="2487168"/>
            <a:ext cx="3429000" cy="18927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p:txBody>
      </p:sp>
      <p:sp>
        <p:nvSpPr>
          <p:cNvPr id="806" name="Google Shape;806;p91"/>
          <p:cNvSpPr txBox="1"/>
          <p:nvPr>
            <p:ph idx="4" type="body"/>
          </p:nvPr>
        </p:nvSpPr>
        <p:spPr>
          <a:xfrm>
            <a:off x="5367528" y="4782312"/>
            <a:ext cx="3429000" cy="45537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807" name="Google Shape;807;p91"/>
          <p:cNvSpPr txBox="1"/>
          <p:nvPr>
            <p:ph idx="5" type="title"/>
          </p:nvPr>
        </p:nvSpPr>
        <p:spPr>
          <a:xfrm>
            <a:off x="9573768" y="2487168"/>
            <a:ext cx="3429000" cy="18927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p:txBody>
      </p:sp>
      <p:sp>
        <p:nvSpPr>
          <p:cNvPr id="808" name="Google Shape;808;p91"/>
          <p:cNvSpPr txBox="1"/>
          <p:nvPr>
            <p:ph idx="6" type="body"/>
          </p:nvPr>
        </p:nvSpPr>
        <p:spPr>
          <a:xfrm>
            <a:off x="9573768" y="4782312"/>
            <a:ext cx="3429000" cy="45537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809" name="Google Shape;809;p91"/>
          <p:cNvSpPr txBox="1"/>
          <p:nvPr>
            <p:ph idx="7" type="title"/>
          </p:nvPr>
        </p:nvSpPr>
        <p:spPr>
          <a:xfrm>
            <a:off x="13780008" y="2487168"/>
            <a:ext cx="3429000" cy="18927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p:txBody>
      </p:sp>
      <p:sp>
        <p:nvSpPr>
          <p:cNvPr id="810" name="Google Shape;810;p91"/>
          <p:cNvSpPr txBox="1"/>
          <p:nvPr>
            <p:ph idx="8" type="body"/>
          </p:nvPr>
        </p:nvSpPr>
        <p:spPr>
          <a:xfrm>
            <a:off x="13780008" y="4782312"/>
            <a:ext cx="3429000" cy="45537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811" name="Google Shape;811;p91"/>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812" name="Google Shape;812;p91"/>
          <p:cNvGrpSpPr/>
          <p:nvPr/>
        </p:nvGrpSpPr>
        <p:grpSpPr>
          <a:xfrm>
            <a:off x="744554" y="9667704"/>
            <a:ext cx="757005" cy="151663"/>
            <a:chOff x="3610015" y="6016276"/>
            <a:chExt cx="1701900" cy="341200"/>
          </a:xfrm>
        </p:grpSpPr>
        <p:grpSp>
          <p:nvGrpSpPr>
            <p:cNvPr id="813" name="Google Shape;813;p91"/>
            <p:cNvGrpSpPr/>
            <p:nvPr/>
          </p:nvGrpSpPr>
          <p:grpSpPr>
            <a:xfrm>
              <a:off x="4234632" y="6027258"/>
              <a:ext cx="1077283" cy="330123"/>
              <a:chOff x="4234632" y="6027258"/>
              <a:chExt cx="1077283" cy="330123"/>
            </a:xfrm>
          </p:grpSpPr>
          <p:sp>
            <p:nvSpPr>
              <p:cNvPr id="814" name="Google Shape;814;p91"/>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815" name="Google Shape;815;p91"/>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816" name="Google Shape;816;p91"/>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817" name="Google Shape;817;p91"/>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818" name="Google Shape;818;p91"/>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819" name="Google Shape;819;p91"/>
          <p:cNvSpPr txBox="1"/>
          <p:nvPr>
            <p:ph idx="9"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623400" y="8461150"/>
            <a:ext cx="11997600" cy="1210200"/>
          </a:xfrm>
          <a:prstGeom prst="rect">
            <a:avLst/>
          </a:prstGeom>
        </p:spPr>
        <p:txBody>
          <a:bodyPr anchorCtr="0" anchor="ctr" bIns="167625" lIns="167625" spcFirstLastPara="1" rIns="167625" wrap="square" tIns="167625">
            <a:normAutofit/>
          </a:bodyPr>
          <a:lstStyle>
            <a:lvl1pPr indent="-228600" lvl="0" marL="457200">
              <a:lnSpc>
                <a:spcPct val="100000"/>
              </a:lnSpc>
              <a:spcBef>
                <a:spcPts val="0"/>
              </a:spcBef>
              <a:spcAft>
                <a:spcPts val="0"/>
              </a:spcAft>
              <a:buSzPts val="3300"/>
              <a:buNone/>
              <a:defRPr sz="3300"/>
            </a:lvl1pPr>
          </a:lstStyle>
          <a:p/>
        </p:txBody>
      </p:sp>
      <p:sp>
        <p:nvSpPr>
          <p:cNvPr id="43" name="Google Shape;43;p10"/>
          <p:cNvSpPr txBox="1"/>
          <p:nvPr>
            <p:ph idx="12" type="sldNum"/>
          </p:nvPr>
        </p:nvSpPr>
        <p:spPr>
          <a:xfrm>
            <a:off x="16944916" y="9326434"/>
            <a:ext cx="1097400" cy="786900"/>
          </a:xfrm>
          <a:prstGeom prst="rect">
            <a:avLst/>
          </a:prstGeom>
        </p:spPr>
        <p:txBody>
          <a:bodyPr anchorCtr="0" anchor="ctr" bIns="167625" lIns="167625" spcFirstLastPara="1" rIns="167625" wrap="square" tIns="167625">
            <a:normAutofit/>
          </a:bodyPr>
          <a:lstStyle>
            <a:lvl1pPr lvl="0">
              <a:buNone/>
              <a:defRPr sz="1833"/>
            </a:lvl1pPr>
            <a:lvl2pPr lvl="1">
              <a:buNone/>
              <a:defRPr sz="1833"/>
            </a:lvl2pPr>
            <a:lvl3pPr lvl="2">
              <a:buNone/>
              <a:defRPr sz="1833"/>
            </a:lvl3pPr>
            <a:lvl4pPr lvl="3">
              <a:buNone/>
              <a:defRPr sz="1833"/>
            </a:lvl4pPr>
            <a:lvl5pPr lvl="4">
              <a:buNone/>
              <a:defRPr sz="1833"/>
            </a:lvl5pPr>
            <a:lvl6pPr lvl="5">
              <a:buNone/>
              <a:defRPr sz="1833"/>
            </a:lvl6pPr>
            <a:lvl7pPr lvl="6">
              <a:buNone/>
              <a:defRPr sz="1833"/>
            </a:lvl7pPr>
            <a:lvl8pPr lvl="7">
              <a:buNone/>
              <a:defRPr sz="1833"/>
            </a:lvl8pPr>
            <a:lvl9pPr lvl="8">
              <a:buNone/>
              <a:defRPr sz="1833"/>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1_Points (Two)">
  <p:cSld name="TITLE_AND_BODY_2_2_1_2_2_2">
    <p:bg>
      <p:bgPr>
        <a:solidFill>
          <a:schemeClr val="accent3"/>
        </a:solidFill>
      </p:bgPr>
    </p:bg>
    <p:spTree>
      <p:nvGrpSpPr>
        <p:cNvPr id="820" name="Shape 820"/>
        <p:cNvGrpSpPr/>
        <p:nvPr/>
      </p:nvGrpSpPr>
      <p:grpSpPr>
        <a:xfrm>
          <a:off x="0" y="0"/>
          <a:ext cx="0" cy="0"/>
          <a:chOff x="0" y="0"/>
          <a:chExt cx="0" cy="0"/>
        </a:xfrm>
      </p:grpSpPr>
      <p:sp>
        <p:nvSpPr>
          <p:cNvPr id="821" name="Google Shape;821;p92"/>
          <p:cNvSpPr txBox="1"/>
          <p:nvPr>
            <p:ph type="title"/>
          </p:nvPr>
        </p:nvSpPr>
        <p:spPr>
          <a:xfrm>
            <a:off x="1517904" y="6364224"/>
            <a:ext cx="6336900" cy="12510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p:txBody>
      </p:sp>
      <p:sp>
        <p:nvSpPr>
          <p:cNvPr id="822" name="Google Shape;822;p92"/>
          <p:cNvSpPr txBox="1"/>
          <p:nvPr>
            <p:ph idx="1" type="body"/>
          </p:nvPr>
        </p:nvSpPr>
        <p:spPr>
          <a:xfrm>
            <a:off x="1517904" y="7845553"/>
            <a:ext cx="6336900" cy="16917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823" name="Google Shape;823;p92"/>
          <p:cNvSpPr txBox="1"/>
          <p:nvPr>
            <p:ph idx="2"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824" name="Google Shape;824;p92"/>
          <p:cNvSpPr txBox="1"/>
          <p:nvPr>
            <p:ph idx="3" type="title"/>
          </p:nvPr>
        </p:nvSpPr>
        <p:spPr>
          <a:xfrm>
            <a:off x="10433304" y="6364224"/>
            <a:ext cx="6336900" cy="12510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p:txBody>
      </p:sp>
      <p:sp>
        <p:nvSpPr>
          <p:cNvPr id="825" name="Google Shape;825;p92"/>
          <p:cNvSpPr txBox="1"/>
          <p:nvPr>
            <p:ph idx="4" type="body"/>
          </p:nvPr>
        </p:nvSpPr>
        <p:spPr>
          <a:xfrm>
            <a:off x="10433304" y="7845552"/>
            <a:ext cx="6336900" cy="16917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826" name="Google Shape;826;p92"/>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827" name="Google Shape;827;p92"/>
          <p:cNvGrpSpPr/>
          <p:nvPr/>
        </p:nvGrpSpPr>
        <p:grpSpPr>
          <a:xfrm>
            <a:off x="744554" y="9667704"/>
            <a:ext cx="757005" cy="151663"/>
            <a:chOff x="3610015" y="6016276"/>
            <a:chExt cx="1701900" cy="341200"/>
          </a:xfrm>
        </p:grpSpPr>
        <p:grpSp>
          <p:nvGrpSpPr>
            <p:cNvPr id="828" name="Google Shape;828;p92"/>
            <p:cNvGrpSpPr/>
            <p:nvPr/>
          </p:nvGrpSpPr>
          <p:grpSpPr>
            <a:xfrm>
              <a:off x="4234632" y="6027258"/>
              <a:ext cx="1077283" cy="330123"/>
              <a:chOff x="4234632" y="6027258"/>
              <a:chExt cx="1077283" cy="330123"/>
            </a:xfrm>
          </p:grpSpPr>
          <p:sp>
            <p:nvSpPr>
              <p:cNvPr id="829" name="Google Shape;829;p92"/>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830" name="Google Shape;830;p92"/>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831" name="Google Shape;831;p92"/>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832" name="Google Shape;832;p92"/>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833" name="Google Shape;833;p92"/>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834" name="Google Shape;834;p92"/>
          <p:cNvSpPr txBox="1"/>
          <p:nvPr>
            <p:ph idx="5"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4_Points (Three)">
  <p:cSld name="TITLE_AND_BODY_2_2_1_2_4">
    <p:bg>
      <p:bgPr>
        <a:solidFill>
          <a:schemeClr val="accent3"/>
        </a:solidFill>
      </p:bgPr>
    </p:bg>
    <p:spTree>
      <p:nvGrpSpPr>
        <p:cNvPr id="835" name="Shape 835"/>
        <p:cNvGrpSpPr/>
        <p:nvPr/>
      </p:nvGrpSpPr>
      <p:grpSpPr>
        <a:xfrm>
          <a:off x="0" y="0"/>
          <a:ext cx="0" cy="0"/>
          <a:chOff x="0" y="0"/>
          <a:chExt cx="0" cy="0"/>
        </a:xfrm>
      </p:grpSpPr>
      <p:sp>
        <p:nvSpPr>
          <p:cNvPr id="836" name="Google Shape;836;p93"/>
          <p:cNvSpPr txBox="1"/>
          <p:nvPr>
            <p:ph type="title"/>
          </p:nvPr>
        </p:nvSpPr>
        <p:spPr>
          <a:xfrm>
            <a:off x="1161288" y="5897880"/>
            <a:ext cx="4827900" cy="9555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p:txBody>
      </p:sp>
      <p:sp>
        <p:nvSpPr>
          <p:cNvPr id="837" name="Google Shape;837;p93"/>
          <p:cNvSpPr txBox="1"/>
          <p:nvPr>
            <p:ph idx="1" type="body"/>
          </p:nvPr>
        </p:nvSpPr>
        <p:spPr>
          <a:xfrm>
            <a:off x="1161288" y="7086601"/>
            <a:ext cx="4827900" cy="23157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838" name="Google Shape;838;p93"/>
          <p:cNvSpPr txBox="1"/>
          <p:nvPr>
            <p:ph idx="2"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839" name="Google Shape;839;p93"/>
          <p:cNvSpPr txBox="1"/>
          <p:nvPr>
            <p:ph idx="3" type="title"/>
          </p:nvPr>
        </p:nvSpPr>
        <p:spPr>
          <a:xfrm>
            <a:off x="6729984" y="5897880"/>
            <a:ext cx="4827900" cy="9555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p:txBody>
      </p:sp>
      <p:sp>
        <p:nvSpPr>
          <p:cNvPr id="840" name="Google Shape;840;p93"/>
          <p:cNvSpPr txBox="1"/>
          <p:nvPr>
            <p:ph idx="4" type="body"/>
          </p:nvPr>
        </p:nvSpPr>
        <p:spPr>
          <a:xfrm>
            <a:off x="6729984" y="7086600"/>
            <a:ext cx="4827900" cy="23157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841" name="Google Shape;841;p93"/>
          <p:cNvSpPr txBox="1"/>
          <p:nvPr>
            <p:ph idx="5" type="title"/>
          </p:nvPr>
        </p:nvSpPr>
        <p:spPr>
          <a:xfrm>
            <a:off x="12298680" y="5897880"/>
            <a:ext cx="4827900" cy="9555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p:txBody>
      </p:sp>
      <p:sp>
        <p:nvSpPr>
          <p:cNvPr id="842" name="Google Shape;842;p93"/>
          <p:cNvSpPr txBox="1"/>
          <p:nvPr>
            <p:ph idx="6" type="body"/>
          </p:nvPr>
        </p:nvSpPr>
        <p:spPr>
          <a:xfrm>
            <a:off x="12298680" y="7086601"/>
            <a:ext cx="4827900" cy="23157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_Points (Four)">
  <p:cSld name="TITLE_AND_BODY_2_2_1_2_1_3">
    <p:bg>
      <p:bgPr>
        <a:solidFill>
          <a:schemeClr val="accent3"/>
        </a:solidFill>
      </p:bgPr>
    </p:bg>
    <p:spTree>
      <p:nvGrpSpPr>
        <p:cNvPr id="843" name="Shape 843"/>
        <p:cNvGrpSpPr/>
        <p:nvPr/>
      </p:nvGrpSpPr>
      <p:grpSpPr>
        <a:xfrm>
          <a:off x="0" y="0"/>
          <a:ext cx="0" cy="0"/>
          <a:chOff x="0" y="0"/>
          <a:chExt cx="0" cy="0"/>
        </a:xfrm>
      </p:grpSpPr>
      <p:sp>
        <p:nvSpPr>
          <p:cNvPr id="844" name="Google Shape;844;p94"/>
          <p:cNvSpPr txBox="1"/>
          <p:nvPr>
            <p:ph type="title"/>
          </p:nvPr>
        </p:nvSpPr>
        <p:spPr>
          <a:xfrm>
            <a:off x="1161288" y="5897880"/>
            <a:ext cx="3429000" cy="9555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p:txBody>
      </p:sp>
      <p:sp>
        <p:nvSpPr>
          <p:cNvPr id="845" name="Google Shape;845;p94"/>
          <p:cNvSpPr txBox="1"/>
          <p:nvPr>
            <p:ph idx="1" type="body"/>
          </p:nvPr>
        </p:nvSpPr>
        <p:spPr>
          <a:xfrm>
            <a:off x="1161288" y="7086600"/>
            <a:ext cx="3429000" cy="23181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846" name="Google Shape;846;p94"/>
          <p:cNvSpPr txBox="1"/>
          <p:nvPr>
            <p:ph idx="2"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847" name="Google Shape;847;p94"/>
          <p:cNvSpPr txBox="1"/>
          <p:nvPr>
            <p:ph idx="3" type="title"/>
          </p:nvPr>
        </p:nvSpPr>
        <p:spPr>
          <a:xfrm>
            <a:off x="5367528" y="5897880"/>
            <a:ext cx="3429000" cy="9555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p:txBody>
      </p:sp>
      <p:sp>
        <p:nvSpPr>
          <p:cNvPr id="848" name="Google Shape;848;p94"/>
          <p:cNvSpPr txBox="1"/>
          <p:nvPr>
            <p:ph idx="4" type="body"/>
          </p:nvPr>
        </p:nvSpPr>
        <p:spPr>
          <a:xfrm>
            <a:off x="5367528" y="7086600"/>
            <a:ext cx="3429000" cy="23181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849" name="Google Shape;849;p94"/>
          <p:cNvSpPr txBox="1"/>
          <p:nvPr>
            <p:ph idx="5" type="title"/>
          </p:nvPr>
        </p:nvSpPr>
        <p:spPr>
          <a:xfrm>
            <a:off x="9573768" y="5897880"/>
            <a:ext cx="3429000" cy="9555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p:txBody>
      </p:sp>
      <p:sp>
        <p:nvSpPr>
          <p:cNvPr id="850" name="Google Shape;850;p94"/>
          <p:cNvSpPr txBox="1"/>
          <p:nvPr>
            <p:ph idx="6" type="body"/>
          </p:nvPr>
        </p:nvSpPr>
        <p:spPr>
          <a:xfrm>
            <a:off x="9573768" y="7086600"/>
            <a:ext cx="3429000" cy="23181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851" name="Google Shape;851;p94"/>
          <p:cNvSpPr txBox="1"/>
          <p:nvPr>
            <p:ph idx="7" type="title"/>
          </p:nvPr>
        </p:nvSpPr>
        <p:spPr>
          <a:xfrm>
            <a:off x="13780008" y="5897880"/>
            <a:ext cx="3429000" cy="9555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p:txBody>
      </p:sp>
      <p:sp>
        <p:nvSpPr>
          <p:cNvPr id="852" name="Google Shape;852;p94"/>
          <p:cNvSpPr txBox="1"/>
          <p:nvPr>
            <p:ph idx="8" type="body"/>
          </p:nvPr>
        </p:nvSpPr>
        <p:spPr>
          <a:xfrm>
            <a:off x="13780008" y="7086600"/>
            <a:ext cx="3429000" cy="23181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0_Big Stat">
  <p:cSld name="TITLE_1_4">
    <p:bg>
      <p:bgPr>
        <a:solidFill>
          <a:schemeClr val="accent3"/>
        </a:solidFill>
      </p:bgPr>
    </p:bg>
    <p:spTree>
      <p:nvGrpSpPr>
        <p:cNvPr id="853" name="Shape 853"/>
        <p:cNvGrpSpPr/>
        <p:nvPr/>
      </p:nvGrpSpPr>
      <p:grpSpPr>
        <a:xfrm>
          <a:off x="0" y="0"/>
          <a:ext cx="0" cy="0"/>
          <a:chOff x="0" y="0"/>
          <a:chExt cx="0" cy="0"/>
        </a:xfrm>
      </p:grpSpPr>
      <p:sp>
        <p:nvSpPr>
          <p:cNvPr id="854" name="Google Shape;854;p95"/>
          <p:cNvSpPr txBox="1"/>
          <p:nvPr>
            <p:ph idx="1"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855" name="Google Shape;855;p95"/>
          <p:cNvSpPr txBox="1"/>
          <p:nvPr>
            <p:ph type="ctrTitle"/>
          </p:nvPr>
        </p:nvSpPr>
        <p:spPr>
          <a:xfrm>
            <a:off x="1527050" y="3383275"/>
            <a:ext cx="15222600" cy="2201700"/>
          </a:xfrm>
          <a:prstGeom prst="rect">
            <a:avLst/>
          </a:prstGeom>
        </p:spPr>
        <p:txBody>
          <a:bodyPr anchorCtr="0" anchor="b" bIns="0" lIns="0" spcFirstLastPara="1" rIns="0" wrap="square" tIns="0">
            <a:noAutofit/>
          </a:bodyPr>
          <a:lstStyle>
            <a:lvl1pPr lvl="0"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856" name="Google Shape;856;p95"/>
          <p:cNvSpPr txBox="1"/>
          <p:nvPr>
            <p:ph idx="2" type="subTitle"/>
          </p:nvPr>
        </p:nvSpPr>
        <p:spPr>
          <a:xfrm>
            <a:off x="1527050" y="5458973"/>
            <a:ext cx="15222600" cy="347400"/>
          </a:xfrm>
          <a:prstGeom prst="rect">
            <a:avLst/>
          </a:prstGeom>
        </p:spPr>
        <p:txBody>
          <a:bodyPr anchorCtr="0" anchor="t" bIns="0" lIns="0" spcFirstLastPara="1" rIns="0" wrap="square" tIns="0">
            <a:noAutofit/>
          </a:bodyPr>
          <a:lstStyle>
            <a:lvl1pPr indent="0" lvl="0" marL="0" marR="0" algn="ctr">
              <a:lnSpc>
                <a:spcPct val="125000"/>
              </a:lnSpc>
              <a:spcBef>
                <a:spcPts val="0"/>
              </a:spcBef>
              <a:spcAft>
                <a:spcPts val="0"/>
              </a:spcAft>
              <a:buNone/>
              <a:defRPr b="0" sz="1800"/>
            </a:lvl1pPr>
            <a:lvl2pPr lvl="1" algn="ctr">
              <a:lnSpc>
                <a:spcPct val="125000"/>
              </a:lnSpc>
              <a:spcBef>
                <a:spcPts val="0"/>
              </a:spcBef>
              <a:spcAft>
                <a:spcPts val="0"/>
              </a:spcAft>
              <a:buNone/>
              <a:defRPr b="0" sz="1800"/>
            </a:lvl2pPr>
            <a:lvl3pPr lvl="2" algn="ctr">
              <a:lnSpc>
                <a:spcPct val="125000"/>
              </a:lnSpc>
              <a:spcBef>
                <a:spcPts val="0"/>
              </a:spcBef>
              <a:spcAft>
                <a:spcPts val="0"/>
              </a:spcAft>
              <a:buNone/>
              <a:defRPr b="0" sz="1800"/>
            </a:lvl3pPr>
            <a:lvl4pPr lvl="3" algn="ctr">
              <a:lnSpc>
                <a:spcPct val="125000"/>
              </a:lnSpc>
              <a:spcBef>
                <a:spcPts val="0"/>
              </a:spcBef>
              <a:spcAft>
                <a:spcPts val="0"/>
              </a:spcAft>
              <a:buNone/>
              <a:defRPr b="0" sz="1800"/>
            </a:lvl4pPr>
            <a:lvl5pPr lvl="4" algn="ctr">
              <a:lnSpc>
                <a:spcPct val="125000"/>
              </a:lnSpc>
              <a:spcBef>
                <a:spcPts val="0"/>
              </a:spcBef>
              <a:spcAft>
                <a:spcPts val="0"/>
              </a:spcAft>
              <a:buNone/>
              <a:defRPr b="0" sz="1800"/>
            </a:lvl5pPr>
            <a:lvl6pPr lvl="5" algn="ctr">
              <a:lnSpc>
                <a:spcPct val="125000"/>
              </a:lnSpc>
              <a:spcBef>
                <a:spcPts val="0"/>
              </a:spcBef>
              <a:spcAft>
                <a:spcPts val="0"/>
              </a:spcAft>
              <a:buNone/>
              <a:defRPr b="0" sz="1800"/>
            </a:lvl6pPr>
            <a:lvl7pPr lvl="6" algn="ctr">
              <a:lnSpc>
                <a:spcPct val="125000"/>
              </a:lnSpc>
              <a:spcBef>
                <a:spcPts val="0"/>
              </a:spcBef>
              <a:spcAft>
                <a:spcPts val="0"/>
              </a:spcAft>
              <a:buNone/>
              <a:defRPr b="0" sz="1800"/>
            </a:lvl7pPr>
            <a:lvl8pPr lvl="7" algn="ctr">
              <a:lnSpc>
                <a:spcPct val="125000"/>
              </a:lnSpc>
              <a:spcBef>
                <a:spcPts val="0"/>
              </a:spcBef>
              <a:spcAft>
                <a:spcPts val="0"/>
              </a:spcAft>
              <a:buNone/>
              <a:defRPr b="0" sz="1800"/>
            </a:lvl8pPr>
            <a:lvl9pPr lvl="8" algn="ctr">
              <a:lnSpc>
                <a:spcPct val="125000"/>
              </a:lnSpc>
              <a:spcBef>
                <a:spcPts val="0"/>
              </a:spcBef>
              <a:spcAft>
                <a:spcPts val="0"/>
              </a:spcAft>
              <a:buNone/>
              <a:defRPr b="0" sz="1800"/>
            </a:lvl9pPr>
          </a:lstStyle>
          <a:p/>
        </p:txBody>
      </p:sp>
      <p:sp>
        <p:nvSpPr>
          <p:cNvPr id="857" name="Google Shape;857;p95"/>
          <p:cNvSpPr txBox="1"/>
          <p:nvPr>
            <p:ph idx="3" type="subTitle"/>
          </p:nvPr>
        </p:nvSpPr>
        <p:spPr>
          <a:xfrm>
            <a:off x="429765" y="9442550"/>
            <a:ext cx="70410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3_Stats (Two)">
  <p:cSld name="TITLE_1_1_3">
    <p:bg>
      <p:bgPr>
        <a:solidFill>
          <a:schemeClr val="accent3"/>
        </a:solidFill>
      </p:bgPr>
    </p:bg>
    <p:spTree>
      <p:nvGrpSpPr>
        <p:cNvPr id="858" name="Shape 858"/>
        <p:cNvGrpSpPr/>
        <p:nvPr/>
      </p:nvGrpSpPr>
      <p:grpSpPr>
        <a:xfrm>
          <a:off x="0" y="0"/>
          <a:ext cx="0" cy="0"/>
          <a:chOff x="0" y="0"/>
          <a:chExt cx="0" cy="0"/>
        </a:xfrm>
      </p:grpSpPr>
      <p:sp>
        <p:nvSpPr>
          <p:cNvPr id="859" name="Google Shape;859;p96"/>
          <p:cNvSpPr txBox="1"/>
          <p:nvPr>
            <p:ph idx="1"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860" name="Google Shape;860;p96"/>
          <p:cNvSpPr txBox="1"/>
          <p:nvPr>
            <p:ph type="ctrTitle"/>
          </p:nvPr>
        </p:nvSpPr>
        <p:spPr>
          <a:xfrm>
            <a:off x="1403550" y="3383275"/>
            <a:ext cx="6336900" cy="2201700"/>
          </a:xfrm>
          <a:prstGeom prst="rect">
            <a:avLst/>
          </a:prstGeom>
        </p:spPr>
        <p:txBody>
          <a:bodyPr anchorCtr="0" anchor="b" bIns="0" lIns="0" spcFirstLastPara="1" rIns="0" wrap="square" tIns="0">
            <a:noAutofit/>
          </a:bodyPr>
          <a:lstStyle>
            <a:lvl1pPr lvl="0"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861" name="Google Shape;861;p96"/>
          <p:cNvSpPr txBox="1"/>
          <p:nvPr>
            <p:ph idx="2" type="subTitle"/>
          </p:nvPr>
        </p:nvSpPr>
        <p:spPr>
          <a:xfrm>
            <a:off x="1403550" y="5458975"/>
            <a:ext cx="6336900" cy="347400"/>
          </a:xfrm>
          <a:prstGeom prst="rect">
            <a:avLst/>
          </a:prstGeom>
        </p:spPr>
        <p:txBody>
          <a:bodyPr anchorCtr="0" anchor="t" bIns="0" lIns="0" spcFirstLastPara="1" rIns="0" wrap="square" tIns="0">
            <a:noAutofit/>
          </a:bodyPr>
          <a:lstStyle>
            <a:lvl1pPr indent="0" lvl="0" marL="0" marR="0" algn="ctr">
              <a:lnSpc>
                <a:spcPct val="125000"/>
              </a:lnSpc>
              <a:spcBef>
                <a:spcPts val="0"/>
              </a:spcBef>
              <a:spcAft>
                <a:spcPts val="0"/>
              </a:spcAft>
              <a:buNone/>
              <a:defRPr b="0" sz="1800"/>
            </a:lvl1pPr>
            <a:lvl2pPr lvl="1" algn="ctr">
              <a:lnSpc>
                <a:spcPct val="125000"/>
              </a:lnSpc>
              <a:spcBef>
                <a:spcPts val="0"/>
              </a:spcBef>
              <a:spcAft>
                <a:spcPts val="0"/>
              </a:spcAft>
              <a:buNone/>
              <a:defRPr b="0" sz="1800"/>
            </a:lvl2pPr>
            <a:lvl3pPr lvl="2" algn="ctr">
              <a:lnSpc>
                <a:spcPct val="125000"/>
              </a:lnSpc>
              <a:spcBef>
                <a:spcPts val="0"/>
              </a:spcBef>
              <a:spcAft>
                <a:spcPts val="0"/>
              </a:spcAft>
              <a:buNone/>
              <a:defRPr b="0" sz="1800"/>
            </a:lvl3pPr>
            <a:lvl4pPr lvl="3" algn="ctr">
              <a:lnSpc>
                <a:spcPct val="125000"/>
              </a:lnSpc>
              <a:spcBef>
                <a:spcPts val="0"/>
              </a:spcBef>
              <a:spcAft>
                <a:spcPts val="0"/>
              </a:spcAft>
              <a:buNone/>
              <a:defRPr b="0" sz="1800"/>
            </a:lvl4pPr>
            <a:lvl5pPr lvl="4" algn="ctr">
              <a:lnSpc>
                <a:spcPct val="125000"/>
              </a:lnSpc>
              <a:spcBef>
                <a:spcPts val="0"/>
              </a:spcBef>
              <a:spcAft>
                <a:spcPts val="0"/>
              </a:spcAft>
              <a:buNone/>
              <a:defRPr b="0" sz="1800"/>
            </a:lvl5pPr>
            <a:lvl6pPr lvl="5" algn="ctr">
              <a:lnSpc>
                <a:spcPct val="125000"/>
              </a:lnSpc>
              <a:spcBef>
                <a:spcPts val="0"/>
              </a:spcBef>
              <a:spcAft>
                <a:spcPts val="0"/>
              </a:spcAft>
              <a:buNone/>
              <a:defRPr b="0" sz="1800"/>
            </a:lvl6pPr>
            <a:lvl7pPr lvl="6" algn="ctr">
              <a:lnSpc>
                <a:spcPct val="125000"/>
              </a:lnSpc>
              <a:spcBef>
                <a:spcPts val="0"/>
              </a:spcBef>
              <a:spcAft>
                <a:spcPts val="0"/>
              </a:spcAft>
              <a:buNone/>
              <a:defRPr b="0" sz="1800"/>
            </a:lvl7pPr>
            <a:lvl8pPr lvl="7" algn="ctr">
              <a:lnSpc>
                <a:spcPct val="125000"/>
              </a:lnSpc>
              <a:spcBef>
                <a:spcPts val="0"/>
              </a:spcBef>
              <a:spcAft>
                <a:spcPts val="0"/>
              </a:spcAft>
              <a:buNone/>
              <a:defRPr b="0" sz="1800"/>
            </a:lvl8pPr>
            <a:lvl9pPr lvl="8" algn="ctr">
              <a:lnSpc>
                <a:spcPct val="125000"/>
              </a:lnSpc>
              <a:spcBef>
                <a:spcPts val="0"/>
              </a:spcBef>
              <a:spcAft>
                <a:spcPts val="0"/>
              </a:spcAft>
              <a:buNone/>
              <a:defRPr b="0" sz="1800"/>
            </a:lvl9pPr>
          </a:lstStyle>
          <a:p/>
        </p:txBody>
      </p:sp>
      <p:sp>
        <p:nvSpPr>
          <p:cNvPr id="862" name="Google Shape;862;p96"/>
          <p:cNvSpPr txBox="1"/>
          <p:nvPr>
            <p:ph idx="3" type="subTitle"/>
          </p:nvPr>
        </p:nvSpPr>
        <p:spPr>
          <a:xfrm>
            <a:off x="429765" y="9442550"/>
            <a:ext cx="70410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
        <p:nvSpPr>
          <p:cNvPr id="863" name="Google Shape;863;p96"/>
          <p:cNvSpPr txBox="1"/>
          <p:nvPr>
            <p:ph idx="4" type="ctrTitle"/>
          </p:nvPr>
        </p:nvSpPr>
        <p:spPr>
          <a:xfrm>
            <a:off x="10547550" y="3383275"/>
            <a:ext cx="6336900" cy="2201700"/>
          </a:xfrm>
          <a:prstGeom prst="rect">
            <a:avLst/>
          </a:prstGeom>
        </p:spPr>
        <p:txBody>
          <a:bodyPr anchorCtr="0" anchor="b" bIns="0" lIns="0" spcFirstLastPara="1" rIns="0" wrap="square" tIns="0">
            <a:noAutofit/>
          </a:bodyPr>
          <a:lstStyle>
            <a:lvl1pPr lvl="0"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864" name="Google Shape;864;p96"/>
          <p:cNvSpPr txBox="1"/>
          <p:nvPr>
            <p:ph idx="5" type="subTitle"/>
          </p:nvPr>
        </p:nvSpPr>
        <p:spPr>
          <a:xfrm>
            <a:off x="10547550" y="5458975"/>
            <a:ext cx="6336900" cy="347400"/>
          </a:xfrm>
          <a:prstGeom prst="rect">
            <a:avLst/>
          </a:prstGeom>
        </p:spPr>
        <p:txBody>
          <a:bodyPr anchorCtr="0" anchor="t" bIns="0" lIns="0" spcFirstLastPara="1" rIns="0" wrap="square" tIns="0">
            <a:noAutofit/>
          </a:bodyPr>
          <a:lstStyle>
            <a:lvl1pPr indent="0" lvl="0" marL="0" marR="0" algn="ctr">
              <a:lnSpc>
                <a:spcPct val="125000"/>
              </a:lnSpc>
              <a:spcBef>
                <a:spcPts val="0"/>
              </a:spcBef>
              <a:spcAft>
                <a:spcPts val="0"/>
              </a:spcAft>
              <a:buNone/>
              <a:defRPr b="0" sz="1800"/>
            </a:lvl1pPr>
            <a:lvl2pPr lvl="1" algn="ctr">
              <a:lnSpc>
                <a:spcPct val="125000"/>
              </a:lnSpc>
              <a:spcBef>
                <a:spcPts val="0"/>
              </a:spcBef>
              <a:spcAft>
                <a:spcPts val="0"/>
              </a:spcAft>
              <a:buNone/>
              <a:defRPr b="0" sz="1800"/>
            </a:lvl2pPr>
            <a:lvl3pPr lvl="2" algn="ctr">
              <a:lnSpc>
                <a:spcPct val="125000"/>
              </a:lnSpc>
              <a:spcBef>
                <a:spcPts val="0"/>
              </a:spcBef>
              <a:spcAft>
                <a:spcPts val="0"/>
              </a:spcAft>
              <a:buNone/>
              <a:defRPr b="0" sz="1800"/>
            </a:lvl3pPr>
            <a:lvl4pPr lvl="3" algn="ctr">
              <a:lnSpc>
                <a:spcPct val="125000"/>
              </a:lnSpc>
              <a:spcBef>
                <a:spcPts val="0"/>
              </a:spcBef>
              <a:spcAft>
                <a:spcPts val="0"/>
              </a:spcAft>
              <a:buNone/>
              <a:defRPr b="0" sz="1800"/>
            </a:lvl4pPr>
            <a:lvl5pPr lvl="4" algn="ctr">
              <a:lnSpc>
                <a:spcPct val="125000"/>
              </a:lnSpc>
              <a:spcBef>
                <a:spcPts val="0"/>
              </a:spcBef>
              <a:spcAft>
                <a:spcPts val="0"/>
              </a:spcAft>
              <a:buNone/>
              <a:defRPr b="0" sz="1800"/>
            </a:lvl5pPr>
            <a:lvl6pPr lvl="5" algn="ctr">
              <a:lnSpc>
                <a:spcPct val="125000"/>
              </a:lnSpc>
              <a:spcBef>
                <a:spcPts val="0"/>
              </a:spcBef>
              <a:spcAft>
                <a:spcPts val="0"/>
              </a:spcAft>
              <a:buNone/>
              <a:defRPr b="0" sz="1800"/>
            </a:lvl6pPr>
            <a:lvl7pPr lvl="6" algn="ctr">
              <a:lnSpc>
                <a:spcPct val="125000"/>
              </a:lnSpc>
              <a:spcBef>
                <a:spcPts val="0"/>
              </a:spcBef>
              <a:spcAft>
                <a:spcPts val="0"/>
              </a:spcAft>
              <a:buNone/>
              <a:defRPr b="0" sz="1800"/>
            </a:lvl7pPr>
            <a:lvl8pPr lvl="7" algn="ctr">
              <a:lnSpc>
                <a:spcPct val="125000"/>
              </a:lnSpc>
              <a:spcBef>
                <a:spcPts val="0"/>
              </a:spcBef>
              <a:spcAft>
                <a:spcPts val="0"/>
              </a:spcAft>
              <a:buNone/>
              <a:defRPr b="0" sz="1800"/>
            </a:lvl8pPr>
            <a:lvl9pPr lvl="8" algn="ctr">
              <a:lnSpc>
                <a:spcPct val="125000"/>
              </a:lnSpc>
              <a:spcBef>
                <a:spcPts val="0"/>
              </a:spcBef>
              <a:spcAft>
                <a:spcPts val="0"/>
              </a:spcAft>
              <a:buNone/>
              <a:defRPr b="0" sz="1800"/>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_Stats (Three)">
  <p:cSld name="TITLE_1_1_1_2">
    <p:bg>
      <p:bgPr>
        <a:solidFill>
          <a:schemeClr val="accent3"/>
        </a:solidFill>
      </p:bgPr>
    </p:bg>
    <p:spTree>
      <p:nvGrpSpPr>
        <p:cNvPr id="865" name="Shape 865"/>
        <p:cNvGrpSpPr/>
        <p:nvPr/>
      </p:nvGrpSpPr>
      <p:grpSpPr>
        <a:xfrm>
          <a:off x="0" y="0"/>
          <a:ext cx="0" cy="0"/>
          <a:chOff x="0" y="0"/>
          <a:chExt cx="0" cy="0"/>
        </a:xfrm>
      </p:grpSpPr>
      <p:sp>
        <p:nvSpPr>
          <p:cNvPr id="866" name="Google Shape;866;p97"/>
          <p:cNvSpPr txBox="1"/>
          <p:nvPr>
            <p:ph idx="1"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867" name="Google Shape;867;p97"/>
          <p:cNvSpPr txBox="1"/>
          <p:nvPr>
            <p:ph type="ctrTitle"/>
          </p:nvPr>
        </p:nvSpPr>
        <p:spPr>
          <a:xfrm>
            <a:off x="1527048" y="3950475"/>
            <a:ext cx="4224600" cy="1469700"/>
          </a:xfrm>
          <a:prstGeom prst="rect">
            <a:avLst/>
          </a:prstGeom>
        </p:spPr>
        <p:txBody>
          <a:bodyPr anchorCtr="0" anchor="b" bIns="0" lIns="0" spcFirstLastPara="1" rIns="0" wrap="square" tIns="0">
            <a:noAutofit/>
          </a:bodyPr>
          <a:lstStyle>
            <a:lvl1pPr lvl="0"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868" name="Google Shape;868;p97"/>
          <p:cNvSpPr txBox="1"/>
          <p:nvPr>
            <p:ph idx="2" type="subTitle"/>
          </p:nvPr>
        </p:nvSpPr>
        <p:spPr>
          <a:xfrm>
            <a:off x="1527148" y="5458975"/>
            <a:ext cx="4224600" cy="347400"/>
          </a:xfrm>
          <a:prstGeom prst="rect">
            <a:avLst/>
          </a:prstGeom>
        </p:spPr>
        <p:txBody>
          <a:bodyPr anchorCtr="0" anchor="t" bIns="0" lIns="0" spcFirstLastPara="1" rIns="0" wrap="square" tIns="0">
            <a:noAutofit/>
          </a:bodyPr>
          <a:lstStyle>
            <a:lvl1pPr indent="0" lvl="0" marL="0" marR="0" algn="ctr">
              <a:lnSpc>
                <a:spcPct val="125000"/>
              </a:lnSpc>
              <a:spcBef>
                <a:spcPts val="0"/>
              </a:spcBef>
              <a:spcAft>
                <a:spcPts val="0"/>
              </a:spcAft>
              <a:buNone/>
              <a:defRPr b="0" sz="1800"/>
            </a:lvl1pPr>
            <a:lvl2pPr lvl="1" algn="ctr">
              <a:lnSpc>
                <a:spcPct val="125000"/>
              </a:lnSpc>
              <a:spcBef>
                <a:spcPts val="0"/>
              </a:spcBef>
              <a:spcAft>
                <a:spcPts val="0"/>
              </a:spcAft>
              <a:buNone/>
              <a:defRPr b="0" sz="1800"/>
            </a:lvl2pPr>
            <a:lvl3pPr lvl="2" algn="ctr">
              <a:lnSpc>
                <a:spcPct val="125000"/>
              </a:lnSpc>
              <a:spcBef>
                <a:spcPts val="0"/>
              </a:spcBef>
              <a:spcAft>
                <a:spcPts val="0"/>
              </a:spcAft>
              <a:buNone/>
              <a:defRPr b="0" sz="1800"/>
            </a:lvl3pPr>
            <a:lvl4pPr lvl="3" algn="ctr">
              <a:lnSpc>
                <a:spcPct val="125000"/>
              </a:lnSpc>
              <a:spcBef>
                <a:spcPts val="0"/>
              </a:spcBef>
              <a:spcAft>
                <a:spcPts val="0"/>
              </a:spcAft>
              <a:buNone/>
              <a:defRPr b="0" sz="1800"/>
            </a:lvl4pPr>
            <a:lvl5pPr lvl="4" algn="ctr">
              <a:lnSpc>
                <a:spcPct val="125000"/>
              </a:lnSpc>
              <a:spcBef>
                <a:spcPts val="0"/>
              </a:spcBef>
              <a:spcAft>
                <a:spcPts val="0"/>
              </a:spcAft>
              <a:buNone/>
              <a:defRPr b="0" sz="1800"/>
            </a:lvl5pPr>
            <a:lvl6pPr lvl="5" algn="ctr">
              <a:lnSpc>
                <a:spcPct val="125000"/>
              </a:lnSpc>
              <a:spcBef>
                <a:spcPts val="0"/>
              </a:spcBef>
              <a:spcAft>
                <a:spcPts val="0"/>
              </a:spcAft>
              <a:buNone/>
              <a:defRPr b="0" sz="1800"/>
            </a:lvl6pPr>
            <a:lvl7pPr lvl="6" algn="ctr">
              <a:lnSpc>
                <a:spcPct val="125000"/>
              </a:lnSpc>
              <a:spcBef>
                <a:spcPts val="0"/>
              </a:spcBef>
              <a:spcAft>
                <a:spcPts val="0"/>
              </a:spcAft>
              <a:buNone/>
              <a:defRPr b="0" sz="1800"/>
            </a:lvl7pPr>
            <a:lvl8pPr lvl="7" algn="ctr">
              <a:lnSpc>
                <a:spcPct val="125000"/>
              </a:lnSpc>
              <a:spcBef>
                <a:spcPts val="0"/>
              </a:spcBef>
              <a:spcAft>
                <a:spcPts val="0"/>
              </a:spcAft>
              <a:buNone/>
              <a:defRPr b="0" sz="1800"/>
            </a:lvl8pPr>
            <a:lvl9pPr lvl="8" algn="ctr">
              <a:lnSpc>
                <a:spcPct val="125000"/>
              </a:lnSpc>
              <a:spcBef>
                <a:spcPts val="0"/>
              </a:spcBef>
              <a:spcAft>
                <a:spcPts val="0"/>
              </a:spcAft>
              <a:buNone/>
              <a:defRPr b="0" sz="1800"/>
            </a:lvl9pPr>
          </a:lstStyle>
          <a:p/>
        </p:txBody>
      </p:sp>
      <p:sp>
        <p:nvSpPr>
          <p:cNvPr id="869" name="Google Shape;869;p97"/>
          <p:cNvSpPr txBox="1"/>
          <p:nvPr>
            <p:ph idx="3" type="subTitle"/>
          </p:nvPr>
        </p:nvSpPr>
        <p:spPr>
          <a:xfrm>
            <a:off x="431365" y="9442550"/>
            <a:ext cx="70410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
        <p:nvSpPr>
          <p:cNvPr id="870" name="Google Shape;870;p97"/>
          <p:cNvSpPr txBox="1"/>
          <p:nvPr>
            <p:ph idx="4" type="ctrTitle"/>
          </p:nvPr>
        </p:nvSpPr>
        <p:spPr>
          <a:xfrm>
            <a:off x="7031650" y="3950696"/>
            <a:ext cx="4224600" cy="1469700"/>
          </a:xfrm>
          <a:prstGeom prst="rect">
            <a:avLst/>
          </a:prstGeom>
        </p:spPr>
        <p:txBody>
          <a:bodyPr anchorCtr="0" anchor="b" bIns="0" lIns="0" spcFirstLastPara="1" rIns="0" wrap="square" tIns="0">
            <a:noAutofit/>
          </a:bodyPr>
          <a:lstStyle>
            <a:lvl1pPr lvl="0"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871" name="Google Shape;871;p97"/>
          <p:cNvSpPr txBox="1"/>
          <p:nvPr>
            <p:ph idx="5" type="subTitle"/>
          </p:nvPr>
        </p:nvSpPr>
        <p:spPr>
          <a:xfrm>
            <a:off x="7031750" y="5458975"/>
            <a:ext cx="4224600" cy="347400"/>
          </a:xfrm>
          <a:prstGeom prst="rect">
            <a:avLst/>
          </a:prstGeom>
        </p:spPr>
        <p:txBody>
          <a:bodyPr anchorCtr="0" anchor="t" bIns="0" lIns="0" spcFirstLastPara="1" rIns="0" wrap="square" tIns="0">
            <a:noAutofit/>
          </a:bodyPr>
          <a:lstStyle>
            <a:lvl1pPr indent="0" lvl="0" marL="0" marR="0" algn="ctr">
              <a:lnSpc>
                <a:spcPct val="125000"/>
              </a:lnSpc>
              <a:spcBef>
                <a:spcPts val="0"/>
              </a:spcBef>
              <a:spcAft>
                <a:spcPts val="0"/>
              </a:spcAft>
              <a:buNone/>
              <a:defRPr b="0" sz="1800"/>
            </a:lvl1pPr>
            <a:lvl2pPr lvl="1" algn="ctr">
              <a:lnSpc>
                <a:spcPct val="125000"/>
              </a:lnSpc>
              <a:spcBef>
                <a:spcPts val="0"/>
              </a:spcBef>
              <a:spcAft>
                <a:spcPts val="0"/>
              </a:spcAft>
              <a:buNone/>
              <a:defRPr b="0" sz="1800"/>
            </a:lvl2pPr>
            <a:lvl3pPr lvl="2" algn="ctr">
              <a:lnSpc>
                <a:spcPct val="125000"/>
              </a:lnSpc>
              <a:spcBef>
                <a:spcPts val="0"/>
              </a:spcBef>
              <a:spcAft>
                <a:spcPts val="0"/>
              </a:spcAft>
              <a:buNone/>
              <a:defRPr b="0" sz="1800"/>
            </a:lvl3pPr>
            <a:lvl4pPr lvl="3" algn="ctr">
              <a:lnSpc>
                <a:spcPct val="125000"/>
              </a:lnSpc>
              <a:spcBef>
                <a:spcPts val="0"/>
              </a:spcBef>
              <a:spcAft>
                <a:spcPts val="0"/>
              </a:spcAft>
              <a:buNone/>
              <a:defRPr b="0" sz="1800"/>
            </a:lvl4pPr>
            <a:lvl5pPr lvl="4" algn="ctr">
              <a:lnSpc>
                <a:spcPct val="125000"/>
              </a:lnSpc>
              <a:spcBef>
                <a:spcPts val="0"/>
              </a:spcBef>
              <a:spcAft>
                <a:spcPts val="0"/>
              </a:spcAft>
              <a:buNone/>
              <a:defRPr b="0" sz="1800"/>
            </a:lvl5pPr>
            <a:lvl6pPr lvl="5" algn="ctr">
              <a:lnSpc>
                <a:spcPct val="125000"/>
              </a:lnSpc>
              <a:spcBef>
                <a:spcPts val="0"/>
              </a:spcBef>
              <a:spcAft>
                <a:spcPts val="0"/>
              </a:spcAft>
              <a:buNone/>
              <a:defRPr b="0" sz="1800"/>
            </a:lvl6pPr>
            <a:lvl7pPr lvl="6" algn="ctr">
              <a:lnSpc>
                <a:spcPct val="125000"/>
              </a:lnSpc>
              <a:spcBef>
                <a:spcPts val="0"/>
              </a:spcBef>
              <a:spcAft>
                <a:spcPts val="0"/>
              </a:spcAft>
              <a:buNone/>
              <a:defRPr b="0" sz="1800"/>
            </a:lvl7pPr>
            <a:lvl8pPr lvl="7" algn="ctr">
              <a:lnSpc>
                <a:spcPct val="125000"/>
              </a:lnSpc>
              <a:spcBef>
                <a:spcPts val="0"/>
              </a:spcBef>
              <a:spcAft>
                <a:spcPts val="0"/>
              </a:spcAft>
              <a:buNone/>
              <a:defRPr b="0" sz="1800"/>
            </a:lvl8pPr>
            <a:lvl9pPr lvl="8" algn="ctr">
              <a:lnSpc>
                <a:spcPct val="125000"/>
              </a:lnSpc>
              <a:spcBef>
                <a:spcPts val="0"/>
              </a:spcBef>
              <a:spcAft>
                <a:spcPts val="0"/>
              </a:spcAft>
              <a:buNone/>
              <a:defRPr b="0" sz="1800"/>
            </a:lvl9pPr>
          </a:lstStyle>
          <a:p/>
        </p:txBody>
      </p:sp>
      <p:sp>
        <p:nvSpPr>
          <p:cNvPr id="872" name="Google Shape;872;p97"/>
          <p:cNvSpPr txBox="1"/>
          <p:nvPr>
            <p:ph idx="6" type="ctrTitle"/>
          </p:nvPr>
        </p:nvSpPr>
        <p:spPr>
          <a:xfrm>
            <a:off x="12659700" y="3950696"/>
            <a:ext cx="4224600" cy="1469700"/>
          </a:xfrm>
          <a:prstGeom prst="rect">
            <a:avLst/>
          </a:prstGeom>
        </p:spPr>
        <p:txBody>
          <a:bodyPr anchorCtr="0" anchor="b" bIns="0" lIns="0" spcFirstLastPara="1" rIns="0" wrap="square" tIns="0">
            <a:noAutofit/>
          </a:bodyPr>
          <a:lstStyle>
            <a:lvl1pPr lvl="0"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873" name="Google Shape;873;p97"/>
          <p:cNvSpPr txBox="1"/>
          <p:nvPr>
            <p:ph idx="7" type="subTitle"/>
          </p:nvPr>
        </p:nvSpPr>
        <p:spPr>
          <a:xfrm>
            <a:off x="12659800" y="5458975"/>
            <a:ext cx="4224600" cy="347400"/>
          </a:xfrm>
          <a:prstGeom prst="rect">
            <a:avLst/>
          </a:prstGeom>
        </p:spPr>
        <p:txBody>
          <a:bodyPr anchorCtr="0" anchor="t" bIns="0" lIns="0" spcFirstLastPara="1" rIns="0" wrap="square" tIns="0">
            <a:noAutofit/>
          </a:bodyPr>
          <a:lstStyle>
            <a:lvl1pPr indent="0" lvl="0" marL="0" marR="0" algn="ctr">
              <a:lnSpc>
                <a:spcPct val="125000"/>
              </a:lnSpc>
              <a:spcBef>
                <a:spcPts val="0"/>
              </a:spcBef>
              <a:spcAft>
                <a:spcPts val="0"/>
              </a:spcAft>
              <a:buNone/>
              <a:defRPr b="0" sz="1800"/>
            </a:lvl1pPr>
            <a:lvl2pPr lvl="1" algn="ctr">
              <a:lnSpc>
                <a:spcPct val="125000"/>
              </a:lnSpc>
              <a:spcBef>
                <a:spcPts val="0"/>
              </a:spcBef>
              <a:spcAft>
                <a:spcPts val="0"/>
              </a:spcAft>
              <a:buNone/>
              <a:defRPr b="0" sz="1800"/>
            </a:lvl2pPr>
            <a:lvl3pPr lvl="2" algn="ctr">
              <a:lnSpc>
                <a:spcPct val="125000"/>
              </a:lnSpc>
              <a:spcBef>
                <a:spcPts val="0"/>
              </a:spcBef>
              <a:spcAft>
                <a:spcPts val="0"/>
              </a:spcAft>
              <a:buNone/>
              <a:defRPr b="0" sz="1800"/>
            </a:lvl3pPr>
            <a:lvl4pPr lvl="3" algn="ctr">
              <a:lnSpc>
                <a:spcPct val="125000"/>
              </a:lnSpc>
              <a:spcBef>
                <a:spcPts val="0"/>
              </a:spcBef>
              <a:spcAft>
                <a:spcPts val="0"/>
              </a:spcAft>
              <a:buNone/>
              <a:defRPr b="0" sz="1800"/>
            </a:lvl4pPr>
            <a:lvl5pPr lvl="4" algn="ctr">
              <a:lnSpc>
                <a:spcPct val="125000"/>
              </a:lnSpc>
              <a:spcBef>
                <a:spcPts val="0"/>
              </a:spcBef>
              <a:spcAft>
                <a:spcPts val="0"/>
              </a:spcAft>
              <a:buNone/>
              <a:defRPr b="0" sz="1800"/>
            </a:lvl5pPr>
            <a:lvl6pPr lvl="5" algn="ctr">
              <a:lnSpc>
                <a:spcPct val="125000"/>
              </a:lnSpc>
              <a:spcBef>
                <a:spcPts val="0"/>
              </a:spcBef>
              <a:spcAft>
                <a:spcPts val="0"/>
              </a:spcAft>
              <a:buNone/>
              <a:defRPr b="0" sz="1800"/>
            </a:lvl6pPr>
            <a:lvl7pPr lvl="6" algn="ctr">
              <a:lnSpc>
                <a:spcPct val="125000"/>
              </a:lnSpc>
              <a:spcBef>
                <a:spcPts val="0"/>
              </a:spcBef>
              <a:spcAft>
                <a:spcPts val="0"/>
              </a:spcAft>
              <a:buNone/>
              <a:defRPr b="0" sz="1800"/>
            </a:lvl7pPr>
            <a:lvl8pPr lvl="7" algn="ctr">
              <a:lnSpc>
                <a:spcPct val="125000"/>
              </a:lnSpc>
              <a:spcBef>
                <a:spcPts val="0"/>
              </a:spcBef>
              <a:spcAft>
                <a:spcPts val="0"/>
              </a:spcAft>
              <a:buNone/>
              <a:defRPr b="0" sz="1800"/>
            </a:lvl8pPr>
            <a:lvl9pPr lvl="8" algn="ctr">
              <a:lnSpc>
                <a:spcPct val="125000"/>
              </a:lnSpc>
              <a:spcBef>
                <a:spcPts val="0"/>
              </a:spcBef>
              <a:spcAft>
                <a:spcPts val="0"/>
              </a:spcAft>
              <a:buNone/>
              <a:defRPr b="0" sz="1800"/>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9_Stat (Half)">
  <p:cSld name="TITLE_1_2_2_5">
    <p:bg>
      <p:bgPr>
        <a:solidFill>
          <a:schemeClr val="accent3"/>
        </a:solidFill>
      </p:bgPr>
    </p:bg>
    <p:spTree>
      <p:nvGrpSpPr>
        <p:cNvPr id="874" name="Shape 874"/>
        <p:cNvGrpSpPr/>
        <p:nvPr/>
      </p:nvGrpSpPr>
      <p:grpSpPr>
        <a:xfrm>
          <a:off x="0" y="0"/>
          <a:ext cx="0" cy="0"/>
          <a:chOff x="0" y="0"/>
          <a:chExt cx="0" cy="0"/>
        </a:xfrm>
      </p:grpSpPr>
      <p:sp>
        <p:nvSpPr>
          <p:cNvPr id="875" name="Google Shape;875;p98"/>
          <p:cNvSpPr txBox="1"/>
          <p:nvPr>
            <p:ph idx="1"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876" name="Google Shape;876;p98"/>
          <p:cNvSpPr txBox="1"/>
          <p:nvPr>
            <p:ph type="ctrTitle"/>
          </p:nvPr>
        </p:nvSpPr>
        <p:spPr>
          <a:xfrm>
            <a:off x="1527048" y="3383280"/>
            <a:ext cx="7745100" cy="2203800"/>
          </a:xfrm>
          <a:prstGeom prst="rect">
            <a:avLst/>
          </a:prstGeom>
        </p:spPr>
        <p:txBody>
          <a:bodyPr anchorCtr="0" anchor="b" bIns="0" lIns="0" spcFirstLastPara="1" rIns="0" wrap="square" tIns="0">
            <a:noAutofit/>
          </a:bodyPr>
          <a:lstStyle>
            <a:lvl1pPr lv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877" name="Google Shape;877;p98"/>
          <p:cNvSpPr txBox="1"/>
          <p:nvPr>
            <p:ph idx="2" type="subTitle"/>
          </p:nvPr>
        </p:nvSpPr>
        <p:spPr>
          <a:xfrm>
            <a:off x="1527103" y="5458968"/>
            <a:ext cx="77451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b="0" sz="1800"/>
            </a:lvl1pPr>
            <a:lvl2pPr lvl="1">
              <a:lnSpc>
                <a:spcPct val="125000"/>
              </a:lnSpc>
              <a:spcBef>
                <a:spcPts val="0"/>
              </a:spcBef>
              <a:spcAft>
                <a:spcPts val="0"/>
              </a:spcAft>
              <a:buNone/>
              <a:defRPr b="0" sz="1800"/>
            </a:lvl2pPr>
            <a:lvl3pPr lvl="2">
              <a:lnSpc>
                <a:spcPct val="125000"/>
              </a:lnSpc>
              <a:spcBef>
                <a:spcPts val="0"/>
              </a:spcBef>
              <a:spcAft>
                <a:spcPts val="0"/>
              </a:spcAft>
              <a:buNone/>
              <a:defRPr b="0" sz="1800"/>
            </a:lvl3pPr>
            <a:lvl4pPr lvl="3">
              <a:lnSpc>
                <a:spcPct val="125000"/>
              </a:lnSpc>
              <a:spcBef>
                <a:spcPts val="0"/>
              </a:spcBef>
              <a:spcAft>
                <a:spcPts val="0"/>
              </a:spcAft>
              <a:buNone/>
              <a:defRPr b="0" sz="1800"/>
            </a:lvl4pPr>
            <a:lvl5pPr lvl="4">
              <a:lnSpc>
                <a:spcPct val="125000"/>
              </a:lnSpc>
              <a:spcBef>
                <a:spcPts val="0"/>
              </a:spcBef>
              <a:spcAft>
                <a:spcPts val="0"/>
              </a:spcAft>
              <a:buNone/>
              <a:defRPr b="0" sz="1800"/>
            </a:lvl5pPr>
            <a:lvl6pPr lvl="5">
              <a:lnSpc>
                <a:spcPct val="125000"/>
              </a:lnSpc>
              <a:spcBef>
                <a:spcPts val="0"/>
              </a:spcBef>
              <a:spcAft>
                <a:spcPts val="0"/>
              </a:spcAft>
              <a:buNone/>
              <a:defRPr b="0" sz="1800"/>
            </a:lvl6pPr>
            <a:lvl7pPr lvl="6">
              <a:lnSpc>
                <a:spcPct val="125000"/>
              </a:lnSpc>
              <a:spcBef>
                <a:spcPts val="0"/>
              </a:spcBef>
              <a:spcAft>
                <a:spcPts val="0"/>
              </a:spcAft>
              <a:buNone/>
              <a:defRPr b="0" sz="1800"/>
            </a:lvl7pPr>
            <a:lvl8pPr lvl="7">
              <a:lnSpc>
                <a:spcPct val="125000"/>
              </a:lnSpc>
              <a:spcBef>
                <a:spcPts val="0"/>
              </a:spcBef>
              <a:spcAft>
                <a:spcPts val="0"/>
              </a:spcAft>
              <a:buNone/>
              <a:defRPr b="0" sz="1800"/>
            </a:lvl8pPr>
            <a:lvl9pPr lvl="8">
              <a:lnSpc>
                <a:spcPct val="125000"/>
              </a:lnSpc>
              <a:spcBef>
                <a:spcPts val="0"/>
              </a:spcBef>
              <a:spcAft>
                <a:spcPts val="0"/>
              </a:spcAft>
              <a:buNone/>
              <a:defRPr b="0" sz="1800"/>
            </a:lvl9pPr>
          </a:lstStyle>
          <a:p/>
        </p:txBody>
      </p:sp>
      <p:sp>
        <p:nvSpPr>
          <p:cNvPr id="878" name="Google Shape;878;p98"/>
          <p:cNvSpPr txBox="1"/>
          <p:nvPr>
            <p:ph idx="3" type="subTitle"/>
          </p:nvPr>
        </p:nvSpPr>
        <p:spPr>
          <a:xfrm>
            <a:off x="431365" y="9442550"/>
            <a:ext cx="70410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2_Stats (Half)">
  <p:cSld name="TITLE_1_2_7">
    <p:bg>
      <p:bgPr>
        <a:solidFill>
          <a:schemeClr val="accent3"/>
        </a:solidFill>
      </p:bgPr>
    </p:bg>
    <p:spTree>
      <p:nvGrpSpPr>
        <p:cNvPr id="879" name="Shape 879"/>
        <p:cNvGrpSpPr/>
        <p:nvPr/>
      </p:nvGrpSpPr>
      <p:grpSpPr>
        <a:xfrm>
          <a:off x="0" y="0"/>
          <a:ext cx="0" cy="0"/>
          <a:chOff x="0" y="0"/>
          <a:chExt cx="0" cy="0"/>
        </a:xfrm>
      </p:grpSpPr>
      <p:sp>
        <p:nvSpPr>
          <p:cNvPr id="880" name="Google Shape;880;p99"/>
          <p:cNvSpPr txBox="1"/>
          <p:nvPr>
            <p:ph idx="1"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881" name="Google Shape;881;p99"/>
          <p:cNvSpPr txBox="1"/>
          <p:nvPr>
            <p:ph type="ctrTitle"/>
          </p:nvPr>
        </p:nvSpPr>
        <p:spPr>
          <a:xfrm>
            <a:off x="1527048" y="2468875"/>
            <a:ext cx="7745100" cy="1476000"/>
          </a:xfrm>
          <a:prstGeom prst="rect">
            <a:avLst/>
          </a:prstGeom>
        </p:spPr>
        <p:txBody>
          <a:bodyPr anchorCtr="0" anchor="b" bIns="0" lIns="0" spcFirstLastPara="1" rIns="0" wrap="square" tIns="0">
            <a:noAutofit/>
          </a:bodyPr>
          <a:lstStyle>
            <a:lvl1pPr lv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882" name="Google Shape;882;p99"/>
          <p:cNvSpPr txBox="1"/>
          <p:nvPr>
            <p:ph idx="2" type="subTitle"/>
          </p:nvPr>
        </p:nvSpPr>
        <p:spPr>
          <a:xfrm>
            <a:off x="1527103" y="3970971"/>
            <a:ext cx="77451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b="0" sz="1800"/>
            </a:lvl1pPr>
            <a:lvl2pPr lvl="1">
              <a:lnSpc>
                <a:spcPct val="125000"/>
              </a:lnSpc>
              <a:spcBef>
                <a:spcPts val="0"/>
              </a:spcBef>
              <a:spcAft>
                <a:spcPts val="0"/>
              </a:spcAft>
              <a:buNone/>
              <a:defRPr b="0" sz="1800"/>
            </a:lvl2pPr>
            <a:lvl3pPr lvl="2">
              <a:lnSpc>
                <a:spcPct val="125000"/>
              </a:lnSpc>
              <a:spcBef>
                <a:spcPts val="0"/>
              </a:spcBef>
              <a:spcAft>
                <a:spcPts val="0"/>
              </a:spcAft>
              <a:buNone/>
              <a:defRPr b="0" sz="1800"/>
            </a:lvl3pPr>
            <a:lvl4pPr lvl="3">
              <a:lnSpc>
                <a:spcPct val="125000"/>
              </a:lnSpc>
              <a:spcBef>
                <a:spcPts val="0"/>
              </a:spcBef>
              <a:spcAft>
                <a:spcPts val="0"/>
              </a:spcAft>
              <a:buNone/>
              <a:defRPr b="0" sz="1800"/>
            </a:lvl4pPr>
            <a:lvl5pPr lvl="4">
              <a:lnSpc>
                <a:spcPct val="125000"/>
              </a:lnSpc>
              <a:spcBef>
                <a:spcPts val="0"/>
              </a:spcBef>
              <a:spcAft>
                <a:spcPts val="0"/>
              </a:spcAft>
              <a:buNone/>
              <a:defRPr b="0" sz="1800"/>
            </a:lvl5pPr>
            <a:lvl6pPr lvl="5">
              <a:lnSpc>
                <a:spcPct val="125000"/>
              </a:lnSpc>
              <a:spcBef>
                <a:spcPts val="0"/>
              </a:spcBef>
              <a:spcAft>
                <a:spcPts val="0"/>
              </a:spcAft>
              <a:buNone/>
              <a:defRPr b="0" sz="1800"/>
            </a:lvl6pPr>
            <a:lvl7pPr lvl="6">
              <a:lnSpc>
                <a:spcPct val="125000"/>
              </a:lnSpc>
              <a:spcBef>
                <a:spcPts val="0"/>
              </a:spcBef>
              <a:spcAft>
                <a:spcPts val="0"/>
              </a:spcAft>
              <a:buNone/>
              <a:defRPr b="0" sz="1800"/>
            </a:lvl7pPr>
            <a:lvl8pPr lvl="7">
              <a:lnSpc>
                <a:spcPct val="125000"/>
              </a:lnSpc>
              <a:spcBef>
                <a:spcPts val="0"/>
              </a:spcBef>
              <a:spcAft>
                <a:spcPts val="0"/>
              </a:spcAft>
              <a:buNone/>
              <a:defRPr b="0" sz="1800"/>
            </a:lvl8pPr>
            <a:lvl9pPr lvl="8">
              <a:lnSpc>
                <a:spcPct val="125000"/>
              </a:lnSpc>
              <a:spcBef>
                <a:spcPts val="0"/>
              </a:spcBef>
              <a:spcAft>
                <a:spcPts val="0"/>
              </a:spcAft>
              <a:buNone/>
              <a:defRPr b="0" sz="1800"/>
            </a:lvl9pPr>
          </a:lstStyle>
          <a:p/>
        </p:txBody>
      </p:sp>
      <p:sp>
        <p:nvSpPr>
          <p:cNvPr id="883" name="Google Shape;883;p99"/>
          <p:cNvSpPr txBox="1"/>
          <p:nvPr>
            <p:ph idx="3" type="subTitle"/>
          </p:nvPr>
        </p:nvSpPr>
        <p:spPr>
          <a:xfrm>
            <a:off x="429768" y="9442550"/>
            <a:ext cx="70410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
        <p:nvSpPr>
          <p:cNvPr id="884" name="Google Shape;884;p99"/>
          <p:cNvSpPr txBox="1"/>
          <p:nvPr>
            <p:ph idx="4" type="ctrTitle"/>
          </p:nvPr>
        </p:nvSpPr>
        <p:spPr>
          <a:xfrm>
            <a:off x="1527048" y="5361701"/>
            <a:ext cx="7745100" cy="1476000"/>
          </a:xfrm>
          <a:prstGeom prst="rect">
            <a:avLst/>
          </a:prstGeom>
        </p:spPr>
        <p:txBody>
          <a:bodyPr anchorCtr="0" anchor="b" bIns="0" lIns="0" spcFirstLastPara="1" rIns="0" wrap="square" tIns="0">
            <a:noAutofit/>
          </a:bodyPr>
          <a:lstStyle>
            <a:lvl1pPr lv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885" name="Google Shape;885;p99"/>
          <p:cNvSpPr txBox="1"/>
          <p:nvPr>
            <p:ph idx="5" type="subTitle"/>
          </p:nvPr>
        </p:nvSpPr>
        <p:spPr>
          <a:xfrm>
            <a:off x="1527103" y="6864100"/>
            <a:ext cx="77451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b="0" sz="1800"/>
            </a:lvl1pPr>
            <a:lvl2pPr lvl="1">
              <a:lnSpc>
                <a:spcPct val="125000"/>
              </a:lnSpc>
              <a:spcBef>
                <a:spcPts val="0"/>
              </a:spcBef>
              <a:spcAft>
                <a:spcPts val="0"/>
              </a:spcAft>
              <a:buNone/>
              <a:defRPr b="0" sz="1800"/>
            </a:lvl2pPr>
            <a:lvl3pPr lvl="2">
              <a:lnSpc>
                <a:spcPct val="125000"/>
              </a:lnSpc>
              <a:spcBef>
                <a:spcPts val="0"/>
              </a:spcBef>
              <a:spcAft>
                <a:spcPts val="0"/>
              </a:spcAft>
              <a:buNone/>
              <a:defRPr b="0" sz="1800"/>
            </a:lvl3pPr>
            <a:lvl4pPr lvl="3">
              <a:lnSpc>
                <a:spcPct val="125000"/>
              </a:lnSpc>
              <a:spcBef>
                <a:spcPts val="0"/>
              </a:spcBef>
              <a:spcAft>
                <a:spcPts val="0"/>
              </a:spcAft>
              <a:buNone/>
              <a:defRPr b="0" sz="1800"/>
            </a:lvl4pPr>
            <a:lvl5pPr lvl="4">
              <a:lnSpc>
                <a:spcPct val="125000"/>
              </a:lnSpc>
              <a:spcBef>
                <a:spcPts val="0"/>
              </a:spcBef>
              <a:spcAft>
                <a:spcPts val="0"/>
              </a:spcAft>
              <a:buNone/>
              <a:defRPr b="0" sz="1800"/>
            </a:lvl5pPr>
            <a:lvl6pPr lvl="5">
              <a:lnSpc>
                <a:spcPct val="125000"/>
              </a:lnSpc>
              <a:spcBef>
                <a:spcPts val="0"/>
              </a:spcBef>
              <a:spcAft>
                <a:spcPts val="0"/>
              </a:spcAft>
              <a:buNone/>
              <a:defRPr b="0" sz="1800"/>
            </a:lvl6pPr>
            <a:lvl7pPr lvl="6">
              <a:lnSpc>
                <a:spcPct val="125000"/>
              </a:lnSpc>
              <a:spcBef>
                <a:spcPts val="0"/>
              </a:spcBef>
              <a:spcAft>
                <a:spcPts val="0"/>
              </a:spcAft>
              <a:buNone/>
              <a:defRPr b="0" sz="1800"/>
            </a:lvl7pPr>
            <a:lvl8pPr lvl="7">
              <a:lnSpc>
                <a:spcPct val="125000"/>
              </a:lnSpc>
              <a:spcBef>
                <a:spcPts val="0"/>
              </a:spcBef>
              <a:spcAft>
                <a:spcPts val="0"/>
              </a:spcAft>
              <a:buNone/>
              <a:defRPr b="0" sz="1800"/>
            </a:lvl8pPr>
            <a:lvl9pPr lvl="8">
              <a:lnSpc>
                <a:spcPct val="125000"/>
              </a:lnSpc>
              <a:spcBef>
                <a:spcPts val="0"/>
              </a:spcBef>
              <a:spcAft>
                <a:spcPts val="0"/>
              </a:spcAft>
              <a:buNone/>
              <a:defRPr b="0" sz="1800"/>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5_Stat (Third)">
  <p:cSld name="TITLE_1_2_2_1_3">
    <p:bg>
      <p:bgPr>
        <a:solidFill>
          <a:schemeClr val="accent3"/>
        </a:solidFill>
      </p:bgPr>
    </p:bg>
    <p:spTree>
      <p:nvGrpSpPr>
        <p:cNvPr id="886" name="Shape 886"/>
        <p:cNvGrpSpPr/>
        <p:nvPr/>
      </p:nvGrpSpPr>
      <p:grpSpPr>
        <a:xfrm>
          <a:off x="0" y="0"/>
          <a:ext cx="0" cy="0"/>
          <a:chOff x="0" y="0"/>
          <a:chExt cx="0" cy="0"/>
        </a:xfrm>
      </p:grpSpPr>
      <p:sp>
        <p:nvSpPr>
          <p:cNvPr id="887" name="Google Shape;887;p100"/>
          <p:cNvSpPr txBox="1"/>
          <p:nvPr>
            <p:ph idx="1" type="subTitle"/>
          </p:nvPr>
        </p:nvSpPr>
        <p:spPr>
          <a:xfrm>
            <a:off x="429768" y="429768"/>
            <a:ext cx="49287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888" name="Google Shape;888;p100"/>
          <p:cNvSpPr txBox="1"/>
          <p:nvPr>
            <p:ph type="ctrTitle"/>
          </p:nvPr>
        </p:nvSpPr>
        <p:spPr>
          <a:xfrm>
            <a:off x="777240" y="3383280"/>
            <a:ext cx="4928700" cy="2203800"/>
          </a:xfrm>
          <a:prstGeom prst="rect">
            <a:avLst/>
          </a:prstGeom>
        </p:spPr>
        <p:txBody>
          <a:bodyPr anchorCtr="0" anchor="b" bIns="0" lIns="0" spcFirstLastPara="1" rIns="0" wrap="square" tIns="0">
            <a:noAutofit/>
          </a:bodyPr>
          <a:lstStyle>
            <a:lvl1pPr lv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889" name="Google Shape;889;p100"/>
          <p:cNvSpPr txBox="1"/>
          <p:nvPr>
            <p:ph idx="2" type="subTitle"/>
          </p:nvPr>
        </p:nvSpPr>
        <p:spPr>
          <a:xfrm>
            <a:off x="777275" y="5458968"/>
            <a:ext cx="49287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b="0" sz="1800"/>
            </a:lvl1pPr>
            <a:lvl2pPr lvl="1">
              <a:lnSpc>
                <a:spcPct val="125000"/>
              </a:lnSpc>
              <a:spcBef>
                <a:spcPts val="0"/>
              </a:spcBef>
              <a:spcAft>
                <a:spcPts val="0"/>
              </a:spcAft>
              <a:buNone/>
              <a:defRPr b="0" sz="1800"/>
            </a:lvl2pPr>
            <a:lvl3pPr lvl="2">
              <a:lnSpc>
                <a:spcPct val="125000"/>
              </a:lnSpc>
              <a:spcBef>
                <a:spcPts val="0"/>
              </a:spcBef>
              <a:spcAft>
                <a:spcPts val="0"/>
              </a:spcAft>
              <a:buNone/>
              <a:defRPr b="0" sz="1800"/>
            </a:lvl3pPr>
            <a:lvl4pPr lvl="3">
              <a:lnSpc>
                <a:spcPct val="125000"/>
              </a:lnSpc>
              <a:spcBef>
                <a:spcPts val="0"/>
              </a:spcBef>
              <a:spcAft>
                <a:spcPts val="0"/>
              </a:spcAft>
              <a:buNone/>
              <a:defRPr b="0" sz="1800"/>
            </a:lvl4pPr>
            <a:lvl5pPr lvl="4">
              <a:lnSpc>
                <a:spcPct val="125000"/>
              </a:lnSpc>
              <a:spcBef>
                <a:spcPts val="0"/>
              </a:spcBef>
              <a:spcAft>
                <a:spcPts val="0"/>
              </a:spcAft>
              <a:buNone/>
              <a:defRPr b="0" sz="1800"/>
            </a:lvl5pPr>
            <a:lvl6pPr lvl="5">
              <a:lnSpc>
                <a:spcPct val="125000"/>
              </a:lnSpc>
              <a:spcBef>
                <a:spcPts val="0"/>
              </a:spcBef>
              <a:spcAft>
                <a:spcPts val="0"/>
              </a:spcAft>
              <a:buNone/>
              <a:defRPr b="0" sz="1800"/>
            </a:lvl6pPr>
            <a:lvl7pPr lvl="6">
              <a:lnSpc>
                <a:spcPct val="125000"/>
              </a:lnSpc>
              <a:spcBef>
                <a:spcPts val="0"/>
              </a:spcBef>
              <a:spcAft>
                <a:spcPts val="0"/>
              </a:spcAft>
              <a:buNone/>
              <a:defRPr b="0" sz="1800"/>
            </a:lvl7pPr>
            <a:lvl8pPr lvl="7">
              <a:lnSpc>
                <a:spcPct val="125000"/>
              </a:lnSpc>
              <a:spcBef>
                <a:spcPts val="0"/>
              </a:spcBef>
              <a:spcAft>
                <a:spcPts val="0"/>
              </a:spcAft>
              <a:buNone/>
              <a:defRPr b="0" sz="1800"/>
            </a:lvl8pPr>
            <a:lvl9pPr lvl="8">
              <a:lnSpc>
                <a:spcPct val="125000"/>
              </a:lnSpc>
              <a:spcBef>
                <a:spcPts val="0"/>
              </a:spcBef>
              <a:spcAft>
                <a:spcPts val="0"/>
              </a:spcAft>
              <a:buNone/>
              <a:defRPr b="0" sz="1800"/>
            </a:lvl9pPr>
          </a:lstStyle>
          <a:p/>
        </p:txBody>
      </p:sp>
      <p:sp>
        <p:nvSpPr>
          <p:cNvPr id="890" name="Google Shape;890;p100"/>
          <p:cNvSpPr txBox="1"/>
          <p:nvPr>
            <p:ph idx="3" type="subTitle"/>
          </p:nvPr>
        </p:nvSpPr>
        <p:spPr>
          <a:xfrm>
            <a:off x="429776"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8_Stats (Third)">
  <p:cSld name="TITLE_1_2_3_3">
    <p:bg>
      <p:bgPr>
        <a:solidFill>
          <a:schemeClr val="accent3"/>
        </a:solidFill>
      </p:bgPr>
    </p:bg>
    <p:spTree>
      <p:nvGrpSpPr>
        <p:cNvPr id="891" name="Shape 891"/>
        <p:cNvGrpSpPr/>
        <p:nvPr/>
      </p:nvGrpSpPr>
      <p:grpSpPr>
        <a:xfrm>
          <a:off x="0" y="0"/>
          <a:ext cx="0" cy="0"/>
          <a:chOff x="0" y="0"/>
          <a:chExt cx="0" cy="0"/>
        </a:xfrm>
      </p:grpSpPr>
      <p:sp>
        <p:nvSpPr>
          <p:cNvPr id="892" name="Google Shape;892;p101"/>
          <p:cNvSpPr txBox="1"/>
          <p:nvPr>
            <p:ph idx="1" type="subTitle"/>
          </p:nvPr>
        </p:nvSpPr>
        <p:spPr>
          <a:xfrm>
            <a:off x="429768" y="429768"/>
            <a:ext cx="49287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893" name="Google Shape;893;p101"/>
          <p:cNvSpPr txBox="1"/>
          <p:nvPr>
            <p:ph type="ctrTitle"/>
          </p:nvPr>
        </p:nvSpPr>
        <p:spPr>
          <a:xfrm>
            <a:off x="777240" y="2468875"/>
            <a:ext cx="4928700" cy="1476000"/>
          </a:xfrm>
          <a:prstGeom prst="rect">
            <a:avLst/>
          </a:prstGeom>
        </p:spPr>
        <p:txBody>
          <a:bodyPr anchorCtr="0" anchor="b" bIns="0" lIns="0" spcFirstLastPara="1" rIns="0" wrap="square" tIns="0">
            <a:noAutofit/>
          </a:bodyPr>
          <a:lstStyle>
            <a:lvl1pPr lv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894" name="Google Shape;894;p101"/>
          <p:cNvSpPr txBox="1"/>
          <p:nvPr>
            <p:ph idx="2" type="subTitle"/>
          </p:nvPr>
        </p:nvSpPr>
        <p:spPr>
          <a:xfrm>
            <a:off x="777275" y="3970971"/>
            <a:ext cx="49287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b="0" sz="1800"/>
            </a:lvl1pPr>
            <a:lvl2pPr lvl="1">
              <a:lnSpc>
                <a:spcPct val="125000"/>
              </a:lnSpc>
              <a:spcBef>
                <a:spcPts val="0"/>
              </a:spcBef>
              <a:spcAft>
                <a:spcPts val="0"/>
              </a:spcAft>
              <a:buNone/>
              <a:defRPr b="0" sz="1800"/>
            </a:lvl2pPr>
            <a:lvl3pPr lvl="2">
              <a:lnSpc>
                <a:spcPct val="125000"/>
              </a:lnSpc>
              <a:spcBef>
                <a:spcPts val="0"/>
              </a:spcBef>
              <a:spcAft>
                <a:spcPts val="0"/>
              </a:spcAft>
              <a:buNone/>
              <a:defRPr b="0" sz="1800"/>
            </a:lvl3pPr>
            <a:lvl4pPr lvl="3">
              <a:lnSpc>
                <a:spcPct val="125000"/>
              </a:lnSpc>
              <a:spcBef>
                <a:spcPts val="0"/>
              </a:spcBef>
              <a:spcAft>
                <a:spcPts val="0"/>
              </a:spcAft>
              <a:buNone/>
              <a:defRPr b="0" sz="1800"/>
            </a:lvl4pPr>
            <a:lvl5pPr lvl="4">
              <a:lnSpc>
                <a:spcPct val="125000"/>
              </a:lnSpc>
              <a:spcBef>
                <a:spcPts val="0"/>
              </a:spcBef>
              <a:spcAft>
                <a:spcPts val="0"/>
              </a:spcAft>
              <a:buNone/>
              <a:defRPr b="0" sz="1800"/>
            </a:lvl5pPr>
            <a:lvl6pPr lvl="5">
              <a:lnSpc>
                <a:spcPct val="125000"/>
              </a:lnSpc>
              <a:spcBef>
                <a:spcPts val="0"/>
              </a:spcBef>
              <a:spcAft>
                <a:spcPts val="0"/>
              </a:spcAft>
              <a:buNone/>
              <a:defRPr b="0" sz="1800"/>
            </a:lvl6pPr>
            <a:lvl7pPr lvl="6">
              <a:lnSpc>
                <a:spcPct val="125000"/>
              </a:lnSpc>
              <a:spcBef>
                <a:spcPts val="0"/>
              </a:spcBef>
              <a:spcAft>
                <a:spcPts val="0"/>
              </a:spcAft>
              <a:buNone/>
              <a:defRPr b="0" sz="1800"/>
            </a:lvl7pPr>
            <a:lvl8pPr lvl="7">
              <a:lnSpc>
                <a:spcPct val="125000"/>
              </a:lnSpc>
              <a:spcBef>
                <a:spcPts val="0"/>
              </a:spcBef>
              <a:spcAft>
                <a:spcPts val="0"/>
              </a:spcAft>
              <a:buNone/>
              <a:defRPr b="0" sz="1800"/>
            </a:lvl8pPr>
            <a:lvl9pPr lvl="8">
              <a:lnSpc>
                <a:spcPct val="125000"/>
              </a:lnSpc>
              <a:spcBef>
                <a:spcPts val="0"/>
              </a:spcBef>
              <a:spcAft>
                <a:spcPts val="0"/>
              </a:spcAft>
              <a:buNone/>
              <a:defRPr b="0" sz="1800"/>
            </a:lvl9pPr>
          </a:lstStyle>
          <a:p/>
        </p:txBody>
      </p:sp>
      <p:sp>
        <p:nvSpPr>
          <p:cNvPr id="895" name="Google Shape;895;p101"/>
          <p:cNvSpPr txBox="1"/>
          <p:nvPr>
            <p:ph idx="3" type="subTitle"/>
          </p:nvPr>
        </p:nvSpPr>
        <p:spPr>
          <a:xfrm>
            <a:off x="429776"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
        <p:nvSpPr>
          <p:cNvPr id="896" name="Google Shape;896;p101"/>
          <p:cNvSpPr txBox="1"/>
          <p:nvPr>
            <p:ph idx="4" type="ctrTitle"/>
          </p:nvPr>
        </p:nvSpPr>
        <p:spPr>
          <a:xfrm>
            <a:off x="777240" y="5361701"/>
            <a:ext cx="4928700" cy="1476000"/>
          </a:xfrm>
          <a:prstGeom prst="rect">
            <a:avLst/>
          </a:prstGeom>
        </p:spPr>
        <p:txBody>
          <a:bodyPr anchorCtr="0" anchor="b" bIns="0" lIns="0" spcFirstLastPara="1" rIns="0" wrap="square" tIns="0">
            <a:noAutofit/>
          </a:bodyPr>
          <a:lstStyle>
            <a:lvl1pPr lv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897" name="Google Shape;897;p101"/>
          <p:cNvSpPr txBox="1"/>
          <p:nvPr>
            <p:ph idx="5" type="subTitle"/>
          </p:nvPr>
        </p:nvSpPr>
        <p:spPr>
          <a:xfrm>
            <a:off x="777275" y="6864100"/>
            <a:ext cx="49287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b="0" sz="1800"/>
            </a:lvl1pPr>
            <a:lvl2pPr lvl="1">
              <a:lnSpc>
                <a:spcPct val="125000"/>
              </a:lnSpc>
              <a:spcBef>
                <a:spcPts val="0"/>
              </a:spcBef>
              <a:spcAft>
                <a:spcPts val="0"/>
              </a:spcAft>
              <a:buNone/>
              <a:defRPr b="0" sz="1800"/>
            </a:lvl2pPr>
            <a:lvl3pPr lvl="2">
              <a:lnSpc>
                <a:spcPct val="125000"/>
              </a:lnSpc>
              <a:spcBef>
                <a:spcPts val="0"/>
              </a:spcBef>
              <a:spcAft>
                <a:spcPts val="0"/>
              </a:spcAft>
              <a:buNone/>
              <a:defRPr b="0" sz="1800"/>
            </a:lvl3pPr>
            <a:lvl4pPr lvl="3">
              <a:lnSpc>
                <a:spcPct val="125000"/>
              </a:lnSpc>
              <a:spcBef>
                <a:spcPts val="0"/>
              </a:spcBef>
              <a:spcAft>
                <a:spcPts val="0"/>
              </a:spcAft>
              <a:buNone/>
              <a:defRPr b="0" sz="1800"/>
            </a:lvl4pPr>
            <a:lvl5pPr lvl="4">
              <a:lnSpc>
                <a:spcPct val="125000"/>
              </a:lnSpc>
              <a:spcBef>
                <a:spcPts val="0"/>
              </a:spcBef>
              <a:spcAft>
                <a:spcPts val="0"/>
              </a:spcAft>
              <a:buNone/>
              <a:defRPr b="0" sz="1800"/>
            </a:lvl5pPr>
            <a:lvl6pPr lvl="5">
              <a:lnSpc>
                <a:spcPct val="125000"/>
              </a:lnSpc>
              <a:spcBef>
                <a:spcPts val="0"/>
              </a:spcBef>
              <a:spcAft>
                <a:spcPts val="0"/>
              </a:spcAft>
              <a:buNone/>
              <a:defRPr b="0" sz="1800"/>
            </a:lvl6pPr>
            <a:lvl7pPr lvl="6">
              <a:lnSpc>
                <a:spcPct val="125000"/>
              </a:lnSpc>
              <a:spcBef>
                <a:spcPts val="0"/>
              </a:spcBef>
              <a:spcAft>
                <a:spcPts val="0"/>
              </a:spcAft>
              <a:buNone/>
              <a:defRPr b="0" sz="1800"/>
            </a:lvl7pPr>
            <a:lvl8pPr lvl="7">
              <a:lnSpc>
                <a:spcPct val="125000"/>
              </a:lnSpc>
              <a:spcBef>
                <a:spcPts val="0"/>
              </a:spcBef>
              <a:spcAft>
                <a:spcPts val="0"/>
              </a:spcAft>
              <a:buNone/>
              <a:defRPr b="0" sz="1800"/>
            </a:lvl8pPr>
            <a:lvl9pPr lvl="8">
              <a:lnSpc>
                <a:spcPct val="125000"/>
              </a:lnSpc>
              <a:spcBef>
                <a:spcPts val="0"/>
              </a:spcBef>
              <a:spcAft>
                <a:spcPts val="0"/>
              </a:spcAft>
              <a:buNone/>
              <a:defRPr b="0" sz="1800"/>
            </a:lvl9pPr>
          </a:lstStyle>
          <a:p/>
        </p:txBody>
      </p:sp>
      <p:sp>
        <p:nvSpPr>
          <p:cNvPr id="898" name="Google Shape;898;p101"/>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899" name="Google Shape;899;p101"/>
          <p:cNvGrpSpPr/>
          <p:nvPr/>
        </p:nvGrpSpPr>
        <p:grpSpPr>
          <a:xfrm>
            <a:off x="744554" y="9667704"/>
            <a:ext cx="757005" cy="151663"/>
            <a:chOff x="3610015" y="6016276"/>
            <a:chExt cx="1701900" cy="341200"/>
          </a:xfrm>
        </p:grpSpPr>
        <p:grpSp>
          <p:nvGrpSpPr>
            <p:cNvPr id="900" name="Google Shape;900;p101"/>
            <p:cNvGrpSpPr/>
            <p:nvPr/>
          </p:nvGrpSpPr>
          <p:grpSpPr>
            <a:xfrm>
              <a:off x="4234632" y="6027258"/>
              <a:ext cx="1077283" cy="330123"/>
              <a:chOff x="4234632" y="6027258"/>
              <a:chExt cx="1077283" cy="330123"/>
            </a:xfrm>
          </p:grpSpPr>
          <p:sp>
            <p:nvSpPr>
              <p:cNvPr id="901" name="Google Shape;901;p101"/>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902" name="Google Shape;902;p101"/>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903" name="Google Shape;903;p101"/>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904" name="Google Shape;904;p101"/>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905" name="Google Shape;905;p101"/>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906" name="Google Shape;906;p101"/>
          <p:cNvSpPr txBox="1"/>
          <p:nvPr>
            <p:ph idx="6"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1.xml"/><Relationship Id="rId84" Type="http://schemas.openxmlformats.org/officeDocument/2006/relationships/slideLayout" Target="../slideLayouts/slideLayout95.xml"/><Relationship Id="rId83" Type="http://schemas.openxmlformats.org/officeDocument/2006/relationships/slideLayout" Target="../slideLayouts/slideLayout94.xml"/><Relationship Id="rId42" Type="http://schemas.openxmlformats.org/officeDocument/2006/relationships/slideLayout" Target="../slideLayouts/slideLayout53.xml"/><Relationship Id="rId86" Type="http://schemas.openxmlformats.org/officeDocument/2006/relationships/slideLayout" Target="../slideLayouts/slideLayout97.xml"/><Relationship Id="rId41" Type="http://schemas.openxmlformats.org/officeDocument/2006/relationships/slideLayout" Target="../slideLayouts/slideLayout52.xml"/><Relationship Id="rId85" Type="http://schemas.openxmlformats.org/officeDocument/2006/relationships/slideLayout" Target="../slideLayouts/slideLayout96.xml"/><Relationship Id="rId44" Type="http://schemas.openxmlformats.org/officeDocument/2006/relationships/slideLayout" Target="../slideLayouts/slideLayout55.xml"/><Relationship Id="rId88" Type="http://schemas.openxmlformats.org/officeDocument/2006/relationships/slideLayout" Target="../slideLayouts/slideLayout99.xml"/><Relationship Id="rId43" Type="http://schemas.openxmlformats.org/officeDocument/2006/relationships/slideLayout" Target="../slideLayouts/slideLayout54.xml"/><Relationship Id="rId87" Type="http://schemas.openxmlformats.org/officeDocument/2006/relationships/slideLayout" Target="../slideLayouts/slideLayout98.xml"/><Relationship Id="rId46" Type="http://schemas.openxmlformats.org/officeDocument/2006/relationships/slideLayout" Target="../slideLayouts/slideLayout57.xml"/><Relationship Id="rId45" Type="http://schemas.openxmlformats.org/officeDocument/2006/relationships/slideLayout" Target="../slideLayouts/slideLayout56.xml"/><Relationship Id="rId89" Type="http://schemas.openxmlformats.org/officeDocument/2006/relationships/slideLayout" Target="../slideLayouts/slideLayout100.xml"/><Relationship Id="rId80" Type="http://schemas.openxmlformats.org/officeDocument/2006/relationships/slideLayout" Target="../slideLayouts/slideLayout91.xml"/><Relationship Id="rId82" Type="http://schemas.openxmlformats.org/officeDocument/2006/relationships/slideLayout" Target="../slideLayouts/slideLayout93.xml"/><Relationship Id="rId81" Type="http://schemas.openxmlformats.org/officeDocument/2006/relationships/slideLayout" Target="../slideLayouts/slideLayout9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48" Type="http://schemas.openxmlformats.org/officeDocument/2006/relationships/slideLayout" Target="../slideLayouts/slideLayout59.xml"/><Relationship Id="rId47" Type="http://schemas.openxmlformats.org/officeDocument/2006/relationships/slideLayout" Target="../slideLayouts/slideLayout58.xml"/><Relationship Id="rId49" Type="http://schemas.openxmlformats.org/officeDocument/2006/relationships/slideLayout" Target="../slideLayouts/slideLayout6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73" Type="http://schemas.openxmlformats.org/officeDocument/2006/relationships/slideLayout" Target="../slideLayouts/slideLayout84.xml"/><Relationship Id="rId72" Type="http://schemas.openxmlformats.org/officeDocument/2006/relationships/slideLayout" Target="../slideLayouts/slideLayout83.xml"/><Relationship Id="rId31" Type="http://schemas.openxmlformats.org/officeDocument/2006/relationships/slideLayout" Target="../slideLayouts/slideLayout42.xml"/><Relationship Id="rId75" Type="http://schemas.openxmlformats.org/officeDocument/2006/relationships/slideLayout" Target="../slideLayouts/slideLayout86.xml"/><Relationship Id="rId30" Type="http://schemas.openxmlformats.org/officeDocument/2006/relationships/slideLayout" Target="../slideLayouts/slideLayout41.xml"/><Relationship Id="rId74" Type="http://schemas.openxmlformats.org/officeDocument/2006/relationships/slideLayout" Target="../slideLayouts/slideLayout85.xml"/><Relationship Id="rId33" Type="http://schemas.openxmlformats.org/officeDocument/2006/relationships/slideLayout" Target="../slideLayouts/slideLayout44.xml"/><Relationship Id="rId77" Type="http://schemas.openxmlformats.org/officeDocument/2006/relationships/slideLayout" Target="../slideLayouts/slideLayout88.xml"/><Relationship Id="rId32" Type="http://schemas.openxmlformats.org/officeDocument/2006/relationships/slideLayout" Target="../slideLayouts/slideLayout43.xml"/><Relationship Id="rId76" Type="http://schemas.openxmlformats.org/officeDocument/2006/relationships/slideLayout" Target="../slideLayouts/slideLayout87.xml"/><Relationship Id="rId35" Type="http://schemas.openxmlformats.org/officeDocument/2006/relationships/slideLayout" Target="../slideLayouts/slideLayout46.xml"/><Relationship Id="rId79" Type="http://schemas.openxmlformats.org/officeDocument/2006/relationships/slideLayout" Target="../slideLayouts/slideLayout90.xml"/><Relationship Id="rId34" Type="http://schemas.openxmlformats.org/officeDocument/2006/relationships/slideLayout" Target="../slideLayouts/slideLayout45.xml"/><Relationship Id="rId78" Type="http://schemas.openxmlformats.org/officeDocument/2006/relationships/slideLayout" Target="../slideLayouts/slideLayout89.xml"/><Relationship Id="rId71" Type="http://schemas.openxmlformats.org/officeDocument/2006/relationships/slideLayout" Target="../slideLayouts/slideLayout82.xml"/><Relationship Id="rId70" Type="http://schemas.openxmlformats.org/officeDocument/2006/relationships/slideLayout" Target="../slideLayouts/slideLayout81.xml"/><Relationship Id="rId37" Type="http://schemas.openxmlformats.org/officeDocument/2006/relationships/slideLayout" Target="../slideLayouts/slideLayout48.xml"/><Relationship Id="rId36" Type="http://schemas.openxmlformats.org/officeDocument/2006/relationships/slideLayout" Target="../slideLayouts/slideLayout47.xml"/><Relationship Id="rId39" Type="http://schemas.openxmlformats.org/officeDocument/2006/relationships/slideLayout" Target="../slideLayouts/slideLayout50.xml"/><Relationship Id="rId38" Type="http://schemas.openxmlformats.org/officeDocument/2006/relationships/slideLayout" Target="../slideLayouts/slideLayout49.xml"/><Relationship Id="rId62" Type="http://schemas.openxmlformats.org/officeDocument/2006/relationships/slideLayout" Target="../slideLayouts/slideLayout73.xml"/><Relationship Id="rId61" Type="http://schemas.openxmlformats.org/officeDocument/2006/relationships/slideLayout" Target="../slideLayouts/slideLayout72.xml"/><Relationship Id="rId20" Type="http://schemas.openxmlformats.org/officeDocument/2006/relationships/slideLayout" Target="../slideLayouts/slideLayout31.xml"/><Relationship Id="rId64" Type="http://schemas.openxmlformats.org/officeDocument/2006/relationships/slideLayout" Target="../slideLayouts/slideLayout75.xml"/><Relationship Id="rId63" Type="http://schemas.openxmlformats.org/officeDocument/2006/relationships/slideLayout" Target="../slideLayouts/slideLayout74.xml"/><Relationship Id="rId22" Type="http://schemas.openxmlformats.org/officeDocument/2006/relationships/slideLayout" Target="../slideLayouts/slideLayout33.xml"/><Relationship Id="rId66" Type="http://schemas.openxmlformats.org/officeDocument/2006/relationships/slideLayout" Target="../slideLayouts/slideLayout77.xml"/><Relationship Id="rId21" Type="http://schemas.openxmlformats.org/officeDocument/2006/relationships/slideLayout" Target="../slideLayouts/slideLayout32.xml"/><Relationship Id="rId65" Type="http://schemas.openxmlformats.org/officeDocument/2006/relationships/slideLayout" Target="../slideLayouts/slideLayout76.xml"/><Relationship Id="rId24" Type="http://schemas.openxmlformats.org/officeDocument/2006/relationships/slideLayout" Target="../slideLayouts/slideLayout35.xml"/><Relationship Id="rId68" Type="http://schemas.openxmlformats.org/officeDocument/2006/relationships/slideLayout" Target="../slideLayouts/slideLayout79.xml"/><Relationship Id="rId23" Type="http://schemas.openxmlformats.org/officeDocument/2006/relationships/slideLayout" Target="../slideLayouts/slideLayout34.xml"/><Relationship Id="rId67" Type="http://schemas.openxmlformats.org/officeDocument/2006/relationships/slideLayout" Target="../slideLayouts/slideLayout78.xml"/><Relationship Id="rId60" Type="http://schemas.openxmlformats.org/officeDocument/2006/relationships/slideLayout" Target="../slideLayouts/slideLayout71.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69" Type="http://schemas.openxmlformats.org/officeDocument/2006/relationships/slideLayout" Target="../slideLayouts/slideLayout80.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29" Type="http://schemas.openxmlformats.org/officeDocument/2006/relationships/slideLayout" Target="../slideLayouts/slideLayout40.xml"/><Relationship Id="rId51" Type="http://schemas.openxmlformats.org/officeDocument/2006/relationships/slideLayout" Target="../slideLayouts/slideLayout62.xml"/><Relationship Id="rId95" Type="http://schemas.openxmlformats.org/officeDocument/2006/relationships/slideLayout" Target="../slideLayouts/slideLayout106.xml"/><Relationship Id="rId50" Type="http://schemas.openxmlformats.org/officeDocument/2006/relationships/slideLayout" Target="../slideLayouts/slideLayout61.xml"/><Relationship Id="rId94" Type="http://schemas.openxmlformats.org/officeDocument/2006/relationships/slideLayout" Target="../slideLayouts/slideLayout105.xml"/><Relationship Id="rId53" Type="http://schemas.openxmlformats.org/officeDocument/2006/relationships/slideLayout" Target="../slideLayouts/slideLayout64.xml"/><Relationship Id="rId52" Type="http://schemas.openxmlformats.org/officeDocument/2006/relationships/slideLayout" Target="../slideLayouts/slideLayout63.xml"/><Relationship Id="rId96" Type="http://schemas.openxmlformats.org/officeDocument/2006/relationships/theme" Target="../theme/theme2.xml"/><Relationship Id="rId11" Type="http://schemas.openxmlformats.org/officeDocument/2006/relationships/slideLayout" Target="../slideLayouts/slideLayout22.xml"/><Relationship Id="rId55" Type="http://schemas.openxmlformats.org/officeDocument/2006/relationships/slideLayout" Target="../slideLayouts/slideLayout66.xml"/><Relationship Id="rId10" Type="http://schemas.openxmlformats.org/officeDocument/2006/relationships/slideLayout" Target="../slideLayouts/slideLayout21.xml"/><Relationship Id="rId54" Type="http://schemas.openxmlformats.org/officeDocument/2006/relationships/slideLayout" Target="../slideLayouts/slideLayout65.xml"/><Relationship Id="rId13" Type="http://schemas.openxmlformats.org/officeDocument/2006/relationships/slideLayout" Target="../slideLayouts/slideLayout24.xml"/><Relationship Id="rId57" Type="http://schemas.openxmlformats.org/officeDocument/2006/relationships/slideLayout" Target="../slideLayouts/slideLayout68.xml"/><Relationship Id="rId12" Type="http://schemas.openxmlformats.org/officeDocument/2006/relationships/slideLayout" Target="../slideLayouts/slideLayout23.xml"/><Relationship Id="rId56" Type="http://schemas.openxmlformats.org/officeDocument/2006/relationships/slideLayout" Target="../slideLayouts/slideLayout67.xml"/><Relationship Id="rId91" Type="http://schemas.openxmlformats.org/officeDocument/2006/relationships/slideLayout" Target="../slideLayouts/slideLayout102.xml"/><Relationship Id="rId90" Type="http://schemas.openxmlformats.org/officeDocument/2006/relationships/slideLayout" Target="../slideLayouts/slideLayout101.xml"/><Relationship Id="rId93" Type="http://schemas.openxmlformats.org/officeDocument/2006/relationships/slideLayout" Target="../slideLayouts/slideLayout104.xml"/><Relationship Id="rId92" Type="http://schemas.openxmlformats.org/officeDocument/2006/relationships/slideLayout" Target="../slideLayouts/slideLayout103.xml"/><Relationship Id="rId15" Type="http://schemas.openxmlformats.org/officeDocument/2006/relationships/slideLayout" Target="../slideLayouts/slideLayout26.xml"/><Relationship Id="rId59" Type="http://schemas.openxmlformats.org/officeDocument/2006/relationships/slideLayout" Target="../slideLayouts/slideLayout70.xml"/><Relationship Id="rId14" Type="http://schemas.openxmlformats.org/officeDocument/2006/relationships/slideLayout" Target="../slideLayouts/slideLayout25.xml"/><Relationship Id="rId58" Type="http://schemas.openxmlformats.org/officeDocument/2006/relationships/slideLayout" Target="../slideLayouts/slideLayout6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23400" y="890050"/>
            <a:ext cx="17041200" cy="1145400"/>
          </a:xfrm>
          <a:prstGeom prst="rect">
            <a:avLst/>
          </a:prstGeom>
          <a:noFill/>
          <a:ln>
            <a:noFill/>
          </a:ln>
        </p:spPr>
        <p:txBody>
          <a:bodyPr anchorCtr="0" anchor="t" bIns="167625" lIns="167625" spcFirstLastPara="1" rIns="167625" wrap="square" tIns="167625">
            <a:normAutofit/>
          </a:bodyPr>
          <a:lstStyle>
            <a:lvl1pPr lvl="0">
              <a:spcBef>
                <a:spcPts val="0"/>
              </a:spcBef>
              <a:spcAft>
                <a:spcPts val="0"/>
              </a:spcAft>
              <a:buClr>
                <a:schemeClr val="dk1"/>
              </a:buClr>
              <a:buSzPts val="5133"/>
              <a:buNone/>
              <a:defRPr sz="5133">
                <a:solidFill>
                  <a:schemeClr val="dk1"/>
                </a:solidFill>
              </a:defRPr>
            </a:lvl1pPr>
            <a:lvl2pPr lvl="1">
              <a:spcBef>
                <a:spcPts val="0"/>
              </a:spcBef>
              <a:spcAft>
                <a:spcPts val="0"/>
              </a:spcAft>
              <a:buClr>
                <a:schemeClr val="dk1"/>
              </a:buClr>
              <a:buSzPts val="5133"/>
              <a:buNone/>
              <a:defRPr sz="5133">
                <a:solidFill>
                  <a:schemeClr val="dk1"/>
                </a:solidFill>
              </a:defRPr>
            </a:lvl2pPr>
            <a:lvl3pPr lvl="2">
              <a:spcBef>
                <a:spcPts val="0"/>
              </a:spcBef>
              <a:spcAft>
                <a:spcPts val="0"/>
              </a:spcAft>
              <a:buClr>
                <a:schemeClr val="dk1"/>
              </a:buClr>
              <a:buSzPts val="5133"/>
              <a:buNone/>
              <a:defRPr sz="5133">
                <a:solidFill>
                  <a:schemeClr val="dk1"/>
                </a:solidFill>
              </a:defRPr>
            </a:lvl3pPr>
            <a:lvl4pPr lvl="3">
              <a:spcBef>
                <a:spcPts val="0"/>
              </a:spcBef>
              <a:spcAft>
                <a:spcPts val="0"/>
              </a:spcAft>
              <a:buClr>
                <a:schemeClr val="dk1"/>
              </a:buClr>
              <a:buSzPts val="5133"/>
              <a:buNone/>
              <a:defRPr sz="5133">
                <a:solidFill>
                  <a:schemeClr val="dk1"/>
                </a:solidFill>
              </a:defRPr>
            </a:lvl4pPr>
            <a:lvl5pPr lvl="4">
              <a:spcBef>
                <a:spcPts val="0"/>
              </a:spcBef>
              <a:spcAft>
                <a:spcPts val="0"/>
              </a:spcAft>
              <a:buClr>
                <a:schemeClr val="dk1"/>
              </a:buClr>
              <a:buSzPts val="5133"/>
              <a:buNone/>
              <a:defRPr sz="5133">
                <a:solidFill>
                  <a:schemeClr val="dk1"/>
                </a:solidFill>
              </a:defRPr>
            </a:lvl5pPr>
            <a:lvl6pPr lvl="5">
              <a:spcBef>
                <a:spcPts val="0"/>
              </a:spcBef>
              <a:spcAft>
                <a:spcPts val="0"/>
              </a:spcAft>
              <a:buClr>
                <a:schemeClr val="dk1"/>
              </a:buClr>
              <a:buSzPts val="5133"/>
              <a:buNone/>
              <a:defRPr sz="5133">
                <a:solidFill>
                  <a:schemeClr val="dk1"/>
                </a:solidFill>
              </a:defRPr>
            </a:lvl6pPr>
            <a:lvl7pPr lvl="6">
              <a:spcBef>
                <a:spcPts val="0"/>
              </a:spcBef>
              <a:spcAft>
                <a:spcPts val="0"/>
              </a:spcAft>
              <a:buClr>
                <a:schemeClr val="dk1"/>
              </a:buClr>
              <a:buSzPts val="5133"/>
              <a:buNone/>
              <a:defRPr sz="5133">
                <a:solidFill>
                  <a:schemeClr val="dk1"/>
                </a:solidFill>
              </a:defRPr>
            </a:lvl7pPr>
            <a:lvl8pPr lvl="7">
              <a:spcBef>
                <a:spcPts val="0"/>
              </a:spcBef>
              <a:spcAft>
                <a:spcPts val="0"/>
              </a:spcAft>
              <a:buClr>
                <a:schemeClr val="dk1"/>
              </a:buClr>
              <a:buSzPts val="5133"/>
              <a:buNone/>
              <a:defRPr sz="5133">
                <a:solidFill>
                  <a:schemeClr val="dk1"/>
                </a:solidFill>
              </a:defRPr>
            </a:lvl8pPr>
            <a:lvl9pPr lvl="8">
              <a:spcBef>
                <a:spcPts val="0"/>
              </a:spcBef>
              <a:spcAft>
                <a:spcPts val="0"/>
              </a:spcAft>
              <a:buClr>
                <a:schemeClr val="dk1"/>
              </a:buClr>
              <a:buSzPts val="5133"/>
              <a:buNone/>
              <a:defRPr sz="5133">
                <a:solidFill>
                  <a:schemeClr val="dk1"/>
                </a:solidFill>
              </a:defRPr>
            </a:lvl9pPr>
          </a:lstStyle>
          <a:p/>
        </p:txBody>
      </p:sp>
      <p:sp>
        <p:nvSpPr>
          <p:cNvPr id="7" name="Google Shape;7;p1"/>
          <p:cNvSpPr txBox="1"/>
          <p:nvPr>
            <p:ph idx="1" type="body"/>
          </p:nvPr>
        </p:nvSpPr>
        <p:spPr>
          <a:xfrm>
            <a:off x="623400" y="2304950"/>
            <a:ext cx="17041200" cy="6832800"/>
          </a:xfrm>
          <a:prstGeom prst="rect">
            <a:avLst/>
          </a:prstGeom>
          <a:noFill/>
          <a:ln>
            <a:noFill/>
          </a:ln>
        </p:spPr>
        <p:txBody>
          <a:bodyPr anchorCtr="0" anchor="t" bIns="167625" lIns="167625" spcFirstLastPara="1" rIns="167625" wrap="square" tIns="167625">
            <a:normAutofit/>
          </a:bodyPr>
          <a:lstStyle>
            <a:lvl1pPr indent="-438150" lvl="0" marL="457200">
              <a:lnSpc>
                <a:spcPct val="115000"/>
              </a:lnSpc>
              <a:spcBef>
                <a:spcPts val="0"/>
              </a:spcBef>
              <a:spcAft>
                <a:spcPts val="0"/>
              </a:spcAft>
              <a:buClr>
                <a:schemeClr val="dk2"/>
              </a:buClr>
              <a:buSzPts val="3300"/>
              <a:buChar char="●"/>
              <a:defRPr sz="3300">
                <a:solidFill>
                  <a:schemeClr val="dk2"/>
                </a:solidFill>
              </a:defRPr>
            </a:lvl1pPr>
            <a:lvl2pPr indent="-391584" lvl="1" marL="914400">
              <a:lnSpc>
                <a:spcPct val="115000"/>
              </a:lnSpc>
              <a:spcBef>
                <a:spcPts val="0"/>
              </a:spcBef>
              <a:spcAft>
                <a:spcPts val="0"/>
              </a:spcAft>
              <a:buClr>
                <a:schemeClr val="dk2"/>
              </a:buClr>
              <a:buSzPts val="2567"/>
              <a:buChar char="○"/>
              <a:defRPr sz="2567">
                <a:solidFill>
                  <a:schemeClr val="dk2"/>
                </a:solidFill>
              </a:defRPr>
            </a:lvl2pPr>
            <a:lvl3pPr indent="-391584" lvl="2" marL="1371600">
              <a:lnSpc>
                <a:spcPct val="115000"/>
              </a:lnSpc>
              <a:spcBef>
                <a:spcPts val="0"/>
              </a:spcBef>
              <a:spcAft>
                <a:spcPts val="0"/>
              </a:spcAft>
              <a:buClr>
                <a:schemeClr val="dk2"/>
              </a:buClr>
              <a:buSzPts val="2567"/>
              <a:buChar char="■"/>
              <a:defRPr sz="2567">
                <a:solidFill>
                  <a:schemeClr val="dk2"/>
                </a:solidFill>
              </a:defRPr>
            </a:lvl3pPr>
            <a:lvl4pPr indent="-391584" lvl="3" marL="1828800">
              <a:lnSpc>
                <a:spcPct val="115000"/>
              </a:lnSpc>
              <a:spcBef>
                <a:spcPts val="0"/>
              </a:spcBef>
              <a:spcAft>
                <a:spcPts val="0"/>
              </a:spcAft>
              <a:buClr>
                <a:schemeClr val="dk2"/>
              </a:buClr>
              <a:buSzPts val="2567"/>
              <a:buChar char="●"/>
              <a:defRPr sz="2567">
                <a:solidFill>
                  <a:schemeClr val="dk2"/>
                </a:solidFill>
              </a:defRPr>
            </a:lvl4pPr>
            <a:lvl5pPr indent="-391583" lvl="4" marL="2286000">
              <a:lnSpc>
                <a:spcPct val="115000"/>
              </a:lnSpc>
              <a:spcBef>
                <a:spcPts val="0"/>
              </a:spcBef>
              <a:spcAft>
                <a:spcPts val="0"/>
              </a:spcAft>
              <a:buClr>
                <a:schemeClr val="dk2"/>
              </a:buClr>
              <a:buSzPts val="2567"/>
              <a:buChar char="○"/>
              <a:defRPr sz="2567">
                <a:solidFill>
                  <a:schemeClr val="dk2"/>
                </a:solidFill>
              </a:defRPr>
            </a:lvl5pPr>
            <a:lvl6pPr indent="-391583" lvl="5" marL="2743200">
              <a:lnSpc>
                <a:spcPct val="115000"/>
              </a:lnSpc>
              <a:spcBef>
                <a:spcPts val="0"/>
              </a:spcBef>
              <a:spcAft>
                <a:spcPts val="0"/>
              </a:spcAft>
              <a:buClr>
                <a:schemeClr val="dk2"/>
              </a:buClr>
              <a:buSzPts val="2567"/>
              <a:buChar char="■"/>
              <a:defRPr sz="2567">
                <a:solidFill>
                  <a:schemeClr val="dk2"/>
                </a:solidFill>
              </a:defRPr>
            </a:lvl6pPr>
            <a:lvl7pPr indent="-391583" lvl="6" marL="3200400">
              <a:lnSpc>
                <a:spcPct val="115000"/>
              </a:lnSpc>
              <a:spcBef>
                <a:spcPts val="0"/>
              </a:spcBef>
              <a:spcAft>
                <a:spcPts val="0"/>
              </a:spcAft>
              <a:buClr>
                <a:schemeClr val="dk2"/>
              </a:buClr>
              <a:buSzPts val="2567"/>
              <a:buChar char="●"/>
              <a:defRPr sz="2567">
                <a:solidFill>
                  <a:schemeClr val="dk2"/>
                </a:solidFill>
              </a:defRPr>
            </a:lvl7pPr>
            <a:lvl8pPr indent="-391583" lvl="7" marL="3657600">
              <a:lnSpc>
                <a:spcPct val="115000"/>
              </a:lnSpc>
              <a:spcBef>
                <a:spcPts val="0"/>
              </a:spcBef>
              <a:spcAft>
                <a:spcPts val="0"/>
              </a:spcAft>
              <a:buClr>
                <a:schemeClr val="dk2"/>
              </a:buClr>
              <a:buSzPts val="2567"/>
              <a:buChar char="○"/>
              <a:defRPr sz="2567">
                <a:solidFill>
                  <a:schemeClr val="dk2"/>
                </a:solidFill>
              </a:defRPr>
            </a:lvl8pPr>
            <a:lvl9pPr indent="-391583" lvl="8" marL="4114800">
              <a:lnSpc>
                <a:spcPct val="115000"/>
              </a:lnSpc>
              <a:spcBef>
                <a:spcPts val="0"/>
              </a:spcBef>
              <a:spcAft>
                <a:spcPts val="0"/>
              </a:spcAft>
              <a:buClr>
                <a:schemeClr val="dk2"/>
              </a:buClr>
              <a:buSzPts val="2567"/>
              <a:buChar char="■"/>
              <a:defRPr sz="2567">
                <a:solidFill>
                  <a:schemeClr val="dk2"/>
                </a:solidFill>
              </a:defRPr>
            </a:lvl9pPr>
          </a:lstStyle>
          <a:p/>
        </p:txBody>
      </p:sp>
      <p:sp>
        <p:nvSpPr>
          <p:cNvPr id="8" name="Google Shape;8;p1"/>
          <p:cNvSpPr txBox="1"/>
          <p:nvPr>
            <p:ph idx="12" type="sldNum"/>
          </p:nvPr>
        </p:nvSpPr>
        <p:spPr>
          <a:xfrm>
            <a:off x="16944916" y="9326434"/>
            <a:ext cx="1097400" cy="786900"/>
          </a:xfrm>
          <a:prstGeom prst="rect">
            <a:avLst/>
          </a:prstGeom>
          <a:noFill/>
          <a:ln>
            <a:noFill/>
          </a:ln>
        </p:spPr>
        <p:txBody>
          <a:bodyPr anchorCtr="0" anchor="ctr" bIns="167625" lIns="167625" spcFirstLastPara="1" rIns="167625" wrap="square" tIns="167625">
            <a:normAutofit/>
          </a:bodyPr>
          <a:lstStyle>
            <a:lvl1pPr lvl="0" algn="r">
              <a:buNone/>
              <a:defRPr sz="1833">
                <a:solidFill>
                  <a:schemeClr val="dk2"/>
                </a:solidFill>
              </a:defRPr>
            </a:lvl1pPr>
            <a:lvl2pPr lvl="1" algn="r">
              <a:buNone/>
              <a:defRPr sz="1833">
                <a:solidFill>
                  <a:schemeClr val="dk2"/>
                </a:solidFill>
              </a:defRPr>
            </a:lvl2pPr>
            <a:lvl3pPr lvl="2" algn="r">
              <a:buNone/>
              <a:defRPr sz="1833">
                <a:solidFill>
                  <a:schemeClr val="dk2"/>
                </a:solidFill>
              </a:defRPr>
            </a:lvl3pPr>
            <a:lvl4pPr lvl="3" algn="r">
              <a:buNone/>
              <a:defRPr sz="1833">
                <a:solidFill>
                  <a:schemeClr val="dk2"/>
                </a:solidFill>
              </a:defRPr>
            </a:lvl4pPr>
            <a:lvl5pPr lvl="4" algn="r">
              <a:buNone/>
              <a:defRPr sz="1833">
                <a:solidFill>
                  <a:schemeClr val="dk2"/>
                </a:solidFill>
              </a:defRPr>
            </a:lvl5pPr>
            <a:lvl6pPr lvl="5" algn="r">
              <a:buNone/>
              <a:defRPr sz="1833">
                <a:solidFill>
                  <a:schemeClr val="dk2"/>
                </a:solidFill>
              </a:defRPr>
            </a:lvl6pPr>
            <a:lvl7pPr lvl="6" algn="r">
              <a:buNone/>
              <a:defRPr sz="1833">
                <a:solidFill>
                  <a:schemeClr val="dk2"/>
                </a:solidFill>
              </a:defRPr>
            </a:lvl7pPr>
            <a:lvl8pPr lvl="7" algn="r">
              <a:buNone/>
              <a:defRPr sz="1833">
                <a:solidFill>
                  <a:schemeClr val="dk2"/>
                </a:solidFill>
              </a:defRPr>
            </a:lvl8pPr>
            <a:lvl9pPr lvl="8" algn="r">
              <a:buNone/>
              <a:defRPr sz="1833">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99525" y="699525"/>
            <a:ext cx="7724400" cy="1710000"/>
          </a:xfrm>
          <a:prstGeom prst="rect">
            <a:avLst/>
          </a:prstGeom>
          <a:noFill/>
          <a:ln>
            <a:noFill/>
          </a:ln>
        </p:spPr>
        <p:txBody>
          <a:bodyPr anchorCtr="0" anchor="b" bIns="0" lIns="0" spcFirstLastPara="1" rIns="0" wrap="square" tIns="0">
            <a:noAutofit/>
          </a:bodyPr>
          <a:lstStyle>
            <a:lvl1pPr lv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1pPr>
            <a:lvl2pPr lvl="1">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2pPr>
            <a:lvl3pPr lvl="2">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3pPr>
            <a:lvl4pPr lvl="3">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4pPr>
            <a:lvl5pPr lvl="4">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5pPr>
            <a:lvl6pPr lvl="5">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6pPr>
            <a:lvl7pPr lvl="6">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7pPr>
            <a:lvl8pPr lvl="7">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8pPr>
            <a:lvl9pPr lvl="8">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9pPr>
          </a:lstStyle>
          <a:p/>
        </p:txBody>
      </p:sp>
      <p:sp>
        <p:nvSpPr>
          <p:cNvPr id="52" name="Google Shape;52;p13"/>
          <p:cNvSpPr txBox="1"/>
          <p:nvPr>
            <p:ph idx="1" type="body"/>
          </p:nvPr>
        </p:nvSpPr>
        <p:spPr>
          <a:xfrm>
            <a:off x="699525" y="3877050"/>
            <a:ext cx="7724400" cy="5710500"/>
          </a:xfrm>
          <a:prstGeom prst="rect">
            <a:avLst/>
          </a:prstGeom>
          <a:noFill/>
          <a:ln>
            <a:noFill/>
          </a:ln>
        </p:spPr>
        <p:txBody>
          <a:bodyPr anchorCtr="0" anchor="t" bIns="0" lIns="0" spcFirstLastPara="1" rIns="0" wrap="square" tIns="0">
            <a:noAutofit/>
          </a:bodyPr>
          <a:lstStyle>
            <a:lvl1pPr indent="-342900" lvl="0" marL="457200">
              <a:lnSpc>
                <a:spcPct val="125000"/>
              </a:lnSpc>
              <a:spcBef>
                <a:spcPts val="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1pPr>
            <a:lvl2pPr indent="-342900" lvl="1" marL="91440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2pPr>
            <a:lvl3pPr indent="-342900" lvl="2" marL="137160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3pPr>
            <a:lvl4pPr indent="-342900" lvl="3" marL="182880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4pPr>
            <a:lvl5pPr indent="-342900" lvl="4" marL="228600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5pPr>
            <a:lvl6pPr indent="-342900" lvl="5" marL="274320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6pPr>
            <a:lvl7pPr indent="-342900" lvl="6" marL="320040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7pPr>
            <a:lvl8pPr indent="-342900" lvl="7" marL="365760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8pPr>
            <a:lvl9pPr indent="-342900" lvl="8" marL="4114800">
              <a:lnSpc>
                <a:spcPct val="125000"/>
              </a:lnSpc>
              <a:spcBef>
                <a:spcPts val="1000"/>
              </a:spcBef>
              <a:spcAft>
                <a:spcPts val="100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 id="2147483704" r:id="rId46"/>
    <p:sldLayoutId id="2147483705" r:id="rId47"/>
    <p:sldLayoutId id="2147483706" r:id="rId48"/>
    <p:sldLayoutId id="2147483707" r:id="rId49"/>
    <p:sldLayoutId id="2147483708" r:id="rId50"/>
    <p:sldLayoutId id="2147483709" r:id="rId51"/>
    <p:sldLayoutId id="2147483710" r:id="rId52"/>
    <p:sldLayoutId id="2147483711" r:id="rId53"/>
    <p:sldLayoutId id="2147483712" r:id="rId54"/>
    <p:sldLayoutId id="2147483713" r:id="rId55"/>
    <p:sldLayoutId id="2147483714" r:id="rId56"/>
    <p:sldLayoutId id="2147483715" r:id="rId57"/>
    <p:sldLayoutId id="2147483716" r:id="rId58"/>
    <p:sldLayoutId id="2147483717" r:id="rId59"/>
    <p:sldLayoutId id="2147483718" r:id="rId60"/>
    <p:sldLayoutId id="2147483719" r:id="rId61"/>
    <p:sldLayoutId id="2147483720" r:id="rId62"/>
    <p:sldLayoutId id="2147483721" r:id="rId63"/>
    <p:sldLayoutId id="2147483722" r:id="rId64"/>
    <p:sldLayoutId id="2147483723" r:id="rId65"/>
    <p:sldLayoutId id="2147483724" r:id="rId66"/>
    <p:sldLayoutId id="2147483725" r:id="rId67"/>
    <p:sldLayoutId id="2147483726" r:id="rId68"/>
    <p:sldLayoutId id="2147483727" r:id="rId69"/>
    <p:sldLayoutId id="2147483728" r:id="rId70"/>
    <p:sldLayoutId id="2147483729" r:id="rId71"/>
    <p:sldLayoutId id="2147483730" r:id="rId72"/>
    <p:sldLayoutId id="2147483731" r:id="rId73"/>
    <p:sldLayoutId id="2147483732" r:id="rId74"/>
    <p:sldLayoutId id="2147483733" r:id="rId75"/>
    <p:sldLayoutId id="2147483734" r:id="rId76"/>
    <p:sldLayoutId id="2147483735" r:id="rId77"/>
    <p:sldLayoutId id="2147483736" r:id="rId78"/>
    <p:sldLayoutId id="2147483737" r:id="rId79"/>
    <p:sldLayoutId id="2147483738" r:id="rId80"/>
    <p:sldLayoutId id="2147483739" r:id="rId81"/>
    <p:sldLayoutId id="2147483740" r:id="rId82"/>
    <p:sldLayoutId id="2147483741" r:id="rId83"/>
    <p:sldLayoutId id="2147483742" r:id="rId84"/>
    <p:sldLayoutId id="2147483743" r:id="rId85"/>
    <p:sldLayoutId id="2147483744" r:id="rId86"/>
    <p:sldLayoutId id="2147483745" r:id="rId87"/>
    <p:sldLayoutId id="2147483746" r:id="rId88"/>
    <p:sldLayoutId id="2147483747" r:id="rId89"/>
    <p:sldLayoutId id="2147483748" r:id="rId90"/>
    <p:sldLayoutId id="2147483749" r:id="rId91"/>
    <p:sldLayoutId id="2147483750" r:id="rId92"/>
    <p:sldLayoutId id="2147483751" r:id="rId93"/>
    <p:sldLayoutId id="2147483752" r:id="rId94"/>
    <p:sldLayoutId id="2147483753" r:id="rId9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240">
          <p15:clr>
            <a:srgbClr val="EA4335"/>
          </p15:clr>
        </p15:guide>
        <p15:guide id="2" pos="5760">
          <p15:clr>
            <a:srgbClr val="EA4335"/>
          </p15:clr>
        </p15:guide>
        <p15:guide id="3" pos="264">
          <p15:clr>
            <a:srgbClr val="EA4335"/>
          </p15:clr>
        </p15:guide>
        <p15:guide id="4" orient="horz" pos="264">
          <p15:clr>
            <a:srgbClr val="EA4335"/>
          </p15:clr>
        </p15:guide>
        <p15:guide id="5" pos="11256">
          <p15:clr>
            <a:srgbClr val="EA4335"/>
          </p15:clr>
        </p15:guide>
        <p15:guide id="6" orient="horz" pos="5997">
          <p15:clr>
            <a:srgbClr val="EA4335"/>
          </p15:clr>
        </p15:guide>
        <p15:guide id="7" pos="729">
          <p15:clr>
            <a:srgbClr val="EA4335"/>
          </p15:clr>
        </p15:guide>
        <p15:guide id="8" pos="1197">
          <p15:clr>
            <a:srgbClr val="EA4335"/>
          </p15:clr>
        </p15:guide>
        <p15:guide id="9" pos="1899">
          <p15:clr>
            <a:srgbClr val="EA4335"/>
          </p15:clr>
        </p15:guide>
        <p15:guide id="10" pos="3537">
          <p15:clr>
            <a:srgbClr val="EA4335"/>
          </p15:clr>
        </p15:guide>
        <p15:guide id="11" pos="3771">
          <p15:clr>
            <a:srgbClr val="EA4335"/>
          </p15:clr>
        </p15:guide>
        <p15:guide id="12" pos="4707">
          <p15:clr>
            <a:srgbClr val="EA4335"/>
          </p15:clr>
        </p15:guide>
        <p15:guide id="13" pos="5175">
          <p15:clr>
            <a:srgbClr val="EA4335"/>
          </p15:clr>
        </p15:guide>
        <p15:guide id="14" pos="7746">
          <p15:clr>
            <a:srgbClr val="EA4335"/>
          </p15:clr>
        </p15:guide>
        <p15:guide id="15" pos="8214">
          <p15:clr>
            <a:srgbClr val="EA4335"/>
          </p15:clr>
        </p15:guide>
        <p15:guide id="16" pos="8913">
          <p15:clr>
            <a:srgbClr val="EA4335"/>
          </p15:clr>
        </p15:guide>
        <p15:guide id="17" pos="498">
          <p15:clr>
            <a:srgbClr val="EA4335"/>
          </p15:clr>
        </p15:guide>
        <p15:guide id="18" pos="966">
          <p15:clr>
            <a:srgbClr val="EA4335"/>
          </p15:clr>
        </p15:guide>
        <p15:guide id="19" pos="1431">
          <p15:clr>
            <a:srgbClr val="EA4335"/>
          </p15:clr>
        </p15:guide>
        <p15:guide id="20" pos="1665">
          <p15:clr>
            <a:srgbClr val="EA4335"/>
          </p15:clr>
        </p15:guide>
        <p15:guide id="21" pos="4239">
          <p15:clr>
            <a:srgbClr val="EA4335"/>
          </p15:clr>
        </p15:guide>
        <p15:guide id="22" pos="4005">
          <p15:clr>
            <a:srgbClr val="EA4335"/>
          </p15:clr>
        </p15:guide>
        <p15:guide id="23" pos="4470">
          <p15:clr>
            <a:srgbClr val="EA4335"/>
          </p15:clr>
        </p15:guide>
        <p15:guide id="24" pos="4941">
          <p15:clr>
            <a:srgbClr val="EA4335"/>
          </p15:clr>
        </p15:guide>
        <p15:guide id="25" pos="5409">
          <p15:clr>
            <a:srgbClr val="EA4335"/>
          </p15:clr>
        </p15:guide>
        <p15:guide id="26" pos="7980">
          <p15:clr>
            <a:srgbClr val="EA4335"/>
          </p15:clr>
        </p15:guide>
        <p15:guide id="27" pos="8682">
          <p15:clr>
            <a:srgbClr val="EA4335"/>
          </p15:clr>
        </p15:guide>
        <p15:guide id="28" pos="9618">
          <p15:clr>
            <a:srgbClr val="EA4335"/>
          </p15:clr>
        </p15:guide>
        <p15:guide id="29" pos="2133">
          <p15:clr>
            <a:srgbClr val="EA4335"/>
          </p15:clr>
        </p15:guide>
        <p15:guide id="30" pos="2367">
          <p15:clr>
            <a:srgbClr val="EA4335"/>
          </p15:clr>
        </p15:guide>
        <p15:guide id="31" pos="2601">
          <p15:clr>
            <a:srgbClr val="EA4335"/>
          </p15:clr>
        </p15:guide>
        <p15:guide id="32" pos="2835">
          <p15:clr>
            <a:srgbClr val="EA4335"/>
          </p15:clr>
        </p15:guide>
        <p15:guide id="33" pos="3069">
          <p15:clr>
            <a:srgbClr val="EA4335"/>
          </p15:clr>
        </p15:guide>
        <p15:guide id="34" pos="3303">
          <p15:clr>
            <a:srgbClr val="EA4335"/>
          </p15:clr>
        </p15:guide>
        <p15:guide id="35" pos="5643">
          <p15:clr>
            <a:srgbClr val="EA4335"/>
          </p15:clr>
        </p15:guide>
        <p15:guide id="36" pos="5877">
          <p15:clr>
            <a:srgbClr val="EA4335"/>
          </p15:clr>
        </p15:guide>
        <p15:guide id="37" pos="6108">
          <p15:clr>
            <a:srgbClr val="EA4335"/>
          </p15:clr>
        </p15:guide>
        <p15:guide id="38" pos="6342">
          <p15:clr>
            <a:srgbClr val="EA4335"/>
          </p15:clr>
        </p15:guide>
        <p15:guide id="39" pos="6576">
          <p15:clr>
            <a:srgbClr val="EA4335"/>
          </p15:clr>
        </p15:guide>
        <p15:guide id="40" pos="6813">
          <p15:clr>
            <a:srgbClr val="EA4335"/>
          </p15:clr>
        </p15:guide>
        <p15:guide id="41" pos="7047">
          <p15:clr>
            <a:srgbClr val="EA4335"/>
          </p15:clr>
        </p15:guide>
        <p15:guide id="42" pos="7278">
          <p15:clr>
            <a:srgbClr val="EA4335"/>
          </p15:clr>
        </p15:guide>
        <p15:guide id="43" pos="7512">
          <p15:clr>
            <a:srgbClr val="EA4335"/>
          </p15:clr>
        </p15:guide>
        <p15:guide id="44" pos="8445">
          <p15:clr>
            <a:srgbClr val="EA4335"/>
          </p15:clr>
        </p15:guide>
        <p15:guide id="45" pos="9150">
          <p15:clr>
            <a:srgbClr val="EA4335"/>
          </p15:clr>
        </p15:guide>
        <p15:guide id="46" pos="9381">
          <p15:clr>
            <a:srgbClr val="EA4335"/>
          </p15:clr>
        </p15:guide>
        <p15:guide id="47" pos="9852">
          <p15:clr>
            <a:srgbClr val="EA4335"/>
          </p15:clr>
        </p15:guide>
        <p15:guide id="48" pos="10086">
          <p15:clr>
            <a:srgbClr val="EA4335"/>
          </p15:clr>
        </p15:guide>
        <p15:guide id="49" pos="10320">
          <p15:clr>
            <a:srgbClr val="EA4335"/>
          </p15:clr>
        </p15:guide>
        <p15:guide id="50" pos="10551">
          <p15:clr>
            <a:srgbClr val="EA4335"/>
          </p15:clr>
        </p15:guide>
        <p15:guide id="51" pos="10785">
          <p15:clr>
            <a:srgbClr val="EA4335"/>
          </p15:clr>
        </p15:guide>
        <p15:guide id="52" pos="11019">
          <p15:clr>
            <a:srgbClr val="EA4335"/>
          </p15:clr>
        </p15:guide>
        <p15:guide id="53" orient="horz" pos="480">
          <p15:clr>
            <a:srgbClr val="EA4335"/>
          </p15:clr>
        </p15:guide>
        <p15:guide id="54" orient="horz" pos="702">
          <p15:clr>
            <a:srgbClr val="EA4335"/>
          </p15:clr>
        </p15:guide>
        <p15:guide id="55" orient="horz" pos="927">
          <p15:clr>
            <a:srgbClr val="EA4335"/>
          </p15:clr>
        </p15:guide>
        <p15:guide id="56" orient="horz" pos="1146">
          <p15:clr>
            <a:srgbClr val="EA4335"/>
          </p15:clr>
        </p15:guide>
        <p15:guide id="57" orient="horz" pos="1365">
          <p15:clr>
            <a:srgbClr val="EA4335"/>
          </p15:clr>
        </p15:guide>
        <p15:guide id="58" orient="horz" pos="1587">
          <p15:clr>
            <a:srgbClr val="EA4335"/>
          </p15:clr>
        </p15:guide>
        <p15:guide id="59" orient="horz" pos="1806">
          <p15:clr>
            <a:srgbClr val="EA4335"/>
          </p15:clr>
        </p15:guide>
        <p15:guide id="60" orient="horz" pos="2028">
          <p15:clr>
            <a:srgbClr val="EA4335"/>
          </p15:clr>
        </p15:guide>
        <p15:guide id="61" orient="horz" pos="2250">
          <p15:clr>
            <a:srgbClr val="EA4335"/>
          </p15:clr>
        </p15:guide>
        <p15:guide id="62" orient="horz" pos="2469">
          <p15:clr>
            <a:srgbClr val="EA4335"/>
          </p15:clr>
        </p15:guide>
        <p15:guide id="63" orient="horz" pos="2688">
          <p15:clr>
            <a:srgbClr val="EA4335"/>
          </p15:clr>
        </p15:guide>
        <p15:guide id="64" orient="horz" pos="2907">
          <p15:clr>
            <a:srgbClr val="EA4335"/>
          </p15:clr>
        </p15:guide>
        <p15:guide id="65" orient="horz" pos="3123">
          <p15:clr>
            <a:srgbClr val="EA4335"/>
          </p15:clr>
        </p15:guide>
        <p15:guide id="66" orient="horz" pos="3351">
          <p15:clr>
            <a:srgbClr val="EA4335"/>
          </p15:clr>
        </p15:guide>
        <p15:guide id="67" orient="horz" pos="3570">
          <p15:clr>
            <a:srgbClr val="EA4335"/>
          </p15:clr>
        </p15:guide>
        <p15:guide id="68" orient="horz" pos="3789">
          <p15:clr>
            <a:srgbClr val="EA4335"/>
          </p15:clr>
        </p15:guide>
        <p15:guide id="69" orient="horz" pos="4011">
          <p15:clr>
            <a:srgbClr val="EA4335"/>
          </p15:clr>
        </p15:guide>
        <p15:guide id="70" orient="horz" pos="4230">
          <p15:clr>
            <a:srgbClr val="EA4335"/>
          </p15:clr>
        </p15:guide>
        <p15:guide id="71" orient="horz" pos="4449">
          <p15:clr>
            <a:srgbClr val="EA4335"/>
          </p15:clr>
        </p15:guide>
        <p15:guide id="72" orient="horz" pos="4671">
          <p15:clr>
            <a:srgbClr val="EA4335"/>
          </p15:clr>
        </p15:guide>
        <p15:guide id="73" orient="horz" pos="4893">
          <p15:clr>
            <a:srgbClr val="EA4335"/>
          </p15:clr>
        </p15:guide>
        <p15:guide id="74" orient="horz" pos="5112">
          <p15:clr>
            <a:srgbClr val="EA4335"/>
          </p15:clr>
        </p15:guide>
        <p15:guide id="75" orient="horz" pos="5331">
          <p15:clr>
            <a:srgbClr val="EA4335"/>
          </p15:clr>
        </p15:guide>
        <p15:guide id="76" orient="horz" pos="5553">
          <p15:clr>
            <a:srgbClr val="EA4335"/>
          </p15:clr>
        </p15:guide>
        <p15:guide id="77" orient="horz" pos="5772">
          <p15:clr>
            <a:srgbClr val="EA4335"/>
          </p15:clr>
        </p15:guide>
        <p15:guide id="78" orient="horz" pos="6213">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56.jpg"/><Relationship Id="rId4" Type="http://schemas.openxmlformats.org/officeDocument/2006/relationships/image" Target="../media/image2.png"/><Relationship Id="rId5"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17.png"/><Relationship Id="rId5" Type="http://schemas.openxmlformats.org/officeDocument/2006/relationships/image" Target="../media/image21.png"/><Relationship Id="rId6"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image" Target="../media/image26.png"/><Relationship Id="rId5" Type="http://schemas.openxmlformats.org/officeDocument/2006/relationships/image" Target="../media/image18.png"/><Relationship Id="rId6" Type="http://schemas.openxmlformats.org/officeDocument/2006/relationships/image" Target="../media/image23.png"/><Relationship Id="rId7"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12.xml"/><Relationship Id="rId3" Type="http://schemas.openxmlformats.org/officeDocument/2006/relationships/image" Target="../media/image3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3.xml"/><Relationship Id="rId3" Type="http://schemas.openxmlformats.org/officeDocument/2006/relationships/image" Target="../media/image7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15.xml"/><Relationship Id="rId3" Type="http://schemas.openxmlformats.org/officeDocument/2006/relationships/image" Target="../media/image28.png"/><Relationship Id="rId4" Type="http://schemas.openxmlformats.org/officeDocument/2006/relationships/image" Target="../media/image66.jpg"/><Relationship Id="rId5" Type="http://schemas.openxmlformats.org/officeDocument/2006/relationships/image" Target="../media/image53.jpg"/><Relationship Id="rId6" Type="http://schemas.openxmlformats.org/officeDocument/2006/relationships/image" Target="../media/image6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7.xml"/><Relationship Id="rId3" Type="http://schemas.openxmlformats.org/officeDocument/2006/relationships/image" Target="../media/image63.jp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21.xml"/><Relationship Id="rId3" Type="http://schemas.openxmlformats.org/officeDocument/2006/relationships/hyperlink" Target="https://drive.google.com/file/d/1CNS3TLLBuiuwTwpYdAe7WI8kS0ylgZHA/view?usp=drive_link" TargetMode="External"/><Relationship Id="rId4" Type="http://schemas.openxmlformats.org/officeDocument/2006/relationships/image" Target="../media/image55.jpg"/><Relationship Id="rId5" Type="http://schemas.openxmlformats.org/officeDocument/2006/relationships/hyperlink" Target="http://drive.google.com/file/d/1bGr6piq65mw9tbqZ0h-GOWTDtazFd9mA/view" TargetMode="External"/><Relationship Id="rId6"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22.xml"/><Relationship Id="rId3" Type="http://schemas.openxmlformats.org/officeDocument/2006/relationships/image" Target="../media/image5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3.xml"/><Relationship Id="rId3"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24.xml"/><Relationship Id="rId3" Type="http://schemas.openxmlformats.org/officeDocument/2006/relationships/image" Target="../media/image52.png"/><Relationship Id="rId4" Type="http://schemas.openxmlformats.org/officeDocument/2006/relationships/image" Target="../media/image43.png"/><Relationship Id="rId5"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26.xml"/><Relationship Id="rId3" Type="http://schemas.openxmlformats.org/officeDocument/2006/relationships/image" Target="../media/image41.png"/><Relationship Id="rId4" Type="http://schemas.openxmlformats.org/officeDocument/2006/relationships/image" Target="../media/image49.png"/><Relationship Id="rId5" Type="http://schemas.openxmlformats.org/officeDocument/2006/relationships/image" Target="../media/image42.png"/><Relationship Id="rId6" Type="http://schemas.openxmlformats.org/officeDocument/2006/relationships/image" Target="../media/image4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28.xml"/><Relationship Id="rId3" Type="http://schemas.openxmlformats.org/officeDocument/2006/relationships/image" Target="../media/image6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9.xml"/><Relationship Id="rId3" Type="http://schemas.openxmlformats.org/officeDocument/2006/relationships/image" Target="../media/image48.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3.xml"/><Relationship Id="rId3" Type="http://schemas.openxmlformats.org/officeDocument/2006/relationships/image" Target="../media/image3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30.xml"/><Relationship Id="rId3"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31.xml"/><Relationship Id="rId3" Type="http://schemas.openxmlformats.org/officeDocument/2006/relationships/image" Target="../media/image50.png"/><Relationship Id="rId4" Type="http://schemas.openxmlformats.org/officeDocument/2006/relationships/image" Target="../media/image54.png"/><Relationship Id="rId5" Type="http://schemas.openxmlformats.org/officeDocument/2006/relationships/image" Target="../media/image4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32.xml"/><Relationship Id="rId3" Type="http://schemas.openxmlformats.org/officeDocument/2006/relationships/image" Target="../media/image78.jpg"/><Relationship Id="rId4" Type="http://schemas.openxmlformats.org/officeDocument/2006/relationships/image" Target="../media/image67.jpg"/><Relationship Id="rId5" Type="http://schemas.openxmlformats.org/officeDocument/2006/relationships/image" Target="../media/image65.jpg"/><Relationship Id="rId6" Type="http://schemas.openxmlformats.org/officeDocument/2006/relationships/image" Target="../media/image7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33.xml"/><Relationship Id="rId3" Type="http://schemas.openxmlformats.org/officeDocument/2006/relationships/image" Target="../media/image70.jpg"/><Relationship Id="rId4" Type="http://schemas.openxmlformats.org/officeDocument/2006/relationships/image" Target="../media/image74.jpg"/><Relationship Id="rId5" Type="http://schemas.openxmlformats.org/officeDocument/2006/relationships/image" Target="../media/image8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34.xml"/><Relationship Id="rId3" Type="http://schemas.openxmlformats.org/officeDocument/2006/relationships/image" Target="../media/image4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35.xml"/><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4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36.xml"/><Relationship Id="rId3" Type="http://schemas.openxmlformats.org/officeDocument/2006/relationships/image" Target="../media/image4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37.xml"/><Relationship Id="rId3" Type="http://schemas.openxmlformats.org/officeDocument/2006/relationships/image" Target="../media/image58.pn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38.xml"/><Relationship Id="rId3" Type="http://schemas.openxmlformats.org/officeDocument/2006/relationships/image" Target="../media/image91.jpg"/><Relationship Id="rId4" Type="http://schemas.openxmlformats.org/officeDocument/2006/relationships/image" Target="../media/image72.jpg"/><Relationship Id="rId5" Type="http://schemas.openxmlformats.org/officeDocument/2006/relationships/image" Target="../media/image7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39.xml"/><Relationship Id="rId3" Type="http://schemas.openxmlformats.org/officeDocument/2006/relationships/image" Target="../media/image4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4.xml"/><Relationship Id="rId3" Type="http://schemas.openxmlformats.org/officeDocument/2006/relationships/image" Target="../media/image40.jpg"/><Relationship Id="rId4" Type="http://schemas.openxmlformats.org/officeDocument/2006/relationships/image" Target="../media/image27.jpg"/><Relationship Id="rId5" Type="http://schemas.openxmlformats.org/officeDocument/2006/relationships/image" Target="../media/image36.jpg"/><Relationship Id="rId6" Type="http://schemas.openxmlformats.org/officeDocument/2006/relationships/image" Target="../media/image51.jpg"/><Relationship Id="rId7" Type="http://schemas.openxmlformats.org/officeDocument/2006/relationships/image" Target="../media/image61.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40.xml"/><Relationship Id="rId3" Type="http://schemas.openxmlformats.org/officeDocument/2006/relationships/image" Target="../media/image68.png"/><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41.xml"/><Relationship Id="rId3" Type="http://schemas.openxmlformats.org/officeDocument/2006/relationships/image" Target="../media/image8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43.xml"/><Relationship Id="rId3" Type="http://schemas.openxmlformats.org/officeDocument/2006/relationships/image" Target="../media/image81.jpg"/><Relationship Id="rId4" Type="http://schemas.openxmlformats.org/officeDocument/2006/relationships/image" Target="../media/image93.jpg"/><Relationship Id="rId5" Type="http://schemas.openxmlformats.org/officeDocument/2006/relationships/image" Target="../media/image9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44.xml"/><Relationship Id="rId3" Type="http://schemas.openxmlformats.org/officeDocument/2006/relationships/image" Target="../media/image7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45.xml"/><Relationship Id="rId3" Type="http://schemas.openxmlformats.org/officeDocument/2006/relationships/image" Target="../media/image69.png"/><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46.xml"/><Relationship Id="rId3" Type="http://schemas.openxmlformats.org/officeDocument/2006/relationships/image" Target="../media/image9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47.xml"/><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2.png"/><Relationship Id="rId6" Type="http://schemas.openxmlformats.org/officeDocument/2006/relationships/image" Target="../media/image86.png"/><Relationship Id="rId7" Type="http://schemas.openxmlformats.org/officeDocument/2006/relationships/image" Target="../media/image8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49.xml"/><Relationship Id="rId3" Type="http://schemas.openxmlformats.org/officeDocument/2006/relationships/image" Target="../media/image90.png"/><Relationship Id="rId4" Type="http://schemas.openxmlformats.org/officeDocument/2006/relationships/image" Target="../media/image84.png"/><Relationship Id="rId5" Type="http://schemas.openxmlformats.org/officeDocument/2006/relationships/image" Target="../media/image83.png"/><Relationship Id="rId6" Type="http://schemas.openxmlformats.org/officeDocument/2006/relationships/image" Target="../media/image8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5.xml"/><Relationship Id="rId3" Type="http://schemas.openxmlformats.org/officeDocument/2006/relationships/image" Target="../media/image47.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50.xml"/><Relationship Id="rId3" Type="http://schemas.openxmlformats.org/officeDocument/2006/relationships/image" Target="../media/image96.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7.xml"/><Relationship Id="rId3" Type="http://schemas.openxmlformats.org/officeDocument/2006/relationships/image" Target="../media/image94.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59.xml"/><Relationship Id="rId3" Type="http://schemas.openxmlformats.org/officeDocument/2006/relationships/image" Target="../media/image15.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xml"/><Relationship Id="rId3" Type="http://schemas.openxmlformats.org/officeDocument/2006/relationships/image" Target="../media/image25.png"/><Relationship Id="rId4" Type="http://schemas.openxmlformats.org/officeDocument/2006/relationships/image" Target="../media/image24.png"/><Relationship Id="rId5" Type="http://schemas.openxmlformats.org/officeDocument/2006/relationships/image" Target="../media/image19.png"/><Relationship Id="rId6" Type="http://schemas.openxmlformats.org/officeDocument/2006/relationships/image" Target="../media/image32.png"/><Relationship Id="rId7"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9.xml"/><Relationship Id="rId3"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7" name="Shape 917"/>
        <p:cNvGrpSpPr/>
        <p:nvPr/>
      </p:nvGrpSpPr>
      <p:grpSpPr>
        <a:xfrm>
          <a:off x="0" y="0"/>
          <a:ext cx="0" cy="0"/>
          <a:chOff x="0" y="0"/>
          <a:chExt cx="0" cy="0"/>
        </a:xfrm>
      </p:grpSpPr>
      <p:pic>
        <p:nvPicPr>
          <p:cNvPr id="918" name="Google Shape;918;p109" title="8973.jpg"/>
          <p:cNvPicPr preferRelativeResize="0"/>
          <p:nvPr/>
        </p:nvPicPr>
        <p:blipFill rotWithShape="1">
          <a:blip r:embed="rId3">
            <a:alphaModFix/>
          </a:blip>
          <a:srcRect b="0" l="0" r="0" t="15605"/>
          <a:stretch/>
        </p:blipFill>
        <p:spPr>
          <a:xfrm>
            <a:off x="0" y="3"/>
            <a:ext cx="18288000" cy="10287001"/>
          </a:xfrm>
          <a:prstGeom prst="rect">
            <a:avLst/>
          </a:prstGeom>
          <a:noFill/>
          <a:ln>
            <a:noFill/>
          </a:ln>
        </p:spPr>
      </p:pic>
      <p:sp>
        <p:nvSpPr>
          <p:cNvPr id="919" name="Google Shape;919;p109"/>
          <p:cNvSpPr/>
          <p:nvPr/>
        </p:nvSpPr>
        <p:spPr>
          <a:xfrm>
            <a:off x="0" y="0"/>
            <a:ext cx="18288000" cy="10287000"/>
          </a:xfrm>
          <a:prstGeom prst="rect">
            <a:avLst/>
          </a:prstGeom>
          <a:solidFill>
            <a:srgbClr val="000000">
              <a:alpha val="3861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920" name="Google Shape;920;p109"/>
          <p:cNvSpPr txBox="1"/>
          <p:nvPr>
            <p:ph type="ctrTitle"/>
          </p:nvPr>
        </p:nvSpPr>
        <p:spPr>
          <a:xfrm>
            <a:off x="790575" y="3694741"/>
            <a:ext cx="7796100" cy="3324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solidFill>
                  <a:schemeClr val="accent4"/>
                </a:solidFill>
              </a:rPr>
              <a:t>Comprendre l'IA </a:t>
            </a:r>
            <a:endParaRPr>
              <a:solidFill>
                <a:schemeClr val="accent4"/>
              </a:solidFill>
            </a:endParaRPr>
          </a:p>
          <a:p>
            <a:pPr indent="0" lvl="0" marL="0" rtl="0" algn="l">
              <a:spcBef>
                <a:spcPts val="0"/>
              </a:spcBef>
              <a:spcAft>
                <a:spcPts val="0"/>
              </a:spcAft>
              <a:buNone/>
            </a:pPr>
            <a:r>
              <a:rPr lang="en">
                <a:solidFill>
                  <a:schemeClr val="accent4"/>
                </a:solidFill>
              </a:rPr>
              <a:t>Dans Votre Vie</a:t>
            </a:r>
            <a:endParaRPr>
              <a:solidFill>
                <a:schemeClr val="accent4"/>
              </a:solidFill>
            </a:endParaRPr>
          </a:p>
          <a:p>
            <a:pPr indent="0" lvl="0" marL="0" rtl="0" algn="l">
              <a:spcBef>
                <a:spcPts val="0"/>
              </a:spcBef>
              <a:spcAft>
                <a:spcPts val="0"/>
              </a:spcAft>
              <a:buNone/>
            </a:pPr>
            <a:r>
              <a:rPr lang="en">
                <a:solidFill>
                  <a:schemeClr val="accent4"/>
                </a:solidFill>
              </a:rPr>
              <a:t>Quotidienne</a:t>
            </a:r>
            <a:endParaRPr>
              <a:solidFill>
                <a:schemeClr val="accent4"/>
              </a:solidFill>
            </a:endParaRPr>
          </a:p>
        </p:txBody>
      </p:sp>
      <p:sp>
        <p:nvSpPr>
          <p:cNvPr id="921" name="Google Shape;921;p109"/>
          <p:cNvSpPr txBox="1"/>
          <p:nvPr>
            <p:ph idx="4" type="subTitle"/>
          </p:nvPr>
        </p:nvSpPr>
        <p:spPr>
          <a:xfrm>
            <a:off x="790565" y="7136389"/>
            <a:ext cx="119649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0" lang="en">
                <a:solidFill>
                  <a:schemeClr val="accent4"/>
                </a:solidFill>
              </a:rPr>
              <a:t>Pour les Adultes de 18 à 35 Ans</a:t>
            </a:r>
            <a:endParaRPr b="0">
              <a:solidFill>
                <a:schemeClr val="accent4"/>
              </a:solidFill>
            </a:endParaRPr>
          </a:p>
        </p:txBody>
      </p:sp>
      <p:sp>
        <p:nvSpPr>
          <p:cNvPr id="922" name="Google Shape;922;p109"/>
          <p:cNvSpPr txBox="1"/>
          <p:nvPr>
            <p:ph idx="1" type="subTitle"/>
          </p:nvPr>
        </p:nvSpPr>
        <p:spPr>
          <a:xfrm>
            <a:off x="790565" y="8942832"/>
            <a:ext cx="2811900" cy="694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accent4"/>
                </a:solidFill>
              </a:rPr>
              <a:t>60 Minutes</a:t>
            </a:r>
            <a:endParaRPr>
              <a:solidFill>
                <a:schemeClr val="accent4"/>
              </a:solidFill>
            </a:endParaRPr>
          </a:p>
        </p:txBody>
      </p:sp>
      <p:sp>
        <p:nvSpPr>
          <p:cNvPr id="923" name="Google Shape;923;p109"/>
          <p:cNvSpPr txBox="1"/>
          <p:nvPr>
            <p:ph idx="2" type="subTitle"/>
          </p:nvPr>
        </p:nvSpPr>
        <p:spPr>
          <a:xfrm>
            <a:off x="4317205" y="8942832"/>
            <a:ext cx="2811900" cy="694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accent4"/>
                </a:solidFill>
              </a:rPr>
              <a:t>4 Modules Interactifs</a:t>
            </a:r>
            <a:endParaRPr>
              <a:solidFill>
                <a:schemeClr val="accent4"/>
              </a:solidFill>
            </a:endParaRPr>
          </a:p>
        </p:txBody>
      </p:sp>
      <p:pic>
        <p:nvPicPr>
          <p:cNvPr id="924" name="Google Shape;924;p109" title="Meta_Lockup_MonoWhite_RGB.png"/>
          <p:cNvPicPr preferRelativeResize="0"/>
          <p:nvPr/>
        </p:nvPicPr>
        <p:blipFill rotWithShape="1">
          <a:blip r:embed="rId4">
            <a:alphaModFix/>
          </a:blip>
          <a:srcRect b="70" l="0" r="0" t="80"/>
          <a:stretch/>
        </p:blipFill>
        <p:spPr>
          <a:xfrm>
            <a:off x="14565705" y="8635125"/>
            <a:ext cx="1822131" cy="783522"/>
          </a:xfrm>
          <a:prstGeom prst="rect">
            <a:avLst/>
          </a:prstGeom>
          <a:noFill/>
          <a:ln>
            <a:noFill/>
          </a:ln>
        </p:spPr>
      </p:pic>
      <p:pic>
        <p:nvPicPr>
          <p:cNvPr id="925" name="Google Shape;925;p109"/>
          <p:cNvPicPr preferRelativeResize="0"/>
          <p:nvPr/>
        </p:nvPicPr>
        <p:blipFill>
          <a:blip r:embed="rId5">
            <a:alphaModFix/>
          </a:blip>
          <a:stretch>
            <a:fillRect/>
          </a:stretch>
        </p:blipFill>
        <p:spPr>
          <a:xfrm>
            <a:off x="16553519" y="8892613"/>
            <a:ext cx="1138305" cy="26855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8" name="Shape 1048"/>
        <p:cNvGrpSpPr/>
        <p:nvPr/>
      </p:nvGrpSpPr>
      <p:grpSpPr>
        <a:xfrm>
          <a:off x="0" y="0"/>
          <a:ext cx="0" cy="0"/>
          <a:chOff x="0" y="0"/>
          <a:chExt cx="0" cy="0"/>
        </a:xfrm>
      </p:grpSpPr>
      <p:sp>
        <p:nvSpPr>
          <p:cNvPr id="1049" name="Google Shape;1049;p118"/>
          <p:cNvSpPr/>
          <p:nvPr/>
        </p:nvSpPr>
        <p:spPr>
          <a:xfrm>
            <a:off x="13409260" y="2867513"/>
            <a:ext cx="3337800" cy="4547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050" name="Google Shape;1050;p118"/>
          <p:cNvSpPr/>
          <p:nvPr/>
        </p:nvSpPr>
        <p:spPr>
          <a:xfrm>
            <a:off x="9328857" y="2867513"/>
            <a:ext cx="3337800" cy="4547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051" name="Google Shape;1051;p118"/>
          <p:cNvSpPr/>
          <p:nvPr/>
        </p:nvSpPr>
        <p:spPr>
          <a:xfrm>
            <a:off x="5248216" y="2867513"/>
            <a:ext cx="3337800" cy="4547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052" name="Google Shape;1052;p118"/>
          <p:cNvSpPr/>
          <p:nvPr/>
        </p:nvSpPr>
        <p:spPr>
          <a:xfrm>
            <a:off x="1167588" y="2867513"/>
            <a:ext cx="3337800" cy="4547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053" name="Google Shape;1053;p118"/>
          <p:cNvSpPr/>
          <p:nvPr/>
        </p:nvSpPr>
        <p:spPr>
          <a:xfrm>
            <a:off x="1167600" y="2869638"/>
            <a:ext cx="3337800" cy="4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054" name="Google Shape;1054;p118"/>
          <p:cNvSpPr txBox="1"/>
          <p:nvPr>
            <p:ph type="title"/>
          </p:nvPr>
        </p:nvSpPr>
        <p:spPr>
          <a:xfrm>
            <a:off x="1537457" y="1787188"/>
            <a:ext cx="18096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t>Étape 1</a:t>
            </a:r>
            <a:endParaRPr sz="3000"/>
          </a:p>
        </p:txBody>
      </p:sp>
      <p:sp>
        <p:nvSpPr>
          <p:cNvPr id="1055" name="Google Shape;1055;p118"/>
          <p:cNvSpPr txBox="1"/>
          <p:nvPr>
            <p:ph idx="3" type="title"/>
          </p:nvPr>
        </p:nvSpPr>
        <p:spPr>
          <a:xfrm>
            <a:off x="5743691" y="1787181"/>
            <a:ext cx="18096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t>Étape 2</a:t>
            </a:r>
            <a:endParaRPr sz="3000"/>
          </a:p>
        </p:txBody>
      </p:sp>
      <p:sp>
        <p:nvSpPr>
          <p:cNvPr id="1056" name="Google Shape;1056;p118"/>
          <p:cNvSpPr txBox="1"/>
          <p:nvPr>
            <p:ph idx="5" type="title"/>
          </p:nvPr>
        </p:nvSpPr>
        <p:spPr>
          <a:xfrm>
            <a:off x="9576581" y="1787181"/>
            <a:ext cx="18096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t>Étape 3</a:t>
            </a:r>
            <a:endParaRPr sz="3000"/>
          </a:p>
        </p:txBody>
      </p:sp>
      <p:sp>
        <p:nvSpPr>
          <p:cNvPr id="1057" name="Google Shape;1057;p118"/>
          <p:cNvSpPr txBox="1"/>
          <p:nvPr>
            <p:ph idx="7" type="title"/>
          </p:nvPr>
        </p:nvSpPr>
        <p:spPr>
          <a:xfrm>
            <a:off x="13782820" y="1787181"/>
            <a:ext cx="18096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t>Étape 4</a:t>
            </a:r>
            <a:endParaRPr sz="3000"/>
          </a:p>
        </p:txBody>
      </p:sp>
      <p:sp>
        <p:nvSpPr>
          <p:cNvPr id="1058" name="Google Shape;1058;p118"/>
          <p:cNvSpPr txBox="1"/>
          <p:nvPr>
            <p:ph idx="1" type="body"/>
          </p:nvPr>
        </p:nvSpPr>
        <p:spPr>
          <a:xfrm>
            <a:off x="1537450" y="4984549"/>
            <a:ext cx="2503800" cy="15135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0"/>
              </a:spcAft>
              <a:buNone/>
            </a:pPr>
            <a:r>
              <a:rPr b="1" lang="en"/>
              <a:t>Apprendre à partir d’Exemples</a:t>
            </a:r>
            <a:endParaRPr b="1"/>
          </a:p>
          <a:p>
            <a:pPr indent="0" lvl="0" marL="0" rtl="0" algn="l">
              <a:lnSpc>
                <a:spcPct val="100000"/>
              </a:lnSpc>
              <a:spcBef>
                <a:spcPts val="1000"/>
              </a:spcBef>
              <a:spcAft>
                <a:spcPts val="1000"/>
              </a:spcAft>
              <a:buNone/>
            </a:pPr>
            <a:r>
              <a:rPr lang="en"/>
              <a:t>Comme étudier des milliers d’images, de textes ou de sons.</a:t>
            </a:r>
            <a:endParaRPr/>
          </a:p>
        </p:txBody>
      </p:sp>
      <p:sp>
        <p:nvSpPr>
          <p:cNvPr id="1059" name="Google Shape;1059;p118"/>
          <p:cNvSpPr txBox="1"/>
          <p:nvPr>
            <p:ph idx="1" type="body"/>
          </p:nvPr>
        </p:nvSpPr>
        <p:spPr>
          <a:xfrm>
            <a:off x="5743688" y="4984549"/>
            <a:ext cx="2503800" cy="15135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0"/>
              </a:spcAft>
              <a:buNone/>
            </a:pPr>
            <a:r>
              <a:rPr b="1" lang="en"/>
              <a:t>S’Entraîner et s’Améliorer</a:t>
            </a:r>
            <a:endParaRPr b="1"/>
          </a:p>
          <a:p>
            <a:pPr indent="0" lvl="0" marL="0" rtl="0" algn="l">
              <a:lnSpc>
                <a:spcPct val="100000"/>
              </a:lnSpc>
              <a:spcBef>
                <a:spcPts val="1000"/>
              </a:spcBef>
              <a:spcAft>
                <a:spcPts val="1000"/>
              </a:spcAft>
              <a:buNone/>
            </a:pPr>
            <a:r>
              <a:rPr lang="en"/>
              <a:t>Elle essaie encore et encore, s’améliorant à chaque fois.</a:t>
            </a:r>
            <a:endParaRPr/>
          </a:p>
        </p:txBody>
      </p:sp>
      <p:sp>
        <p:nvSpPr>
          <p:cNvPr id="1060" name="Google Shape;1060;p118"/>
          <p:cNvSpPr txBox="1"/>
          <p:nvPr>
            <p:ph idx="1" type="body"/>
          </p:nvPr>
        </p:nvSpPr>
        <p:spPr>
          <a:xfrm>
            <a:off x="9576575" y="4984550"/>
            <a:ext cx="2718000" cy="15135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0"/>
              </a:spcAft>
              <a:buNone/>
            </a:pPr>
            <a:r>
              <a:rPr b="1" lang="en"/>
              <a:t>Faire des Prédictions ou Prendre des Décisions</a:t>
            </a:r>
            <a:endParaRPr b="1"/>
          </a:p>
          <a:p>
            <a:pPr indent="0" lvl="0" marL="0" rtl="0" algn="l">
              <a:lnSpc>
                <a:spcPct val="100000"/>
              </a:lnSpc>
              <a:spcBef>
                <a:spcPts val="1000"/>
              </a:spcBef>
              <a:spcAft>
                <a:spcPts val="1000"/>
              </a:spcAft>
              <a:buNone/>
            </a:pPr>
            <a:r>
              <a:rPr lang="en"/>
              <a:t>Elle devine, répond ou résout en fonction de ce qu’elle a appris.</a:t>
            </a:r>
            <a:endParaRPr/>
          </a:p>
        </p:txBody>
      </p:sp>
      <p:sp>
        <p:nvSpPr>
          <p:cNvPr id="1061" name="Google Shape;1061;p118"/>
          <p:cNvSpPr txBox="1"/>
          <p:nvPr>
            <p:ph idx="1" type="body"/>
          </p:nvPr>
        </p:nvSpPr>
        <p:spPr>
          <a:xfrm>
            <a:off x="13782837" y="4984537"/>
            <a:ext cx="2718000" cy="15135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0"/>
              </a:spcAft>
              <a:buNone/>
            </a:pPr>
            <a:r>
              <a:rPr b="1" lang="en"/>
              <a:t>Accélérer Vos Tâches</a:t>
            </a:r>
            <a:endParaRPr b="1"/>
          </a:p>
          <a:p>
            <a:pPr indent="0" lvl="0" marL="0" rtl="0" algn="l">
              <a:lnSpc>
                <a:spcPct val="100000"/>
              </a:lnSpc>
              <a:spcBef>
                <a:spcPts val="1000"/>
              </a:spcBef>
              <a:spcAft>
                <a:spcPts val="1000"/>
              </a:spcAft>
              <a:buNone/>
            </a:pPr>
            <a:r>
              <a:rPr lang="en"/>
              <a:t>Des suggestions à l’automatisation, l’IA facilite les tâches quotidiennes.</a:t>
            </a:r>
            <a:endParaRPr/>
          </a:p>
        </p:txBody>
      </p:sp>
      <p:sp>
        <p:nvSpPr>
          <p:cNvPr id="1062" name="Google Shape;1062;p118"/>
          <p:cNvSpPr/>
          <p:nvPr/>
        </p:nvSpPr>
        <p:spPr>
          <a:xfrm>
            <a:off x="5248225" y="2869638"/>
            <a:ext cx="3337800" cy="4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063" name="Google Shape;1063;p118"/>
          <p:cNvSpPr/>
          <p:nvPr/>
        </p:nvSpPr>
        <p:spPr>
          <a:xfrm>
            <a:off x="9328738" y="2869638"/>
            <a:ext cx="3337800" cy="4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064" name="Google Shape;1064;p118"/>
          <p:cNvSpPr/>
          <p:nvPr/>
        </p:nvSpPr>
        <p:spPr>
          <a:xfrm>
            <a:off x="13409463" y="2869638"/>
            <a:ext cx="3337800" cy="4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065" name="Google Shape;1065;p118"/>
          <p:cNvSpPr txBox="1"/>
          <p:nvPr>
            <p:ph idx="2" type="subTitle"/>
          </p:nvPr>
        </p:nvSpPr>
        <p:spPr>
          <a:xfrm>
            <a:off x="429768" y="429768"/>
            <a:ext cx="4928700" cy="3474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accent5"/>
              </a:buClr>
              <a:buSzPts val="1100"/>
              <a:buFont typeface="Arial"/>
              <a:buNone/>
            </a:pPr>
            <a:r>
              <a:rPr lang="en" sz="1000"/>
              <a:t>INTERAGIR AVEC L’IA</a:t>
            </a:r>
            <a:endParaRPr sz="1000"/>
          </a:p>
        </p:txBody>
      </p:sp>
      <p:pic>
        <p:nvPicPr>
          <p:cNvPr id="1066" name="Google Shape;1066;p118" title="Asset 41.png"/>
          <p:cNvPicPr preferRelativeResize="0"/>
          <p:nvPr/>
        </p:nvPicPr>
        <p:blipFill>
          <a:blip r:embed="rId3">
            <a:alphaModFix/>
          </a:blip>
          <a:stretch>
            <a:fillRect/>
          </a:stretch>
        </p:blipFill>
        <p:spPr>
          <a:xfrm>
            <a:off x="13769467" y="3991233"/>
            <a:ext cx="399043" cy="681932"/>
          </a:xfrm>
          <a:prstGeom prst="rect">
            <a:avLst/>
          </a:prstGeom>
          <a:noFill/>
          <a:ln>
            <a:noFill/>
          </a:ln>
        </p:spPr>
      </p:pic>
      <p:pic>
        <p:nvPicPr>
          <p:cNvPr id="1067" name="Google Shape;1067;p118" title="Asset 42.png"/>
          <p:cNvPicPr preferRelativeResize="0"/>
          <p:nvPr/>
        </p:nvPicPr>
        <p:blipFill>
          <a:blip r:embed="rId4">
            <a:alphaModFix/>
          </a:blip>
          <a:stretch>
            <a:fillRect/>
          </a:stretch>
        </p:blipFill>
        <p:spPr>
          <a:xfrm>
            <a:off x="9636425" y="3919550"/>
            <a:ext cx="672571" cy="681950"/>
          </a:xfrm>
          <a:prstGeom prst="rect">
            <a:avLst/>
          </a:prstGeom>
          <a:noFill/>
          <a:ln>
            <a:noFill/>
          </a:ln>
        </p:spPr>
      </p:pic>
      <p:pic>
        <p:nvPicPr>
          <p:cNvPr id="1068" name="Google Shape;1068;p118" title="Asset 43.png"/>
          <p:cNvPicPr preferRelativeResize="0"/>
          <p:nvPr/>
        </p:nvPicPr>
        <p:blipFill>
          <a:blip r:embed="rId5">
            <a:alphaModFix/>
          </a:blip>
          <a:stretch>
            <a:fillRect/>
          </a:stretch>
        </p:blipFill>
        <p:spPr>
          <a:xfrm>
            <a:off x="5683339" y="3911862"/>
            <a:ext cx="825326" cy="710679"/>
          </a:xfrm>
          <a:prstGeom prst="rect">
            <a:avLst/>
          </a:prstGeom>
          <a:noFill/>
          <a:ln>
            <a:noFill/>
          </a:ln>
        </p:spPr>
      </p:pic>
      <p:pic>
        <p:nvPicPr>
          <p:cNvPr id="1069" name="Google Shape;1069;p118" title="Asset 44.png"/>
          <p:cNvPicPr preferRelativeResize="0"/>
          <p:nvPr/>
        </p:nvPicPr>
        <p:blipFill>
          <a:blip r:embed="rId6">
            <a:alphaModFix/>
          </a:blip>
          <a:stretch>
            <a:fillRect/>
          </a:stretch>
        </p:blipFill>
        <p:spPr>
          <a:xfrm>
            <a:off x="1551200" y="3866250"/>
            <a:ext cx="627450" cy="801250"/>
          </a:xfrm>
          <a:prstGeom prst="rect">
            <a:avLst/>
          </a:prstGeom>
          <a:noFill/>
          <a:ln>
            <a:noFill/>
          </a:ln>
        </p:spPr>
      </p:pic>
      <p:sp>
        <p:nvSpPr>
          <p:cNvPr id="1070" name="Google Shape;1070;p118"/>
          <p:cNvSpPr txBox="1"/>
          <p:nvPr>
            <p:ph idx="9"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Comprendre l'IA dans votre vie quotidienne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074" name="Shape 1074"/>
        <p:cNvGrpSpPr/>
        <p:nvPr/>
      </p:nvGrpSpPr>
      <p:grpSpPr>
        <a:xfrm>
          <a:off x="0" y="0"/>
          <a:ext cx="0" cy="0"/>
          <a:chOff x="0" y="0"/>
          <a:chExt cx="0" cy="0"/>
        </a:xfrm>
      </p:grpSpPr>
      <p:sp>
        <p:nvSpPr>
          <p:cNvPr id="1075" name="Google Shape;1075;p119"/>
          <p:cNvSpPr/>
          <p:nvPr/>
        </p:nvSpPr>
        <p:spPr>
          <a:xfrm>
            <a:off x="800875" y="2519375"/>
            <a:ext cx="4818900" cy="3150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076" name="Google Shape;1076;p119"/>
          <p:cNvSpPr txBox="1"/>
          <p:nvPr>
            <p:ph type="title"/>
          </p:nvPr>
        </p:nvSpPr>
        <p:spPr>
          <a:xfrm>
            <a:off x="1170725" y="3224225"/>
            <a:ext cx="3334500" cy="702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b="1" lang="en" sz="1800">
                <a:solidFill>
                  <a:schemeClr val="accent4"/>
                </a:solidFill>
                <a:latin typeface="Optimistic Display"/>
                <a:ea typeface="Optimistic Display"/>
                <a:cs typeface="Optimistic Display"/>
                <a:sym typeface="Optimistic Display"/>
              </a:rPr>
              <a:t>Apprentissage Automatique</a:t>
            </a:r>
            <a:endParaRPr b="1" sz="1800">
              <a:solidFill>
                <a:schemeClr val="accent4"/>
              </a:solidFill>
              <a:latin typeface="Optimistic Display"/>
              <a:ea typeface="Optimistic Display"/>
              <a:cs typeface="Optimistic Display"/>
              <a:sym typeface="Optimistic Display"/>
            </a:endParaRPr>
          </a:p>
        </p:txBody>
      </p:sp>
      <p:sp>
        <p:nvSpPr>
          <p:cNvPr id="1077" name="Google Shape;1077;p119"/>
          <p:cNvSpPr txBox="1"/>
          <p:nvPr>
            <p:ph idx="1" type="body"/>
          </p:nvPr>
        </p:nvSpPr>
        <p:spPr>
          <a:xfrm>
            <a:off x="1170725" y="4007975"/>
            <a:ext cx="4077600" cy="1465500"/>
          </a:xfrm>
          <a:prstGeom prst="rect">
            <a:avLst/>
          </a:prstGeom>
        </p:spPr>
        <p:txBody>
          <a:bodyPr anchorCtr="0" anchor="t" bIns="0" lIns="0" spcFirstLastPara="1" rIns="0" wrap="square" tIns="0">
            <a:spAutoFit/>
          </a:bodyPr>
          <a:lstStyle/>
          <a:p>
            <a:pPr indent="0" lvl="0" marL="0" rtl="0" algn="l">
              <a:lnSpc>
                <a:spcPct val="115000"/>
              </a:lnSpc>
              <a:spcBef>
                <a:spcPts val="0"/>
              </a:spcBef>
              <a:spcAft>
                <a:spcPts val="1000"/>
              </a:spcAft>
              <a:buNone/>
            </a:pPr>
            <a:r>
              <a:rPr lang="en" sz="1700">
                <a:solidFill>
                  <a:schemeClr val="accent4"/>
                </a:solidFill>
              </a:rPr>
              <a:t>Une méthode grâce à laquelle les ordinateurs apprennent des modèles à partir de données afin de prendre des décisions ou faire des prédictions, sans être explicitement programmés.</a:t>
            </a:r>
            <a:endParaRPr sz="1700">
              <a:solidFill>
                <a:schemeClr val="accent4"/>
              </a:solidFill>
            </a:endParaRPr>
          </a:p>
        </p:txBody>
      </p:sp>
      <p:sp>
        <p:nvSpPr>
          <p:cNvPr id="1078" name="Google Shape;1078;p119"/>
          <p:cNvSpPr txBox="1"/>
          <p:nvPr>
            <p:ph idx="2" type="subTitle"/>
          </p:nvPr>
        </p:nvSpPr>
        <p:spPr>
          <a:xfrm>
            <a:off x="429768" y="429768"/>
            <a:ext cx="4928700" cy="3474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accent5"/>
              </a:buClr>
              <a:buSzPts val="1100"/>
              <a:buFont typeface="Arial"/>
              <a:buNone/>
            </a:pPr>
            <a:r>
              <a:rPr lang="en" sz="1000"/>
              <a:t>INTERAGIR AVEC L’IA</a:t>
            </a:r>
            <a:endParaRPr sz="1000"/>
          </a:p>
        </p:txBody>
      </p:sp>
      <p:sp>
        <p:nvSpPr>
          <p:cNvPr id="1079" name="Google Shape;1079;p119"/>
          <p:cNvSpPr/>
          <p:nvPr/>
        </p:nvSpPr>
        <p:spPr>
          <a:xfrm>
            <a:off x="800875" y="6019800"/>
            <a:ext cx="4818900" cy="3150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080" name="Google Shape;1080;p119"/>
          <p:cNvSpPr txBox="1"/>
          <p:nvPr>
            <p:ph type="title"/>
          </p:nvPr>
        </p:nvSpPr>
        <p:spPr>
          <a:xfrm>
            <a:off x="1170725" y="6724650"/>
            <a:ext cx="3334500" cy="702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b="1" lang="en" sz="1800">
                <a:solidFill>
                  <a:schemeClr val="accent4"/>
                </a:solidFill>
                <a:latin typeface="Optimistic Display"/>
                <a:ea typeface="Optimistic Display"/>
                <a:cs typeface="Optimistic Display"/>
                <a:sym typeface="Optimistic Display"/>
              </a:rPr>
              <a:t>Réseaux de Neurones</a:t>
            </a:r>
            <a:endParaRPr b="1" sz="1800">
              <a:solidFill>
                <a:schemeClr val="accent4"/>
              </a:solidFill>
              <a:latin typeface="Optimistic Display"/>
              <a:ea typeface="Optimistic Display"/>
              <a:cs typeface="Optimistic Display"/>
              <a:sym typeface="Optimistic Display"/>
            </a:endParaRPr>
          </a:p>
        </p:txBody>
      </p:sp>
      <p:sp>
        <p:nvSpPr>
          <p:cNvPr id="1081" name="Google Shape;1081;p119"/>
          <p:cNvSpPr txBox="1"/>
          <p:nvPr>
            <p:ph idx="1" type="body"/>
          </p:nvPr>
        </p:nvSpPr>
        <p:spPr>
          <a:xfrm>
            <a:off x="1170725" y="7508400"/>
            <a:ext cx="4187700" cy="1465500"/>
          </a:xfrm>
          <a:prstGeom prst="rect">
            <a:avLst/>
          </a:prstGeom>
        </p:spPr>
        <p:txBody>
          <a:bodyPr anchorCtr="0" anchor="t" bIns="0" lIns="0" spcFirstLastPara="1" rIns="0" wrap="square" tIns="0">
            <a:spAutoFit/>
          </a:bodyPr>
          <a:lstStyle/>
          <a:p>
            <a:pPr indent="0" lvl="0" marL="0" rtl="0" algn="l">
              <a:lnSpc>
                <a:spcPct val="115000"/>
              </a:lnSpc>
              <a:spcBef>
                <a:spcPts val="0"/>
              </a:spcBef>
              <a:spcAft>
                <a:spcPts val="1000"/>
              </a:spcAft>
              <a:buNone/>
            </a:pPr>
            <a:r>
              <a:rPr lang="en" sz="1700">
                <a:solidFill>
                  <a:schemeClr val="accent4"/>
                </a:solidFill>
              </a:rPr>
              <a:t>Des systèmes informatiques inspirés du cerveau humain qui traitent l’information à travers plusieurs couches afin de reconnaître des modèles et faire des prédictions.</a:t>
            </a:r>
            <a:endParaRPr sz="1700">
              <a:solidFill>
                <a:schemeClr val="accent4"/>
              </a:solidFill>
            </a:endParaRPr>
          </a:p>
        </p:txBody>
      </p:sp>
      <p:sp>
        <p:nvSpPr>
          <p:cNvPr id="1082" name="Google Shape;1082;p119"/>
          <p:cNvSpPr/>
          <p:nvPr/>
        </p:nvSpPr>
        <p:spPr>
          <a:xfrm>
            <a:off x="5991225" y="2519375"/>
            <a:ext cx="4818900" cy="3150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083" name="Google Shape;1083;p119"/>
          <p:cNvSpPr txBox="1"/>
          <p:nvPr>
            <p:ph type="title"/>
          </p:nvPr>
        </p:nvSpPr>
        <p:spPr>
          <a:xfrm>
            <a:off x="6361075" y="3224225"/>
            <a:ext cx="4077600" cy="702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b="1" lang="en" sz="1800">
                <a:solidFill>
                  <a:schemeClr val="accent4"/>
                </a:solidFill>
                <a:latin typeface="Optimistic Display"/>
                <a:ea typeface="Optimistic Display"/>
                <a:cs typeface="Optimistic Display"/>
                <a:sym typeface="Optimistic Display"/>
              </a:rPr>
              <a:t>Traitement du Langage Naturel (TLN)</a:t>
            </a:r>
            <a:endParaRPr b="1" sz="1800">
              <a:solidFill>
                <a:schemeClr val="accent4"/>
              </a:solidFill>
              <a:latin typeface="Optimistic Display"/>
              <a:ea typeface="Optimistic Display"/>
              <a:cs typeface="Optimistic Display"/>
              <a:sym typeface="Optimistic Display"/>
            </a:endParaRPr>
          </a:p>
        </p:txBody>
      </p:sp>
      <p:sp>
        <p:nvSpPr>
          <p:cNvPr id="1084" name="Google Shape;1084;p119"/>
          <p:cNvSpPr txBox="1"/>
          <p:nvPr>
            <p:ph idx="1" type="body"/>
          </p:nvPr>
        </p:nvSpPr>
        <p:spPr>
          <a:xfrm>
            <a:off x="6361075" y="4007975"/>
            <a:ext cx="4077600" cy="1292700"/>
          </a:xfrm>
          <a:prstGeom prst="rect">
            <a:avLst/>
          </a:prstGeom>
        </p:spPr>
        <p:txBody>
          <a:bodyPr anchorCtr="0" anchor="t" bIns="0" lIns="0" spcFirstLastPara="1" rIns="0" wrap="square" tIns="0">
            <a:spAutoFit/>
          </a:bodyPr>
          <a:lstStyle/>
          <a:p>
            <a:pPr indent="0" lvl="0" marL="0" rtl="0" algn="l">
              <a:lnSpc>
                <a:spcPct val="115000"/>
              </a:lnSpc>
              <a:spcBef>
                <a:spcPts val="0"/>
              </a:spcBef>
              <a:spcAft>
                <a:spcPts val="0"/>
              </a:spcAft>
              <a:buNone/>
            </a:pPr>
            <a:r>
              <a:rPr lang="en" sz="1700">
                <a:solidFill>
                  <a:schemeClr val="accent4"/>
                </a:solidFill>
              </a:rPr>
              <a:t>Une technologie qui permet aux ordinateurs de comprendre, interpréter et générer le langage naturel.</a:t>
            </a:r>
            <a:endParaRPr sz="1700">
              <a:solidFill>
                <a:schemeClr val="accent4"/>
              </a:solidFill>
            </a:endParaRPr>
          </a:p>
          <a:p>
            <a:pPr indent="0" lvl="0" marL="0" rtl="0" algn="l">
              <a:lnSpc>
                <a:spcPct val="115000"/>
              </a:lnSpc>
              <a:spcBef>
                <a:spcPts val="1000"/>
              </a:spcBef>
              <a:spcAft>
                <a:spcPts val="1000"/>
              </a:spcAft>
              <a:buNone/>
            </a:pPr>
            <a:r>
              <a:t/>
            </a:r>
            <a:endParaRPr sz="1700">
              <a:solidFill>
                <a:schemeClr val="accent4"/>
              </a:solidFill>
            </a:endParaRPr>
          </a:p>
        </p:txBody>
      </p:sp>
      <p:sp>
        <p:nvSpPr>
          <p:cNvPr id="1085" name="Google Shape;1085;p119"/>
          <p:cNvSpPr/>
          <p:nvPr/>
        </p:nvSpPr>
        <p:spPr>
          <a:xfrm>
            <a:off x="5991225" y="6019800"/>
            <a:ext cx="4818900" cy="3150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086" name="Google Shape;1086;p119"/>
          <p:cNvSpPr txBox="1"/>
          <p:nvPr>
            <p:ph type="title"/>
          </p:nvPr>
        </p:nvSpPr>
        <p:spPr>
          <a:xfrm>
            <a:off x="6361075" y="6724650"/>
            <a:ext cx="3334500" cy="702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b="1" lang="en" sz="1800">
                <a:solidFill>
                  <a:schemeClr val="accent4"/>
                </a:solidFill>
                <a:latin typeface="Optimistic Display"/>
                <a:ea typeface="Optimistic Display"/>
                <a:cs typeface="Optimistic Display"/>
                <a:sym typeface="Optimistic Display"/>
              </a:rPr>
              <a:t>Superintelligence</a:t>
            </a:r>
            <a:endParaRPr b="1" sz="1800">
              <a:solidFill>
                <a:schemeClr val="accent4"/>
              </a:solidFill>
              <a:latin typeface="Optimistic Display"/>
              <a:ea typeface="Optimistic Display"/>
              <a:cs typeface="Optimistic Display"/>
              <a:sym typeface="Optimistic Display"/>
            </a:endParaRPr>
          </a:p>
        </p:txBody>
      </p:sp>
      <p:sp>
        <p:nvSpPr>
          <p:cNvPr id="1087" name="Google Shape;1087;p119"/>
          <p:cNvSpPr txBox="1"/>
          <p:nvPr>
            <p:ph idx="1" type="body"/>
          </p:nvPr>
        </p:nvSpPr>
        <p:spPr>
          <a:xfrm>
            <a:off x="6361075" y="7508400"/>
            <a:ext cx="4077600" cy="1164300"/>
          </a:xfrm>
          <a:prstGeom prst="rect">
            <a:avLst/>
          </a:prstGeom>
        </p:spPr>
        <p:txBody>
          <a:bodyPr anchorCtr="0" anchor="t" bIns="0" lIns="0" spcFirstLastPara="1" rIns="0" wrap="square" tIns="0">
            <a:spAutoFit/>
          </a:bodyPr>
          <a:lstStyle/>
          <a:p>
            <a:pPr indent="0" lvl="0" marL="0" rtl="0" algn="l">
              <a:lnSpc>
                <a:spcPct val="115000"/>
              </a:lnSpc>
              <a:spcBef>
                <a:spcPts val="0"/>
              </a:spcBef>
              <a:spcAft>
                <a:spcPts val="1000"/>
              </a:spcAft>
              <a:buNone/>
            </a:pPr>
            <a:r>
              <a:rPr lang="en" sz="1700">
                <a:solidFill>
                  <a:schemeClr val="accent4"/>
                </a:solidFill>
              </a:rPr>
              <a:t>Une forme théorique d’intelligence artificielle qui dépasserait l’intelligence humaine dans presque tous les domaines</a:t>
            </a:r>
            <a:endParaRPr sz="1700">
              <a:solidFill>
                <a:schemeClr val="accent4"/>
              </a:solidFill>
            </a:endParaRPr>
          </a:p>
        </p:txBody>
      </p:sp>
      <p:sp>
        <p:nvSpPr>
          <p:cNvPr id="1088" name="Google Shape;1088;p119"/>
          <p:cNvSpPr/>
          <p:nvPr/>
        </p:nvSpPr>
        <p:spPr>
          <a:xfrm>
            <a:off x="11181575" y="2519375"/>
            <a:ext cx="4818900" cy="3150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089" name="Google Shape;1089;p119"/>
          <p:cNvSpPr txBox="1"/>
          <p:nvPr>
            <p:ph type="title"/>
          </p:nvPr>
        </p:nvSpPr>
        <p:spPr>
          <a:xfrm>
            <a:off x="11551425" y="3224225"/>
            <a:ext cx="4449000" cy="702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b="1" lang="en" sz="1800">
                <a:solidFill>
                  <a:schemeClr val="accent4"/>
                </a:solidFill>
                <a:latin typeface="Optimistic Display"/>
                <a:ea typeface="Optimistic Display"/>
                <a:cs typeface="Optimistic Display"/>
                <a:sym typeface="Optimistic Display"/>
              </a:rPr>
              <a:t>Intelligence Artificielle Générale (IAG)</a:t>
            </a:r>
            <a:endParaRPr b="1" sz="1800">
              <a:solidFill>
                <a:schemeClr val="accent4"/>
              </a:solidFill>
              <a:latin typeface="Optimistic Display"/>
              <a:ea typeface="Optimistic Display"/>
              <a:cs typeface="Optimistic Display"/>
              <a:sym typeface="Optimistic Display"/>
            </a:endParaRPr>
          </a:p>
        </p:txBody>
      </p:sp>
      <p:sp>
        <p:nvSpPr>
          <p:cNvPr id="1090" name="Google Shape;1090;p119"/>
          <p:cNvSpPr txBox="1"/>
          <p:nvPr>
            <p:ph idx="1" type="body"/>
          </p:nvPr>
        </p:nvSpPr>
        <p:spPr>
          <a:xfrm>
            <a:off x="11551425" y="4007975"/>
            <a:ext cx="4077600" cy="1465500"/>
          </a:xfrm>
          <a:prstGeom prst="rect">
            <a:avLst/>
          </a:prstGeom>
        </p:spPr>
        <p:txBody>
          <a:bodyPr anchorCtr="0" anchor="t" bIns="0" lIns="0" spcFirstLastPara="1" rIns="0" wrap="square" tIns="0">
            <a:spAutoFit/>
          </a:bodyPr>
          <a:lstStyle/>
          <a:p>
            <a:pPr indent="0" lvl="0" marL="0" rtl="0" algn="l">
              <a:lnSpc>
                <a:spcPct val="115000"/>
              </a:lnSpc>
              <a:spcBef>
                <a:spcPts val="0"/>
              </a:spcBef>
              <a:spcAft>
                <a:spcPts val="1000"/>
              </a:spcAft>
              <a:buNone/>
            </a:pPr>
            <a:r>
              <a:rPr lang="en" sz="1700">
                <a:solidFill>
                  <a:schemeClr val="accent4"/>
                </a:solidFill>
              </a:rPr>
              <a:t>Un type hypothétique d’IA capable de penser, d’apprendre et de résoudre des problèmes dans de nombreux domaines, à un niveau comparable à celui de l’être humain</a:t>
            </a:r>
            <a:endParaRPr sz="1700">
              <a:solidFill>
                <a:schemeClr val="accent4"/>
              </a:solidFill>
            </a:endParaRPr>
          </a:p>
        </p:txBody>
      </p:sp>
      <p:sp>
        <p:nvSpPr>
          <p:cNvPr id="1091" name="Google Shape;1091;p119"/>
          <p:cNvSpPr txBox="1"/>
          <p:nvPr>
            <p:ph type="title"/>
          </p:nvPr>
        </p:nvSpPr>
        <p:spPr>
          <a:xfrm>
            <a:off x="790573" y="1318438"/>
            <a:ext cx="14785800" cy="850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Concepts Clés de l’IA</a:t>
            </a:r>
            <a:endParaRPr/>
          </a:p>
        </p:txBody>
      </p:sp>
      <p:pic>
        <p:nvPicPr>
          <p:cNvPr id="1092" name="Google Shape;1092;p119" title="Machine Learning.png"/>
          <p:cNvPicPr preferRelativeResize="0"/>
          <p:nvPr/>
        </p:nvPicPr>
        <p:blipFill>
          <a:blip r:embed="rId3">
            <a:alphaModFix/>
          </a:blip>
          <a:stretch>
            <a:fillRect/>
          </a:stretch>
        </p:blipFill>
        <p:spPr>
          <a:xfrm>
            <a:off x="1150686" y="2822636"/>
            <a:ext cx="765678" cy="656625"/>
          </a:xfrm>
          <a:prstGeom prst="rect">
            <a:avLst/>
          </a:prstGeom>
          <a:noFill/>
          <a:ln>
            <a:noFill/>
          </a:ln>
        </p:spPr>
      </p:pic>
      <p:pic>
        <p:nvPicPr>
          <p:cNvPr id="1093" name="Google Shape;1093;p119" title="Natural Language.png"/>
          <p:cNvPicPr preferRelativeResize="0"/>
          <p:nvPr/>
        </p:nvPicPr>
        <p:blipFill>
          <a:blip r:embed="rId4">
            <a:alphaModFix/>
          </a:blip>
          <a:stretch>
            <a:fillRect/>
          </a:stretch>
        </p:blipFill>
        <p:spPr>
          <a:xfrm>
            <a:off x="6351063" y="2743477"/>
            <a:ext cx="765675" cy="780538"/>
          </a:xfrm>
          <a:prstGeom prst="rect">
            <a:avLst/>
          </a:prstGeom>
          <a:noFill/>
          <a:ln>
            <a:noFill/>
          </a:ln>
        </p:spPr>
      </p:pic>
      <p:pic>
        <p:nvPicPr>
          <p:cNvPr id="1094" name="Google Shape;1094;p119" title="AGI.png"/>
          <p:cNvPicPr preferRelativeResize="0"/>
          <p:nvPr/>
        </p:nvPicPr>
        <p:blipFill>
          <a:blip r:embed="rId5">
            <a:alphaModFix/>
          </a:blip>
          <a:stretch>
            <a:fillRect/>
          </a:stretch>
        </p:blipFill>
        <p:spPr>
          <a:xfrm>
            <a:off x="11551413" y="2672363"/>
            <a:ext cx="765675" cy="739280"/>
          </a:xfrm>
          <a:prstGeom prst="rect">
            <a:avLst/>
          </a:prstGeom>
          <a:noFill/>
          <a:ln>
            <a:noFill/>
          </a:ln>
        </p:spPr>
      </p:pic>
      <p:pic>
        <p:nvPicPr>
          <p:cNvPr id="1095" name="Google Shape;1095;p119" title="Super Intelligence.png"/>
          <p:cNvPicPr preferRelativeResize="0"/>
          <p:nvPr/>
        </p:nvPicPr>
        <p:blipFill>
          <a:blip r:embed="rId6">
            <a:alphaModFix/>
          </a:blip>
          <a:stretch>
            <a:fillRect/>
          </a:stretch>
        </p:blipFill>
        <p:spPr>
          <a:xfrm>
            <a:off x="6361065" y="6269659"/>
            <a:ext cx="387145" cy="656625"/>
          </a:xfrm>
          <a:prstGeom prst="rect">
            <a:avLst/>
          </a:prstGeom>
          <a:noFill/>
          <a:ln>
            <a:noFill/>
          </a:ln>
        </p:spPr>
      </p:pic>
      <p:pic>
        <p:nvPicPr>
          <p:cNvPr id="1096" name="Google Shape;1096;p119" title="Neural Network.png"/>
          <p:cNvPicPr preferRelativeResize="0"/>
          <p:nvPr/>
        </p:nvPicPr>
        <p:blipFill>
          <a:blip r:embed="rId7">
            <a:alphaModFix/>
          </a:blip>
          <a:stretch>
            <a:fillRect/>
          </a:stretch>
        </p:blipFill>
        <p:spPr>
          <a:xfrm>
            <a:off x="1150700" y="6312991"/>
            <a:ext cx="765675" cy="636953"/>
          </a:xfrm>
          <a:prstGeom prst="rect">
            <a:avLst/>
          </a:prstGeom>
          <a:noFill/>
          <a:ln>
            <a:noFill/>
          </a:ln>
        </p:spPr>
      </p:pic>
      <p:sp>
        <p:nvSpPr>
          <p:cNvPr id="1097" name="Google Shape;1097;p119"/>
          <p:cNvSpPr txBox="1"/>
          <p:nvPr>
            <p:ph idx="9"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Comprendre l'IA dans votre vie quotidienne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101" name="Shape 1101"/>
        <p:cNvGrpSpPr/>
        <p:nvPr/>
      </p:nvGrpSpPr>
      <p:grpSpPr>
        <a:xfrm>
          <a:off x="0" y="0"/>
          <a:ext cx="0" cy="0"/>
          <a:chOff x="0" y="0"/>
          <a:chExt cx="0" cy="0"/>
        </a:xfrm>
      </p:grpSpPr>
      <p:sp>
        <p:nvSpPr>
          <p:cNvPr id="1102" name="Google Shape;1102;p120"/>
          <p:cNvSpPr/>
          <p:nvPr/>
        </p:nvSpPr>
        <p:spPr>
          <a:xfrm>
            <a:off x="6359500" y="-137422"/>
            <a:ext cx="11928600" cy="102870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1103" name="Google Shape;1103;p120" title="shutterstock_2705484161.jpg"/>
          <p:cNvPicPr preferRelativeResize="0"/>
          <p:nvPr/>
        </p:nvPicPr>
        <p:blipFill rotWithShape="1">
          <a:blip r:embed="rId3">
            <a:alphaModFix/>
          </a:blip>
          <a:srcRect b="742" l="26357" r="11053" t="287"/>
          <a:stretch/>
        </p:blipFill>
        <p:spPr>
          <a:xfrm>
            <a:off x="6359350" y="0"/>
            <a:ext cx="11928602" cy="10287000"/>
          </a:xfrm>
          <a:prstGeom prst="rect">
            <a:avLst/>
          </a:prstGeom>
          <a:noFill/>
          <a:ln>
            <a:noFill/>
          </a:ln>
        </p:spPr>
      </p:pic>
      <p:sp>
        <p:nvSpPr>
          <p:cNvPr id="1104" name="Google Shape;1104;p120"/>
          <p:cNvSpPr/>
          <p:nvPr/>
        </p:nvSpPr>
        <p:spPr>
          <a:xfrm>
            <a:off x="6357950" y="50"/>
            <a:ext cx="11928600" cy="10287000"/>
          </a:xfrm>
          <a:prstGeom prst="rect">
            <a:avLst/>
          </a:prstGeom>
          <a:solidFill>
            <a:srgbClr val="000000">
              <a:alpha val="3861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105" name="Google Shape;1105;p120"/>
          <p:cNvSpPr txBox="1"/>
          <p:nvPr>
            <p:ph type="title"/>
          </p:nvPr>
        </p:nvSpPr>
        <p:spPr>
          <a:xfrm>
            <a:off x="777251" y="2532900"/>
            <a:ext cx="5318700" cy="2569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Votre initiation à l'IA commence Ici</a:t>
            </a:r>
            <a:endParaRPr/>
          </a:p>
        </p:txBody>
      </p:sp>
      <p:sp>
        <p:nvSpPr>
          <p:cNvPr id="1106" name="Google Shape;1106;p120"/>
          <p:cNvSpPr txBox="1"/>
          <p:nvPr>
            <p:ph idx="1" type="body"/>
          </p:nvPr>
        </p:nvSpPr>
        <p:spPr>
          <a:xfrm>
            <a:off x="777240" y="5742432"/>
            <a:ext cx="4928700" cy="3744300"/>
          </a:xfrm>
          <a:prstGeom prst="rect">
            <a:avLst/>
          </a:prstGeom>
        </p:spPr>
        <p:txBody>
          <a:bodyPr anchorCtr="0" anchor="t" bIns="0" lIns="0" spcFirstLastPara="1" rIns="0" wrap="square" tIns="0">
            <a:noAutofit/>
          </a:bodyPr>
          <a:lstStyle/>
          <a:p>
            <a:pPr indent="0" lvl="0" marL="0" rtl="0" algn="l">
              <a:spcBef>
                <a:spcPts val="0"/>
              </a:spcBef>
              <a:spcAft>
                <a:spcPts val="1000"/>
              </a:spcAft>
              <a:buNone/>
            </a:pPr>
            <a:r>
              <a:rPr lang="en"/>
              <a:t>Vous allez explorer 4 modules pratiques</a:t>
            </a:r>
            <a:endParaRPr/>
          </a:p>
        </p:txBody>
      </p:sp>
      <p:sp>
        <p:nvSpPr>
          <p:cNvPr id="1107" name="Google Shape;1107;p120"/>
          <p:cNvSpPr txBox="1"/>
          <p:nvPr>
            <p:ph idx="2" type="subTitle"/>
          </p:nvPr>
        </p:nvSpPr>
        <p:spPr>
          <a:xfrm>
            <a:off x="429768" y="429768"/>
            <a:ext cx="4928700" cy="3474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accent5"/>
              </a:buClr>
              <a:buSzPts val="1100"/>
              <a:buFont typeface="Arial"/>
              <a:buNone/>
            </a:pPr>
            <a:r>
              <a:rPr lang="en" sz="1000"/>
              <a:t>INTERAGIR AVEC L’IA</a:t>
            </a:r>
            <a:endParaRPr sz="1000"/>
          </a:p>
        </p:txBody>
      </p:sp>
      <p:sp>
        <p:nvSpPr>
          <p:cNvPr id="1108" name="Google Shape;1108;p120"/>
          <p:cNvSpPr/>
          <p:nvPr/>
        </p:nvSpPr>
        <p:spPr>
          <a:xfrm>
            <a:off x="7828850" y="2035053"/>
            <a:ext cx="4094700" cy="3147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109" name="Google Shape;1109;p120"/>
          <p:cNvSpPr/>
          <p:nvPr/>
        </p:nvSpPr>
        <p:spPr>
          <a:xfrm>
            <a:off x="12655025" y="2035053"/>
            <a:ext cx="4094700" cy="3147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110" name="Google Shape;1110;p120"/>
          <p:cNvSpPr/>
          <p:nvPr/>
        </p:nvSpPr>
        <p:spPr>
          <a:xfrm>
            <a:off x="7828850" y="5667675"/>
            <a:ext cx="4094700" cy="3147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111" name="Google Shape;1111;p120"/>
          <p:cNvSpPr/>
          <p:nvPr/>
        </p:nvSpPr>
        <p:spPr>
          <a:xfrm>
            <a:off x="12655025" y="5667675"/>
            <a:ext cx="4094700" cy="3147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112" name="Google Shape;1112;p120"/>
          <p:cNvSpPr txBox="1"/>
          <p:nvPr>
            <p:ph idx="1" type="body"/>
          </p:nvPr>
        </p:nvSpPr>
        <p:spPr>
          <a:xfrm>
            <a:off x="8203938" y="2983870"/>
            <a:ext cx="3343200" cy="17523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a:t>Créer avec l’IA :</a:t>
            </a:r>
            <a:endParaRPr b="1"/>
          </a:p>
          <a:p>
            <a:pPr indent="0" lvl="0" marL="0" rtl="0" algn="l">
              <a:lnSpc>
                <a:spcPct val="100000"/>
              </a:lnSpc>
              <a:spcBef>
                <a:spcPts val="0"/>
              </a:spcBef>
              <a:spcAft>
                <a:spcPts val="0"/>
              </a:spcAft>
              <a:buNone/>
            </a:pPr>
            <a:r>
              <a:rPr b="1" lang="en"/>
              <a:t>Détection de l’IA dans les Médias</a:t>
            </a:r>
            <a:endParaRPr b="1"/>
          </a:p>
          <a:p>
            <a:pPr indent="0" lvl="0" marL="13833" rtl="0" algn="l">
              <a:lnSpc>
                <a:spcPct val="100000"/>
              </a:lnSpc>
              <a:spcBef>
                <a:spcPts val="1000"/>
              </a:spcBef>
              <a:spcAft>
                <a:spcPts val="0"/>
              </a:spcAft>
              <a:buNone/>
            </a:pPr>
            <a:r>
              <a:rPr lang="en">
                <a:solidFill>
                  <a:srgbClr val="092838"/>
                </a:solidFill>
              </a:rPr>
              <a:t>Repérer les contenus falsifiés et les deepfakes qui pourraient vous induire en erreur ou vous nuire.</a:t>
            </a:r>
            <a:endParaRPr>
              <a:solidFill>
                <a:srgbClr val="092838"/>
              </a:solidFill>
            </a:endParaRPr>
          </a:p>
          <a:p>
            <a:pPr indent="0" lvl="0" marL="0" rtl="0" algn="l">
              <a:lnSpc>
                <a:spcPct val="100000"/>
              </a:lnSpc>
              <a:spcBef>
                <a:spcPts val="0"/>
              </a:spcBef>
              <a:spcAft>
                <a:spcPts val="1000"/>
              </a:spcAft>
              <a:buNone/>
            </a:pPr>
            <a:r>
              <a:t/>
            </a:r>
            <a:endParaRPr/>
          </a:p>
        </p:txBody>
      </p:sp>
      <p:sp>
        <p:nvSpPr>
          <p:cNvPr id="1113" name="Google Shape;1113;p120"/>
          <p:cNvSpPr txBox="1"/>
          <p:nvPr>
            <p:ph idx="1" type="body"/>
          </p:nvPr>
        </p:nvSpPr>
        <p:spPr>
          <a:xfrm>
            <a:off x="13030763" y="2983870"/>
            <a:ext cx="3343200" cy="17523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a:t>Concevoir l’IA :</a:t>
            </a:r>
            <a:endParaRPr b="1"/>
          </a:p>
          <a:p>
            <a:pPr indent="0" lvl="0" marL="0" rtl="0" algn="l">
              <a:lnSpc>
                <a:spcPct val="100000"/>
              </a:lnSpc>
              <a:spcBef>
                <a:spcPts val="0"/>
              </a:spcBef>
              <a:spcAft>
                <a:spcPts val="0"/>
              </a:spcAft>
              <a:buNone/>
            </a:pPr>
            <a:r>
              <a:rPr b="1" lang="en"/>
              <a:t>Comprendre l’Intelligence Artificielle</a:t>
            </a:r>
            <a:endParaRPr b="1"/>
          </a:p>
          <a:p>
            <a:pPr indent="0" lvl="0" marL="13833" rtl="0" algn="l">
              <a:lnSpc>
                <a:spcPct val="100000"/>
              </a:lnSpc>
              <a:spcBef>
                <a:spcPts val="1000"/>
              </a:spcBef>
              <a:spcAft>
                <a:spcPts val="0"/>
              </a:spcAft>
              <a:buNone/>
            </a:pPr>
            <a:r>
              <a:rPr lang="en">
                <a:solidFill>
                  <a:srgbClr val="092838"/>
                </a:solidFill>
              </a:rPr>
              <a:t>Comprendre le fonctionnement de l’IA de manière simple et accessible.</a:t>
            </a:r>
            <a:endParaRPr>
              <a:solidFill>
                <a:srgbClr val="092838"/>
              </a:solidFill>
            </a:endParaRPr>
          </a:p>
          <a:p>
            <a:pPr indent="0" lvl="0" marL="0" rtl="0" algn="l">
              <a:lnSpc>
                <a:spcPct val="100000"/>
              </a:lnSpc>
              <a:spcBef>
                <a:spcPts val="0"/>
              </a:spcBef>
              <a:spcAft>
                <a:spcPts val="1000"/>
              </a:spcAft>
              <a:buNone/>
            </a:pPr>
            <a:r>
              <a:t/>
            </a:r>
            <a:endParaRPr/>
          </a:p>
        </p:txBody>
      </p:sp>
      <p:sp>
        <p:nvSpPr>
          <p:cNvPr id="1114" name="Google Shape;1114;p120"/>
          <p:cNvSpPr txBox="1"/>
          <p:nvPr>
            <p:ph idx="1" type="body"/>
          </p:nvPr>
        </p:nvSpPr>
        <p:spPr>
          <a:xfrm>
            <a:off x="8203938" y="6577703"/>
            <a:ext cx="3277500" cy="17523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a:t>Gérer l’IA :</a:t>
            </a:r>
            <a:endParaRPr b="1"/>
          </a:p>
          <a:p>
            <a:pPr indent="0" lvl="0" marL="0" rtl="0" algn="l">
              <a:lnSpc>
                <a:spcPct val="100000"/>
              </a:lnSpc>
              <a:spcBef>
                <a:spcPts val="0"/>
              </a:spcBef>
              <a:spcAft>
                <a:spcPts val="0"/>
              </a:spcAft>
              <a:buNone/>
            </a:pPr>
            <a:r>
              <a:rPr b="1" lang="en"/>
              <a:t>Outils d’IA au Quotidien</a:t>
            </a:r>
            <a:endParaRPr b="1"/>
          </a:p>
          <a:p>
            <a:pPr indent="0" lvl="0" marL="13833" rtl="0" algn="l">
              <a:lnSpc>
                <a:spcPct val="100000"/>
              </a:lnSpc>
              <a:spcBef>
                <a:spcPts val="1000"/>
              </a:spcBef>
              <a:spcAft>
                <a:spcPts val="0"/>
              </a:spcAft>
              <a:buNone/>
            </a:pPr>
            <a:r>
              <a:rPr lang="en">
                <a:solidFill>
                  <a:srgbClr val="092838"/>
                </a:solidFill>
              </a:rPr>
              <a:t>Découvrez comment l’IA peut vous aider dans les tâches quotidiennes, le travail, l’apprentissage et la créativité.</a:t>
            </a:r>
            <a:endParaRPr>
              <a:solidFill>
                <a:srgbClr val="092838"/>
              </a:solidFill>
            </a:endParaRPr>
          </a:p>
          <a:p>
            <a:pPr indent="0" lvl="0" marL="0" rtl="0" algn="l">
              <a:lnSpc>
                <a:spcPct val="100000"/>
              </a:lnSpc>
              <a:spcBef>
                <a:spcPts val="0"/>
              </a:spcBef>
              <a:spcAft>
                <a:spcPts val="1000"/>
              </a:spcAft>
              <a:buNone/>
            </a:pPr>
            <a:r>
              <a:t/>
            </a:r>
            <a:endParaRPr/>
          </a:p>
        </p:txBody>
      </p:sp>
      <p:sp>
        <p:nvSpPr>
          <p:cNvPr id="1115" name="Google Shape;1115;p120"/>
          <p:cNvSpPr txBox="1"/>
          <p:nvPr>
            <p:ph idx="1" type="body"/>
          </p:nvPr>
        </p:nvSpPr>
        <p:spPr>
          <a:xfrm>
            <a:off x="13030763" y="6577703"/>
            <a:ext cx="3343200" cy="17523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a:t>Sécurité de l’IA</a:t>
            </a:r>
            <a:endParaRPr b="1"/>
          </a:p>
          <a:p>
            <a:pPr indent="0" lvl="0" marL="13833" rtl="0" algn="l">
              <a:lnSpc>
                <a:spcPct val="100000"/>
              </a:lnSpc>
              <a:spcBef>
                <a:spcPts val="1000"/>
              </a:spcBef>
              <a:spcAft>
                <a:spcPts val="0"/>
              </a:spcAft>
              <a:buNone/>
            </a:pPr>
            <a:br>
              <a:rPr lang="en">
                <a:solidFill>
                  <a:srgbClr val="092838"/>
                </a:solidFill>
              </a:rPr>
            </a:br>
            <a:r>
              <a:rPr lang="en">
                <a:solidFill>
                  <a:srgbClr val="092838"/>
                </a:solidFill>
              </a:rPr>
              <a:t>Apprenez à rester en sécurité, protéger vos données et guider votre famille en ligne.</a:t>
            </a:r>
            <a:endParaRPr>
              <a:solidFill>
                <a:srgbClr val="092838"/>
              </a:solidFill>
            </a:endParaRPr>
          </a:p>
          <a:p>
            <a:pPr indent="0" lvl="0" marL="0" rtl="0" algn="l">
              <a:lnSpc>
                <a:spcPct val="100000"/>
              </a:lnSpc>
              <a:spcBef>
                <a:spcPts val="0"/>
              </a:spcBef>
              <a:spcAft>
                <a:spcPts val="1000"/>
              </a:spcAft>
              <a:buNone/>
            </a:pPr>
            <a:r>
              <a:t/>
            </a:r>
            <a:endParaRPr/>
          </a:p>
        </p:txBody>
      </p:sp>
      <p:sp>
        <p:nvSpPr>
          <p:cNvPr id="1116" name="Google Shape;1116;p120"/>
          <p:cNvSpPr txBox="1"/>
          <p:nvPr>
            <p:ph type="title"/>
          </p:nvPr>
        </p:nvSpPr>
        <p:spPr>
          <a:xfrm>
            <a:off x="8203938" y="2242412"/>
            <a:ext cx="1155000" cy="461700"/>
          </a:xfrm>
          <a:prstGeom prst="rect">
            <a:avLst/>
          </a:prstGeom>
        </p:spPr>
        <p:txBody>
          <a:bodyPr anchorCtr="0" anchor="b" bIns="0" lIns="0" spcFirstLastPara="1" rIns="0" wrap="square" tIns="0">
            <a:spAutoFit/>
          </a:bodyPr>
          <a:lstStyle/>
          <a:p>
            <a:pPr indent="0" lvl="0" marL="0" rtl="0" algn="l">
              <a:spcBef>
                <a:spcPts val="0"/>
              </a:spcBef>
              <a:spcAft>
                <a:spcPts val="0"/>
              </a:spcAft>
              <a:buNone/>
            </a:pPr>
            <a:r>
              <a:rPr lang="en" sz="3000">
                <a:solidFill>
                  <a:schemeClr val="accent6"/>
                </a:solidFill>
              </a:rPr>
              <a:t>01</a:t>
            </a:r>
            <a:endParaRPr sz="3000">
              <a:solidFill>
                <a:schemeClr val="accent6"/>
              </a:solidFill>
            </a:endParaRPr>
          </a:p>
        </p:txBody>
      </p:sp>
      <p:sp>
        <p:nvSpPr>
          <p:cNvPr id="1117" name="Google Shape;1117;p120"/>
          <p:cNvSpPr txBox="1"/>
          <p:nvPr>
            <p:ph type="title"/>
          </p:nvPr>
        </p:nvSpPr>
        <p:spPr>
          <a:xfrm>
            <a:off x="13033113" y="2242412"/>
            <a:ext cx="1155000" cy="461700"/>
          </a:xfrm>
          <a:prstGeom prst="rect">
            <a:avLst/>
          </a:prstGeom>
        </p:spPr>
        <p:txBody>
          <a:bodyPr anchorCtr="0" anchor="b" bIns="0" lIns="0" spcFirstLastPara="1" rIns="0" wrap="square" tIns="0">
            <a:spAutoFit/>
          </a:bodyPr>
          <a:lstStyle/>
          <a:p>
            <a:pPr indent="0" lvl="0" marL="0" rtl="0" algn="l">
              <a:spcBef>
                <a:spcPts val="0"/>
              </a:spcBef>
              <a:spcAft>
                <a:spcPts val="0"/>
              </a:spcAft>
              <a:buNone/>
            </a:pPr>
            <a:r>
              <a:rPr lang="en" sz="3000">
                <a:solidFill>
                  <a:schemeClr val="accent6"/>
                </a:solidFill>
              </a:rPr>
              <a:t>02</a:t>
            </a:r>
            <a:endParaRPr sz="3000">
              <a:solidFill>
                <a:schemeClr val="accent6"/>
              </a:solidFill>
            </a:endParaRPr>
          </a:p>
        </p:txBody>
      </p:sp>
      <p:sp>
        <p:nvSpPr>
          <p:cNvPr id="1118" name="Google Shape;1118;p120"/>
          <p:cNvSpPr txBox="1"/>
          <p:nvPr>
            <p:ph type="title"/>
          </p:nvPr>
        </p:nvSpPr>
        <p:spPr>
          <a:xfrm>
            <a:off x="8203938" y="5897268"/>
            <a:ext cx="1155000" cy="461700"/>
          </a:xfrm>
          <a:prstGeom prst="rect">
            <a:avLst/>
          </a:prstGeom>
        </p:spPr>
        <p:txBody>
          <a:bodyPr anchorCtr="0" anchor="b" bIns="0" lIns="0" spcFirstLastPara="1" rIns="0" wrap="square" tIns="0">
            <a:spAutoFit/>
          </a:bodyPr>
          <a:lstStyle/>
          <a:p>
            <a:pPr indent="0" lvl="0" marL="0" rtl="0" algn="l">
              <a:spcBef>
                <a:spcPts val="0"/>
              </a:spcBef>
              <a:spcAft>
                <a:spcPts val="0"/>
              </a:spcAft>
              <a:buNone/>
            </a:pPr>
            <a:r>
              <a:rPr lang="en" sz="3000">
                <a:solidFill>
                  <a:schemeClr val="accent6"/>
                </a:solidFill>
              </a:rPr>
              <a:t>03</a:t>
            </a:r>
            <a:endParaRPr sz="3000">
              <a:solidFill>
                <a:schemeClr val="accent6"/>
              </a:solidFill>
            </a:endParaRPr>
          </a:p>
        </p:txBody>
      </p:sp>
      <p:sp>
        <p:nvSpPr>
          <p:cNvPr id="1119" name="Google Shape;1119;p120"/>
          <p:cNvSpPr txBox="1"/>
          <p:nvPr>
            <p:ph type="title"/>
          </p:nvPr>
        </p:nvSpPr>
        <p:spPr>
          <a:xfrm>
            <a:off x="13033113" y="5897268"/>
            <a:ext cx="1155000" cy="461700"/>
          </a:xfrm>
          <a:prstGeom prst="rect">
            <a:avLst/>
          </a:prstGeom>
        </p:spPr>
        <p:txBody>
          <a:bodyPr anchorCtr="0" anchor="b" bIns="0" lIns="0" spcFirstLastPara="1" rIns="0" wrap="square" tIns="0">
            <a:spAutoFit/>
          </a:bodyPr>
          <a:lstStyle/>
          <a:p>
            <a:pPr indent="0" lvl="0" marL="0" rtl="0" algn="l">
              <a:spcBef>
                <a:spcPts val="0"/>
              </a:spcBef>
              <a:spcAft>
                <a:spcPts val="0"/>
              </a:spcAft>
              <a:buNone/>
            </a:pPr>
            <a:r>
              <a:rPr lang="en" sz="3000">
                <a:solidFill>
                  <a:schemeClr val="accent6"/>
                </a:solidFill>
              </a:rPr>
              <a:t>04</a:t>
            </a:r>
            <a:endParaRPr sz="3000">
              <a:solidFill>
                <a:schemeClr val="accent6"/>
              </a:solidFill>
            </a:endParaRPr>
          </a:p>
        </p:txBody>
      </p:sp>
      <p:sp>
        <p:nvSpPr>
          <p:cNvPr id="1120" name="Google Shape;1120;p120"/>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accent4"/>
                </a:solidFill>
                <a:latin typeface="Montserrat SemiBold"/>
                <a:ea typeface="Montserrat SemiBold"/>
                <a:cs typeface="Montserrat SemiBold"/>
                <a:sym typeface="Montserrat SemiBold"/>
              </a:rPr>
              <a:t>‹#›</a:t>
            </a:fld>
            <a:endParaRPr b="1" i="0" sz="900" u="none" cap="none" strike="noStrike">
              <a:solidFill>
                <a:schemeClr val="accent4"/>
              </a:solidFill>
              <a:latin typeface="Montserrat SemiBold"/>
              <a:ea typeface="Montserrat SemiBold"/>
              <a:cs typeface="Montserrat SemiBold"/>
              <a:sym typeface="Montserrat SemiBold"/>
            </a:endParaRPr>
          </a:p>
        </p:txBody>
      </p:sp>
      <p:sp>
        <p:nvSpPr>
          <p:cNvPr id="1121" name="Google Shape;1121;p120"/>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Comprendre l'IA dans votre vie quotidienne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5" name="Shape 1125"/>
        <p:cNvGrpSpPr/>
        <p:nvPr/>
      </p:nvGrpSpPr>
      <p:grpSpPr>
        <a:xfrm>
          <a:off x="0" y="0"/>
          <a:ext cx="0" cy="0"/>
          <a:chOff x="0" y="0"/>
          <a:chExt cx="0" cy="0"/>
        </a:xfrm>
      </p:grpSpPr>
      <p:sp>
        <p:nvSpPr>
          <p:cNvPr id="1126" name="Google Shape;1126;p121"/>
          <p:cNvSpPr txBox="1"/>
          <p:nvPr>
            <p:ph type="ctrTitle"/>
          </p:nvPr>
        </p:nvSpPr>
        <p:spPr>
          <a:xfrm>
            <a:off x="1527050" y="4207800"/>
            <a:ext cx="4569000" cy="1723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Créer avec l’IA</a:t>
            </a:r>
            <a:endParaRPr/>
          </a:p>
        </p:txBody>
      </p:sp>
      <p:sp>
        <p:nvSpPr>
          <p:cNvPr id="1127" name="Google Shape;1127;p121"/>
          <p:cNvSpPr txBox="1"/>
          <p:nvPr>
            <p:ph idx="4294967295" type="subTitle"/>
          </p:nvPr>
        </p:nvSpPr>
        <p:spPr>
          <a:xfrm>
            <a:off x="1551397" y="6015050"/>
            <a:ext cx="66882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0" lang="en"/>
              <a:t>Se protéger</a:t>
            </a:r>
            <a:endParaRPr b="0"/>
          </a:p>
        </p:txBody>
      </p:sp>
      <p:pic>
        <p:nvPicPr>
          <p:cNvPr id="1128" name="Google Shape;1128;p121" title="399.jpg"/>
          <p:cNvPicPr preferRelativeResize="0"/>
          <p:nvPr/>
        </p:nvPicPr>
        <p:blipFill rotWithShape="1">
          <a:blip r:embed="rId3">
            <a:alphaModFix/>
          </a:blip>
          <a:srcRect b="11714" l="7608" r="12142" t="14892"/>
          <a:stretch/>
        </p:blipFill>
        <p:spPr>
          <a:xfrm>
            <a:off x="7448250" y="1838550"/>
            <a:ext cx="9657600" cy="6624300"/>
          </a:xfrm>
          <a:prstGeom prst="roundRect">
            <a:avLst>
              <a:gd fmla="val 8257" name="adj"/>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2" name="Shape 1132"/>
        <p:cNvGrpSpPr/>
        <p:nvPr/>
      </p:nvGrpSpPr>
      <p:grpSpPr>
        <a:xfrm>
          <a:off x="0" y="0"/>
          <a:ext cx="0" cy="0"/>
          <a:chOff x="0" y="0"/>
          <a:chExt cx="0" cy="0"/>
        </a:xfrm>
      </p:grpSpPr>
      <p:sp>
        <p:nvSpPr>
          <p:cNvPr id="1133" name="Google Shape;1133;p122"/>
          <p:cNvSpPr txBox="1"/>
          <p:nvPr>
            <p:ph type="ctrTitle"/>
          </p:nvPr>
        </p:nvSpPr>
        <p:spPr>
          <a:xfrm>
            <a:off x="1527048" y="4207788"/>
            <a:ext cx="11964900" cy="17190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L'importance de la détection de l'IA dans votre vie quotidienne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7" name="Shape 1137"/>
        <p:cNvGrpSpPr/>
        <p:nvPr/>
      </p:nvGrpSpPr>
      <p:grpSpPr>
        <a:xfrm>
          <a:off x="0" y="0"/>
          <a:ext cx="0" cy="0"/>
          <a:chOff x="0" y="0"/>
          <a:chExt cx="0" cy="0"/>
        </a:xfrm>
      </p:grpSpPr>
      <p:sp>
        <p:nvSpPr>
          <p:cNvPr id="1138" name="Google Shape;1138;p123"/>
          <p:cNvSpPr/>
          <p:nvPr/>
        </p:nvSpPr>
        <p:spPr>
          <a:xfrm>
            <a:off x="9696450" y="1473275"/>
            <a:ext cx="7796100" cy="8013600"/>
          </a:xfrm>
          <a:prstGeom prst="roundRect">
            <a:avLst>
              <a:gd fmla="val 4862" name="adj"/>
            </a:avLst>
          </a:prstGeom>
          <a:solidFill>
            <a:schemeClr val="accent4"/>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139" name="Google Shape;1139;p123"/>
          <p:cNvSpPr txBox="1"/>
          <p:nvPr>
            <p:ph type="title"/>
          </p:nvPr>
        </p:nvSpPr>
        <p:spPr>
          <a:xfrm>
            <a:off x="777250" y="2532900"/>
            <a:ext cx="7066500" cy="2569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Les contenus générés par l’IA peuvent désormais paraître très réels — et cela pose un risque.</a:t>
            </a:r>
            <a:endParaRPr sz="3600"/>
          </a:p>
        </p:txBody>
      </p:sp>
      <p:sp>
        <p:nvSpPr>
          <p:cNvPr id="1140" name="Google Shape;1140;p123"/>
          <p:cNvSpPr txBox="1"/>
          <p:nvPr>
            <p:ph idx="2" type="subTitle"/>
          </p:nvPr>
        </p:nvSpPr>
        <p:spPr>
          <a:xfrm>
            <a:off x="429768" y="429768"/>
            <a:ext cx="49287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000"/>
              <a:t>CRÉER AVEC L’IA</a:t>
            </a:r>
            <a:endParaRPr sz="1000"/>
          </a:p>
        </p:txBody>
      </p:sp>
      <p:sp>
        <p:nvSpPr>
          <p:cNvPr id="1141" name="Google Shape;1141;p123"/>
          <p:cNvSpPr txBox="1"/>
          <p:nvPr/>
        </p:nvSpPr>
        <p:spPr>
          <a:xfrm>
            <a:off x="10184775" y="4866025"/>
            <a:ext cx="3062700" cy="444900"/>
          </a:xfrm>
          <a:prstGeom prst="rect">
            <a:avLst/>
          </a:prstGeom>
          <a:noFill/>
          <a:ln>
            <a:noFill/>
          </a:ln>
        </p:spPr>
        <p:txBody>
          <a:bodyPr anchorCtr="0" anchor="t" bIns="0" lIns="0" spcFirstLastPara="1" rIns="0" wrap="square" tIns="13850">
            <a:spAutoFit/>
          </a:bodyPr>
          <a:lstStyle/>
          <a:p>
            <a:pPr indent="0" lvl="0" marL="13833" rtl="0" algn="l">
              <a:spcBef>
                <a:spcPts val="38"/>
              </a:spcBef>
              <a:spcAft>
                <a:spcPts val="0"/>
              </a:spcAft>
              <a:buNone/>
            </a:pPr>
            <a:r>
              <a:rPr lang="en">
                <a:solidFill>
                  <a:srgbClr val="092838"/>
                </a:solidFill>
                <a:latin typeface="Optimistic Text"/>
                <a:ea typeface="Optimistic Text"/>
                <a:cs typeface="Optimistic Text"/>
                <a:sym typeface="Optimistic Text"/>
              </a:rPr>
              <a:t>Fausses informations sur les politiques locales</a:t>
            </a:r>
            <a:endParaRPr>
              <a:solidFill>
                <a:srgbClr val="092838"/>
              </a:solidFill>
              <a:latin typeface="Optimistic Text"/>
              <a:ea typeface="Optimistic Text"/>
              <a:cs typeface="Optimistic Text"/>
              <a:sym typeface="Optimistic Text"/>
            </a:endParaRPr>
          </a:p>
        </p:txBody>
      </p:sp>
      <p:sp>
        <p:nvSpPr>
          <p:cNvPr id="1142" name="Google Shape;1142;p123"/>
          <p:cNvSpPr txBox="1"/>
          <p:nvPr/>
        </p:nvSpPr>
        <p:spPr>
          <a:xfrm>
            <a:off x="13785450" y="4883025"/>
            <a:ext cx="3405900" cy="229500"/>
          </a:xfrm>
          <a:prstGeom prst="rect">
            <a:avLst/>
          </a:prstGeom>
          <a:noFill/>
          <a:ln>
            <a:noFill/>
          </a:ln>
        </p:spPr>
        <p:txBody>
          <a:bodyPr anchorCtr="0" anchor="t" bIns="0" lIns="0" spcFirstLastPara="1" rIns="0" wrap="square" tIns="13850">
            <a:spAutoFit/>
          </a:bodyPr>
          <a:lstStyle/>
          <a:p>
            <a:pPr indent="0" lvl="0" marL="13833" rtl="0" algn="l">
              <a:spcBef>
                <a:spcPts val="38"/>
              </a:spcBef>
              <a:spcAft>
                <a:spcPts val="0"/>
              </a:spcAft>
              <a:buNone/>
            </a:pPr>
            <a:r>
              <a:rPr lang="en">
                <a:solidFill>
                  <a:srgbClr val="092838"/>
                </a:solidFill>
                <a:latin typeface="Optimistic Text"/>
                <a:ea typeface="Optimistic Text"/>
                <a:cs typeface="Optimistic Text"/>
                <a:sym typeface="Optimistic Text"/>
              </a:rPr>
              <a:t>Messages frauduleux de «votre banque»</a:t>
            </a:r>
            <a:endParaRPr>
              <a:solidFill>
                <a:srgbClr val="092838"/>
              </a:solidFill>
              <a:latin typeface="Optimistic Text"/>
              <a:ea typeface="Optimistic Text"/>
              <a:cs typeface="Optimistic Text"/>
              <a:sym typeface="Optimistic Text"/>
            </a:endParaRPr>
          </a:p>
        </p:txBody>
      </p:sp>
      <p:pic>
        <p:nvPicPr>
          <p:cNvPr id="1143" name="Google Shape;1143;p123" title="Fake News.png"/>
          <p:cNvPicPr preferRelativeResize="0"/>
          <p:nvPr/>
        </p:nvPicPr>
        <p:blipFill rotWithShape="1">
          <a:blip r:embed="rId3">
            <a:alphaModFix/>
          </a:blip>
          <a:srcRect b="0" l="10839" r="10847" t="0"/>
          <a:stretch/>
        </p:blipFill>
        <p:spPr>
          <a:xfrm>
            <a:off x="10108575" y="1818774"/>
            <a:ext cx="3406200" cy="2899500"/>
          </a:xfrm>
          <a:prstGeom prst="roundRect">
            <a:avLst>
              <a:gd fmla="val 7143" name="adj"/>
            </a:avLst>
          </a:prstGeom>
          <a:noFill/>
          <a:ln>
            <a:noFill/>
          </a:ln>
        </p:spPr>
      </p:pic>
      <p:pic>
        <p:nvPicPr>
          <p:cNvPr id="1144" name="Google Shape;1144;p123" title="Scam Message.jpg"/>
          <p:cNvPicPr preferRelativeResize="0"/>
          <p:nvPr/>
        </p:nvPicPr>
        <p:blipFill rotWithShape="1">
          <a:blip r:embed="rId4">
            <a:alphaModFix/>
          </a:blip>
          <a:srcRect b="0" l="10839" r="10847" t="0"/>
          <a:stretch/>
        </p:blipFill>
        <p:spPr>
          <a:xfrm>
            <a:off x="13709250" y="1818774"/>
            <a:ext cx="3406200" cy="2899500"/>
          </a:xfrm>
          <a:prstGeom prst="roundRect">
            <a:avLst>
              <a:gd fmla="val 7505" name="adj"/>
            </a:avLst>
          </a:prstGeom>
          <a:noFill/>
          <a:ln>
            <a:noFill/>
          </a:ln>
        </p:spPr>
      </p:pic>
      <p:pic>
        <p:nvPicPr>
          <p:cNvPr id="1145" name="Google Shape;1145;p123" title="False Health Msg.jpg"/>
          <p:cNvPicPr preferRelativeResize="0"/>
          <p:nvPr/>
        </p:nvPicPr>
        <p:blipFill rotWithShape="1">
          <a:blip r:embed="rId5">
            <a:alphaModFix/>
          </a:blip>
          <a:srcRect b="0" l="10852" r="10852" t="0"/>
          <a:stretch/>
        </p:blipFill>
        <p:spPr>
          <a:xfrm>
            <a:off x="10108575" y="5667366"/>
            <a:ext cx="3406200" cy="2899500"/>
          </a:xfrm>
          <a:prstGeom prst="roundRect">
            <a:avLst>
              <a:gd fmla="val 10074" name="adj"/>
            </a:avLst>
          </a:prstGeom>
          <a:noFill/>
          <a:ln>
            <a:noFill/>
          </a:ln>
        </p:spPr>
      </p:pic>
      <p:pic>
        <p:nvPicPr>
          <p:cNvPr id="1146" name="Google Shape;1146;p123" title="Fake Ads.jpg"/>
          <p:cNvPicPr preferRelativeResize="0"/>
          <p:nvPr/>
        </p:nvPicPr>
        <p:blipFill rotWithShape="1">
          <a:blip r:embed="rId6">
            <a:alphaModFix/>
          </a:blip>
          <a:srcRect b="0" l="3007" r="3017" t="0"/>
          <a:stretch/>
        </p:blipFill>
        <p:spPr>
          <a:xfrm>
            <a:off x="13709250" y="5667366"/>
            <a:ext cx="3406200" cy="2899500"/>
          </a:xfrm>
          <a:prstGeom prst="roundRect">
            <a:avLst>
              <a:gd fmla="val 9081" name="adj"/>
            </a:avLst>
          </a:prstGeom>
          <a:noFill/>
          <a:ln>
            <a:noFill/>
          </a:ln>
        </p:spPr>
      </p:pic>
      <p:sp>
        <p:nvSpPr>
          <p:cNvPr id="1147" name="Google Shape;1147;p123"/>
          <p:cNvSpPr txBox="1"/>
          <p:nvPr/>
        </p:nvSpPr>
        <p:spPr>
          <a:xfrm>
            <a:off x="10184676" y="8748550"/>
            <a:ext cx="3062700" cy="444900"/>
          </a:xfrm>
          <a:prstGeom prst="rect">
            <a:avLst/>
          </a:prstGeom>
          <a:noFill/>
          <a:ln>
            <a:noFill/>
          </a:ln>
        </p:spPr>
        <p:txBody>
          <a:bodyPr anchorCtr="0" anchor="t" bIns="0" lIns="0" spcFirstLastPara="1" rIns="0" wrap="square" tIns="13850">
            <a:spAutoFit/>
          </a:bodyPr>
          <a:lstStyle/>
          <a:p>
            <a:pPr indent="0" lvl="0" marL="13833" rtl="0" algn="l">
              <a:spcBef>
                <a:spcPts val="38"/>
              </a:spcBef>
              <a:spcAft>
                <a:spcPts val="0"/>
              </a:spcAft>
              <a:buNone/>
            </a:pPr>
            <a:r>
              <a:rPr lang="en">
                <a:solidFill>
                  <a:srgbClr val="092838"/>
                </a:solidFill>
                <a:latin typeface="Optimistic Text"/>
                <a:ea typeface="Optimistic Text"/>
                <a:cs typeface="Optimistic Text"/>
                <a:sym typeface="Optimistic Text"/>
              </a:rPr>
              <a:t>Fausses informations sur la santé circulant dans les groupes familiaux</a:t>
            </a:r>
            <a:endParaRPr>
              <a:solidFill>
                <a:srgbClr val="092838"/>
              </a:solidFill>
              <a:latin typeface="Optimistic Text"/>
              <a:ea typeface="Optimistic Text"/>
              <a:cs typeface="Optimistic Text"/>
              <a:sym typeface="Optimistic Text"/>
            </a:endParaRPr>
          </a:p>
        </p:txBody>
      </p:sp>
      <p:sp>
        <p:nvSpPr>
          <p:cNvPr id="1148" name="Google Shape;1148;p123"/>
          <p:cNvSpPr txBox="1"/>
          <p:nvPr/>
        </p:nvSpPr>
        <p:spPr>
          <a:xfrm>
            <a:off x="13785450" y="8741975"/>
            <a:ext cx="3405900" cy="444900"/>
          </a:xfrm>
          <a:prstGeom prst="rect">
            <a:avLst/>
          </a:prstGeom>
          <a:noFill/>
          <a:ln>
            <a:noFill/>
          </a:ln>
        </p:spPr>
        <p:txBody>
          <a:bodyPr anchorCtr="0" anchor="t" bIns="0" lIns="0" spcFirstLastPara="1" rIns="0" wrap="square" tIns="13850">
            <a:spAutoFit/>
          </a:bodyPr>
          <a:lstStyle/>
          <a:p>
            <a:pPr indent="0" lvl="0" marL="0" rtl="0" algn="l">
              <a:spcBef>
                <a:spcPts val="38"/>
              </a:spcBef>
              <a:spcAft>
                <a:spcPts val="0"/>
              </a:spcAft>
              <a:buNone/>
            </a:pPr>
            <a:r>
              <a:rPr lang="en">
                <a:solidFill>
                  <a:srgbClr val="092838"/>
                </a:solidFill>
                <a:latin typeface="Optimistic Text"/>
                <a:ea typeface="Optimistic Text"/>
                <a:cs typeface="Optimistic Text"/>
                <a:sym typeface="Optimistic Text"/>
              </a:rPr>
              <a:t>Fausses publicités en ligne ciblant les consommateurs africains</a:t>
            </a:r>
            <a:endParaRPr>
              <a:solidFill>
                <a:srgbClr val="092838"/>
              </a:solidFill>
              <a:latin typeface="Optimistic Text"/>
              <a:ea typeface="Optimistic Text"/>
              <a:cs typeface="Optimistic Text"/>
              <a:sym typeface="Optimistic Text"/>
            </a:endParaRPr>
          </a:p>
        </p:txBody>
      </p:sp>
      <p:grpSp>
        <p:nvGrpSpPr>
          <p:cNvPr id="1149" name="Google Shape;1149;p123"/>
          <p:cNvGrpSpPr/>
          <p:nvPr/>
        </p:nvGrpSpPr>
        <p:grpSpPr>
          <a:xfrm>
            <a:off x="777246" y="5737351"/>
            <a:ext cx="178839" cy="159067"/>
            <a:chOff x="610797" y="3458434"/>
            <a:chExt cx="119226" cy="106045"/>
          </a:xfrm>
        </p:grpSpPr>
        <p:sp>
          <p:nvSpPr>
            <p:cNvPr id="1150" name="Google Shape;1150;p123"/>
            <p:cNvSpPr/>
            <p:nvPr/>
          </p:nvSpPr>
          <p:spPr>
            <a:xfrm>
              <a:off x="610797" y="3511185"/>
              <a:ext cx="118745" cy="0"/>
            </a:xfrm>
            <a:custGeom>
              <a:rect b="b" l="l" r="r" t="t"/>
              <a:pathLst>
                <a:path extrusionOk="0" h="120000" w="118745">
                  <a:moveTo>
                    <a:pt x="0" y="0"/>
                  </a:moveTo>
                  <a:lnTo>
                    <a:pt x="118643" y="0"/>
                  </a:lnTo>
                </a:path>
              </a:pathLst>
            </a:custGeom>
            <a:noFill/>
            <a:ln cap="flat" cmpd="sng" w="19050">
              <a:solidFill>
                <a:schemeClr val="dk1"/>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rgbClr val="4B0550"/>
                </a:solidFill>
              </a:endParaRPr>
            </a:p>
          </p:txBody>
        </p:sp>
        <p:sp>
          <p:nvSpPr>
            <p:cNvPr id="1151" name="Google Shape;1151;p123"/>
            <p:cNvSpPr/>
            <p:nvPr/>
          </p:nvSpPr>
          <p:spPr>
            <a:xfrm>
              <a:off x="676683" y="3458434"/>
              <a:ext cx="53340" cy="106045"/>
            </a:xfrm>
            <a:custGeom>
              <a:rect b="b" l="l" r="r" t="t"/>
              <a:pathLst>
                <a:path extrusionOk="0" h="106045" w="53340">
                  <a:moveTo>
                    <a:pt x="0" y="0"/>
                  </a:moveTo>
                  <a:lnTo>
                    <a:pt x="52755" y="52755"/>
                  </a:lnTo>
                  <a:lnTo>
                    <a:pt x="0" y="105498"/>
                  </a:lnTo>
                </a:path>
              </a:pathLst>
            </a:custGeom>
            <a:noFill/>
            <a:ln cap="flat" cmpd="sng" w="19050">
              <a:solidFill>
                <a:schemeClr val="dk1"/>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rgbClr val="4B0550"/>
                </a:solidFill>
              </a:endParaRPr>
            </a:p>
          </p:txBody>
        </p:sp>
      </p:grpSp>
      <p:grpSp>
        <p:nvGrpSpPr>
          <p:cNvPr id="1152" name="Google Shape;1152;p123"/>
          <p:cNvGrpSpPr/>
          <p:nvPr/>
        </p:nvGrpSpPr>
        <p:grpSpPr>
          <a:xfrm>
            <a:off x="777246" y="6285154"/>
            <a:ext cx="178839" cy="159067"/>
            <a:chOff x="610797" y="3927316"/>
            <a:chExt cx="119226" cy="106045"/>
          </a:xfrm>
        </p:grpSpPr>
        <p:sp>
          <p:nvSpPr>
            <p:cNvPr id="1153" name="Google Shape;1153;p123"/>
            <p:cNvSpPr/>
            <p:nvPr/>
          </p:nvSpPr>
          <p:spPr>
            <a:xfrm>
              <a:off x="610797" y="3980068"/>
              <a:ext cx="118745" cy="0"/>
            </a:xfrm>
            <a:custGeom>
              <a:rect b="b" l="l" r="r" t="t"/>
              <a:pathLst>
                <a:path extrusionOk="0" h="120000" w="118745">
                  <a:moveTo>
                    <a:pt x="0" y="0"/>
                  </a:moveTo>
                  <a:lnTo>
                    <a:pt x="118643" y="0"/>
                  </a:lnTo>
                </a:path>
              </a:pathLst>
            </a:custGeom>
            <a:noFill/>
            <a:ln cap="flat" cmpd="sng" w="19050">
              <a:solidFill>
                <a:schemeClr val="dk1"/>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rgbClr val="4B0550"/>
                </a:solidFill>
              </a:endParaRPr>
            </a:p>
          </p:txBody>
        </p:sp>
        <p:sp>
          <p:nvSpPr>
            <p:cNvPr id="1154" name="Google Shape;1154;p123"/>
            <p:cNvSpPr/>
            <p:nvPr/>
          </p:nvSpPr>
          <p:spPr>
            <a:xfrm>
              <a:off x="676683" y="3927316"/>
              <a:ext cx="53340" cy="106045"/>
            </a:xfrm>
            <a:custGeom>
              <a:rect b="b" l="l" r="r" t="t"/>
              <a:pathLst>
                <a:path extrusionOk="0" h="106045" w="53340">
                  <a:moveTo>
                    <a:pt x="0" y="0"/>
                  </a:moveTo>
                  <a:lnTo>
                    <a:pt x="52755" y="52755"/>
                  </a:lnTo>
                  <a:lnTo>
                    <a:pt x="0" y="105498"/>
                  </a:lnTo>
                </a:path>
              </a:pathLst>
            </a:custGeom>
            <a:noFill/>
            <a:ln cap="flat" cmpd="sng" w="19050">
              <a:solidFill>
                <a:schemeClr val="dk1"/>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rgbClr val="4B0550"/>
                </a:solidFill>
              </a:endParaRPr>
            </a:p>
          </p:txBody>
        </p:sp>
      </p:grpSp>
      <p:grpSp>
        <p:nvGrpSpPr>
          <p:cNvPr id="1155" name="Google Shape;1155;p123"/>
          <p:cNvGrpSpPr/>
          <p:nvPr/>
        </p:nvGrpSpPr>
        <p:grpSpPr>
          <a:xfrm>
            <a:off x="777246" y="6839142"/>
            <a:ext cx="178839" cy="159068"/>
            <a:chOff x="610797" y="4396198"/>
            <a:chExt cx="119226" cy="106045"/>
          </a:xfrm>
        </p:grpSpPr>
        <p:sp>
          <p:nvSpPr>
            <p:cNvPr id="1156" name="Google Shape;1156;p123"/>
            <p:cNvSpPr/>
            <p:nvPr/>
          </p:nvSpPr>
          <p:spPr>
            <a:xfrm>
              <a:off x="610797" y="4448949"/>
              <a:ext cx="118745" cy="0"/>
            </a:xfrm>
            <a:custGeom>
              <a:rect b="b" l="l" r="r" t="t"/>
              <a:pathLst>
                <a:path extrusionOk="0" h="120000" w="118745">
                  <a:moveTo>
                    <a:pt x="0" y="0"/>
                  </a:moveTo>
                  <a:lnTo>
                    <a:pt x="118643" y="0"/>
                  </a:lnTo>
                </a:path>
              </a:pathLst>
            </a:custGeom>
            <a:noFill/>
            <a:ln cap="flat" cmpd="sng" w="19050">
              <a:solidFill>
                <a:schemeClr val="dk1"/>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rgbClr val="4B0550"/>
                </a:solidFill>
              </a:endParaRPr>
            </a:p>
          </p:txBody>
        </p:sp>
        <p:sp>
          <p:nvSpPr>
            <p:cNvPr id="1157" name="Google Shape;1157;p123"/>
            <p:cNvSpPr/>
            <p:nvPr/>
          </p:nvSpPr>
          <p:spPr>
            <a:xfrm>
              <a:off x="676683" y="4396198"/>
              <a:ext cx="53340" cy="106045"/>
            </a:xfrm>
            <a:custGeom>
              <a:rect b="b" l="l" r="r" t="t"/>
              <a:pathLst>
                <a:path extrusionOk="0" h="106045" w="53340">
                  <a:moveTo>
                    <a:pt x="0" y="0"/>
                  </a:moveTo>
                  <a:lnTo>
                    <a:pt x="52755" y="52755"/>
                  </a:lnTo>
                  <a:lnTo>
                    <a:pt x="0" y="105498"/>
                  </a:lnTo>
                </a:path>
              </a:pathLst>
            </a:custGeom>
            <a:noFill/>
            <a:ln cap="flat" cmpd="sng" w="19050">
              <a:solidFill>
                <a:schemeClr val="dk1"/>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rgbClr val="4B0550"/>
                </a:solidFill>
              </a:endParaRPr>
            </a:p>
          </p:txBody>
        </p:sp>
      </p:grpSp>
      <p:sp>
        <p:nvSpPr>
          <p:cNvPr id="1158" name="Google Shape;1158;p123"/>
          <p:cNvSpPr txBox="1"/>
          <p:nvPr/>
        </p:nvSpPr>
        <p:spPr>
          <a:xfrm>
            <a:off x="1203875" y="5674750"/>
            <a:ext cx="5154000" cy="1385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1800">
                <a:solidFill>
                  <a:schemeClr val="dk1"/>
                </a:solidFill>
                <a:latin typeface="Optimistic Text"/>
                <a:ea typeface="Optimistic Text"/>
                <a:cs typeface="Optimistic Text"/>
                <a:sym typeface="Optimistic Text"/>
              </a:rPr>
              <a:t>Semer la confusion</a:t>
            </a:r>
            <a:endParaRPr sz="1800">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None/>
            </a:pPr>
            <a:r>
              <a:t/>
            </a:r>
            <a:endParaRPr sz="1800">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None/>
            </a:pPr>
            <a:r>
              <a:rPr lang="en" sz="1800">
                <a:solidFill>
                  <a:schemeClr val="dk1"/>
                </a:solidFill>
                <a:latin typeface="Optimistic Text"/>
                <a:ea typeface="Optimistic Text"/>
                <a:cs typeface="Optimistic Text"/>
                <a:sym typeface="Optimistic Text"/>
              </a:rPr>
              <a:t>Tromper votre famille ou vous tromper</a:t>
            </a:r>
            <a:endParaRPr sz="1800">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None/>
            </a:pPr>
            <a:r>
              <a:t/>
            </a:r>
            <a:endParaRPr sz="1800">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None/>
            </a:pPr>
            <a:r>
              <a:rPr lang="en" sz="1800">
                <a:solidFill>
                  <a:schemeClr val="dk1"/>
                </a:solidFill>
                <a:latin typeface="Optimistic Text"/>
                <a:ea typeface="Optimistic Text"/>
                <a:cs typeface="Optimistic Text"/>
                <a:sym typeface="Optimistic Text"/>
              </a:rPr>
              <a:t>Affecter votre sécurité ou vos finances</a:t>
            </a:r>
            <a:endParaRPr sz="1800">
              <a:solidFill>
                <a:schemeClr val="dk1"/>
              </a:solidFill>
              <a:latin typeface="Optimistic Text"/>
              <a:ea typeface="Optimistic Text"/>
              <a:cs typeface="Optimistic Text"/>
              <a:sym typeface="Optimistic Text"/>
            </a:endParaRPr>
          </a:p>
        </p:txBody>
      </p:sp>
      <p:sp>
        <p:nvSpPr>
          <p:cNvPr id="1159" name="Google Shape;1159;p123"/>
          <p:cNvSpPr txBox="1"/>
          <p:nvPr/>
        </p:nvSpPr>
        <p:spPr>
          <a:xfrm>
            <a:off x="790575" y="7767650"/>
            <a:ext cx="42834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1800">
                <a:solidFill>
                  <a:schemeClr val="dk1"/>
                </a:solidFill>
                <a:latin typeface="Optimistic Text"/>
                <a:ea typeface="Optimistic Text"/>
                <a:cs typeface="Optimistic Text"/>
                <a:sym typeface="Optimistic Text"/>
              </a:rPr>
              <a:t>Apprenons à les repérer</a:t>
            </a:r>
            <a:endParaRPr sz="1800">
              <a:solidFill>
                <a:schemeClr val="dk1"/>
              </a:solidFill>
              <a:latin typeface="Optimistic Text"/>
              <a:ea typeface="Optimistic Text"/>
              <a:cs typeface="Optimistic Text"/>
              <a:sym typeface="Optimistic Text"/>
            </a:endParaRPr>
          </a:p>
        </p:txBody>
      </p:sp>
      <p:sp>
        <p:nvSpPr>
          <p:cNvPr id="1160" name="Google Shape;1160;p123"/>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Comprendre l'IA dans votre vie quotidienne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4" name="Shape 1164"/>
        <p:cNvGrpSpPr/>
        <p:nvPr/>
      </p:nvGrpSpPr>
      <p:grpSpPr>
        <a:xfrm>
          <a:off x="0" y="0"/>
          <a:ext cx="0" cy="0"/>
          <a:chOff x="0" y="0"/>
          <a:chExt cx="0" cy="0"/>
        </a:xfrm>
      </p:grpSpPr>
      <p:sp>
        <p:nvSpPr>
          <p:cNvPr id="1165" name="Google Shape;1165;p124"/>
          <p:cNvSpPr txBox="1"/>
          <p:nvPr>
            <p:ph type="ctrTitle"/>
          </p:nvPr>
        </p:nvSpPr>
        <p:spPr>
          <a:xfrm>
            <a:off x="1479860" y="4207788"/>
            <a:ext cx="11964900" cy="17190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Défi Photo: réel ou IA?</a:t>
            </a:r>
            <a:endParaRPr/>
          </a:p>
        </p:txBody>
      </p:sp>
      <p:sp>
        <p:nvSpPr>
          <p:cNvPr id="1166" name="Google Shape;1166;p124"/>
          <p:cNvSpPr txBox="1"/>
          <p:nvPr>
            <p:ph idx="4294967295" type="subTitle"/>
          </p:nvPr>
        </p:nvSpPr>
        <p:spPr>
          <a:xfrm>
            <a:off x="1527040" y="2867037"/>
            <a:ext cx="119649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0" lang="en">
                <a:solidFill>
                  <a:schemeClr val="accent4"/>
                </a:solidFill>
              </a:rPr>
              <a:t>ACTIVITÉ</a:t>
            </a:r>
            <a:endParaRPr b="0">
              <a:solidFill>
                <a:schemeClr val="accent4"/>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0" name="Shape 1170"/>
        <p:cNvGrpSpPr/>
        <p:nvPr/>
      </p:nvGrpSpPr>
      <p:grpSpPr>
        <a:xfrm>
          <a:off x="0" y="0"/>
          <a:ext cx="0" cy="0"/>
          <a:chOff x="0" y="0"/>
          <a:chExt cx="0" cy="0"/>
        </a:xfrm>
      </p:grpSpPr>
      <p:sp>
        <p:nvSpPr>
          <p:cNvPr id="1171" name="Google Shape;1171;p125"/>
          <p:cNvSpPr txBox="1"/>
          <p:nvPr>
            <p:ph type="title"/>
          </p:nvPr>
        </p:nvSpPr>
        <p:spPr>
          <a:xfrm>
            <a:off x="777240" y="2750213"/>
            <a:ext cx="4928700" cy="2569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Observez les deux images affichées</a:t>
            </a:r>
            <a:endParaRPr sz="3600"/>
          </a:p>
        </p:txBody>
      </p:sp>
      <p:grpSp>
        <p:nvGrpSpPr>
          <p:cNvPr id="1172" name="Google Shape;1172;p125"/>
          <p:cNvGrpSpPr/>
          <p:nvPr/>
        </p:nvGrpSpPr>
        <p:grpSpPr>
          <a:xfrm>
            <a:off x="777246" y="5807801"/>
            <a:ext cx="178839" cy="159067"/>
            <a:chOff x="610797" y="3458434"/>
            <a:chExt cx="119226" cy="106045"/>
          </a:xfrm>
        </p:grpSpPr>
        <p:sp>
          <p:nvSpPr>
            <p:cNvPr id="1173" name="Google Shape;1173;p125"/>
            <p:cNvSpPr/>
            <p:nvPr/>
          </p:nvSpPr>
          <p:spPr>
            <a:xfrm>
              <a:off x="610797" y="3511185"/>
              <a:ext cx="118745" cy="0"/>
            </a:xfrm>
            <a:custGeom>
              <a:rect b="b" l="l" r="r" t="t"/>
              <a:pathLst>
                <a:path extrusionOk="0" h="120000" w="118745">
                  <a:moveTo>
                    <a:pt x="0" y="0"/>
                  </a:moveTo>
                  <a:lnTo>
                    <a:pt x="118643" y="0"/>
                  </a:lnTo>
                </a:path>
              </a:pathLst>
            </a:custGeom>
            <a:noFill/>
            <a:ln cap="flat" cmpd="sng" w="28575">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chemeClr val="accent4"/>
                </a:solidFill>
              </a:endParaRPr>
            </a:p>
          </p:txBody>
        </p:sp>
        <p:sp>
          <p:nvSpPr>
            <p:cNvPr id="1174" name="Google Shape;1174;p125"/>
            <p:cNvSpPr/>
            <p:nvPr/>
          </p:nvSpPr>
          <p:spPr>
            <a:xfrm>
              <a:off x="676683" y="3458434"/>
              <a:ext cx="53340" cy="106045"/>
            </a:xfrm>
            <a:custGeom>
              <a:rect b="b" l="l" r="r" t="t"/>
              <a:pathLst>
                <a:path extrusionOk="0" h="106045" w="53340">
                  <a:moveTo>
                    <a:pt x="0" y="0"/>
                  </a:moveTo>
                  <a:lnTo>
                    <a:pt x="52755" y="52755"/>
                  </a:lnTo>
                  <a:lnTo>
                    <a:pt x="0" y="105498"/>
                  </a:lnTo>
                </a:path>
              </a:pathLst>
            </a:custGeom>
            <a:noFill/>
            <a:ln cap="flat" cmpd="sng" w="28575">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chemeClr val="accent4"/>
                </a:solidFill>
              </a:endParaRPr>
            </a:p>
          </p:txBody>
        </p:sp>
      </p:grpSp>
      <p:grpSp>
        <p:nvGrpSpPr>
          <p:cNvPr id="1175" name="Google Shape;1175;p125"/>
          <p:cNvGrpSpPr/>
          <p:nvPr/>
        </p:nvGrpSpPr>
        <p:grpSpPr>
          <a:xfrm>
            <a:off x="777246" y="6355604"/>
            <a:ext cx="178839" cy="159067"/>
            <a:chOff x="610797" y="3927316"/>
            <a:chExt cx="119226" cy="106045"/>
          </a:xfrm>
        </p:grpSpPr>
        <p:sp>
          <p:nvSpPr>
            <p:cNvPr id="1176" name="Google Shape;1176;p125"/>
            <p:cNvSpPr/>
            <p:nvPr/>
          </p:nvSpPr>
          <p:spPr>
            <a:xfrm>
              <a:off x="610797" y="3980068"/>
              <a:ext cx="118745" cy="0"/>
            </a:xfrm>
            <a:custGeom>
              <a:rect b="b" l="l" r="r" t="t"/>
              <a:pathLst>
                <a:path extrusionOk="0" h="120000" w="118745">
                  <a:moveTo>
                    <a:pt x="0" y="0"/>
                  </a:moveTo>
                  <a:lnTo>
                    <a:pt x="118643" y="0"/>
                  </a:lnTo>
                </a:path>
              </a:pathLst>
            </a:custGeom>
            <a:noFill/>
            <a:ln cap="flat" cmpd="sng" w="28575">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chemeClr val="accent4"/>
                </a:solidFill>
              </a:endParaRPr>
            </a:p>
          </p:txBody>
        </p:sp>
        <p:sp>
          <p:nvSpPr>
            <p:cNvPr id="1177" name="Google Shape;1177;p125"/>
            <p:cNvSpPr/>
            <p:nvPr/>
          </p:nvSpPr>
          <p:spPr>
            <a:xfrm>
              <a:off x="676683" y="3927316"/>
              <a:ext cx="53340" cy="106045"/>
            </a:xfrm>
            <a:custGeom>
              <a:rect b="b" l="l" r="r" t="t"/>
              <a:pathLst>
                <a:path extrusionOk="0" h="106045" w="53340">
                  <a:moveTo>
                    <a:pt x="0" y="0"/>
                  </a:moveTo>
                  <a:lnTo>
                    <a:pt x="52755" y="52755"/>
                  </a:lnTo>
                  <a:lnTo>
                    <a:pt x="0" y="105498"/>
                  </a:lnTo>
                </a:path>
              </a:pathLst>
            </a:custGeom>
            <a:noFill/>
            <a:ln cap="flat" cmpd="sng" w="28575">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chemeClr val="accent4"/>
                </a:solidFill>
              </a:endParaRPr>
            </a:p>
          </p:txBody>
        </p:sp>
      </p:grpSp>
      <p:sp>
        <p:nvSpPr>
          <p:cNvPr id="1178" name="Google Shape;1178;p125"/>
          <p:cNvSpPr txBox="1"/>
          <p:nvPr/>
        </p:nvSpPr>
        <p:spPr>
          <a:xfrm>
            <a:off x="1203875" y="5745200"/>
            <a:ext cx="4283400" cy="83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1800">
                <a:solidFill>
                  <a:schemeClr val="accent4"/>
                </a:solidFill>
                <a:latin typeface="Optimistic Text"/>
                <a:ea typeface="Optimistic Text"/>
                <a:cs typeface="Optimistic Text"/>
                <a:sym typeface="Optimistic Text"/>
              </a:rPr>
              <a:t>Une est une photo  réelle.</a:t>
            </a:r>
            <a:endParaRPr sz="1800">
              <a:solidFill>
                <a:schemeClr val="accent4"/>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None/>
            </a:pPr>
            <a:r>
              <a:t/>
            </a:r>
            <a:endParaRPr sz="1800">
              <a:solidFill>
                <a:schemeClr val="accent4"/>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None/>
            </a:pPr>
            <a:r>
              <a:rPr lang="en" sz="1800">
                <a:solidFill>
                  <a:schemeClr val="accent4"/>
                </a:solidFill>
                <a:latin typeface="Optimistic Text"/>
                <a:ea typeface="Optimistic Text"/>
                <a:cs typeface="Optimistic Text"/>
                <a:sym typeface="Optimistic Text"/>
              </a:rPr>
              <a:t>Une est une photo générée par l’IA.</a:t>
            </a:r>
            <a:endParaRPr sz="1800">
              <a:solidFill>
                <a:schemeClr val="accent4"/>
              </a:solidFill>
              <a:latin typeface="Optimistic Text"/>
              <a:ea typeface="Optimistic Text"/>
              <a:cs typeface="Optimistic Text"/>
              <a:sym typeface="Optimistic Text"/>
            </a:endParaRPr>
          </a:p>
        </p:txBody>
      </p:sp>
      <p:sp>
        <p:nvSpPr>
          <p:cNvPr id="1179" name="Google Shape;1179;p125"/>
          <p:cNvSpPr txBox="1"/>
          <p:nvPr/>
        </p:nvSpPr>
        <p:spPr>
          <a:xfrm>
            <a:off x="790575" y="7138025"/>
            <a:ext cx="42834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1800">
                <a:solidFill>
                  <a:schemeClr val="accent4"/>
                </a:solidFill>
                <a:latin typeface="Optimistic Text"/>
                <a:ea typeface="Optimistic Text"/>
                <a:cs typeface="Optimistic Text"/>
                <a:sym typeface="Optimistic Text"/>
              </a:rPr>
              <a:t>Votez: laquelle pensez-vous être fausse?</a:t>
            </a:r>
            <a:endParaRPr sz="1800">
              <a:solidFill>
                <a:schemeClr val="accent4"/>
              </a:solidFill>
              <a:latin typeface="Optimistic Text"/>
              <a:ea typeface="Optimistic Text"/>
              <a:cs typeface="Optimistic Text"/>
              <a:sym typeface="Optimistic Text"/>
            </a:endParaRPr>
          </a:p>
        </p:txBody>
      </p:sp>
      <p:sp>
        <p:nvSpPr>
          <p:cNvPr id="1180" name="Google Shape;1180;p125"/>
          <p:cNvSpPr txBox="1"/>
          <p:nvPr>
            <p:ph idx="2" type="subTitle"/>
          </p:nvPr>
        </p:nvSpPr>
        <p:spPr>
          <a:xfrm>
            <a:off x="429768" y="429768"/>
            <a:ext cx="4928700" cy="153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000"/>
              <a:t>CRÉER AVEC L’IA</a:t>
            </a:r>
            <a:r>
              <a:rPr lang="en" sz="1000">
                <a:solidFill>
                  <a:schemeClr val="accent4"/>
                </a:solidFill>
              </a:rPr>
              <a:t>I</a:t>
            </a:r>
            <a:endParaRPr sz="1000">
              <a:solidFill>
                <a:schemeClr val="accent4"/>
              </a:solidFill>
            </a:endParaRPr>
          </a:p>
        </p:txBody>
      </p:sp>
      <p:pic>
        <p:nvPicPr>
          <p:cNvPr id="1181" name="Google Shape;1181;p125" title="Flood in Lagos.jpg"/>
          <p:cNvPicPr preferRelativeResize="0"/>
          <p:nvPr/>
        </p:nvPicPr>
        <p:blipFill rotWithShape="1">
          <a:blip r:embed="rId3">
            <a:alphaModFix/>
          </a:blip>
          <a:srcRect b="0" l="3114" r="30625" t="0"/>
          <a:stretch/>
        </p:blipFill>
        <p:spPr>
          <a:xfrm>
            <a:off x="12103087" y="2396013"/>
            <a:ext cx="5369100" cy="5725500"/>
          </a:xfrm>
          <a:prstGeom prst="roundRect">
            <a:avLst>
              <a:gd fmla="val 3293" name="adj"/>
            </a:avLst>
          </a:prstGeom>
          <a:noFill/>
          <a:ln>
            <a:noFill/>
          </a:ln>
        </p:spPr>
      </p:pic>
      <p:pic>
        <p:nvPicPr>
          <p:cNvPr id="1182" name="Google Shape;1182;p125" title="ChatGPT Image Aug 12, 2025, 09_10_29 PM.png"/>
          <p:cNvPicPr preferRelativeResize="0"/>
          <p:nvPr/>
        </p:nvPicPr>
        <p:blipFill rotWithShape="1">
          <a:blip r:embed="rId4">
            <a:alphaModFix/>
          </a:blip>
          <a:srcRect b="0" l="2638" r="34846" t="0"/>
          <a:stretch/>
        </p:blipFill>
        <p:spPr>
          <a:xfrm>
            <a:off x="6371250" y="2396013"/>
            <a:ext cx="5369100" cy="5725500"/>
          </a:xfrm>
          <a:prstGeom prst="roundRect">
            <a:avLst>
              <a:gd fmla="val 3293" name="adj"/>
            </a:avLst>
          </a:prstGeom>
          <a:noFill/>
          <a:ln>
            <a:noFill/>
          </a:ln>
        </p:spPr>
      </p:pic>
      <p:sp>
        <p:nvSpPr>
          <p:cNvPr id="1183" name="Google Shape;1183;p125"/>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Comprendre l'IA dans votre vie quotidienne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7" name="Shape 1187"/>
        <p:cNvGrpSpPr/>
        <p:nvPr/>
      </p:nvGrpSpPr>
      <p:grpSpPr>
        <a:xfrm>
          <a:off x="0" y="0"/>
          <a:ext cx="0" cy="0"/>
          <a:chOff x="0" y="0"/>
          <a:chExt cx="0" cy="0"/>
        </a:xfrm>
      </p:grpSpPr>
      <p:sp>
        <p:nvSpPr>
          <p:cNvPr id="1188" name="Google Shape;1188;p126"/>
          <p:cNvSpPr txBox="1"/>
          <p:nvPr>
            <p:ph type="ctrTitle"/>
          </p:nvPr>
        </p:nvSpPr>
        <p:spPr>
          <a:xfrm>
            <a:off x="1527048" y="4207788"/>
            <a:ext cx="11964900" cy="17190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Quel message a été écrit par un humain?</a:t>
            </a:r>
            <a:endParaRPr/>
          </a:p>
        </p:txBody>
      </p:sp>
      <p:sp>
        <p:nvSpPr>
          <p:cNvPr id="1189" name="Google Shape;1189;p126"/>
          <p:cNvSpPr txBox="1"/>
          <p:nvPr>
            <p:ph idx="4294967295" type="subTitle"/>
          </p:nvPr>
        </p:nvSpPr>
        <p:spPr>
          <a:xfrm>
            <a:off x="1527040" y="2867037"/>
            <a:ext cx="11964900" cy="3474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accent5"/>
              </a:buClr>
              <a:buSzPts val="1100"/>
              <a:buFont typeface="Arial"/>
              <a:buNone/>
            </a:pPr>
            <a:r>
              <a:rPr b="0" lang="en">
                <a:solidFill>
                  <a:schemeClr val="accent4"/>
                </a:solidFill>
              </a:rPr>
              <a:t>ACTIVITÉ</a:t>
            </a:r>
            <a:endParaRPr b="0">
              <a:solidFill>
                <a:schemeClr val="accent4"/>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3" name="Shape 1193"/>
        <p:cNvGrpSpPr/>
        <p:nvPr/>
      </p:nvGrpSpPr>
      <p:grpSpPr>
        <a:xfrm>
          <a:off x="0" y="0"/>
          <a:ext cx="0" cy="0"/>
          <a:chOff x="0" y="0"/>
          <a:chExt cx="0" cy="0"/>
        </a:xfrm>
      </p:grpSpPr>
      <p:sp>
        <p:nvSpPr>
          <p:cNvPr id="1194" name="Google Shape;1194;p127"/>
          <p:cNvSpPr txBox="1"/>
          <p:nvPr>
            <p:ph type="title"/>
          </p:nvPr>
        </p:nvSpPr>
        <p:spPr>
          <a:xfrm>
            <a:off x="777251" y="2532900"/>
            <a:ext cx="5318700" cy="2569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Lequel semble le plus humain? Le plus local? Le plus crédible?</a:t>
            </a:r>
            <a:endParaRPr sz="3600">
              <a:solidFill>
                <a:schemeClr val="accent4"/>
              </a:solidFill>
            </a:endParaRPr>
          </a:p>
        </p:txBody>
      </p:sp>
      <p:sp>
        <p:nvSpPr>
          <p:cNvPr id="1195" name="Google Shape;1195;p127"/>
          <p:cNvSpPr txBox="1"/>
          <p:nvPr>
            <p:ph idx="1" type="body"/>
          </p:nvPr>
        </p:nvSpPr>
        <p:spPr>
          <a:xfrm>
            <a:off x="777240" y="5742432"/>
            <a:ext cx="4928700" cy="3744300"/>
          </a:xfrm>
          <a:prstGeom prst="rect">
            <a:avLst/>
          </a:prstGeom>
        </p:spPr>
        <p:txBody>
          <a:bodyPr anchorCtr="0" anchor="t" bIns="0" lIns="0" spcFirstLastPara="1" rIns="0" wrap="square" tIns="0">
            <a:noAutofit/>
          </a:bodyPr>
          <a:lstStyle/>
          <a:p>
            <a:pPr indent="0" lvl="0" marL="0" rtl="0" algn="l">
              <a:spcBef>
                <a:spcPts val="0"/>
              </a:spcBef>
              <a:spcAft>
                <a:spcPts val="1000"/>
              </a:spcAft>
              <a:buNone/>
            </a:pPr>
            <a:r>
              <a:rPr lang="en"/>
              <a:t>Analysons-les ensemble</a:t>
            </a:r>
            <a:endParaRPr>
              <a:solidFill>
                <a:schemeClr val="accent4"/>
              </a:solidFill>
            </a:endParaRPr>
          </a:p>
        </p:txBody>
      </p:sp>
      <p:sp>
        <p:nvSpPr>
          <p:cNvPr id="1196" name="Google Shape;1196;p127"/>
          <p:cNvSpPr/>
          <p:nvPr/>
        </p:nvSpPr>
        <p:spPr>
          <a:xfrm>
            <a:off x="7478000" y="2867525"/>
            <a:ext cx="4075800" cy="5247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197" name="Google Shape;1197;p127"/>
          <p:cNvSpPr txBox="1"/>
          <p:nvPr>
            <p:ph idx="4294967295" type="title"/>
          </p:nvPr>
        </p:nvSpPr>
        <p:spPr>
          <a:xfrm>
            <a:off x="7843850" y="1841263"/>
            <a:ext cx="30900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t>Annonce</a:t>
            </a:r>
            <a:endParaRPr sz="3000"/>
          </a:p>
        </p:txBody>
      </p:sp>
      <p:sp>
        <p:nvSpPr>
          <p:cNvPr id="1198" name="Google Shape;1198;p127"/>
          <p:cNvSpPr txBox="1"/>
          <p:nvPr>
            <p:ph idx="1" type="body"/>
          </p:nvPr>
        </p:nvSpPr>
        <p:spPr>
          <a:xfrm>
            <a:off x="7843852" y="4057261"/>
            <a:ext cx="3348900" cy="38583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0"/>
              </a:spcAft>
              <a:buNone/>
            </a:pPr>
            <a:r>
              <a:rPr lang="en">
                <a:solidFill>
                  <a:schemeClr val="dk1"/>
                </a:solidFill>
              </a:rPr>
              <a:t>Nouvelle route BRT: Ouverture le mois prochain entre Guédiawaye et le Plateau à Dakar / de Yopougon au Plateau à Abidjan. Le tarif sera d'environ 500 CFA. Le Maire l'a annoncé hier lors d'une réunion communautaire.</a:t>
            </a:r>
            <a:endParaRPr>
              <a:solidFill>
                <a:schemeClr val="dk1"/>
              </a:solidFill>
            </a:endParaRPr>
          </a:p>
          <a:p>
            <a:pPr indent="0" lvl="0" marL="0" rtl="0" algn="l">
              <a:lnSpc>
                <a:spcPct val="100000"/>
              </a:lnSpc>
              <a:spcBef>
                <a:spcPts val="1000"/>
              </a:spcBef>
              <a:spcAft>
                <a:spcPts val="0"/>
              </a:spcAft>
              <a:buNone/>
            </a:pPr>
            <a:r>
              <a:t/>
            </a:r>
            <a:endParaRPr>
              <a:solidFill>
                <a:schemeClr val="dk1"/>
              </a:solidFill>
            </a:endParaRPr>
          </a:p>
          <a:p>
            <a:pPr indent="0" lvl="0" marL="0" rtl="0" algn="l">
              <a:lnSpc>
                <a:spcPct val="100000"/>
              </a:lnSpc>
              <a:spcBef>
                <a:spcPts val="1000"/>
              </a:spcBef>
              <a:spcAft>
                <a:spcPts val="1000"/>
              </a:spcAft>
              <a:buNone/>
            </a:pPr>
            <a:r>
              <a:rPr lang="en">
                <a:solidFill>
                  <a:schemeClr val="dk1"/>
                </a:solidFill>
              </a:rPr>
              <a:t>Cette ligne aidera à réduire les embouteillages pour les navetteurs.</a:t>
            </a:r>
            <a:endParaRPr>
              <a:solidFill>
                <a:schemeClr val="dk1"/>
              </a:solidFill>
            </a:endParaRPr>
          </a:p>
        </p:txBody>
      </p:sp>
      <p:sp>
        <p:nvSpPr>
          <p:cNvPr id="1199" name="Google Shape;1199;p127"/>
          <p:cNvSpPr/>
          <p:nvPr/>
        </p:nvSpPr>
        <p:spPr>
          <a:xfrm>
            <a:off x="12296775" y="2867525"/>
            <a:ext cx="4075800" cy="52479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200" name="Google Shape;1200;p127"/>
          <p:cNvSpPr txBox="1"/>
          <p:nvPr>
            <p:ph idx="4294967295" type="title"/>
          </p:nvPr>
        </p:nvSpPr>
        <p:spPr>
          <a:xfrm>
            <a:off x="12662625" y="1841263"/>
            <a:ext cx="30900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solidFill>
                  <a:schemeClr val="accent4"/>
                </a:solidFill>
              </a:rPr>
              <a:t>Annonce</a:t>
            </a:r>
            <a:endParaRPr sz="3000">
              <a:solidFill>
                <a:schemeClr val="accent4"/>
              </a:solidFill>
            </a:endParaRPr>
          </a:p>
        </p:txBody>
      </p:sp>
      <p:sp>
        <p:nvSpPr>
          <p:cNvPr id="1201" name="Google Shape;1201;p127"/>
          <p:cNvSpPr txBox="1"/>
          <p:nvPr>
            <p:ph idx="1" type="body"/>
          </p:nvPr>
        </p:nvSpPr>
        <p:spPr>
          <a:xfrm>
            <a:off x="12662625" y="4057261"/>
            <a:ext cx="3348900" cy="35814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0"/>
              </a:spcAft>
              <a:buNone/>
            </a:pPr>
            <a:r>
              <a:rPr lang="en"/>
              <a:t>Le Conseil municipal de Dakar / d’Abidjan a lancé un nouveau corridor de transport urbain intégré reliant les principaux quartiers d’affaires. Le tarif est fixé à l’équivalent en monnaie locale.</a:t>
            </a:r>
            <a:endParaRPr/>
          </a:p>
          <a:p>
            <a:pPr indent="0" lvl="0" marL="0" rtl="0" algn="l">
              <a:lnSpc>
                <a:spcPct val="100000"/>
              </a:lnSpc>
              <a:spcBef>
                <a:spcPts val="1000"/>
              </a:spcBef>
              <a:spcAft>
                <a:spcPts val="0"/>
              </a:spcAft>
              <a:buNone/>
            </a:pPr>
            <a:r>
              <a:t/>
            </a:r>
            <a:endParaRPr/>
          </a:p>
          <a:p>
            <a:pPr indent="0" lvl="0" marL="0" rtl="0" algn="l">
              <a:lnSpc>
                <a:spcPct val="100000"/>
              </a:lnSpc>
              <a:spcBef>
                <a:spcPts val="1000"/>
              </a:spcBef>
              <a:spcAft>
                <a:spcPts val="1000"/>
              </a:spcAft>
              <a:buNone/>
            </a:pPr>
            <a:r>
              <a:rPr lang="en"/>
              <a:t>Cette initiative, annoncée lors d’une réunion officielle, vise à améliorer l’efficacité de la mobilité urbaine.</a:t>
            </a:r>
            <a:endParaRPr/>
          </a:p>
        </p:txBody>
      </p:sp>
      <p:sp>
        <p:nvSpPr>
          <p:cNvPr id="1202" name="Google Shape;1202;p127"/>
          <p:cNvSpPr txBox="1"/>
          <p:nvPr>
            <p:ph idx="2" type="subTitle"/>
          </p:nvPr>
        </p:nvSpPr>
        <p:spPr>
          <a:xfrm>
            <a:off x="429768" y="429768"/>
            <a:ext cx="4928700" cy="153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000"/>
              <a:t>CRÉER AVEC L’IA</a:t>
            </a:r>
            <a:endParaRPr sz="1000">
              <a:solidFill>
                <a:schemeClr val="accent4"/>
              </a:solidFill>
            </a:endParaRPr>
          </a:p>
        </p:txBody>
      </p:sp>
      <p:sp>
        <p:nvSpPr>
          <p:cNvPr id="1203" name="Google Shape;1203;p127"/>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Comprendre l'IA dans votre vie quotidienne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929" name="Shape 929"/>
        <p:cNvGrpSpPr/>
        <p:nvPr/>
      </p:nvGrpSpPr>
      <p:grpSpPr>
        <a:xfrm>
          <a:off x="0" y="0"/>
          <a:ext cx="0" cy="0"/>
          <a:chOff x="0" y="0"/>
          <a:chExt cx="0" cy="0"/>
        </a:xfrm>
      </p:grpSpPr>
      <p:sp>
        <p:nvSpPr>
          <p:cNvPr id="930" name="Google Shape;930;p110"/>
          <p:cNvSpPr/>
          <p:nvPr/>
        </p:nvSpPr>
        <p:spPr>
          <a:xfrm>
            <a:off x="0" y="0"/>
            <a:ext cx="6096000" cy="102996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931" name="Google Shape;931;p110"/>
          <p:cNvSpPr txBox="1"/>
          <p:nvPr>
            <p:ph type="title"/>
          </p:nvPr>
        </p:nvSpPr>
        <p:spPr>
          <a:xfrm>
            <a:off x="1679448" y="3919538"/>
            <a:ext cx="4224600" cy="168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accent4"/>
                </a:solidFill>
              </a:rPr>
              <a:t>Plan de la Session</a:t>
            </a:r>
            <a:endParaRPr>
              <a:solidFill>
                <a:schemeClr val="accent4"/>
              </a:solidFill>
            </a:endParaRPr>
          </a:p>
        </p:txBody>
      </p:sp>
      <p:sp>
        <p:nvSpPr>
          <p:cNvPr id="932" name="Google Shape;932;p110"/>
          <p:cNvSpPr txBox="1"/>
          <p:nvPr>
            <p:ph idx="4294967295" type="subTitle"/>
          </p:nvPr>
        </p:nvSpPr>
        <p:spPr>
          <a:xfrm>
            <a:off x="7899785" y="2180885"/>
            <a:ext cx="42246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accent6"/>
                </a:solidFill>
              </a:rPr>
              <a:t>01</a:t>
            </a:r>
            <a:endParaRPr>
              <a:solidFill>
                <a:schemeClr val="accent6"/>
              </a:solidFill>
            </a:endParaRPr>
          </a:p>
        </p:txBody>
      </p:sp>
      <p:sp>
        <p:nvSpPr>
          <p:cNvPr id="933" name="Google Shape;933;p110"/>
          <p:cNvSpPr txBox="1"/>
          <p:nvPr>
            <p:ph idx="4294967295" type="subTitle"/>
          </p:nvPr>
        </p:nvSpPr>
        <p:spPr>
          <a:xfrm>
            <a:off x="7899785" y="3003845"/>
            <a:ext cx="42246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0" lang="en"/>
              <a:t>L’IA est déjà dans votre monde</a:t>
            </a:r>
            <a:endParaRPr b="0"/>
          </a:p>
        </p:txBody>
      </p:sp>
      <p:sp>
        <p:nvSpPr>
          <p:cNvPr id="934" name="Google Shape;934;p110"/>
          <p:cNvSpPr txBox="1"/>
          <p:nvPr>
            <p:ph idx="4294967295" type="subTitle"/>
          </p:nvPr>
        </p:nvSpPr>
        <p:spPr>
          <a:xfrm>
            <a:off x="7899785" y="3918248"/>
            <a:ext cx="42246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accent6"/>
                </a:solidFill>
              </a:rPr>
              <a:t>02</a:t>
            </a:r>
            <a:endParaRPr>
              <a:solidFill>
                <a:schemeClr val="accent6"/>
              </a:solidFill>
            </a:endParaRPr>
          </a:p>
        </p:txBody>
      </p:sp>
      <p:sp>
        <p:nvSpPr>
          <p:cNvPr id="935" name="Google Shape;935;p110"/>
          <p:cNvSpPr txBox="1"/>
          <p:nvPr>
            <p:ph idx="2" type="subTitle"/>
          </p:nvPr>
        </p:nvSpPr>
        <p:spPr>
          <a:xfrm>
            <a:off x="7899785" y="4284002"/>
            <a:ext cx="4224600" cy="457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t>Interagir avec l’IA</a:t>
            </a:r>
            <a:endParaRPr sz="3000"/>
          </a:p>
        </p:txBody>
      </p:sp>
      <p:sp>
        <p:nvSpPr>
          <p:cNvPr id="936" name="Google Shape;936;p110"/>
          <p:cNvSpPr txBox="1"/>
          <p:nvPr>
            <p:ph idx="4294967295" type="subTitle"/>
          </p:nvPr>
        </p:nvSpPr>
        <p:spPr>
          <a:xfrm>
            <a:off x="7899794" y="4741200"/>
            <a:ext cx="40176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0" lang="en"/>
              <a:t>Pouvez-vous distinguer le vrai du faux?</a:t>
            </a:r>
            <a:endParaRPr b="0"/>
          </a:p>
        </p:txBody>
      </p:sp>
      <p:sp>
        <p:nvSpPr>
          <p:cNvPr id="937" name="Google Shape;937;p110"/>
          <p:cNvSpPr txBox="1"/>
          <p:nvPr>
            <p:ph idx="4294967295" type="subTitle"/>
          </p:nvPr>
        </p:nvSpPr>
        <p:spPr>
          <a:xfrm>
            <a:off x="7899785" y="5655610"/>
            <a:ext cx="42246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accent6"/>
                </a:solidFill>
              </a:rPr>
              <a:t>03</a:t>
            </a:r>
            <a:endParaRPr>
              <a:solidFill>
                <a:schemeClr val="accent6"/>
              </a:solidFill>
            </a:endParaRPr>
          </a:p>
        </p:txBody>
      </p:sp>
      <p:sp>
        <p:nvSpPr>
          <p:cNvPr id="938" name="Google Shape;938;p110"/>
          <p:cNvSpPr txBox="1"/>
          <p:nvPr>
            <p:ph idx="2" type="subTitle"/>
          </p:nvPr>
        </p:nvSpPr>
        <p:spPr>
          <a:xfrm>
            <a:off x="7899785" y="6021364"/>
            <a:ext cx="4224600" cy="457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t>Créer avec l’IA</a:t>
            </a:r>
            <a:endParaRPr sz="3000"/>
          </a:p>
        </p:txBody>
      </p:sp>
      <p:sp>
        <p:nvSpPr>
          <p:cNvPr id="939" name="Google Shape;939;p110"/>
          <p:cNvSpPr txBox="1"/>
          <p:nvPr>
            <p:ph idx="4294967295" type="subTitle"/>
          </p:nvPr>
        </p:nvSpPr>
        <p:spPr>
          <a:xfrm>
            <a:off x="7899785" y="6478570"/>
            <a:ext cx="42246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0" lang="en"/>
              <a:t>Créer grâce à l’IA</a:t>
            </a:r>
            <a:endParaRPr b="0"/>
          </a:p>
        </p:txBody>
      </p:sp>
      <p:sp>
        <p:nvSpPr>
          <p:cNvPr id="940" name="Google Shape;940;p110"/>
          <p:cNvSpPr txBox="1"/>
          <p:nvPr>
            <p:ph idx="4294967295" type="subTitle"/>
          </p:nvPr>
        </p:nvSpPr>
        <p:spPr>
          <a:xfrm>
            <a:off x="7899785" y="7402148"/>
            <a:ext cx="42246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accent6"/>
                </a:solidFill>
              </a:rPr>
              <a:t>04</a:t>
            </a:r>
            <a:endParaRPr>
              <a:solidFill>
                <a:schemeClr val="accent6"/>
              </a:solidFill>
            </a:endParaRPr>
          </a:p>
        </p:txBody>
      </p:sp>
      <p:sp>
        <p:nvSpPr>
          <p:cNvPr id="941" name="Google Shape;941;p110"/>
          <p:cNvSpPr txBox="1"/>
          <p:nvPr>
            <p:ph idx="2" type="subTitle"/>
          </p:nvPr>
        </p:nvSpPr>
        <p:spPr>
          <a:xfrm>
            <a:off x="7899785" y="7767902"/>
            <a:ext cx="4224600" cy="457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t>Concevoir avec l’IA</a:t>
            </a:r>
            <a:endParaRPr sz="3000"/>
          </a:p>
        </p:txBody>
      </p:sp>
      <p:sp>
        <p:nvSpPr>
          <p:cNvPr id="942" name="Google Shape;942;p110"/>
          <p:cNvSpPr txBox="1"/>
          <p:nvPr>
            <p:ph idx="4294967295" type="subTitle"/>
          </p:nvPr>
        </p:nvSpPr>
        <p:spPr>
          <a:xfrm>
            <a:off x="7899785" y="8225108"/>
            <a:ext cx="42246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0" lang="en"/>
              <a:t>Comprendre comment l’IA fonctionne réellement</a:t>
            </a:r>
            <a:endParaRPr b="0"/>
          </a:p>
          <a:p>
            <a:pPr indent="0" lvl="0" marL="0" rtl="0" algn="l">
              <a:spcBef>
                <a:spcPts val="0"/>
              </a:spcBef>
              <a:spcAft>
                <a:spcPts val="0"/>
              </a:spcAft>
              <a:buNone/>
            </a:pPr>
            <a:r>
              <a:t/>
            </a:r>
            <a:endParaRPr b="0"/>
          </a:p>
        </p:txBody>
      </p:sp>
      <p:sp>
        <p:nvSpPr>
          <p:cNvPr id="943" name="Google Shape;943;p110"/>
          <p:cNvSpPr txBox="1"/>
          <p:nvPr>
            <p:ph idx="4294967295" type="subTitle"/>
          </p:nvPr>
        </p:nvSpPr>
        <p:spPr>
          <a:xfrm>
            <a:off x="12567610" y="2180885"/>
            <a:ext cx="42246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accent6"/>
                </a:solidFill>
              </a:rPr>
              <a:t>05</a:t>
            </a:r>
            <a:endParaRPr>
              <a:solidFill>
                <a:schemeClr val="accent6"/>
              </a:solidFill>
            </a:endParaRPr>
          </a:p>
        </p:txBody>
      </p:sp>
      <p:sp>
        <p:nvSpPr>
          <p:cNvPr id="944" name="Google Shape;944;p110"/>
          <p:cNvSpPr txBox="1"/>
          <p:nvPr>
            <p:ph idx="2" type="subTitle"/>
          </p:nvPr>
        </p:nvSpPr>
        <p:spPr>
          <a:xfrm>
            <a:off x="12567610" y="2546639"/>
            <a:ext cx="4224600" cy="457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t>Gérer l’IA</a:t>
            </a:r>
            <a:endParaRPr sz="3000"/>
          </a:p>
        </p:txBody>
      </p:sp>
      <p:sp>
        <p:nvSpPr>
          <p:cNvPr id="945" name="Google Shape;945;p110"/>
          <p:cNvSpPr txBox="1"/>
          <p:nvPr>
            <p:ph idx="4294967295" type="subTitle"/>
          </p:nvPr>
        </p:nvSpPr>
        <p:spPr>
          <a:xfrm>
            <a:off x="12567610" y="3003845"/>
            <a:ext cx="42246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0" lang="en"/>
              <a:t>Apprendre à utiliser l’IA</a:t>
            </a:r>
            <a:endParaRPr b="0"/>
          </a:p>
        </p:txBody>
      </p:sp>
      <p:sp>
        <p:nvSpPr>
          <p:cNvPr id="946" name="Google Shape;946;p110"/>
          <p:cNvSpPr txBox="1"/>
          <p:nvPr>
            <p:ph idx="4294967295" type="subTitle"/>
          </p:nvPr>
        </p:nvSpPr>
        <p:spPr>
          <a:xfrm>
            <a:off x="12567610" y="3918248"/>
            <a:ext cx="42246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accent6"/>
                </a:solidFill>
              </a:rPr>
              <a:t>06</a:t>
            </a:r>
            <a:endParaRPr>
              <a:solidFill>
                <a:schemeClr val="accent6"/>
              </a:solidFill>
            </a:endParaRPr>
          </a:p>
        </p:txBody>
      </p:sp>
      <p:sp>
        <p:nvSpPr>
          <p:cNvPr id="947" name="Google Shape;947;p110"/>
          <p:cNvSpPr txBox="1"/>
          <p:nvPr>
            <p:ph idx="2" type="subTitle"/>
          </p:nvPr>
        </p:nvSpPr>
        <p:spPr>
          <a:xfrm>
            <a:off x="12567619" y="4284000"/>
            <a:ext cx="5083500" cy="457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t>Rester en sécurité avec l’IA</a:t>
            </a:r>
            <a:endParaRPr sz="3000"/>
          </a:p>
        </p:txBody>
      </p:sp>
      <p:sp>
        <p:nvSpPr>
          <p:cNvPr id="948" name="Google Shape;948;p110"/>
          <p:cNvSpPr txBox="1"/>
          <p:nvPr>
            <p:ph idx="4294967295" type="subTitle"/>
          </p:nvPr>
        </p:nvSpPr>
        <p:spPr>
          <a:xfrm>
            <a:off x="12567610" y="4741208"/>
            <a:ext cx="42246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0" lang="en"/>
              <a:t>Votre boîte à outils pour la sécurité de l’IA</a:t>
            </a:r>
            <a:endParaRPr b="0"/>
          </a:p>
          <a:p>
            <a:pPr indent="0" lvl="0" marL="0" rtl="0" algn="l">
              <a:spcBef>
                <a:spcPts val="0"/>
              </a:spcBef>
              <a:spcAft>
                <a:spcPts val="0"/>
              </a:spcAft>
              <a:buNone/>
            </a:pPr>
            <a:r>
              <a:t/>
            </a:r>
            <a:endParaRPr b="0"/>
          </a:p>
        </p:txBody>
      </p:sp>
      <p:sp>
        <p:nvSpPr>
          <p:cNvPr id="949" name="Google Shape;949;p110"/>
          <p:cNvSpPr txBox="1"/>
          <p:nvPr>
            <p:ph idx="4294967295" type="subTitle"/>
          </p:nvPr>
        </p:nvSpPr>
        <p:spPr>
          <a:xfrm>
            <a:off x="12567610" y="5655610"/>
            <a:ext cx="42246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accent6"/>
                </a:solidFill>
              </a:rPr>
              <a:t>07</a:t>
            </a:r>
            <a:endParaRPr>
              <a:solidFill>
                <a:schemeClr val="accent6"/>
              </a:solidFill>
            </a:endParaRPr>
          </a:p>
        </p:txBody>
      </p:sp>
      <p:sp>
        <p:nvSpPr>
          <p:cNvPr id="950" name="Google Shape;950;p110"/>
          <p:cNvSpPr txBox="1"/>
          <p:nvPr>
            <p:ph idx="2" type="subTitle"/>
          </p:nvPr>
        </p:nvSpPr>
        <p:spPr>
          <a:xfrm>
            <a:off x="12567610" y="6021364"/>
            <a:ext cx="4224600" cy="457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t>L’IA et Votre Avenir</a:t>
            </a:r>
            <a:endParaRPr sz="3000"/>
          </a:p>
        </p:txBody>
      </p:sp>
      <p:sp>
        <p:nvSpPr>
          <p:cNvPr id="951" name="Google Shape;951;p110"/>
          <p:cNvSpPr txBox="1"/>
          <p:nvPr>
            <p:ph idx="4294967295" type="subTitle"/>
          </p:nvPr>
        </p:nvSpPr>
        <p:spPr>
          <a:xfrm>
            <a:off x="12567610" y="6478570"/>
            <a:ext cx="42246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0" lang="en"/>
              <a:t>Votre rôle dans l’avenir de l’IA en Afrique</a:t>
            </a:r>
            <a:endParaRPr b="0"/>
          </a:p>
          <a:p>
            <a:pPr indent="0" lvl="0" marL="0" rtl="0" algn="l">
              <a:spcBef>
                <a:spcPts val="0"/>
              </a:spcBef>
              <a:spcAft>
                <a:spcPts val="0"/>
              </a:spcAft>
              <a:buNone/>
            </a:pPr>
            <a:r>
              <a:t/>
            </a:r>
            <a:endParaRPr b="0"/>
          </a:p>
        </p:txBody>
      </p:sp>
      <p:sp>
        <p:nvSpPr>
          <p:cNvPr id="952" name="Google Shape;952;p110"/>
          <p:cNvSpPr txBox="1"/>
          <p:nvPr>
            <p:ph idx="4294967295" type="subTitle"/>
          </p:nvPr>
        </p:nvSpPr>
        <p:spPr>
          <a:xfrm>
            <a:off x="12567610" y="7392985"/>
            <a:ext cx="42246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accent6"/>
                </a:solidFill>
              </a:rPr>
              <a:t>08</a:t>
            </a:r>
            <a:endParaRPr>
              <a:solidFill>
                <a:schemeClr val="accent6"/>
              </a:solidFill>
            </a:endParaRPr>
          </a:p>
        </p:txBody>
      </p:sp>
      <p:sp>
        <p:nvSpPr>
          <p:cNvPr id="953" name="Google Shape;953;p110"/>
          <p:cNvSpPr txBox="1"/>
          <p:nvPr>
            <p:ph idx="2" type="subTitle"/>
          </p:nvPr>
        </p:nvSpPr>
        <p:spPr>
          <a:xfrm>
            <a:off x="12567619" y="7758750"/>
            <a:ext cx="4776600" cy="457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t>Conclusion et Evaluation</a:t>
            </a:r>
            <a:endParaRPr sz="3000"/>
          </a:p>
        </p:txBody>
      </p:sp>
      <p:sp>
        <p:nvSpPr>
          <p:cNvPr id="954" name="Google Shape;954;p110"/>
          <p:cNvSpPr txBox="1"/>
          <p:nvPr>
            <p:ph idx="4294967295" type="subTitle"/>
          </p:nvPr>
        </p:nvSpPr>
        <p:spPr>
          <a:xfrm>
            <a:off x="12567610" y="8215945"/>
            <a:ext cx="42246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0" lang="en"/>
              <a:t>Compétence en IA débloquée</a:t>
            </a:r>
            <a:endParaRPr b="0"/>
          </a:p>
          <a:p>
            <a:pPr indent="0" lvl="0" marL="0" rtl="0" algn="l">
              <a:spcBef>
                <a:spcPts val="0"/>
              </a:spcBef>
              <a:spcAft>
                <a:spcPts val="0"/>
              </a:spcAft>
              <a:buNone/>
            </a:pPr>
            <a:r>
              <a:t/>
            </a:r>
            <a:endParaRPr b="0"/>
          </a:p>
        </p:txBody>
      </p:sp>
      <p:sp>
        <p:nvSpPr>
          <p:cNvPr id="955" name="Google Shape;955;p110"/>
          <p:cNvSpPr txBox="1"/>
          <p:nvPr>
            <p:ph idx="2" type="subTitle"/>
          </p:nvPr>
        </p:nvSpPr>
        <p:spPr>
          <a:xfrm>
            <a:off x="7899785" y="2546639"/>
            <a:ext cx="4224600" cy="457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t>Introduction</a:t>
            </a:r>
            <a:endParaRPr sz="30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7" name="Shape 1207"/>
        <p:cNvGrpSpPr/>
        <p:nvPr/>
      </p:nvGrpSpPr>
      <p:grpSpPr>
        <a:xfrm>
          <a:off x="0" y="0"/>
          <a:ext cx="0" cy="0"/>
          <a:chOff x="0" y="0"/>
          <a:chExt cx="0" cy="0"/>
        </a:xfrm>
      </p:grpSpPr>
      <p:sp>
        <p:nvSpPr>
          <p:cNvPr id="1208" name="Google Shape;1208;p128"/>
          <p:cNvSpPr txBox="1"/>
          <p:nvPr>
            <p:ph type="ctrTitle"/>
          </p:nvPr>
        </p:nvSpPr>
        <p:spPr>
          <a:xfrm>
            <a:off x="1527050" y="4207800"/>
            <a:ext cx="12812400" cy="17190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Pouvez-vous reconnaître des contenus audio ou vidéo manipulés ?</a:t>
            </a:r>
            <a:endParaRPr/>
          </a:p>
        </p:txBody>
      </p:sp>
      <p:sp>
        <p:nvSpPr>
          <p:cNvPr id="1209" name="Google Shape;1209;p128"/>
          <p:cNvSpPr txBox="1"/>
          <p:nvPr>
            <p:ph idx="4294967295" type="subTitle"/>
          </p:nvPr>
        </p:nvSpPr>
        <p:spPr>
          <a:xfrm>
            <a:off x="1527040" y="2867037"/>
            <a:ext cx="11964900" cy="3474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accent5"/>
              </a:buClr>
              <a:buSzPts val="1100"/>
              <a:buFont typeface="Arial"/>
              <a:buNone/>
            </a:pPr>
            <a:r>
              <a:rPr b="0" lang="en">
                <a:solidFill>
                  <a:schemeClr val="accent4"/>
                </a:solidFill>
              </a:rPr>
              <a:t>ACTIVITÉ</a:t>
            </a:r>
            <a:endParaRPr b="0">
              <a:solidFill>
                <a:schemeClr val="accent4"/>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1213" name="Shape 1213"/>
        <p:cNvGrpSpPr/>
        <p:nvPr/>
      </p:nvGrpSpPr>
      <p:grpSpPr>
        <a:xfrm>
          <a:off x="0" y="0"/>
          <a:ext cx="0" cy="0"/>
          <a:chOff x="0" y="0"/>
          <a:chExt cx="0" cy="0"/>
        </a:xfrm>
      </p:grpSpPr>
      <p:sp>
        <p:nvSpPr>
          <p:cNvPr id="1214" name="Google Shape;1214;p129"/>
          <p:cNvSpPr txBox="1"/>
          <p:nvPr>
            <p:ph type="title"/>
          </p:nvPr>
        </p:nvSpPr>
        <p:spPr>
          <a:xfrm>
            <a:off x="777240" y="4478200"/>
            <a:ext cx="4928700" cy="2569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Contenu manipulé :</a:t>
            </a:r>
            <a:endParaRPr/>
          </a:p>
          <a:p>
            <a:pPr indent="0" lvl="0" marL="0" rtl="0" algn="l">
              <a:spcBef>
                <a:spcPts val="0"/>
              </a:spcBef>
              <a:spcAft>
                <a:spcPts val="0"/>
              </a:spcAft>
              <a:buNone/>
            </a:pPr>
            <a:r>
              <a:rPr lang="en"/>
              <a:t>Audio et vidéo</a:t>
            </a:r>
            <a:endParaRPr/>
          </a:p>
        </p:txBody>
      </p:sp>
      <p:sp>
        <p:nvSpPr>
          <p:cNvPr id="1215" name="Google Shape;1215;p129"/>
          <p:cNvSpPr/>
          <p:nvPr/>
        </p:nvSpPr>
        <p:spPr>
          <a:xfrm>
            <a:off x="6729425" y="2166950"/>
            <a:ext cx="4824300" cy="6648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216" name="Google Shape;1216;p129"/>
          <p:cNvSpPr/>
          <p:nvPr/>
        </p:nvSpPr>
        <p:spPr>
          <a:xfrm>
            <a:off x="12668250" y="2166950"/>
            <a:ext cx="4824300" cy="6648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217" name="Google Shape;1217;p129"/>
          <p:cNvSpPr txBox="1"/>
          <p:nvPr/>
        </p:nvSpPr>
        <p:spPr>
          <a:xfrm>
            <a:off x="7122795" y="2867025"/>
            <a:ext cx="4091100" cy="389400"/>
          </a:xfrm>
          <a:prstGeom prst="rect">
            <a:avLst/>
          </a:prstGeom>
          <a:noFill/>
          <a:ln>
            <a:noFill/>
          </a:ln>
        </p:spPr>
        <p:txBody>
          <a:bodyPr anchorCtr="0" anchor="t" bIns="0" lIns="0" spcFirstLastPara="1" rIns="0" wrap="square" tIns="19725">
            <a:spAutoFit/>
          </a:bodyPr>
          <a:lstStyle/>
          <a:p>
            <a:pPr indent="0" lvl="0" marL="19721" rtl="0" algn="l">
              <a:lnSpc>
                <a:spcPct val="100000"/>
              </a:lnSpc>
              <a:spcBef>
                <a:spcPts val="0"/>
              </a:spcBef>
              <a:spcAft>
                <a:spcPts val="0"/>
              </a:spcAft>
              <a:buNone/>
            </a:pPr>
            <a:r>
              <a:rPr b="1" lang="en" sz="2400">
                <a:solidFill>
                  <a:srgbClr val="092838"/>
                </a:solidFill>
                <a:latin typeface="Optimistic Text"/>
                <a:ea typeface="Optimistic Text"/>
                <a:cs typeface="Optimistic Text"/>
                <a:sym typeface="Optimistic Text"/>
              </a:rPr>
              <a:t>Imaginez ceci</a:t>
            </a:r>
            <a:endParaRPr b="1" sz="2400">
              <a:solidFill>
                <a:srgbClr val="092838"/>
              </a:solidFill>
              <a:latin typeface="Optimistic Text"/>
              <a:ea typeface="Optimistic Text"/>
              <a:cs typeface="Optimistic Text"/>
              <a:sym typeface="Optimistic Text"/>
            </a:endParaRPr>
          </a:p>
        </p:txBody>
      </p:sp>
      <p:sp>
        <p:nvSpPr>
          <p:cNvPr id="1218" name="Google Shape;1218;p129"/>
          <p:cNvSpPr txBox="1"/>
          <p:nvPr/>
        </p:nvSpPr>
        <p:spPr>
          <a:xfrm>
            <a:off x="13104600" y="2850000"/>
            <a:ext cx="4010400" cy="738900"/>
          </a:xfrm>
          <a:prstGeom prst="rect">
            <a:avLst/>
          </a:prstGeom>
          <a:noFill/>
          <a:ln>
            <a:noFill/>
          </a:ln>
        </p:spPr>
        <p:txBody>
          <a:bodyPr anchorCtr="0" anchor="t" bIns="0" lIns="0" spcFirstLastPara="1" rIns="0" wrap="square" tIns="0">
            <a:spAutoFit/>
          </a:bodyPr>
          <a:lstStyle/>
          <a:p>
            <a:pPr indent="0" lvl="0" marL="0" marR="7620" rtl="0" algn="l">
              <a:lnSpc>
                <a:spcPct val="100000"/>
              </a:lnSpc>
              <a:spcBef>
                <a:spcPts val="0"/>
              </a:spcBef>
              <a:spcAft>
                <a:spcPts val="0"/>
              </a:spcAft>
              <a:buNone/>
            </a:pPr>
            <a:r>
              <a:rPr b="1" lang="en" sz="2400">
                <a:solidFill>
                  <a:srgbClr val="092839"/>
                </a:solidFill>
                <a:latin typeface="Optimistic Text"/>
                <a:ea typeface="Optimistic Text"/>
                <a:cs typeface="Optimistic Text"/>
                <a:sym typeface="Optimistic Text"/>
              </a:rPr>
              <a:t>Semble-t-il humain? Local? Crédible?</a:t>
            </a:r>
            <a:endParaRPr b="1" sz="2400">
              <a:solidFill>
                <a:srgbClr val="092839"/>
              </a:solidFill>
              <a:latin typeface="Optimistic Text"/>
              <a:ea typeface="Optimistic Text"/>
              <a:cs typeface="Optimistic Text"/>
              <a:sym typeface="Optimistic Text"/>
            </a:endParaRPr>
          </a:p>
        </p:txBody>
      </p:sp>
      <p:sp>
        <p:nvSpPr>
          <p:cNvPr id="1219" name="Google Shape;1219;p129"/>
          <p:cNvSpPr txBox="1"/>
          <p:nvPr/>
        </p:nvSpPr>
        <p:spPr>
          <a:xfrm>
            <a:off x="13469675" y="3919550"/>
            <a:ext cx="3454500" cy="2445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 sz="1800">
                <a:solidFill>
                  <a:srgbClr val="092839"/>
                </a:solidFill>
                <a:latin typeface="Optimistic Text"/>
                <a:ea typeface="Optimistic Text"/>
                <a:cs typeface="Optimistic Text"/>
                <a:sym typeface="Optimistic Text"/>
              </a:rPr>
              <a:t>Ne vous fiez pas aux messages vocaux  ou vidéos simplement parce qu’ils  semblent réels.</a:t>
            </a:r>
            <a:endParaRPr sz="1800">
              <a:solidFill>
                <a:srgbClr val="092839"/>
              </a:solidFill>
              <a:latin typeface="Optimistic Text"/>
              <a:ea typeface="Optimistic Text"/>
              <a:cs typeface="Optimistic Text"/>
              <a:sym typeface="Optimistic Text"/>
            </a:endParaRPr>
          </a:p>
          <a:p>
            <a:pPr indent="0" lvl="0" marL="0" marR="0" rtl="0" algn="l">
              <a:lnSpc>
                <a:spcPct val="115000"/>
              </a:lnSpc>
              <a:spcBef>
                <a:spcPts val="1000"/>
              </a:spcBef>
              <a:spcAft>
                <a:spcPts val="0"/>
              </a:spcAft>
              <a:buNone/>
            </a:pPr>
            <a:r>
              <a:rPr lang="en" sz="1800">
                <a:solidFill>
                  <a:srgbClr val="092839"/>
                </a:solidFill>
                <a:latin typeface="Optimistic Text"/>
                <a:ea typeface="Optimistic Text"/>
                <a:cs typeface="Optimistic Text"/>
                <a:sym typeface="Optimistic Text"/>
              </a:rPr>
              <a:t>Utilisez des outils pour vérifier.</a:t>
            </a:r>
            <a:endParaRPr sz="1800">
              <a:solidFill>
                <a:srgbClr val="092839"/>
              </a:solidFill>
              <a:latin typeface="Optimistic Text"/>
              <a:ea typeface="Optimistic Text"/>
              <a:cs typeface="Optimistic Text"/>
              <a:sym typeface="Optimistic Text"/>
            </a:endParaRPr>
          </a:p>
          <a:p>
            <a:pPr indent="0" lvl="0" marL="0" marR="0" rtl="0" algn="l">
              <a:lnSpc>
                <a:spcPct val="115000"/>
              </a:lnSpc>
              <a:spcBef>
                <a:spcPts val="1000"/>
              </a:spcBef>
              <a:spcAft>
                <a:spcPts val="1000"/>
              </a:spcAft>
              <a:buNone/>
            </a:pPr>
            <a:r>
              <a:rPr lang="en" sz="1800">
                <a:solidFill>
                  <a:srgbClr val="092839"/>
                </a:solidFill>
                <a:latin typeface="Optimistic Text"/>
                <a:ea typeface="Optimistic Text"/>
                <a:cs typeface="Optimistic Text"/>
                <a:sym typeface="Optimistic Text"/>
              </a:rPr>
              <a:t>Vérifiez toujours les informations importantes auprès de plusieurs sources..</a:t>
            </a:r>
            <a:endParaRPr sz="1800">
              <a:solidFill>
                <a:srgbClr val="092839"/>
              </a:solidFill>
              <a:latin typeface="Optimistic Text"/>
              <a:ea typeface="Optimistic Text"/>
              <a:cs typeface="Optimistic Text"/>
              <a:sym typeface="Optimistic Text"/>
            </a:endParaRPr>
          </a:p>
        </p:txBody>
      </p:sp>
      <p:sp>
        <p:nvSpPr>
          <p:cNvPr id="1220" name="Google Shape;1220;p129"/>
          <p:cNvSpPr txBox="1"/>
          <p:nvPr/>
        </p:nvSpPr>
        <p:spPr>
          <a:xfrm>
            <a:off x="7096125" y="7408125"/>
            <a:ext cx="3719400" cy="1108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Un message vocal WhatsApp de votre «directeur bancaire» demandant les détails de votre compte</a:t>
            </a:r>
            <a:endParaRPr sz="1800">
              <a:solidFill>
                <a:srgbClr val="092838"/>
              </a:solidFill>
              <a:latin typeface="Optimistic Text"/>
              <a:ea typeface="Optimistic Text"/>
              <a:cs typeface="Optimistic Text"/>
              <a:sym typeface="Optimistic Text"/>
            </a:endParaRPr>
          </a:p>
        </p:txBody>
      </p:sp>
      <p:grpSp>
        <p:nvGrpSpPr>
          <p:cNvPr id="1221" name="Google Shape;1221;p129"/>
          <p:cNvGrpSpPr/>
          <p:nvPr/>
        </p:nvGrpSpPr>
        <p:grpSpPr>
          <a:xfrm>
            <a:off x="13104593" y="4001597"/>
            <a:ext cx="178842" cy="159067"/>
            <a:chOff x="671395" y="3895621"/>
            <a:chExt cx="119228" cy="106045"/>
          </a:xfrm>
        </p:grpSpPr>
        <p:sp>
          <p:nvSpPr>
            <p:cNvPr id="1222" name="Google Shape;1222;p129"/>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223" name="Google Shape;1223;p129"/>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224" name="Google Shape;1224;p129"/>
          <p:cNvGrpSpPr/>
          <p:nvPr/>
        </p:nvGrpSpPr>
        <p:grpSpPr>
          <a:xfrm>
            <a:off x="13104593" y="5050104"/>
            <a:ext cx="178842" cy="159067"/>
            <a:chOff x="671395" y="3895621"/>
            <a:chExt cx="119228" cy="106045"/>
          </a:xfrm>
        </p:grpSpPr>
        <p:sp>
          <p:nvSpPr>
            <p:cNvPr id="1225" name="Google Shape;1225;p129"/>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226" name="Google Shape;1226;p129"/>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227" name="Google Shape;1227;p129"/>
          <p:cNvGrpSpPr/>
          <p:nvPr/>
        </p:nvGrpSpPr>
        <p:grpSpPr>
          <a:xfrm>
            <a:off x="13104593" y="5485982"/>
            <a:ext cx="178842" cy="159067"/>
            <a:chOff x="671395" y="3895621"/>
            <a:chExt cx="119228" cy="106045"/>
          </a:xfrm>
        </p:grpSpPr>
        <p:sp>
          <p:nvSpPr>
            <p:cNvPr id="1228" name="Google Shape;1228;p129"/>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229" name="Google Shape;1229;p129"/>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sp>
        <p:nvSpPr>
          <p:cNvPr id="1230" name="Google Shape;1230;p129"/>
          <p:cNvSpPr txBox="1"/>
          <p:nvPr/>
        </p:nvSpPr>
        <p:spPr>
          <a:xfrm>
            <a:off x="13075200" y="7408125"/>
            <a:ext cx="4010400" cy="277200"/>
          </a:xfrm>
          <a:prstGeom prst="rect">
            <a:avLst/>
          </a:prstGeom>
          <a:noFill/>
          <a:ln>
            <a:noFill/>
          </a:ln>
        </p:spPr>
        <p:txBody>
          <a:bodyPr anchorCtr="0" anchor="t" bIns="0" lIns="0" spcFirstLastPara="1" rIns="0" wrap="square" tIns="0">
            <a:spAutoFit/>
          </a:bodyPr>
          <a:lstStyle/>
          <a:p>
            <a:pPr indent="0" lvl="0" marL="0" marR="0" rtl="0" algn="l">
              <a:lnSpc>
                <a:spcPct val="155600"/>
              </a:lnSpc>
              <a:spcBef>
                <a:spcPts val="0"/>
              </a:spcBef>
              <a:spcAft>
                <a:spcPts val="0"/>
              </a:spcAft>
              <a:buNone/>
            </a:pPr>
            <a:r>
              <a:rPr lang="en" sz="1800">
                <a:solidFill>
                  <a:srgbClr val="092839"/>
                </a:solidFill>
                <a:latin typeface="Optimistic Text"/>
                <a:ea typeface="Optimistic Text"/>
                <a:cs typeface="Optimistic Text"/>
                <a:sym typeface="Optimistic Text"/>
              </a:rPr>
              <a:t>Sensibilisation = Protection</a:t>
            </a:r>
            <a:endParaRPr sz="1800">
              <a:solidFill>
                <a:srgbClr val="092839"/>
              </a:solidFill>
              <a:latin typeface="Optimistic Text"/>
              <a:ea typeface="Optimistic Text"/>
              <a:cs typeface="Optimistic Text"/>
              <a:sym typeface="Optimistic Text"/>
            </a:endParaRPr>
          </a:p>
        </p:txBody>
      </p:sp>
      <p:pic>
        <p:nvPicPr>
          <p:cNvPr id="1231" name="Google Shape;1231;p129" title="WhatsApp VoiceNote.jpg">
            <a:hlinkClick r:id="rId3"/>
          </p:cNvPr>
          <p:cNvPicPr preferRelativeResize="0"/>
          <p:nvPr/>
        </p:nvPicPr>
        <p:blipFill rotWithShape="1">
          <a:blip r:embed="rId4">
            <a:alphaModFix/>
          </a:blip>
          <a:srcRect b="2525" l="3383" r="6169" t="0"/>
          <a:stretch/>
        </p:blipFill>
        <p:spPr>
          <a:xfrm>
            <a:off x="7096125" y="3906213"/>
            <a:ext cx="4091100" cy="2939400"/>
          </a:xfrm>
          <a:prstGeom prst="roundRect">
            <a:avLst>
              <a:gd fmla="val 7501" name="adj"/>
            </a:avLst>
          </a:prstGeom>
          <a:solidFill>
            <a:srgbClr val="888888"/>
          </a:solidFill>
          <a:ln>
            <a:noFill/>
          </a:ln>
        </p:spPr>
      </p:pic>
      <p:sp>
        <p:nvSpPr>
          <p:cNvPr id="1232" name="Google Shape;1232;p129"/>
          <p:cNvSpPr txBox="1"/>
          <p:nvPr>
            <p:ph idx="2" type="subTitle"/>
          </p:nvPr>
        </p:nvSpPr>
        <p:spPr>
          <a:xfrm>
            <a:off x="429768" y="429768"/>
            <a:ext cx="4928700" cy="153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000"/>
              <a:t>CRÉER AVEC L’IA</a:t>
            </a:r>
            <a:endParaRPr sz="1000">
              <a:solidFill>
                <a:schemeClr val="accent4"/>
              </a:solidFill>
            </a:endParaRPr>
          </a:p>
        </p:txBody>
      </p:sp>
      <p:sp>
        <p:nvSpPr>
          <p:cNvPr id="1233" name="Google Shape;1233;p129"/>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Comprendre l'IA dans votre vie quotidienne</a:t>
            </a:r>
            <a:endParaRPr/>
          </a:p>
        </p:txBody>
      </p:sp>
      <p:pic>
        <p:nvPicPr>
          <p:cNvPr id="1234" name="Google Shape;1234;p129" title="French WhasApp Voice Note.mp3">
            <a:hlinkClick r:id="rId5"/>
          </p:cNvPr>
          <p:cNvPicPr preferRelativeResize="0"/>
          <p:nvPr/>
        </p:nvPicPr>
        <p:blipFill>
          <a:blip r:embed="rId6">
            <a:alphaModFix/>
          </a:blip>
          <a:stretch>
            <a:fillRect/>
          </a:stretch>
        </p:blipFill>
        <p:spPr>
          <a:xfrm>
            <a:off x="9837917" y="5568960"/>
            <a:ext cx="1121100" cy="11211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8" name="Shape 1238"/>
        <p:cNvGrpSpPr/>
        <p:nvPr/>
      </p:nvGrpSpPr>
      <p:grpSpPr>
        <a:xfrm>
          <a:off x="0" y="0"/>
          <a:ext cx="0" cy="0"/>
          <a:chOff x="0" y="0"/>
          <a:chExt cx="0" cy="0"/>
        </a:xfrm>
      </p:grpSpPr>
      <p:sp>
        <p:nvSpPr>
          <p:cNvPr id="1239" name="Google Shape;1239;p130"/>
          <p:cNvSpPr txBox="1"/>
          <p:nvPr>
            <p:ph type="ctrTitle"/>
          </p:nvPr>
        </p:nvSpPr>
        <p:spPr>
          <a:xfrm>
            <a:off x="1527050" y="4207800"/>
            <a:ext cx="6688200" cy="861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Concevoir l’IA</a:t>
            </a:r>
            <a:endParaRPr/>
          </a:p>
        </p:txBody>
      </p:sp>
      <p:pic>
        <p:nvPicPr>
          <p:cNvPr id="1240" name="Google Shape;1240;p130" title="shutterstock_2061441455.jpg"/>
          <p:cNvPicPr preferRelativeResize="0"/>
          <p:nvPr/>
        </p:nvPicPr>
        <p:blipFill rotWithShape="1">
          <a:blip r:embed="rId3">
            <a:alphaModFix/>
          </a:blip>
          <a:srcRect b="0" l="1419" r="1409" t="0"/>
          <a:stretch/>
        </p:blipFill>
        <p:spPr>
          <a:xfrm>
            <a:off x="7448250" y="1838550"/>
            <a:ext cx="9657600" cy="6624300"/>
          </a:xfrm>
          <a:prstGeom prst="roundRect">
            <a:avLst>
              <a:gd fmla="val 8257" name="adj"/>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4" name="Shape 1244"/>
        <p:cNvGrpSpPr/>
        <p:nvPr/>
      </p:nvGrpSpPr>
      <p:grpSpPr>
        <a:xfrm>
          <a:off x="0" y="0"/>
          <a:ext cx="0" cy="0"/>
          <a:chOff x="0" y="0"/>
          <a:chExt cx="0" cy="0"/>
        </a:xfrm>
      </p:grpSpPr>
      <p:sp>
        <p:nvSpPr>
          <p:cNvPr id="1245" name="Google Shape;1245;p131"/>
          <p:cNvSpPr txBox="1"/>
          <p:nvPr>
            <p:ph type="title"/>
          </p:nvPr>
        </p:nvSpPr>
        <p:spPr>
          <a:xfrm>
            <a:off x="777250" y="2532900"/>
            <a:ext cx="3723300" cy="2569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Ce qu’est vraiment l’IA :</a:t>
            </a:r>
            <a:endParaRPr sz="3600"/>
          </a:p>
          <a:p>
            <a:pPr indent="0" lvl="0" marL="0" rtl="0" algn="l">
              <a:spcBef>
                <a:spcPts val="0"/>
              </a:spcBef>
              <a:spcAft>
                <a:spcPts val="0"/>
              </a:spcAft>
              <a:buNone/>
            </a:pPr>
            <a:r>
              <a:rPr lang="en" sz="3600"/>
              <a:t>En termes simple</a:t>
            </a:r>
            <a:endParaRPr sz="3600"/>
          </a:p>
        </p:txBody>
      </p:sp>
      <p:sp>
        <p:nvSpPr>
          <p:cNvPr id="1246" name="Google Shape;1246;p131"/>
          <p:cNvSpPr/>
          <p:nvPr/>
        </p:nvSpPr>
        <p:spPr>
          <a:xfrm>
            <a:off x="5243525" y="2166950"/>
            <a:ext cx="3852600" cy="6648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247" name="Google Shape;1247;p131"/>
          <p:cNvSpPr/>
          <p:nvPr/>
        </p:nvSpPr>
        <p:spPr>
          <a:xfrm>
            <a:off x="9441794" y="2166950"/>
            <a:ext cx="3852600" cy="6648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248" name="Google Shape;1248;p131"/>
          <p:cNvSpPr/>
          <p:nvPr/>
        </p:nvSpPr>
        <p:spPr>
          <a:xfrm>
            <a:off x="13640064" y="2166950"/>
            <a:ext cx="3852600" cy="6648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249" name="Google Shape;1249;p131"/>
          <p:cNvSpPr txBox="1"/>
          <p:nvPr>
            <p:ph idx="2" type="subTitle"/>
          </p:nvPr>
        </p:nvSpPr>
        <p:spPr>
          <a:xfrm>
            <a:off x="429768" y="429768"/>
            <a:ext cx="4928700" cy="153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000"/>
              <a:t>CONCEVOIR L’IA</a:t>
            </a:r>
            <a:endParaRPr sz="1000"/>
          </a:p>
        </p:txBody>
      </p:sp>
      <p:sp>
        <p:nvSpPr>
          <p:cNvPr id="1250" name="Google Shape;1250;p131"/>
          <p:cNvSpPr txBox="1"/>
          <p:nvPr/>
        </p:nvSpPr>
        <p:spPr>
          <a:xfrm>
            <a:off x="5615001" y="2519363"/>
            <a:ext cx="1052700" cy="942900"/>
          </a:xfrm>
          <a:prstGeom prst="rect">
            <a:avLst/>
          </a:prstGeom>
          <a:noFill/>
          <a:ln>
            <a:noFill/>
          </a:ln>
        </p:spPr>
        <p:txBody>
          <a:bodyPr anchorCtr="0" anchor="t" bIns="0" lIns="0" spcFirstLastPara="1" rIns="0" wrap="square" tIns="19050">
            <a:spAutoFit/>
          </a:bodyPr>
          <a:lstStyle/>
          <a:p>
            <a:pPr indent="0" lvl="0" marL="18098" rtl="0" algn="l">
              <a:spcBef>
                <a:spcPts val="0"/>
              </a:spcBef>
              <a:spcAft>
                <a:spcPts val="0"/>
              </a:spcAft>
              <a:buNone/>
            </a:pPr>
            <a:r>
              <a:rPr lang="en" sz="6000">
                <a:solidFill>
                  <a:schemeClr val="accent6"/>
                </a:solidFill>
                <a:latin typeface="Optimistic Display"/>
                <a:ea typeface="Optimistic Display"/>
                <a:cs typeface="Optimistic Display"/>
                <a:sym typeface="Optimistic Display"/>
              </a:rPr>
              <a:t>01</a:t>
            </a:r>
            <a:endParaRPr sz="6000">
              <a:solidFill>
                <a:schemeClr val="accent6"/>
              </a:solidFill>
              <a:latin typeface="Optimistic Display"/>
              <a:ea typeface="Optimistic Display"/>
              <a:cs typeface="Optimistic Display"/>
              <a:sym typeface="Optimistic Display"/>
            </a:endParaRPr>
          </a:p>
        </p:txBody>
      </p:sp>
      <p:sp>
        <p:nvSpPr>
          <p:cNvPr id="1251" name="Google Shape;1251;p131"/>
          <p:cNvSpPr txBox="1"/>
          <p:nvPr/>
        </p:nvSpPr>
        <p:spPr>
          <a:xfrm>
            <a:off x="5615000" y="3422627"/>
            <a:ext cx="2255700" cy="6912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Clr>
                <a:srgbClr val="000000"/>
              </a:buClr>
              <a:buFont typeface="Arial"/>
              <a:buNone/>
            </a:pPr>
            <a:r>
              <a:rPr lang="en" sz="2200">
                <a:solidFill>
                  <a:srgbClr val="092838"/>
                </a:solidFill>
                <a:latin typeface="Optimistic Text"/>
                <a:ea typeface="Optimistic Text"/>
                <a:cs typeface="Optimistic Text"/>
                <a:sym typeface="Optimistic Text"/>
              </a:rPr>
              <a:t>Pensez à l’IA comme:</a:t>
            </a:r>
            <a:endParaRPr sz="2200">
              <a:solidFill>
                <a:srgbClr val="092838"/>
              </a:solidFill>
              <a:latin typeface="Optimistic Text"/>
              <a:ea typeface="Optimistic Text"/>
              <a:cs typeface="Optimistic Text"/>
              <a:sym typeface="Optimistic Text"/>
            </a:endParaRPr>
          </a:p>
        </p:txBody>
      </p:sp>
      <p:sp>
        <p:nvSpPr>
          <p:cNvPr id="1252" name="Google Shape;1252;p131"/>
          <p:cNvSpPr txBox="1"/>
          <p:nvPr/>
        </p:nvSpPr>
        <p:spPr>
          <a:xfrm>
            <a:off x="5957900" y="4407188"/>
            <a:ext cx="2455200" cy="13272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Une autocomplétion ultra-performante (comme l’appli de messagerie — mais bien plus puissant)</a:t>
            </a:r>
            <a:endParaRPr sz="1706">
              <a:solidFill>
                <a:srgbClr val="092838"/>
              </a:solidFill>
              <a:latin typeface="Optimistic Text"/>
              <a:ea typeface="Optimistic Text"/>
              <a:cs typeface="Optimistic Text"/>
              <a:sym typeface="Optimistic Text"/>
            </a:endParaRPr>
          </a:p>
        </p:txBody>
      </p:sp>
      <p:sp>
        <p:nvSpPr>
          <p:cNvPr id="1253" name="Google Shape;1253;p131"/>
          <p:cNvSpPr txBox="1"/>
          <p:nvPr/>
        </p:nvSpPr>
        <p:spPr>
          <a:xfrm>
            <a:off x="5957900" y="6055908"/>
            <a:ext cx="2127300" cy="10644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Un expert de motifs — il apprend à partir de millions d’exemples.</a:t>
            </a:r>
            <a:endParaRPr sz="1706">
              <a:solidFill>
                <a:srgbClr val="092838"/>
              </a:solidFill>
              <a:latin typeface="Optimistic Text"/>
              <a:ea typeface="Optimistic Text"/>
              <a:cs typeface="Optimistic Text"/>
              <a:sym typeface="Optimistic Text"/>
            </a:endParaRPr>
          </a:p>
        </p:txBody>
      </p:sp>
      <p:sp>
        <p:nvSpPr>
          <p:cNvPr id="1254" name="Google Shape;1254;p131"/>
          <p:cNvSpPr txBox="1"/>
          <p:nvPr/>
        </p:nvSpPr>
        <p:spPr>
          <a:xfrm>
            <a:off x="5957900" y="7368448"/>
            <a:ext cx="2255700" cy="10644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Un assistant créatif — il combine des idées, mais a besoin de votre orientation.</a:t>
            </a:r>
            <a:endParaRPr sz="1706">
              <a:solidFill>
                <a:srgbClr val="092838"/>
              </a:solidFill>
              <a:latin typeface="Optimistic Text"/>
              <a:ea typeface="Optimistic Text"/>
              <a:cs typeface="Optimistic Text"/>
              <a:sym typeface="Optimistic Text"/>
            </a:endParaRPr>
          </a:p>
        </p:txBody>
      </p:sp>
      <p:grpSp>
        <p:nvGrpSpPr>
          <p:cNvPr id="1255" name="Google Shape;1255;p131"/>
          <p:cNvGrpSpPr/>
          <p:nvPr/>
        </p:nvGrpSpPr>
        <p:grpSpPr>
          <a:xfrm>
            <a:off x="5694980" y="4479332"/>
            <a:ext cx="178842" cy="159067"/>
            <a:chOff x="671395" y="3895621"/>
            <a:chExt cx="119228" cy="106045"/>
          </a:xfrm>
        </p:grpSpPr>
        <p:sp>
          <p:nvSpPr>
            <p:cNvPr id="1256" name="Google Shape;1256;p131"/>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257" name="Google Shape;1257;p131"/>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258" name="Google Shape;1258;p131"/>
          <p:cNvGrpSpPr/>
          <p:nvPr/>
        </p:nvGrpSpPr>
        <p:grpSpPr>
          <a:xfrm>
            <a:off x="5694980" y="6126702"/>
            <a:ext cx="178842" cy="159067"/>
            <a:chOff x="671395" y="3895621"/>
            <a:chExt cx="119228" cy="106045"/>
          </a:xfrm>
        </p:grpSpPr>
        <p:sp>
          <p:nvSpPr>
            <p:cNvPr id="1259" name="Google Shape;1259;p131"/>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260" name="Google Shape;1260;p131"/>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261" name="Google Shape;1261;p131"/>
          <p:cNvGrpSpPr/>
          <p:nvPr/>
        </p:nvGrpSpPr>
        <p:grpSpPr>
          <a:xfrm>
            <a:off x="5694980" y="7430505"/>
            <a:ext cx="178842" cy="159067"/>
            <a:chOff x="671395" y="3895621"/>
            <a:chExt cx="119228" cy="106045"/>
          </a:xfrm>
        </p:grpSpPr>
        <p:sp>
          <p:nvSpPr>
            <p:cNvPr id="1262" name="Google Shape;1262;p131"/>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263" name="Google Shape;1263;p131"/>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sp>
        <p:nvSpPr>
          <p:cNvPr id="1264" name="Google Shape;1264;p131"/>
          <p:cNvSpPr txBox="1"/>
          <p:nvPr/>
        </p:nvSpPr>
        <p:spPr>
          <a:xfrm>
            <a:off x="9856474" y="2542625"/>
            <a:ext cx="1052700" cy="942900"/>
          </a:xfrm>
          <a:prstGeom prst="rect">
            <a:avLst/>
          </a:prstGeom>
          <a:noFill/>
          <a:ln>
            <a:noFill/>
          </a:ln>
        </p:spPr>
        <p:txBody>
          <a:bodyPr anchorCtr="0" anchor="t" bIns="0" lIns="0" spcFirstLastPara="1" rIns="0" wrap="square" tIns="19050">
            <a:spAutoFit/>
          </a:bodyPr>
          <a:lstStyle/>
          <a:p>
            <a:pPr indent="0" lvl="0" marL="18098" rtl="0" algn="l">
              <a:spcBef>
                <a:spcPts val="0"/>
              </a:spcBef>
              <a:spcAft>
                <a:spcPts val="0"/>
              </a:spcAft>
              <a:buNone/>
            </a:pPr>
            <a:r>
              <a:rPr lang="en" sz="6000">
                <a:solidFill>
                  <a:schemeClr val="accent6"/>
                </a:solidFill>
                <a:latin typeface="Optimistic Display"/>
                <a:ea typeface="Optimistic Display"/>
                <a:cs typeface="Optimistic Display"/>
                <a:sym typeface="Optimistic Display"/>
              </a:rPr>
              <a:t>02</a:t>
            </a:r>
            <a:endParaRPr sz="6000">
              <a:solidFill>
                <a:schemeClr val="accent6"/>
              </a:solidFill>
              <a:latin typeface="Optimistic Display"/>
              <a:ea typeface="Optimistic Display"/>
              <a:cs typeface="Optimistic Display"/>
              <a:sym typeface="Optimistic Display"/>
            </a:endParaRPr>
          </a:p>
        </p:txBody>
      </p:sp>
      <p:sp>
        <p:nvSpPr>
          <p:cNvPr id="1265" name="Google Shape;1265;p131"/>
          <p:cNvSpPr txBox="1"/>
          <p:nvPr/>
        </p:nvSpPr>
        <p:spPr>
          <a:xfrm>
            <a:off x="9856475" y="3445900"/>
            <a:ext cx="3438000" cy="10299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lang="en" sz="2200">
                <a:solidFill>
                  <a:srgbClr val="092838"/>
                </a:solidFill>
                <a:latin typeface="Optimistic Text"/>
                <a:ea typeface="Optimistic Text"/>
                <a:cs typeface="Optimistic Text"/>
                <a:sym typeface="Optimistic Text"/>
              </a:rPr>
              <a:t>Sa façon d'apprendre est comme l'apprentissage de la cuisine</a:t>
            </a:r>
            <a:endParaRPr sz="2200">
              <a:solidFill>
                <a:srgbClr val="092838"/>
              </a:solidFill>
              <a:latin typeface="Optimistic Text"/>
              <a:ea typeface="Optimistic Text"/>
              <a:cs typeface="Optimistic Text"/>
              <a:sym typeface="Optimistic Text"/>
            </a:endParaRPr>
          </a:p>
        </p:txBody>
      </p:sp>
      <p:sp>
        <p:nvSpPr>
          <p:cNvPr id="1266" name="Google Shape;1266;p131"/>
          <p:cNvSpPr txBox="1"/>
          <p:nvPr/>
        </p:nvSpPr>
        <p:spPr>
          <a:xfrm>
            <a:off x="10199375" y="4824211"/>
            <a:ext cx="2553900" cy="10644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Regarder beaucoup de personnes  faire (votre mère, vos tantes, sur YouTube)</a:t>
            </a:r>
            <a:endParaRPr sz="1706">
              <a:solidFill>
                <a:srgbClr val="092838"/>
              </a:solidFill>
              <a:latin typeface="Optimistic Text"/>
              <a:ea typeface="Optimistic Text"/>
              <a:cs typeface="Optimistic Text"/>
              <a:sym typeface="Optimistic Text"/>
            </a:endParaRPr>
          </a:p>
        </p:txBody>
      </p:sp>
      <p:sp>
        <p:nvSpPr>
          <p:cNvPr id="1267" name="Google Shape;1267;p131"/>
          <p:cNvSpPr txBox="1"/>
          <p:nvPr/>
        </p:nvSpPr>
        <p:spPr>
          <a:xfrm>
            <a:off x="10199375" y="6142884"/>
            <a:ext cx="2553900" cy="5391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S'entraîner de nombreuses fois.</a:t>
            </a:r>
            <a:endParaRPr sz="1706">
              <a:solidFill>
                <a:srgbClr val="092838"/>
              </a:solidFill>
              <a:latin typeface="Optimistic Text"/>
              <a:ea typeface="Optimistic Text"/>
              <a:cs typeface="Optimistic Text"/>
              <a:sym typeface="Optimistic Text"/>
            </a:endParaRPr>
          </a:p>
        </p:txBody>
      </p:sp>
      <p:sp>
        <p:nvSpPr>
          <p:cNvPr id="1268" name="Google Shape;1268;p131"/>
          <p:cNvSpPr txBox="1"/>
          <p:nvPr/>
        </p:nvSpPr>
        <p:spPr>
          <a:xfrm>
            <a:off x="10199375" y="6994004"/>
            <a:ext cx="2553900" cy="2766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Ajuster la  recette</a:t>
            </a:r>
            <a:endParaRPr sz="1706">
              <a:solidFill>
                <a:srgbClr val="092838"/>
              </a:solidFill>
              <a:latin typeface="Optimistic Text"/>
              <a:ea typeface="Optimistic Text"/>
              <a:cs typeface="Optimistic Text"/>
              <a:sym typeface="Optimistic Text"/>
            </a:endParaRPr>
          </a:p>
        </p:txBody>
      </p:sp>
      <p:sp>
        <p:nvSpPr>
          <p:cNvPr id="1269" name="Google Shape;1269;p131"/>
          <p:cNvSpPr txBox="1"/>
          <p:nvPr/>
        </p:nvSpPr>
        <p:spPr>
          <a:xfrm>
            <a:off x="10199375" y="7599023"/>
            <a:ext cx="2553900" cy="5391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Finalement, créer votre propre version</a:t>
            </a:r>
            <a:endParaRPr sz="1706">
              <a:solidFill>
                <a:srgbClr val="092838"/>
              </a:solidFill>
              <a:latin typeface="Optimistic Text"/>
              <a:ea typeface="Optimistic Text"/>
              <a:cs typeface="Optimistic Text"/>
              <a:sym typeface="Optimistic Text"/>
            </a:endParaRPr>
          </a:p>
        </p:txBody>
      </p:sp>
      <p:grpSp>
        <p:nvGrpSpPr>
          <p:cNvPr id="1270" name="Google Shape;1270;p131"/>
          <p:cNvGrpSpPr/>
          <p:nvPr/>
        </p:nvGrpSpPr>
        <p:grpSpPr>
          <a:xfrm>
            <a:off x="9906417" y="4896355"/>
            <a:ext cx="178842" cy="159067"/>
            <a:chOff x="671395" y="3895621"/>
            <a:chExt cx="119228" cy="106045"/>
          </a:xfrm>
        </p:grpSpPr>
        <p:sp>
          <p:nvSpPr>
            <p:cNvPr id="1271" name="Google Shape;1271;p131"/>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272" name="Google Shape;1272;p131"/>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273" name="Google Shape;1273;p131"/>
          <p:cNvGrpSpPr/>
          <p:nvPr/>
        </p:nvGrpSpPr>
        <p:grpSpPr>
          <a:xfrm>
            <a:off x="9906417" y="6201715"/>
            <a:ext cx="178842" cy="159067"/>
            <a:chOff x="671395" y="3895621"/>
            <a:chExt cx="119228" cy="106045"/>
          </a:xfrm>
        </p:grpSpPr>
        <p:sp>
          <p:nvSpPr>
            <p:cNvPr id="1274" name="Google Shape;1274;p131"/>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275" name="Google Shape;1275;p131"/>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276" name="Google Shape;1276;p131"/>
          <p:cNvGrpSpPr/>
          <p:nvPr/>
        </p:nvGrpSpPr>
        <p:grpSpPr>
          <a:xfrm>
            <a:off x="9906417" y="7052835"/>
            <a:ext cx="178842" cy="159067"/>
            <a:chOff x="671395" y="3895621"/>
            <a:chExt cx="119228" cy="106045"/>
          </a:xfrm>
        </p:grpSpPr>
        <p:sp>
          <p:nvSpPr>
            <p:cNvPr id="1277" name="Google Shape;1277;p131"/>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278" name="Google Shape;1278;p131"/>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279" name="Google Shape;1279;p131"/>
          <p:cNvGrpSpPr/>
          <p:nvPr/>
        </p:nvGrpSpPr>
        <p:grpSpPr>
          <a:xfrm>
            <a:off x="9906417" y="7674692"/>
            <a:ext cx="178842" cy="159067"/>
            <a:chOff x="671395" y="3895621"/>
            <a:chExt cx="119228" cy="106045"/>
          </a:xfrm>
        </p:grpSpPr>
        <p:sp>
          <p:nvSpPr>
            <p:cNvPr id="1280" name="Google Shape;1280;p131"/>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281" name="Google Shape;1281;p131"/>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sp>
        <p:nvSpPr>
          <p:cNvPr id="1282" name="Google Shape;1282;p131"/>
          <p:cNvSpPr txBox="1"/>
          <p:nvPr/>
        </p:nvSpPr>
        <p:spPr>
          <a:xfrm>
            <a:off x="14014188" y="5378750"/>
            <a:ext cx="2368800" cy="25998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b="1" lang="en" sz="2400">
                <a:solidFill>
                  <a:srgbClr val="FFFFFF"/>
                </a:solidFill>
                <a:latin typeface="Optimistic Text"/>
                <a:ea typeface="Optimistic Text"/>
                <a:cs typeface="Optimistic Text"/>
                <a:sym typeface="Optimistic Text"/>
              </a:rPr>
              <a:t>C’est ainsi que l’IA apprend — mais avec beaucoup plus de données et sans papilles gustatives!</a:t>
            </a:r>
            <a:endParaRPr b="1" sz="2400">
              <a:solidFill>
                <a:srgbClr val="FFFFFF"/>
              </a:solidFill>
              <a:latin typeface="Optimistic Text"/>
              <a:ea typeface="Optimistic Text"/>
              <a:cs typeface="Optimistic Text"/>
              <a:sym typeface="Optimistic Text"/>
            </a:endParaRPr>
          </a:p>
        </p:txBody>
      </p:sp>
      <p:pic>
        <p:nvPicPr>
          <p:cNvPr id="1283" name="Google Shape;1283;p131" title="Asset 11.png"/>
          <p:cNvPicPr preferRelativeResize="0"/>
          <p:nvPr/>
        </p:nvPicPr>
        <p:blipFill>
          <a:blip r:embed="rId3">
            <a:alphaModFix/>
          </a:blip>
          <a:stretch>
            <a:fillRect/>
          </a:stretch>
        </p:blipFill>
        <p:spPr>
          <a:xfrm>
            <a:off x="14014184" y="2519375"/>
            <a:ext cx="1052550" cy="1345184"/>
          </a:xfrm>
          <a:prstGeom prst="rect">
            <a:avLst/>
          </a:prstGeom>
          <a:noFill/>
          <a:ln>
            <a:noFill/>
          </a:ln>
        </p:spPr>
      </p:pic>
      <p:sp>
        <p:nvSpPr>
          <p:cNvPr id="1284" name="Google Shape;1284;p131"/>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Comprendre l'IA dans votre vie quotidienne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8" name="Shape 1288"/>
        <p:cNvGrpSpPr/>
        <p:nvPr/>
      </p:nvGrpSpPr>
      <p:grpSpPr>
        <a:xfrm>
          <a:off x="0" y="0"/>
          <a:ext cx="0" cy="0"/>
          <a:chOff x="0" y="0"/>
          <a:chExt cx="0" cy="0"/>
        </a:xfrm>
      </p:grpSpPr>
      <p:sp>
        <p:nvSpPr>
          <p:cNvPr id="1289" name="Google Shape;1289;p132"/>
          <p:cNvSpPr/>
          <p:nvPr/>
        </p:nvSpPr>
        <p:spPr>
          <a:xfrm>
            <a:off x="13782663" y="2166950"/>
            <a:ext cx="3852600" cy="6648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290" name="Google Shape;1290;p132"/>
          <p:cNvSpPr/>
          <p:nvPr/>
        </p:nvSpPr>
        <p:spPr>
          <a:xfrm>
            <a:off x="9570138" y="2166950"/>
            <a:ext cx="3852600" cy="6648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291" name="Google Shape;1291;p132"/>
          <p:cNvSpPr/>
          <p:nvPr/>
        </p:nvSpPr>
        <p:spPr>
          <a:xfrm>
            <a:off x="5243525" y="2166950"/>
            <a:ext cx="3852600" cy="6648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292" name="Google Shape;1292;p132"/>
          <p:cNvSpPr txBox="1"/>
          <p:nvPr>
            <p:ph type="title"/>
          </p:nvPr>
        </p:nvSpPr>
        <p:spPr>
          <a:xfrm>
            <a:off x="777250" y="2532900"/>
            <a:ext cx="3723300" cy="2569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L’IA vous aide déjà – chaque jour</a:t>
            </a:r>
            <a:endParaRPr sz="3600"/>
          </a:p>
        </p:txBody>
      </p:sp>
      <p:sp>
        <p:nvSpPr>
          <p:cNvPr id="1293" name="Google Shape;1293;p132"/>
          <p:cNvSpPr txBox="1"/>
          <p:nvPr>
            <p:ph idx="1" type="body"/>
          </p:nvPr>
        </p:nvSpPr>
        <p:spPr>
          <a:xfrm>
            <a:off x="777250" y="5742431"/>
            <a:ext cx="3723300" cy="3744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Vous avez probablement utilisé l’IA aujourd’hui sans vous en rendre compte.</a:t>
            </a:r>
            <a:endParaRPr/>
          </a:p>
          <a:p>
            <a:pPr indent="0" lvl="0" marL="0" rtl="0" algn="l">
              <a:spcBef>
                <a:spcPts val="1000"/>
              </a:spcBef>
              <a:spcAft>
                <a:spcPts val="0"/>
              </a:spcAft>
              <a:buNone/>
            </a:pPr>
            <a:r>
              <a:t/>
            </a:r>
            <a:endParaRPr/>
          </a:p>
          <a:p>
            <a:pPr indent="0" lvl="0" marL="0" rtl="0" algn="l">
              <a:spcBef>
                <a:spcPts val="1000"/>
              </a:spcBef>
              <a:spcAft>
                <a:spcPts val="1000"/>
              </a:spcAft>
              <a:buNone/>
            </a:pPr>
            <a:r>
              <a:t/>
            </a:r>
            <a:endParaRPr/>
          </a:p>
        </p:txBody>
      </p:sp>
      <p:sp>
        <p:nvSpPr>
          <p:cNvPr id="1294" name="Google Shape;1294;p132"/>
          <p:cNvSpPr txBox="1"/>
          <p:nvPr/>
        </p:nvSpPr>
        <p:spPr>
          <a:xfrm>
            <a:off x="5640688" y="4295263"/>
            <a:ext cx="3406200" cy="3525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b="1" lang="en" sz="2200">
                <a:solidFill>
                  <a:srgbClr val="092838"/>
                </a:solidFill>
                <a:latin typeface="Optimistic Text"/>
                <a:ea typeface="Optimistic Text"/>
                <a:cs typeface="Optimistic Text"/>
                <a:sym typeface="Optimistic Text"/>
              </a:rPr>
              <a:t>IA de Recommandation</a:t>
            </a:r>
            <a:endParaRPr b="1" sz="2200">
              <a:solidFill>
                <a:srgbClr val="092838"/>
              </a:solidFill>
              <a:latin typeface="Optimistic Text"/>
              <a:ea typeface="Optimistic Text"/>
              <a:cs typeface="Optimistic Text"/>
              <a:sym typeface="Optimistic Text"/>
            </a:endParaRPr>
          </a:p>
        </p:txBody>
      </p:sp>
      <p:sp>
        <p:nvSpPr>
          <p:cNvPr id="1295" name="Google Shape;1295;p132"/>
          <p:cNvSpPr txBox="1"/>
          <p:nvPr/>
        </p:nvSpPr>
        <p:spPr>
          <a:xfrm>
            <a:off x="10009925" y="4295263"/>
            <a:ext cx="3406200" cy="3525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b="1" lang="en" sz="2200">
                <a:solidFill>
                  <a:srgbClr val="092838"/>
                </a:solidFill>
                <a:latin typeface="Optimistic Text"/>
                <a:ea typeface="Optimistic Text"/>
                <a:cs typeface="Optimistic Text"/>
                <a:sym typeface="Optimistic Text"/>
              </a:rPr>
              <a:t>IA de Traduction</a:t>
            </a:r>
            <a:endParaRPr b="1" sz="2200">
              <a:solidFill>
                <a:srgbClr val="092838"/>
              </a:solidFill>
              <a:latin typeface="Optimistic Text"/>
              <a:ea typeface="Optimistic Text"/>
              <a:cs typeface="Optimistic Text"/>
              <a:sym typeface="Optimistic Text"/>
            </a:endParaRPr>
          </a:p>
        </p:txBody>
      </p:sp>
      <p:sp>
        <p:nvSpPr>
          <p:cNvPr id="1296" name="Google Shape;1296;p132"/>
          <p:cNvSpPr txBox="1"/>
          <p:nvPr/>
        </p:nvSpPr>
        <p:spPr>
          <a:xfrm>
            <a:off x="14149413" y="4295263"/>
            <a:ext cx="3406200" cy="3525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b="1" lang="en" sz="2200">
                <a:solidFill>
                  <a:srgbClr val="092838"/>
                </a:solidFill>
                <a:latin typeface="Optimistic Text"/>
                <a:ea typeface="Optimistic Text"/>
                <a:cs typeface="Optimistic Text"/>
                <a:sym typeface="Optimistic Text"/>
              </a:rPr>
              <a:t>Safety AI</a:t>
            </a:r>
            <a:endParaRPr b="1" sz="2200">
              <a:solidFill>
                <a:srgbClr val="092838"/>
              </a:solidFill>
              <a:latin typeface="Optimistic Text"/>
              <a:ea typeface="Optimistic Text"/>
              <a:cs typeface="Optimistic Text"/>
              <a:sym typeface="Optimistic Text"/>
            </a:endParaRPr>
          </a:p>
        </p:txBody>
      </p:sp>
      <p:sp>
        <p:nvSpPr>
          <p:cNvPr id="1297" name="Google Shape;1297;p132"/>
          <p:cNvSpPr txBox="1"/>
          <p:nvPr/>
        </p:nvSpPr>
        <p:spPr>
          <a:xfrm>
            <a:off x="5986475" y="4969000"/>
            <a:ext cx="2818200" cy="3033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600">
                <a:solidFill>
                  <a:srgbClr val="092838"/>
                </a:solidFill>
                <a:latin typeface="Optimistic Text"/>
                <a:ea typeface="Optimistic Text"/>
                <a:cs typeface="Optimistic Text"/>
                <a:sym typeface="Optimistic Text"/>
              </a:rPr>
              <a:t>YouTube vous propose du Coupé-Décalé ivoirien, du mbalax sénégalais ou des séries françaises que vous pourriez apprécier.</a:t>
            </a:r>
            <a:endParaRPr sz="1600">
              <a:solidFill>
                <a:srgbClr val="092838"/>
              </a:solidFill>
              <a:latin typeface="Optimistic Text"/>
              <a:ea typeface="Optimistic Text"/>
              <a:cs typeface="Optimistic Text"/>
              <a:sym typeface="Optimistic Text"/>
            </a:endParaRPr>
          </a:p>
          <a:p>
            <a:pPr indent="0" lvl="0" marL="0" rtl="0" algn="l">
              <a:spcBef>
                <a:spcPts val="1000"/>
              </a:spcBef>
              <a:spcAft>
                <a:spcPts val="0"/>
              </a:spcAft>
              <a:buNone/>
            </a:pPr>
            <a:r>
              <a:rPr lang="en" sz="1600">
                <a:solidFill>
                  <a:srgbClr val="092838"/>
                </a:solidFill>
                <a:latin typeface="Optimistic Text"/>
                <a:ea typeface="Optimistic Text"/>
                <a:cs typeface="Optimistic Text"/>
                <a:sym typeface="Optimistic Text"/>
              </a:rPr>
              <a:t>Jumia / Afrimarket / Carrefour en ligne suggèrent des produits en fonction de votre navigation.</a:t>
            </a:r>
            <a:endParaRPr sz="1600">
              <a:solidFill>
                <a:srgbClr val="092838"/>
              </a:solidFill>
              <a:latin typeface="Optimistic Text"/>
              <a:ea typeface="Optimistic Text"/>
              <a:cs typeface="Optimistic Text"/>
              <a:sym typeface="Optimistic Text"/>
            </a:endParaRPr>
          </a:p>
          <a:p>
            <a:pPr indent="0" lvl="0" marL="0" rtl="0" algn="l">
              <a:spcBef>
                <a:spcPts val="1000"/>
              </a:spcBef>
              <a:spcAft>
                <a:spcPts val="0"/>
              </a:spcAft>
              <a:buNone/>
            </a:pPr>
            <a:r>
              <a:rPr lang="en" sz="1600">
                <a:solidFill>
                  <a:srgbClr val="092838"/>
                </a:solidFill>
                <a:latin typeface="Optimistic Text"/>
                <a:ea typeface="Optimistic Text"/>
                <a:cs typeface="Optimistic Text"/>
                <a:sym typeface="Optimistic Text"/>
              </a:rPr>
              <a:t>Deezer ou Boomplay créent des playlists selon vos goûts musicaux (Afrobeats, zouglou, mbalax ou rap français).</a:t>
            </a:r>
            <a:endParaRPr sz="1600">
              <a:solidFill>
                <a:srgbClr val="092838"/>
              </a:solidFill>
              <a:latin typeface="Optimistic Text"/>
              <a:ea typeface="Optimistic Text"/>
              <a:cs typeface="Optimistic Text"/>
              <a:sym typeface="Optimistic Text"/>
            </a:endParaRPr>
          </a:p>
          <a:p>
            <a:pPr indent="0" lvl="0" marL="0" rtl="0" algn="l">
              <a:spcBef>
                <a:spcPts val="1000"/>
              </a:spcBef>
              <a:spcAft>
                <a:spcPts val="1000"/>
              </a:spcAft>
              <a:buNone/>
            </a:pPr>
            <a:r>
              <a:t/>
            </a:r>
            <a:endParaRPr sz="1600">
              <a:solidFill>
                <a:srgbClr val="092838"/>
              </a:solidFill>
              <a:latin typeface="Optimistic Text"/>
              <a:ea typeface="Optimistic Text"/>
              <a:cs typeface="Optimistic Text"/>
              <a:sym typeface="Optimistic Text"/>
            </a:endParaRPr>
          </a:p>
        </p:txBody>
      </p:sp>
      <p:sp>
        <p:nvSpPr>
          <p:cNvPr id="1298" name="Google Shape;1298;p132"/>
          <p:cNvSpPr txBox="1"/>
          <p:nvPr/>
        </p:nvSpPr>
        <p:spPr>
          <a:xfrm>
            <a:off x="10352838" y="4969000"/>
            <a:ext cx="2397000" cy="3033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600">
                <a:solidFill>
                  <a:srgbClr val="092838"/>
                </a:solidFill>
                <a:latin typeface="Optimistic Text"/>
                <a:ea typeface="Optimistic Text"/>
                <a:cs typeface="Optimistic Text"/>
                <a:sym typeface="Optimistic Text"/>
              </a:rPr>
              <a:t>Google Traduction pour le français-anglais-langues locales </a:t>
            </a:r>
            <a:endParaRPr sz="1600">
              <a:solidFill>
                <a:srgbClr val="092838"/>
              </a:solidFill>
              <a:latin typeface="Optimistic Text"/>
              <a:ea typeface="Optimistic Text"/>
              <a:cs typeface="Optimistic Text"/>
              <a:sym typeface="Optimistic Text"/>
            </a:endParaRPr>
          </a:p>
          <a:p>
            <a:pPr indent="0" lvl="0" marL="0" rtl="0" algn="l">
              <a:spcBef>
                <a:spcPts val="1000"/>
              </a:spcBef>
              <a:spcAft>
                <a:spcPts val="0"/>
              </a:spcAft>
              <a:buNone/>
            </a:pPr>
            <a:r>
              <a:rPr lang="en" sz="1600">
                <a:solidFill>
                  <a:srgbClr val="092838"/>
                </a:solidFill>
                <a:latin typeface="Optimistic Text"/>
                <a:ea typeface="Optimistic Text"/>
                <a:cs typeface="Optimistic Text"/>
                <a:sym typeface="Optimistic Text"/>
              </a:rPr>
              <a:t>WhatsApp traduit les messages de vos amis à l’étranger</a:t>
            </a:r>
            <a:endParaRPr sz="1600">
              <a:solidFill>
                <a:srgbClr val="092838"/>
              </a:solidFill>
              <a:latin typeface="Optimistic Text"/>
              <a:ea typeface="Optimistic Text"/>
              <a:cs typeface="Optimistic Text"/>
              <a:sym typeface="Optimistic Text"/>
            </a:endParaRPr>
          </a:p>
          <a:p>
            <a:pPr indent="0" lvl="0" marL="0" rtl="0" algn="l">
              <a:spcBef>
                <a:spcPts val="1000"/>
              </a:spcBef>
              <a:spcAft>
                <a:spcPts val="0"/>
              </a:spcAft>
              <a:buNone/>
            </a:pPr>
            <a:r>
              <a:rPr lang="en" sz="1600">
                <a:solidFill>
                  <a:srgbClr val="092838"/>
                </a:solidFill>
                <a:latin typeface="Optimistic Text"/>
                <a:ea typeface="Optimistic Text"/>
                <a:cs typeface="Optimistic Text"/>
                <a:sym typeface="Optimistic Text"/>
              </a:rPr>
              <a:t>Les assistants vocaux comprennent les accents locaux</a:t>
            </a:r>
            <a:endParaRPr sz="1600">
              <a:solidFill>
                <a:srgbClr val="092838"/>
              </a:solidFill>
              <a:latin typeface="Optimistic Text"/>
              <a:ea typeface="Optimistic Text"/>
              <a:cs typeface="Optimistic Text"/>
              <a:sym typeface="Optimistic Text"/>
            </a:endParaRPr>
          </a:p>
          <a:p>
            <a:pPr indent="0" lvl="0" marL="0" rtl="0" algn="l">
              <a:spcBef>
                <a:spcPts val="1000"/>
              </a:spcBef>
              <a:spcAft>
                <a:spcPts val="1000"/>
              </a:spcAft>
              <a:buNone/>
            </a:pPr>
            <a:r>
              <a:t/>
            </a:r>
            <a:endParaRPr sz="1600">
              <a:solidFill>
                <a:srgbClr val="092838"/>
              </a:solidFill>
              <a:latin typeface="Optimistic Text"/>
              <a:ea typeface="Optimistic Text"/>
              <a:cs typeface="Optimistic Text"/>
              <a:sym typeface="Optimistic Text"/>
            </a:endParaRPr>
          </a:p>
        </p:txBody>
      </p:sp>
      <p:sp>
        <p:nvSpPr>
          <p:cNvPr id="1299" name="Google Shape;1299;p132"/>
          <p:cNvSpPr txBox="1"/>
          <p:nvPr/>
        </p:nvSpPr>
        <p:spPr>
          <a:xfrm>
            <a:off x="14492326" y="4969000"/>
            <a:ext cx="2628900" cy="2700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600">
                <a:solidFill>
                  <a:srgbClr val="092838"/>
                </a:solidFill>
                <a:latin typeface="Optimistic Text"/>
                <a:ea typeface="Optimistic Text"/>
                <a:cs typeface="Optimistic Text"/>
                <a:sym typeface="Optimistic Text"/>
              </a:rPr>
              <a:t>Les applications bancaires vous alertent en cas d’activité suspecte</a:t>
            </a:r>
            <a:endParaRPr sz="1600">
              <a:solidFill>
                <a:srgbClr val="092838"/>
              </a:solidFill>
              <a:latin typeface="Optimistic Text"/>
              <a:ea typeface="Optimistic Text"/>
              <a:cs typeface="Optimistic Text"/>
              <a:sym typeface="Optimistic Text"/>
            </a:endParaRPr>
          </a:p>
          <a:p>
            <a:pPr indent="0" lvl="0" marL="0" rtl="0" algn="l">
              <a:spcBef>
                <a:spcPts val="1000"/>
              </a:spcBef>
              <a:spcAft>
                <a:spcPts val="0"/>
              </a:spcAft>
              <a:buNone/>
            </a:pPr>
            <a:r>
              <a:rPr lang="en" sz="1600">
                <a:solidFill>
                  <a:srgbClr val="092838"/>
                </a:solidFill>
                <a:latin typeface="Optimistic Text"/>
                <a:ea typeface="Optimistic Text"/>
                <a:cs typeface="Optimistic Text"/>
                <a:sym typeface="Optimistic Text"/>
              </a:rPr>
              <a:t>Les filtres anti-spam protègent vos courriels</a:t>
            </a:r>
            <a:endParaRPr sz="1600">
              <a:solidFill>
                <a:srgbClr val="092838"/>
              </a:solidFill>
              <a:latin typeface="Optimistic Text"/>
              <a:ea typeface="Optimistic Text"/>
              <a:cs typeface="Optimistic Text"/>
              <a:sym typeface="Optimistic Text"/>
            </a:endParaRPr>
          </a:p>
          <a:p>
            <a:pPr indent="0" lvl="0" marL="0" rtl="0" algn="l">
              <a:spcBef>
                <a:spcPts val="1000"/>
              </a:spcBef>
              <a:spcAft>
                <a:spcPts val="0"/>
              </a:spcAft>
              <a:buNone/>
            </a:pPr>
            <a:r>
              <a:rPr lang="en" sz="1600">
                <a:solidFill>
                  <a:srgbClr val="092838"/>
                </a:solidFill>
                <a:latin typeface="Optimistic Text"/>
                <a:ea typeface="Optimistic Text"/>
                <a:cs typeface="Optimistic Text"/>
                <a:sym typeface="Optimistic Text"/>
              </a:rPr>
              <a:t>La reconnaissance faciale déverrouille votre téléphone ou sécurise votre domicile</a:t>
            </a:r>
            <a:endParaRPr sz="1600">
              <a:solidFill>
                <a:srgbClr val="092838"/>
              </a:solidFill>
              <a:latin typeface="Optimistic Text"/>
              <a:ea typeface="Optimistic Text"/>
              <a:cs typeface="Optimistic Text"/>
              <a:sym typeface="Optimistic Text"/>
            </a:endParaRPr>
          </a:p>
          <a:p>
            <a:pPr indent="0" lvl="0" marL="0" rtl="0" algn="l">
              <a:spcBef>
                <a:spcPts val="1000"/>
              </a:spcBef>
              <a:spcAft>
                <a:spcPts val="1000"/>
              </a:spcAft>
              <a:buNone/>
            </a:pPr>
            <a:r>
              <a:t/>
            </a:r>
            <a:endParaRPr sz="1600">
              <a:solidFill>
                <a:srgbClr val="092838"/>
              </a:solidFill>
              <a:latin typeface="Optimistic Text"/>
              <a:ea typeface="Optimistic Text"/>
              <a:cs typeface="Optimistic Text"/>
              <a:sym typeface="Optimistic Text"/>
            </a:endParaRPr>
          </a:p>
        </p:txBody>
      </p:sp>
      <p:grpSp>
        <p:nvGrpSpPr>
          <p:cNvPr id="1300" name="Google Shape;1300;p132"/>
          <p:cNvGrpSpPr/>
          <p:nvPr/>
        </p:nvGrpSpPr>
        <p:grpSpPr>
          <a:xfrm>
            <a:off x="5632679" y="5027444"/>
            <a:ext cx="178842" cy="159067"/>
            <a:chOff x="671395" y="3895621"/>
            <a:chExt cx="119228" cy="106045"/>
          </a:xfrm>
        </p:grpSpPr>
        <p:sp>
          <p:nvSpPr>
            <p:cNvPr id="1301" name="Google Shape;1301;p132"/>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302" name="Google Shape;1302;p132"/>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303" name="Google Shape;1303;p132"/>
          <p:cNvGrpSpPr/>
          <p:nvPr/>
        </p:nvGrpSpPr>
        <p:grpSpPr>
          <a:xfrm>
            <a:off x="5632679" y="6406805"/>
            <a:ext cx="178842" cy="159067"/>
            <a:chOff x="671395" y="3895621"/>
            <a:chExt cx="119228" cy="106045"/>
          </a:xfrm>
        </p:grpSpPr>
        <p:sp>
          <p:nvSpPr>
            <p:cNvPr id="1304" name="Google Shape;1304;p132"/>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305" name="Google Shape;1305;p132"/>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306" name="Google Shape;1306;p132"/>
          <p:cNvGrpSpPr/>
          <p:nvPr/>
        </p:nvGrpSpPr>
        <p:grpSpPr>
          <a:xfrm>
            <a:off x="5632679" y="7473164"/>
            <a:ext cx="178842" cy="159067"/>
            <a:chOff x="671395" y="3895621"/>
            <a:chExt cx="119228" cy="106045"/>
          </a:xfrm>
        </p:grpSpPr>
        <p:sp>
          <p:nvSpPr>
            <p:cNvPr id="1307" name="Google Shape;1307;p132"/>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308" name="Google Shape;1308;p132"/>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309" name="Google Shape;1309;p132"/>
          <p:cNvGrpSpPr/>
          <p:nvPr/>
        </p:nvGrpSpPr>
        <p:grpSpPr>
          <a:xfrm>
            <a:off x="10009917" y="5027444"/>
            <a:ext cx="178842" cy="159067"/>
            <a:chOff x="671395" y="3895621"/>
            <a:chExt cx="119228" cy="106045"/>
          </a:xfrm>
        </p:grpSpPr>
        <p:sp>
          <p:nvSpPr>
            <p:cNvPr id="1310" name="Google Shape;1310;p132"/>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311" name="Google Shape;1311;p132"/>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312" name="Google Shape;1312;p132"/>
          <p:cNvGrpSpPr/>
          <p:nvPr/>
        </p:nvGrpSpPr>
        <p:grpSpPr>
          <a:xfrm>
            <a:off x="10009917" y="6102871"/>
            <a:ext cx="178842" cy="159067"/>
            <a:chOff x="671395" y="3895621"/>
            <a:chExt cx="119228" cy="106045"/>
          </a:xfrm>
        </p:grpSpPr>
        <p:sp>
          <p:nvSpPr>
            <p:cNvPr id="1313" name="Google Shape;1313;p132"/>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314" name="Google Shape;1314;p132"/>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315" name="Google Shape;1315;p132"/>
          <p:cNvGrpSpPr/>
          <p:nvPr/>
        </p:nvGrpSpPr>
        <p:grpSpPr>
          <a:xfrm>
            <a:off x="10009917" y="6975719"/>
            <a:ext cx="178842" cy="159067"/>
            <a:chOff x="671395" y="3895621"/>
            <a:chExt cx="119228" cy="106045"/>
          </a:xfrm>
        </p:grpSpPr>
        <p:sp>
          <p:nvSpPr>
            <p:cNvPr id="1316" name="Google Shape;1316;p132"/>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317" name="Google Shape;1317;p132"/>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318" name="Google Shape;1318;p132"/>
          <p:cNvGrpSpPr/>
          <p:nvPr/>
        </p:nvGrpSpPr>
        <p:grpSpPr>
          <a:xfrm>
            <a:off x="14149405" y="5027444"/>
            <a:ext cx="178842" cy="159067"/>
            <a:chOff x="671395" y="3895621"/>
            <a:chExt cx="119228" cy="106045"/>
          </a:xfrm>
        </p:grpSpPr>
        <p:sp>
          <p:nvSpPr>
            <p:cNvPr id="1319" name="Google Shape;1319;p132"/>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320" name="Google Shape;1320;p132"/>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321" name="Google Shape;1321;p132"/>
          <p:cNvGrpSpPr/>
          <p:nvPr/>
        </p:nvGrpSpPr>
        <p:grpSpPr>
          <a:xfrm>
            <a:off x="14149405" y="5879355"/>
            <a:ext cx="178842" cy="159067"/>
            <a:chOff x="671395" y="3895621"/>
            <a:chExt cx="119228" cy="106045"/>
          </a:xfrm>
        </p:grpSpPr>
        <p:sp>
          <p:nvSpPr>
            <p:cNvPr id="1322" name="Google Shape;1322;p132"/>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323" name="Google Shape;1323;p132"/>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324" name="Google Shape;1324;p132"/>
          <p:cNvGrpSpPr/>
          <p:nvPr/>
        </p:nvGrpSpPr>
        <p:grpSpPr>
          <a:xfrm>
            <a:off x="14149405" y="6517566"/>
            <a:ext cx="178842" cy="159067"/>
            <a:chOff x="671395" y="3895621"/>
            <a:chExt cx="119228" cy="106045"/>
          </a:xfrm>
        </p:grpSpPr>
        <p:sp>
          <p:nvSpPr>
            <p:cNvPr id="1325" name="Google Shape;1325;p132"/>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326" name="Google Shape;1326;p132"/>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sp>
        <p:nvSpPr>
          <p:cNvPr id="1327" name="Google Shape;1327;p132"/>
          <p:cNvSpPr/>
          <p:nvPr/>
        </p:nvSpPr>
        <p:spPr>
          <a:xfrm>
            <a:off x="5649813" y="2519375"/>
            <a:ext cx="1492200" cy="14922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328" name="Google Shape;1328;p132"/>
          <p:cNvSpPr/>
          <p:nvPr/>
        </p:nvSpPr>
        <p:spPr>
          <a:xfrm>
            <a:off x="9991488" y="2519375"/>
            <a:ext cx="1492200" cy="14922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329" name="Google Shape;1329;p132"/>
          <p:cNvSpPr/>
          <p:nvPr/>
        </p:nvSpPr>
        <p:spPr>
          <a:xfrm>
            <a:off x="14220438" y="2519375"/>
            <a:ext cx="1492200" cy="14922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330" name="Google Shape;1330;p132"/>
          <p:cNvSpPr txBox="1"/>
          <p:nvPr>
            <p:ph idx="2" type="subTitle"/>
          </p:nvPr>
        </p:nvSpPr>
        <p:spPr>
          <a:xfrm>
            <a:off x="429768" y="429768"/>
            <a:ext cx="4928700" cy="153900"/>
          </a:xfrm>
          <a:prstGeom prst="rect">
            <a:avLst/>
          </a:prstGeom>
        </p:spPr>
        <p:txBody>
          <a:bodyPr anchorCtr="0" anchor="t" bIns="0" lIns="0" spcFirstLastPara="1" rIns="0" wrap="square" tIns="0">
            <a:spAutoFit/>
          </a:bodyPr>
          <a:lstStyle/>
          <a:p>
            <a:pPr indent="0" lvl="0" marL="0" rtl="0" algn="l">
              <a:spcBef>
                <a:spcPts val="0"/>
              </a:spcBef>
              <a:spcAft>
                <a:spcPts val="0"/>
              </a:spcAft>
              <a:buClr>
                <a:schemeClr val="accent5"/>
              </a:buClr>
              <a:buSzPts val="1100"/>
              <a:buFont typeface="Arial"/>
              <a:buNone/>
            </a:pPr>
            <a:r>
              <a:rPr lang="en" sz="1000"/>
              <a:t>CONCEVOIR L’IA</a:t>
            </a:r>
            <a:endParaRPr sz="1000"/>
          </a:p>
        </p:txBody>
      </p:sp>
      <p:pic>
        <p:nvPicPr>
          <p:cNvPr id="1331" name="Google Shape;1331;p132" title="Asset 45.png"/>
          <p:cNvPicPr preferRelativeResize="0"/>
          <p:nvPr/>
        </p:nvPicPr>
        <p:blipFill>
          <a:blip r:embed="rId3">
            <a:alphaModFix/>
          </a:blip>
          <a:stretch>
            <a:fillRect/>
          </a:stretch>
        </p:blipFill>
        <p:spPr>
          <a:xfrm>
            <a:off x="10300525" y="2919757"/>
            <a:ext cx="874148" cy="691437"/>
          </a:xfrm>
          <a:prstGeom prst="rect">
            <a:avLst/>
          </a:prstGeom>
          <a:noFill/>
          <a:ln>
            <a:noFill/>
          </a:ln>
        </p:spPr>
      </p:pic>
      <p:pic>
        <p:nvPicPr>
          <p:cNvPr id="1332" name="Google Shape;1332;p132" title="Asset 46.png"/>
          <p:cNvPicPr preferRelativeResize="0"/>
          <p:nvPr/>
        </p:nvPicPr>
        <p:blipFill>
          <a:blip r:embed="rId4">
            <a:alphaModFix/>
          </a:blip>
          <a:stretch>
            <a:fillRect/>
          </a:stretch>
        </p:blipFill>
        <p:spPr>
          <a:xfrm>
            <a:off x="6054675" y="2914376"/>
            <a:ext cx="682481" cy="702185"/>
          </a:xfrm>
          <a:prstGeom prst="rect">
            <a:avLst/>
          </a:prstGeom>
          <a:noFill/>
          <a:ln>
            <a:noFill/>
          </a:ln>
        </p:spPr>
      </p:pic>
      <p:pic>
        <p:nvPicPr>
          <p:cNvPr id="1333" name="Google Shape;1333;p132" title="Asset 47.png"/>
          <p:cNvPicPr preferRelativeResize="0"/>
          <p:nvPr/>
        </p:nvPicPr>
        <p:blipFill>
          <a:blip r:embed="rId5">
            <a:alphaModFix/>
          </a:blip>
          <a:stretch>
            <a:fillRect/>
          </a:stretch>
        </p:blipFill>
        <p:spPr>
          <a:xfrm>
            <a:off x="14646811" y="2878554"/>
            <a:ext cx="639490" cy="773836"/>
          </a:xfrm>
          <a:prstGeom prst="rect">
            <a:avLst/>
          </a:prstGeom>
          <a:noFill/>
          <a:ln>
            <a:noFill/>
          </a:ln>
        </p:spPr>
      </p:pic>
      <p:sp>
        <p:nvSpPr>
          <p:cNvPr id="1334" name="Google Shape;1334;p132"/>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Comprendre l'IA dans votre vie quotidienne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8" name="Shape 1338"/>
        <p:cNvGrpSpPr/>
        <p:nvPr/>
      </p:nvGrpSpPr>
      <p:grpSpPr>
        <a:xfrm>
          <a:off x="0" y="0"/>
          <a:ext cx="0" cy="0"/>
          <a:chOff x="0" y="0"/>
          <a:chExt cx="0" cy="0"/>
        </a:xfrm>
      </p:grpSpPr>
      <p:sp>
        <p:nvSpPr>
          <p:cNvPr id="1339" name="Google Shape;1339;p133"/>
          <p:cNvSpPr txBox="1"/>
          <p:nvPr>
            <p:ph type="ctrTitle"/>
          </p:nvPr>
        </p:nvSpPr>
        <p:spPr>
          <a:xfrm>
            <a:off x="1527048" y="4207788"/>
            <a:ext cx="11964900" cy="17190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IA générative:</a:t>
            </a:r>
            <a:endParaRPr/>
          </a:p>
          <a:p>
            <a:pPr indent="0" lvl="0" marL="0" rtl="0" algn="l">
              <a:spcBef>
                <a:spcPts val="0"/>
              </a:spcBef>
              <a:spcAft>
                <a:spcPts val="0"/>
              </a:spcAft>
              <a:buNone/>
            </a:pPr>
            <a:r>
              <a:rPr lang="en"/>
              <a:t>Une IA qui crée</a:t>
            </a:r>
            <a:endParaRPr/>
          </a:p>
        </p:txBody>
      </p:sp>
      <p:sp>
        <p:nvSpPr>
          <p:cNvPr id="1340" name="Google Shape;1340;p133"/>
          <p:cNvSpPr txBox="1"/>
          <p:nvPr>
            <p:ph idx="4294967295" type="body"/>
          </p:nvPr>
        </p:nvSpPr>
        <p:spPr>
          <a:xfrm>
            <a:off x="1524500" y="6367454"/>
            <a:ext cx="3723300" cy="1320300"/>
          </a:xfrm>
          <a:prstGeom prst="rect">
            <a:avLst/>
          </a:prstGeom>
        </p:spPr>
        <p:txBody>
          <a:bodyPr anchorCtr="0" anchor="t" bIns="0" lIns="0" spcFirstLastPara="1" rIns="0" wrap="square" tIns="0">
            <a:noAutofit/>
          </a:bodyPr>
          <a:lstStyle/>
          <a:p>
            <a:pPr indent="0" lvl="0" marL="0" rtl="0" algn="l">
              <a:spcBef>
                <a:spcPts val="0"/>
              </a:spcBef>
              <a:spcAft>
                <a:spcPts val="1000"/>
              </a:spcAft>
              <a:buNone/>
            </a:pPr>
            <a:r>
              <a:rPr lang="en">
                <a:solidFill>
                  <a:schemeClr val="accent4"/>
                </a:solidFill>
              </a:rPr>
              <a:t>L'IA générative désigne une intelligence artificielle qui crée du nouveau contenu, tel que du texte, des images, de l'audio et de la vidéo.</a:t>
            </a:r>
            <a:endParaRPr>
              <a:solidFill>
                <a:schemeClr val="accent4"/>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4" name="Shape 1344"/>
        <p:cNvGrpSpPr/>
        <p:nvPr/>
      </p:nvGrpSpPr>
      <p:grpSpPr>
        <a:xfrm>
          <a:off x="0" y="0"/>
          <a:ext cx="0" cy="0"/>
          <a:chOff x="0" y="0"/>
          <a:chExt cx="0" cy="0"/>
        </a:xfrm>
      </p:grpSpPr>
      <p:sp>
        <p:nvSpPr>
          <p:cNvPr id="1345" name="Google Shape;1345;p134"/>
          <p:cNvSpPr txBox="1"/>
          <p:nvPr>
            <p:ph type="title"/>
          </p:nvPr>
        </p:nvSpPr>
        <p:spPr>
          <a:xfrm>
            <a:off x="777251" y="2532900"/>
            <a:ext cx="5318700" cy="2569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Vous lui donnez une instruction, elle vous donne un résultat</a:t>
            </a:r>
            <a:endParaRPr/>
          </a:p>
        </p:txBody>
      </p:sp>
      <p:sp>
        <p:nvSpPr>
          <p:cNvPr id="1346" name="Google Shape;1346;p134"/>
          <p:cNvSpPr/>
          <p:nvPr/>
        </p:nvSpPr>
        <p:spPr>
          <a:xfrm rot="-5400000">
            <a:off x="8854075" y="2987800"/>
            <a:ext cx="1926900" cy="3969600"/>
          </a:xfrm>
          <a:prstGeom prst="roundRect">
            <a:avLst>
              <a:gd fmla="val 0" name="adj"/>
            </a:avLst>
          </a:prstGeom>
          <a:solidFill>
            <a:schemeClr val="accent6"/>
          </a:solidFill>
          <a:ln>
            <a:noFill/>
          </a:ln>
        </p:spPr>
        <p:txBody>
          <a:bodyPr anchorCtr="0" anchor="ctr" bIns="128000" lIns="128000" spcFirstLastPara="1" rIns="128000" wrap="square" tIns="128000">
            <a:noAutofit/>
          </a:bodyPr>
          <a:lstStyle/>
          <a:p>
            <a:pPr indent="0" lvl="0" marL="0" rtl="0" algn="ctr">
              <a:spcBef>
                <a:spcPts val="0"/>
              </a:spcBef>
              <a:spcAft>
                <a:spcPts val="0"/>
              </a:spcAft>
              <a:buNone/>
            </a:pPr>
            <a:r>
              <a:t/>
            </a:r>
            <a:endParaRPr sz="1960"/>
          </a:p>
        </p:txBody>
      </p:sp>
      <p:sp>
        <p:nvSpPr>
          <p:cNvPr id="1347" name="Google Shape;1347;p134"/>
          <p:cNvSpPr txBox="1"/>
          <p:nvPr/>
        </p:nvSpPr>
        <p:spPr>
          <a:xfrm>
            <a:off x="8146176" y="4307331"/>
            <a:ext cx="1298400" cy="3834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lang="en" sz="2400">
                <a:solidFill>
                  <a:srgbClr val="FFFFFF"/>
                </a:solidFill>
                <a:latin typeface="Optimistic Text"/>
                <a:ea typeface="Optimistic Text"/>
                <a:cs typeface="Optimistic Text"/>
                <a:sym typeface="Optimistic Text"/>
              </a:rPr>
              <a:t>Texte</a:t>
            </a:r>
            <a:endParaRPr sz="2400">
              <a:solidFill>
                <a:srgbClr val="FFFFFF"/>
              </a:solidFill>
              <a:latin typeface="Optimistic Text"/>
              <a:ea typeface="Optimistic Text"/>
              <a:cs typeface="Optimistic Text"/>
              <a:sym typeface="Optimistic Text"/>
            </a:endParaRPr>
          </a:p>
        </p:txBody>
      </p:sp>
      <p:sp>
        <p:nvSpPr>
          <p:cNvPr id="1348" name="Google Shape;1348;p134"/>
          <p:cNvSpPr txBox="1"/>
          <p:nvPr/>
        </p:nvSpPr>
        <p:spPr>
          <a:xfrm>
            <a:off x="8146176" y="5003519"/>
            <a:ext cx="2614500" cy="619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rgbClr val="FFFFFF"/>
                </a:solidFill>
                <a:latin typeface="Optimistic Text"/>
                <a:ea typeface="Optimistic Text"/>
                <a:cs typeface="Optimistic Text"/>
                <a:sym typeface="Optimistic Text"/>
              </a:rPr>
              <a:t>Écrit des messages, des poèmes, des courriels</a:t>
            </a:r>
            <a:endParaRPr sz="1800">
              <a:solidFill>
                <a:srgbClr val="FFFFFF"/>
              </a:solidFill>
              <a:latin typeface="Optimistic Text"/>
              <a:ea typeface="Optimistic Text"/>
              <a:cs typeface="Optimistic Text"/>
              <a:sym typeface="Optimistic Text"/>
            </a:endParaRPr>
          </a:p>
        </p:txBody>
      </p:sp>
      <p:sp>
        <p:nvSpPr>
          <p:cNvPr id="1349" name="Google Shape;1349;p134"/>
          <p:cNvSpPr/>
          <p:nvPr/>
        </p:nvSpPr>
        <p:spPr>
          <a:xfrm rot="-5400000">
            <a:off x="8854075" y="5167038"/>
            <a:ext cx="1926900" cy="3969600"/>
          </a:xfrm>
          <a:prstGeom prst="roundRect">
            <a:avLst>
              <a:gd fmla="val 0" name="adj"/>
            </a:avLst>
          </a:prstGeom>
          <a:solidFill>
            <a:schemeClr val="accent6"/>
          </a:solidFill>
          <a:ln>
            <a:noFill/>
          </a:ln>
        </p:spPr>
        <p:txBody>
          <a:bodyPr anchorCtr="0" anchor="ctr" bIns="128000" lIns="128000" spcFirstLastPara="1" rIns="128000" wrap="square" tIns="128000">
            <a:noAutofit/>
          </a:bodyPr>
          <a:lstStyle/>
          <a:p>
            <a:pPr indent="0" lvl="0" marL="0" rtl="0" algn="ctr">
              <a:spcBef>
                <a:spcPts val="0"/>
              </a:spcBef>
              <a:spcAft>
                <a:spcPts val="0"/>
              </a:spcAft>
              <a:buNone/>
            </a:pPr>
            <a:r>
              <a:t/>
            </a:r>
            <a:endParaRPr sz="1960"/>
          </a:p>
        </p:txBody>
      </p:sp>
      <p:sp>
        <p:nvSpPr>
          <p:cNvPr id="1350" name="Google Shape;1350;p134"/>
          <p:cNvSpPr txBox="1"/>
          <p:nvPr/>
        </p:nvSpPr>
        <p:spPr>
          <a:xfrm>
            <a:off x="8146176" y="6486569"/>
            <a:ext cx="1298400" cy="3834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lang="en" sz="2400">
                <a:solidFill>
                  <a:srgbClr val="FFFFFF"/>
                </a:solidFill>
                <a:latin typeface="Optimistic Text"/>
                <a:ea typeface="Optimistic Text"/>
                <a:cs typeface="Optimistic Text"/>
                <a:sym typeface="Optimistic Text"/>
              </a:rPr>
              <a:t>Images</a:t>
            </a:r>
            <a:endParaRPr sz="2400">
              <a:solidFill>
                <a:srgbClr val="FFFFFF"/>
              </a:solidFill>
              <a:latin typeface="Optimistic Text"/>
              <a:ea typeface="Optimistic Text"/>
              <a:cs typeface="Optimistic Text"/>
              <a:sym typeface="Optimistic Text"/>
            </a:endParaRPr>
          </a:p>
        </p:txBody>
      </p:sp>
      <p:sp>
        <p:nvSpPr>
          <p:cNvPr id="1351" name="Google Shape;1351;p134"/>
          <p:cNvSpPr txBox="1"/>
          <p:nvPr/>
        </p:nvSpPr>
        <p:spPr>
          <a:xfrm>
            <a:off x="8146176" y="7182756"/>
            <a:ext cx="2614500" cy="619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rgbClr val="FFFFFF"/>
                </a:solidFill>
                <a:latin typeface="Optimistic Text"/>
                <a:ea typeface="Optimistic Text"/>
                <a:cs typeface="Optimistic Text"/>
                <a:sym typeface="Optimistic Text"/>
              </a:rPr>
              <a:t>Crée des images à partir de vos mots</a:t>
            </a:r>
            <a:endParaRPr sz="1800">
              <a:solidFill>
                <a:srgbClr val="FFFFFF"/>
              </a:solidFill>
              <a:latin typeface="Optimistic Text"/>
              <a:ea typeface="Optimistic Text"/>
              <a:cs typeface="Optimistic Text"/>
              <a:sym typeface="Optimistic Text"/>
            </a:endParaRPr>
          </a:p>
        </p:txBody>
      </p:sp>
      <p:sp>
        <p:nvSpPr>
          <p:cNvPr id="1352" name="Google Shape;1352;p134"/>
          <p:cNvSpPr/>
          <p:nvPr/>
        </p:nvSpPr>
        <p:spPr>
          <a:xfrm rot="-5400000">
            <a:off x="13069626" y="2987800"/>
            <a:ext cx="1926900" cy="3969600"/>
          </a:xfrm>
          <a:prstGeom prst="roundRect">
            <a:avLst>
              <a:gd fmla="val 0" name="adj"/>
            </a:avLst>
          </a:prstGeom>
          <a:solidFill>
            <a:schemeClr val="accent6"/>
          </a:solidFill>
          <a:ln>
            <a:noFill/>
          </a:ln>
        </p:spPr>
        <p:txBody>
          <a:bodyPr anchorCtr="0" anchor="ctr" bIns="128000" lIns="128000" spcFirstLastPara="1" rIns="128000" wrap="square" tIns="128000">
            <a:noAutofit/>
          </a:bodyPr>
          <a:lstStyle/>
          <a:p>
            <a:pPr indent="0" lvl="0" marL="0" rtl="0" algn="ctr">
              <a:spcBef>
                <a:spcPts val="0"/>
              </a:spcBef>
              <a:spcAft>
                <a:spcPts val="0"/>
              </a:spcAft>
              <a:buNone/>
            </a:pPr>
            <a:r>
              <a:t/>
            </a:r>
            <a:endParaRPr sz="1960"/>
          </a:p>
        </p:txBody>
      </p:sp>
      <p:sp>
        <p:nvSpPr>
          <p:cNvPr id="1353" name="Google Shape;1353;p134"/>
          <p:cNvSpPr txBox="1"/>
          <p:nvPr/>
        </p:nvSpPr>
        <p:spPr>
          <a:xfrm>
            <a:off x="12361727" y="4307331"/>
            <a:ext cx="1298400" cy="3834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lang="en" sz="2400">
                <a:solidFill>
                  <a:srgbClr val="FFFFFF"/>
                </a:solidFill>
                <a:latin typeface="Optimistic Text"/>
                <a:ea typeface="Optimistic Text"/>
                <a:cs typeface="Optimistic Text"/>
                <a:sym typeface="Optimistic Text"/>
              </a:rPr>
              <a:t>Audio</a:t>
            </a:r>
            <a:endParaRPr sz="2400">
              <a:solidFill>
                <a:srgbClr val="FFFFFF"/>
              </a:solidFill>
              <a:latin typeface="Optimistic Text"/>
              <a:ea typeface="Optimistic Text"/>
              <a:cs typeface="Optimistic Text"/>
              <a:sym typeface="Optimistic Text"/>
            </a:endParaRPr>
          </a:p>
        </p:txBody>
      </p:sp>
      <p:sp>
        <p:nvSpPr>
          <p:cNvPr id="1354" name="Google Shape;1354;p134"/>
          <p:cNvSpPr txBox="1"/>
          <p:nvPr/>
        </p:nvSpPr>
        <p:spPr>
          <a:xfrm>
            <a:off x="12361727" y="5003519"/>
            <a:ext cx="2614500" cy="619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rgbClr val="FFFFFF"/>
                </a:solidFill>
                <a:latin typeface="Optimistic Text"/>
                <a:ea typeface="Optimistic Text"/>
                <a:cs typeface="Optimistic Text"/>
                <a:sym typeface="Optimistic Text"/>
              </a:rPr>
              <a:t>Imite des voix, compose de la musique</a:t>
            </a:r>
            <a:endParaRPr sz="1800">
              <a:solidFill>
                <a:srgbClr val="FFFFFF"/>
              </a:solidFill>
              <a:latin typeface="Optimistic Text"/>
              <a:ea typeface="Optimistic Text"/>
              <a:cs typeface="Optimistic Text"/>
              <a:sym typeface="Optimistic Text"/>
            </a:endParaRPr>
          </a:p>
        </p:txBody>
      </p:sp>
      <p:sp>
        <p:nvSpPr>
          <p:cNvPr id="1355" name="Google Shape;1355;p134"/>
          <p:cNvSpPr/>
          <p:nvPr/>
        </p:nvSpPr>
        <p:spPr>
          <a:xfrm rot="-5400000">
            <a:off x="13069626" y="5167038"/>
            <a:ext cx="1926900" cy="3969600"/>
          </a:xfrm>
          <a:prstGeom prst="roundRect">
            <a:avLst>
              <a:gd fmla="val 0" name="adj"/>
            </a:avLst>
          </a:prstGeom>
          <a:solidFill>
            <a:schemeClr val="accent6"/>
          </a:solidFill>
          <a:ln>
            <a:noFill/>
          </a:ln>
        </p:spPr>
        <p:txBody>
          <a:bodyPr anchorCtr="0" anchor="ctr" bIns="128000" lIns="128000" spcFirstLastPara="1" rIns="128000" wrap="square" tIns="128000">
            <a:noAutofit/>
          </a:bodyPr>
          <a:lstStyle/>
          <a:p>
            <a:pPr indent="0" lvl="0" marL="0" rtl="0" algn="ctr">
              <a:spcBef>
                <a:spcPts val="0"/>
              </a:spcBef>
              <a:spcAft>
                <a:spcPts val="0"/>
              </a:spcAft>
              <a:buNone/>
            </a:pPr>
            <a:r>
              <a:t/>
            </a:r>
            <a:endParaRPr sz="1960"/>
          </a:p>
        </p:txBody>
      </p:sp>
      <p:sp>
        <p:nvSpPr>
          <p:cNvPr id="1356" name="Google Shape;1356;p134"/>
          <p:cNvSpPr txBox="1"/>
          <p:nvPr/>
        </p:nvSpPr>
        <p:spPr>
          <a:xfrm>
            <a:off x="12361727" y="6486569"/>
            <a:ext cx="1298400" cy="3834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lang="en" sz="2400">
                <a:solidFill>
                  <a:srgbClr val="FFFFFF"/>
                </a:solidFill>
                <a:latin typeface="Optimistic Text"/>
                <a:ea typeface="Optimistic Text"/>
                <a:cs typeface="Optimistic Text"/>
                <a:sym typeface="Optimistic Text"/>
              </a:rPr>
              <a:t>Vidéo</a:t>
            </a:r>
            <a:endParaRPr sz="2400">
              <a:solidFill>
                <a:srgbClr val="FFFFFF"/>
              </a:solidFill>
              <a:latin typeface="Optimistic Text"/>
              <a:ea typeface="Optimistic Text"/>
              <a:cs typeface="Optimistic Text"/>
              <a:sym typeface="Optimistic Text"/>
            </a:endParaRPr>
          </a:p>
        </p:txBody>
      </p:sp>
      <p:sp>
        <p:nvSpPr>
          <p:cNvPr id="1357" name="Google Shape;1357;p134"/>
          <p:cNvSpPr txBox="1"/>
          <p:nvPr/>
        </p:nvSpPr>
        <p:spPr>
          <a:xfrm>
            <a:off x="12361714" y="7182738"/>
            <a:ext cx="2404800" cy="619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rgbClr val="FFFFFF"/>
                </a:solidFill>
                <a:latin typeface="Optimistic Text"/>
                <a:ea typeface="Optimistic Text"/>
                <a:cs typeface="Optimistic Text"/>
                <a:sym typeface="Optimistic Text"/>
              </a:rPr>
              <a:t>Produit des clips vidéo réalistes</a:t>
            </a:r>
            <a:endParaRPr sz="1800">
              <a:solidFill>
                <a:srgbClr val="FFFFFF"/>
              </a:solidFill>
              <a:latin typeface="Optimistic Text"/>
              <a:ea typeface="Optimistic Text"/>
              <a:cs typeface="Optimistic Text"/>
              <a:sym typeface="Optimistic Text"/>
            </a:endParaRPr>
          </a:p>
        </p:txBody>
      </p:sp>
      <p:pic>
        <p:nvPicPr>
          <p:cNvPr id="1358" name="Google Shape;1358;p134" title="Video.png"/>
          <p:cNvPicPr preferRelativeResize="0"/>
          <p:nvPr/>
        </p:nvPicPr>
        <p:blipFill>
          <a:blip r:embed="rId3">
            <a:alphaModFix/>
          </a:blip>
          <a:stretch>
            <a:fillRect/>
          </a:stretch>
        </p:blipFill>
        <p:spPr>
          <a:xfrm>
            <a:off x="15010492" y="6462544"/>
            <a:ext cx="669311" cy="431437"/>
          </a:xfrm>
          <a:prstGeom prst="rect">
            <a:avLst/>
          </a:prstGeom>
          <a:noFill/>
          <a:ln>
            <a:noFill/>
          </a:ln>
        </p:spPr>
      </p:pic>
      <p:pic>
        <p:nvPicPr>
          <p:cNvPr id="1359" name="Google Shape;1359;p134" title="Images.png"/>
          <p:cNvPicPr preferRelativeResize="0"/>
          <p:nvPr/>
        </p:nvPicPr>
        <p:blipFill>
          <a:blip r:embed="rId4">
            <a:alphaModFix/>
          </a:blip>
          <a:stretch>
            <a:fillRect/>
          </a:stretch>
        </p:blipFill>
        <p:spPr>
          <a:xfrm>
            <a:off x="10828836" y="6529997"/>
            <a:ext cx="664646" cy="450094"/>
          </a:xfrm>
          <a:prstGeom prst="rect">
            <a:avLst/>
          </a:prstGeom>
          <a:noFill/>
          <a:ln>
            <a:noFill/>
          </a:ln>
        </p:spPr>
      </p:pic>
      <p:pic>
        <p:nvPicPr>
          <p:cNvPr id="1360" name="Google Shape;1360;p134" title="Audio.png"/>
          <p:cNvPicPr preferRelativeResize="0"/>
          <p:nvPr/>
        </p:nvPicPr>
        <p:blipFill>
          <a:blip r:embed="rId5">
            <a:alphaModFix/>
          </a:blip>
          <a:stretch>
            <a:fillRect/>
          </a:stretch>
        </p:blipFill>
        <p:spPr>
          <a:xfrm>
            <a:off x="15050137" y="4307313"/>
            <a:ext cx="590019" cy="562034"/>
          </a:xfrm>
          <a:prstGeom prst="rect">
            <a:avLst/>
          </a:prstGeom>
          <a:noFill/>
          <a:ln>
            <a:noFill/>
          </a:ln>
        </p:spPr>
      </p:pic>
      <p:pic>
        <p:nvPicPr>
          <p:cNvPr id="1361" name="Google Shape;1361;p134" title="Text.png"/>
          <p:cNvPicPr preferRelativeResize="0"/>
          <p:nvPr/>
        </p:nvPicPr>
        <p:blipFill>
          <a:blip r:embed="rId6">
            <a:alphaModFix/>
          </a:blip>
          <a:stretch>
            <a:fillRect/>
          </a:stretch>
        </p:blipFill>
        <p:spPr>
          <a:xfrm>
            <a:off x="10828836" y="4307313"/>
            <a:ext cx="664646" cy="562034"/>
          </a:xfrm>
          <a:prstGeom prst="rect">
            <a:avLst/>
          </a:prstGeom>
          <a:noFill/>
          <a:ln>
            <a:noFill/>
          </a:ln>
        </p:spPr>
      </p:pic>
      <p:sp>
        <p:nvSpPr>
          <p:cNvPr id="1362" name="Google Shape;1362;p134"/>
          <p:cNvSpPr txBox="1"/>
          <p:nvPr/>
        </p:nvSpPr>
        <p:spPr>
          <a:xfrm>
            <a:off x="1164800" y="5667375"/>
            <a:ext cx="4202700" cy="562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«Écris un message pour féliciter un ami pour son mariage traditionnel»</a:t>
            </a:r>
            <a:endParaRPr sz="1800">
              <a:solidFill>
                <a:srgbClr val="092838"/>
              </a:solidFill>
              <a:latin typeface="Optimistic Text"/>
              <a:ea typeface="Optimistic Text"/>
              <a:cs typeface="Optimistic Text"/>
              <a:sym typeface="Optimistic Text"/>
            </a:endParaRPr>
          </a:p>
        </p:txBody>
      </p:sp>
      <p:grpSp>
        <p:nvGrpSpPr>
          <p:cNvPr id="1363" name="Google Shape;1363;p134"/>
          <p:cNvGrpSpPr/>
          <p:nvPr/>
        </p:nvGrpSpPr>
        <p:grpSpPr>
          <a:xfrm>
            <a:off x="821892" y="5725832"/>
            <a:ext cx="178842" cy="159067"/>
            <a:chOff x="671395" y="3895621"/>
            <a:chExt cx="119228" cy="106045"/>
          </a:xfrm>
        </p:grpSpPr>
        <p:sp>
          <p:nvSpPr>
            <p:cNvPr id="1364" name="Google Shape;1364;p134"/>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365" name="Google Shape;1365;p134"/>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sp>
        <p:nvSpPr>
          <p:cNvPr id="1366" name="Google Shape;1366;p134"/>
          <p:cNvSpPr txBox="1"/>
          <p:nvPr/>
        </p:nvSpPr>
        <p:spPr>
          <a:xfrm>
            <a:off x="1164800" y="6607200"/>
            <a:ext cx="4202700" cy="562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«Crée une image d’une fête familiale pendant la Tabaski ou un baptême»</a:t>
            </a:r>
            <a:endParaRPr sz="1800">
              <a:solidFill>
                <a:srgbClr val="092838"/>
              </a:solidFill>
              <a:latin typeface="Optimistic Text"/>
              <a:ea typeface="Optimistic Text"/>
              <a:cs typeface="Optimistic Text"/>
              <a:sym typeface="Optimistic Text"/>
            </a:endParaRPr>
          </a:p>
        </p:txBody>
      </p:sp>
      <p:grpSp>
        <p:nvGrpSpPr>
          <p:cNvPr id="1367" name="Google Shape;1367;p134"/>
          <p:cNvGrpSpPr/>
          <p:nvPr/>
        </p:nvGrpSpPr>
        <p:grpSpPr>
          <a:xfrm>
            <a:off x="821892" y="6665657"/>
            <a:ext cx="178842" cy="159067"/>
            <a:chOff x="671395" y="3895621"/>
            <a:chExt cx="119228" cy="106045"/>
          </a:xfrm>
        </p:grpSpPr>
        <p:sp>
          <p:nvSpPr>
            <p:cNvPr id="1368" name="Google Shape;1368;p134"/>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369" name="Google Shape;1369;p134"/>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sp>
        <p:nvSpPr>
          <p:cNvPr id="1370" name="Google Shape;1370;p134"/>
          <p:cNvSpPr txBox="1"/>
          <p:nvPr/>
        </p:nvSpPr>
        <p:spPr>
          <a:xfrm>
            <a:off x="1164800" y="7547025"/>
            <a:ext cx="4202700" cy="562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«Aide-moi à planifier le lancement d’une petite entreprise au marché local»</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t/>
            </a:r>
            <a:endParaRPr sz="1800">
              <a:solidFill>
                <a:srgbClr val="092838"/>
              </a:solidFill>
              <a:latin typeface="Optimistic Text"/>
              <a:ea typeface="Optimistic Text"/>
              <a:cs typeface="Optimistic Text"/>
              <a:sym typeface="Optimistic Text"/>
            </a:endParaRPr>
          </a:p>
        </p:txBody>
      </p:sp>
      <p:grpSp>
        <p:nvGrpSpPr>
          <p:cNvPr id="1371" name="Google Shape;1371;p134"/>
          <p:cNvGrpSpPr/>
          <p:nvPr/>
        </p:nvGrpSpPr>
        <p:grpSpPr>
          <a:xfrm>
            <a:off x="821892" y="7605482"/>
            <a:ext cx="178842" cy="159067"/>
            <a:chOff x="671395" y="3895621"/>
            <a:chExt cx="119228" cy="106045"/>
          </a:xfrm>
        </p:grpSpPr>
        <p:sp>
          <p:nvSpPr>
            <p:cNvPr id="1372" name="Google Shape;1372;p134"/>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373" name="Google Shape;1373;p134"/>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sp>
        <p:nvSpPr>
          <p:cNvPr id="1374" name="Google Shape;1374;p134"/>
          <p:cNvSpPr txBox="1"/>
          <p:nvPr>
            <p:ph idx="2" type="subTitle"/>
          </p:nvPr>
        </p:nvSpPr>
        <p:spPr>
          <a:xfrm>
            <a:off x="429768" y="429768"/>
            <a:ext cx="4928700" cy="153900"/>
          </a:xfrm>
          <a:prstGeom prst="rect">
            <a:avLst/>
          </a:prstGeom>
        </p:spPr>
        <p:txBody>
          <a:bodyPr anchorCtr="0" anchor="t" bIns="0" lIns="0" spcFirstLastPara="1" rIns="0" wrap="square" tIns="0">
            <a:spAutoFit/>
          </a:bodyPr>
          <a:lstStyle/>
          <a:p>
            <a:pPr indent="0" lvl="0" marL="0" rtl="0" algn="l">
              <a:spcBef>
                <a:spcPts val="0"/>
              </a:spcBef>
              <a:spcAft>
                <a:spcPts val="0"/>
              </a:spcAft>
              <a:buClr>
                <a:schemeClr val="accent5"/>
              </a:buClr>
              <a:buSzPts val="1100"/>
              <a:buFont typeface="Arial"/>
              <a:buNone/>
            </a:pPr>
            <a:r>
              <a:rPr lang="en" sz="1000"/>
              <a:t>CONCEVOIR L’IA</a:t>
            </a:r>
            <a:endParaRPr sz="1000"/>
          </a:p>
        </p:txBody>
      </p:sp>
      <p:sp>
        <p:nvSpPr>
          <p:cNvPr id="1375" name="Google Shape;1375;p134"/>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Comprendre l'IA dans votre vie quotidienne</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9" name="Shape 1379"/>
        <p:cNvGrpSpPr/>
        <p:nvPr/>
      </p:nvGrpSpPr>
      <p:grpSpPr>
        <a:xfrm>
          <a:off x="0" y="0"/>
          <a:ext cx="0" cy="0"/>
          <a:chOff x="0" y="0"/>
          <a:chExt cx="0" cy="0"/>
        </a:xfrm>
      </p:grpSpPr>
      <p:sp>
        <p:nvSpPr>
          <p:cNvPr id="1380" name="Google Shape;1380;p135"/>
          <p:cNvSpPr txBox="1"/>
          <p:nvPr>
            <p:ph type="title"/>
          </p:nvPr>
        </p:nvSpPr>
        <p:spPr>
          <a:xfrm>
            <a:off x="429775" y="2172950"/>
            <a:ext cx="4499400" cy="4236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L’IA est puissante mais</a:t>
            </a:r>
            <a:endParaRPr/>
          </a:p>
          <a:p>
            <a:pPr indent="0" lvl="0" marL="0" rtl="0" algn="l">
              <a:spcBef>
                <a:spcPts val="0"/>
              </a:spcBef>
              <a:spcAft>
                <a:spcPts val="0"/>
              </a:spcAft>
              <a:buNone/>
            </a:pPr>
            <a:r>
              <a:rPr lang="en"/>
              <a:t>elle n’est pas humaine</a:t>
            </a:r>
            <a:endParaRPr/>
          </a:p>
        </p:txBody>
      </p:sp>
      <p:sp>
        <p:nvSpPr>
          <p:cNvPr id="1381" name="Google Shape;1381;p135"/>
          <p:cNvSpPr/>
          <p:nvPr/>
        </p:nvSpPr>
        <p:spPr>
          <a:xfrm>
            <a:off x="5243525" y="2166950"/>
            <a:ext cx="3852600" cy="6648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382" name="Google Shape;1382;p135"/>
          <p:cNvSpPr/>
          <p:nvPr/>
        </p:nvSpPr>
        <p:spPr>
          <a:xfrm>
            <a:off x="9441794" y="2166950"/>
            <a:ext cx="3852600" cy="6648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383" name="Google Shape;1383;p135"/>
          <p:cNvSpPr/>
          <p:nvPr/>
        </p:nvSpPr>
        <p:spPr>
          <a:xfrm>
            <a:off x="13640075" y="2166950"/>
            <a:ext cx="3997500" cy="6648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384" name="Google Shape;1384;p135"/>
          <p:cNvSpPr txBox="1"/>
          <p:nvPr/>
        </p:nvSpPr>
        <p:spPr>
          <a:xfrm>
            <a:off x="5615001" y="2519363"/>
            <a:ext cx="1052700" cy="942900"/>
          </a:xfrm>
          <a:prstGeom prst="rect">
            <a:avLst/>
          </a:prstGeom>
          <a:noFill/>
          <a:ln>
            <a:noFill/>
          </a:ln>
        </p:spPr>
        <p:txBody>
          <a:bodyPr anchorCtr="0" anchor="t" bIns="0" lIns="0" spcFirstLastPara="1" rIns="0" wrap="square" tIns="19050">
            <a:spAutoFit/>
          </a:bodyPr>
          <a:lstStyle/>
          <a:p>
            <a:pPr indent="0" lvl="0" marL="18098" rtl="0" algn="l">
              <a:spcBef>
                <a:spcPts val="0"/>
              </a:spcBef>
              <a:spcAft>
                <a:spcPts val="0"/>
              </a:spcAft>
              <a:buNone/>
            </a:pPr>
            <a:r>
              <a:rPr lang="en" sz="6000">
                <a:solidFill>
                  <a:schemeClr val="accent6"/>
                </a:solidFill>
                <a:latin typeface="Optimistic Display"/>
                <a:ea typeface="Optimistic Display"/>
                <a:cs typeface="Optimistic Display"/>
                <a:sym typeface="Optimistic Display"/>
              </a:rPr>
              <a:t>01</a:t>
            </a:r>
            <a:endParaRPr sz="6000">
              <a:solidFill>
                <a:schemeClr val="accent6"/>
              </a:solidFill>
              <a:latin typeface="Optimistic Display"/>
              <a:ea typeface="Optimistic Display"/>
              <a:cs typeface="Optimistic Display"/>
              <a:sym typeface="Optimistic Display"/>
            </a:endParaRPr>
          </a:p>
        </p:txBody>
      </p:sp>
      <p:sp>
        <p:nvSpPr>
          <p:cNvPr id="1385" name="Google Shape;1385;p135"/>
          <p:cNvSpPr txBox="1"/>
          <p:nvPr/>
        </p:nvSpPr>
        <p:spPr>
          <a:xfrm>
            <a:off x="5615000" y="3536925"/>
            <a:ext cx="3186600" cy="3834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lang="en" sz="2400">
                <a:solidFill>
                  <a:srgbClr val="092838"/>
                </a:solidFill>
                <a:latin typeface="Optimistic Text"/>
                <a:ea typeface="Optimistic Text"/>
                <a:cs typeface="Optimistic Text"/>
                <a:sym typeface="Optimistic Text"/>
              </a:rPr>
              <a:t>Ce que l’IA peut faire</a:t>
            </a:r>
            <a:endParaRPr sz="2400">
              <a:solidFill>
                <a:srgbClr val="092838"/>
              </a:solidFill>
              <a:latin typeface="Optimistic Text"/>
              <a:ea typeface="Optimistic Text"/>
              <a:cs typeface="Optimistic Text"/>
              <a:sym typeface="Optimistic Text"/>
            </a:endParaRPr>
          </a:p>
        </p:txBody>
      </p:sp>
      <p:sp>
        <p:nvSpPr>
          <p:cNvPr id="1386" name="Google Shape;1386;p135"/>
          <p:cNvSpPr txBox="1"/>
          <p:nvPr/>
        </p:nvSpPr>
        <p:spPr>
          <a:xfrm>
            <a:off x="5957900" y="4539801"/>
            <a:ext cx="2455200" cy="2766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Détecter les motifs</a:t>
            </a:r>
            <a:endParaRPr sz="1706">
              <a:solidFill>
                <a:srgbClr val="092838"/>
              </a:solidFill>
              <a:latin typeface="Optimistic Text"/>
              <a:ea typeface="Optimistic Text"/>
              <a:cs typeface="Optimistic Text"/>
              <a:sym typeface="Optimistic Text"/>
            </a:endParaRPr>
          </a:p>
        </p:txBody>
      </p:sp>
      <p:sp>
        <p:nvSpPr>
          <p:cNvPr id="1387" name="Google Shape;1387;p135"/>
          <p:cNvSpPr txBox="1"/>
          <p:nvPr/>
        </p:nvSpPr>
        <p:spPr>
          <a:xfrm>
            <a:off x="5957900" y="5239788"/>
            <a:ext cx="2407200" cy="5391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Générer du texte, des images et des vidéos</a:t>
            </a:r>
            <a:endParaRPr sz="1706">
              <a:solidFill>
                <a:srgbClr val="092838"/>
              </a:solidFill>
              <a:latin typeface="Optimistic Text"/>
              <a:ea typeface="Optimistic Text"/>
              <a:cs typeface="Optimistic Text"/>
              <a:sym typeface="Optimistic Text"/>
            </a:endParaRPr>
          </a:p>
        </p:txBody>
      </p:sp>
      <p:sp>
        <p:nvSpPr>
          <p:cNvPr id="1388" name="Google Shape;1388;p135"/>
          <p:cNvSpPr txBox="1"/>
          <p:nvPr/>
        </p:nvSpPr>
        <p:spPr>
          <a:xfrm>
            <a:off x="5957900" y="6202101"/>
            <a:ext cx="2255700" cy="2766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Parler et répondre</a:t>
            </a:r>
            <a:endParaRPr sz="1706">
              <a:solidFill>
                <a:srgbClr val="092838"/>
              </a:solidFill>
              <a:latin typeface="Optimistic Text"/>
              <a:ea typeface="Optimistic Text"/>
              <a:cs typeface="Optimistic Text"/>
              <a:sym typeface="Optimistic Text"/>
            </a:endParaRPr>
          </a:p>
        </p:txBody>
      </p:sp>
      <p:grpSp>
        <p:nvGrpSpPr>
          <p:cNvPr id="1389" name="Google Shape;1389;p135"/>
          <p:cNvGrpSpPr/>
          <p:nvPr/>
        </p:nvGrpSpPr>
        <p:grpSpPr>
          <a:xfrm>
            <a:off x="5694980" y="4611945"/>
            <a:ext cx="178842" cy="159067"/>
            <a:chOff x="671395" y="3895621"/>
            <a:chExt cx="119228" cy="106045"/>
          </a:xfrm>
        </p:grpSpPr>
        <p:sp>
          <p:nvSpPr>
            <p:cNvPr id="1390" name="Google Shape;1390;p135"/>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391" name="Google Shape;1391;p135"/>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392" name="Google Shape;1392;p135"/>
          <p:cNvGrpSpPr/>
          <p:nvPr/>
        </p:nvGrpSpPr>
        <p:grpSpPr>
          <a:xfrm>
            <a:off x="5694980" y="5310570"/>
            <a:ext cx="178842" cy="159067"/>
            <a:chOff x="671395" y="3895621"/>
            <a:chExt cx="119228" cy="106045"/>
          </a:xfrm>
        </p:grpSpPr>
        <p:sp>
          <p:nvSpPr>
            <p:cNvPr id="1393" name="Google Shape;1393;p135"/>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394" name="Google Shape;1394;p135"/>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395" name="Google Shape;1395;p135"/>
          <p:cNvGrpSpPr/>
          <p:nvPr/>
        </p:nvGrpSpPr>
        <p:grpSpPr>
          <a:xfrm>
            <a:off x="5694980" y="6264157"/>
            <a:ext cx="178842" cy="159067"/>
            <a:chOff x="671395" y="3895621"/>
            <a:chExt cx="119228" cy="106045"/>
          </a:xfrm>
        </p:grpSpPr>
        <p:sp>
          <p:nvSpPr>
            <p:cNvPr id="1396" name="Google Shape;1396;p135"/>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397" name="Google Shape;1397;p135"/>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sp>
        <p:nvSpPr>
          <p:cNvPr id="1398" name="Google Shape;1398;p135"/>
          <p:cNvSpPr txBox="1"/>
          <p:nvPr/>
        </p:nvSpPr>
        <p:spPr>
          <a:xfrm>
            <a:off x="5957900" y="6902075"/>
            <a:ext cx="2580900" cy="8019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Apprendre à partir de grandes quantités de données</a:t>
            </a:r>
            <a:endParaRPr sz="1706">
              <a:solidFill>
                <a:srgbClr val="092838"/>
              </a:solidFill>
              <a:latin typeface="Optimistic Text"/>
              <a:ea typeface="Optimistic Text"/>
              <a:cs typeface="Optimistic Text"/>
              <a:sym typeface="Optimistic Text"/>
            </a:endParaRPr>
          </a:p>
        </p:txBody>
      </p:sp>
      <p:grpSp>
        <p:nvGrpSpPr>
          <p:cNvPr id="1399" name="Google Shape;1399;p135"/>
          <p:cNvGrpSpPr/>
          <p:nvPr/>
        </p:nvGrpSpPr>
        <p:grpSpPr>
          <a:xfrm>
            <a:off x="5694980" y="6964132"/>
            <a:ext cx="178842" cy="159067"/>
            <a:chOff x="671395" y="3895621"/>
            <a:chExt cx="119228" cy="106045"/>
          </a:xfrm>
        </p:grpSpPr>
        <p:sp>
          <p:nvSpPr>
            <p:cNvPr id="1400" name="Google Shape;1400;p135"/>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401" name="Google Shape;1401;p135"/>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sp>
        <p:nvSpPr>
          <p:cNvPr id="1402" name="Google Shape;1402;p135"/>
          <p:cNvSpPr txBox="1"/>
          <p:nvPr/>
        </p:nvSpPr>
        <p:spPr>
          <a:xfrm>
            <a:off x="9934791" y="2519363"/>
            <a:ext cx="1052700" cy="942900"/>
          </a:xfrm>
          <a:prstGeom prst="rect">
            <a:avLst/>
          </a:prstGeom>
          <a:noFill/>
          <a:ln>
            <a:noFill/>
          </a:ln>
        </p:spPr>
        <p:txBody>
          <a:bodyPr anchorCtr="0" anchor="t" bIns="0" lIns="0" spcFirstLastPara="1" rIns="0" wrap="square" tIns="19050">
            <a:spAutoFit/>
          </a:bodyPr>
          <a:lstStyle/>
          <a:p>
            <a:pPr indent="0" lvl="0" marL="18098" rtl="0" algn="l">
              <a:spcBef>
                <a:spcPts val="0"/>
              </a:spcBef>
              <a:spcAft>
                <a:spcPts val="0"/>
              </a:spcAft>
              <a:buNone/>
            </a:pPr>
            <a:r>
              <a:rPr lang="en" sz="6000">
                <a:solidFill>
                  <a:schemeClr val="accent6"/>
                </a:solidFill>
                <a:latin typeface="Optimistic Display"/>
                <a:ea typeface="Optimistic Display"/>
                <a:cs typeface="Optimistic Display"/>
                <a:sym typeface="Optimistic Display"/>
              </a:rPr>
              <a:t>02</a:t>
            </a:r>
            <a:endParaRPr sz="6000">
              <a:solidFill>
                <a:schemeClr val="accent6"/>
              </a:solidFill>
              <a:latin typeface="Optimistic Display"/>
              <a:ea typeface="Optimistic Display"/>
              <a:cs typeface="Optimistic Display"/>
              <a:sym typeface="Optimistic Display"/>
            </a:endParaRPr>
          </a:p>
        </p:txBody>
      </p:sp>
      <p:sp>
        <p:nvSpPr>
          <p:cNvPr id="1403" name="Google Shape;1403;p135"/>
          <p:cNvSpPr txBox="1"/>
          <p:nvPr/>
        </p:nvSpPr>
        <p:spPr>
          <a:xfrm>
            <a:off x="9934792" y="3536925"/>
            <a:ext cx="2966100" cy="7527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lang="en" sz="2400">
                <a:solidFill>
                  <a:srgbClr val="092838"/>
                </a:solidFill>
                <a:latin typeface="Optimistic Text"/>
                <a:ea typeface="Optimistic Text"/>
                <a:cs typeface="Optimistic Text"/>
                <a:sym typeface="Optimistic Text"/>
              </a:rPr>
              <a:t>Ce que l'IA ne peut pas faire</a:t>
            </a:r>
            <a:endParaRPr sz="2400">
              <a:solidFill>
                <a:srgbClr val="092838"/>
              </a:solidFill>
              <a:latin typeface="Optimistic Text"/>
              <a:ea typeface="Optimistic Text"/>
              <a:cs typeface="Optimistic Text"/>
              <a:sym typeface="Optimistic Text"/>
            </a:endParaRPr>
          </a:p>
        </p:txBody>
      </p:sp>
      <p:sp>
        <p:nvSpPr>
          <p:cNvPr id="1404" name="Google Shape;1404;p135"/>
          <p:cNvSpPr txBox="1"/>
          <p:nvPr/>
        </p:nvSpPr>
        <p:spPr>
          <a:xfrm>
            <a:off x="10197704" y="4539801"/>
            <a:ext cx="2455200" cy="2766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Ressentir des émotions</a:t>
            </a:r>
            <a:endParaRPr sz="1706">
              <a:solidFill>
                <a:srgbClr val="092838"/>
              </a:solidFill>
              <a:latin typeface="Optimistic Text"/>
              <a:ea typeface="Optimistic Text"/>
              <a:cs typeface="Optimistic Text"/>
              <a:sym typeface="Optimistic Text"/>
            </a:endParaRPr>
          </a:p>
        </p:txBody>
      </p:sp>
      <p:sp>
        <p:nvSpPr>
          <p:cNvPr id="1405" name="Google Shape;1405;p135"/>
          <p:cNvSpPr txBox="1"/>
          <p:nvPr/>
        </p:nvSpPr>
        <p:spPr>
          <a:xfrm>
            <a:off x="10197699" y="5239775"/>
            <a:ext cx="2455200" cy="5391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Comprendre la culture ou le contexte</a:t>
            </a:r>
            <a:endParaRPr sz="1706">
              <a:solidFill>
                <a:srgbClr val="092838"/>
              </a:solidFill>
              <a:latin typeface="Optimistic Text"/>
              <a:ea typeface="Optimistic Text"/>
              <a:cs typeface="Optimistic Text"/>
              <a:sym typeface="Optimistic Text"/>
            </a:endParaRPr>
          </a:p>
        </p:txBody>
      </p:sp>
      <p:sp>
        <p:nvSpPr>
          <p:cNvPr id="1406" name="Google Shape;1406;p135"/>
          <p:cNvSpPr txBox="1"/>
          <p:nvPr/>
        </p:nvSpPr>
        <p:spPr>
          <a:xfrm>
            <a:off x="10197699" y="6202100"/>
            <a:ext cx="2841300" cy="5442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Penser comme un humain</a:t>
            </a:r>
            <a:endParaRPr sz="1706">
              <a:solidFill>
                <a:srgbClr val="092838"/>
              </a:solidFill>
              <a:latin typeface="Optimistic Text"/>
              <a:ea typeface="Optimistic Text"/>
              <a:cs typeface="Optimistic Text"/>
              <a:sym typeface="Optimistic Text"/>
            </a:endParaRPr>
          </a:p>
          <a:p>
            <a:pPr indent="0" lvl="0" marL="0" rtl="0" algn="l">
              <a:lnSpc>
                <a:spcPct val="100000"/>
              </a:lnSpc>
              <a:spcBef>
                <a:spcPts val="38"/>
              </a:spcBef>
              <a:spcAft>
                <a:spcPts val="0"/>
              </a:spcAft>
              <a:buNone/>
            </a:pPr>
            <a:r>
              <a:t/>
            </a:r>
            <a:endParaRPr sz="1706">
              <a:solidFill>
                <a:srgbClr val="092838"/>
              </a:solidFill>
              <a:latin typeface="Optimistic Text"/>
              <a:ea typeface="Optimistic Text"/>
              <a:cs typeface="Optimistic Text"/>
              <a:sym typeface="Optimistic Text"/>
            </a:endParaRPr>
          </a:p>
        </p:txBody>
      </p:sp>
      <p:grpSp>
        <p:nvGrpSpPr>
          <p:cNvPr id="1407" name="Google Shape;1407;p135"/>
          <p:cNvGrpSpPr/>
          <p:nvPr/>
        </p:nvGrpSpPr>
        <p:grpSpPr>
          <a:xfrm>
            <a:off x="9934784" y="4611945"/>
            <a:ext cx="178842" cy="159067"/>
            <a:chOff x="671395" y="3895621"/>
            <a:chExt cx="119228" cy="106045"/>
          </a:xfrm>
        </p:grpSpPr>
        <p:sp>
          <p:nvSpPr>
            <p:cNvPr id="1408" name="Google Shape;1408;p135"/>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409" name="Google Shape;1409;p135"/>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410" name="Google Shape;1410;p135"/>
          <p:cNvGrpSpPr/>
          <p:nvPr/>
        </p:nvGrpSpPr>
        <p:grpSpPr>
          <a:xfrm>
            <a:off x="9934784" y="5310570"/>
            <a:ext cx="178842" cy="159067"/>
            <a:chOff x="671395" y="3895621"/>
            <a:chExt cx="119228" cy="106045"/>
          </a:xfrm>
        </p:grpSpPr>
        <p:sp>
          <p:nvSpPr>
            <p:cNvPr id="1411" name="Google Shape;1411;p135"/>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412" name="Google Shape;1412;p135"/>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413" name="Google Shape;1413;p135"/>
          <p:cNvGrpSpPr/>
          <p:nvPr/>
        </p:nvGrpSpPr>
        <p:grpSpPr>
          <a:xfrm>
            <a:off x="9934784" y="6264157"/>
            <a:ext cx="178842" cy="159067"/>
            <a:chOff x="671395" y="3895621"/>
            <a:chExt cx="119228" cy="106045"/>
          </a:xfrm>
        </p:grpSpPr>
        <p:sp>
          <p:nvSpPr>
            <p:cNvPr id="1414" name="Google Shape;1414;p135"/>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415" name="Google Shape;1415;p135"/>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sp>
        <p:nvSpPr>
          <p:cNvPr id="1416" name="Google Shape;1416;p135"/>
          <p:cNvSpPr txBox="1"/>
          <p:nvPr/>
        </p:nvSpPr>
        <p:spPr>
          <a:xfrm>
            <a:off x="10197699" y="6902075"/>
            <a:ext cx="2580900" cy="2766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Avoir toujours raison</a:t>
            </a:r>
            <a:endParaRPr sz="1706">
              <a:solidFill>
                <a:srgbClr val="092838"/>
              </a:solidFill>
              <a:latin typeface="Optimistic Text"/>
              <a:ea typeface="Optimistic Text"/>
              <a:cs typeface="Optimistic Text"/>
              <a:sym typeface="Optimistic Text"/>
            </a:endParaRPr>
          </a:p>
        </p:txBody>
      </p:sp>
      <p:grpSp>
        <p:nvGrpSpPr>
          <p:cNvPr id="1417" name="Google Shape;1417;p135"/>
          <p:cNvGrpSpPr/>
          <p:nvPr/>
        </p:nvGrpSpPr>
        <p:grpSpPr>
          <a:xfrm>
            <a:off x="9934784" y="6964132"/>
            <a:ext cx="178842" cy="159067"/>
            <a:chOff x="671395" y="3895621"/>
            <a:chExt cx="119228" cy="106045"/>
          </a:xfrm>
        </p:grpSpPr>
        <p:sp>
          <p:nvSpPr>
            <p:cNvPr id="1418" name="Google Shape;1418;p135"/>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419" name="Google Shape;1419;p135"/>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sp>
        <p:nvSpPr>
          <p:cNvPr id="1420" name="Google Shape;1420;p135"/>
          <p:cNvSpPr txBox="1"/>
          <p:nvPr/>
        </p:nvSpPr>
        <p:spPr>
          <a:xfrm>
            <a:off x="14017013" y="2627875"/>
            <a:ext cx="3543900" cy="14916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b="1" lang="en" sz="2400">
                <a:solidFill>
                  <a:srgbClr val="FFFFFF"/>
                </a:solidFill>
                <a:latin typeface="Optimistic Text"/>
                <a:ea typeface="Optimistic Text"/>
                <a:cs typeface="Optimistic Text"/>
                <a:sym typeface="Optimistic Text"/>
              </a:rPr>
              <a:t>L’IA peut écrire sur la culture sénégalaise ou ivoirienne, mais elle ne comprend pas:</a:t>
            </a:r>
            <a:endParaRPr b="1" sz="2400">
              <a:solidFill>
                <a:srgbClr val="FFFFFF"/>
              </a:solidFill>
              <a:latin typeface="Optimistic Text"/>
              <a:ea typeface="Optimistic Text"/>
              <a:cs typeface="Optimistic Text"/>
              <a:sym typeface="Optimistic Text"/>
            </a:endParaRPr>
          </a:p>
        </p:txBody>
      </p:sp>
      <p:sp>
        <p:nvSpPr>
          <p:cNvPr id="1421" name="Google Shape;1421;p135"/>
          <p:cNvSpPr txBox="1"/>
          <p:nvPr/>
        </p:nvSpPr>
        <p:spPr>
          <a:xfrm>
            <a:off x="14279925" y="4670150"/>
            <a:ext cx="2966100" cy="8019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706">
                <a:solidFill>
                  <a:srgbClr val="FFFFFF"/>
                </a:solidFill>
                <a:latin typeface="Optimistic Text"/>
                <a:ea typeface="Optimistic Text"/>
                <a:cs typeface="Optimistic Text"/>
                <a:sym typeface="Optimistic Text"/>
              </a:rPr>
              <a:t>Le ressenti des célébrations de la Tabaski ou de la Fête de l'Indépendance</a:t>
            </a:r>
            <a:endParaRPr sz="1706">
              <a:solidFill>
                <a:srgbClr val="FFFFFF"/>
              </a:solidFill>
              <a:latin typeface="Optimistic Text"/>
              <a:ea typeface="Optimistic Text"/>
              <a:cs typeface="Optimistic Text"/>
              <a:sym typeface="Optimistic Text"/>
            </a:endParaRPr>
          </a:p>
        </p:txBody>
      </p:sp>
      <p:grpSp>
        <p:nvGrpSpPr>
          <p:cNvPr id="1422" name="Google Shape;1422;p135"/>
          <p:cNvGrpSpPr/>
          <p:nvPr/>
        </p:nvGrpSpPr>
        <p:grpSpPr>
          <a:xfrm>
            <a:off x="14017005" y="4742300"/>
            <a:ext cx="178842" cy="159067"/>
            <a:chOff x="671395" y="3895621"/>
            <a:chExt cx="119228" cy="106045"/>
          </a:xfrm>
        </p:grpSpPr>
        <p:sp>
          <p:nvSpPr>
            <p:cNvPr id="1423" name="Google Shape;1423;p135"/>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424" name="Google Shape;1424;p135"/>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sp>
        <p:nvSpPr>
          <p:cNvPr id="1425" name="Google Shape;1425;p135"/>
          <p:cNvSpPr txBox="1"/>
          <p:nvPr/>
        </p:nvSpPr>
        <p:spPr>
          <a:xfrm>
            <a:off x="14279925" y="5760950"/>
            <a:ext cx="2966100" cy="8019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706">
                <a:solidFill>
                  <a:srgbClr val="FFFFFF"/>
                </a:solidFill>
                <a:latin typeface="Optimistic Text"/>
                <a:ea typeface="Optimistic Text"/>
                <a:cs typeface="Optimistic Text"/>
                <a:sym typeface="Optimistic Text"/>
              </a:rPr>
              <a:t>La signification des proverbes wolofs ou ivoiriens</a:t>
            </a:r>
            <a:endParaRPr sz="1706">
              <a:solidFill>
                <a:srgbClr val="FFFFFF"/>
              </a:solidFill>
              <a:latin typeface="Optimistic Text"/>
              <a:ea typeface="Optimistic Text"/>
              <a:cs typeface="Optimistic Text"/>
              <a:sym typeface="Optimistic Text"/>
            </a:endParaRPr>
          </a:p>
        </p:txBody>
      </p:sp>
      <p:grpSp>
        <p:nvGrpSpPr>
          <p:cNvPr id="1426" name="Google Shape;1426;p135"/>
          <p:cNvGrpSpPr/>
          <p:nvPr/>
        </p:nvGrpSpPr>
        <p:grpSpPr>
          <a:xfrm>
            <a:off x="14017005" y="5833104"/>
            <a:ext cx="178842" cy="159067"/>
            <a:chOff x="671395" y="3895621"/>
            <a:chExt cx="119228" cy="106045"/>
          </a:xfrm>
        </p:grpSpPr>
        <p:sp>
          <p:nvSpPr>
            <p:cNvPr id="1427" name="Google Shape;1427;p135"/>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428" name="Google Shape;1428;p135"/>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sp>
        <p:nvSpPr>
          <p:cNvPr id="1429" name="Google Shape;1429;p135"/>
          <p:cNvSpPr txBox="1"/>
          <p:nvPr/>
        </p:nvSpPr>
        <p:spPr>
          <a:xfrm>
            <a:off x="14279925" y="6839506"/>
            <a:ext cx="2841300" cy="10644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706">
                <a:solidFill>
                  <a:srgbClr val="FFFFFF"/>
                </a:solidFill>
                <a:latin typeface="Optimistic Text"/>
                <a:ea typeface="Optimistic Text"/>
                <a:cs typeface="Optimistic Text"/>
                <a:sym typeface="Optimistic Text"/>
              </a:rPr>
              <a:t>L’expérience vécue des cars rapides de Dakar ou des gbakas d’Abidjan dans les embouteillages</a:t>
            </a:r>
            <a:endParaRPr sz="1706">
              <a:solidFill>
                <a:srgbClr val="FFFFFF"/>
              </a:solidFill>
              <a:latin typeface="Optimistic Text"/>
              <a:ea typeface="Optimistic Text"/>
              <a:cs typeface="Optimistic Text"/>
              <a:sym typeface="Optimistic Text"/>
            </a:endParaRPr>
          </a:p>
        </p:txBody>
      </p:sp>
      <p:grpSp>
        <p:nvGrpSpPr>
          <p:cNvPr id="1430" name="Google Shape;1430;p135"/>
          <p:cNvGrpSpPr/>
          <p:nvPr/>
        </p:nvGrpSpPr>
        <p:grpSpPr>
          <a:xfrm>
            <a:off x="14017005" y="6911645"/>
            <a:ext cx="178842" cy="159067"/>
            <a:chOff x="671395" y="3895621"/>
            <a:chExt cx="119228" cy="106045"/>
          </a:xfrm>
        </p:grpSpPr>
        <p:sp>
          <p:nvSpPr>
            <p:cNvPr id="1431" name="Google Shape;1431;p135"/>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432" name="Google Shape;1432;p135"/>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sp>
        <p:nvSpPr>
          <p:cNvPr id="1433" name="Google Shape;1433;p135"/>
          <p:cNvSpPr txBox="1"/>
          <p:nvPr>
            <p:ph idx="2" type="subTitle"/>
          </p:nvPr>
        </p:nvSpPr>
        <p:spPr>
          <a:xfrm>
            <a:off x="429768" y="429768"/>
            <a:ext cx="4928700" cy="153900"/>
          </a:xfrm>
          <a:prstGeom prst="rect">
            <a:avLst/>
          </a:prstGeom>
        </p:spPr>
        <p:txBody>
          <a:bodyPr anchorCtr="0" anchor="t" bIns="0" lIns="0" spcFirstLastPara="1" rIns="0" wrap="square" tIns="0">
            <a:spAutoFit/>
          </a:bodyPr>
          <a:lstStyle/>
          <a:p>
            <a:pPr indent="0" lvl="0" marL="0" rtl="0" algn="l">
              <a:spcBef>
                <a:spcPts val="0"/>
              </a:spcBef>
              <a:spcAft>
                <a:spcPts val="0"/>
              </a:spcAft>
              <a:buClr>
                <a:schemeClr val="accent5"/>
              </a:buClr>
              <a:buSzPts val="1100"/>
              <a:buFont typeface="Arial"/>
              <a:buNone/>
            </a:pPr>
            <a:r>
              <a:rPr lang="en" sz="1000"/>
              <a:t>CONCEVOIR L’IA</a:t>
            </a:r>
            <a:endParaRPr sz="1000"/>
          </a:p>
        </p:txBody>
      </p:sp>
      <p:sp>
        <p:nvSpPr>
          <p:cNvPr id="1434" name="Google Shape;1434;p135"/>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Comprendre l'IA dans votre vie quotidienne</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8" name="Shape 1438"/>
        <p:cNvGrpSpPr/>
        <p:nvPr/>
      </p:nvGrpSpPr>
      <p:grpSpPr>
        <a:xfrm>
          <a:off x="0" y="0"/>
          <a:ext cx="0" cy="0"/>
          <a:chOff x="0" y="0"/>
          <a:chExt cx="0" cy="0"/>
        </a:xfrm>
      </p:grpSpPr>
      <p:sp>
        <p:nvSpPr>
          <p:cNvPr id="1439" name="Google Shape;1439;p136"/>
          <p:cNvSpPr txBox="1"/>
          <p:nvPr>
            <p:ph type="ctrTitle"/>
          </p:nvPr>
        </p:nvSpPr>
        <p:spPr>
          <a:xfrm>
            <a:off x="1527050" y="4207800"/>
            <a:ext cx="6688200" cy="861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Gérer l’IA</a:t>
            </a:r>
            <a:endParaRPr/>
          </a:p>
        </p:txBody>
      </p:sp>
      <p:sp>
        <p:nvSpPr>
          <p:cNvPr id="1440" name="Google Shape;1440;p136"/>
          <p:cNvSpPr txBox="1"/>
          <p:nvPr>
            <p:ph idx="4294967295" type="subTitle"/>
          </p:nvPr>
        </p:nvSpPr>
        <p:spPr>
          <a:xfrm>
            <a:off x="1551397" y="5319725"/>
            <a:ext cx="66882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0" lang="en"/>
              <a:t>Outils pratiques d’IA pour la vie quotidienne</a:t>
            </a:r>
            <a:endParaRPr b="0"/>
          </a:p>
        </p:txBody>
      </p:sp>
      <p:pic>
        <p:nvPicPr>
          <p:cNvPr id="1441" name="Google Shape;1441;p136" title="shutterstock_2629944509.jpg"/>
          <p:cNvPicPr preferRelativeResize="0"/>
          <p:nvPr/>
        </p:nvPicPr>
        <p:blipFill rotWithShape="1">
          <a:blip r:embed="rId3">
            <a:alphaModFix/>
          </a:blip>
          <a:srcRect b="11095" l="4883" r="8851" t="0"/>
          <a:stretch/>
        </p:blipFill>
        <p:spPr>
          <a:xfrm>
            <a:off x="7448250" y="1838550"/>
            <a:ext cx="9657600" cy="6624300"/>
          </a:xfrm>
          <a:prstGeom prst="roundRect">
            <a:avLst>
              <a:gd fmla="val 8257" name="adj"/>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5" name="Shape 1445"/>
        <p:cNvGrpSpPr/>
        <p:nvPr/>
      </p:nvGrpSpPr>
      <p:grpSpPr>
        <a:xfrm>
          <a:off x="0" y="0"/>
          <a:ext cx="0" cy="0"/>
          <a:chOff x="0" y="0"/>
          <a:chExt cx="0" cy="0"/>
        </a:xfrm>
      </p:grpSpPr>
      <p:sp>
        <p:nvSpPr>
          <p:cNvPr id="1446" name="Google Shape;1446;p137"/>
          <p:cNvSpPr txBox="1"/>
          <p:nvPr>
            <p:ph type="title"/>
          </p:nvPr>
        </p:nvSpPr>
        <p:spPr>
          <a:xfrm>
            <a:off x="777250" y="2532900"/>
            <a:ext cx="3723300" cy="2569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Laissez l’IA vous aider à écrire avec clarté et assurance</a:t>
            </a:r>
            <a:endParaRPr sz="3600"/>
          </a:p>
        </p:txBody>
      </p:sp>
      <p:sp>
        <p:nvSpPr>
          <p:cNvPr id="1447" name="Google Shape;1447;p137"/>
          <p:cNvSpPr/>
          <p:nvPr/>
        </p:nvSpPr>
        <p:spPr>
          <a:xfrm>
            <a:off x="5243525" y="2166950"/>
            <a:ext cx="5506200" cy="48960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448" name="Google Shape;1448;p137"/>
          <p:cNvSpPr/>
          <p:nvPr/>
        </p:nvSpPr>
        <p:spPr>
          <a:xfrm>
            <a:off x="11187170" y="2166950"/>
            <a:ext cx="5506200" cy="48960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449" name="Google Shape;1449;p137"/>
          <p:cNvSpPr/>
          <p:nvPr/>
        </p:nvSpPr>
        <p:spPr>
          <a:xfrm>
            <a:off x="11187125" y="7415225"/>
            <a:ext cx="5506200" cy="14001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450" name="Google Shape;1450;p137"/>
          <p:cNvSpPr txBox="1"/>
          <p:nvPr>
            <p:ph idx="2" type="subTitle"/>
          </p:nvPr>
        </p:nvSpPr>
        <p:spPr>
          <a:xfrm>
            <a:off x="429768" y="429768"/>
            <a:ext cx="4928700" cy="153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000"/>
              <a:t>GÉRER L’IA</a:t>
            </a:r>
            <a:endParaRPr sz="1000"/>
          </a:p>
        </p:txBody>
      </p:sp>
      <p:sp>
        <p:nvSpPr>
          <p:cNvPr id="1451" name="Google Shape;1451;p137"/>
          <p:cNvSpPr txBox="1"/>
          <p:nvPr/>
        </p:nvSpPr>
        <p:spPr>
          <a:xfrm>
            <a:off x="11497450" y="7738950"/>
            <a:ext cx="4829100" cy="7527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b="1" lang="en" sz="2400">
                <a:solidFill>
                  <a:srgbClr val="FFFFFF"/>
                </a:solidFill>
                <a:latin typeface="Optimistic Text"/>
                <a:ea typeface="Optimistic Text"/>
                <a:cs typeface="Optimistic Text"/>
                <a:sym typeface="Optimistic Text"/>
              </a:rPr>
              <a:t>L'IA vous donne la structure. Vous apportez l'âme.</a:t>
            </a:r>
            <a:endParaRPr b="1" sz="2400">
              <a:solidFill>
                <a:srgbClr val="FFFFFF"/>
              </a:solidFill>
              <a:latin typeface="Optimistic Text"/>
              <a:ea typeface="Optimistic Text"/>
              <a:cs typeface="Optimistic Text"/>
              <a:sym typeface="Optimistic Text"/>
            </a:endParaRPr>
          </a:p>
        </p:txBody>
      </p:sp>
      <p:sp>
        <p:nvSpPr>
          <p:cNvPr id="1452" name="Google Shape;1452;p137"/>
          <p:cNvSpPr txBox="1"/>
          <p:nvPr/>
        </p:nvSpPr>
        <p:spPr>
          <a:xfrm>
            <a:off x="5615027" y="2532900"/>
            <a:ext cx="2882700" cy="7527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lang="en" sz="2400">
                <a:solidFill>
                  <a:schemeClr val="dk1"/>
                </a:solidFill>
                <a:latin typeface="Optimistic Text"/>
                <a:ea typeface="Optimistic Text"/>
                <a:cs typeface="Optimistic Text"/>
                <a:sym typeface="Optimistic Text"/>
              </a:rPr>
              <a:t>Communication professionnelle</a:t>
            </a:r>
            <a:endParaRPr sz="2400">
              <a:solidFill>
                <a:schemeClr val="dk1"/>
              </a:solidFill>
              <a:latin typeface="Optimistic Text"/>
              <a:ea typeface="Optimistic Text"/>
              <a:cs typeface="Optimistic Text"/>
              <a:sym typeface="Optimistic Text"/>
            </a:endParaRPr>
          </a:p>
        </p:txBody>
      </p:sp>
      <p:sp>
        <p:nvSpPr>
          <p:cNvPr id="1453" name="Google Shape;1453;p137"/>
          <p:cNvSpPr txBox="1"/>
          <p:nvPr/>
        </p:nvSpPr>
        <p:spPr>
          <a:xfrm>
            <a:off x="5962875" y="3919550"/>
            <a:ext cx="4476600" cy="284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chemeClr val="dk1"/>
                </a:solidFill>
                <a:latin typeface="Optimistic Text"/>
                <a:ea typeface="Optimistic Text"/>
                <a:cs typeface="Optimistic Text"/>
                <a:sym typeface="Optimistic Text"/>
              </a:rPr>
              <a:t>Rédiger des courriels de candidature</a:t>
            </a:r>
            <a:endParaRPr sz="1800">
              <a:solidFill>
                <a:schemeClr val="dk1"/>
              </a:solidFill>
              <a:latin typeface="Optimistic Text"/>
              <a:ea typeface="Optimistic Text"/>
              <a:cs typeface="Optimistic Text"/>
              <a:sym typeface="Optimistic Text"/>
            </a:endParaRPr>
          </a:p>
        </p:txBody>
      </p:sp>
      <p:sp>
        <p:nvSpPr>
          <p:cNvPr id="1454" name="Google Shape;1454;p137"/>
          <p:cNvSpPr txBox="1"/>
          <p:nvPr/>
        </p:nvSpPr>
        <p:spPr>
          <a:xfrm>
            <a:off x="5962878" y="4538750"/>
            <a:ext cx="4132500" cy="284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chemeClr val="dk1"/>
                </a:solidFill>
                <a:latin typeface="Optimistic Text"/>
                <a:ea typeface="Optimistic Text"/>
                <a:cs typeface="Optimistic Text"/>
                <a:sym typeface="Optimistic Text"/>
              </a:rPr>
              <a:t>Rédiger des lettres de réclamation polies</a:t>
            </a:r>
            <a:endParaRPr sz="1800">
              <a:solidFill>
                <a:schemeClr val="dk1"/>
              </a:solidFill>
              <a:latin typeface="Optimistic Text"/>
              <a:ea typeface="Optimistic Text"/>
              <a:cs typeface="Optimistic Text"/>
              <a:sym typeface="Optimistic Text"/>
            </a:endParaRPr>
          </a:p>
        </p:txBody>
      </p:sp>
      <p:sp>
        <p:nvSpPr>
          <p:cNvPr id="1455" name="Google Shape;1455;p137"/>
          <p:cNvSpPr txBox="1"/>
          <p:nvPr/>
        </p:nvSpPr>
        <p:spPr>
          <a:xfrm>
            <a:off x="5962878" y="5353520"/>
            <a:ext cx="4132500" cy="520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chemeClr val="dk1"/>
                </a:solidFill>
                <a:latin typeface="Optimistic Text"/>
                <a:ea typeface="Optimistic Text"/>
                <a:cs typeface="Optimistic Text"/>
                <a:sym typeface="Optimistic Text"/>
              </a:rPr>
              <a:t>Créer des messages WhatsApp professionnels clairs</a:t>
            </a:r>
            <a:endParaRPr sz="1800">
              <a:solidFill>
                <a:schemeClr val="dk1"/>
              </a:solidFill>
              <a:latin typeface="Optimistic Text"/>
              <a:ea typeface="Optimistic Text"/>
              <a:cs typeface="Optimistic Text"/>
              <a:sym typeface="Optimistic Text"/>
            </a:endParaRPr>
          </a:p>
        </p:txBody>
      </p:sp>
      <p:grpSp>
        <p:nvGrpSpPr>
          <p:cNvPr id="1456" name="Google Shape;1456;p137"/>
          <p:cNvGrpSpPr/>
          <p:nvPr/>
        </p:nvGrpSpPr>
        <p:grpSpPr>
          <a:xfrm>
            <a:off x="5615005" y="3989069"/>
            <a:ext cx="178842" cy="159067"/>
            <a:chOff x="671395" y="3895621"/>
            <a:chExt cx="119228" cy="106045"/>
          </a:xfrm>
        </p:grpSpPr>
        <p:sp>
          <p:nvSpPr>
            <p:cNvPr id="1457" name="Google Shape;1457;p137"/>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chemeClr val="dk1"/>
                </a:solidFill>
              </a:endParaRPr>
            </a:p>
          </p:txBody>
        </p:sp>
        <p:sp>
          <p:nvSpPr>
            <p:cNvPr id="1458" name="Google Shape;1458;p137"/>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chemeClr val="dk1"/>
                </a:solidFill>
              </a:endParaRPr>
            </a:p>
          </p:txBody>
        </p:sp>
      </p:grpSp>
      <p:grpSp>
        <p:nvGrpSpPr>
          <p:cNvPr id="1459" name="Google Shape;1459;p137"/>
          <p:cNvGrpSpPr/>
          <p:nvPr/>
        </p:nvGrpSpPr>
        <p:grpSpPr>
          <a:xfrm>
            <a:off x="5615005" y="4601182"/>
            <a:ext cx="178842" cy="159067"/>
            <a:chOff x="671395" y="3895621"/>
            <a:chExt cx="119228" cy="106045"/>
          </a:xfrm>
        </p:grpSpPr>
        <p:sp>
          <p:nvSpPr>
            <p:cNvPr id="1460" name="Google Shape;1460;p137"/>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chemeClr val="dk1"/>
                </a:solidFill>
              </a:endParaRPr>
            </a:p>
          </p:txBody>
        </p:sp>
        <p:sp>
          <p:nvSpPr>
            <p:cNvPr id="1461" name="Google Shape;1461;p137"/>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chemeClr val="dk1"/>
                </a:solidFill>
              </a:endParaRPr>
            </a:p>
          </p:txBody>
        </p:sp>
      </p:grpSp>
      <p:grpSp>
        <p:nvGrpSpPr>
          <p:cNvPr id="1462" name="Google Shape;1462;p137"/>
          <p:cNvGrpSpPr/>
          <p:nvPr/>
        </p:nvGrpSpPr>
        <p:grpSpPr>
          <a:xfrm>
            <a:off x="5615005" y="5427314"/>
            <a:ext cx="178842" cy="159067"/>
            <a:chOff x="671395" y="3895621"/>
            <a:chExt cx="119228" cy="106045"/>
          </a:xfrm>
        </p:grpSpPr>
        <p:sp>
          <p:nvSpPr>
            <p:cNvPr id="1463" name="Google Shape;1463;p137"/>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chemeClr val="dk1"/>
                </a:solidFill>
              </a:endParaRPr>
            </a:p>
          </p:txBody>
        </p:sp>
        <p:sp>
          <p:nvSpPr>
            <p:cNvPr id="1464" name="Google Shape;1464;p137"/>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chemeClr val="dk1"/>
                </a:solidFill>
              </a:endParaRPr>
            </a:p>
          </p:txBody>
        </p:sp>
      </p:grpSp>
      <p:sp>
        <p:nvSpPr>
          <p:cNvPr id="1465" name="Google Shape;1465;p137"/>
          <p:cNvSpPr txBox="1"/>
          <p:nvPr/>
        </p:nvSpPr>
        <p:spPr>
          <a:xfrm>
            <a:off x="11576527" y="2532900"/>
            <a:ext cx="2882700" cy="3834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lang="en" sz="2400">
                <a:solidFill>
                  <a:schemeClr val="dk1"/>
                </a:solidFill>
                <a:latin typeface="Optimistic Text"/>
                <a:ea typeface="Optimistic Text"/>
                <a:cs typeface="Optimistic Text"/>
                <a:sym typeface="Optimistic Text"/>
              </a:rPr>
              <a:t>Usage personnel</a:t>
            </a:r>
            <a:endParaRPr sz="2400">
              <a:solidFill>
                <a:schemeClr val="dk1"/>
              </a:solidFill>
              <a:latin typeface="Optimistic Text"/>
              <a:ea typeface="Optimistic Text"/>
              <a:cs typeface="Optimistic Text"/>
              <a:sym typeface="Optimistic Text"/>
            </a:endParaRPr>
          </a:p>
        </p:txBody>
      </p:sp>
      <p:sp>
        <p:nvSpPr>
          <p:cNvPr id="1466" name="Google Shape;1466;p137"/>
          <p:cNvSpPr txBox="1"/>
          <p:nvPr/>
        </p:nvSpPr>
        <p:spPr>
          <a:xfrm>
            <a:off x="11924375" y="3919550"/>
            <a:ext cx="4132500" cy="554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1800">
                <a:solidFill>
                  <a:schemeClr val="dk1"/>
                </a:solidFill>
                <a:latin typeface="Optimistic Text"/>
                <a:ea typeface="Optimistic Text"/>
                <a:cs typeface="Optimistic Text"/>
                <a:sym typeface="Optimistic Text"/>
              </a:rPr>
              <a:t>Écrire des messages d’anniversaire ou de condoléances</a:t>
            </a:r>
            <a:endParaRPr sz="1800">
              <a:solidFill>
                <a:schemeClr val="dk1"/>
              </a:solidFill>
              <a:latin typeface="Optimistic Text"/>
              <a:ea typeface="Optimistic Text"/>
              <a:cs typeface="Optimistic Text"/>
              <a:sym typeface="Optimistic Text"/>
            </a:endParaRPr>
          </a:p>
        </p:txBody>
      </p:sp>
      <p:sp>
        <p:nvSpPr>
          <p:cNvPr id="1467" name="Google Shape;1467;p137"/>
          <p:cNvSpPr txBox="1"/>
          <p:nvPr/>
        </p:nvSpPr>
        <p:spPr>
          <a:xfrm>
            <a:off x="11924375" y="4848350"/>
            <a:ext cx="4132500" cy="284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chemeClr val="dk1"/>
                </a:solidFill>
                <a:latin typeface="Optimistic Text"/>
                <a:ea typeface="Optimistic Text"/>
                <a:cs typeface="Optimistic Text"/>
                <a:sym typeface="Optimistic Text"/>
              </a:rPr>
              <a:t>Traduire des messages pour des amis ou la famille à l’étranger</a:t>
            </a:r>
            <a:endParaRPr sz="1800">
              <a:solidFill>
                <a:schemeClr val="dk1"/>
              </a:solidFill>
              <a:latin typeface="Optimistic Text"/>
              <a:ea typeface="Optimistic Text"/>
              <a:cs typeface="Optimistic Text"/>
              <a:sym typeface="Optimistic Text"/>
            </a:endParaRPr>
          </a:p>
        </p:txBody>
      </p:sp>
      <p:sp>
        <p:nvSpPr>
          <p:cNvPr id="1468" name="Google Shape;1468;p137"/>
          <p:cNvSpPr txBox="1"/>
          <p:nvPr/>
        </p:nvSpPr>
        <p:spPr>
          <a:xfrm>
            <a:off x="11924378" y="5784275"/>
            <a:ext cx="4132500" cy="520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chemeClr val="dk1"/>
                </a:solidFill>
                <a:latin typeface="Optimistic Text"/>
                <a:ea typeface="Optimistic Text"/>
                <a:cs typeface="Optimistic Text"/>
                <a:sym typeface="Optimistic Text"/>
              </a:rPr>
              <a:t>Rédiger des publications pour des annonces ou des célébrations</a:t>
            </a:r>
            <a:endParaRPr sz="1800">
              <a:solidFill>
                <a:schemeClr val="dk1"/>
              </a:solidFill>
              <a:latin typeface="Optimistic Text"/>
              <a:ea typeface="Optimistic Text"/>
              <a:cs typeface="Optimistic Text"/>
              <a:sym typeface="Optimistic Text"/>
            </a:endParaRPr>
          </a:p>
        </p:txBody>
      </p:sp>
      <p:grpSp>
        <p:nvGrpSpPr>
          <p:cNvPr id="1469" name="Google Shape;1469;p137"/>
          <p:cNvGrpSpPr/>
          <p:nvPr/>
        </p:nvGrpSpPr>
        <p:grpSpPr>
          <a:xfrm>
            <a:off x="11576505" y="3989069"/>
            <a:ext cx="178842" cy="159067"/>
            <a:chOff x="671395" y="3895621"/>
            <a:chExt cx="119228" cy="106045"/>
          </a:xfrm>
        </p:grpSpPr>
        <p:sp>
          <p:nvSpPr>
            <p:cNvPr id="1470" name="Google Shape;1470;p137"/>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chemeClr val="dk1"/>
                </a:solidFill>
              </a:endParaRPr>
            </a:p>
          </p:txBody>
        </p:sp>
        <p:sp>
          <p:nvSpPr>
            <p:cNvPr id="1471" name="Google Shape;1471;p137"/>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chemeClr val="dk1"/>
                </a:solidFill>
              </a:endParaRPr>
            </a:p>
          </p:txBody>
        </p:sp>
      </p:grpSp>
      <p:grpSp>
        <p:nvGrpSpPr>
          <p:cNvPr id="1472" name="Google Shape;1472;p137"/>
          <p:cNvGrpSpPr/>
          <p:nvPr/>
        </p:nvGrpSpPr>
        <p:grpSpPr>
          <a:xfrm>
            <a:off x="11576505" y="4910782"/>
            <a:ext cx="178842" cy="159067"/>
            <a:chOff x="671395" y="3895621"/>
            <a:chExt cx="119228" cy="106045"/>
          </a:xfrm>
        </p:grpSpPr>
        <p:sp>
          <p:nvSpPr>
            <p:cNvPr id="1473" name="Google Shape;1473;p137"/>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chemeClr val="dk1"/>
                </a:solidFill>
              </a:endParaRPr>
            </a:p>
          </p:txBody>
        </p:sp>
        <p:sp>
          <p:nvSpPr>
            <p:cNvPr id="1474" name="Google Shape;1474;p137"/>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chemeClr val="dk1"/>
                </a:solidFill>
              </a:endParaRPr>
            </a:p>
          </p:txBody>
        </p:sp>
      </p:grpSp>
      <p:grpSp>
        <p:nvGrpSpPr>
          <p:cNvPr id="1475" name="Google Shape;1475;p137"/>
          <p:cNvGrpSpPr/>
          <p:nvPr/>
        </p:nvGrpSpPr>
        <p:grpSpPr>
          <a:xfrm>
            <a:off x="11576505" y="5858077"/>
            <a:ext cx="178842" cy="159067"/>
            <a:chOff x="671395" y="3895621"/>
            <a:chExt cx="119228" cy="106045"/>
          </a:xfrm>
        </p:grpSpPr>
        <p:sp>
          <p:nvSpPr>
            <p:cNvPr id="1476" name="Google Shape;1476;p137"/>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chemeClr val="dk1"/>
                </a:solidFill>
              </a:endParaRPr>
            </a:p>
          </p:txBody>
        </p:sp>
        <p:sp>
          <p:nvSpPr>
            <p:cNvPr id="1477" name="Google Shape;1477;p137"/>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chemeClr val="dk1"/>
                </a:solidFill>
              </a:endParaRPr>
            </a:p>
          </p:txBody>
        </p:sp>
      </p:grpSp>
      <p:pic>
        <p:nvPicPr>
          <p:cNvPr id="1478" name="Google Shape;1478;p137" title="Asset 48.png"/>
          <p:cNvPicPr preferRelativeResize="0"/>
          <p:nvPr/>
        </p:nvPicPr>
        <p:blipFill>
          <a:blip r:embed="rId3">
            <a:alphaModFix/>
          </a:blip>
          <a:stretch>
            <a:fillRect/>
          </a:stretch>
        </p:blipFill>
        <p:spPr>
          <a:xfrm>
            <a:off x="9288986" y="2510674"/>
            <a:ext cx="1008275" cy="712710"/>
          </a:xfrm>
          <a:prstGeom prst="rect">
            <a:avLst/>
          </a:prstGeom>
          <a:noFill/>
          <a:ln>
            <a:noFill/>
          </a:ln>
        </p:spPr>
      </p:pic>
      <p:pic>
        <p:nvPicPr>
          <p:cNvPr id="1479" name="Google Shape;1479;p137" title="Asset 49.png"/>
          <p:cNvPicPr preferRelativeResize="0"/>
          <p:nvPr/>
        </p:nvPicPr>
        <p:blipFill>
          <a:blip r:embed="rId4">
            <a:alphaModFix/>
          </a:blip>
          <a:stretch>
            <a:fillRect/>
          </a:stretch>
        </p:blipFill>
        <p:spPr>
          <a:xfrm>
            <a:off x="15445400" y="2460565"/>
            <a:ext cx="673325" cy="937837"/>
          </a:xfrm>
          <a:prstGeom prst="rect">
            <a:avLst/>
          </a:prstGeom>
          <a:noFill/>
          <a:ln>
            <a:noFill/>
          </a:ln>
        </p:spPr>
      </p:pic>
      <p:sp>
        <p:nvSpPr>
          <p:cNvPr id="1480" name="Google Shape;1480;p137"/>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Comprendre l'IA dans votre vie quotidienne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sp>
        <p:nvSpPr>
          <p:cNvPr id="960" name="Google Shape;960;p111"/>
          <p:cNvSpPr txBox="1"/>
          <p:nvPr>
            <p:ph type="ctrTitle"/>
          </p:nvPr>
        </p:nvSpPr>
        <p:spPr>
          <a:xfrm>
            <a:off x="1527050" y="4207800"/>
            <a:ext cx="6688200" cy="861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Introduction</a:t>
            </a:r>
            <a:endParaRPr/>
          </a:p>
        </p:txBody>
      </p:sp>
      <p:sp>
        <p:nvSpPr>
          <p:cNvPr id="961" name="Google Shape;961;p111"/>
          <p:cNvSpPr txBox="1"/>
          <p:nvPr>
            <p:ph idx="4294967295" type="subTitle"/>
          </p:nvPr>
        </p:nvSpPr>
        <p:spPr>
          <a:xfrm>
            <a:off x="1527046" y="5146025"/>
            <a:ext cx="66882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0" lang="en"/>
              <a:t>Ouverture et Activité Brise-Glace</a:t>
            </a:r>
            <a:endParaRPr b="0"/>
          </a:p>
        </p:txBody>
      </p:sp>
      <p:pic>
        <p:nvPicPr>
          <p:cNvPr id="962" name="Google Shape;962;p111" title="shutterstock_2349712663.jpg"/>
          <p:cNvPicPr preferRelativeResize="0"/>
          <p:nvPr/>
        </p:nvPicPr>
        <p:blipFill rotWithShape="1">
          <a:blip r:embed="rId3">
            <a:alphaModFix/>
          </a:blip>
          <a:srcRect b="0" l="0" r="9788" t="7158"/>
          <a:stretch/>
        </p:blipFill>
        <p:spPr>
          <a:xfrm>
            <a:off x="7448250" y="1838550"/>
            <a:ext cx="9657600" cy="6624300"/>
          </a:xfrm>
          <a:prstGeom prst="roundRect">
            <a:avLst>
              <a:gd fmla="val 8257" name="adj"/>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4" name="Shape 1484"/>
        <p:cNvGrpSpPr/>
        <p:nvPr/>
      </p:nvGrpSpPr>
      <p:grpSpPr>
        <a:xfrm>
          <a:off x="0" y="0"/>
          <a:ext cx="0" cy="0"/>
          <a:chOff x="0" y="0"/>
          <a:chExt cx="0" cy="0"/>
        </a:xfrm>
      </p:grpSpPr>
      <p:sp>
        <p:nvSpPr>
          <p:cNvPr id="1485" name="Google Shape;1485;p138"/>
          <p:cNvSpPr txBox="1"/>
          <p:nvPr>
            <p:ph type="ctrTitle"/>
          </p:nvPr>
        </p:nvSpPr>
        <p:spPr>
          <a:xfrm>
            <a:off x="1527048" y="4207788"/>
            <a:ext cx="11964900" cy="17190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G</a:t>
            </a:r>
            <a:r>
              <a:rPr lang="en"/>
              <a:t>énérer du texte avec l’IA de Meta</a:t>
            </a:r>
            <a:endParaRPr/>
          </a:p>
        </p:txBody>
      </p:sp>
      <p:sp>
        <p:nvSpPr>
          <p:cNvPr id="1486" name="Google Shape;1486;p138"/>
          <p:cNvSpPr txBox="1"/>
          <p:nvPr>
            <p:ph idx="4294967295" type="subTitle"/>
          </p:nvPr>
        </p:nvSpPr>
        <p:spPr>
          <a:xfrm>
            <a:off x="1527040" y="2867037"/>
            <a:ext cx="119649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0" lang="en">
                <a:solidFill>
                  <a:schemeClr val="accent4"/>
                </a:solidFill>
              </a:rPr>
              <a:t>ACTIVITÉ</a:t>
            </a:r>
            <a:endParaRPr b="0">
              <a:solidFill>
                <a:schemeClr val="accent4"/>
              </a:solidFill>
            </a:endParaRPr>
          </a:p>
        </p:txBody>
      </p:sp>
      <p:pic>
        <p:nvPicPr>
          <p:cNvPr id="1487" name="Google Shape;1487;p138"/>
          <p:cNvPicPr preferRelativeResize="0"/>
          <p:nvPr/>
        </p:nvPicPr>
        <p:blipFill>
          <a:blip r:embed="rId3">
            <a:alphaModFix/>
          </a:blip>
          <a:stretch>
            <a:fillRect/>
          </a:stretch>
        </p:blipFill>
        <p:spPr>
          <a:xfrm>
            <a:off x="1527040" y="8462982"/>
            <a:ext cx="1647825" cy="10001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1" name="Shape 1491"/>
        <p:cNvGrpSpPr/>
        <p:nvPr/>
      </p:nvGrpSpPr>
      <p:grpSpPr>
        <a:xfrm>
          <a:off x="0" y="0"/>
          <a:ext cx="0" cy="0"/>
          <a:chOff x="0" y="0"/>
          <a:chExt cx="0" cy="0"/>
        </a:xfrm>
      </p:grpSpPr>
      <p:sp>
        <p:nvSpPr>
          <p:cNvPr id="1492" name="Google Shape;1492;p139"/>
          <p:cNvSpPr txBox="1"/>
          <p:nvPr>
            <p:ph type="title"/>
          </p:nvPr>
        </p:nvSpPr>
        <p:spPr>
          <a:xfrm>
            <a:off x="777249" y="249900"/>
            <a:ext cx="7809600" cy="2569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Utilisez l’IA de Meta pour rédiger un e-mail professionnel.</a:t>
            </a:r>
            <a:endParaRPr sz="3600">
              <a:solidFill>
                <a:schemeClr val="accent4"/>
              </a:solidFill>
            </a:endParaRPr>
          </a:p>
        </p:txBody>
      </p:sp>
      <p:sp>
        <p:nvSpPr>
          <p:cNvPr id="1493" name="Google Shape;1493;p139"/>
          <p:cNvSpPr txBox="1"/>
          <p:nvPr>
            <p:ph idx="1" type="body"/>
          </p:nvPr>
        </p:nvSpPr>
        <p:spPr>
          <a:xfrm>
            <a:off x="777250" y="3171850"/>
            <a:ext cx="8366700" cy="14442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1" lang="en">
                <a:solidFill>
                  <a:schemeClr val="accent6"/>
                </a:solidFill>
              </a:rPr>
              <a:t>Exemple de Prompt</a:t>
            </a:r>
            <a:endParaRPr b="1">
              <a:solidFill>
                <a:schemeClr val="accent6"/>
              </a:solidFill>
            </a:endParaRPr>
          </a:p>
          <a:p>
            <a:pPr indent="0" lvl="0" marL="0" rtl="0" algn="l">
              <a:spcBef>
                <a:spcPts val="1000"/>
              </a:spcBef>
              <a:spcAft>
                <a:spcPts val="1000"/>
              </a:spcAft>
              <a:buNone/>
            </a:pPr>
            <a:r>
              <a:rPr lang="en"/>
              <a:t>Aide-moi à rédiger une plainte professionnelle mais ferme à ma compagnie d’électricité concernant les coupures fréquentes qui affectent ma petite entreprise. Rends le message poli et demande une action précise.</a:t>
            </a:r>
            <a:endParaRPr>
              <a:solidFill>
                <a:schemeClr val="accent4"/>
              </a:solidFill>
            </a:endParaRPr>
          </a:p>
        </p:txBody>
      </p:sp>
      <p:pic>
        <p:nvPicPr>
          <p:cNvPr id="1494" name="Google Shape;1494;p139"/>
          <p:cNvPicPr preferRelativeResize="0"/>
          <p:nvPr/>
        </p:nvPicPr>
        <p:blipFill>
          <a:blip r:embed="rId3">
            <a:alphaModFix/>
          </a:blip>
          <a:stretch>
            <a:fillRect/>
          </a:stretch>
        </p:blipFill>
        <p:spPr>
          <a:xfrm>
            <a:off x="10353909" y="1409345"/>
            <a:ext cx="3809530" cy="7217336"/>
          </a:xfrm>
          <a:prstGeom prst="rect">
            <a:avLst/>
          </a:prstGeom>
          <a:noFill/>
          <a:ln>
            <a:noFill/>
          </a:ln>
          <a:effectLst>
            <a:outerShdw blurRad="82247" rotWithShape="0" algn="bl" dir="2160000" dist="95955">
              <a:srgbClr val="000000">
                <a:alpha val="50000"/>
              </a:srgbClr>
            </a:outerShdw>
          </a:effectLst>
        </p:spPr>
      </p:pic>
      <p:pic>
        <p:nvPicPr>
          <p:cNvPr id="1495" name="Google Shape;1495;p139"/>
          <p:cNvPicPr preferRelativeResize="0"/>
          <p:nvPr/>
        </p:nvPicPr>
        <p:blipFill>
          <a:blip r:embed="rId4">
            <a:alphaModFix/>
          </a:blip>
          <a:stretch>
            <a:fillRect/>
          </a:stretch>
        </p:blipFill>
        <p:spPr>
          <a:xfrm>
            <a:off x="14027790" y="1409345"/>
            <a:ext cx="3809530" cy="7217367"/>
          </a:xfrm>
          <a:prstGeom prst="rect">
            <a:avLst/>
          </a:prstGeom>
          <a:noFill/>
          <a:ln>
            <a:noFill/>
          </a:ln>
          <a:effectLst>
            <a:outerShdw blurRad="85725" rotWithShape="0" algn="bl" dir="1380000" dist="85725">
              <a:srgbClr val="000000">
                <a:alpha val="50000"/>
              </a:srgbClr>
            </a:outerShdw>
          </a:effectLst>
        </p:spPr>
      </p:pic>
      <p:sp>
        <p:nvSpPr>
          <p:cNvPr id="1496" name="Google Shape;1496;p139"/>
          <p:cNvSpPr txBox="1"/>
          <p:nvPr/>
        </p:nvSpPr>
        <p:spPr>
          <a:xfrm>
            <a:off x="10626299" y="8344469"/>
            <a:ext cx="3398700" cy="296400"/>
          </a:xfrm>
          <a:prstGeom prst="rect">
            <a:avLst/>
          </a:prstGeom>
          <a:noFill/>
          <a:ln>
            <a:noFill/>
          </a:ln>
        </p:spPr>
        <p:txBody>
          <a:bodyPr anchorCtr="0" anchor="t" bIns="0" lIns="0" spcFirstLastPara="1" rIns="0" wrap="square" tIns="19050">
            <a:spAutoFit/>
          </a:bodyPr>
          <a:lstStyle/>
          <a:p>
            <a:pPr indent="0" lvl="0" marL="19050" rtl="0" algn="ctr">
              <a:lnSpc>
                <a:spcPct val="100000"/>
              </a:lnSpc>
              <a:spcBef>
                <a:spcPts val="0"/>
              </a:spcBef>
              <a:spcAft>
                <a:spcPts val="0"/>
              </a:spcAft>
              <a:buNone/>
            </a:pPr>
            <a:r>
              <a:rPr lang="en" sz="1800">
                <a:solidFill>
                  <a:schemeClr val="accent4"/>
                </a:solidFill>
                <a:latin typeface="Optimistic Text"/>
                <a:ea typeface="Optimistic Text"/>
                <a:cs typeface="Optimistic Text"/>
                <a:sym typeface="Optimistic Text"/>
              </a:rPr>
              <a:t>L’IA de Meta sur le Navigateur</a:t>
            </a:r>
            <a:endParaRPr sz="1800">
              <a:solidFill>
                <a:schemeClr val="accent4"/>
              </a:solidFill>
              <a:latin typeface="Optimistic Text"/>
              <a:ea typeface="Optimistic Text"/>
              <a:cs typeface="Optimistic Text"/>
              <a:sym typeface="Optimistic Text"/>
            </a:endParaRPr>
          </a:p>
        </p:txBody>
      </p:sp>
      <p:sp>
        <p:nvSpPr>
          <p:cNvPr id="1497" name="Google Shape;1497;p139"/>
          <p:cNvSpPr txBox="1"/>
          <p:nvPr/>
        </p:nvSpPr>
        <p:spPr>
          <a:xfrm>
            <a:off x="14214805" y="8344469"/>
            <a:ext cx="3398700" cy="296400"/>
          </a:xfrm>
          <a:prstGeom prst="rect">
            <a:avLst/>
          </a:prstGeom>
          <a:noFill/>
          <a:ln>
            <a:noFill/>
          </a:ln>
        </p:spPr>
        <p:txBody>
          <a:bodyPr anchorCtr="0" anchor="t" bIns="0" lIns="0" spcFirstLastPara="1" rIns="0" wrap="square" tIns="19050">
            <a:spAutoFit/>
          </a:bodyPr>
          <a:lstStyle/>
          <a:p>
            <a:pPr indent="0" lvl="0" marL="19050" rtl="0" algn="ctr">
              <a:lnSpc>
                <a:spcPct val="100000"/>
              </a:lnSpc>
              <a:spcBef>
                <a:spcPts val="0"/>
              </a:spcBef>
              <a:spcAft>
                <a:spcPts val="0"/>
              </a:spcAft>
              <a:buNone/>
            </a:pPr>
            <a:r>
              <a:rPr lang="en" sz="1800">
                <a:solidFill>
                  <a:schemeClr val="accent4"/>
                </a:solidFill>
                <a:latin typeface="Optimistic Text"/>
                <a:ea typeface="Optimistic Text"/>
                <a:cs typeface="Optimistic Text"/>
                <a:sym typeface="Optimistic Text"/>
              </a:rPr>
              <a:t>L’IA de Meta sur WhatsApp</a:t>
            </a:r>
            <a:endParaRPr sz="1800">
              <a:solidFill>
                <a:schemeClr val="accent4"/>
              </a:solidFill>
              <a:latin typeface="Optimistic Text"/>
              <a:ea typeface="Optimistic Text"/>
              <a:cs typeface="Optimistic Text"/>
              <a:sym typeface="Optimistic Text"/>
            </a:endParaRPr>
          </a:p>
        </p:txBody>
      </p:sp>
      <p:sp>
        <p:nvSpPr>
          <p:cNvPr id="1498" name="Google Shape;1498;p139"/>
          <p:cNvSpPr txBox="1"/>
          <p:nvPr>
            <p:ph idx="1" type="body"/>
          </p:nvPr>
        </p:nvSpPr>
        <p:spPr>
          <a:xfrm>
            <a:off x="777246" y="5127800"/>
            <a:ext cx="2980500" cy="277200"/>
          </a:xfrm>
          <a:prstGeom prst="rect">
            <a:avLst/>
          </a:prstGeom>
        </p:spPr>
        <p:txBody>
          <a:bodyPr anchorCtr="0" anchor="t" bIns="0" lIns="0" spcFirstLastPara="1" rIns="0" wrap="square" tIns="0">
            <a:spAutoFit/>
          </a:bodyPr>
          <a:lstStyle/>
          <a:p>
            <a:pPr indent="0" lvl="0" marL="0" rtl="0" algn="l">
              <a:spcBef>
                <a:spcPts val="0"/>
              </a:spcBef>
              <a:spcAft>
                <a:spcPts val="1000"/>
              </a:spcAft>
              <a:buNone/>
            </a:pPr>
            <a:r>
              <a:rPr b="1" lang="en">
                <a:solidFill>
                  <a:schemeClr val="accent6"/>
                </a:solidFill>
              </a:rPr>
              <a:t>Prochaines Étapes</a:t>
            </a:r>
            <a:endParaRPr/>
          </a:p>
        </p:txBody>
      </p:sp>
      <p:sp>
        <p:nvSpPr>
          <p:cNvPr id="1499" name="Google Shape;1499;p139"/>
          <p:cNvSpPr/>
          <p:nvPr/>
        </p:nvSpPr>
        <p:spPr>
          <a:xfrm>
            <a:off x="790575" y="5629475"/>
            <a:ext cx="4452900" cy="1215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500" name="Google Shape;1500;p139"/>
          <p:cNvSpPr/>
          <p:nvPr/>
        </p:nvSpPr>
        <p:spPr>
          <a:xfrm>
            <a:off x="790575" y="5629477"/>
            <a:ext cx="39300" cy="1215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501" name="Google Shape;1501;p139"/>
          <p:cNvSpPr txBox="1"/>
          <p:nvPr>
            <p:ph idx="1" type="body"/>
          </p:nvPr>
        </p:nvSpPr>
        <p:spPr>
          <a:xfrm>
            <a:off x="1538301" y="5686544"/>
            <a:ext cx="3541500" cy="11082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dk1"/>
                </a:solidFill>
              </a:rPr>
              <a:t>Accédez à Meta AI sur le navigateur de votre téléphone/ordinateur ou sur WhatsApp</a:t>
            </a:r>
            <a:endParaRPr>
              <a:solidFill>
                <a:schemeClr val="dk1"/>
              </a:solidFill>
            </a:endParaRPr>
          </a:p>
        </p:txBody>
      </p:sp>
      <p:sp>
        <p:nvSpPr>
          <p:cNvPr id="1502" name="Google Shape;1502;p139"/>
          <p:cNvSpPr/>
          <p:nvPr/>
        </p:nvSpPr>
        <p:spPr>
          <a:xfrm>
            <a:off x="5396654" y="5629475"/>
            <a:ext cx="4452900" cy="1215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503" name="Google Shape;1503;p139"/>
          <p:cNvSpPr/>
          <p:nvPr/>
        </p:nvSpPr>
        <p:spPr>
          <a:xfrm>
            <a:off x="5396654" y="5629477"/>
            <a:ext cx="39300" cy="1215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504" name="Google Shape;1504;p139"/>
          <p:cNvSpPr txBox="1"/>
          <p:nvPr>
            <p:ph idx="1" type="body"/>
          </p:nvPr>
        </p:nvSpPr>
        <p:spPr>
          <a:xfrm>
            <a:off x="6144375" y="5920386"/>
            <a:ext cx="3185400" cy="5541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dk1"/>
                </a:solidFill>
              </a:rPr>
              <a:t>Saisissez le prompt dans Meta AI</a:t>
            </a:r>
            <a:endParaRPr>
              <a:solidFill>
                <a:schemeClr val="dk1"/>
              </a:solidFill>
            </a:endParaRPr>
          </a:p>
        </p:txBody>
      </p:sp>
      <p:sp>
        <p:nvSpPr>
          <p:cNvPr id="1505" name="Google Shape;1505;p139"/>
          <p:cNvSpPr/>
          <p:nvPr/>
        </p:nvSpPr>
        <p:spPr>
          <a:xfrm>
            <a:off x="790575" y="6983437"/>
            <a:ext cx="4452900" cy="1215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506" name="Google Shape;1506;p139"/>
          <p:cNvSpPr/>
          <p:nvPr/>
        </p:nvSpPr>
        <p:spPr>
          <a:xfrm>
            <a:off x="790575" y="6983439"/>
            <a:ext cx="39300" cy="1215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507" name="Google Shape;1507;p139"/>
          <p:cNvSpPr txBox="1"/>
          <p:nvPr>
            <p:ph idx="1" type="body"/>
          </p:nvPr>
        </p:nvSpPr>
        <p:spPr>
          <a:xfrm>
            <a:off x="1538301" y="7403340"/>
            <a:ext cx="3714900" cy="2772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dk1"/>
                </a:solidFill>
              </a:rPr>
              <a:t>Examinez le texte généré</a:t>
            </a:r>
            <a:endParaRPr>
              <a:solidFill>
                <a:schemeClr val="dk1"/>
              </a:solidFill>
            </a:endParaRPr>
          </a:p>
        </p:txBody>
      </p:sp>
      <p:sp>
        <p:nvSpPr>
          <p:cNvPr id="1508" name="Google Shape;1508;p139"/>
          <p:cNvSpPr/>
          <p:nvPr/>
        </p:nvSpPr>
        <p:spPr>
          <a:xfrm>
            <a:off x="5396654" y="6983437"/>
            <a:ext cx="4452900" cy="1215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509" name="Google Shape;1509;p139"/>
          <p:cNvSpPr/>
          <p:nvPr/>
        </p:nvSpPr>
        <p:spPr>
          <a:xfrm>
            <a:off x="5396654" y="6983439"/>
            <a:ext cx="39300" cy="1215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510" name="Google Shape;1510;p139"/>
          <p:cNvSpPr txBox="1"/>
          <p:nvPr>
            <p:ph idx="1" type="body"/>
          </p:nvPr>
        </p:nvSpPr>
        <p:spPr>
          <a:xfrm>
            <a:off x="6144374" y="7224931"/>
            <a:ext cx="3714900" cy="5541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dk1"/>
                </a:solidFill>
              </a:rPr>
              <a:t>Modifiez ou affinez le prompt pour améliorer le résultat</a:t>
            </a:r>
            <a:endParaRPr>
              <a:solidFill>
                <a:schemeClr val="dk1"/>
              </a:solidFill>
            </a:endParaRPr>
          </a:p>
        </p:txBody>
      </p:sp>
      <p:sp>
        <p:nvSpPr>
          <p:cNvPr id="1511" name="Google Shape;1511;p139"/>
          <p:cNvSpPr/>
          <p:nvPr/>
        </p:nvSpPr>
        <p:spPr>
          <a:xfrm>
            <a:off x="975438" y="5981750"/>
            <a:ext cx="417300" cy="5379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512" name="Google Shape;1512;p139"/>
          <p:cNvSpPr txBox="1"/>
          <p:nvPr>
            <p:ph idx="1" type="body"/>
          </p:nvPr>
        </p:nvSpPr>
        <p:spPr>
          <a:xfrm>
            <a:off x="950084" y="6072017"/>
            <a:ext cx="468000" cy="277200"/>
          </a:xfrm>
          <a:prstGeom prst="rect">
            <a:avLst/>
          </a:prstGeom>
        </p:spPr>
        <p:txBody>
          <a:bodyPr anchorCtr="0" anchor="t" bIns="0" lIns="0" spcFirstLastPara="1" rIns="0" wrap="square" tIns="0">
            <a:spAutoFit/>
          </a:bodyPr>
          <a:lstStyle/>
          <a:p>
            <a:pPr indent="0" lvl="0" marL="0" rtl="0" algn="ctr">
              <a:spcBef>
                <a:spcPts val="0"/>
              </a:spcBef>
              <a:spcAft>
                <a:spcPts val="1000"/>
              </a:spcAft>
              <a:buNone/>
            </a:pPr>
            <a:r>
              <a:rPr b="1" lang="en">
                <a:solidFill>
                  <a:schemeClr val="accent4"/>
                </a:solidFill>
              </a:rPr>
              <a:t>1</a:t>
            </a:r>
            <a:endParaRPr>
              <a:solidFill>
                <a:schemeClr val="accent4"/>
              </a:solidFill>
            </a:endParaRPr>
          </a:p>
        </p:txBody>
      </p:sp>
      <p:sp>
        <p:nvSpPr>
          <p:cNvPr id="1513" name="Google Shape;1513;p139"/>
          <p:cNvSpPr/>
          <p:nvPr/>
        </p:nvSpPr>
        <p:spPr>
          <a:xfrm>
            <a:off x="5543844" y="5981750"/>
            <a:ext cx="417300" cy="5379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514" name="Google Shape;1514;p139"/>
          <p:cNvSpPr txBox="1"/>
          <p:nvPr>
            <p:ph idx="1" type="body"/>
          </p:nvPr>
        </p:nvSpPr>
        <p:spPr>
          <a:xfrm>
            <a:off x="5518490" y="6072017"/>
            <a:ext cx="468000" cy="277200"/>
          </a:xfrm>
          <a:prstGeom prst="rect">
            <a:avLst/>
          </a:prstGeom>
        </p:spPr>
        <p:txBody>
          <a:bodyPr anchorCtr="0" anchor="t" bIns="0" lIns="0" spcFirstLastPara="1" rIns="0" wrap="square" tIns="0">
            <a:spAutoFit/>
          </a:bodyPr>
          <a:lstStyle/>
          <a:p>
            <a:pPr indent="0" lvl="0" marL="0" rtl="0" algn="ctr">
              <a:spcBef>
                <a:spcPts val="0"/>
              </a:spcBef>
              <a:spcAft>
                <a:spcPts val="1000"/>
              </a:spcAft>
              <a:buNone/>
            </a:pPr>
            <a:r>
              <a:rPr b="1" lang="en">
                <a:solidFill>
                  <a:schemeClr val="accent4"/>
                </a:solidFill>
              </a:rPr>
              <a:t>2</a:t>
            </a:r>
            <a:endParaRPr>
              <a:solidFill>
                <a:schemeClr val="accent4"/>
              </a:solidFill>
            </a:endParaRPr>
          </a:p>
        </p:txBody>
      </p:sp>
      <p:sp>
        <p:nvSpPr>
          <p:cNvPr id="1515" name="Google Shape;1515;p139"/>
          <p:cNvSpPr/>
          <p:nvPr/>
        </p:nvSpPr>
        <p:spPr>
          <a:xfrm>
            <a:off x="975438" y="7313081"/>
            <a:ext cx="417300" cy="5379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516" name="Google Shape;1516;p139"/>
          <p:cNvSpPr txBox="1"/>
          <p:nvPr>
            <p:ph idx="1" type="body"/>
          </p:nvPr>
        </p:nvSpPr>
        <p:spPr>
          <a:xfrm>
            <a:off x="950084" y="7403349"/>
            <a:ext cx="468000" cy="277200"/>
          </a:xfrm>
          <a:prstGeom prst="rect">
            <a:avLst/>
          </a:prstGeom>
        </p:spPr>
        <p:txBody>
          <a:bodyPr anchorCtr="0" anchor="t" bIns="0" lIns="0" spcFirstLastPara="1" rIns="0" wrap="square" tIns="0">
            <a:spAutoFit/>
          </a:bodyPr>
          <a:lstStyle/>
          <a:p>
            <a:pPr indent="0" lvl="0" marL="0" rtl="0" algn="ctr">
              <a:spcBef>
                <a:spcPts val="0"/>
              </a:spcBef>
              <a:spcAft>
                <a:spcPts val="1000"/>
              </a:spcAft>
              <a:buNone/>
            </a:pPr>
            <a:r>
              <a:rPr b="1" lang="en">
                <a:solidFill>
                  <a:schemeClr val="accent4"/>
                </a:solidFill>
              </a:rPr>
              <a:t>3</a:t>
            </a:r>
            <a:endParaRPr>
              <a:solidFill>
                <a:schemeClr val="accent4"/>
              </a:solidFill>
            </a:endParaRPr>
          </a:p>
        </p:txBody>
      </p:sp>
      <p:sp>
        <p:nvSpPr>
          <p:cNvPr id="1517" name="Google Shape;1517;p139"/>
          <p:cNvSpPr/>
          <p:nvPr/>
        </p:nvSpPr>
        <p:spPr>
          <a:xfrm>
            <a:off x="5543844" y="7313081"/>
            <a:ext cx="417300" cy="5379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518" name="Google Shape;1518;p139"/>
          <p:cNvSpPr txBox="1"/>
          <p:nvPr>
            <p:ph idx="1" type="body"/>
          </p:nvPr>
        </p:nvSpPr>
        <p:spPr>
          <a:xfrm>
            <a:off x="5518490" y="7403349"/>
            <a:ext cx="468000" cy="277200"/>
          </a:xfrm>
          <a:prstGeom prst="rect">
            <a:avLst/>
          </a:prstGeom>
        </p:spPr>
        <p:txBody>
          <a:bodyPr anchorCtr="0" anchor="t" bIns="0" lIns="0" spcFirstLastPara="1" rIns="0" wrap="square" tIns="0">
            <a:spAutoFit/>
          </a:bodyPr>
          <a:lstStyle/>
          <a:p>
            <a:pPr indent="0" lvl="0" marL="0" rtl="0" algn="ctr">
              <a:spcBef>
                <a:spcPts val="0"/>
              </a:spcBef>
              <a:spcAft>
                <a:spcPts val="1000"/>
              </a:spcAft>
              <a:buNone/>
            </a:pPr>
            <a:r>
              <a:rPr b="1" lang="en">
                <a:solidFill>
                  <a:schemeClr val="accent4"/>
                </a:solidFill>
              </a:rPr>
              <a:t>4</a:t>
            </a:r>
            <a:endParaRPr>
              <a:solidFill>
                <a:schemeClr val="accent4"/>
              </a:solidFill>
            </a:endParaRPr>
          </a:p>
        </p:txBody>
      </p:sp>
      <p:sp>
        <p:nvSpPr>
          <p:cNvPr id="1519" name="Google Shape;1519;p139"/>
          <p:cNvSpPr txBox="1"/>
          <p:nvPr>
            <p:ph idx="2" type="subTitle"/>
          </p:nvPr>
        </p:nvSpPr>
        <p:spPr>
          <a:xfrm>
            <a:off x="429768" y="429768"/>
            <a:ext cx="4928700" cy="153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000"/>
              <a:t>GÉRER L’IA</a:t>
            </a:r>
            <a:endParaRPr sz="1000">
              <a:solidFill>
                <a:schemeClr val="accent4"/>
              </a:solidFill>
            </a:endParaRPr>
          </a:p>
        </p:txBody>
      </p:sp>
      <p:pic>
        <p:nvPicPr>
          <p:cNvPr id="1520" name="Google Shape;1520;p139"/>
          <p:cNvPicPr preferRelativeResize="0"/>
          <p:nvPr/>
        </p:nvPicPr>
        <p:blipFill>
          <a:blip r:embed="rId5">
            <a:alphaModFix/>
          </a:blip>
          <a:stretch>
            <a:fillRect/>
          </a:stretch>
        </p:blipFill>
        <p:spPr>
          <a:xfrm>
            <a:off x="15758792" y="586244"/>
            <a:ext cx="1647825" cy="1000125"/>
          </a:xfrm>
          <a:prstGeom prst="rect">
            <a:avLst/>
          </a:prstGeom>
          <a:noFill/>
          <a:ln>
            <a:noFill/>
          </a:ln>
        </p:spPr>
      </p:pic>
      <p:sp>
        <p:nvSpPr>
          <p:cNvPr id="1521" name="Google Shape;1521;p139"/>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Comprendre l'IA dans votre vie quotidienne</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5" name="Shape 1525"/>
        <p:cNvGrpSpPr/>
        <p:nvPr/>
      </p:nvGrpSpPr>
      <p:grpSpPr>
        <a:xfrm>
          <a:off x="0" y="0"/>
          <a:ext cx="0" cy="0"/>
          <a:chOff x="0" y="0"/>
          <a:chExt cx="0" cy="0"/>
        </a:xfrm>
      </p:grpSpPr>
      <p:sp>
        <p:nvSpPr>
          <p:cNvPr id="1526" name="Google Shape;1526;p140"/>
          <p:cNvSpPr/>
          <p:nvPr/>
        </p:nvSpPr>
        <p:spPr>
          <a:xfrm>
            <a:off x="790575" y="2519375"/>
            <a:ext cx="16702200" cy="6296100"/>
          </a:xfrm>
          <a:prstGeom prst="roundRect">
            <a:avLst>
              <a:gd fmla="val 4862" name="adj"/>
            </a:avLst>
          </a:prstGeom>
          <a:solidFill>
            <a:schemeClr val="accent4"/>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527" name="Google Shape;1527;p140"/>
          <p:cNvSpPr txBox="1"/>
          <p:nvPr/>
        </p:nvSpPr>
        <p:spPr>
          <a:xfrm>
            <a:off x="736850" y="1598375"/>
            <a:ext cx="9331200" cy="573300"/>
          </a:xfrm>
          <a:prstGeom prst="rect">
            <a:avLst/>
          </a:prstGeom>
          <a:noFill/>
          <a:ln>
            <a:noFill/>
          </a:ln>
        </p:spPr>
        <p:txBody>
          <a:bodyPr anchorCtr="0" anchor="t" bIns="0" lIns="0" spcFirstLastPara="1" rIns="0" wrap="square" tIns="19050">
            <a:spAutoFit/>
          </a:bodyPr>
          <a:lstStyle/>
          <a:p>
            <a:pPr indent="0" lvl="0" marL="18098" rtl="0" algn="l">
              <a:spcBef>
                <a:spcPts val="0"/>
              </a:spcBef>
              <a:spcAft>
                <a:spcPts val="0"/>
              </a:spcAft>
              <a:buNone/>
            </a:pPr>
            <a:r>
              <a:rPr lang="en" sz="3600">
                <a:solidFill>
                  <a:srgbClr val="092838"/>
                </a:solidFill>
                <a:latin typeface="Optimistic Display"/>
                <a:ea typeface="Optimistic Display"/>
                <a:cs typeface="Optimistic Display"/>
                <a:sym typeface="Optimistic Display"/>
              </a:rPr>
              <a:t>Résoudre les défis quotidiens avec l’IA</a:t>
            </a:r>
            <a:endParaRPr sz="3600">
              <a:solidFill>
                <a:srgbClr val="092838"/>
              </a:solidFill>
              <a:latin typeface="Optimistic Display"/>
              <a:ea typeface="Optimistic Display"/>
              <a:cs typeface="Optimistic Display"/>
              <a:sym typeface="Optimistic Display"/>
            </a:endParaRPr>
          </a:p>
        </p:txBody>
      </p:sp>
      <p:sp>
        <p:nvSpPr>
          <p:cNvPr id="1528" name="Google Shape;1528;p140"/>
          <p:cNvSpPr txBox="1"/>
          <p:nvPr/>
        </p:nvSpPr>
        <p:spPr>
          <a:xfrm>
            <a:off x="1426200" y="2758880"/>
            <a:ext cx="3406200" cy="5682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b="1" lang="en" sz="1800">
                <a:solidFill>
                  <a:srgbClr val="092838"/>
                </a:solidFill>
                <a:latin typeface="Optimistic Text"/>
                <a:ea typeface="Optimistic Text"/>
                <a:cs typeface="Optimistic Text"/>
                <a:sym typeface="Optimistic Text"/>
              </a:rPr>
              <a:t>Planifier un mariage avec un budget limité</a:t>
            </a:r>
            <a:endParaRPr b="1" sz="1800">
              <a:solidFill>
                <a:srgbClr val="092838"/>
              </a:solidFill>
              <a:latin typeface="Optimistic Text"/>
              <a:ea typeface="Optimistic Text"/>
              <a:cs typeface="Optimistic Text"/>
              <a:sym typeface="Optimistic Text"/>
            </a:endParaRPr>
          </a:p>
        </p:txBody>
      </p:sp>
      <p:sp>
        <p:nvSpPr>
          <p:cNvPr id="1529" name="Google Shape;1529;p140"/>
          <p:cNvSpPr txBox="1"/>
          <p:nvPr/>
        </p:nvSpPr>
        <p:spPr>
          <a:xfrm>
            <a:off x="5446763" y="2758880"/>
            <a:ext cx="3406200" cy="5682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Clr>
                <a:srgbClr val="000000"/>
              </a:buClr>
              <a:buFont typeface="Arial"/>
              <a:buNone/>
            </a:pPr>
            <a:r>
              <a:rPr b="1" lang="en" sz="1800">
                <a:solidFill>
                  <a:srgbClr val="092838"/>
                </a:solidFill>
                <a:latin typeface="Optimistic Text"/>
                <a:ea typeface="Optimistic Text"/>
                <a:cs typeface="Optimistic Text"/>
                <a:sym typeface="Optimistic Text"/>
              </a:rPr>
              <a:t>Apprendre une nouvelle compétence</a:t>
            </a:r>
            <a:endParaRPr b="1" sz="1800">
              <a:solidFill>
                <a:srgbClr val="092838"/>
              </a:solidFill>
              <a:latin typeface="Optimistic Text"/>
              <a:ea typeface="Optimistic Text"/>
              <a:cs typeface="Optimistic Text"/>
              <a:sym typeface="Optimistic Text"/>
            </a:endParaRPr>
          </a:p>
        </p:txBody>
      </p:sp>
      <p:sp>
        <p:nvSpPr>
          <p:cNvPr id="1530" name="Google Shape;1530;p140"/>
          <p:cNvSpPr txBox="1"/>
          <p:nvPr/>
        </p:nvSpPr>
        <p:spPr>
          <a:xfrm>
            <a:off x="9467325" y="2758880"/>
            <a:ext cx="3406200" cy="5682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b="1" lang="en" sz="1800">
                <a:solidFill>
                  <a:srgbClr val="092838"/>
                </a:solidFill>
                <a:latin typeface="Optimistic Text"/>
                <a:ea typeface="Optimistic Text"/>
                <a:cs typeface="Optimistic Text"/>
                <a:sym typeface="Optimistic Text"/>
              </a:rPr>
              <a:t>Promouvoir une petite entreprise</a:t>
            </a:r>
            <a:endParaRPr b="1" sz="1800">
              <a:solidFill>
                <a:srgbClr val="092838"/>
              </a:solidFill>
              <a:latin typeface="Optimistic Text"/>
              <a:ea typeface="Optimistic Text"/>
              <a:cs typeface="Optimistic Text"/>
              <a:sym typeface="Optimistic Text"/>
            </a:endParaRPr>
          </a:p>
        </p:txBody>
      </p:sp>
      <p:sp>
        <p:nvSpPr>
          <p:cNvPr id="1531" name="Google Shape;1531;p140"/>
          <p:cNvSpPr txBox="1"/>
          <p:nvPr/>
        </p:nvSpPr>
        <p:spPr>
          <a:xfrm>
            <a:off x="1820550" y="6149387"/>
            <a:ext cx="3012000" cy="1766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Trouver des prestataires locaux, obtenir des idées de menus (ex.: thieboudienne, attiéké avec poisson grillé, poulet braisé)</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Comparer les prix, établir une liste d’invités</a:t>
            </a:r>
            <a:endParaRPr sz="1800">
              <a:solidFill>
                <a:srgbClr val="092838"/>
              </a:solidFill>
              <a:latin typeface="Optimistic Text"/>
              <a:ea typeface="Optimistic Text"/>
              <a:cs typeface="Optimistic Text"/>
              <a:sym typeface="Optimistic Text"/>
            </a:endParaRPr>
          </a:p>
        </p:txBody>
      </p:sp>
      <p:sp>
        <p:nvSpPr>
          <p:cNvPr id="1532" name="Google Shape;1532;p140"/>
          <p:cNvSpPr txBox="1"/>
          <p:nvPr/>
        </p:nvSpPr>
        <p:spPr>
          <a:xfrm>
            <a:off x="5789663" y="6149387"/>
            <a:ext cx="3012000" cy="1766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Plans d’apprentissage personnalisés pour des compétences numériques, créatives ou artisanales</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Recevoir des explications et des exercices pratiques</a:t>
            </a:r>
            <a:endParaRPr sz="1800">
              <a:solidFill>
                <a:srgbClr val="092838"/>
              </a:solidFill>
              <a:latin typeface="Optimistic Text"/>
              <a:ea typeface="Optimistic Text"/>
              <a:cs typeface="Optimistic Text"/>
              <a:sym typeface="Optimistic Text"/>
            </a:endParaRPr>
          </a:p>
        </p:txBody>
      </p:sp>
      <p:sp>
        <p:nvSpPr>
          <p:cNvPr id="1533" name="Google Shape;1533;p140"/>
          <p:cNvSpPr txBox="1"/>
          <p:nvPr/>
        </p:nvSpPr>
        <p:spPr>
          <a:xfrm>
            <a:off x="9810225" y="6149379"/>
            <a:ext cx="3012000" cy="1965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Générer des légendes et hashtags pour les réseaux sociaux</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Créer des flyers ou des descriptions d’entreprise</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t/>
            </a:r>
            <a:endParaRPr sz="1800">
              <a:solidFill>
                <a:srgbClr val="092838"/>
              </a:solidFill>
              <a:latin typeface="Optimistic Text"/>
              <a:ea typeface="Optimistic Text"/>
              <a:cs typeface="Optimistic Text"/>
              <a:sym typeface="Optimistic Text"/>
            </a:endParaRPr>
          </a:p>
        </p:txBody>
      </p:sp>
      <p:grpSp>
        <p:nvGrpSpPr>
          <p:cNvPr id="1534" name="Google Shape;1534;p140"/>
          <p:cNvGrpSpPr/>
          <p:nvPr/>
        </p:nvGrpSpPr>
        <p:grpSpPr>
          <a:xfrm>
            <a:off x="1488330" y="6207844"/>
            <a:ext cx="178842" cy="159067"/>
            <a:chOff x="671395" y="3895621"/>
            <a:chExt cx="119228" cy="106045"/>
          </a:xfrm>
        </p:grpSpPr>
        <p:sp>
          <p:nvSpPr>
            <p:cNvPr id="1535" name="Google Shape;1535;p140"/>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536" name="Google Shape;1536;p140"/>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537" name="Google Shape;1537;p140"/>
          <p:cNvGrpSpPr/>
          <p:nvPr/>
        </p:nvGrpSpPr>
        <p:grpSpPr>
          <a:xfrm>
            <a:off x="1488330" y="7856048"/>
            <a:ext cx="178842" cy="159067"/>
            <a:chOff x="671395" y="3895621"/>
            <a:chExt cx="119228" cy="106045"/>
          </a:xfrm>
        </p:grpSpPr>
        <p:sp>
          <p:nvSpPr>
            <p:cNvPr id="1538" name="Google Shape;1538;p140"/>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539" name="Google Shape;1539;p140"/>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540" name="Google Shape;1540;p140"/>
          <p:cNvGrpSpPr/>
          <p:nvPr/>
        </p:nvGrpSpPr>
        <p:grpSpPr>
          <a:xfrm>
            <a:off x="5446755" y="6207844"/>
            <a:ext cx="178842" cy="159067"/>
            <a:chOff x="671395" y="3895621"/>
            <a:chExt cx="119228" cy="106045"/>
          </a:xfrm>
        </p:grpSpPr>
        <p:sp>
          <p:nvSpPr>
            <p:cNvPr id="1541" name="Google Shape;1541;p140"/>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542" name="Google Shape;1542;p140"/>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543" name="Google Shape;1543;p140"/>
          <p:cNvGrpSpPr/>
          <p:nvPr/>
        </p:nvGrpSpPr>
        <p:grpSpPr>
          <a:xfrm>
            <a:off x="5446755" y="7571877"/>
            <a:ext cx="178842" cy="159067"/>
            <a:chOff x="671395" y="3895621"/>
            <a:chExt cx="119228" cy="106045"/>
          </a:xfrm>
        </p:grpSpPr>
        <p:sp>
          <p:nvSpPr>
            <p:cNvPr id="1544" name="Google Shape;1544;p140"/>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545" name="Google Shape;1545;p140"/>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546" name="Google Shape;1546;p140"/>
          <p:cNvGrpSpPr/>
          <p:nvPr/>
        </p:nvGrpSpPr>
        <p:grpSpPr>
          <a:xfrm>
            <a:off x="9467317" y="6207844"/>
            <a:ext cx="178842" cy="159067"/>
            <a:chOff x="671395" y="3895621"/>
            <a:chExt cx="119228" cy="106045"/>
          </a:xfrm>
        </p:grpSpPr>
        <p:sp>
          <p:nvSpPr>
            <p:cNvPr id="1547" name="Google Shape;1547;p140"/>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548" name="Google Shape;1548;p140"/>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549" name="Google Shape;1549;p140"/>
          <p:cNvGrpSpPr/>
          <p:nvPr/>
        </p:nvGrpSpPr>
        <p:grpSpPr>
          <a:xfrm>
            <a:off x="9467317" y="7318497"/>
            <a:ext cx="178842" cy="159067"/>
            <a:chOff x="671395" y="3895621"/>
            <a:chExt cx="119228" cy="106045"/>
          </a:xfrm>
        </p:grpSpPr>
        <p:sp>
          <p:nvSpPr>
            <p:cNvPr id="1550" name="Google Shape;1550;p140"/>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551" name="Google Shape;1551;p140"/>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sp>
        <p:nvSpPr>
          <p:cNvPr id="1552" name="Google Shape;1552;p140"/>
          <p:cNvSpPr txBox="1"/>
          <p:nvPr/>
        </p:nvSpPr>
        <p:spPr>
          <a:xfrm>
            <a:off x="13487888" y="2758880"/>
            <a:ext cx="3406200" cy="291000"/>
          </a:xfrm>
          <a:prstGeom prst="rect">
            <a:avLst/>
          </a:prstGeom>
          <a:noFill/>
          <a:ln>
            <a:noFill/>
          </a:ln>
        </p:spPr>
        <p:txBody>
          <a:bodyPr anchorCtr="0" anchor="t" bIns="0" lIns="0" spcFirstLastPara="1" rIns="0" wrap="square" tIns="13850">
            <a:spAutoFit/>
          </a:bodyPr>
          <a:lstStyle/>
          <a:p>
            <a:pPr indent="0" lvl="0" marL="0" rtl="0" algn="l">
              <a:lnSpc>
                <a:spcPct val="100000"/>
              </a:lnSpc>
              <a:spcBef>
                <a:spcPts val="0"/>
              </a:spcBef>
              <a:spcAft>
                <a:spcPts val="0"/>
              </a:spcAft>
              <a:buNone/>
            </a:pPr>
            <a:r>
              <a:rPr b="1" lang="en" sz="1800">
                <a:solidFill>
                  <a:srgbClr val="092838"/>
                </a:solidFill>
                <a:latin typeface="Optimistic Text"/>
                <a:ea typeface="Optimistic Text"/>
                <a:cs typeface="Optimistic Text"/>
                <a:sym typeface="Optimistic Text"/>
              </a:rPr>
              <a:t>Effectuer des Recherches</a:t>
            </a:r>
            <a:r>
              <a:rPr b="1" lang="en" sz="1800">
                <a:solidFill>
                  <a:srgbClr val="092838"/>
                </a:solidFill>
                <a:latin typeface="Optimistic Text"/>
                <a:ea typeface="Optimistic Text"/>
                <a:cs typeface="Optimistic Text"/>
                <a:sym typeface="Optimistic Text"/>
              </a:rPr>
              <a:t> </a:t>
            </a:r>
            <a:endParaRPr b="1" sz="1800">
              <a:solidFill>
                <a:srgbClr val="092838"/>
              </a:solidFill>
              <a:latin typeface="Optimistic Text"/>
              <a:ea typeface="Optimistic Text"/>
              <a:cs typeface="Optimistic Text"/>
              <a:sym typeface="Optimistic Text"/>
            </a:endParaRPr>
          </a:p>
        </p:txBody>
      </p:sp>
      <p:sp>
        <p:nvSpPr>
          <p:cNvPr id="1553" name="Google Shape;1553;p140"/>
          <p:cNvSpPr txBox="1"/>
          <p:nvPr/>
        </p:nvSpPr>
        <p:spPr>
          <a:xfrm>
            <a:off x="13830800" y="6149375"/>
            <a:ext cx="3406200" cy="2217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Résumer des articles sur la santé, l’économie, les politiques, etc</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Préparer des questions pour votre médecin, avocat, décideurs politiques, etc</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t/>
            </a:r>
            <a:endParaRPr sz="1800">
              <a:solidFill>
                <a:srgbClr val="092838"/>
              </a:solidFill>
              <a:latin typeface="Optimistic Text"/>
              <a:ea typeface="Optimistic Text"/>
              <a:cs typeface="Optimistic Text"/>
              <a:sym typeface="Optimistic Text"/>
            </a:endParaRPr>
          </a:p>
        </p:txBody>
      </p:sp>
      <p:grpSp>
        <p:nvGrpSpPr>
          <p:cNvPr id="1554" name="Google Shape;1554;p140"/>
          <p:cNvGrpSpPr/>
          <p:nvPr/>
        </p:nvGrpSpPr>
        <p:grpSpPr>
          <a:xfrm>
            <a:off x="13487880" y="6207844"/>
            <a:ext cx="178842" cy="159067"/>
            <a:chOff x="671395" y="3895621"/>
            <a:chExt cx="119228" cy="106045"/>
          </a:xfrm>
        </p:grpSpPr>
        <p:sp>
          <p:nvSpPr>
            <p:cNvPr id="1555" name="Google Shape;1555;p140"/>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556" name="Google Shape;1556;p140"/>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557" name="Google Shape;1557;p140"/>
          <p:cNvGrpSpPr/>
          <p:nvPr/>
        </p:nvGrpSpPr>
        <p:grpSpPr>
          <a:xfrm>
            <a:off x="13487880" y="7313728"/>
            <a:ext cx="178842" cy="159067"/>
            <a:chOff x="671395" y="3895621"/>
            <a:chExt cx="119228" cy="106045"/>
          </a:xfrm>
        </p:grpSpPr>
        <p:sp>
          <p:nvSpPr>
            <p:cNvPr id="1558" name="Google Shape;1558;p140"/>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559" name="Google Shape;1559;p140"/>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pic>
        <p:nvPicPr>
          <p:cNvPr id="1560" name="Google Shape;1560;p140" title="2151646507.jpg"/>
          <p:cNvPicPr preferRelativeResize="0"/>
          <p:nvPr/>
        </p:nvPicPr>
        <p:blipFill rotWithShape="1">
          <a:blip r:embed="rId3">
            <a:alphaModFix/>
          </a:blip>
          <a:srcRect b="0" l="8011" r="8011" t="0"/>
          <a:stretch/>
        </p:blipFill>
        <p:spPr>
          <a:xfrm>
            <a:off x="1426425" y="3460600"/>
            <a:ext cx="3406200" cy="2273700"/>
          </a:xfrm>
          <a:prstGeom prst="roundRect">
            <a:avLst>
              <a:gd fmla="val 8850" name="adj"/>
            </a:avLst>
          </a:prstGeom>
          <a:noFill/>
          <a:ln>
            <a:noFill/>
          </a:ln>
        </p:spPr>
      </p:pic>
      <p:pic>
        <p:nvPicPr>
          <p:cNvPr id="1561" name="Google Shape;1561;p140" title="1686.jpg"/>
          <p:cNvPicPr preferRelativeResize="0"/>
          <p:nvPr/>
        </p:nvPicPr>
        <p:blipFill rotWithShape="1">
          <a:blip r:embed="rId4">
            <a:alphaModFix/>
          </a:blip>
          <a:srcRect b="0" l="3166" r="3166" t="0"/>
          <a:stretch/>
        </p:blipFill>
        <p:spPr>
          <a:xfrm>
            <a:off x="5446875" y="3460600"/>
            <a:ext cx="3406200" cy="2273700"/>
          </a:xfrm>
          <a:prstGeom prst="roundRect">
            <a:avLst>
              <a:gd fmla="val 8850" name="adj"/>
            </a:avLst>
          </a:prstGeom>
          <a:noFill/>
          <a:ln>
            <a:noFill/>
          </a:ln>
        </p:spPr>
      </p:pic>
      <p:pic>
        <p:nvPicPr>
          <p:cNvPr id="1562" name="Google Shape;1562;p140" title="7228.jpg"/>
          <p:cNvPicPr preferRelativeResize="0"/>
          <p:nvPr/>
        </p:nvPicPr>
        <p:blipFill rotWithShape="1">
          <a:blip r:embed="rId5">
            <a:alphaModFix/>
          </a:blip>
          <a:srcRect b="0" l="70" r="70" t="0"/>
          <a:stretch/>
        </p:blipFill>
        <p:spPr>
          <a:xfrm>
            <a:off x="9467381" y="3460600"/>
            <a:ext cx="3406200" cy="2273700"/>
          </a:xfrm>
          <a:prstGeom prst="roundRect">
            <a:avLst>
              <a:gd fmla="val 8850" name="adj"/>
            </a:avLst>
          </a:prstGeom>
          <a:noFill/>
          <a:ln>
            <a:noFill/>
          </a:ln>
        </p:spPr>
      </p:pic>
      <p:pic>
        <p:nvPicPr>
          <p:cNvPr id="1563" name="Google Shape;1563;p140"/>
          <p:cNvPicPr preferRelativeResize="0"/>
          <p:nvPr/>
        </p:nvPicPr>
        <p:blipFill>
          <a:blip r:embed="rId6">
            <a:alphaModFix/>
          </a:blip>
          <a:stretch>
            <a:fillRect/>
          </a:stretch>
        </p:blipFill>
        <p:spPr>
          <a:xfrm>
            <a:off x="13487926" y="3460582"/>
            <a:ext cx="3406200" cy="2270100"/>
          </a:xfrm>
          <a:prstGeom prst="roundRect">
            <a:avLst>
              <a:gd fmla="val 16667" name="adj"/>
            </a:avLst>
          </a:prstGeom>
          <a:noFill/>
          <a:ln>
            <a:noFill/>
          </a:ln>
        </p:spPr>
      </p:pic>
      <p:sp>
        <p:nvSpPr>
          <p:cNvPr id="1564" name="Google Shape;1564;p140"/>
          <p:cNvSpPr txBox="1"/>
          <p:nvPr>
            <p:ph idx="2" type="subTitle"/>
          </p:nvPr>
        </p:nvSpPr>
        <p:spPr>
          <a:xfrm>
            <a:off x="429768" y="429768"/>
            <a:ext cx="4928700" cy="153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000"/>
              <a:t>GÉRER L’IA</a:t>
            </a:r>
            <a:endParaRPr sz="1000"/>
          </a:p>
        </p:txBody>
      </p:sp>
      <p:sp>
        <p:nvSpPr>
          <p:cNvPr id="1565" name="Google Shape;1565;p140"/>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Comprendre l'IA dans votre vie quotidienne</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9" name="Shape 1569"/>
        <p:cNvGrpSpPr/>
        <p:nvPr/>
      </p:nvGrpSpPr>
      <p:grpSpPr>
        <a:xfrm>
          <a:off x="0" y="0"/>
          <a:ext cx="0" cy="0"/>
          <a:chOff x="0" y="0"/>
          <a:chExt cx="0" cy="0"/>
        </a:xfrm>
      </p:grpSpPr>
      <p:sp>
        <p:nvSpPr>
          <p:cNvPr id="1570" name="Google Shape;1570;p141"/>
          <p:cNvSpPr/>
          <p:nvPr/>
        </p:nvSpPr>
        <p:spPr>
          <a:xfrm>
            <a:off x="13640075" y="2166975"/>
            <a:ext cx="3852600" cy="6785400"/>
          </a:xfrm>
          <a:prstGeom prst="roundRect">
            <a:avLst>
              <a:gd fmla="val 5627" name="adj"/>
            </a:avLst>
          </a:prstGeom>
          <a:solidFill>
            <a:schemeClr val="accent4"/>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571" name="Google Shape;1571;p141"/>
          <p:cNvSpPr/>
          <p:nvPr/>
        </p:nvSpPr>
        <p:spPr>
          <a:xfrm>
            <a:off x="9543325" y="2166975"/>
            <a:ext cx="3852600" cy="6785400"/>
          </a:xfrm>
          <a:prstGeom prst="roundRect">
            <a:avLst>
              <a:gd fmla="val 5627" name="adj"/>
            </a:avLst>
          </a:prstGeom>
          <a:solidFill>
            <a:schemeClr val="accent4"/>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572" name="Google Shape;1572;p141"/>
          <p:cNvSpPr/>
          <p:nvPr/>
        </p:nvSpPr>
        <p:spPr>
          <a:xfrm>
            <a:off x="5446575" y="2166975"/>
            <a:ext cx="3852600" cy="6785400"/>
          </a:xfrm>
          <a:prstGeom prst="roundRect">
            <a:avLst>
              <a:gd fmla="val 5627" name="adj"/>
            </a:avLst>
          </a:prstGeom>
          <a:solidFill>
            <a:schemeClr val="accent4"/>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573" name="Google Shape;1573;p141"/>
          <p:cNvSpPr txBox="1"/>
          <p:nvPr>
            <p:ph type="title"/>
          </p:nvPr>
        </p:nvSpPr>
        <p:spPr>
          <a:xfrm>
            <a:off x="790575" y="2166950"/>
            <a:ext cx="4081500" cy="3500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Laissez l’IA stimuler votre créativité</a:t>
            </a:r>
            <a:endParaRPr/>
          </a:p>
        </p:txBody>
      </p:sp>
      <p:sp>
        <p:nvSpPr>
          <p:cNvPr id="1574" name="Google Shape;1574;p141"/>
          <p:cNvSpPr txBox="1"/>
          <p:nvPr/>
        </p:nvSpPr>
        <p:spPr>
          <a:xfrm>
            <a:off x="5669825" y="2513871"/>
            <a:ext cx="3406200" cy="5682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b="1" lang="en" sz="1800">
                <a:solidFill>
                  <a:schemeClr val="dk1"/>
                </a:solidFill>
                <a:latin typeface="Optimistic Text"/>
                <a:ea typeface="Optimistic Text"/>
                <a:cs typeface="Optimistic Text"/>
                <a:sym typeface="Optimistic Text"/>
              </a:rPr>
              <a:t>Événements familiaux et communautaires</a:t>
            </a:r>
            <a:endParaRPr b="1" sz="1800">
              <a:solidFill>
                <a:schemeClr val="dk1"/>
              </a:solidFill>
              <a:latin typeface="Optimistic Text"/>
              <a:ea typeface="Optimistic Text"/>
              <a:cs typeface="Optimistic Text"/>
              <a:sym typeface="Optimistic Text"/>
            </a:endParaRPr>
          </a:p>
        </p:txBody>
      </p:sp>
      <p:sp>
        <p:nvSpPr>
          <p:cNvPr id="1575" name="Google Shape;1575;p141"/>
          <p:cNvSpPr txBox="1"/>
          <p:nvPr/>
        </p:nvSpPr>
        <p:spPr>
          <a:xfrm>
            <a:off x="9766538" y="2513871"/>
            <a:ext cx="3406200" cy="2910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b="1" lang="en" sz="1800">
                <a:solidFill>
                  <a:schemeClr val="dk1"/>
                </a:solidFill>
                <a:latin typeface="Optimistic Text"/>
                <a:ea typeface="Optimistic Text"/>
                <a:cs typeface="Optimistic Text"/>
                <a:sym typeface="Optimistic Text"/>
              </a:rPr>
              <a:t>Poésie et écriture</a:t>
            </a:r>
            <a:endParaRPr b="1" sz="1800">
              <a:solidFill>
                <a:schemeClr val="dk1"/>
              </a:solidFill>
              <a:latin typeface="Optimistic Text"/>
              <a:ea typeface="Optimistic Text"/>
              <a:cs typeface="Optimistic Text"/>
              <a:sym typeface="Optimistic Text"/>
            </a:endParaRPr>
          </a:p>
        </p:txBody>
      </p:sp>
      <p:sp>
        <p:nvSpPr>
          <p:cNvPr id="1576" name="Google Shape;1576;p141"/>
          <p:cNvSpPr txBox="1"/>
          <p:nvPr/>
        </p:nvSpPr>
        <p:spPr>
          <a:xfrm>
            <a:off x="13863300" y="2513871"/>
            <a:ext cx="3406200" cy="2910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b="1" lang="en" sz="1800">
                <a:solidFill>
                  <a:schemeClr val="dk1"/>
                </a:solidFill>
                <a:latin typeface="Optimistic Text"/>
                <a:ea typeface="Optimistic Text"/>
                <a:cs typeface="Optimistic Text"/>
                <a:sym typeface="Optimistic Text"/>
              </a:rPr>
              <a:t>Contenu culturel</a:t>
            </a:r>
            <a:endParaRPr b="1" sz="1800">
              <a:solidFill>
                <a:schemeClr val="dk1"/>
              </a:solidFill>
              <a:latin typeface="Optimistic Text"/>
              <a:ea typeface="Optimistic Text"/>
              <a:cs typeface="Optimistic Text"/>
              <a:sym typeface="Optimistic Text"/>
            </a:endParaRPr>
          </a:p>
        </p:txBody>
      </p:sp>
      <p:sp>
        <p:nvSpPr>
          <p:cNvPr id="1577" name="Google Shape;1577;p141"/>
          <p:cNvSpPr txBox="1"/>
          <p:nvPr/>
        </p:nvSpPr>
        <p:spPr>
          <a:xfrm>
            <a:off x="6064175" y="5820875"/>
            <a:ext cx="3012000" cy="2072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600">
                <a:solidFill>
                  <a:srgbClr val="092838"/>
                </a:solidFill>
                <a:latin typeface="Optimistic Text"/>
                <a:ea typeface="Optimistic Text"/>
                <a:cs typeface="Optimistic Text"/>
                <a:sym typeface="Optimistic Text"/>
              </a:rPr>
              <a:t>Créer des affiches, invitations ou publications pour les réseaux sociaux</a:t>
            </a:r>
            <a:endParaRPr sz="16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t/>
            </a:r>
            <a:endParaRPr sz="16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rPr lang="en" sz="1600">
                <a:solidFill>
                  <a:srgbClr val="092838"/>
                </a:solidFill>
                <a:latin typeface="Optimistic Text"/>
                <a:ea typeface="Optimistic Text"/>
                <a:cs typeface="Optimistic Text"/>
                <a:sym typeface="Optimistic Text"/>
              </a:rPr>
              <a:t>Décorer avec des idées générées par l’IA pour anniversaires, mariages ou fêtes culturelles</a:t>
            </a:r>
            <a:endParaRPr sz="16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t/>
            </a:r>
            <a:endParaRPr sz="1600">
              <a:solidFill>
                <a:srgbClr val="092838"/>
              </a:solidFill>
              <a:latin typeface="Optimistic Text"/>
              <a:ea typeface="Optimistic Text"/>
              <a:cs typeface="Optimistic Text"/>
              <a:sym typeface="Optimistic Text"/>
            </a:endParaRPr>
          </a:p>
        </p:txBody>
      </p:sp>
      <p:sp>
        <p:nvSpPr>
          <p:cNvPr id="1578" name="Google Shape;1578;p141"/>
          <p:cNvSpPr txBox="1"/>
          <p:nvPr/>
        </p:nvSpPr>
        <p:spPr>
          <a:xfrm>
            <a:off x="10109438" y="5820874"/>
            <a:ext cx="3012000" cy="2700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600">
                <a:solidFill>
                  <a:srgbClr val="092838"/>
                </a:solidFill>
                <a:latin typeface="Optimistic Text"/>
                <a:ea typeface="Optimistic Text"/>
                <a:cs typeface="Optimistic Text"/>
                <a:sym typeface="Optimistic Text"/>
              </a:rPr>
              <a:t>Écrire un court poème pour un être cher</a:t>
            </a:r>
            <a:endParaRPr sz="16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t/>
            </a:r>
            <a:endParaRPr sz="16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rPr lang="en" sz="1600">
                <a:solidFill>
                  <a:srgbClr val="092838"/>
                </a:solidFill>
                <a:latin typeface="Optimistic Text"/>
                <a:ea typeface="Optimistic Text"/>
                <a:cs typeface="Optimistic Text"/>
                <a:sym typeface="Optimistic Text"/>
              </a:rPr>
              <a:t>Rédiger une histoire ou un message d'hommage</a:t>
            </a:r>
            <a:endParaRPr sz="16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t/>
            </a:r>
            <a:endParaRPr sz="1600">
              <a:solidFill>
                <a:srgbClr val="092838"/>
              </a:solidFill>
              <a:latin typeface="Optimistic Text"/>
              <a:ea typeface="Optimistic Text"/>
              <a:cs typeface="Optimistic Text"/>
              <a:sym typeface="Optimistic Text"/>
            </a:endParaRPr>
          </a:p>
        </p:txBody>
      </p:sp>
      <p:sp>
        <p:nvSpPr>
          <p:cNvPr id="1579" name="Google Shape;1579;p141"/>
          <p:cNvSpPr txBox="1"/>
          <p:nvPr/>
        </p:nvSpPr>
        <p:spPr>
          <a:xfrm>
            <a:off x="14206200" y="5820875"/>
            <a:ext cx="3063300" cy="2700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600">
                <a:solidFill>
                  <a:srgbClr val="092838"/>
                </a:solidFill>
                <a:latin typeface="Optimistic Text"/>
                <a:ea typeface="Optimistic Text"/>
                <a:cs typeface="Optimistic Text"/>
                <a:sym typeface="Optimistic Text"/>
              </a:rPr>
              <a:t>Décrire les traditions Wolof, Dioula ou Baoulé</a:t>
            </a:r>
            <a:endParaRPr sz="16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t/>
            </a:r>
            <a:endParaRPr sz="16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rPr lang="en" sz="1600">
                <a:solidFill>
                  <a:srgbClr val="092838"/>
                </a:solidFill>
                <a:latin typeface="Optimistic Text"/>
                <a:ea typeface="Optimistic Text"/>
                <a:cs typeface="Optimistic Text"/>
                <a:sym typeface="Optimistic Text"/>
              </a:rPr>
              <a:t>Générer des idées pour des présentations communautaires ou des projets scolaires</a:t>
            </a:r>
            <a:endParaRPr sz="16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t/>
            </a:r>
            <a:endParaRPr sz="16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rPr lang="en" sz="1600">
                <a:solidFill>
                  <a:srgbClr val="092838"/>
                </a:solidFill>
                <a:latin typeface="Optimistic Text"/>
                <a:ea typeface="Optimistic Text"/>
                <a:cs typeface="Optimistic Text"/>
                <a:sym typeface="Optimistic Text"/>
              </a:rPr>
              <a:t>Créer des visuels de plats traditionnels comme le thieboudienne, l’attiéké avec poisson grillé ou le poulet braisé</a:t>
            </a:r>
            <a:endParaRPr sz="16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t/>
            </a:r>
            <a:endParaRPr sz="1600">
              <a:solidFill>
                <a:srgbClr val="092838"/>
              </a:solidFill>
              <a:latin typeface="Optimistic Text"/>
              <a:ea typeface="Optimistic Text"/>
              <a:cs typeface="Optimistic Text"/>
              <a:sym typeface="Optimistic Text"/>
            </a:endParaRPr>
          </a:p>
        </p:txBody>
      </p:sp>
      <p:grpSp>
        <p:nvGrpSpPr>
          <p:cNvPr id="1580" name="Google Shape;1580;p141"/>
          <p:cNvGrpSpPr/>
          <p:nvPr/>
        </p:nvGrpSpPr>
        <p:grpSpPr>
          <a:xfrm>
            <a:off x="5731955" y="5879330"/>
            <a:ext cx="178842" cy="159067"/>
            <a:chOff x="671395" y="3895621"/>
            <a:chExt cx="119228" cy="106045"/>
          </a:xfrm>
        </p:grpSpPr>
        <p:sp>
          <p:nvSpPr>
            <p:cNvPr id="1581" name="Google Shape;1581;p141"/>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582" name="Google Shape;1582;p141"/>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583" name="Google Shape;1583;p141"/>
          <p:cNvGrpSpPr/>
          <p:nvPr/>
        </p:nvGrpSpPr>
        <p:grpSpPr>
          <a:xfrm>
            <a:off x="5731955" y="6857735"/>
            <a:ext cx="178842" cy="159067"/>
            <a:chOff x="671395" y="3895621"/>
            <a:chExt cx="119228" cy="106045"/>
          </a:xfrm>
        </p:grpSpPr>
        <p:sp>
          <p:nvSpPr>
            <p:cNvPr id="1584" name="Google Shape;1584;p141"/>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585" name="Google Shape;1585;p141"/>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586" name="Google Shape;1586;p141"/>
          <p:cNvGrpSpPr/>
          <p:nvPr/>
        </p:nvGrpSpPr>
        <p:grpSpPr>
          <a:xfrm>
            <a:off x="9766530" y="5879330"/>
            <a:ext cx="178842" cy="159067"/>
            <a:chOff x="671395" y="3895621"/>
            <a:chExt cx="119228" cy="106045"/>
          </a:xfrm>
        </p:grpSpPr>
        <p:sp>
          <p:nvSpPr>
            <p:cNvPr id="1587" name="Google Shape;1587;p141"/>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588" name="Google Shape;1588;p141"/>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589" name="Google Shape;1589;p141"/>
          <p:cNvGrpSpPr/>
          <p:nvPr/>
        </p:nvGrpSpPr>
        <p:grpSpPr>
          <a:xfrm>
            <a:off x="9766530" y="6578513"/>
            <a:ext cx="178842" cy="159067"/>
            <a:chOff x="671395" y="3895621"/>
            <a:chExt cx="119228" cy="106045"/>
          </a:xfrm>
        </p:grpSpPr>
        <p:sp>
          <p:nvSpPr>
            <p:cNvPr id="1590" name="Google Shape;1590;p141"/>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591" name="Google Shape;1591;p141"/>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592" name="Google Shape;1592;p141"/>
          <p:cNvGrpSpPr/>
          <p:nvPr/>
        </p:nvGrpSpPr>
        <p:grpSpPr>
          <a:xfrm>
            <a:off x="13863292" y="5879330"/>
            <a:ext cx="178842" cy="159067"/>
            <a:chOff x="671395" y="3895621"/>
            <a:chExt cx="119228" cy="106045"/>
          </a:xfrm>
        </p:grpSpPr>
        <p:sp>
          <p:nvSpPr>
            <p:cNvPr id="1593" name="Google Shape;1593;p141"/>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594" name="Google Shape;1594;p141"/>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595" name="Google Shape;1595;p141"/>
          <p:cNvGrpSpPr/>
          <p:nvPr/>
        </p:nvGrpSpPr>
        <p:grpSpPr>
          <a:xfrm>
            <a:off x="13863292" y="6600160"/>
            <a:ext cx="178842" cy="159067"/>
            <a:chOff x="671395" y="3895621"/>
            <a:chExt cx="119228" cy="106045"/>
          </a:xfrm>
        </p:grpSpPr>
        <p:sp>
          <p:nvSpPr>
            <p:cNvPr id="1596" name="Google Shape;1596;p141"/>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597" name="Google Shape;1597;p141"/>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598" name="Google Shape;1598;p141"/>
          <p:cNvGrpSpPr/>
          <p:nvPr/>
        </p:nvGrpSpPr>
        <p:grpSpPr>
          <a:xfrm>
            <a:off x="13863292" y="7562317"/>
            <a:ext cx="178842" cy="159067"/>
            <a:chOff x="671395" y="3895621"/>
            <a:chExt cx="119228" cy="106045"/>
          </a:xfrm>
        </p:grpSpPr>
        <p:sp>
          <p:nvSpPr>
            <p:cNvPr id="1599" name="Google Shape;1599;p141"/>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600" name="Google Shape;1600;p141"/>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pic>
        <p:nvPicPr>
          <p:cNvPr id="1601" name="Google Shape;1601;p141" title="14691287_323.jpg"/>
          <p:cNvPicPr preferRelativeResize="0"/>
          <p:nvPr/>
        </p:nvPicPr>
        <p:blipFill rotWithShape="1">
          <a:blip r:embed="rId3">
            <a:alphaModFix/>
          </a:blip>
          <a:srcRect b="0" l="0" r="160" t="0"/>
          <a:stretch/>
        </p:blipFill>
        <p:spPr>
          <a:xfrm>
            <a:off x="5667012" y="3244136"/>
            <a:ext cx="3406200" cy="2273700"/>
          </a:xfrm>
          <a:prstGeom prst="roundRect">
            <a:avLst>
              <a:gd fmla="val 8325" name="adj"/>
            </a:avLst>
          </a:prstGeom>
          <a:noFill/>
          <a:ln>
            <a:noFill/>
          </a:ln>
        </p:spPr>
      </p:pic>
      <p:pic>
        <p:nvPicPr>
          <p:cNvPr id="1602" name="Google Shape;1602;p141" title="165181.jpg"/>
          <p:cNvPicPr preferRelativeResize="0"/>
          <p:nvPr/>
        </p:nvPicPr>
        <p:blipFill rotWithShape="1">
          <a:blip r:embed="rId4">
            <a:alphaModFix/>
          </a:blip>
          <a:srcRect b="6986" l="0" r="0" t="6986"/>
          <a:stretch/>
        </p:blipFill>
        <p:spPr>
          <a:xfrm>
            <a:off x="9765131" y="3244136"/>
            <a:ext cx="3406200" cy="2273700"/>
          </a:xfrm>
          <a:prstGeom prst="roundRect">
            <a:avLst>
              <a:gd fmla="val 8325" name="adj"/>
            </a:avLst>
          </a:prstGeom>
          <a:noFill/>
          <a:ln>
            <a:noFill/>
          </a:ln>
        </p:spPr>
      </p:pic>
      <p:pic>
        <p:nvPicPr>
          <p:cNvPr id="1603" name="Google Shape;1603;p141" title="75506.jpg"/>
          <p:cNvPicPr preferRelativeResize="0"/>
          <p:nvPr/>
        </p:nvPicPr>
        <p:blipFill rotWithShape="1">
          <a:blip r:embed="rId5">
            <a:alphaModFix/>
          </a:blip>
          <a:srcRect b="0" l="70" r="70" t="0"/>
          <a:stretch/>
        </p:blipFill>
        <p:spPr>
          <a:xfrm>
            <a:off x="13863281" y="3244136"/>
            <a:ext cx="3406200" cy="2273700"/>
          </a:xfrm>
          <a:prstGeom prst="roundRect">
            <a:avLst>
              <a:gd fmla="val 8325" name="adj"/>
            </a:avLst>
          </a:prstGeom>
          <a:noFill/>
          <a:ln>
            <a:noFill/>
          </a:ln>
        </p:spPr>
      </p:pic>
      <p:sp>
        <p:nvSpPr>
          <p:cNvPr id="1604" name="Google Shape;1604;p141"/>
          <p:cNvSpPr txBox="1"/>
          <p:nvPr>
            <p:ph idx="2" type="subTitle"/>
          </p:nvPr>
        </p:nvSpPr>
        <p:spPr>
          <a:xfrm>
            <a:off x="429768" y="429768"/>
            <a:ext cx="4928700" cy="153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000"/>
              <a:t>GÉRER L’IA</a:t>
            </a:r>
            <a:endParaRPr sz="1000"/>
          </a:p>
        </p:txBody>
      </p:sp>
      <p:sp>
        <p:nvSpPr>
          <p:cNvPr id="1605" name="Google Shape;1605;p141"/>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Comprendre l'IA dans votre vie quotidienne</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9" name="Shape 1609"/>
        <p:cNvGrpSpPr/>
        <p:nvPr/>
      </p:nvGrpSpPr>
      <p:grpSpPr>
        <a:xfrm>
          <a:off x="0" y="0"/>
          <a:ext cx="0" cy="0"/>
          <a:chOff x="0" y="0"/>
          <a:chExt cx="0" cy="0"/>
        </a:xfrm>
      </p:grpSpPr>
      <p:sp>
        <p:nvSpPr>
          <p:cNvPr id="1610" name="Google Shape;1610;p142"/>
          <p:cNvSpPr txBox="1"/>
          <p:nvPr>
            <p:ph type="ctrTitle"/>
          </p:nvPr>
        </p:nvSpPr>
        <p:spPr>
          <a:xfrm>
            <a:off x="1527048" y="4207788"/>
            <a:ext cx="11964900" cy="17190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G</a:t>
            </a:r>
            <a:r>
              <a:rPr lang="en"/>
              <a:t>énérer des images avec l’IA de Meta</a:t>
            </a:r>
            <a:endParaRPr/>
          </a:p>
        </p:txBody>
      </p:sp>
      <p:sp>
        <p:nvSpPr>
          <p:cNvPr id="1611" name="Google Shape;1611;p142"/>
          <p:cNvSpPr txBox="1"/>
          <p:nvPr>
            <p:ph idx="4294967295" type="subTitle"/>
          </p:nvPr>
        </p:nvSpPr>
        <p:spPr>
          <a:xfrm>
            <a:off x="1527040" y="2867037"/>
            <a:ext cx="11964900" cy="3474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accent5"/>
              </a:buClr>
              <a:buSzPts val="1100"/>
              <a:buFont typeface="Arial"/>
              <a:buNone/>
            </a:pPr>
            <a:r>
              <a:rPr b="0" lang="en">
                <a:solidFill>
                  <a:schemeClr val="accent4"/>
                </a:solidFill>
              </a:rPr>
              <a:t>ACTIVITÉ</a:t>
            </a:r>
            <a:endParaRPr b="0">
              <a:solidFill>
                <a:schemeClr val="accent4"/>
              </a:solidFill>
            </a:endParaRPr>
          </a:p>
        </p:txBody>
      </p:sp>
      <p:pic>
        <p:nvPicPr>
          <p:cNvPr id="1612" name="Google Shape;1612;p142"/>
          <p:cNvPicPr preferRelativeResize="0"/>
          <p:nvPr/>
        </p:nvPicPr>
        <p:blipFill>
          <a:blip r:embed="rId3">
            <a:alphaModFix/>
          </a:blip>
          <a:stretch>
            <a:fillRect/>
          </a:stretch>
        </p:blipFill>
        <p:spPr>
          <a:xfrm>
            <a:off x="1527040" y="8462982"/>
            <a:ext cx="1647825" cy="10001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6" name="Shape 1616"/>
        <p:cNvGrpSpPr/>
        <p:nvPr/>
      </p:nvGrpSpPr>
      <p:grpSpPr>
        <a:xfrm>
          <a:off x="0" y="0"/>
          <a:ext cx="0" cy="0"/>
          <a:chOff x="0" y="0"/>
          <a:chExt cx="0" cy="0"/>
        </a:xfrm>
      </p:grpSpPr>
      <p:sp>
        <p:nvSpPr>
          <p:cNvPr id="1617" name="Google Shape;1617;p143"/>
          <p:cNvSpPr txBox="1"/>
          <p:nvPr>
            <p:ph type="title"/>
          </p:nvPr>
        </p:nvSpPr>
        <p:spPr>
          <a:xfrm>
            <a:off x="777249" y="839023"/>
            <a:ext cx="8807700" cy="2569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Utilisons une autre démonstration pour montrer comment vous pouvez générer des images avec l’IA de Meta</a:t>
            </a:r>
            <a:endParaRPr sz="3600">
              <a:solidFill>
                <a:schemeClr val="accent4"/>
              </a:solidFill>
            </a:endParaRPr>
          </a:p>
        </p:txBody>
      </p:sp>
      <p:sp>
        <p:nvSpPr>
          <p:cNvPr id="1618" name="Google Shape;1618;p143"/>
          <p:cNvSpPr txBox="1"/>
          <p:nvPr>
            <p:ph idx="1" type="body"/>
          </p:nvPr>
        </p:nvSpPr>
        <p:spPr>
          <a:xfrm>
            <a:off x="777250" y="3602375"/>
            <a:ext cx="8366700" cy="751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1" lang="en">
                <a:solidFill>
                  <a:schemeClr val="accent6"/>
                </a:solidFill>
              </a:rPr>
              <a:t>Exemple de Prompt</a:t>
            </a:r>
            <a:endParaRPr b="1">
              <a:solidFill>
                <a:schemeClr val="accent6"/>
              </a:solidFill>
            </a:endParaRPr>
          </a:p>
          <a:p>
            <a:pPr indent="0" lvl="0" marL="0" rtl="0" algn="l">
              <a:spcBef>
                <a:spcPts val="1000"/>
              </a:spcBef>
              <a:spcAft>
                <a:spcPts val="1000"/>
              </a:spcAft>
              <a:buNone/>
            </a:pPr>
            <a:r>
              <a:rPr lang="en"/>
              <a:t>Crée une carte d’anniversaire virtuelle pour l’anniversaire à venir d’un ami.</a:t>
            </a:r>
            <a:endParaRPr>
              <a:solidFill>
                <a:schemeClr val="accent4"/>
              </a:solidFill>
            </a:endParaRPr>
          </a:p>
        </p:txBody>
      </p:sp>
      <p:sp>
        <p:nvSpPr>
          <p:cNvPr id="1619" name="Google Shape;1619;p143"/>
          <p:cNvSpPr txBox="1"/>
          <p:nvPr>
            <p:ph idx="1" type="body"/>
          </p:nvPr>
        </p:nvSpPr>
        <p:spPr>
          <a:xfrm>
            <a:off x="777246" y="4706613"/>
            <a:ext cx="2980500" cy="277200"/>
          </a:xfrm>
          <a:prstGeom prst="rect">
            <a:avLst/>
          </a:prstGeom>
        </p:spPr>
        <p:txBody>
          <a:bodyPr anchorCtr="0" anchor="t" bIns="0" lIns="0" spcFirstLastPara="1" rIns="0" wrap="square" tIns="0">
            <a:spAutoFit/>
          </a:bodyPr>
          <a:lstStyle/>
          <a:p>
            <a:pPr indent="0" lvl="0" marL="0" rtl="0" algn="l">
              <a:spcBef>
                <a:spcPts val="0"/>
              </a:spcBef>
              <a:spcAft>
                <a:spcPts val="1000"/>
              </a:spcAft>
              <a:buNone/>
            </a:pPr>
            <a:r>
              <a:rPr b="1" lang="en">
                <a:solidFill>
                  <a:schemeClr val="accent6"/>
                </a:solidFill>
              </a:rPr>
              <a:t>Prochaines Étapes</a:t>
            </a:r>
            <a:endParaRPr/>
          </a:p>
        </p:txBody>
      </p:sp>
      <p:sp>
        <p:nvSpPr>
          <p:cNvPr id="1620" name="Google Shape;1620;p143"/>
          <p:cNvSpPr/>
          <p:nvPr/>
        </p:nvSpPr>
        <p:spPr>
          <a:xfrm>
            <a:off x="790575" y="5208288"/>
            <a:ext cx="4452900" cy="943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621" name="Google Shape;1621;p143"/>
          <p:cNvSpPr/>
          <p:nvPr/>
        </p:nvSpPr>
        <p:spPr>
          <a:xfrm>
            <a:off x="790575" y="5208290"/>
            <a:ext cx="39300" cy="9432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622" name="Google Shape;1622;p143"/>
          <p:cNvSpPr txBox="1"/>
          <p:nvPr>
            <p:ph idx="1" type="body"/>
          </p:nvPr>
        </p:nvSpPr>
        <p:spPr>
          <a:xfrm>
            <a:off x="1538300" y="5334862"/>
            <a:ext cx="3714900" cy="7389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sz="1600">
                <a:solidFill>
                  <a:schemeClr val="dk1"/>
                </a:solidFill>
              </a:rPr>
              <a:t>Accédez à Meta AI sur le navigateur de votre téléphone/ordinateur ou sur WhatsApp</a:t>
            </a:r>
            <a:endParaRPr sz="1600">
              <a:solidFill>
                <a:schemeClr val="dk1"/>
              </a:solidFill>
            </a:endParaRPr>
          </a:p>
        </p:txBody>
      </p:sp>
      <p:sp>
        <p:nvSpPr>
          <p:cNvPr id="1623" name="Google Shape;1623;p143"/>
          <p:cNvSpPr/>
          <p:nvPr/>
        </p:nvSpPr>
        <p:spPr>
          <a:xfrm>
            <a:off x="5396648" y="5208288"/>
            <a:ext cx="4452900" cy="943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624" name="Google Shape;1624;p143"/>
          <p:cNvSpPr/>
          <p:nvPr/>
        </p:nvSpPr>
        <p:spPr>
          <a:xfrm>
            <a:off x="5396648" y="5208290"/>
            <a:ext cx="39300" cy="9432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625" name="Google Shape;1625;p143"/>
          <p:cNvSpPr txBox="1"/>
          <p:nvPr>
            <p:ph idx="1" type="body"/>
          </p:nvPr>
        </p:nvSpPr>
        <p:spPr>
          <a:xfrm>
            <a:off x="6144374" y="5438432"/>
            <a:ext cx="3398700" cy="5541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dk1"/>
                </a:solidFill>
              </a:rPr>
              <a:t>Saisissez le prompt dans Meta AI</a:t>
            </a:r>
            <a:endParaRPr>
              <a:solidFill>
                <a:schemeClr val="dk1"/>
              </a:solidFill>
            </a:endParaRPr>
          </a:p>
        </p:txBody>
      </p:sp>
      <p:sp>
        <p:nvSpPr>
          <p:cNvPr id="1626" name="Google Shape;1626;p143"/>
          <p:cNvSpPr/>
          <p:nvPr/>
        </p:nvSpPr>
        <p:spPr>
          <a:xfrm>
            <a:off x="790575" y="6259000"/>
            <a:ext cx="4452900" cy="943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627" name="Google Shape;1627;p143"/>
          <p:cNvSpPr/>
          <p:nvPr/>
        </p:nvSpPr>
        <p:spPr>
          <a:xfrm>
            <a:off x="790575" y="6259002"/>
            <a:ext cx="39300" cy="9432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628" name="Google Shape;1628;p143"/>
          <p:cNvSpPr txBox="1"/>
          <p:nvPr>
            <p:ph idx="1" type="body"/>
          </p:nvPr>
        </p:nvSpPr>
        <p:spPr>
          <a:xfrm>
            <a:off x="1538300" y="6584851"/>
            <a:ext cx="3714900" cy="2772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dk1"/>
                </a:solidFill>
              </a:rPr>
              <a:t>Examinez les images générées</a:t>
            </a:r>
            <a:endParaRPr>
              <a:solidFill>
                <a:schemeClr val="dk1"/>
              </a:solidFill>
            </a:endParaRPr>
          </a:p>
        </p:txBody>
      </p:sp>
      <p:sp>
        <p:nvSpPr>
          <p:cNvPr id="1629" name="Google Shape;1629;p143"/>
          <p:cNvSpPr/>
          <p:nvPr/>
        </p:nvSpPr>
        <p:spPr>
          <a:xfrm>
            <a:off x="5396648" y="6259000"/>
            <a:ext cx="4452900" cy="943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630" name="Google Shape;1630;p143"/>
          <p:cNvSpPr/>
          <p:nvPr/>
        </p:nvSpPr>
        <p:spPr>
          <a:xfrm>
            <a:off x="5396648" y="6259002"/>
            <a:ext cx="39300" cy="9432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631" name="Google Shape;1631;p143"/>
          <p:cNvSpPr txBox="1"/>
          <p:nvPr>
            <p:ph idx="1" type="body"/>
          </p:nvPr>
        </p:nvSpPr>
        <p:spPr>
          <a:xfrm>
            <a:off x="6144367" y="6446401"/>
            <a:ext cx="3714900" cy="5541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dk1"/>
                </a:solidFill>
              </a:rPr>
              <a:t>Modifiez le prompt pour améliorer les résultats (si nécessaire)</a:t>
            </a:r>
            <a:endParaRPr>
              <a:solidFill>
                <a:schemeClr val="dk1"/>
              </a:solidFill>
            </a:endParaRPr>
          </a:p>
        </p:txBody>
      </p:sp>
      <p:sp>
        <p:nvSpPr>
          <p:cNvPr id="1632" name="Google Shape;1632;p143"/>
          <p:cNvSpPr/>
          <p:nvPr/>
        </p:nvSpPr>
        <p:spPr>
          <a:xfrm>
            <a:off x="975438" y="5481663"/>
            <a:ext cx="417300" cy="4173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633" name="Google Shape;1633;p143"/>
          <p:cNvSpPr txBox="1"/>
          <p:nvPr>
            <p:ph idx="1" type="body"/>
          </p:nvPr>
        </p:nvSpPr>
        <p:spPr>
          <a:xfrm>
            <a:off x="950084" y="5551713"/>
            <a:ext cx="468000" cy="277200"/>
          </a:xfrm>
          <a:prstGeom prst="rect">
            <a:avLst/>
          </a:prstGeom>
        </p:spPr>
        <p:txBody>
          <a:bodyPr anchorCtr="0" anchor="t" bIns="0" lIns="0" spcFirstLastPara="1" rIns="0" wrap="square" tIns="0">
            <a:spAutoFit/>
          </a:bodyPr>
          <a:lstStyle/>
          <a:p>
            <a:pPr indent="0" lvl="0" marL="0" rtl="0" algn="ctr">
              <a:spcBef>
                <a:spcPts val="0"/>
              </a:spcBef>
              <a:spcAft>
                <a:spcPts val="1000"/>
              </a:spcAft>
              <a:buNone/>
            </a:pPr>
            <a:r>
              <a:rPr b="1" lang="en">
                <a:solidFill>
                  <a:schemeClr val="accent4"/>
                </a:solidFill>
              </a:rPr>
              <a:t>1</a:t>
            </a:r>
            <a:endParaRPr>
              <a:solidFill>
                <a:schemeClr val="accent4"/>
              </a:solidFill>
            </a:endParaRPr>
          </a:p>
        </p:txBody>
      </p:sp>
      <p:sp>
        <p:nvSpPr>
          <p:cNvPr id="1634" name="Google Shape;1634;p143"/>
          <p:cNvSpPr/>
          <p:nvPr/>
        </p:nvSpPr>
        <p:spPr>
          <a:xfrm>
            <a:off x="5543838" y="5481663"/>
            <a:ext cx="417300" cy="4173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635" name="Google Shape;1635;p143"/>
          <p:cNvSpPr txBox="1"/>
          <p:nvPr>
            <p:ph idx="1" type="body"/>
          </p:nvPr>
        </p:nvSpPr>
        <p:spPr>
          <a:xfrm>
            <a:off x="5518484" y="5551713"/>
            <a:ext cx="468000" cy="277200"/>
          </a:xfrm>
          <a:prstGeom prst="rect">
            <a:avLst/>
          </a:prstGeom>
        </p:spPr>
        <p:txBody>
          <a:bodyPr anchorCtr="0" anchor="t" bIns="0" lIns="0" spcFirstLastPara="1" rIns="0" wrap="square" tIns="0">
            <a:spAutoFit/>
          </a:bodyPr>
          <a:lstStyle/>
          <a:p>
            <a:pPr indent="0" lvl="0" marL="0" rtl="0" algn="ctr">
              <a:spcBef>
                <a:spcPts val="0"/>
              </a:spcBef>
              <a:spcAft>
                <a:spcPts val="1000"/>
              </a:spcAft>
              <a:buNone/>
            </a:pPr>
            <a:r>
              <a:rPr b="1" lang="en">
                <a:solidFill>
                  <a:schemeClr val="accent4"/>
                </a:solidFill>
              </a:rPr>
              <a:t>2</a:t>
            </a:r>
            <a:endParaRPr>
              <a:solidFill>
                <a:schemeClr val="accent4"/>
              </a:solidFill>
            </a:endParaRPr>
          </a:p>
        </p:txBody>
      </p:sp>
      <p:sp>
        <p:nvSpPr>
          <p:cNvPr id="1636" name="Google Shape;1636;p143"/>
          <p:cNvSpPr/>
          <p:nvPr/>
        </p:nvSpPr>
        <p:spPr>
          <a:xfrm>
            <a:off x="975438" y="6514813"/>
            <a:ext cx="417300" cy="4173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637" name="Google Shape;1637;p143"/>
          <p:cNvSpPr txBox="1"/>
          <p:nvPr>
            <p:ph idx="1" type="body"/>
          </p:nvPr>
        </p:nvSpPr>
        <p:spPr>
          <a:xfrm>
            <a:off x="950084" y="6584863"/>
            <a:ext cx="468000" cy="277200"/>
          </a:xfrm>
          <a:prstGeom prst="rect">
            <a:avLst/>
          </a:prstGeom>
        </p:spPr>
        <p:txBody>
          <a:bodyPr anchorCtr="0" anchor="t" bIns="0" lIns="0" spcFirstLastPara="1" rIns="0" wrap="square" tIns="0">
            <a:spAutoFit/>
          </a:bodyPr>
          <a:lstStyle/>
          <a:p>
            <a:pPr indent="0" lvl="0" marL="0" rtl="0" algn="ctr">
              <a:spcBef>
                <a:spcPts val="0"/>
              </a:spcBef>
              <a:spcAft>
                <a:spcPts val="1000"/>
              </a:spcAft>
              <a:buNone/>
            </a:pPr>
            <a:r>
              <a:rPr b="1" lang="en">
                <a:solidFill>
                  <a:schemeClr val="accent4"/>
                </a:solidFill>
              </a:rPr>
              <a:t>3</a:t>
            </a:r>
            <a:endParaRPr>
              <a:solidFill>
                <a:schemeClr val="accent4"/>
              </a:solidFill>
            </a:endParaRPr>
          </a:p>
        </p:txBody>
      </p:sp>
      <p:sp>
        <p:nvSpPr>
          <p:cNvPr id="1638" name="Google Shape;1638;p143"/>
          <p:cNvSpPr/>
          <p:nvPr/>
        </p:nvSpPr>
        <p:spPr>
          <a:xfrm>
            <a:off x="5543838" y="6514813"/>
            <a:ext cx="417300" cy="4173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639" name="Google Shape;1639;p143"/>
          <p:cNvSpPr txBox="1"/>
          <p:nvPr>
            <p:ph idx="1" type="body"/>
          </p:nvPr>
        </p:nvSpPr>
        <p:spPr>
          <a:xfrm>
            <a:off x="5518484" y="6584863"/>
            <a:ext cx="468000" cy="277200"/>
          </a:xfrm>
          <a:prstGeom prst="rect">
            <a:avLst/>
          </a:prstGeom>
        </p:spPr>
        <p:txBody>
          <a:bodyPr anchorCtr="0" anchor="t" bIns="0" lIns="0" spcFirstLastPara="1" rIns="0" wrap="square" tIns="0">
            <a:spAutoFit/>
          </a:bodyPr>
          <a:lstStyle/>
          <a:p>
            <a:pPr indent="0" lvl="0" marL="0" rtl="0" algn="ctr">
              <a:spcBef>
                <a:spcPts val="0"/>
              </a:spcBef>
              <a:spcAft>
                <a:spcPts val="1000"/>
              </a:spcAft>
              <a:buNone/>
            </a:pPr>
            <a:r>
              <a:rPr b="1" lang="en">
                <a:solidFill>
                  <a:schemeClr val="accent4"/>
                </a:solidFill>
              </a:rPr>
              <a:t>4</a:t>
            </a:r>
            <a:endParaRPr>
              <a:solidFill>
                <a:schemeClr val="accent4"/>
              </a:solidFill>
            </a:endParaRPr>
          </a:p>
        </p:txBody>
      </p:sp>
      <p:sp>
        <p:nvSpPr>
          <p:cNvPr id="1640" name="Google Shape;1640;p143"/>
          <p:cNvSpPr/>
          <p:nvPr/>
        </p:nvSpPr>
        <p:spPr>
          <a:xfrm>
            <a:off x="790575" y="7309750"/>
            <a:ext cx="4452900" cy="943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641" name="Google Shape;1641;p143"/>
          <p:cNvSpPr/>
          <p:nvPr/>
        </p:nvSpPr>
        <p:spPr>
          <a:xfrm>
            <a:off x="790575" y="7309752"/>
            <a:ext cx="39300" cy="9432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642" name="Google Shape;1642;p143"/>
          <p:cNvSpPr txBox="1"/>
          <p:nvPr>
            <p:ph idx="1" type="body"/>
          </p:nvPr>
        </p:nvSpPr>
        <p:spPr>
          <a:xfrm>
            <a:off x="1538300" y="7472915"/>
            <a:ext cx="3714900" cy="5541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dk1"/>
                </a:solidFill>
              </a:rPr>
              <a:t>Sélectionnez votre option préférée</a:t>
            </a:r>
            <a:endParaRPr>
              <a:solidFill>
                <a:schemeClr val="dk1"/>
              </a:solidFill>
            </a:endParaRPr>
          </a:p>
        </p:txBody>
      </p:sp>
      <p:sp>
        <p:nvSpPr>
          <p:cNvPr id="1643" name="Google Shape;1643;p143"/>
          <p:cNvSpPr/>
          <p:nvPr/>
        </p:nvSpPr>
        <p:spPr>
          <a:xfrm>
            <a:off x="975438" y="7565563"/>
            <a:ext cx="417300" cy="4173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644" name="Google Shape;1644;p143"/>
          <p:cNvSpPr txBox="1"/>
          <p:nvPr>
            <p:ph idx="1" type="body"/>
          </p:nvPr>
        </p:nvSpPr>
        <p:spPr>
          <a:xfrm>
            <a:off x="950084" y="7635613"/>
            <a:ext cx="468000" cy="277200"/>
          </a:xfrm>
          <a:prstGeom prst="rect">
            <a:avLst/>
          </a:prstGeom>
        </p:spPr>
        <p:txBody>
          <a:bodyPr anchorCtr="0" anchor="t" bIns="0" lIns="0" spcFirstLastPara="1" rIns="0" wrap="square" tIns="0">
            <a:spAutoFit/>
          </a:bodyPr>
          <a:lstStyle/>
          <a:p>
            <a:pPr indent="0" lvl="0" marL="0" rtl="0" algn="ctr">
              <a:spcBef>
                <a:spcPts val="0"/>
              </a:spcBef>
              <a:spcAft>
                <a:spcPts val="1000"/>
              </a:spcAft>
              <a:buNone/>
            </a:pPr>
            <a:r>
              <a:rPr b="1" lang="en">
                <a:solidFill>
                  <a:schemeClr val="accent4"/>
                </a:solidFill>
              </a:rPr>
              <a:t>5</a:t>
            </a:r>
            <a:endParaRPr>
              <a:solidFill>
                <a:schemeClr val="accent4"/>
              </a:solidFill>
            </a:endParaRPr>
          </a:p>
        </p:txBody>
      </p:sp>
      <p:pic>
        <p:nvPicPr>
          <p:cNvPr id="1645" name="Google Shape;1645;p143"/>
          <p:cNvPicPr preferRelativeResize="0"/>
          <p:nvPr/>
        </p:nvPicPr>
        <p:blipFill>
          <a:blip r:embed="rId3">
            <a:alphaModFix/>
          </a:blip>
          <a:stretch>
            <a:fillRect/>
          </a:stretch>
        </p:blipFill>
        <p:spPr>
          <a:xfrm>
            <a:off x="10030706" y="1304903"/>
            <a:ext cx="4047450" cy="7668116"/>
          </a:xfrm>
          <a:prstGeom prst="rect">
            <a:avLst/>
          </a:prstGeom>
          <a:noFill/>
          <a:ln>
            <a:noFill/>
          </a:ln>
          <a:effectLst>
            <a:outerShdw blurRad="85725" rotWithShape="0" algn="bl" dir="1680000" dist="114300">
              <a:srgbClr val="000000">
                <a:alpha val="50000"/>
              </a:srgbClr>
            </a:outerShdw>
          </a:effectLst>
        </p:spPr>
      </p:pic>
      <p:pic>
        <p:nvPicPr>
          <p:cNvPr id="1646" name="Google Shape;1646;p143"/>
          <p:cNvPicPr preferRelativeResize="0"/>
          <p:nvPr/>
        </p:nvPicPr>
        <p:blipFill>
          <a:blip r:embed="rId4">
            <a:alphaModFix/>
          </a:blip>
          <a:stretch>
            <a:fillRect/>
          </a:stretch>
        </p:blipFill>
        <p:spPr>
          <a:xfrm>
            <a:off x="13779683" y="1304903"/>
            <a:ext cx="4047450" cy="7668111"/>
          </a:xfrm>
          <a:prstGeom prst="rect">
            <a:avLst/>
          </a:prstGeom>
          <a:noFill/>
          <a:ln>
            <a:noFill/>
          </a:ln>
          <a:effectLst>
            <a:outerShdw blurRad="85725" rotWithShape="0" algn="bl" dir="1500000" dist="71438">
              <a:srgbClr val="000000">
                <a:alpha val="50000"/>
              </a:srgbClr>
            </a:outerShdw>
          </a:effectLst>
        </p:spPr>
      </p:pic>
      <p:sp>
        <p:nvSpPr>
          <p:cNvPr id="1647" name="Google Shape;1647;p143"/>
          <p:cNvSpPr txBox="1"/>
          <p:nvPr>
            <p:ph idx="2" type="subTitle"/>
          </p:nvPr>
        </p:nvSpPr>
        <p:spPr>
          <a:xfrm>
            <a:off x="429768" y="429768"/>
            <a:ext cx="4928700" cy="153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000"/>
              <a:t>GÉRER L’IA</a:t>
            </a:r>
            <a:endParaRPr sz="1000">
              <a:solidFill>
                <a:schemeClr val="accent4"/>
              </a:solidFill>
            </a:endParaRPr>
          </a:p>
        </p:txBody>
      </p:sp>
      <p:pic>
        <p:nvPicPr>
          <p:cNvPr id="1648" name="Google Shape;1648;p143"/>
          <p:cNvPicPr preferRelativeResize="0"/>
          <p:nvPr/>
        </p:nvPicPr>
        <p:blipFill>
          <a:blip r:embed="rId5">
            <a:alphaModFix/>
          </a:blip>
          <a:stretch>
            <a:fillRect/>
          </a:stretch>
        </p:blipFill>
        <p:spPr>
          <a:xfrm>
            <a:off x="15738010" y="586244"/>
            <a:ext cx="1647825" cy="1000125"/>
          </a:xfrm>
          <a:prstGeom prst="rect">
            <a:avLst/>
          </a:prstGeom>
          <a:noFill/>
          <a:ln>
            <a:noFill/>
          </a:ln>
        </p:spPr>
      </p:pic>
      <p:sp>
        <p:nvSpPr>
          <p:cNvPr id="1649" name="Google Shape;1649;p143"/>
          <p:cNvSpPr txBox="1"/>
          <p:nvPr/>
        </p:nvSpPr>
        <p:spPr>
          <a:xfrm>
            <a:off x="10377055" y="8593714"/>
            <a:ext cx="3398700" cy="296400"/>
          </a:xfrm>
          <a:prstGeom prst="rect">
            <a:avLst/>
          </a:prstGeom>
          <a:noFill/>
          <a:ln>
            <a:noFill/>
          </a:ln>
        </p:spPr>
        <p:txBody>
          <a:bodyPr anchorCtr="0" anchor="t" bIns="0" lIns="0" spcFirstLastPara="1" rIns="0" wrap="square" tIns="19050">
            <a:spAutoFit/>
          </a:bodyPr>
          <a:lstStyle/>
          <a:p>
            <a:pPr indent="0" lvl="0" marL="19050" rtl="0" algn="ctr">
              <a:lnSpc>
                <a:spcPct val="100000"/>
              </a:lnSpc>
              <a:spcBef>
                <a:spcPts val="0"/>
              </a:spcBef>
              <a:spcAft>
                <a:spcPts val="0"/>
              </a:spcAft>
              <a:buNone/>
            </a:pPr>
            <a:r>
              <a:rPr lang="en" sz="1800">
                <a:solidFill>
                  <a:schemeClr val="accent4"/>
                </a:solidFill>
                <a:latin typeface="Optimistic Text"/>
                <a:ea typeface="Optimistic Text"/>
                <a:cs typeface="Optimistic Text"/>
                <a:sym typeface="Optimistic Text"/>
              </a:rPr>
              <a:t>L’IA de Meta sur le Navigateur</a:t>
            </a:r>
            <a:endParaRPr sz="1800">
              <a:solidFill>
                <a:schemeClr val="accent4"/>
              </a:solidFill>
              <a:latin typeface="Optimistic Text"/>
              <a:ea typeface="Optimistic Text"/>
              <a:cs typeface="Optimistic Text"/>
              <a:sym typeface="Optimistic Text"/>
            </a:endParaRPr>
          </a:p>
        </p:txBody>
      </p:sp>
      <p:sp>
        <p:nvSpPr>
          <p:cNvPr id="1650" name="Google Shape;1650;p143"/>
          <p:cNvSpPr txBox="1"/>
          <p:nvPr/>
        </p:nvSpPr>
        <p:spPr>
          <a:xfrm>
            <a:off x="13965561" y="8593714"/>
            <a:ext cx="3398700" cy="296400"/>
          </a:xfrm>
          <a:prstGeom prst="rect">
            <a:avLst/>
          </a:prstGeom>
          <a:noFill/>
          <a:ln>
            <a:noFill/>
          </a:ln>
        </p:spPr>
        <p:txBody>
          <a:bodyPr anchorCtr="0" anchor="t" bIns="0" lIns="0" spcFirstLastPara="1" rIns="0" wrap="square" tIns="19050">
            <a:spAutoFit/>
          </a:bodyPr>
          <a:lstStyle/>
          <a:p>
            <a:pPr indent="0" lvl="0" marL="19050" rtl="0" algn="ctr">
              <a:lnSpc>
                <a:spcPct val="100000"/>
              </a:lnSpc>
              <a:spcBef>
                <a:spcPts val="0"/>
              </a:spcBef>
              <a:spcAft>
                <a:spcPts val="0"/>
              </a:spcAft>
              <a:buNone/>
            </a:pPr>
            <a:r>
              <a:rPr lang="en" sz="1800">
                <a:solidFill>
                  <a:schemeClr val="accent4"/>
                </a:solidFill>
                <a:latin typeface="Optimistic Text"/>
                <a:ea typeface="Optimistic Text"/>
                <a:cs typeface="Optimistic Text"/>
                <a:sym typeface="Optimistic Text"/>
              </a:rPr>
              <a:t>L’IA de Meta sur WhatsApp</a:t>
            </a:r>
            <a:endParaRPr sz="1800">
              <a:solidFill>
                <a:schemeClr val="accent4"/>
              </a:solidFill>
              <a:latin typeface="Optimistic Text"/>
              <a:ea typeface="Optimistic Text"/>
              <a:cs typeface="Optimistic Text"/>
              <a:sym typeface="Optimistic Text"/>
            </a:endParaRPr>
          </a:p>
        </p:txBody>
      </p:sp>
      <p:sp>
        <p:nvSpPr>
          <p:cNvPr id="1651" name="Google Shape;1651;p143"/>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Comprendre l'IA dans votre vie quotidienne</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5" name="Shape 1655"/>
        <p:cNvGrpSpPr/>
        <p:nvPr/>
      </p:nvGrpSpPr>
      <p:grpSpPr>
        <a:xfrm>
          <a:off x="0" y="0"/>
          <a:ext cx="0" cy="0"/>
          <a:chOff x="0" y="0"/>
          <a:chExt cx="0" cy="0"/>
        </a:xfrm>
      </p:grpSpPr>
      <p:sp>
        <p:nvSpPr>
          <p:cNvPr id="1656" name="Google Shape;1656;p144"/>
          <p:cNvSpPr txBox="1"/>
          <p:nvPr>
            <p:ph type="ctrTitle"/>
          </p:nvPr>
        </p:nvSpPr>
        <p:spPr>
          <a:xfrm>
            <a:off x="1527048" y="4207788"/>
            <a:ext cx="11964900" cy="17190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G</a:t>
            </a:r>
            <a:r>
              <a:rPr lang="en"/>
              <a:t>énération de vidéos avec l’IA de Meta</a:t>
            </a:r>
            <a:endParaRPr/>
          </a:p>
        </p:txBody>
      </p:sp>
      <p:sp>
        <p:nvSpPr>
          <p:cNvPr id="1657" name="Google Shape;1657;p144"/>
          <p:cNvSpPr txBox="1"/>
          <p:nvPr>
            <p:ph idx="4294967295" type="subTitle"/>
          </p:nvPr>
        </p:nvSpPr>
        <p:spPr>
          <a:xfrm>
            <a:off x="1527040" y="2867037"/>
            <a:ext cx="11964900" cy="3474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accent5"/>
              </a:buClr>
              <a:buSzPts val="1100"/>
              <a:buFont typeface="Arial"/>
              <a:buNone/>
            </a:pPr>
            <a:r>
              <a:rPr b="0" lang="en">
                <a:solidFill>
                  <a:schemeClr val="accent4"/>
                </a:solidFill>
              </a:rPr>
              <a:t>ACTIVITÉ</a:t>
            </a:r>
            <a:endParaRPr b="0">
              <a:solidFill>
                <a:schemeClr val="accent4"/>
              </a:solidFill>
            </a:endParaRPr>
          </a:p>
        </p:txBody>
      </p:sp>
      <p:pic>
        <p:nvPicPr>
          <p:cNvPr id="1658" name="Google Shape;1658;p144"/>
          <p:cNvPicPr preferRelativeResize="0"/>
          <p:nvPr/>
        </p:nvPicPr>
        <p:blipFill>
          <a:blip r:embed="rId3">
            <a:alphaModFix/>
          </a:blip>
          <a:stretch>
            <a:fillRect/>
          </a:stretch>
        </p:blipFill>
        <p:spPr>
          <a:xfrm>
            <a:off x="1527040" y="8462982"/>
            <a:ext cx="1647825" cy="10001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2" name="Shape 1662"/>
        <p:cNvGrpSpPr/>
        <p:nvPr/>
      </p:nvGrpSpPr>
      <p:grpSpPr>
        <a:xfrm>
          <a:off x="0" y="0"/>
          <a:ext cx="0" cy="0"/>
          <a:chOff x="0" y="0"/>
          <a:chExt cx="0" cy="0"/>
        </a:xfrm>
      </p:grpSpPr>
      <p:sp>
        <p:nvSpPr>
          <p:cNvPr id="1663" name="Google Shape;1663;p145"/>
          <p:cNvSpPr txBox="1"/>
          <p:nvPr>
            <p:ph type="title"/>
          </p:nvPr>
        </p:nvSpPr>
        <p:spPr>
          <a:xfrm>
            <a:off x="777250" y="249900"/>
            <a:ext cx="9809400" cy="2569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Vous pouvez également utiliser des outils d’IA comme l’IA de Meta pour générer des vidéos.</a:t>
            </a:r>
            <a:endParaRPr sz="3600">
              <a:solidFill>
                <a:schemeClr val="accent4"/>
              </a:solidFill>
            </a:endParaRPr>
          </a:p>
        </p:txBody>
      </p:sp>
      <p:sp>
        <p:nvSpPr>
          <p:cNvPr id="1664" name="Google Shape;1664;p145"/>
          <p:cNvSpPr txBox="1"/>
          <p:nvPr>
            <p:ph idx="1" type="body"/>
          </p:nvPr>
        </p:nvSpPr>
        <p:spPr>
          <a:xfrm>
            <a:off x="777250" y="3171850"/>
            <a:ext cx="9135900" cy="751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1" lang="en">
                <a:solidFill>
                  <a:schemeClr val="accent6"/>
                </a:solidFill>
              </a:rPr>
              <a:t>Exemple de Prompt</a:t>
            </a:r>
            <a:endParaRPr b="1">
              <a:solidFill>
                <a:schemeClr val="accent6"/>
              </a:solidFill>
            </a:endParaRPr>
          </a:p>
          <a:p>
            <a:pPr indent="0" lvl="0" marL="0" rtl="0" algn="l">
              <a:spcBef>
                <a:spcPts val="1000"/>
              </a:spcBef>
              <a:spcAft>
                <a:spcPts val="1000"/>
              </a:spcAft>
              <a:buNone/>
            </a:pPr>
            <a:r>
              <a:rPr lang="en"/>
              <a:t>Génère une vidéo de la silhouette d'une ville africaine moderne au coucher du soleil.</a:t>
            </a:r>
            <a:endParaRPr>
              <a:solidFill>
                <a:schemeClr val="accent4"/>
              </a:solidFill>
            </a:endParaRPr>
          </a:p>
        </p:txBody>
      </p:sp>
      <p:sp>
        <p:nvSpPr>
          <p:cNvPr id="1665" name="Google Shape;1665;p145"/>
          <p:cNvSpPr txBox="1"/>
          <p:nvPr>
            <p:ph idx="1" type="body"/>
          </p:nvPr>
        </p:nvSpPr>
        <p:spPr>
          <a:xfrm>
            <a:off x="777246" y="4276100"/>
            <a:ext cx="2980500" cy="277200"/>
          </a:xfrm>
          <a:prstGeom prst="rect">
            <a:avLst/>
          </a:prstGeom>
        </p:spPr>
        <p:txBody>
          <a:bodyPr anchorCtr="0" anchor="t" bIns="0" lIns="0" spcFirstLastPara="1" rIns="0" wrap="square" tIns="0">
            <a:spAutoFit/>
          </a:bodyPr>
          <a:lstStyle/>
          <a:p>
            <a:pPr indent="0" lvl="0" marL="0" rtl="0" algn="l">
              <a:spcBef>
                <a:spcPts val="0"/>
              </a:spcBef>
              <a:spcAft>
                <a:spcPts val="1000"/>
              </a:spcAft>
              <a:buNone/>
            </a:pPr>
            <a:r>
              <a:rPr b="1" lang="en">
                <a:solidFill>
                  <a:schemeClr val="accent6"/>
                </a:solidFill>
              </a:rPr>
              <a:t>Prochaines Étapes</a:t>
            </a:r>
            <a:endParaRPr/>
          </a:p>
        </p:txBody>
      </p:sp>
      <p:sp>
        <p:nvSpPr>
          <p:cNvPr id="1666" name="Google Shape;1666;p145"/>
          <p:cNvSpPr/>
          <p:nvPr/>
        </p:nvSpPr>
        <p:spPr>
          <a:xfrm>
            <a:off x="790575" y="4777775"/>
            <a:ext cx="4928700" cy="943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667" name="Google Shape;1667;p145"/>
          <p:cNvSpPr/>
          <p:nvPr/>
        </p:nvSpPr>
        <p:spPr>
          <a:xfrm>
            <a:off x="790575" y="4777777"/>
            <a:ext cx="39300" cy="9432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668" name="Google Shape;1668;p145"/>
          <p:cNvSpPr txBox="1"/>
          <p:nvPr>
            <p:ph idx="1" type="body"/>
          </p:nvPr>
        </p:nvSpPr>
        <p:spPr>
          <a:xfrm>
            <a:off x="1538300" y="4841400"/>
            <a:ext cx="3714900" cy="8313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dk1"/>
                </a:solidFill>
              </a:rPr>
              <a:t>Allez sur Meta AI depuis le navigateur de votre téléphone ou ordinateur</a:t>
            </a:r>
            <a:endParaRPr>
              <a:solidFill>
                <a:schemeClr val="dk1"/>
              </a:solidFill>
            </a:endParaRPr>
          </a:p>
        </p:txBody>
      </p:sp>
      <p:sp>
        <p:nvSpPr>
          <p:cNvPr id="1669" name="Google Shape;1669;p145"/>
          <p:cNvSpPr/>
          <p:nvPr/>
        </p:nvSpPr>
        <p:spPr>
          <a:xfrm>
            <a:off x="6124001" y="4777775"/>
            <a:ext cx="4928700" cy="943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670" name="Google Shape;1670;p145"/>
          <p:cNvSpPr/>
          <p:nvPr/>
        </p:nvSpPr>
        <p:spPr>
          <a:xfrm>
            <a:off x="6082448" y="4777777"/>
            <a:ext cx="39300" cy="9432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671" name="Google Shape;1671;p145"/>
          <p:cNvSpPr txBox="1"/>
          <p:nvPr>
            <p:ph idx="1" type="body"/>
          </p:nvPr>
        </p:nvSpPr>
        <p:spPr>
          <a:xfrm>
            <a:off x="6871730" y="5121200"/>
            <a:ext cx="3714900" cy="2772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dk1"/>
                </a:solidFill>
              </a:rPr>
              <a:t>Saisissez le prompt dans Meta AI</a:t>
            </a:r>
            <a:endParaRPr>
              <a:solidFill>
                <a:schemeClr val="dk1"/>
              </a:solidFill>
            </a:endParaRPr>
          </a:p>
        </p:txBody>
      </p:sp>
      <p:sp>
        <p:nvSpPr>
          <p:cNvPr id="1672" name="Google Shape;1672;p145"/>
          <p:cNvSpPr/>
          <p:nvPr/>
        </p:nvSpPr>
        <p:spPr>
          <a:xfrm>
            <a:off x="790575" y="5828475"/>
            <a:ext cx="4928700" cy="943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673" name="Google Shape;1673;p145"/>
          <p:cNvSpPr/>
          <p:nvPr/>
        </p:nvSpPr>
        <p:spPr>
          <a:xfrm>
            <a:off x="790575" y="5828489"/>
            <a:ext cx="39300" cy="9432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674" name="Google Shape;1674;p145"/>
          <p:cNvSpPr txBox="1"/>
          <p:nvPr>
            <p:ph idx="1" type="body"/>
          </p:nvPr>
        </p:nvSpPr>
        <p:spPr>
          <a:xfrm>
            <a:off x="1538300" y="6154338"/>
            <a:ext cx="3714900" cy="2772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dk1"/>
                </a:solidFill>
              </a:rPr>
              <a:t>Examinez les vidéos générées</a:t>
            </a:r>
            <a:endParaRPr>
              <a:solidFill>
                <a:schemeClr val="dk1"/>
              </a:solidFill>
            </a:endParaRPr>
          </a:p>
        </p:txBody>
      </p:sp>
      <p:sp>
        <p:nvSpPr>
          <p:cNvPr id="1675" name="Google Shape;1675;p145"/>
          <p:cNvSpPr/>
          <p:nvPr/>
        </p:nvSpPr>
        <p:spPr>
          <a:xfrm>
            <a:off x="6124001" y="5828475"/>
            <a:ext cx="4928700" cy="943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676" name="Google Shape;1676;p145"/>
          <p:cNvSpPr/>
          <p:nvPr/>
        </p:nvSpPr>
        <p:spPr>
          <a:xfrm>
            <a:off x="6082448" y="5828489"/>
            <a:ext cx="39300" cy="9432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677" name="Google Shape;1677;p145"/>
          <p:cNvSpPr txBox="1"/>
          <p:nvPr>
            <p:ph idx="1" type="body"/>
          </p:nvPr>
        </p:nvSpPr>
        <p:spPr>
          <a:xfrm>
            <a:off x="6871730" y="6015888"/>
            <a:ext cx="3714900" cy="5541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dk1"/>
                </a:solidFill>
              </a:rPr>
              <a:t>Modifiez le prompt pour améliorer les résultats (si nécessaire)</a:t>
            </a:r>
            <a:endParaRPr>
              <a:solidFill>
                <a:schemeClr val="dk1"/>
              </a:solidFill>
            </a:endParaRPr>
          </a:p>
        </p:txBody>
      </p:sp>
      <p:sp>
        <p:nvSpPr>
          <p:cNvPr id="1678" name="Google Shape;1678;p145"/>
          <p:cNvSpPr/>
          <p:nvPr/>
        </p:nvSpPr>
        <p:spPr>
          <a:xfrm>
            <a:off x="975438" y="5051150"/>
            <a:ext cx="417300" cy="4173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679" name="Google Shape;1679;p145"/>
          <p:cNvSpPr txBox="1"/>
          <p:nvPr>
            <p:ph idx="1" type="body"/>
          </p:nvPr>
        </p:nvSpPr>
        <p:spPr>
          <a:xfrm>
            <a:off x="950084" y="5121200"/>
            <a:ext cx="468000" cy="277200"/>
          </a:xfrm>
          <a:prstGeom prst="rect">
            <a:avLst/>
          </a:prstGeom>
        </p:spPr>
        <p:txBody>
          <a:bodyPr anchorCtr="0" anchor="t" bIns="0" lIns="0" spcFirstLastPara="1" rIns="0" wrap="square" tIns="0">
            <a:spAutoFit/>
          </a:bodyPr>
          <a:lstStyle/>
          <a:p>
            <a:pPr indent="0" lvl="0" marL="0" rtl="0" algn="ctr">
              <a:spcBef>
                <a:spcPts val="0"/>
              </a:spcBef>
              <a:spcAft>
                <a:spcPts val="1000"/>
              </a:spcAft>
              <a:buNone/>
            </a:pPr>
            <a:r>
              <a:rPr b="1" lang="en">
                <a:solidFill>
                  <a:schemeClr val="accent4"/>
                </a:solidFill>
              </a:rPr>
              <a:t>1</a:t>
            </a:r>
            <a:endParaRPr>
              <a:solidFill>
                <a:schemeClr val="accent4"/>
              </a:solidFill>
            </a:endParaRPr>
          </a:p>
        </p:txBody>
      </p:sp>
      <p:sp>
        <p:nvSpPr>
          <p:cNvPr id="1680" name="Google Shape;1680;p145"/>
          <p:cNvSpPr/>
          <p:nvPr/>
        </p:nvSpPr>
        <p:spPr>
          <a:xfrm>
            <a:off x="6271201" y="5051150"/>
            <a:ext cx="417300" cy="4173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681" name="Google Shape;1681;p145"/>
          <p:cNvSpPr txBox="1"/>
          <p:nvPr>
            <p:ph idx="1" type="body"/>
          </p:nvPr>
        </p:nvSpPr>
        <p:spPr>
          <a:xfrm>
            <a:off x="6245848" y="5121200"/>
            <a:ext cx="468000" cy="277200"/>
          </a:xfrm>
          <a:prstGeom prst="rect">
            <a:avLst/>
          </a:prstGeom>
        </p:spPr>
        <p:txBody>
          <a:bodyPr anchorCtr="0" anchor="t" bIns="0" lIns="0" spcFirstLastPara="1" rIns="0" wrap="square" tIns="0">
            <a:spAutoFit/>
          </a:bodyPr>
          <a:lstStyle/>
          <a:p>
            <a:pPr indent="0" lvl="0" marL="0" rtl="0" algn="ctr">
              <a:spcBef>
                <a:spcPts val="0"/>
              </a:spcBef>
              <a:spcAft>
                <a:spcPts val="1000"/>
              </a:spcAft>
              <a:buNone/>
            </a:pPr>
            <a:r>
              <a:rPr b="1" lang="en">
                <a:solidFill>
                  <a:schemeClr val="accent4"/>
                </a:solidFill>
              </a:rPr>
              <a:t>2</a:t>
            </a:r>
            <a:endParaRPr>
              <a:solidFill>
                <a:schemeClr val="accent4"/>
              </a:solidFill>
            </a:endParaRPr>
          </a:p>
        </p:txBody>
      </p:sp>
      <p:sp>
        <p:nvSpPr>
          <p:cNvPr id="1682" name="Google Shape;1682;p145"/>
          <p:cNvSpPr/>
          <p:nvPr/>
        </p:nvSpPr>
        <p:spPr>
          <a:xfrm>
            <a:off x="975438" y="6084300"/>
            <a:ext cx="417300" cy="4173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683" name="Google Shape;1683;p145"/>
          <p:cNvSpPr txBox="1"/>
          <p:nvPr>
            <p:ph idx="1" type="body"/>
          </p:nvPr>
        </p:nvSpPr>
        <p:spPr>
          <a:xfrm>
            <a:off x="950084" y="6154350"/>
            <a:ext cx="468000" cy="277200"/>
          </a:xfrm>
          <a:prstGeom prst="rect">
            <a:avLst/>
          </a:prstGeom>
        </p:spPr>
        <p:txBody>
          <a:bodyPr anchorCtr="0" anchor="t" bIns="0" lIns="0" spcFirstLastPara="1" rIns="0" wrap="square" tIns="0">
            <a:spAutoFit/>
          </a:bodyPr>
          <a:lstStyle/>
          <a:p>
            <a:pPr indent="0" lvl="0" marL="0" rtl="0" algn="ctr">
              <a:spcBef>
                <a:spcPts val="0"/>
              </a:spcBef>
              <a:spcAft>
                <a:spcPts val="1000"/>
              </a:spcAft>
              <a:buNone/>
            </a:pPr>
            <a:r>
              <a:rPr b="1" lang="en">
                <a:solidFill>
                  <a:schemeClr val="accent4"/>
                </a:solidFill>
              </a:rPr>
              <a:t>3</a:t>
            </a:r>
            <a:endParaRPr>
              <a:solidFill>
                <a:schemeClr val="accent4"/>
              </a:solidFill>
            </a:endParaRPr>
          </a:p>
        </p:txBody>
      </p:sp>
      <p:sp>
        <p:nvSpPr>
          <p:cNvPr id="1684" name="Google Shape;1684;p145"/>
          <p:cNvSpPr/>
          <p:nvPr/>
        </p:nvSpPr>
        <p:spPr>
          <a:xfrm>
            <a:off x="6271201" y="6084300"/>
            <a:ext cx="417300" cy="4173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685" name="Google Shape;1685;p145"/>
          <p:cNvSpPr txBox="1"/>
          <p:nvPr>
            <p:ph idx="1" type="body"/>
          </p:nvPr>
        </p:nvSpPr>
        <p:spPr>
          <a:xfrm>
            <a:off x="6245848" y="6154350"/>
            <a:ext cx="468000" cy="277200"/>
          </a:xfrm>
          <a:prstGeom prst="rect">
            <a:avLst/>
          </a:prstGeom>
        </p:spPr>
        <p:txBody>
          <a:bodyPr anchorCtr="0" anchor="t" bIns="0" lIns="0" spcFirstLastPara="1" rIns="0" wrap="square" tIns="0">
            <a:spAutoFit/>
          </a:bodyPr>
          <a:lstStyle/>
          <a:p>
            <a:pPr indent="0" lvl="0" marL="0" rtl="0" algn="ctr">
              <a:spcBef>
                <a:spcPts val="0"/>
              </a:spcBef>
              <a:spcAft>
                <a:spcPts val="1000"/>
              </a:spcAft>
              <a:buNone/>
            </a:pPr>
            <a:r>
              <a:rPr b="1" lang="en">
                <a:solidFill>
                  <a:schemeClr val="accent4"/>
                </a:solidFill>
              </a:rPr>
              <a:t>4</a:t>
            </a:r>
            <a:endParaRPr>
              <a:solidFill>
                <a:schemeClr val="accent4"/>
              </a:solidFill>
            </a:endParaRPr>
          </a:p>
        </p:txBody>
      </p:sp>
      <p:sp>
        <p:nvSpPr>
          <p:cNvPr id="1686" name="Google Shape;1686;p145"/>
          <p:cNvSpPr/>
          <p:nvPr/>
        </p:nvSpPr>
        <p:spPr>
          <a:xfrm>
            <a:off x="790575" y="6879225"/>
            <a:ext cx="4928700" cy="943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687" name="Google Shape;1687;p145"/>
          <p:cNvSpPr/>
          <p:nvPr/>
        </p:nvSpPr>
        <p:spPr>
          <a:xfrm>
            <a:off x="790575" y="6879239"/>
            <a:ext cx="39300" cy="9432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688" name="Google Shape;1688;p145"/>
          <p:cNvSpPr txBox="1"/>
          <p:nvPr>
            <p:ph idx="1" type="body"/>
          </p:nvPr>
        </p:nvSpPr>
        <p:spPr>
          <a:xfrm>
            <a:off x="1538300" y="7042402"/>
            <a:ext cx="3714900" cy="5541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dk1"/>
                </a:solidFill>
              </a:rPr>
              <a:t>Sélectionnez votre option préférée</a:t>
            </a:r>
            <a:endParaRPr>
              <a:solidFill>
                <a:schemeClr val="dk1"/>
              </a:solidFill>
            </a:endParaRPr>
          </a:p>
        </p:txBody>
      </p:sp>
      <p:sp>
        <p:nvSpPr>
          <p:cNvPr id="1689" name="Google Shape;1689;p145"/>
          <p:cNvSpPr/>
          <p:nvPr/>
        </p:nvSpPr>
        <p:spPr>
          <a:xfrm>
            <a:off x="975438" y="7135050"/>
            <a:ext cx="417300" cy="4173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690" name="Google Shape;1690;p145"/>
          <p:cNvSpPr txBox="1"/>
          <p:nvPr>
            <p:ph idx="1" type="body"/>
          </p:nvPr>
        </p:nvSpPr>
        <p:spPr>
          <a:xfrm>
            <a:off x="950084" y="7205100"/>
            <a:ext cx="468000" cy="277200"/>
          </a:xfrm>
          <a:prstGeom prst="rect">
            <a:avLst/>
          </a:prstGeom>
        </p:spPr>
        <p:txBody>
          <a:bodyPr anchorCtr="0" anchor="t" bIns="0" lIns="0" spcFirstLastPara="1" rIns="0" wrap="square" tIns="0">
            <a:spAutoFit/>
          </a:bodyPr>
          <a:lstStyle/>
          <a:p>
            <a:pPr indent="0" lvl="0" marL="0" rtl="0" algn="ctr">
              <a:spcBef>
                <a:spcPts val="0"/>
              </a:spcBef>
              <a:spcAft>
                <a:spcPts val="1000"/>
              </a:spcAft>
              <a:buNone/>
            </a:pPr>
            <a:r>
              <a:rPr b="1" lang="en">
                <a:solidFill>
                  <a:schemeClr val="accent4"/>
                </a:solidFill>
              </a:rPr>
              <a:t>5</a:t>
            </a:r>
            <a:endParaRPr>
              <a:solidFill>
                <a:schemeClr val="accent4"/>
              </a:solidFill>
            </a:endParaRPr>
          </a:p>
        </p:txBody>
      </p:sp>
      <p:pic>
        <p:nvPicPr>
          <p:cNvPr id="1691" name="Google Shape;1691;p145"/>
          <p:cNvPicPr preferRelativeResize="0"/>
          <p:nvPr/>
        </p:nvPicPr>
        <p:blipFill>
          <a:blip r:embed="rId3">
            <a:alphaModFix/>
          </a:blip>
          <a:stretch>
            <a:fillRect/>
          </a:stretch>
        </p:blipFill>
        <p:spPr>
          <a:xfrm>
            <a:off x="13245474" y="1254710"/>
            <a:ext cx="4105238" cy="7777577"/>
          </a:xfrm>
          <a:prstGeom prst="rect">
            <a:avLst/>
          </a:prstGeom>
          <a:noFill/>
          <a:ln>
            <a:noFill/>
          </a:ln>
          <a:effectLst>
            <a:outerShdw blurRad="85725" rotWithShape="0" algn="bl" dir="1620000" dist="85725">
              <a:srgbClr val="000000">
                <a:alpha val="50000"/>
              </a:srgbClr>
            </a:outerShdw>
          </a:effectLst>
        </p:spPr>
      </p:pic>
      <p:sp>
        <p:nvSpPr>
          <p:cNvPr id="1692" name="Google Shape;1692;p145"/>
          <p:cNvSpPr txBox="1"/>
          <p:nvPr/>
        </p:nvSpPr>
        <p:spPr>
          <a:xfrm>
            <a:off x="13526189" y="8641561"/>
            <a:ext cx="3398700" cy="296400"/>
          </a:xfrm>
          <a:prstGeom prst="rect">
            <a:avLst/>
          </a:prstGeom>
          <a:noFill/>
          <a:ln>
            <a:noFill/>
          </a:ln>
        </p:spPr>
        <p:txBody>
          <a:bodyPr anchorCtr="0" anchor="t" bIns="0" lIns="0" spcFirstLastPara="1" rIns="0" wrap="square" tIns="19050">
            <a:spAutoFit/>
          </a:bodyPr>
          <a:lstStyle/>
          <a:p>
            <a:pPr indent="0" lvl="0" marL="19050" rtl="0" algn="ctr">
              <a:lnSpc>
                <a:spcPct val="100000"/>
              </a:lnSpc>
              <a:spcBef>
                <a:spcPts val="0"/>
              </a:spcBef>
              <a:spcAft>
                <a:spcPts val="0"/>
              </a:spcAft>
              <a:buNone/>
            </a:pPr>
            <a:r>
              <a:rPr lang="en" sz="1800">
                <a:solidFill>
                  <a:schemeClr val="accent4"/>
                </a:solidFill>
                <a:latin typeface="Optimistic Text"/>
                <a:ea typeface="Optimistic Text"/>
                <a:cs typeface="Optimistic Text"/>
                <a:sym typeface="Optimistic Text"/>
              </a:rPr>
              <a:t>L’IA de Meta sur le Navigateur</a:t>
            </a:r>
            <a:endParaRPr sz="1800">
              <a:solidFill>
                <a:schemeClr val="accent4"/>
              </a:solidFill>
              <a:latin typeface="Optimistic Text"/>
              <a:ea typeface="Optimistic Text"/>
              <a:cs typeface="Optimistic Text"/>
              <a:sym typeface="Optimistic Text"/>
            </a:endParaRPr>
          </a:p>
        </p:txBody>
      </p:sp>
      <p:sp>
        <p:nvSpPr>
          <p:cNvPr id="1693" name="Google Shape;1693;p145"/>
          <p:cNvSpPr txBox="1"/>
          <p:nvPr>
            <p:ph idx="2" type="subTitle"/>
          </p:nvPr>
        </p:nvSpPr>
        <p:spPr>
          <a:xfrm>
            <a:off x="429768" y="429768"/>
            <a:ext cx="4928700" cy="153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000"/>
              <a:t>GÉRER L’IA</a:t>
            </a:r>
            <a:endParaRPr sz="1000">
              <a:solidFill>
                <a:schemeClr val="accent4"/>
              </a:solidFill>
            </a:endParaRPr>
          </a:p>
        </p:txBody>
      </p:sp>
      <p:pic>
        <p:nvPicPr>
          <p:cNvPr id="1694" name="Google Shape;1694;p145"/>
          <p:cNvPicPr preferRelativeResize="0"/>
          <p:nvPr/>
        </p:nvPicPr>
        <p:blipFill>
          <a:blip r:embed="rId4">
            <a:alphaModFix/>
          </a:blip>
          <a:stretch>
            <a:fillRect/>
          </a:stretch>
        </p:blipFill>
        <p:spPr>
          <a:xfrm>
            <a:off x="15363938" y="586244"/>
            <a:ext cx="1647825" cy="1000125"/>
          </a:xfrm>
          <a:prstGeom prst="rect">
            <a:avLst/>
          </a:prstGeom>
          <a:noFill/>
          <a:ln>
            <a:noFill/>
          </a:ln>
        </p:spPr>
      </p:pic>
      <p:sp>
        <p:nvSpPr>
          <p:cNvPr id="1695" name="Google Shape;1695;p145"/>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Comprendre l'IA dans votre vie quotidienne</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1699" name="Shape 1699"/>
        <p:cNvGrpSpPr/>
        <p:nvPr/>
      </p:nvGrpSpPr>
      <p:grpSpPr>
        <a:xfrm>
          <a:off x="0" y="0"/>
          <a:ext cx="0" cy="0"/>
          <a:chOff x="0" y="0"/>
          <a:chExt cx="0" cy="0"/>
        </a:xfrm>
      </p:grpSpPr>
      <p:sp>
        <p:nvSpPr>
          <p:cNvPr id="1700" name="Google Shape;1700;p146"/>
          <p:cNvSpPr/>
          <p:nvPr/>
        </p:nvSpPr>
        <p:spPr>
          <a:xfrm>
            <a:off x="13640075" y="2166975"/>
            <a:ext cx="3852600" cy="6542700"/>
          </a:xfrm>
          <a:prstGeom prst="roundRect">
            <a:avLst>
              <a:gd fmla="val 5627" name="adj"/>
            </a:avLst>
          </a:prstGeom>
          <a:solidFill>
            <a:schemeClr val="accent4"/>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701" name="Google Shape;1701;p146"/>
          <p:cNvSpPr/>
          <p:nvPr/>
        </p:nvSpPr>
        <p:spPr>
          <a:xfrm>
            <a:off x="9543325" y="2166975"/>
            <a:ext cx="3852600" cy="6542700"/>
          </a:xfrm>
          <a:prstGeom prst="roundRect">
            <a:avLst>
              <a:gd fmla="val 5627" name="adj"/>
            </a:avLst>
          </a:prstGeom>
          <a:solidFill>
            <a:schemeClr val="accent4"/>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702" name="Google Shape;1702;p146"/>
          <p:cNvSpPr/>
          <p:nvPr/>
        </p:nvSpPr>
        <p:spPr>
          <a:xfrm>
            <a:off x="5446575" y="2166975"/>
            <a:ext cx="3852600" cy="6542700"/>
          </a:xfrm>
          <a:prstGeom prst="roundRect">
            <a:avLst>
              <a:gd fmla="val 5627" name="adj"/>
            </a:avLst>
          </a:prstGeom>
          <a:solidFill>
            <a:schemeClr val="accent4"/>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703" name="Google Shape;1703;p146"/>
          <p:cNvSpPr txBox="1"/>
          <p:nvPr>
            <p:ph type="title"/>
          </p:nvPr>
        </p:nvSpPr>
        <p:spPr>
          <a:xfrm>
            <a:off x="790575" y="2166950"/>
            <a:ext cx="4452900" cy="63993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Utilisez l'IA pour apprendre plus rapidement et plus efficacement</a:t>
            </a:r>
            <a:endParaRPr>
              <a:solidFill>
                <a:schemeClr val="accent4"/>
              </a:solidFill>
            </a:endParaRPr>
          </a:p>
        </p:txBody>
      </p:sp>
      <p:sp>
        <p:nvSpPr>
          <p:cNvPr id="1704" name="Google Shape;1704;p146"/>
          <p:cNvSpPr txBox="1"/>
          <p:nvPr/>
        </p:nvSpPr>
        <p:spPr>
          <a:xfrm>
            <a:off x="5639665" y="2349493"/>
            <a:ext cx="3406200" cy="6606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b="1" lang="en" sz="2100">
                <a:solidFill>
                  <a:srgbClr val="092838"/>
                </a:solidFill>
                <a:latin typeface="Optimistic Text"/>
                <a:ea typeface="Optimistic Text"/>
                <a:cs typeface="Optimistic Text"/>
                <a:sym typeface="Optimistic Text"/>
              </a:rPr>
              <a:t>Apprentissage des langues</a:t>
            </a:r>
            <a:endParaRPr b="1" sz="2100">
              <a:solidFill>
                <a:srgbClr val="092838"/>
              </a:solidFill>
              <a:latin typeface="Optimistic Text"/>
              <a:ea typeface="Optimistic Text"/>
              <a:cs typeface="Optimistic Text"/>
              <a:sym typeface="Optimistic Text"/>
            </a:endParaRPr>
          </a:p>
        </p:txBody>
      </p:sp>
      <p:sp>
        <p:nvSpPr>
          <p:cNvPr id="1705" name="Google Shape;1705;p146"/>
          <p:cNvSpPr txBox="1"/>
          <p:nvPr/>
        </p:nvSpPr>
        <p:spPr>
          <a:xfrm>
            <a:off x="9732174" y="2349493"/>
            <a:ext cx="3406200" cy="6606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b="1" lang="en" sz="2100">
                <a:solidFill>
                  <a:srgbClr val="092838"/>
                </a:solidFill>
                <a:latin typeface="Optimistic Text"/>
                <a:ea typeface="Optimistic Text"/>
                <a:cs typeface="Optimistic Text"/>
                <a:sym typeface="Optimistic Text"/>
              </a:rPr>
              <a:t>Développement de compétences</a:t>
            </a:r>
            <a:endParaRPr b="1" sz="2100">
              <a:solidFill>
                <a:srgbClr val="092838"/>
              </a:solidFill>
              <a:latin typeface="Optimistic Text"/>
              <a:ea typeface="Optimistic Text"/>
              <a:cs typeface="Optimistic Text"/>
              <a:sym typeface="Optimistic Text"/>
            </a:endParaRPr>
          </a:p>
        </p:txBody>
      </p:sp>
      <p:sp>
        <p:nvSpPr>
          <p:cNvPr id="1706" name="Google Shape;1706;p146"/>
          <p:cNvSpPr txBox="1"/>
          <p:nvPr/>
        </p:nvSpPr>
        <p:spPr>
          <a:xfrm>
            <a:off x="13835822" y="2349493"/>
            <a:ext cx="3406200" cy="3372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b="1" lang="en" sz="2100">
                <a:solidFill>
                  <a:srgbClr val="092838"/>
                </a:solidFill>
                <a:latin typeface="Optimistic Text"/>
                <a:ea typeface="Optimistic Text"/>
                <a:cs typeface="Optimistic Text"/>
                <a:sym typeface="Optimistic Text"/>
              </a:rPr>
              <a:t>Recherche d’informations</a:t>
            </a:r>
            <a:endParaRPr b="1" sz="2100">
              <a:solidFill>
                <a:srgbClr val="092838"/>
              </a:solidFill>
              <a:latin typeface="Optimistic Text"/>
              <a:ea typeface="Optimistic Text"/>
              <a:cs typeface="Optimistic Text"/>
              <a:sym typeface="Optimistic Text"/>
            </a:endParaRPr>
          </a:p>
        </p:txBody>
      </p:sp>
      <p:sp>
        <p:nvSpPr>
          <p:cNvPr id="1707" name="Google Shape;1707;p146"/>
          <p:cNvSpPr txBox="1"/>
          <p:nvPr/>
        </p:nvSpPr>
        <p:spPr>
          <a:xfrm>
            <a:off x="6034015" y="5686575"/>
            <a:ext cx="3012000" cy="2700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Pratiquer l’anglais ou les langues locales (ex.: Wolof, Dioula, Baoulé)</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Apprendre le vocabulaire professionnel ou technique</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Explorer la communication formelle vs informelle</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t/>
            </a:r>
            <a:endParaRPr sz="1800">
              <a:solidFill>
                <a:srgbClr val="092838"/>
              </a:solidFill>
              <a:latin typeface="Optimistic Text"/>
              <a:ea typeface="Optimistic Text"/>
              <a:cs typeface="Optimistic Text"/>
              <a:sym typeface="Optimistic Text"/>
            </a:endParaRPr>
          </a:p>
        </p:txBody>
      </p:sp>
      <p:sp>
        <p:nvSpPr>
          <p:cNvPr id="1708" name="Google Shape;1708;p146"/>
          <p:cNvSpPr txBox="1"/>
          <p:nvPr/>
        </p:nvSpPr>
        <p:spPr>
          <a:xfrm>
            <a:off x="10075075" y="5686575"/>
            <a:ext cx="2878500" cy="2700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Obtenir des explications simples pour des sujets complexes</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Élaborer des plans d'étude personnalisés</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Générer des questions d’entraînement</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t/>
            </a:r>
            <a:endParaRPr sz="1800">
              <a:solidFill>
                <a:srgbClr val="092838"/>
              </a:solidFill>
              <a:latin typeface="Optimistic Text"/>
              <a:ea typeface="Optimistic Text"/>
              <a:cs typeface="Optimistic Text"/>
              <a:sym typeface="Optimistic Text"/>
            </a:endParaRPr>
          </a:p>
        </p:txBody>
      </p:sp>
      <p:sp>
        <p:nvSpPr>
          <p:cNvPr id="1709" name="Google Shape;1709;p146"/>
          <p:cNvSpPr txBox="1"/>
          <p:nvPr/>
        </p:nvSpPr>
        <p:spPr>
          <a:xfrm>
            <a:off x="14178722" y="5686575"/>
            <a:ext cx="3012000" cy="2700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Résumer de longs articles ou documents</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Décomposer des politiques, contrats ou informations sur la santé</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Rechercher des achats (téléphones, logement, prêts)</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t/>
            </a:r>
            <a:endParaRPr sz="1800">
              <a:solidFill>
                <a:srgbClr val="092838"/>
              </a:solidFill>
              <a:latin typeface="Optimistic Text"/>
              <a:ea typeface="Optimistic Text"/>
              <a:cs typeface="Optimistic Text"/>
              <a:sym typeface="Optimistic Text"/>
            </a:endParaRPr>
          </a:p>
        </p:txBody>
      </p:sp>
      <p:grpSp>
        <p:nvGrpSpPr>
          <p:cNvPr id="1710" name="Google Shape;1710;p146"/>
          <p:cNvGrpSpPr/>
          <p:nvPr/>
        </p:nvGrpSpPr>
        <p:grpSpPr>
          <a:xfrm>
            <a:off x="5701795" y="5745032"/>
            <a:ext cx="178842" cy="159067"/>
            <a:chOff x="671395" y="3895621"/>
            <a:chExt cx="119228" cy="106045"/>
          </a:xfrm>
        </p:grpSpPr>
        <p:sp>
          <p:nvSpPr>
            <p:cNvPr id="1711" name="Google Shape;1711;p146"/>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712" name="Google Shape;1712;p146"/>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713" name="Google Shape;1713;p146"/>
          <p:cNvGrpSpPr/>
          <p:nvPr/>
        </p:nvGrpSpPr>
        <p:grpSpPr>
          <a:xfrm>
            <a:off x="5701795" y="6832765"/>
            <a:ext cx="178842" cy="159067"/>
            <a:chOff x="671395" y="3895621"/>
            <a:chExt cx="119228" cy="106045"/>
          </a:xfrm>
        </p:grpSpPr>
        <p:sp>
          <p:nvSpPr>
            <p:cNvPr id="1714" name="Google Shape;1714;p146"/>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715" name="Google Shape;1715;p146"/>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716" name="Google Shape;1716;p146"/>
          <p:cNvGrpSpPr/>
          <p:nvPr/>
        </p:nvGrpSpPr>
        <p:grpSpPr>
          <a:xfrm>
            <a:off x="5701795" y="7678759"/>
            <a:ext cx="178842" cy="159067"/>
            <a:chOff x="671395" y="3895621"/>
            <a:chExt cx="119228" cy="106045"/>
          </a:xfrm>
        </p:grpSpPr>
        <p:sp>
          <p:nvSpPr>
            <p:cNvPr id="1717" name="Google Shape;1717;p146"/>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718" name="Google Shape;1718;p146"/>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719" name="Google Shape;1719;p146"/>
          <p:cNvGrpSpPr/>
          <p:nvPr/>
        </p:nvGrpSpPr>
        <p:grpSpPr>
          <a:xfrm>
            <a:off x="9732166" y="5745032"/>
            <a:ext cx="178842" cy="159067"/>
            <a:chOff x="671395" y="3895621"/>
            <a:chExt cx="119228" cy="106045"/>
          </a:xfrm>
        </p:grpSpPr>
        <p:sp>
          <p:nvSpPr>
            <p:cNvPr id="1720" name="Google Shape;1720;p146"/>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721" name="Google Shape;1721;p146"/>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722" name="Google Shape;1722;p146"/>
          <p:cNvGrpSpPr/>
          <p:nvPr/>
        </p:nvGrpSpPr>
        <p:grpSpPr>
          <a:xfrm>
            <a:off x="9732166" y="6840191"/>
            <a:ext cx="178842" cy="159067"/>
            <a:chOff x="671395" y="3895621"/>
            <a:chExt cx="119228" cy="106045"/>
          </a:xfrm>
        </p:grpSpPr>
        <p:sp>
          <p:nvSpPr>
            <p:cNvPr id="1723" name="Google Shape;1723;p146"/>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724" name="Google Shape;1724;p146"/>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725" name="Google Shape;1725;p146"/>
          <p:cNvGrpSpPr/>
          <p:nvPr/>
        </p:nvGrpSpPr>
        <p:grpSpPr>
          <a:xfrm>
            <a:off x="9732166" y="7689935"/>
            <a:ext cx="178842" cy="159067"/>
            <a:chOff x="671395" y="3895621"/>
            <a:chExt cx="119228" cy="106045"/>
          </a:xfrm>
        </p:grpSpPr>
        <p:sp>
          <p:nvSpPr>
            <p:cNvPr id="1726" name="Google Shape;1726;p146"/>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727" name="Google Shape;1727;p146"/>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728" name="Google Shape;1728;p146"/>
          <p:cNvGrpSpPr/>
          <p:nvPr/>
        </p:nvGrpSpPr>
        <p:grpSpPr>
          <a:xfrm>
            <a:off x="13835814" y="5745032"/>
            <a:ext cx="178842" cy="159067"/>
            <a:chOff x="671395" y="3895621"/>
            <a:chExt cx="119228" cy="106045"/>
          </a:xfrm>
        </p:grpSpPr>
        <p:sp>
          <p:nvSpPr>
            <p:cNvPr id="1729" name="Google Shape;1729;p146"/>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730" name="Google Shape;1730;p146"/>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731" name="Google Shape;1731;p146"/>
          <p:cNvGrpSpPr/>
          <p:nvPr/>
        </p:nvGrpSpPr>
        <p:grpSpPr>
          <a:xfrm>
            <a:off x="13835814" y="6575938"/>
            <a:ext cx="178842" cy="159067"/>
            <a:chOff x="671395" y="3895621"/>
            <a:chExt cx="119228" cy="106045"/>
          </a:xfrm>
        </p:grpSpPr>
        <p:sp>
          <p:nvSpPr>
            <p:cNvPr id="1732" name="Google Shape;1732;p146"/>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733" name="Google Shape;1733;p146"/>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734" name="Google Shape;1734;p146"/>
          <p:cNvGrpSpPr/>
          <p:nvPr/>
        </p:nvGrpSpPr>
        <p:grpSpPr>
          <a:xfrm>
            <a:off x="13835814" y="7670957"/>
            <a:ext cx="178842" cy="159067"/>
            <a:chOff x="671395" y="3895621"/>
            <a:chExt cx="119228" cy="106045"/>
          </a:xfrm>
        </p:grpSpPr>
        <p:sp>
          <p:nvSpPr>
            <p:cNvPr id="1735" name="Google Shape;1735;p146"/>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736" name="Google Shape;1736;p146"/>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pic>
        <p:nvPicPr>
          <p:cNvPr id="1737" name="Google Shape;1737;p146" title="190.jpg"/>
          <p:cNvPicPr preferRelativeResize="0"/>
          <p:nvPr/>
        </p:nvPicPr>
        <p:blipFill>
          <a:blip r:embed="rId3">
            <a:alphaModFix/>
          </a:blip>
          <a:stretch>
            <a:fillRect/>
          </a:stretch>
        </p:blipFill>
        <p:spPr>
          <a:xfrm>
            <a:off x="5637325" y="3078768"/>
            <a:ext cx="3410700" cy="2273700"/>
          </a:xfrm>
          <a:prstGeom prst="roundRect">
            <a:avLst>
              <a:gd fmla="val 7699" name="adj"/>
            </a:avLst>
          </a:prstGeom>
          <a:noFill/>
          <a:ln>
            <a:noFill/>
          </a:ln>
        </p:spPr>
      </p:pic>
      <p:pic>
        <p:nvPicPr>
          <p:cNvPr id="1738" name="Google Shape;1738;p146" title="66921.jpg"/>
          <p:cNvPicPr preferRelativeResize="0"/>
          <p:nvPr/>
        </p:nvPicPr>
        <p:blipFill rotWithShape="1">
          <a:blip r:embed="rId4">
            <a:alphaModFix/>
          </a:blip>
          <a:srcRect b="0" l="0" r="10" t="0"/>
          <a:stretch/>
        </p:blipFill>
        <p:spPr>
          <a:xfrm>
            <a:off x="9729909" y="3078768"/>
            <a:ext cx="3410700" cy="2273700"/>
          </a:xfrm>
          <a:prstGeom prst="roundRect">
            <a:avLst>
              <a:gd fmla="val 7699" name="adj"/>
            </a:avLst>
          </a:prstGeom>
          <a:noFill/>
          <a:ln>
            <a:noFill/>
          </a:ln>
        </p:spPr>
      </p:pic>
      <p:pic>
        <p:nvPicPr>
          <p:cNvPr id="1739" name="Google Shape;1739;p146" title="123361.jpg"/>
          <p:cNvPicPr preferRelativeResize="0"/>
          <p:nvPr/>
        </p:nvPicPr>
        <p:blipFill rotWithShape="1">
          <a:blip r:embed="rId5">
            <a:alphaModFix/>
          </a:blip>
          <a:srcRect b="0" l="0" r="10" t="0"/>
          <a:stretch/>
        </p:blipFill>
        <p:spPr>
          <a:xfrm>
            <a:off x="13833632" y="3078768"/>
            <a:ext cx="3410700" cy="2273700"/>
          </a:xfrm>
          <a:prstGeom prst="roundRect">
            <a:avLst>
              <a:gd fmla="val 7699" name="adj"/>
            </a:avLst>
          </a:prstGeom>
          <a:noFill/>
          <a:ln>
            <a:noFill/>
          </a:ln>
        </p:spPr>
      </p:pic>
      <p:sp>
        <p:nvSpPr>
          <p:cNvPr id="1740" name="Google Shape;1740;p146"/>
          <p:cNvSpPr txBox="1"/>
          <p:nvPr>
            <p:ph idx="2" type="subTitle"/>
          </p:nvPr>
        </p:nvSpPr>
        <p:spPr>
          <a:xfrm>
            <a:off x="429768" y="429768"/>
            <a:ext cx="4928700" cy="153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000"/>
              <a:t>GÉRER L’IA</a:t>
            </a:r>
            <a:endParaRPr sz="1000">
              <a:solidFill>
                <a:schemeClr val="accent4"/>
              </a:solidFill>
            </a:endParaRPr>
          </a:p>
        </p:txBody>
      </p:sp>
      <p:sp>
        <p:nvSpPr>
          <p:cNvPr id="1741" name="Google Shape;1741;p146"/>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Comprendre l'IA dans votre vie quotidienne</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5" name="Shape 1745"/>
        <p:cNvGrpSpPr/>
        <p:nvPr/>
      </p:nvGrpSpPr>
      <p:grpSpPr>
        <a:xfrm>
          <a:off x="0" y="0"/>
          <a:ext cx="0" cy="0"/>
          <a:chOff x="0" y="0"/>
          <a:chExt cx="0" cy="0"/>
        </a:xfrm>
      </p:grpSpPr>
      <p:sp>
        <p:nvSpPr>
          <p:cNvPr id="1746" name="Google Shape;1746;p147"/>
          <p:cNvSpPr txBox="1"/>
          <p:nvPr>
            <p:ph type="ctrTitle"/>
          </p:nvPr>
        </p:nvSpPr>
        <p:spPr>
          <a:xfrm>
            <a:off x="1527048" y="4207788"/>
            <a:ext cx="11964900" cy="17190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Comment utiliser l’IA de Meta directement sur WhatsApp</a:t>
            </a:r>
            <a:endParaRPr/>
          </a:p>
        </p:txBody>
      </p:sp>
      <p:sp>
        <p:nvSpPr>
          <p:cNvPr id="1747" name="Google Shape;1747;p147"/>
          <p:cNvSpPr txBox="1"/>
          <p:nvPr>
            <p:ph idx="4294967295" type="subTitle"/>
          </p:nvPr>
        </p:nvSpPr>
        <p:spPr>
          <a:xfrm>
            <a:off x="1527040" y="2867037"/>
            <a:ext cx="11964900" cy="3474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accent5"/>
              </a:buClr>
              <a:buSzPts val="1100"/>
              <a:buFont typeface="Arial"/>
              <a:buNone/>
            </a:pPr>
            <a:r>
              <a:rPr b="0" lang="en">
                <a:solidFill>
                  <a:schemeClr val="accent4"/>
                </a:solidFill>
              </a:rPr>
              <a:t>ACTIVITÉ</a:t>
            </a:r>
            <a:endParaRPr b="0">
              <a:solidFill>
                <a:schemeClr val="accent4"/>
              </a:solidFill>
            </a:endParaRPr>
          </a:p>
        </p:txBody>
      </p:sp>
      <p:pic>
        <p:nvPicPr>
          <p:cNvPr id="1748" name="Google Shape;1748;p147"/>
          <p:cNvPicPr preferRelativeResize="0"/>
          <p:nvPr/>
        </p:nvPicPr>
        <p:blipFill>
          <a:blip r:embed="rId3">
            <a:alphaModFix/>
          </a:blip>
          <a:stretch>
            <a:fillRect/>
          </a:stretch>
        </p:blipFill>
        <p:spPr>
          <a:xfrm>
            <a:off x="1527040" y="8462982"/>
            <a:ext cx="1647825" cy="10001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6" name="Shape 966"/>
        <p:cNvGrpSpPr/>
        <p:nvPr/>
      </p:nvGrpSpPr>
      <p:grpSpPr>
        <a:xfrm>
          <a:off x="0" y="0"/>
          <a:ext cx="0" cy="0"/>
          <a:chOff x="0" y="0"/>
          <a:chExt cx="0" cy="0"/>
        </a:xfrm>
      </p:grpSpPr>
      <p:sp>
        <p:nvSpPr>
          <p:cNvPr id="967" name="Google Shape;967;p112"/>
          <p:cNvSpPr/>
          <p:nvPr/>
        </p:nvSpPr>
        <p:spPr>
          <a:xfrm>
            <a:off x="6100050" y="1473275"/>
            <a:ext cx="11392500" cy="8013600"/>
          </a:xfrm>
          <a:prstGeom prst="roundRect">
            <a:avLst>
              <a:gd fmla="val 4862" name="adj"/>
            </a:avLst>
          </a:prstGeom>
          <a:solidFill>
            <a:schemeClr val="accent4"/>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968" name="Google Shape;968;p112"/>
          <p:cNvSpPr txBox="1"/>
          <p:nvPr>
            <p:ph type="title"/>
          </p:nvPr>
        </p:nvSpPr>
        <p:spPr>
          <a:xfrm>
            <a:off x="777250" y="2532900"/>
            <a:ext cx="4928700" cy="4024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L’IA fait déjà partie de</a:t>
            </a:r>
            <a:endParaRPr/>
          </a:p>
          <a:p>
            <a:pPr indent="0" lvl="0" marL="0" rtl="0" algn="l">
              <a:spcBef>
                <a:spcPts val="0"/>
              </a:spcBef>
              <a:spcAft>
                <a:spcPts val="0"/>
              </a:spcAft>
              <a:buNone/>
            </a:pPr>
            <a:r>
              <a:rPr lang="en"/>
              <a:t>votre vie quotidienne</a:t>
            </a:r>
            <a:endParaRPr/>
          </a:p>
        </p:txBody>
      </p:sp>
      <p:sp>
        <p:nvSpPr>
          <p:cNvPr id="969" name="Google Shape;969;p112"/>
          <p:cNvSpPr txBox="1"/>
          <p:nvPr>
            <p:ph idx="2" type="subTitle"/>
          </p:nvPr>
        </p:nvSpPr>
        <p:spPr>
          <a:xfrm>
            <a:off x="429768" y="429768"/>
            <a:ext cx="49287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000"/>
              <a:t>INTRODUCTION</a:t>
            </a:r>
            <a:endParaRPr sz="1000"/>
          </a:p>
        </p:txBody>
      </p:sp>
      <p:sp>
        <p:nvSpPr>
          <p:cNvPr id="970" name="Google Shape;970;p112"/>
          <p:cNvSpPr/>
          <p:nvPr/>
        </p:nvSpPr>
        <p:spPr>
          <a:xfrm>
            <a:off x="6507900" y="1818875"/>
            <a:ext cx="3406200" cy="2899500"/>
          </a:xfrm>
          <a:prstGeom prst="roundRect">
            <a:avLst>
              <a:gd fmla="val 9943" name="adj"/>
            </a:avLst>
          </a:prstGeom>
          <a:solidFill>
            <a:schemeClr val="accent6"/>
          </a:solidFill>
          <a:ln>
            <a:noFill/>
          </a:ln>
        </p:spPr>
        <p:txBody>
          <a:bodyPr anchorCtr="0" anchor="ctr" bIns="128000" lIns="128000" spcFirstLastPara="1" rIns="128000" wrap="square" tIns="128000">
            <a:noAutofit/>
          </a:bodyPr>
          <a:lstStyle/>
          <a:p>
            <a:pPr indent="0" lvl="0" marL="0" rtl="0" algn="ctr">
              <a:spcBef>
                <a:spcPts val="0"/>
              </a:spcBef>
              <a:spcAft>
                <a:spcPts val="0"/>
              </a:spcAft>
              <a:buNone/>
            </a:pPr>
            <a:r>
              <a:t/>
            </a:r>
            <a:endParaRPr sz="1960"/>
          </a:p>
        </p:txBody>
      </p:sp>
      <p:sp>
        <p:nvSpPr>
          <p:cNvPr id="971" name="Google Shape;971;p112"/>
          <p:cNvSpPr txBox="1"/>
          <p:nvPr/>
        </p:nvSpPr>
        <p:spPr>
          <a:xfrm>
            <a:off x="7218455" y="2707293"/>
            <a:ext cx="1985100" cy="1122300"/>
          </a:xfrm>
          <a:prstGeom prst="rect">
            <a:avLst/>
          </a:prstGeom>
          <a:noFill/>
          <a:ln>
            <a:noFill/>
          </a:ln>
        </p:spPr>
        <p:txBody>
          <a:bodyPr anchorCtr="0" anchor="t" bIns="0" lIns="0" spcFirstLastPara="1" rIns="0" wrap="square" tIns="13850">
            <a:spAutoFit/>
          </a:bodyPr>
          <a:lstStyle/>
          <a:p>
            <a:pPr indent="0" lvl="0" marL="13833" rtl="0" algn="ctr">
              <a:lnSpc>
                <a:spcPct val="100000"/>
              </a:lnSpc>
              <a:spcBef>
                <a:spcPts val="0"/>
              </a:spcBef>
              <a:spcAft>
                <a:spcPts val="0"/>
              </a:spcAft>
              <a:buNone/>
            </a:pPr>
            <a:r>
              <a:rPr b="1" lang="en" sz="3600">
                <a:solidFill>
                  <a:schemeClr val="accent3"/>
                </a:solidFill>
                <a:latin typeface="Optimistic Text"/>
                <a:ea typeface="Optimistic Text"/>
                <a:cs typeface="Optimistic Text"/>
                <a:sym typeface="Optimistic Text"/>
              </a:rPr>
              <a:t>L’IA au travail</a:t>
            </a:r>
            <a:endParaRPr b="1" sz="3600">
              <a:solidFill>
                <a:schemeClr val="accent3"/>
              </a:solidFill>
              <a:latin typeface="Optimistic Text"/>
              <a:ea typeface="Optimistic Text"/>
              <a:cs typeface="Optimistic Text"/>
              <a:sym typeface="Optimistic Text"/>
            </a:endParaRPr>
          </a:p>
        </p:txBody>
      </p:sp>
      <p:sp>
        <p:nvSpPr>
          <p:cNvPr id="972" name="Google Shape;972;p112"/>
          <p:cNvSpPr txBox="1"/>
          <p:nvPr/>
        </p:nvSpPr>
        <p:spPr>
          <a:xfrm>
            <a:off x="10184775" y="4866025"/>
            <a:ext cx="3406200" cy="450000"/>
          </a:xfrm>
          <a:prstGeom prst="rect">
            <a:avLst/>
          </a:prstGeom>
          <a:noFill/>
          <a:ln>
            <a:noFill/>
          </a:ln>
        </p:spPr>
        <p:txBody>
          <a:bodyPr anchorCtr="0" anchor="t" bIns="0" lIns="0" spcFirstLastPara="1" rIns="0" wrap="square" tIns="13850">
            <a:spAutoFit/>
          </a:bodyPr>
          <a:lstStyle/>
          <a:p>
            <a:pPr indent="0" lvl="0" marL="13833" rtl="0" algn="l">
              <a:spcBef>
                <a:spcPts val="38"/>
              </a:spcBef>
              <a:spcAft>
                <a:spcPts val="0"/>
              </a:spcAft>
              <a:buNone/>
            </a:pPr>
            <a:r>
              <a:rPr lang="en">
                <a:solidFill>
                  <a:srgbClr val="092838"/>
                </a:solidFill>
                <a:latin typeface="Optimistic Text"/>
                <a:ea typeface="Optimistic Text"/>
                <a:cs typeface="Optimistic Text"/>
                <a:sym typeface="Optimistic Text"/>
              </a:rPr>
              <a:t>Application de Banque Mobile</a:t>
            </a:r>
            <a:endParaRPr>
              <a:solidFill>
                <a:srgbClr val="092838"/>
              </a:solidFill>
              <a:latin typeface="Optimistic Text"/>
              <a:ea typeface="Optimistic Text"/>
              <a:cs typeface="Optimistic Text"/>
              <a:sym typeface="Optimistic Text"/>
            </a:endParaRPr>
          </a:p>
          <a:p>
            <a:pPr indent="0" lvl="0" marL="13833" rtl="0" algn="l">
              <a:spcBef>
                <a:spcPts val="38"/>
              </a:spcBef>
              <a:spcAft>
                <a:spcPts val="0"/>
              </a:spcAft>
              <a:buNone/>
            </a:pPr>
            <a:r>
              <a:rPr lang="en">
                <a:solidFill>
                  <a:srgbClr val="092838"/>
                </a:solidFill>
                <a:latin typeface="Optimistic Text"/>
                <a:ea typeface="Optimistic Text"/>
                <a:cs typeface="Optimistic Text"/>
                <a:sym typeface="Optimistic Text"/>
              </a:rPr>
              <a:t>Détection de la fraude bancaire</a:t>
            </a:r>
            <a:endParaRPr>
              <a:solidFill>
                <a:srgbClr val="092838"/>
              </a:solidFill>
              <a:latin typeface="Optimistic Text"/>
              <a:ea typeface="Optimistic Text"/>
              <a:cs typeface="Optimistic Text"/>
              <a:sym typeface="Optimistic Text"/>
            </a:endParaRPr>
          </a:p>
        </p:txBody>
      </p:sp>
      <p:sp>
        <p:nvSpPr>
          <p:cNvPr id="973" name="Google Shape;973;p112"/>
          <p:cNvSpPr txBox="1"/>
          <p:nvPr/>
        </p:nvSpPr>
        <p:spPr>
          <a:xfrm>
            <a:off x="13785450" y="4883025"/>
            <a:ext cx="3405900" cy="450000"/>
          </a:xfrm>
          <a:prstGeom prst="rect">
            <a:avLst/>
          </a:prstGeom>
          <a:noFill/>
          <a:ln>
            <a:noFill/>
          </a:ln>
        </p:spPr>
        <p:txBody>
          <a:bodyPr anchorCtr="0" anchor="t" bIns="0" lIns="0" spcFirstLastPara="1" rIns="0" wrap="square" tIns="13850">
            <a:spAutoFit/>
          </a:bodyPr>
          <a:lstStyle/>
          <a:p>
            <a:pPr indent="0" lvl="0" marL="13833" rtl="0" algn="l">
              <a:spcBef>
                <a:spcPts val="38"/>
              </a:spcBef>
              <a:spcAft>
                <a:spcPts val="0"/>
              </a:spcAft>
              <a:buNone/>
            </a:pPr>
            <a:r>
              <a:rPr lang="en">
                <a:solidFill>
                  <a:srgbClr val="092838"/>
                </a:solidFill>
                <a:latin typeface="Optimistic Text"/>
                <a:ea typeface="Optimistic Text"/>
                <a:cs typeface="Optimistic Text"/>
                <a:sym typeface="Optimistic Text"/>
              </a:rPr>
              <a:t>Google Maps pour la Navigation</a:t>
            </a:r>
            <a:endParaRPr>
              <a:solidFill>
                <a:srgbClr val="092838"/>
              </a:solidFill>
              <a:latin typeface="Optimistic Text"/>
              <a:ea typeface="Optimistic Text"/>
              <a:cs typeface="Optimistic Text"/>
              <a:sym typeface="Optimistic Text"/>
            </a:endParaRPr>
          </a:p>
          <a:p>
            <a:pPr indent="0" lvl="0" marL="13833" rtl="0" algn="l">
              <a:spcBef>
                <a:spcPts val="38"/>
              </a:spcBef>
              <a:spcAft>
                <a:spcPts val="0"/>
              </a:spcAft>
              <a:buNone/>
            </a:pPr>
            <a:r>
              <a:rPr lang="en">
                <a:solidFill>
                  <a:srgbClr val="092838"/>
                </a:solidFill>
                <a:latin typeface="Optimistic Text"/>
                <a:ea typeface="Optimistic Text"/>
                <a:cs typeface="Optimistic Text"/>
                <a:sym typeface="Optimistic Text"/>
              </a:rPr>
              <a:t>Prévisions de trafic et itinéraires</a:t>
            </a:r>
            <a:endParaRPr>
              <a:solidFill>
                <a:srgbClr val="092838"/>
              </a:solidFill>
              <a:latin typeface="Optimistic Text"/>
              <a:ea typeface="Optimistic Text"/>
              <a:cs typeface="Optimistic Text"/>
              <a:sym typeface="Optimistic Text"/>
            </a:endParaRPr>
          </a:p>
        </p:txBody>
      </p:sp>
      <p:pic>
        <p:nvPicPr>
          <p:cNvPr id="974" name="Google Shape;974;p112" title="Bank Transfer.jpg"/>
          <p:cNvPicPr preferRelativeResize="0"/>
          <p:nvPr/>
        </p:nvPicPr>
        <p:blipFill rotWithShape="1">
          <a:blip r:embed="rId3">
            <a:alphaModFix/>
          </a:blip>
          <a:srcRect b="3568" l="20124" r="20142" t="0"/>
          <a:stretch/>
        </p:blipFill>
        <p:spPr>
          <a:xfrm>
            <a:off x="10108575" y="1818774"/>
            <a:ext cx="3406200" cy="2899500"/>
          </a:xfrm>
          <a:prstGeom prst="roundRect">
            <a:avLst>
              <a:gd fmla="val 7143" name="adj"/>
            </a:avLst>
          </a:prstGeom>
          <a:noFill/>
          <a:ln>
            <a:noFill/>
          </a:ln>
        </p:spPr>
      </p:pic>
      <p:pic>
        <p:nvPicPr>
          <p:cNvPr id="975" name="Google Shape;975;p112" title="Google Maps.jpg"/>
          <p:cNvPicPr preferRelativeResize="0"/>
          <p:nvPr/>
        </p:nvPicPr>
        <p:blipFill rotWithShape="1">
          <a:blip r:embed="rId4">
            <a:alphaModFix/>
          </a:blip>
          <a:srcRect b="0" l="15898" r="15898" t="0"/>
          <a:stretch/>
        </p:blipFill>
        <p:spPr>
          <a:xfrm>
            <a:off x="13709250" y="1818774"/>
            <a:ext cx="3406200" cy="2899500"/>
          </a:xfrm>
          <a:prstGeom prst="roundRect">
            <a:avLst>
              <a:gd fmla="val 7505" name="adj"/>
            </a:avLst>
          </a:prstGeom>
          <a:noFill/>
          <a:ln>
            <a:noFill/>
          </a:ln>
        </p:spPr>
      </p:pic>
      <p:pic>
        <p:nvPicPr>
          <p:cNvPr id="976" name="Google Shape;976;p112" title="WhatsApp VNote.jpg"/>
          <p:cNvPicPr preferRelativeResize="0"/>
          <p:nvPr/>
        </p:nvPicPr>
        <p:blipFill rotWithShape="1">
          <a:blip r:embed="rId5">
            <a:alphaModFix/>
          </a:blip>
          <a:srcRect b="0" l="10852" r="10852" t="0"/>
          <a:stretch/>
        </p:blipFill>
        <p:spPr>
          <a:xfrm>
            <a:off x="6507900" y="5667366"/>
            <a:ext cx="3406200" cy="2899500"/>
          </a:xfrm>
          <a:prstGeom prst="roundRect">
            <a:avLst>
              <a:gd fmla="val 10273" name="adj"/>
            </a:avLst>
          </a:prstGeom>
          <a:noFill/>
          <a:ln>
            <a:noFill/>
          </a:ln>
        </p:spPr>
      </p:pic>
      <p:pic>
        <p:nvPicPr>
          <p:cNvPr id="977" name="Google Shape;977;p112" title="Instagram feed.jpg"/>
          <p:cNvPicPr preferRelativeResize="0"/>
          <p:nvPr/>
        </p:nvPicPr>
        <p:blipFill rotWithShape="1">
          <a:blip r:embed="rId6">
            <a:alphaModFix/>
          </a:blip>
          <a:srcRect b="0" l="11914" r="11907" t="0"/>
          <a:stretch/>
        </p:blipFill>
        <p:spPr>
          <a:xfrm>
            <a:off x="10108575" y="5667366"/>
            <a:ext cx="3406200" cy="2899500"/>
          </a:xfrm>
          <a:prstGeom prst="roundRect">
            <a:avLst>
              <a:gd fmla="val 10074" name="adj"/>
            </a:avLst>
          </a:prstGeom>
          <a:noFill/>
          <a:ln>
            <a:noFill/>
          </a:ln>
        </p:spPr>
      </p:pic>
      <p:pic>
        <p:nvPicPr>
          <p:cNvPr id="978" name="Google Shape;978;p112" title="Online Shopping.jpg"/>
          <p:cNvPicPr preferRelativeResize="0"/>
          <p:nvPr/>
        </p:nvPicPr>
        <p:blipFill rotWithShape="1">
          <a:blip r:embed="rId7">
            <a:alphaModFix/>
          </a:blip>
          <a:srcRect b="0" l="10790" r="10797" t="0"/>
          <a:stretch/>
        </p:blipFill>
        <p:spPr>
          <a:xfrm>
            <a:off x="13709250" y="5667366"/>
            <a:ext cx="3406200" cy="2899500"/>
          </a:xfrm>
          <a:prstGeom prst="roundRect">
            <a:avLst>
              <a:gd fmla="val 9081" name="adj"/>
            </a:avLst>
          </a:prstGeom>
          <a:noFill/>
          <a:ln>
            <a:noFill/>
          </a:ln>
        </p:spPr>
      </p:pic>
      <p:sp>
        <p:nvSpPr>
          <p:cNvPr id="979" name="Google Shape;979;p112"/>
          <p:cNvSpPr txBox="1"/>
          <p:nvPr/>
        </p:nvSpPr>
        <p:spPr>
          <a:xfrm>
            <a:off x="10184687" y="8748550"/>
            <a:ext cx="3406200" cy="450000"/>
          </a:xfrm>
          <a:prstGeom prst="rect">
            <a:avLst/>
          </a:prstGeom>
          <a:noFill/>
          <a:ln>
            <a:noFill/>
          </a:ln>
        </p:spPr>
        <p:txBody>
          <a:bodyPr anchorCtr="0" anchor="t" bIns="0" lIns="0" spcFirstLastPara="1" rIns="0" wrap="square" tIns="13850">
            <a:spAutoFit/>
          </a:bodyPr>
          <a:lstStyle/>
          <a:p>
            <a:pPr indent="0" lvl="0" marL="13833" rtl="0" algn="l">
              <a:spcBef>
                <a:spcPts val="38"/>
              </a:spcBef>
              <a:spcAft>
                <a:spcPts val="0"/>
              </a:spcAft>
              <a:buNone/>
            </a:pPr>
            <a:r>
              <a:rPr lang="en">
                <a:solidFill>
                  <a:srgbClr val="092838"/>
                </a:solidFill>
                <a:latin typeface="Optimistic Text"/>
                <a:ea typeface="Optimistic Text"/>
                <a:cs typeface="Optimistic Text"/>
                <a:sym typeface="Optimistic Text"/>
              </a:rPr>
              <a:t>Fil d’Actualité Facebook/Instagram</a:t>
            </a:r>
            <a:endParaRPr>
              <a:solidFill>
                <a:srgbClr val="092838"/>
              </a:solidFill>
              <a:latin typeface="Optimistic Text"/>
              <a:ea typeface="Optimistic Text"/>
              <a:cs typeface="Optimistic Text"/>
              <a:sym typeface="Optimistic Text"/>
            </a:endParaRPr>
          </a:p>
          <a:p>
            <a:pPr indent="0" lvl="0" marL="13833" rtl="0" algn="l">
              <a:spcBef>
                <a:spcPts val="38"/>
              </a:spcBef>
              <a:spcAft>
                <a:spcPts val="0"/>
              </a:spcAft>
              <a:buNone/>
            </a:pPr>
            <a:r>
              <a:rPr lang="en">
                <a:solidFill>
                  <a:srgbClr val="092838"/>
                </a:solidFill>
                <a:latin typeface="Optimistic Text"/>
                <a:ea typeface="Optimistic Text"/>
                <a:cs typeface="Optimistic Text"/>
                <a:sym typeface="Optimistic Text"/>
              </a:rPr>
              <a:t>Flux de contenu personnalisé</a:t>
            </a:r>
            <a:endParaRPr>
              <a:solidFill>
                <a:srgbClr val="092838"/>
              </a:solidFill>
              <a:latin typeface="Optimistic Text"/>
              <a:ea typeface="Optimistic Text"/>
              <a:cs typeface="Optimistic Text"/>
              <a:sym typeface="Optimistic Text"/>
            </a:endParaRPr>
          </a:p>
        </p:txBody>
      </p:sp>
      <p:sp>
        <p:nvSpPr>
          <p:cNvPr id="980" name="Google Shape;980;p112"/>
          <p:cNvSpPr txBox="1"/>
          <p:nvPr/>
        </p:nvSpPr>
        <p:spPr>
          <a:xfrm>
            <a:off x="13785450" y="8741975"/>
            <a:ext cx="3405900" cy="450000"/>
          </a:xfrm>
          <a:prstGeom prst="rect">
            <a:avLst/>
          </a:prstGeom>
          <a:noFill/>
          <a:ln>
            <a:noFill/>
          </a:ln>
        </p:spPr>
        <p:txBody>
          <a:bodyPr anchorCtr="0" anchor="t" bIns="0" lIns="0" spcFirstLastPara="1" rIns="0" wrap="square" tIns="13850">
            <a:spAutoFit/>
          </a:bodyPr>
          <a:lstStyle/>
          <a:p>
            <a:pPr indent="0" lvl="0" marL="0" rtl="0" algn="l">
              <a:spcBef>
                <a:spcPts val="38"/>
              </a:spcBef>
              <a:spcAft>
                <a:spcPts val="0"/>
              </a:spcAft>
              <a:buNone/>
            </a:pPr>
            <a:r>
              <a:rPr lang="en">
                <a:solidFill>
                  <a:srgbClr val="092838"/>
                </a:solidFill>
                <a:latin typeface="Optimistic Text"/>
                <a:ea typeface="Optimistic Text"/>
                <a:cs typeface="Optimistic Text"/>
                <a:sym typeface="Optimistic Text"/>
              </a:rPr>
              <a:t>Achats en Ligne</a:t>
            </a:r>
            <a:endParaRPr>
              <a:solidFill>
                <a:srgbClr val="092838"/>
              </a:solidFill>
              <a:latin typeface="Optimistic Text"/>
              <a:ea typeface="Optimistic Text"/>
              <a:cs typeface="Optimistic Text"/>
              <a:sym typeface="Optimistic Text"/>
            </a:endParaRPr>
          </a:p>
          <a:p>
            <a:pPr indent="0" lvl="0" marL="0" rtl="0" algn="l">
              <a:spcBef>
                <a:spcPts val="38"/>
              </a:spcBef>
              <a:spcAft>
                <a:spcPts val="0"/>
              </a:spcAft>
              <a:buNone/>
            </a:pPr>
            <a:r>
              <a:rPr lang="en">
                <a:solidFill>
                  <a:srgbClr val="092838"/>
                </a:solidFill>
                <a:latin typeface="Optimistic Text"/>
                <a:ea typeface="Optimistic Text"/>
                <a:cs typeface="Optimistic Text"/>
                <a:sym typeface="Optimistic Text"/>
              </a:rPr>
              <a:t>Recommandations de produits</a:t>
            </a:r>
            <a:endParaRPr>
              <a:solidFill>
                <a:srgbClr val="092838"/>
              </a:solidFill>
              <a:latin typeface="Optimistic Text"/>
              <a:ea typeface="Optimistic Text"/>
              <a:cs typeface="Optimistic Text"/>
              <a:sym typeface="Optimistic Text"/>
            </a:endParaRPr>
          </a:p>
        </p:txBody>
      </p:sp>
      <p:sp>
        <p:nvSpPr>
          <p:cNvPr id="981" name="Google Shape;981;p112"/>
          <p:cNvSpPr txBox="1"/>
          <p:nvPr/>
        </p:nvSpPr>
        <p:spPr>
          <a:xfrm>
            <a:off x="6584102" y="8748550"/>
            <a:ext cx="3405900" cy="450000"/>
          </a:xfrm>
          <a:prstGeom prst="rect">
            <a:avLst/>
          </a:prstGeom>
          <a:noFill/>
          <a:ln>
            <a:noFill/>
          </a:ln>
        </p:spPr>
        <p:txBody>
          <a:bodyPr anchorCtr="0" anchor="t" bIns="0" lIns="0" spcFirstLastPara="1" rIns="0" wrap="square" tIns="13850">
            <a:spAutoFit/>
          </a:bodyPr>
          <a:lstStyle/>
          <a:p>
            <a:pPr indent="0" lvl="0" marL="13833" rtl="0" algn="l">
              <a:spcBef>
                <a:spcPts val="38"/>
              </a:spcBef>
              <a:spcAft>
                <a:spcPts val="0"/>
              </a:spcAft>
              <a:buNone/>
            </a:pPr>
            <a:r>
              <a:rPr lang="en">
                <a:solidFill>
                  <a:srgbClr val="092838"/>
                </a:solidFill>
                <a:latin typeface="Optimistic Text"/>
                <a:ea typeface="Optimistic Text"/>
                <a:cs typeface="Optimistic Text"/>
                <a:sym typeface="Optimistic Text"/>
              </a:rPr>
              <a:t>Messages Vocaux WhatsApp</a:t>
            </a:r>
            <a:endParaRPr>
              <a:solidFill>
                <a:srgbClr val="092838"/>
              </a:solidFill>
              <a:latin typeface="Optimistic Text"/>
              <a:ea typeface="Optimistic Text"/>
              <a:cs typeface="Optimistic Text"/>
              <a:sym typeface="Optimistic Text"/>
            </a:endParaRPr>
          </a:p>
          <a:p>
            <a:pPr indent="0" lvl="0" marL="13833" rtl="0" algn="l">
              <a:spcBef>
                <a:spcPts val="38"/>
              </a:spcBef>
              <a:spcAft>
                <a:spcPts val="0"/>
              </a:spcAft>
              <a:buNone/>
            </a:pPr>
            <a:r>
              <a:rPr lang="en">
                <a:solidFill>
                  <a:srgbClr val="092838"/>
                </a:solidFill>
                <a:latin typeface="Optimistic Text"/>
                <a:ea typeface="Optimistic Text"/>
                <a:cs typeface="Optimistic Text"/>
                <a:sym typeface="Optimistic Text"/>
              </a:rPr>
              <a:t>Transcription vocale</a:t>
            </a:r>
            <a:endParaRPr>
              <a:solidFill>
                <a:srgbClr val="092838"/>
              </a:solidFill>
              <a:latin typeface="Optimistic Text"/>
              <a:ea typeface="Optimistic Text"/>
              <a:cs typeface="Optimistic Text"/>
              <a:sym typeface="Optimistic Text"/>
            </a:endParaRPr>
          </a:p>
        </p:txBody>
      </p:sp>
      <p:sp>
        <p:nvSpPr>
          <p:cNvPr id="982" name="Google Shape;982;p112"/>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Comprendre l'IA dans votre vie quotidienne</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2" name="Shape 1752"/>
        <p:cNvGrpSpPr/>
        <p:nvPr/>
      </p:nvGrpSpPr>
      <p:grpSpPr>
        <a:xfrm>
          <a:off x="0" y="0"/>
          <a:ext cx="0" cy="0"/>
          <a:chOff x="0" y="0"/>
          <a:chExt cx="0" cy="0"/>
        </a:xfrm>
      </p:grpSpPr>
      <p:sp>
        <p:nvSpPr>
          <p:cNvPr id="1753" name="Google Shape;1753;p148"/>
          <p:cNvSpPr txBox="1"/>
          <p:nvPr>
            <p:ph type="title"/>
          </p:nvPr>
        </p:nvSpPr>
        <p:spPr>
          <a:xfrm>
            <a:off x="777248" y="1570201"/>
            <a:ext cx="10863600" cy="2569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Vous pouvez utiliser l’IA de Meta directement sur votre WhatsApp pour apprendre de nouveaux sujets, obtenir des réponses rapides et recevoir des suggestions.</a:t>
            </a:r>
            <a:endParaRPr sz="3600">
              <a:solidFill>
                <a:schemeClr val="accent4"/>
              </a:solidFill>
            </a:endParaRPr>
          </a:p>
        </p:txBody>
      </p:sp>
      <p:sp>
        <p:nvSpPr>
          <p:cNvPr id="1754" name="Google Shape;1754;p148"/>
          <p:cNvSpPr txBox="1"/>
          <p:nvPr>
            <p:ph idx="1" type="body"/>
          </p:nvPr>
        </p:nvSpPr>
        <p:spPr>
          <a:xfrm>
            <a:off x="777250" y="4492150"/>
            <a:ext cx="8639700" cy="12264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1" lang="en">
                <a:solidFill>
                  <a:schemeClr val="accent6"/>
                </a:solidFill>
              </a:rPr>
              <a:t>Exemple de Prompt:</a:t>
            </a:r>
            <a:endParaRPr b="1">
              <a:solidFill>
                <a:schemeClr val="accent6"/>
              </a:solidFill>
            </a:endParaRPr>
          </a:p>
          <a:p>
            <a:pPr indent="0" lvl="0" marL="0" rtl="0" algn="l">
              <a:spcBef>
                <a:spcPts val="1000"/>
              </a:spcBef>
              <a:spcAft>
                <a:spcPts val="0"/>
              </a:spcAft>
              <a:buNone/>
            </a:pPr>
            <a:r>
              <a:rPr lang="en"/>
              <a:t>Suggère des activités amusantes à faire avec mes enfants ce week-end.</a:t>
            </a:r>
            <a:endParaRPr/>
          </a:p>
          <a:p>
            <a:pPr indent="0" lvl="0" marL="0" rtl="0" algn="l">
              <a:spcBef>
                <a:spcPts val="1000"/>
              </a:spcBef>
              <a:spcAft>
                <a:spcPts val="1000"/>
              </a:spcAft>
              <a:buNone/>
            </a:pPr>
            <a:r>
              <a:t/>
            </a:r>
            <a:endParaRPr/>
          </a:p>
        </p:txBody>
      </p:sp>
      <p:sp>
        <p:nvSpPr>
          <p:cNvPr id="1755" name="Google Shape;1755;p148"/>
          <p:cNvSpPr txBox="1"/>
          <p:nvPr>
            <p:ph idx="1" type="body"/>
          </p:nvPr>
        </p:nvSpPr>
        <p:spPr>
          <a:xfrm>
            <a:off x="777246" y="5596401"/>
            <a:ext cx="2980500" cy="277200"/>
          </a:xfrm>
          <a:prstGeom prst="rect">
            <a:avLst/>
          </a:prstGeom>
        </p:spPr>
        <p:txBody>
          <a:bodyPr anchorCtr="0" anchor="t" bIns="0" lIns="0" spcFirstLastPara="1" rIns="0" wrap="square" tIns="0">
            <a:spAutoFit/>
          </a:bodyPr>
          <a:lstStyle/>
          <a:p>
            <a:pPr indent="0" lvl="0" marL="0" rtl="0" algn="l">
              <a:spcBef>
                <a:spcPts val="0"/>
              </a:spcBef>
              <a:spcAft>
                <a:spcPts val="1000"/>
              </a:spcAft>
              <a:buNone/>
            </a:pPr>
            <a:r>
              <a:rPr b="1" lang="en">
                <a:solidFill>
                  <a:schemeClr val="accent6"/>
                </a:solidFill>
              </a:rPr>
              <a:t>Prochaines Étapes</a:t>
            </a:r>
            <a:endParaRPr/>
          </a:p>
        </p:txBody>
      </p:sp>
      <p:sp>
        <p:nvSpPr>
          <p:cNvPr id="1756" name="Google Shape;1756;p148"/>
          <p:cNvSpPr/>
          <p:nvPr/>
        </p:nvSpPr>
        <p:spPr>
          <a:xfrm>
            <a:off x="790575" y="6098076"/>
            <a:ext cx="4928700" cy="943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757" name="Google Shape;1757;p148"/>
          <p:cNvSpPr/>
          <p:nvPr/>
        </p:nvSpPr>
        <p:spPr>
          <a:xfrm>
            <a:off x="790575" y="6098078"/>
            <a:ext cx="39300" cy="9432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758" name="Google Shape;1758;p148"/>
          <p:cNvSpPr txBox="1"/>
          <p:nvPr>
            <p:ph idx="1" type="body"/>
          </p:nvPr>
        </p:nvSpPr>
        <p:spPr>
          <a:xfrm>
            <a:off x="1538300" y="6306146"/>
            <a:ext cx="3714900" cy="5541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dk1"/>
                </a:solidFill>
              </a:rPr>
              <a:t>Ouvrez WhatsApp sur votre téléphone</a:t>
            </a:r>
            <a:endParaRPr>
              <a:solidFill>
                <a:schemeClr val="dk1"/>
              </a:solidFill>
            </a:endParaRPr>
          </a:p>
        </p:txBody>
      </p:sp>
      <p:sp>
        <p:nvSpPr>
          <p:cNvPr id="1759" name="Google Shape;1759;p148"/>
          <p:cNvSpPr/>
          <p:nvPr/>
        </p:nvSpPr>
        <p:spPr>
          <a:xfrm>
            <a:off x="6082450" y="6098076"/>
            <a:ext cx="4928700" cy="943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760" name="Google Shape;1760;p148"/>
          <p:cNvSpPr/>
          <p:nvPr/>
        </p:nvSpPr>
        <p:spPr>
          <a:xfrm>
            <a:off x="6082448" y="6098078"/>
            <a:ext cx="39300" cy="9432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761" name="Google Shape;1761;p148"/>
          <p:cNvSpPr txBox="1"/>
          <p:nvPr>
            <p:ph idx="1" type="body"/>
          </p:nvPr>
        </p:nvSpPr>
        <p:spPr>
          <a:xfrm>
            <a:off x="6830175" y="6293832"/>
            <a:ext cx="3985500" cy="5541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dk1"/>
                </a:solidFill>
              </a:rPr>
              <a:t>Recherchez Meta AI dans vos contacts</a:t>
            </a:r>
            <a:endParaRPr>
              <a:solidFill>
                <a:schemeClr val="dk1"/>
              </a:solidFill>
            </a:endParaRPr>
          </a:p>
        </p:txBody>
      </p:sp>
      <p:sp>
        <p:nvSpPr>
          <p:cNvPr id="1762" name="Google Shape;1762;p148"/>
          <p:cNvSpPr/>
          <p:nvPr/>
        </p:nvSpPr>
        <p:spPr>
          <a:xfrm>
            <a:off x="790575" y="7148776"/>
            <a:ext cx="4928700" cy="943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763" name="Google Shape;1763;p148"/>
          <p:cNvSpPr/>
          <p:nvPr/>
        </p:nvSpPr>
        <p:spPr>
          <a:xfrm>
            <a:off x="790575" y="7148790"/>
            <a:ext cx="39300" cy="9432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764" name="Google Shape;1764;p148"/>
          <p:cNvSpPr txBox="1"/>
          <p:nvPr>
            <p:ph idx="1" type="body"/>
          </p:nvPr>
        </p:nvSpPr>
        <p:spPr>
          <a:xfrm>
            <a:off x="1538300" y="7343326"/>
            <a:ext cx="3985500" cy="5541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dk1"/>
                </a:solidFill>
              </a:rPr>
              <a:t>Ouvrez la conversation et saisissez votre prompt</a:t>
            </a:r>
            <a:endParaRPr>
              <a:solidFill>
                <a:schemeClr val="dk1"/>
              </a:solidFill>
            </a:endParaRPr>
          </a:p>
        </p:txBody>
      </p:sp>
      <p:sp>
        <p:nvSpPr>
          <p:cNvPr id="1765" name="Google Shape;1765;p148"/>
          <p:cNvSpPr/>
          <p:nvPr/>
        </p:nvSpPr>
        <p:spPr>
          <a:xfrm>
            <a:off x="6082450" y="7148776"/>
            <a:ext cx="4928700" cy="943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766" name="Google Shape;1766;p148"/>
          <p:cNvSpPr/>
          <p:nvPr/>
        </p:nvSpPr>
        <p:spPr>
          <a:xfrm>
            <a:off x="6082448" y="7148790"/>
            <a:ext cx="39300" cy="9432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767" name="Google Shape;1767;p148"/>
          <p:cNvSpPr txBox="1"/>
          <p:nvPr>
            <p:ph idx="1" type="body"/>
          </p:nvPr>
        </p:nvSpPr>
        <p:spPr>
          <a:xfrm>
            <a:off x="6830167" y="7481789"/>
            <a:ext cx="3714900" cy="751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solidFill>
                  <a:schemeClr val="dk1"/>
                </a:solidFill>
              </a:rPr>
              <a:t>Examinez les résultats</a:t>
            </a:r>
            <a:endParaRPr>
              <a:solidFill>
                <a:schemeClr val="dk1"/>
              </a:solidFill>
            </a:endParaRPr>
          </a:p>
          <a:p>
            <a:pPr indent="0" lvl="0" marL="0" rtl="0" algn="l">
              <a:spcBef>
                <a:spcPts val="1000"/>
              </a:spcBef>
              <a:spcAft>
                <a:spcPts val="1000"/>
              </a:spcAft>
              <a:buNone/>
            </a:pPr>
            <a:r>
              <a:t/>
            </a:r>
            <a:endParaRPr>
              <a:solidFill>
                <a:schemeClr val="dk1"/>
              </a:solidFill>
            </a:endParaRPr>
          </a:p>
        </p:txBody>
      </p:sp>
      <p:sp>
        <p:nvSpPr>
          <p:cNvPr id="1768" name="Google Shape;1768;p148"/>
          <p:cNvSpPr/>
          <p:nvPr/>
        </p:nvSpPr>
        <p:spPr>
          <a:xfrm>
            <a:off x="975438" y="6371451"/>
            <a:ext cx="417300" cy="4173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769" name="Google Shape;1769;p148"/>
          <p:cNvSpPr txBox="1"/>
          <p:nvPr>
            <p:ph idx="1" type="body"/>
          </p:nvPr>
        </p:nvSpPr>
        <p:spPr>
          <a:xfrm>
            <a:off x="950084" y="6441501"/>
            <a:ext cx="468000" cy="277200"/>
          </a:xfrm>
          <a:prstGeom prst="rect">
            <a:avLst/>
          </a:prstGeom>
        </p:spPr>
        <p:txBody>
          <a:bodyPr anchorCtr="0" anchor="t" bIns="0" lIns="0" spcFirstLastPara="1" rIns="0" wrap="square" tIns="0">
            <a:spAutoFit/>
          </a:bodyPr>
          <a:lstStyle/>
          <a:p>
            <a:pPr indent="0" lvl="0" marL="0" rtl="0" algn="ctr">
              <a:spcBef>
                <a:spcPts val="0"/>
              </a:spcBef>
              <a:spcAft>
                <a:spcPts val="1000"/>
              </a:spcAft>
              <a:buNone/>
            </a:pPr>
            <a:r>
              <a:rPr b="1" lang="en">
                <a:solidFill>
                  <a:schemeClr val="accent4"/>
                </a:solidFill>
              </a:rPr>
              <a:t>1</a:t>
            </a:r>
            <a:endParaRPr>
              <a:solidFill>
                <a:schemeClr val="accent4"/>
              </a:solidFill>
            </a:endParaRPr>
          </a:p>
        </p:txBody>
      </p:sp>
      <p:sp>
        <p:nvSpPr>
          <p:cNvPr id="1770" name="Google Shape;1770;p148"/>
          <p:cNvSpPr/>
          <p:nvPr/>
        </p:nvSpPr>
        <p:spPr>
          <a:xfrm>
            <a:off x="6229637" y="6371451"/>
            <a:ext cx="417300" cy="4173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771" name="Google Shape;1771;p148"/>
          <p:cNvSpPr txBox="1"/>
          <p:nvPr>
            <p:ph idx="1" type="body"/>
          </p:nvPr>
        </p:nvSpPr>
        <p:spPr>
          <a:xfrm>
            <a:off x="6204284" y="6441501"/>
            <a:ext cx="468000" cy="277200"/>
          </a:xfrm>
          <a:prstGeom prst="rect">
            <a:avLst/>
          </a:prstGeom>
        </p:spPr>
        <p:txBody>
          <a:bodyPr anchorCtr="0" anchor="t" bIns="0" lIns="0" spcFirstLastPara="1" rIns="0" wrap="square" tIns="0">
            <a:spAutoFit/>
          </a:bodyPr>
          <a:lstStyle/>
          <a:p>
            <a:pPr indent="0" lvl="0" marL="0" rtl="0" algn="ctr">
              <a:spcBef>
                <a:spcPts val="0"/>
              </a:spcBef>
              <a:spcAft>
                <a:spcPts val="1000"/>
              </a:spcAft>
              <a:buNone/>
            </a:pPr>
            <a:r>
              <a:rPr b="1" lang="en">
                <a:solidFill>
                  <a:schemeClr val="accent4"/>
                </a:solidFill>
              </a:rPr>
              <a:t>2</a:t>
            </a:r>
            <a:endParaRPr>
              <a:solidFill>
                <a:schemeClr val="accent4"/>
              </a:solidFill>
            </a:endParaRPr>
          </a:p>
        </p:txBody>
      </p:sp>
      <p:sp>
        <p:nvSpPr>
          <p:cNvPr id="1772" name="Google Shape;1772;p148"/>
          <p:cNvSpPr/>
          <p:nvPr/>
        </p:nvSpPr>
        <p:spPr>
          <a:xfrm>
            <a:off x="975438" y="7404601"/>
            <a:ext cx="417300" cy="4173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773" name="Google Shape;1773;p148"/>
          <p:cNvSpPr txBox="1"/>
          <p:nvPr>
            <p:ph idx="1" type="body"/>
          </p:nvPr>
        </p:nvSpPr>
        <p:spPr>
          <a:xfrm>
            <a:off x="950084" y="7474651"/>
            <a:ext cx="468000" cy="277200"/>
          </a:xfrm>
          <a:prstGeom prst="rect">
            <a:avLst/>
          </a:prstGeom>
        </p:spPr>
        <p:txBody>
          <a:bodyPr anchorCtr="0" anchor="t" bIns="0" lIns="0" spcFirstLastPara="1" rIns="0" wrap="square" tIns="0">
            <a:spAutoFit/>
          </a:bodyPr>
          <a:lstStyle/>
          <a:p>
            <a:pPr indent="0" lvl="0" marL="0" rtl="0" algn="ctr">
              <a:spcBef>
                <a:spcPts val="0"/>
              </a:spcBef>
              <a:spcAft>
                <a:spcPts val="1000"/>
              </a:spcAft>
              <a:buNone/>
            </a:pPr>
            <a:r>
              <a:rPr b="1" lang="en">
                <a:solidFill>
                  <a:schemeClr val="accent4"/>
                </a:solidFill>
              </a:rPr>
              <a:t>3</a:t>
            </a:r>
            <a:endParaRPr>
              <a:solidFill>
                <a:schemeClr val="accent4"/>
              </a:solidFill>
            </a:endParaRPr>
          </a:p>
        </p:txBody>
      </p:sp>
      <p:sp>
        <p:nvSpPr>
          <p:cNvPr id="1774" name="Google Shape;1774;p148"/>
          <p:cNvSpPr/>
          <p:nvPr/>
        </p:nvSpPr>
        <p:spPr>
          <a:xfrm>
            <a:off x="6229637" y="7404601"/>
            <a:ext cx="417300" cy="4173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775" name="Google Shape;1775;p148"/>
          <p:cNvSpPr txBox="1"/>
          <p:nvPr>
            <p:ph idx="1" type="body"/>
          </p:nvPr>
        </p:nvSpPr>
        <p:spPr>
          <a:xfrm>
            <a:off x="6204284" y="7474651"/>
            <a:ext cx="468000" cy="277200"/>
          </a:xfrm>
          <a:prstGeom prst="rect">
            <a:avLst/>
          </a:prstGeom>
        </p:spPr>
        <p:txBody>
          <a:bodyPr anchorCtr="0" anchor="t" bIns="0" lIns="0" spcFirstLastPara="1" rIns="0" wrap="square" tIns="0">
            <a:spAutoFit/>
          </a:bodyPr>
          <a:lstStyle/>
          <a:p>
            <a:pPr indent="0" lvl="0" marL="0" rtl="0" algn="ctr">
              <a:spcBef>
                <a:spcPts val="0"/>
              </a:spcBef>
              <a:spcAft>
                <a:spcPts val="1000"/>
              </a:spcAft>
              <a:buNone/>
            </a:pPr>
            <a:r>
              <a:rPr b="1" lang="en">
                <a:solidFill>
                  <a:schemeClr val="accent4"/>
                </a:solidFill>
              </a:rPr>
              <a:t>4</a:t>
            </a:r>
            <a:endParaRPr>
              <a:solidFill>
                <a:schemeClr val="accent4"/>
              </a:solidFill>
            </a:endParaRPr>
          </a:p>
        </p:txBody>
      </p:sp>
      <p:pic>
        <p:nvPicPr>
          <p:cNvPr id="1776" name="Google Shape;1776;p148"/>
          <p:cNvPicPr preferRelativeResize="0"/>
          <p:nvPr/>
        </p:nvPicPr>
        <p:blipFill>
          <a:blip r:embed="rId3">
            <a:alphaModFix/>
          </a:blip>
          <a:stretch>
            <a:fillRect/>
          </a:stretch>
        </p:blipFill>
        <p:spPr>
          <a:xfrm>
            <a:off x="12956600" y="1153600"/>
            <a:ext cx="3985501" cy="7550689"/>
          </a:xfrm>
          <a:prstGeom prst="rect">
            <a:avLst/>
          </a:prstGeom>
          <a:noFill/>
          <a:ln>
            <a:noFill/>
          </a:ln>
          <a:effectLst>
            <a:outerShdw blurRad="85725" rotWithShape="0" algn="bl" dir="1800000" dist="85725">
              <a:srgbClr val="000000">
                <a:alpha val="50000"/>
              </a:srgbClr>
            </a:outerShdw>
          </a:effectLst>
        </p:spPr>
      </p:pic>
      <p:sp>
        <p:nvSpPr>
          <p:cNvPr id="1777" name="Google Shape;1777;p148"/>
          <p:cNvSpPr txBox="1"/>
          <p:nvPr>
            <p:ph idx="2" type="subTitle"/>
          </p:nvPr>
        </p:nvSpPr>
        <p:spPr>
          <a:xfrm>
            <a:off x="429768" y="429768"/>
            <a:ext cx="4928700" cy="153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000"/>
              <a:t>GÉRER L’IA</a:t>
            </a:r>
            <a:endParaRPr sz="1000">
              <a:solidFill>
                <a:schemeClr val="accent4"/>
              </a:solidFill>
            </a:endParaRPr>
          </a:p>
        </p:txBody>
      </p:sp>
      <p:pic>
        <p:nvPicPr>
          <p:cNvPr id="1778" name="Google Shape;1778;p148"/>
          <p:cNvPicPr preferRelativeResize="0"/>
          <p:nvPr/>
        </p:nvPicPr>
        <p:blipFill>
          <a:blip r:embed="rId4">
            <a:alphaModFix/>
          </a:blip>
          <a:stretch>
            <a:fillRect/>
          </a:stretch>
        </p:blipFill>
        <p:spPr>
          <a:xfrm>
            <a:off x="15363938" y="586244"/>
            <a:ext cx="1647825" cy="1000125"/>
          </a:xfrm>
          <a:prstGeom prst="rect">
            <a:avLst/>
          </a:prstGeom>
          <a:noFill/>
          <a:ln>
            <a:noFill/>
          </a:ln>
        </p:spPr>
      </p:pic>
      <p:sp>
        <p:nvSpPr>
          <p:cNvPr id="1779" name="Google Shape;1779;p148"/>
          <p:cNvSpPr txBox="1"/>
          <p:nvPr/>
        </p:nvSpPr>
        <p:spPr>
          <a:xfrm>
            <a:off x="13250111" y="8323003"/>
            <a:ext cx="3398700" cy="296400"/>
          </a:xfrm>
          <a:prstGeom prst="rect">
            <a:avLst/>
          </a:prstGeom>
          <a:noFill/>
          <a:ln>
            <a:noFill/>
          </a:ln>
        </p:spPr>
        <p:txBody>
          <a:bodyPr anchorCtr="0" anchor="t" bIns="0" lIns="0" spcFirstLastPara="1" rIns="0" wrap="square" tIns="19050">
            <a:spAutoFit/>
          </a:bodyPr>
          <a:lstStyle/>
          <a:p>
            <a:pPr indent="0" lvl="0" marL="19050" rtl="0" algn="ctr">
              <a:lnSpc>
                <a:spcPct val="100000"/>
              </a:lnSpc>
              <a:spcBef>
                <a:spcPts val="0"/>
              </a:spcBef>
              <a:spcAft>
                <a:spcPts val="0"/>
              </a:spcAft>
              <a:buNone/>
            </a:pPr>
            <a:r>
              <a:rPr lang="en" sz="1800">
                <a:solidFill>
                  <a:schemeClr val="accent4"/>
                </a:solidFill>
                <a:latin typeface="Optimistic Text"/>
                <a:ea typeface="Optimistic Text"/>
                <a:cs typeface="Optimistic Text"/>
                <a:sym typeface="Optimistic Text"/>
              </a:rPr>
              <a:t>L’IA de Meta sur WhatsApp</a:t>
            </a:r>
            <a:endParaRPr sz="1800">
              <a:solidFill>
                <a:schemeClr val="accent4"/>
              </a:solidFill>
              <a:latin typeface="Optimistic Text"/>
              <a:ea typeface="Optimistic Text"/>
              <a:cs typeface="Optimistic Text"/>
              <a:sym typeface="Optimistic Text"/>
            </a:endParaRPr>
          </a:p>
        </p:txBody>
      </p:sp>
      <p:sp>
        <p:nvSpPr>
          <p:cNvPr id="1780" name="Google Shape;1780;p148"/>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Comprendre l'IA dans votre vie quotidienne</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4" name="Shape 1784"/>
        <p:cNvGrpSpPr/>
        <p:nvPr/>
      </p:nvGrpSpPr>
      <p:grpSpPr>
        <a:xfrm>
          <a:off x="0" y="0"/>
          <a:ext cx="0" cy="0"/>
          <a:chOff x="0" y="0"/>
          <a:chExt cx="0" cy="0"/>
        </a:xfrm>
      </p:grpSpPr>
      <p:sp>
        <p:nvSpPr>
          <p:cNvPr id="1785" name="Google Shape;1785;p149"/>
          <p:cNvSpPr txBox="1"/>
          <p:nvPr>
            <p:ph type="ctrTitle"/>
          </p:nvPr>
        </p:nvSpPr>
        <p:spPr>
          <a:xfrm>
            <a:off x="1527050" y="4207800"/>
            <a:ext cx="5370000" cy="1807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Sécurité et Protection de l'IA</a:t>
            </a:r>
            <a:endParaRPr/>
          </a:p>
        </p:txBody>
      </p:sp>
      <p:pic>
        <p:nvPicPr>
          <p:cNvPr id="1786" name="Google Shape;1786;p149" title="shutterstock_2174113367.jpg"/>
          <p:cNvPicPr preferRelativeResize="0"/>
          <p:nvPr/>
        </p:nvPicPr>
        <p:blipFill rotWithShape="1">
          <a:blip r:embed="rId3">
            <a:alphaModFix/>
          </a:blip>
          <a:srcRect b="13763" l="14991" r="1215" t="0"/>
          <a:stretch/>
        </p:blipFill>
        <p:spPr>
          <a:xfrm>
            <a:off x="7448250" y="1838550"/>
            <a:ext cx="9657600" cy="6624300"/>
          </a:xfrm>
          <a:prstGeom prst="roundRect">
            <a:avLst>
              <a:gd fmla="val 8257" name="adj"/>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0" name="Shape 1790"/>
        <p:cNvGrpSpPr/>
        <p:nvPr/>
      </p:nvGrpSpPr>
      <p:grpSpPr>
        <a:xfrm>
          <a:off x="0" y="0"/>
          <a:ext cx="0" cy="0"/>
          <a:chOff x="0" y="0"/>
          <a:chExt cx="0" cy="0"/>
        </a:xfrm>
      </p:grpSpPr>
      <p:sp>
        <p:nvSpPr>
          <p:cNvPr id="1791" name="Google Shape;1791;p150"/>
          <p:cNvSpPr/>
          <p:nvPr/>
        </p:nvSpPr>
        <p:spPr>
          <a:xfrm>
            <a:off x="790575" y="2885226"/>
            <a:ext cx="16702200" cy="5930100"/>
          </a:xfrm>
          <a:prstGeom prst="roundRect">
            <a:avLst>
              <a:gd fmla="val 4862" name="adj"/>
            </a:avLst>
          </a:prstGeom>
          <a:solidFill>
            <a:schemeClr val="accent4"/>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792" name="Google Shape;1792;p150"/>
          <p:cNvSpPr txBox="1"/>
          <p:nvPr/>
        </p:nvSpPr>
        <p:spPr>
          <a:xfrm>
            <a:off x="736850" y="1434438"/>
            <a:ext cx="4506600" cy="1127400"/>
          </a:xfrm>
          <a:prstGeom prst="rect">
            <a:avLst/>
          </a:prstGeom>
          <a:noFill/>
          <a:ln>
            <a:noFill/>
          </a:ln>
        </p:spPr>
        <p:txBody>
          <a:bodyPr anchorCtr="0" anchor="t" bIns="0" lIns="0" spcFirstLastPara="1" rIns="0" wrap="square" tIns="19050">
            <a:spAutoFit/>
          </a:bodyPr>
          <a:lstStyle/>
          <a:p>
            <a:pPr indent="0" lvl="0" marL="18098" rtl="0" algn="l">
              <a:spcBef>
                <a:spcPts val="0"/>
              </a:spcBef>
              <a:spcAft>
                <a:spcPts val="0"/>
              </a:spcAft>
              <a:buNone/>
            </a:pPr>
            <a:r>
              <a:rPr lang="en" sz="3600">
                <a:solidFill>
                  <a:srgbClr val="092838"/>
                </a:solidFill>
                <a:latin typeface="Optimistic Display"/>
                <a:ea typeface="Optimistic Display"/>
                <a:cs typeface="Optimistic Display"/>
                <a:sym typeface="Optimistic Display"/>
              </a:rPr>
              <a:t>Vérifier avant de croire ou de partager</a:t>
            </a:r>
            <a:endParaRPr sz="3600">
              <a:solidFill>
                <a:srgbClr val="092838"/>
              </a:solidFill>
              <a:latin typeface="Optimistic Display"/>
              <a:ea typeface="Optimistic Display"/>
              <a:cs typeface="Optimistic Display"/>
              <a:sym typeface="Optimistic Display"/>
            </a:endParaRPr>
          </a:p>
        </p:txBody>
      </p:sp>
      <p:sp>
        <p:nvSpPr>
          <p:cNvPr id="1793" name="Google Shape;1793;p150"/>
          <p:cNvSpPr txBox="1"/>
          <p:nvPr>
            <p:ph idx="2" type="subTitle"/>
          </p:nvPr>
        </p:nvSpPr>
        <p:spPr>
          <a:xfrm>
            <a:off x="429768" y="429768"/>
            <a:ext cx="4928700" cy="153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000"/>
              <a:t>SÉCURITÉ ET PROTECTION DE L'IA</a:t>
            </a:r>
            <a:endParaRPr sz="1000"/>
          </a:p>
        </p:txBody>
      </p:sp>
      <p:sp>
        <p:nvSpPr>
          <p:cNvPr id="1794" name="Google Shape;1794;p150"/>
          <p:cNvSpPr txBox="1"/>
          <p:nvPr/>
        </p:nvSpPr>
        <p:spPr>
          <a:xfrm>
            <a:off x="1231776" y="5399030"/>
            <a:ext cx="1759200" cy="565800"/>
          </a:xfrm>
          <a:prstGeom prst="rect">
            <a:avLst/>
          </a:prstGeom>
          <a:noFill/>
          <a:ln>
            <a:noFill/>
          </a:ln>
        </p:spPr>
        <p:txBody>
          <a:bodyPr anchorCtr="0" anchor="t" bIns="0" lIns="0" spcFirstLastPara="1" rIns="0" wrap="square" tIns="11625">
            <a:spAutoFit/>
          </a:bodyPr>
          <a:lstStyle/>
          <a:p>
            <a:pPr indent="0" lvl="0" marL="11596" rtl="0" algn="ctr">
              <a:lnSpc>
                <a:spcPct val="100000"/>
              </a:lnSpc>
              <a:spcBef>
                <a:spcPts val="32"/>
              </a:spcBef>
              <a:spcAft>
                <a:spcPts val="0"/>
              </a:spcAft>
              <a:buNone/>
            </a:pPr>
            <a:r>
              <a:rPr b="1" lang="en" sz="1800">
                <a:solidFill>
                  <a:srgbClr val="092838"/>
                </a:solidFill>
                <a:latin typeface="Optimistic Text"/>
                <a:ea typeface="Optimistic Text"/>
                <a:cs typeface="Optimistic Text"/>
                <a:sym typeface="Optimistic Text"/>
              </a:rPr>
              <a:t>Vérifier la source</a:t>
            </a:r>
            <a:endParaRPr b="1" sz="1800">
              <a:solidFill>
                <a:srgbClr val="092838"/>
              </a:solidFill>
              <a:latin typeface="Optimistic Text"/>
              <a:ea typeface="Optimistic Text"/>
              <a:cs typeface="Optimistic Text"/>
              <a:sym typeface="Optimistic Text"/>
            </a:endParaRPr>
          </a:p>
        </p:txBody>
      </p:sp>
      <p:sp>
        <p:nvSpPr>
          <p:cNvPr id="1795" name="Google Shape;1795;p150"/>
          <p:cNvSpPr txBox="1"/>
          <p:nvPr/>
        </p:nvSpPr>
        <p:spPr>
          <a:xfrm>
            <a:off x="1266576" y="6088302"/>
            <a:ext cx="1689600" cy="996900"/>
          </a:xfrm>
          <a:prstGeom prst="rect">
            <a:avLst/>
          </a:prstGeom>
          <a:noFill/>
          <a:ln>
            <a:noFill/>
          </a:ln>
        </p:spPr>
        <p:txBody>
          <a:bodyPr anchorCtr="0" anchor="t" bIns="0" lIns="0" spcFirstLastPara="1" rIns="0" wrap="square" tIns="11625">
            <a:spAutoFit/>
          </a:bodyPr>
          <a:lstStyle/>
          <a:p>
            <a:pPr indent="0" lvl="0" marL="11596" rtl="0" algn="ctr">
              <a:lnSpc>
                <a:spcPct val="100000"/>
              </a:lnSpc>
              <a:spcBef>
                <a:spcPts val="32"/>
              </a:spcBef>
              <a:spcAft>
                <a:spcPts val="0"/>
              </a:spcAft>
              <a:buNone/>
            </a:pPr>
            <a:r>
              <a:rPr lang="en" sz="1600">
                <a:solidFill>
                  <a:srgbClr val="092838"/>
                </a:solidFill>
                <a:latin typeface="Optimistic Text"/>
                <a:ea typeface="Optimistic Text"/>
                <a:cs typeface="Optimistic Text"/>
                <a:sym typeface="Optimistic Text"/>
              </a:rPr>
              <a:t>Qui l’a créée? Est-ce de source fiable ou officielle?</a:t>
            </a:r>
            <a:endParaRPr sz="1600">
              <a:solidFill>
                <a:srgbClr val="092838"/>
              </a:solidFill>
              <a:latin typeface="Optimistic Text"/>
              <a:ea typeface="Optimistic Text"/>
              <a:cs typeface="Optimistic Text"/>
              <a:sym typeface="Optimistic Text"/>
            </a:endParaRPr>
          </a:p>
        </p:txBody>
      </p:sp>
      <p:sp>
        <p:nvSpPr>
          <p:cNvPr id="1796" name="Google Shape;1796;p150"/>
          <p:cNvSpPr txBox="1"/>
          <p:nvPr/>
        </p:nvSpPr>
        <p:spPr>
          <a:xfrm>
            <a:off x="6006296" y="1964588"/>
            <a:ext cx="4607400" cy="5682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lang="en" sz="1800">
                <a:solidFill>
                  <a:srgbClr val="092838"/>
                </a:solidFill>
                <a:latin typeface="Optimistic Text"/>
                <a:ea typeface="Optimistic Text"/>
                <a:cs typeface="Optimistic Text"/>
                <a:sym typeface="Optimistic Text"/>
              </a:rPr>
              <a:t>Une façon simple de vérifier l’info avant d’y croire ou de la partager</a:t>
            </a:r>
            <a:endParaRPr sz="1800">
              <a:solidFill>
                <a:srgbClr val="092838"/>
              </a:solidFill>
              <a:latin typeface="Optimistic Text"/>
              <a:ea typeface="Optimistic Text"/>
              <a:cs typeface="Optimistic Text"/>
              <a:sym typeface="Optimistic Text"/>
            </a:endParaRPr>
          </a:p>
        </p:txBody>
      </p:sp>
      <p:sp>
        <p:nvSpPr>
          <p:cNvPr id="1797" name="Google Shape;1797;p150"/>
          <p:cNvSpPr/>
          <p:nvPr/>
        </p:nvSpPr>
        <p:spPr>
          <a:xfrm>
            <a:off x="1265556" y="3262616"/>
            <a:ext cx="1759200" cy="1759200"/>
          </a:xfrm>
          <a:prstGeom prst="ellipse">
            <a:avLst/>
          </a:prstGeom>
          <a:solidFill>
            <a:schemeClr val="accent6"/>
          </a:solidFill>
          <a:ln>
            <a:noFill/>
          </a:ln>
        </p:spPr>
        <p:txBody>
          <a:bodyPr anchorCtr="0" anchor="ctr" bIns="104625" lIns="104625" spcFirstLastPara="1" rIns="104625" wrap="square" tIns="104625">
            <a:noAutofit/>
          </a:bodyPr>
          <a:lstStyle/>
          <a:p>
            <a:pPr indent="0" lvl="0" marL="0" marR="0" rtl="0" algn="ctr">
              <a:lnSpc>
                <a:spcPct val="100000"/>
              </a:lnSpc>
              <a:spcBef>
                <a:spcPts val="0"/>
              </a:spcBef>
              <a:spcAft>
                <a:spcPts val="0"/>
              </a:spcAft>
              <a:buNone/>
            </a:pPr>
            <a:r>
              <a:t/>
            </a:r>
            <a:endParaRPr sz="1761"/>
          </a:p>
        </p:txBody>
      </p:sp>
      <p:sp>
        <p:nvSpPr>
          <p:cNvPr id="1798" name="Google Shape;1798;p150"/>
          <p:cNvSpPr/>
          <p:nvPr/>
        </p:nvSpPr>
        <p:spPr>
          <a:xfrm>
            <a:off x="3260052" y="3262616"/>
            <a:ext cx="1759200" cy="1759200"/>
          </a:xfrm>
          <a:prstGeom prst="ellipse">
            <a:avLst/>
          </a:prstGeom>
          <a:solidFill>
            <a:schemeClr val="accent6"/>
          </a:solidFill>
          <a:ln>
            <a:noFill/>
          </a:ln>
        </p:spPr>
        <p:txBody>
          <a:bodyPr anchorCtr="0" anchor="ctr" bIns="104625" lIns="104625" spcFirstLastPara="1" rIns="104625" wrap="square" tIns="104625">
            <a:noAutofit/>
          </a:bodyPr>
          <a:lstStyle/>
          <a:p>
            <a:pPr indent="0" lvl="0" marL="0" marR="0" rtl="0" algn="ctr">
              <a:lnSpc>
                <a:spcPct val="100000"/>
              </a:lnSpc>
              <a:spcBef>
                <a:spcPts val="0"/>
              </a:spcBef>
              <a:spcAft>
                <a:spcPts val="0"/>
              </a:spcAft>
              <a:buNone/>
            </a:pPr>
            <a:r>
              <a:t/>
            </a:r>
            <a:endParaRPr sz="1761"/>
          </a:p>
        </p:txBody>
      </p:sp>
      <p:sp>
        <p:nvSpPr>
          <p:cNvPr id="1799" name="Google Shape;1799;p150"/>
          <p:cNvSpPr/>
          <p:nvPr/>
        </p:nvSpPr>
        <p:spPr>
          <a:xfrm>
            <a:off x="5254548" y="3262616"/>
            <a:ext cx="1759200" cy="1759200"/>
          </a:xfrm>
          <a:prstGeom prst="ellipse">
            <a:avLst/>
          </a:prstGeom>
          <a:solidFill>
            <a:schemeClr val="accent6"/>
          </a:solidFill>
          <a:ln>
            <a:noFill/>
          </a:ln>
        </p:spPr>
        <p:txBody>
          <a:bodyPr anchorCtr="0" anchor="ctr" bIns="104625" lIns="104625" spcFirstLastPara="1" rIns="104625" wrap="square" tIns="104625">
            <a:noAutofit/>
          </a:bodyPr>
          <a:lstStyle/>
          <a:p>
            <a:pPr indent="0" lvl="0" marL="0" marR="0" rtl="0" algn="ctr">
              <a:lnSpc>
                <a:spcPct val="100000"/>
              </a:lnSpc>
              <a:spcBef>
                <a:spcPts val="0"/>
              </a:spcBef>
              <a:spcAft>
                <a:spcPts val="0"/>
              </a:spcAft>
              <a:buNone/>
            </a:pPr>
            <a:r>
              <a:t/>
            </a:r>
            <a:endParaRPr sz="1761"/>
          </a:p>
        </p:txBody>
      </p:sp>
      <p:sp>
        <p:nvSpPr>
          <p:cNvPr id="1800" name="Google Shape;1800;p150"/>
          <p:cNvSpPr txBox="1"/>
          <p:nvPr/>
        </p:nvSpPr>
        <p:spPr>
          <a:xfrm>
            <a:off x="1354173" y="3677914"/>
            <a:ext cx="1514400" cy="1008600"/>
          </a:xfrm>
          <a:prstGeom prst="rect">
            <a:avLst/>
          </a:prstGeom>
          <a:noFill/>
          <a:ln>
            <a:noFill/>
          </a:ln>
        </p:spPr>
        <p:txBody>
          <a:bodyPr anchorCtr="0" anchor="t" bIns="0" lIns="0" spcFirstLastPara="1" rIns="0" wrap="square" tIns="10575">
            <a:spAutoFit/>
          </a:bodyPr>
          <a:lstStyle/>
          <a:p>
            <a:pPr indent="0" lvl="0" marL="10552" rtl="0" algn="ctr">
              <a:lnSpc>
                <a:spcPct val="100000"/>
              </a:lnSpc>
              <a:spcBef>
                <a:spcPts val="0"/>
              </a:spcBef>
              <a:spcAft>
                <a:spcPts val="0"/>
              </a:spcAft>
              <a:buNone/>
            </a:pPr>
            <a:r>
              <a:rPr b="1" lang="en" sz="6482">
                <a:solidFill>
                  <a:srgbClr val="FFFFFF"/>
                </a:solidFill>
                <a:latin typeface="Optimistic Text"/>
                <a:ea typeface="Optimistic Text"/>
                <a:cs typeface="Optimistic Text"/>
                <a:sym typeface="Optimistic Text"/>
              </a:rPr>
              <a:t>V</a:t>
            </a:r>
            <a:endParaRPr b="1" sz="6482">
              <a:solidFill>
                <a:srgbClr val="FFFFFF"/>
              </a:solidFill>
              <a:latin typeface="Optimistic Text"/>
              <a:ea typeface="Optimistic Text"/>
              <a:cs typeface="Optimistic Text"/>
              <a:sym typeface="Optimistic Text"/>
            </a:endParaRPr>
          </a:p>
        </p:txBody>
      </p:sp>
      <p:sp>
        <p:nvSpPr>
          <p:cNvPr id="1801" name="Google Shape;1801;p150"/>
          <p:cNvSpPr/>
          <p:nvPr/>
        </p:nvSpPr>
        <p:spPr>
          <a:xfrm>
            <a:off x="7249044" y="3262616"/>
            <a:ext cx="1759200" cy="1759200"/>
          </a:xfrm>
          <a:prstGeom prst="ellipse">
            <a:avLst/>
          </a:prstGeom>
          <a:solidFill>
            <a:schemeClr val="accent6"/>
          </a:solidFill>
          <a:ln>
            <a:noFill/>
          </a:ln>
        </p:spPr>
        <p:txBody>
          <a:bodyPr anchorCtr="0" anchor="ctr" bIns="104625" lIns="104625" spcFirstLastPara="1" rIns="104625" wrap="square" tIns="104625">
            <a:noAutofit/>
          </a:bodyPr>
          <a:lstStyle/>
          <a:p>
            <a:pPr indent="0" lvl="0" marL="0" marR="0" rtl="0" algn="ctr">
              <a:lnSpc>
                <a:spcPct val="100000"/>
              </a:lnSpc>
              <a:spcBef>
                <a:spcPts val="0"/>
              </a:spcBef>
              <a:spcAft>
                <a:spcPts val="0"/>
              </a:spcAft>
              <a:buNone/>
            </a:pPr>
            <a:r>
              <a:t/>
            </a:r>
            <a:endParaRPr sz="1761"/>
          </a:p>
        </p:txBody>
      </p:sp>
      <p:sp>
        <p:nvSpPr>
          <p:cNvPr id="1802" name="Google Shape;1802;p150"/>
          <p:cNvSpPr/>
          <p:nvPr/>
        </p:nvSpPr>
        <p:spPr>
          <a:xfrm>
            <a:off x="9243541" y="3262616"/>
            <a:ext cx="1759200" cy="1759200"/>
          </a:xfrm>
          <a:prstGeom prst="ellipse">
            <a:avLst/>
          </a:prstGeom>
          <a:solidFill>
            <a:schemeClr val="accent6"/>
          </a:solidFill>
          <a:ln>
            <a:noFill/>
          </a:ln>
        </p:spPr>
        <p:txBody>
          <a:bodyPr anchorCtr="0" anchor="ctr" bIns="104625" lIns="104625" spcFirstLastPara="1" rIns="104625" wrap="square" tIns="104625">
            <a:noAutofit/>
          </a:bodyPr>
          <a:lstStyle/>
          <a:p>
            <a:pPr indent="0" lvl="0" marL="0" marR="0" rtl="0" algn="ctr">
              <a:lnSpc>
                <a:spcPct val="100000"/>
              </a:lnSpc>
              <a:spcBef>
                <a:spcPts val="0"/>
              </a:spcBef>
              <a:spcAft>
                <a:spcPts val="0"/>
              </a:spcAft>
              <a:buNone/>
            </a:pPr>
            <a:r>
              <a:t/>
            </a:r>
            <a:endParaRPr sz="1761"/>
          </a:p>
        </p:txBody>
      </p:sp>
      <p:sp>
        <p:nvSpPr>
          <p:cNvPr id="1803" name="Google Shape;1803;p150"/>
          <p:cNvSpPr/>
          <p:nvPr/>
        </p:nvSpPr>
        <p:spPr>
          <a:xfrm>
            <a:off x="11238037" y="3262616"/>
            <a:ext cx="1759200" cy="1759200"/>
          </a:xfrm>
          <a:prstGeom prst="ellipse">
            <a:avLst/>
          </a:prstGeom>
          <a:solidFill>
            <a:schemeClr val="accent6"/>
          </a:solidFill>
          <a:ln>
            <a:noFill/>
          </a:ln>
        </p:spPr>
        <p:txBody>
          <a:bodyPr anchorCtr="0" anchor="ctr" bIns="104625" lIns="104625" spcFirstLastPara="1" rIns="104625" wrap="square" tIns="104625">
            <a:noAutofit/>
          </a:bodyPr>
          <a:lstStyle/>
          <a:p>
            <a:pPr indent="0" lvl="0" marL="0" marR="0" rtl="0" algn="ctr">
              <a:lnSpc>
                <a:spcPct val="100000"/>
              </a:lnSpc>
              <a:spcBef>
                <a:spcPts val="0"/>
              </a:spcBef>
              <a:spcAft>
                <a:spcPts val="0"/>
              </a:spcAft>
              <a:buNone/>
            </a:pPr>
            <a:r>
              <a:t/>
            </a:r>
            <a:endParaRPr sz="1761"/>
          </a:p>
        </p:txBody>
      </p:sp>
      <p:sp>
        <p:nvSpPr>
          <p:cNvPr id="1804" name="Google Shape;1804;p150"/>
          <p:cNvSpPr txBox="1"/>
          <p:nvPr/>
        </p:nvSpPr>
        <p:spPr>
          <a:xfrm>
            <a:off x="3335992" y="3656746"/>
            <a:ext cx="1514400" cy="1008600"/>
          </a:xfrm>
          <a:prstGeom prst="rect">
            <a:avLst/>
          </a:prstGeom>
          <a:noFill/>
          <a:ln>
            <a:noFill/>
          </a:ln>
        </p:spPr>
        <p:txBody>
          <a:bodyPr anchorCtr="0" anchor="t" bIns="0" lIns="0" spcFirstLastPara="1" rIns="0" wrap="square" tIns="10575">
            <a:spAutoFit/>
          </a:bodyPr>
          <a:lstStyle/>
          <a:p>
            <a:pPr indent="0" lvl="0" marL="10552" rtl="0" algn="ctr">
              <a:lnSpc>
                <a:spcPct val="100000"/>
              </a:lnSpc>
              <a:spcBef>
                <a:spcPts val="0"/>
              </a:spcBef>
              <a:spcAft>
                <a:spcPts val="0"/>
              </a:spcAft>
              <a:buNone/>
            </a:pPr>
            <a:r>
              <a:rPr b="1" lang="en" sz="6482">
                <a:solidFill>
                  <a:srgbClr val="FFFFFF"/>
                </a:solidFill>
                <a:latin typeface="Optimistic Text"/>
                <a:ea typeface="Optimistic Text"/>
                <a:cs typeface="Optimistic Text"/>
                <a:sym typeface="Optimistic Text"/>
              </a:rPr>
              <a:t>E</a:t>
            </a:r>
            <a:endParaRPr b="1" sz="6482">
              <a:solidFill>
                <a:srgbClr val="FFFFFF"/>
              </a:solidFill>
              <a:latin typeface="Optimistic Text"/>
              <a:ea typeface="Optimistic Text"/>
              <a:cs typeface="Optimistic Text"/>
              <a:sym typeface="Optimistic Text"/>
            </a:endParaRPr>
          </a:p>
        </p:txBody>
      </p:sp>
      <p:sp>
        <p:nvSpPr>
          <p:cNvPr id="1805" name="Google Shape;1805;p150"/>
          <p:cNvSpPr txBox="1"/>
          <p:nvPr/>
        </p:nvSpPr>
        <p:spPr>
          <a:xfrm>
            <a:off x="5360495" y="3656746"/>
            <a:ext cx="1514400" cy="1008600"/>
          </a:xfrm>
          <a:prstGeom prst="rect">
            <a:avLst/>
          </a:prstGeom>
          <a:noFill/>
          <a:ln>
            <a:noFill/>
          </a:ln>
        </p:spPr>
        <p:txBody>
          <a:bodyPr anchorCtr="0" anchor="t" bIns="0" lIns="0" spcFirstLastPara="1" rIns="0" wrap="square" tIns="10575">
            <a:spAutoFit/>
          </a:bodyPr>
          <a:lstStyle/>
          <a:p>
            <a:pPr indent="0" lvl="0" marL="10552" rtl="0" algn="ctr">
              <a:lnSpc>
                <a:spcPct val="100000"/>
              </a:lnSpc>
              <a:spcBef>
                <a:spcPts val="0"/>
              </a:spcBef>
              <a:spcAft>
                <a:spcPts val="0"/>
              </a:spcAft>
              <a:buNone/>
            </a:pPr>
            <a:r>
              <a:rPr b="1" lang="en" sz="6482">
                <a:solidFill>
                  <a:srgbClr val="FFFFFF"/>
                </a:solidFill>
                <a:latin typeface="Optimistic Text"/>
                <a:ea typeface="Optimistic Text"/>
                <a:cs typeface="Optimistic Text"/>
                <a:sym typeface="Optimistic Text"/>
              </a:rPr>
              <a:t>R</a:t>
            </a:r>
            <a:endParaRPr b="1" sz="6482">
              <a:solidFill>
                <a:srgbClr val="FFFFFF"/>
              </a:solidFill>
              <a:latin typeface="Optimistic Text"/>
              <a:ea typeface="Optimistic Text"/>
              <a:cs typeface="Optimistic Text"/>
              <a:sym typeface="Optimistic Text"/>
            </a:endParaRPr>
          </a:p>
        </p:txBody>
      </p:sp>
      <p:sp>
        <p:nvSpPr>
          <p:cNvPr id="1806" name="Google Shape;1806;p150"/>
          <p:cNvSpPr txBox="1"/>
          <p:nvPr/>
        </p:nvSpPr>
        <p:spPr>
          <a:xfrm>
            <a:off x="7344271" y="3656746"/>
            <a:ext cx="1514400" cy="1008600"/>
          </a:xfrm>
          <a:prstGeom prst="rect">
            <a:avLst/>
          </a:prstGeom>
          <a:noFill/>
          <a:ln>
            <a:noFill/>
          </a:ln>
        </p:spPr>
        <p:txBody>
          <a:bodyPr anchorCtr="0" anchor="t" bIns="0" lIns="0" spcFirstLastPara="1" rIns="0" wrap="square" tIns="10575">
            <a:spAutoFit/>
          </a:bodyPr>
          <a:lstStyle/>
          <a:p>
            <a:pPr indent="0" lvl="0" marL="10552" rtl="0" algn="ctr">
              <a:lnSpc>
                <a:spcPct val="100000"/>
              </a:lnSpc>
              <a:spcBef>
                <a:spcPts val="0"/>
              </a:spcBef>
              <a:spcAft>
                <a:spcPts val="0"/>
              </a:spcAft>
              <a:buNone/>
            </a:pPr>
            <a:r>
              <a:rPr b="1" lang="en" sz="6482">
                <a:solidFill>
                  <a:srgbClr val="FFFFFF"/>
                </a:solidFill>
                <a:latin typeface="Optimistic Text"/>
                <a:ea typeface="Optimistic Text"/>
                <a:cs typeface="Optimistic Text"/>
                <a:sym typeface="Optimistic Text"/>
              </a:rPr>
              <a:t>I</a:t>
            </a:r>
            <a:endParaRPr b="1" sz="6482">
              <a:solidFill>
                <a:srgbClr val="FFFFFF"/>
              </a:solidFill>
              <a:latin typeface="Optimistic Text"/>
              <a:ea typeface="Optimistic Text"/>
              <a:cs typeface="Optimistic Text"/>
              <a:sym typeface="Optimistic Text"/>
            </a:endParaRPr>
          </a:p>
        </p:txBody>
      </p:sp>
      <p:sp>
        <p:nvSpPr>
          <p:cNvPr id="1807" name="Google Shape;1807;p150"/>
          <p:cNvSpPr txBox="1"/>
          <p:nvPr/>
        </p:nvSpPr>
        <p:spPr>
          <a:xfrm>
            <a:off x="9368000" y="3656746"/>
            <a:ext cx="1514400" cy="1008600"/>
          </a:xfrm>
          <a:prstGeom prst="rect">
            <a:avLst/>
          </a:prstGeom>
          <a:noFill/>
          <a:ln>
            <a:noFill/>
          </a:ln>
        </p:spPr>
        <p:txBody>
          <a:bodyPr anchorCtr="0" anchor="t" bIns="0" lIns="0" spcFirstLastPara="1" rIns="0" wrap="square" tIns="10575">
            <a:spAutoFit/>
          </a:bodyPr>
          <a:lstStyle/>
          <a:p>
            <a:pPr indent="0" lvl="0" marL="10552" rtl="0" algn="ctr">
              <a:lnSpc>
                <a:spcPct val="100000"/>
              </a:lnSpc>
              <a:spcBef>
                <a:spcPts val="0"/>
              </a:spcBef>
              <a:spcAft>
                <a:spcPts val="0"/>
              </a:spcAft>
              <a:buNone/>
            </a:pPr>
            <a:r>
              <a:rPr b="1" lang="en" sz="6482">
                <a:solidFill>
                  <a:srgbClr val="FFFFFF"/>
                </a:solidFill>
                <a:latin typeface="Optimistic Text"/>
                <a:ea typeface="Optimistic Text"/>
                <a:cs typeface="Optimistic Text"/>
                <a:sym typeface="Optimistic Text"/>
              </a:rPr>
              <a:t>F</a:t>
            </a:r>
            <a:endParaRPr b="1" sz="6482">
              <a:solidFill>
                <a:srgbClr val="FFFFFF"/>
              </a:solidFill>
              <a:latin typeface="Optimistic Text"/>
              <a:ea typeface="Optimistic Text"/>
              <a:cs typeface="Optimistic Text"/>
              <a:sym typeface="Optimistic Text"/>
            </a:endParaRPr>
          </a:p>
        </p:txBody>
      </p:sp>
      <p:sp>
        <p:nvSpPr>
          <p:cNvPr id="1808" name="Google Shape;1808;p150"/>
          <p:cNvSpPr txBox="1"/>
          <p:nvPr/>
        </p:nvSpPr>
        <p:spPr>
          <a:xfrm>
            <a:off x="11349719" y="3656746"/>
            <a:ext cx="1514400" cy="1008600"/>
          </a:xfrm>
          <a:prstGeom prst="rect">
            <a:avLst/>
          </a:prstGeom>
          <a:noFill/>
          <a:ln>
            <a:noFill/>
          </a:ln>
        </p:spPr>
        <p:txBody>
          <a:bodyPr anchorCtr="0" anchor="t" bIns="0" lIns="0" spcFirstLastPara="1" rIns="0" wrap="square" tIns="10575">
            <a:spAutoFit/>
          </a:bodyPr>
          <a:lstStyle/>
          <a:p>
            <a:pPr indent="0" lvl="0" marL="10552" rtl="0" algn="ctr">
              <a:lnSpc>
                <a:spcPct val="100000"/>
              </a:lnSpc>
              <a:spcBef>
                <a:spcPts val="0"/>
              </a:spcBef>
              <a:spcAft>
                <a:spcPts val="0"/>
              </a:spcAft>
              <a:buNone/>
            </a:pPr>
            <a:r>
              <a:rPr b="1" lang="en" sz="6482">
                <a:solidFill>
                  <a:srgbClr val="FFFFFF"/>
                </a:solidFill>
                <a:latin typeface="Optimistic Text"/>
                <a:ea typeface="Optimistic Text"/>
                <a:cs typeface="Optimistic Text"/>
                <a:sym typeface="Optimistic Text"/>
              </a:rPr>
              <a:t>I</a:t>
            </a:r>
            <a:endParaRPr b="1" sz="6482">
              <a:solidFill>
                <a:srgbClr val="FFFFFF"/>
              </a:solidFill>
              <a:latin typeface="Optimistic Text"/>
              <a:ea typeface="Optimistic Text"/>
              <a:cs typeface="Optimistic Text"/>
              <a:sym typeface="Optimistic Text"/>
            </a:endParaRPr>
          </a:p>
        </p:txBody>
      </p:sp>
      <p:sp>
        <p:nvSpPr>
          <p:cNvPr id="1809" name="Google Shape;1809;p150"/>
          <p:cNvSpPr/>
          <p:nvPr/>
        </p:nvSpPr>
        <p:spPr>
          <a:xfrm>
            <a:off x="15227029" y="3302550"/>
            <a:ext cx="1759200" cy="1759200"/>
          </a:xfrm>
          <a:prstGeom prst="ellipse">
            <a:avLst/>
          </a:prstGeom>
          <a:solidFill>
            <a:schemeClr val="accent6"/>
          </a:solidFill>
          <a:ln>
            <a:noFill/>
          </a:ln>
        </p:spPr>
        <p:txBody>
          <a:bodyPr anchorCtr="0" anchor="ctr" bIns="104625" lIns="104625" spcFirstLastPara="1" rIns="104625" wrap="square" tIns="104625">
            <a:noAutofit/>
          </a:bodyPr>
          <a:lstStyle/>
          <a:p>
            <a:pPr indent="0" lvl="0" marL="0" marR="0" rtl="0" algn="ctr">
              <a:lnSpc>
                <a:spcPct val="100000"/>
              </a:lnSpc>
              <a:spcBef>
                <a:spcPts val="0"/>
              </a:spcBef>
              <a:spcAft>
                <a:spcPts val="0"/>
              </a:spcAft>
              <a:buNone/>
            </a:pPr>
            <a:r>
              <a:t/>
            </a:r>
            <a:endParaRPr sz="1761"/>
          </a:p>
        </p:txBody>
      </p:sp>
      <p:sp>
        <p:nvSpPr>
          <p:cNvPr id="1810" name="Google Shape;1810;p150"/>
          <p:cNvSpPr txBox="1"/>
          <p:nvPr/>
        </p:nvSpPr>
        <p:spPr>
          <a:xfrm>
            <a:off x="15340234" y="3677908"/>
            <a:ext cx="1514400" cy="1008600"/>
          </a:xfrm>
          <a:prstGeom prst="rect">
            <a:avLst/>
          </a:prstGeom>
          <a:noFill/>
          <a:ln>
            <a:noFill/>
          </a:ln>
        </p:spPr>
        <p:txBody>
          <a:bodyPr anchorCtr="0" anchor="t" bIns="0" lIns="0" spcFirstLastPara="1" rIns="0" wrap="square" tIns="10575">
            <a:spAutoFit/>
          </a:bodyPr>
          <a:lstStyle/>
          <a:p>
            <a:pPr indent="0" lvl="0" marL="10552" rtl="0" algn="ctr">
              <a:lnSpc>
                <a:spcPct val="100000"/>
              </a:lnSpc>
              <a:spcBef>
                <a:spcPts val="0"/>
              </a:spcBef>
              <a:spcAft>
                <a:spcPts val="0"/>
              </a:spcAft>
              <a:buNone/>
            </a:pPr>
            <a:r>
              <a:rPr b="1" lang="en" sz="6482">
                <a:solidFill>
                  <a:srgbClr val="FFFFFF"/>
                </a:solidFill>
                <a:latin typeface="Optimistic Text"/>
                <a:ea typeface="Optimistic Text"/>
                <a:cs typeface="Optimistic Text"/>
                <a:sym typeface="Optimistic Text"/>
              </a:rPr>
              <a:t>R</a:t>
            </a:r>
            <a:endParaRPr b="1" sz="6482">
              <a:solidFill>
                <a:srgbClr val="FFFFFF"/>
              </a:solidFill>
              <a:latin typeface="Optimistic Text"/>
              <a:ea typeface="Optimistic Text"/>
              <a:cs typeface="Optimistic Text"/>
              <a:sym typeface="Optimistic Text"/>
            </a:endParaRPr>
          </a:p>
        </p:txBody>
      </p:sp>
      <p:sp>
        <p:nvSpPr>
          <p:cNvPr id="1811" name="Google Shape;1811;p150"/>
          <p:cNvSpPr/>
          <p:nvPr/>
        </p:nvSpPr>
        <p:spPr>
          <a:xfrm>
            <a:off x="13232533" y="3274903"/>
            <a:ext cx="1759200" cy="1759200"/>
          </a:xfrm>
          <a:prstGeom prst="ellipse">
            <a:avLst/>
          </a:prstGeom>
          <a:solidFill>
            <a:schemeClr val="accent6"/>
          </a:solidFill>
          <a:ln>
            <a:noFill/>
          </a:ln>
        </p:spPr>
        <p:txBody>
          <a:bodyPr anchorCtr="0" anchor="ctr" bIns="104625" lIns="104625" spcFirstLastPara="1" rIns="104625" wrap="square" tIns="104625">
            <a:noAutofit/>
          </a:bodyPr>
          <a:lstStyle/>
          <a:p>
            <a:pPr indent="0" lvl="0" marL="0" marR="0" rtl="0" algn="ctr">
              <a:lnSpc>
                <a:spcPct val="100000"/>
              </a:lnSpc>
              <a:spcBef>
                <a:spcPts val="0"/>
              </a:spcBef>
              <a:spcAft>
                <a:spcPts val="0"/>
              </a:spcAft>
              <a:buNone/>
            </a:pPr>
            <a:r>
              <a:t/>
            </a:r>
            <a:endParaRPr sz="1761"/>
          </a:p>
        </p:txBody>
      </p:sp>
      <p:sp>
        <p:nvSpPr>
          <p:cNvPr id="1812" name="Google Shape;1812;p150"/>
          <p:cNvSpPr txBox="1"/>
          <p:nvPr/>
        </p:nvSpPr>
        <p:spPr>
          <a:xfrm>
            <a:off x="13382100" y="3669033"/>
            <a:ext cx="1514400" cy="1008600"/>
          </a:xfrm>
          <a:prstGeom prst="rect">
            <a:avLst/>
          </a:prstGeom>
          <a:noFill/>
          <a:ln>
            <a:noFill/>
          </a:ln>
        </p:spPr>
        <p:txBody>
          <a:bodyPr anchorCtr="0" anchor="t" bIns="0" lIns="0" spcFirstLastPara="1" rIns="0" wrap="square" tIns="10575">
            <a:spAutoFit/>
          </a:bodyPr>
          <a:lstStyle/>
          <a:p>
            <a:pPr indent="0" lvl="0" marL="10552" rtl="0" algn="ctr">
              <a:lnSpc>
                <a:spcPct val="100000"/>
              </a:lnSpc>
              <a:spcBef>
                <a:spcPts val="0"/>
              </a:spcBef>
              <a:spcAft>
                <a:spcPts val="0"/>
              </a:spcAft>
              <a:buNone/>
            </a:pPr>
            <a:r>
              <a:rPr b="1" lang="en" sz="6482">
                <a:solidFill>
                  <a:srgbClr val="FFFFFF"/>
                </a:solidFill>
                <a:latin typeface="Optimistic Text"/>
                <a:ea typeface="Optimistic Text"/>
                <a:cs typeface="Optimistic Text"/>
                <a:sym typeface="Optimistic Text"/>
              </a:rPr>
              <a:t>E</a:t>
            </a:r>
            <a:endParaRPr b="1" sz="6482">
              <a:solidFill>
                <a:srgbClr val="FFFFFF"/>
              </a:solidFill>
              <a:latin typeface="Optimistic Text"/>
              <a:ea typeface="Optimistic Text"/>
              <a:cs typeface="Optimistic Text"/>
              <a:sym typeface="Optimistic Text"/>
            </a:endParaRPr>
          </a:p>
        </p:txBody>
      </p:sp>
      <p:sp>
        <p:nvSpPr>
          <p:cNvPr id="1813" name="Google Shape;1813;p150"/>
          <p:cNvSpPr txBox="1"/>
          <p:nvPr/>
        </p:nvSpPr>
        <p:spPr>
          <a:xfrm>
            <a:off x="3213592" y="5399030"/>
            <a:ext cx="1759200" cy="565800"/>
          </a:xfrm>
          <a:prstGeom prst="rect">
            <a:avLst/>
          </a:prstGeom>
          <a:noFill/>
          <a:ln>
            <a:noFill/>
          </a:ln>
        </p:spPr>
        <p:txBody>
          <a:bodyPr anchorCtr="0" anchor="t" bIns="0" lIns="0" spcFirstLastPara="1" rIns="0" wrap="square" tIns="11625">
            <a:spAutoFit/>
          </a:bodyPr>
          <a:lstStyle/>
          <a:p>
            <a:pPr indent="0" lvl="0" marL="11596" rtl="0" algn="ctr">
              <a:lnSpc>
                <a:spcPct val="100000"/>
              </a:lnSpc>
              <a:spcBef>
                <a:spcPts val="32"/>
              </a:spcBef>
              <a:spcAft>
                <a:spcPts val="0"/>
              </a:spcAft>
              <a:buNone/>
            </a:pPr>
            <a:r>
              <a:rPr b="1" lang="en" sz="1800">
                <a:solidFill>
                  <a:srgbClr val="092838"/>
                </a:solidFill>
                <a:latin typeface="Optimistic Text"/>
                <a:ea typeface="Optimistic Text"/>
                <a:cs typeface="Optimistic Text"/>
                <a:sym typeface="Optimistic Text"/>
              </a:rPr>
              <a:t>Examiner les détails</a:t>
            </a:r>
            <a:endParaRPr b="1" sz="1800">
              <a:solidFill>
                <a:srgbClr val="092838"/>
              </a:solidFill>
              <a:latin typeface="Optimistic Text"/>
              <a:ea typeface="Optimistic Text"/>
              <a:cs typeface="Optimistic Text"/>
              <a:sym typeface="Optimistic Text"/>
            </a:endParaRPr>
          </a:p>
        </p:txBody>
      </p:sp>
      <p:sp>
        <p:nvSpPr>
          <p:cNvPr id="1814" name="Google Shape;1814;p150"/>
          <p:cNvSpPr txBox="1"/>
          <p:nvPr/>
        </p:nvSpPr>
        <p:spPr>
          <a:xfrm>
            <a:off x="3248392" y="6088302"/>
            <a:ext cx="1689600" cy="1735800"/>
          </a:xfrm>
          <a:prstGeom prst="rect">
            <a:avLst/>
          </a:prstGeom>
          <a:noFill/>
          <a:ln>
            <a:noFill/>
          </a:ln>
        </p:spPr>
        <p:txBody>
          <a:bodyPr anchorCtr="0" anchor="t" bIns="0" lIns="0" spcFirstLastPara="1" rIns="0" wrap="square" tIns="11625">
            <a:spAutoFit/>
          </a:bodyPr>
          <a:lstStyle/>
          <a:p>
            <a:pPr indent="0" lvl="0" marL="11596" rtl="0" algn="ctr">
              <a:lnSpc>
                <a:spcPct val="100000"/>
              </a:lnSpc>
              <a:spcBef>
                <a:spcPts val="32"/>
              </a:spcBef>
              <a:spcAft>
                <a:spcPts val="0"/>
              </a:spcAft>
              <a:buNone/>
            </a:pPr>
            <a:r>
              <a:rPr lang="en" sz="1600">
                <a:solidFill>
                  <a:srgbClr val="092838"/>
                </a:solidFill>
                <a:latin typeface="Optimistic Text"/>
                <a:ea typeface="Optimistic Text"/>
                <a:cs typeface="Optimistic Text"/>
                <a:sym typeface="Optimistic Text"/>
              </a:rPr>
              <a:t>Y a-t-il des fautes d’orthographe, des photos étranges, ou un langage trop dramatique ?</a:t>
            </a:r>
            <a:endParaRPr sz="1600">
              <a:solidFill>
                <a:srgbClr val="092838"/>
              </a:solidFill>
              <a:latin typeface="Optimistic Text"/>
              <a:ea typeface="Optimistic Text"/>
              <a:cs typeface="Optimistic Text"/>
              <a:sym typeface="Optimistic Text"/>
            </a:endParaRPr>
          </a:p>
        </p:txBody>
      </p:sp>
      <p:sp>
        <p:nvSpPr>
          <p:cNvPr id="1815" name="Google Shape;1815;p150"/>
          <p:cNvSpPr txBox="1"/>
          <p:nvPr/>
        </p:nvSpPr>
        <p:spPr>
          <a:xfrm>
            <a:off x="5238095" y="5399030"/>
            <a:ext cx="1759200" cy="565800"/>
          </a:xfrm>
          <a:prstGeom prst="rect">
            <a:avLst/>
          </a:prstGeom>
          <a:noFill/>
          <a:ln>
            <a:noFill/>
          </a:ln>
        </p:spPr>
        <p:txBody>
          <a:bodyPr anchorCtr="0" anchor="t" bIns="0" lIns="0" spcFirstLastPara="1" rIns="0" wrap="square" tIns="11625">
            <a:spAutoFit/>
          </a:bodyPr>
          <a:lstStyle/>
          <a:p>
            <a:pPr indent="0" lvl="0" marL="11596" rtl="0" algn="ctr">
              <a:lnSpc>
                <a:spcPct val="100000"/>
              </a:lnSpc>
              <a:spcBef>
                <a:spcPts val="32"/>
              </a:spcBef>
              <a:spcAft>
                <a:spcPts val="0"/>
              </a:spcAft>
              <a:buNone/>
            </a:pPr>
            <a:r>
              <a:rPr b="1" lang="en" sz="1800">
                <a:solidFill>
                  <a:srgbClr val="092838"/>
                </a:solidFill>
                <a:latin typeface="Optimistic Text"/>
                <a:ea typeface="Optimistic Text"/>
                <a:cs typeface="Optimistic Text"/>
                <a:sym typeface="Optimistic Text"/>
              </a:rPr>
              <a:t>Rechercher ailleurs</a:t>
            </a:r>
            <a:endParaRPr b="1" sz="1800">
              <a:solidFill>
                <a:srgbClr val="092838"/>
              </a:solidFill>
              <a:latin typeface="Optimistic Text"/>
              <a:ea typeface="Optimistic Text"/>
              <a:cs typeface="Optimistic Text"/>
              <a:sym typeface="Optimistic Text"/>
            </a:endParaRPr>
          </a:p>
        </p:txBody>
      </p:sp>
      <p:sp>
        <p:nvSpPr>
          <p:cNvPr id="1816" name="Google Shape;1816;p150"/>
          <p:cNvSpPr txBox="1"/>
          <p:nvPr/>
        </p:nvSpPr>
        <p:spPr>
          <a:xfrm>
            <a:off x="5272895" y="6088302"/>
            <a:ext cx="1689600" cy="1735800"/>
          </a:xfrm>
          <a:prstGeom prst="rect">
            <a:avLst/>
          </a:prstGeom>
          <a:noFill/>
          <a:ln>
            <a:noFill/>
          </a:ln>
        </p:spPr>
        <p:txBody>
          <a:bodyPr anchorCtr="0" anchor="t" bIns="0" lIns="0" spcFirstLastPara="1" rIns="0" wrap="square" tIns="11625">
            <a:spAutoFit/>
          </a:bodyPr>
          <a:lstStyle/>
          <a:p>
            <a:pPr indent="0" lvl="0" marL="11596" rtl="0" algn="ctr">
              <a:lnSpc>
                <a:spcPct val="100000"/>
              </a:lnSpc>
              <a:spcBef>
                <a:spcPts val="32"/>
              </a:spcBef>
              <a:spcAft>
                <a:spcPts val="0"/>
              </a:spcAft>
              <a:buNone/>
            </a:pPr>
            <a:r>
              <a:rPr lang="en" sz="1600">
                <a:solidFill>
                  <a:srgbClr val="092838"/>
                </a:solidFill>
                <a:latin typeface="Optimistic Text"/>
                <a:ea typeface="Optimistic Text"/>
                <a:cs typeface="Optimistic Text"/>
                <a:sym typeface="Optimistic Text"/>
              </a:rPr>
              <a:t>Recherchez la même information sur des sites d'actualités ou gouvernementaux reconnus.</a:t>
            </a:r>
            <a:endParaRPr sz="1600">
              <a:solidFill>
                <a:srgbClr val="092838"/>
              </a:solidFill>
              <a:latin typeface="Optimistic Text"/>
              <a:ea typeface="Optimistic Text"/>
              <a:cs typeface="Optimistic Text"/>
              <a:sym typeface="Optimistic Text"/>
            </a:endParaRPr>
          </a:p>
        </p:txBody>
      </p:sp>
      <p:sp>
        <p:nvSpPr>
          <p:cNvPr id="1817" name="Google Shape;1817;p150"/>
          <p:cNvSpPr txBox="1"/>
          <p:nvPr/>
        </p:nvSpPr>
        <p:spPr>
          <a:xfrm>
            <a:off x="7221871" y="5399030"/>
            <a:ext cx="1759200" cy="565800"/>
          </a:xfrm>
          <a:prstGeom prst="rect">
            <a:avLst/>
          </a:prstGeom>
          <a:noFill/>
          <a:ln>
            <a:noFill/>
          </a:ln>
        </p:spPr>
        <p:txBody>
          <a:bodyPr anchorCtr="0" anchor="t" bIns="0" lIns="0" spcFirstLastPara="1" rIns="0" wrap="square" tIns="11625">
            <a:spAutoFit/>
          </a:bodyPr>
          <a:lstStyle/>
          <a:p>
            <a:pPr indent="0" lvl="0" marL="11596" rtl="0" algn="ctr">
              <a:lnSpc>
                <a:spcPct val="100000"/>
              </a:lnSpc>
              <a:spcBef>
                <a:spcPts val="32"/>
              </a:spcBef>
              <a:spcAft>
                <a:spcPts val="0"/>
              </a:spcAft>
              <a:buNone/>
            </a:pPr>
            <a:r>
              <a:rPr b="1" lang="en" sz="1800">
                <a:solidFill>
                  <a:srgbClr val="092838"/>
                </a:solidFill>
                <a:latin typeface="Optimistic Text"/>
                <a:ea typeface="Optimistic Text"/>
                <a:cs typeface="Optimistic Text"/>
                <a:sym typeface="Optimistic Text"/>
              </a:rPr>
              <a:t>Investiguer avec des outils</a:t>
            </a:r>
            <a:endParaRPr b="1" sz="1800">
              <a:solidFill>
                <a:srgbClr val="092838"/>
              </a:solidFill>
              <a:latin typeface="Optimistic Text"/>
              <a:ea typeface="Optimistic Text"/>
              <a:cs typeface="Optimistic Text"/>
              <a:sym typeface="Optimistic Text"/>
            </a:endParaRPr>
          </a:p>
        </p:txBody>
      </p:sp>
      <p:sp>
        <p:nvSpPr>
          <p:cNvPr id="1818" name="Google Shape;1818;p150"/>
          <p:cNvSpPr txBox="1"/>
          <p:nvPr/>
        </p:nvSpPr>
        <p:spPr>
          <a:xfrm>
            <a:off x="7256671" y="6088302"/>
            <a:ext cx="1689600" cy="2474400"/>
          </a:xfrm>
          <a:prstGeom prst="rect">
            <a:avLst/>
          </a:prstGeom>
          <a:noFill/>
          <a:ln>
            <a:noFill/>
          </a:ln>
        </p:spPr>
        <p:txBody>
          <a:bodyPr anchorCtr="0" anchor="t" bIns="0" lIns="0" spcFirstLastPara="1" rIns="0" wrap="square" tIns="11625">
            <a:spAutoFit/>
          </a:bodyPr>
          <a:lstStyle/>
          <a:p>
            <a:pPr indent="0" lvl="0" marL="11596" rtl="0" algn="ctr">
              <a:lnSpc>
                <a:spcPct val="100000"/>
              </a:lnSpc>
              <a:spcBef>
                <a:spcPts val="32"/>
              </a:spcBef>
              <a:spcAft>
                <a:spcPts val="0"/>
              </a:spcAft>
              <a:buNone/>
            </a:pPr>
            <a:r>
              <a:rPr lang="en" sz="1600">
                <a:solidFill>
                  <a:srgbClr val="092838"/>
                </a:solidFill>
                <a:latin typeface="Optimistic Text"/>
                <a:ea typeface="Optimistic Text"/>
                <a:cs typeface="Optimistic Text"/>
                <a:sym typeface="Optimistic Text"/>
              </a:rPr>
              <a:t>Utilisez la recherche d'images inversée ou des sites de vérification des faits (fact checking) comme Africa Check</a:t>
            </a:r>
            <a:endParaRPr sz="1600">
              <a:solidFill>
                <a:srgbClr val="092838"/>
              </a:solidFill>
              <a:latin typeface="Optimistic Text"/>
              <a:ea typeface="Optimistic Text"/>
              <a:cs typeface="Optimistic Text"/>
              <a:sym typeface="Optimistic Text"/>
            </a:endParaRPr>
          </a:p>
        </p:txBody>
      </p:sp>
      <p:sp>
        <p:nvSpPr>
          <p:cNvPr id="1819" name="Google Shape;1819;p150"/>
          <p:cNvSpPr txBox="1"/>
          <p:nvPr/>
        </p:nvSpPr>
        <p:spPr>
          <a:xfrm>
            <a:off x="9245600" y="5399030"/>
            <a:ext cx="1759200" cy="565800"/>
          </a:xfrm>
          <a:prstGeom prst="rect">
            <a:avLst/>
          </a:prstGeom>
          <a:noFill/>
          <a:ln>
            <a:noFill/>
          </a:ln>
        </p:spPr>
        <p:txBody>
          <a:bodyPr anchorCtr="0" anchor="t" bIns="0" lIns="0" spcFirstLastPara="1" rIns="0" wrap="square" tIns="11625">
            <a:spAutoFit/>
          </a:bodyPr>
          <a:lstStyle/>
          <a:p>
            <a:pPr indent="0" lvl="0" marL="11596" rtl="0" algn="ctr">
              <a:lnSpc>
                <a:spcPct val="100000"/>
              </a:lnSpc>
              <a:spcBef>
                <a:spcPts val="32"/>
              </a:spcBef>
              <a:spcAft>
                <a:spcPts val="0"/>
              </a:spcAft>
              <a:buNone/>
            </a:pPr>
            <a:r>
              <a:rPr b="1" lang="en" sz="1800">
                <a:solidFill>
                  <a:srgbClr val="092838"/>
                </a:solidFill>
                <a:latin typeface="Optimistic Text"/>
                <a:ea typeface="Optimistic Text"/>
                <a:cs typeface="Optimistic Text"/>
                <a:sym typeface="Optimistic Text"/>
              </a:rPr>
              <a:t>Focaliser sur l’impact</a:t>
            </a:r>
            <a:endParaRPr b="1" sz="1800">
              <a:solidFill>
                <a:srgbClr val="092838"/>
              </a:solidFill>
              <a:latin typeface="Optimistic Text"/>
              <a:ea typeface="Optimistic Text"/>
              <a:cs typeface="Optimistic Text"/>
              <a:sym typeface="Optimistic Text"/>
            </a:endParaRPr>
          </a:p>
        </p:txBody>
      </p:sp>
      <p:sp>
        <p:nvSpPr>
          <p:cNvPr id="1820" name="Google Shape;1820;p150"/>
          <p:cNvSpPr txBox="1"/>
          <p:nvPr/>
        </p:nvSpPr>
        <p:spPr>
          <a:xfrm>
            <a:off x="9280400" y="6088302"/>
            <a:ext cx="1689600" cy="996900"/>
          </a:xfrm>
          <a:prstGeom prst="rect">
            <a:avLst/>
          </a:prstGeom>
          <a:noFill/>
          <a:ln>
            <a:noFill/>
          </a:ln>
        </p:spPr>
        <p:txBody>
          <a:bodyPr anchorCtr="0" anchor="t" bIns="0" lIns="0" spcFirstLastPara="1" rIns="0" wrap="square" tIns="11625">
            <a:spAutoFit/>
          </a:bodyPr>
          <a:lstStyle/>
          <a:p>
            <a:pPr indent="0" lvl="0" marL="11596" rtl="0" algn="ctr">
              <a:lnSpc>
                <a:spcPct val="100000"/>
              </a:lnSpc>
              <a:spcBef>
                <a:spcPts val="32"/>
              </a:spcBef>
              <a:spcAft>
                <a:spcPts val="0"/>
              </a:spcAft>
              <a:buNone/>
            </a:pPr>
            <a:r>
              <a:rPr lang="en" sz="1600">
                <a:solidFill>
                  <a:srgbClr val="092838"/>
                </a:solidFill>
                <a:latin typeface="Optimistic Text"/>
                <a:ea typeface="Optimistic Text"/>
                <a:cs typeface="Optimistic Text"/>
                <a:sym typeface="Optimistic Text"/>
              </a:rPr>
              <a:t>Est-ce que cela pourrait nuire à quelqu’un si c’est faux?</a:t>
            </a:r>
            <a:endParaRPr sz="1600">
              <a:solidFill>
                <a:srgbClr val="092838"/>
              </a:solidFill>
              <a:latin typeface="Optimistic Text"/>
              <a:ea typeface="Optimistic Text"/>
              <a:cs typeface="Optimistic Text"/>
              <a:sym typeface="Optimistic Text"/>
            </a:endParaRPr>
          </a:p>
        </p:txBody>
      </p:sp>
      <p:sp>
        <p:nvSpPr>
          <p:cNvPr id="1821" name="Google Shape;1821;p150"/>
          <p:cNvSpPr txBox="1"/>
          <p:nvPr/>
        </p:nvSpPr>
        <p:spPr>
          <a:xfrm>
            <a:off x="11227319" y="5399030"/>
            <a:ext cx="1759200" cy="565800"/>
          </a:xfrm>
          <a:prstGeom prst="rect">
            <a:avLst/>
          </a:prstGeom>
          <a:noFill/>
          <a:ln>
            <a:noFill/>
          </a:ln>
        </p:spPr>
        <p:txBody>
          <a:bodyPr anchorCtr="0" anchor="t" bIns="0" lIns="0" spcFirstLastPara="1" rIns="0" wrap="square" tIns="11625">
            <a:spAutoFit/>
          </a:bodyPr>
          <a:lstStyle/>
          <a:p>
            <a:pPr indent="0" lvl="0" marL="11596" rtl="0" algn="ctr">
              <a:lnSpc>
                <a:spcPct val="100000"/>
              </a:lnSpc>
              <a:spcBef>
                <a:spcPts val="32"/>
              </a:spcBef>
              <a:spcAft>
                <a:spcPts val="0"/>
              </a:spcAft>
              <a:buNone/>
            </a:pPr>
            <a:r>
              <a:rPr b="1" lang="en" sz="1800">
                <a:solidFill>
                  <a:srgbClr val="092838"/>
                </a:solidFill>
                <a:latin typeface="Optimistic Text"/>
                <a:ea typeface="Optimistic Text"/>
                <a:cs typeface="Optimistic Text"/>
                <a:sym typeface="Optimistic Text"/>
              </a:rPr>
              <a:t>Interroger des experts</a:t>
            </a:r>
            <a:endParaRPr b="1" sz="1800">
              <a:solidFill>
                <a:srgbClr val="092838"/>
              </a:solidFill>
              <a:latin typeface="Optimistic Text"/>
              <a:ea typeface="Optimistic Text"/>
              <a:cs typeface="Optimistic Text"/>
              <a:sym typeface="Optimistic Text"/>
            </a:endParaRPr>
          </a:p>
        </p:txBody>
      </p:sp>
      <p:sp>
        <p:nvSpPr>
          <p:cNvPr id="1822" name="Google Shape;1822;p150"/>
          <p:cNvSpPr txBox="1"/>
          <p:nvPr/>
        </p:nvSpPr>
        <p:spPr>
          <a:xfrm>
            <a:off x="11262119" y="6088302"/>
            <a:ext cx="1689600" cy="1489500"/>
          </a:xfrm>
          <a:prstGeom prst="rect">
            <a:avLst/>
          </a:prstGeom>
          <a:noFill/>
          <a:ln>
            <a:noFill/>
          </a:ln>
        </p:spPr>
        <p:txBody>
          <a:bodyPr anchorCtr="0" anchor="t" bIns="0" lIns="0" spcFirstLastPara="1" rIns="0" wrap="square" tIns="11625">
            <a:spAutoFit/>
          </a:bodyPr>
          <a:lstStyle/>
          <a:p>
            <a:pPr indent="0" lvl="0" marL="11596" rtl="0" algn="ctr">
              <a:lnSpc>
                <a:spcPct val="100000"/>
              </a:lnSpc>
              <a:spcBef>
                <a:spcPts val="32"/>
              </a:spcBef>
              <a:spcAft>
                <a:spcPts val="0"/>
              </a:spcAft>
              <a:buNone/>
            </a:pPr>
            <a:r>
              <a:rPr lang="en" sz="1600">
                <a:solidFill>
                  <a:srgbClr val="092838"/>
                </a:solidFill>
                <a:latin typeface="Optimistic Text"/>
                <a:ea typeface="Optimistic Text"/>
                <a:cs typeface="Optimistic Text"/>
                <a:sym typeface="Optimistic Text"/>
              </a:rPr>
              <a:t>Consultez un médecin, un avocat ou un professionnel compétent si c’est sérieux.</a:t>
            </a:r>
            <a:endParaRPr sz="1600">
              <a:solidFill>
                <a:srgbClr val="092838"/>
              </a:solidFill>
              <a:latin typeface="Optimistic Text"/>
              <a:ea typeface="Optimistic Text"/>
              <a:cs typeface="Optimistic Text"/>
              <a:sym typeface="Optimistic Text"/>
            </a:endParaRPr>
          </a:p>
        </p:txBody>
      </p:sp>
      <p:sp>
        <p:nvSpPr>
          <p:cNvPr id="1823" name="Google Shape;1823;p150"/>
          <p:cNvSpPr txBox="1"/>
          <p:nvPr/>
        </p:nvSpPr>
        <p:spPr>
          <a:xfrm>
            <a:off x="13259700" y="5399030"/>
            <a:ext cx="1759200" cy="565800"/>
          </a:xfrm>
          <a:prstGeom prst="rect">
            <a:avLst/>
          </a:prstGeom>
          <a:noFill/>
          <a:ln>
            <a:noFill/>
          </a:ln>
        </p:spPr>
        <p:txBody>
          <a:bodyPr anchorCtr="0" anchor="t" bIns="0" lIns="0" spcFirstLastPara="1" rIns="0" wrap="square" tIns="11625">
            <a:spAutoFit/>
          </a:bodyPr>
          <a:lstStyle/>
          <a:p>
            <a:pPr indent="0" lvl="0" marL="11596" rtl="0" algn="ctr">
              <a:lnSpc>
                <a:spcPct val="100000"/>
              </a:lnSpc>
              <a:spcBef>
                <a:spcPts val="32"/>
              </a:spcBef>
              <a:spcAft>
                <a:spcPts val="0"/>
              </a:spcAft>
              <a:buNone/>
            </a:pPr>
            <a:r>
              <a:rPr b="1" lang="en" sz="1800">
                <a:solidFill>
                  <a:srgbClr val="092838"/>
                </a:solidFill>
                <a:latin typeface="Optimistic Text"/>
                <a:ea typeface="Optimistic Text"/>
                <a:cs typeface="Optimistic Text"/>
                <a:sym typeface="Optimistic Text"/>
              </a:rPr>
              <a:t>Évaluer le contexte</a:t>
            </a:r>
            <a:endParaRPr b="1" sz="1800">
              <a:solidFill>
                <a:srgbClr val="092838"/>
              </a:solidFill>
              <a:latin typeface="Optimistic Text"/>
              <a:ea typeface="Optimistic Text"/>
              <a:cs typeface="Optimistic Text"/>
              <a:sym typeface="Optimistic Text"/>
            </a:endParaRPr>
          </a:p>
        </p:txBody>
      </p:sp>
      <p:sp>
        <p:nvSpPr>
          <p:cNvPr id="1824" name="Google Shape;1824;p150"/>
          <p:cNvSpPr txBox="1"/>
          <p:nvPr/>
        </p:nvSpPr>
        <p:spPr>
          <a:xfrm>
            <a:off x="13294500" y="6088302"/>
            <a:ext cx="1689600" cy="1489500"/>
          </a:xfrm>
          <a:prstGeom prst="rect">
            <a:avLst/>
          </a:prstGeom>
          <a:noFill/>
          <a:ln>
            <a:noFill/>
          </a:ln>
        </p:spPr>
        <p:txBody>
          <a:bodyPr anchorCtr="0" anchor="t" bIns="0" lIns="0" spcFirstLastPara="1" rIns="0" wrap="square" tIns="11625">
            <a:spAutoFit/>
          </a:bodyPr>
          <a:lstStyle/>
          <a:p>
            <a:pPr indent="0" lvl="0" marL="11596" rtl="0" algn="ctr">
              <a:lnSpc>
                <a:spcPct val="100000"/>
              </a:lnSpc>
              <a:spcBef>
                <a:spcPts val="32"/>
              </a:spcBef>
              <a:spcAft>
                <a:spcPts val="0"/>
              </a:spcAft>
              <a:buNone/>
            </a:pPr>
            <a:r>
              <a:rPr lang="en" sz="1600">
                <a:solidFill>
                  <a:srgbClr val="092838"/>
                </a:solidFill>
                <a:latin typeface="Optimistic Text"/>
                <a:ea typeface="Optimistic Text"/>
                <a:cs typeface="Optimistic Text"/>
                <a:sym typeface="Optimistic Text"/>
              </a:rPr>
              <a:t>Demandez-vous: à qui profite cette information? Pourquoi est-elle partagée?</a:t>
            </a:r>
            <a:endParaRPr sz="1600">
              <a:solidFill>
                <a:srgbClr val="092838"/>
              </a:solidFill>
              <a:latin typeface="Optimistic Text"/>
              <a:ea typeface="Optimistic Text"/>
              <a:cs typeface="Optimistic Text"/>
              <a:sym typeface="Optimistic Text"/>
            </a:endParaRPr>
          </a:p>
        </p:txBody>
      </p:sp>
      <p:sp>
        <p:nvSpPr>
          <p:cNvPr id="1825" name="Google Shape;1825;p150"/>
          <p:cNvSpPr txBox="1"/>
          <p:nvPr/>
        </p:nvSpPr>
        <p:spPr>
          <a:xfrm>
            <a:off x="15283442" y="5399030"/>
            <a:ext cx="1759200" cy="565800"/>
          </a:xfrm>
          <a:prstGeom prst="rect">
            <a:avLst/>
          </a:prstGeom>
          <a:noFill/>
          <a:ln>
            <a:noFill/>
          </a:ln>
        </p:spPr>
        <p:txBody>
          <a:bodyPr anchorCtr="0" anchor="t" bIns="0" lIns="0" spcFirstLastPara="1" rIns="0" wrap="square" tIns="11625">
            <a:spAutoFit/>
          </a:bodyPr>
          <a:lstStyle/>
          <a:p>
            <a:pPr indent="0" lvl="0" marL="11596" rtl="0" algn="ctr">
              <a:lnSpc>
                <a:spcPct val="100000"/>
              </a:lnSpc>
              <a:spcBef>
                <a:spcPts val="32"/>
              </a:spcBef>
              <a:spcAft>
                <a:spcPts val="0"/>
              </a:spcAft>
              <a:buNone/>
            </a:pPr>
            <a:r>
              <a:rPr b="1" lang="en" sz="1800">
                <a:solidFill>
                  <a:srgbClr val="092838"/>
                </a:solidFill>
                <a:latin typeface="Optimistic Text"/>
                <a:ea typeface="Optimistic Text"/>
                <a:cs typeface="Optimistic Text"/>
                <a:sym typeface="Optimistic Text"/>
              </a:rPr>
              <a:t>Réfléchir avant de partager</a:t>
            </a:r>
            <a:endParaRPr b="1" sz="1800">
              <a:solidFill>
                <a:srgbClr val="092838"/>
              </a:solidFill>
              <a:latin typeface="Optimistic Text"/>
              <a:ea typeface="Optimistic Text"/>
              <a:cs typeface="Optimistic Text"/>
              <a:sym typeface="Optimistic Text"/>
            </a:endParaRPr>
          </a:p>
        </p:txBody>
      </p:sp>
      <p:sp>
        <p:nvSpPr>
          <p:cNvPr id="1826" name="Google Shape;1826;p150"/>
          <p:cNvSpPr txBox="1"/>
          <p:nvPr/>
        </p:nvSpPr>
        <p:spPr>
          <a:xfrm>
            <a:off x="15318243" y="6088302"/>
            <a:ext cx="1689600" cy="1493400"/>
          </a:xfrm>
          <a:prstGeom prst="rect">
            <a:avLst/>
          </a:prstGeom>
          <a:noFill/>
          <a:ln>
            <a:noFill/>
          </a:ln>
        </p:spPr>
        <p:txBody>
          <a:bodyPr anchorCtr="0" anchor="t" bIns="0" lIns="0" spcFirstLastPara="1" rIns="0" wrap="square" tIns="11625">
            <a:spAutoFit/>
          </a:bodyPr>
          <a:lstStyle/>
          <a:p>
            <a:pPr indent="0" lvl="0" marL="11596" rtl="0" algn="ctr">
              <a:lnSpc>
                <a:spcPct val="100000"/>
              </a:lnSpc>
              <a:spcBef>
                <a:spcPts val="32"/>
              </a:spcBef>
              <a:spcAft>
                <a:spcPts val="0"/>
              </a:spcAft>
              <a:buNone/>
            </a:pPr>
            <a:r>
              <a:rPr lang="en" sz="1600">
                <a:solidFill>
                  <a:srgbClr val="092838"/>
                </a:solidFill>
                <a:latin typeface="Optimistic Text"/>
                <a:ea typeface="Optimistic Text"/>
                <a:cs typeface="Optimistic Text"/>
                <a:sym typeface="Optimistic Text"/>
              </a:rPr>
              <a:t>Prenez un moment avant de transférer: est-ce utile, vrai, et nécessaire?</a:t>
            </a:r>
            <a:endParaRPr sz="1600">
              <a:solidFill>
                <a:srgbClr val="092838"/>
              </a:solidFill>
              <a:latin typeface="Optimistic Text"/>
              <a:ea typeface="Optimistic Text"/>
              <a:cs typeface="Optimistic Text"/>
              <a:sym typeface="Optimistic Text"/>
            </a:endParaRPr>
          </a:p>
          <a:p>
            <a:pPr indent="0" lvl="0" marL="11596" rtl="0" algn="ctr">
              <a:lnSpc>
                <a:spcPct val="100000"/>
              </a:lnSpc>
              <a:spcBef>
                <a:spcPts val="32"/>
              </a:spcBef>
              <a:spcAft>
                <a:spcPts val="0"/>
              </a:spcAft>
              <a:buNone/>
            </a:pPr>
            <a:r>
              <a:t/>
            </a:r>
            <a:endParaRPr sz="1600">
              <a:solidFill>
                <a:srgbClr val="092838"/>
              </a:solidFill>
              <a:latin typeface="Optimistic Text"/>
              <a:ea typeface="Optimistic Text"/>
              <a:cs typeface="Optimistic Text"/>
              <a:sym typeface="Optimistic Text"/>
            </a:endParaRPr>
          </a:p>
        </p:txBody>
      </p:sp>
      <p:sp>
        <p:nvSpPr>
          <p:cNvPr id="1827" name="Google Shape;1827;p150"/>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Comprendre l'IA dans votre vie quotidienne</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1" name="Shape 1831"/>
        <p:cNvGrpSpPr/>
        <p:nvPr/>
      </p:nvGrpSpPr>
      <p:grpSpPr>
        <a:xfrm>
          <a:off x="0" y="0"/>
          <a:ext cx="0" cy="0"/>
          <a:chOff x="0" y="0"/>
          <a:chExt cx="0" cy="0"/>
        </a:xfrm>
      </p:grpSpPr>
      <p:sp>
        <p:nvSpPr>
          <p:cNvPr id="1832" name="Google Shape;1832;p151"/>
          <p:cNvSpPr/>
          <p:nvPr/>
        </p:nvSpPr>
        <p:spPr>
          <a:xfrm>
            <a:off x="790575" y="2885225"/>
            <a:ext cx="14478000" cy="6199200"/>
          </a:xfrm>
          <a:prstGeom prst="roundRect">
            <a:avLst>
              <a:gd fmla="val 4862" name="adj"/>
            </a:avLst>
          </a:prstGeom>
          <a:solidFill>
            <a:schemeClr val="accent4"/>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833" name="Google Shape;1833;p151"/>
          <p:cNvSpPr txBox="1"/>
          <p:nvPr/>
        </p:nvSpPr>
        <p:spPr>
          <a:xfrm>
            <a:off x="736850" y="1434450"/>
            <a:ext cx="4878300" cy="1127400"/>
          </a:xfrm>
          <a:prstGeom prst="rect">
            <a:avLst/>
          </a:prstGeom>
          <a:noFill/>
          <a:ln>
            <a:noFill/>
          </a:ln>
        </p:spPr>
        <p:txBody>
          <a:bodyPr anchorCtr="0" anchor="b" bIns="0" lIns="0" spcFirstLastPara="1" rIns="0" wrap="square" tIns="19050">
            <a:noAutofit/>
          </a:bodyPr>
          <a:lstStyle/>
          <a:p>
            <a:pPr indent="0" lvl="0" marL="18098" rtl="0" algn="l">
              <a:spcBef>
                <a:spcPts val="0"/>
              </a:spcBef>
              <a:spcAft>
                <a:spcPts val="0"/>
              </a:spcAft>
              <a:buNone/>
            </a:pPr>
            <a:r>
              <a:rPr lang="en" sz="3600">
                <a:solidFill>
                  <a:srgbClr val="092838"/>
                </a:solidFill>
                <a:latin typeface="Optimistic Display"/>
                <a:ea typeface="Optimistic Display"/>
                <a:cs typeface="Optimistic Display"/>
                <a:sym typeface="Optimistic Display"/>
              </a:rPr>
              <a:t>Que feriez-vous? VÉRIFIER en action</a:t>
            </a:r>
            <a:endParaRPr sz="3600">
              <a:solidFill>
                <a:srgbClr val="092838"/>
              </a:solidFill>
              <a:latin typeface="Optimistic Display"/>
              <a:ea typeface="Optimistic Display"/>
              <a:cs typeface="Optimistic Display"/>
              <a:sym typeface="Optimistic Display"/>
            </a:endParaRPr>
          </a:p>
        </p:txBody>
      </p:sp>
      <p:sp>
        <p:nvSpPr>
          <p:cNvPr id="1834" name="Google Shape;1834;p151"/>
          <p:cNvSpPr/>
          <p:nvPr/>
        </p:nvSpPr>
        <p:spPr>
          <a:xfrm>
            <a:off x="15640050" y="6636425"/>
            <a:ext cx="1852500" cy="2448000"/>
          </a:xfrm>
          <a:prstGeom prst="roundRect">
            <a:avLst>
              <a:gd fmla="val 17119" name="adj"/>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835" name="Google Shape;1835;p151"/>
          <p:cNvSpPr txBox="1"/>
          <p:nvPr/>
        </p:nvSpPr>
        <p:spPr>
          <a:xfrm>
            <a:off x="1195150" y="6671700"/>
            <a:ext cx="3919800" cy="1987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Votre oncle partage un message affirmant qu'une nouvelle politique gouvernementale affecte votre région. Le message semble officiel et vous demande de le transférer.</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rPr b="1" lang="en" sz="1800">
                <a:solidFill>
                  <a:srgbClr val="092838"/>
                </a:solidFill>
                <a:latin typeface="Optimistic Text"/>
                <a:ea typeface="Optimistic Text"/>
                <a:cs typeface="Optimistic Text"/>
                <a:sym typeface="Optimistic Text"/>
              </a:rPr>
              <a:t>Que faites-vous?</a:t>
            </a:r>
            <a:endParaRPr b="1" sz="1800">
              <a:solidFill>
                <a:srgbClr val="092838"/>
              </a:solidFill>
              <a:latin typeface="Optimistic Text"/>
              <a:ea typeface="Optimistic Text"/>
              <a:cs typeface="Optimistic Text"/>
              <a:sym typeface="Optimistic Text"/>
            </a:endParaRPr>
          </a:p>
        </p:txBody>
      </p:sp>
      <p:sp>
        <p:nvSpPr>
          <p:cNvPr id="1836" name="Google Shape;1836;p151"/>
          <p:cNvSpPr txBox="1"/>
          <p:nvPr/>
        </p:nvSpPr>
        <p:spPr>
          <a:xfrm>
            <a:off x="1157300" y="3219450"/>
            <a:ext cx="4362300" cy="2910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b="1" lang="en" sz="1800">
                <a:solidFill>
                  <a:srgbClr val="092838"/>
                </a:solidFill>
                <a:latin typeface="Optimistic Text"/>
                <a:ea typeface="Optimistic Text"/>
                <a:cs typeface="Optimistic Text"/>
                <a:sym typeface="Optimistic Text"/>
              </a:rPr>
              <a:t>Scénario 1</a:t>
            </a:r>
            <a:endParaRPr b="1" sz="1800">
              <a:solidFill>
                <a:srgbClr val="092838"/>
              </a:solidFill>
              <a:latin typeface="Optimistic Text"/>
              <a:ea typeface="Optimistic Text"/>
              <a:cs typeface="Optimistic Text"/>
              <a:sym typeface="Optimistic Text"/>
            </a:endParaRPr>
          </a:p>
        </p:txBody>
      </p:sp>
      <p:sp>
        <p:nvSpPr>
          <p:cNvPr id="1837" name="Google Shape;1837;p151"/>
          <p:cNvSpPr txBox="1"/>
          <p:nvPr/>
        </p:nvSpPr>
        <p:spPr>
          <a:xfrm>
            <a:off x="6010600" y="6671700"/>
            <a:ext cx="4190100" cy="2140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Vous voyez une publicité Facebook offrant des téléphones neufs à des prix exceptionnellement bas. Les commentaires semblent excellents, mais les images paraissent trop parfaites.</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rPr b="1" lang="en" sz="1800">
                <a:solidFill>
                  <a:srgbClr val="092838"/>
                </a:solidFill>
                <a:latin typeface="Optimistic Text"/>
                <a:ea typeface="Optimistic Text"/>
                <a:cs typeface="Optimistic Text"/>
                <a:sym typeface="Optimistic Text"/>
              </a:rPr>
              <a:t>Que vérifiez-vous?</a:t>
            </a:r>
            <a:endParaRPr b="1" sz="1800">
              <a:solidFill>
                <a:srgbClr val="092838"/>
              </a:solidFill>
              <a:latin typeface="Optimistic Text"/>
              <a:ea typeface="Optimistic Text"/>
              <a:cs typeface="Optimistic Text"/>
              <a:sym typeface="Optimistic Text"/>
            </a:endParaRPr>
          </a:p>
        </p:txBody>
      </p:sp>
      <p:sp>
        <p:nvSpPr>
          <p:cNvPr id="1838" name="Google Shape;1838;p151"/>
          <p:cNvSpPr txBox="1"/>
          <p:nvPr/>
        </p:nvSpPr>
        <p:spPr>
          <a:xfrm>
            <a:off x="5972750" y="3219450"/>
            <a:ext cx="4362300" cy="2910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b="1" lang="en" sz="1800">
                <a:solidFill>
                  <a:srgbClr val="092838"/>
                </a:solidFill>
                <a:latin typeface="Optimistic Text"/>
                <a:ea typeface="Optimistic Text"/>
                <a:cs typeface="Optimistic Text"/>
                <a:sym typeface="Optimistic Text"/>
              </a:rPr>
              <a:t>Scénario 2</a:t>
            </a:r>
            <a:endParaRPr b="1" sz="1800">
              <a:solidFill>
                <a:srgbClr val="092838"/>
              </a:solidFill>
              <a:latin typeface="Optimistic Text"/>
              <a:ea typeface="Optimistic Text"/>
              <a:cs typeface="Optimistic Text"/>
              <a:sym typeface="Optimistic Text"/>
            </a:endParaRPr>
          </a:p>
        </p:txBody>
      </p:sp>
      <p:sp>
        <p:nvSpPr>
          <p:cNvPr id="1839" name="Google Shape;1839;p151"/>
          <p:cNvSpPr txBox="1"/>
          <p:nvPr/>
        </p:nvSpPr>
        <p:spPr>
          <a:xfrm>
            <a:off x="1157300" y="6214500"/>
            <a:ext cx="4087500" cy="277200"/>
          </a:xfrm>
          <a:prstGeom prst="rect">
            <a:avLst/>
          </a:prstGeom>
          <a:noFill/>
          <a:ln>
            <a:noFill/>
          </a:ln>
        </p:spPr>
        <p:txBody>
          <a:bodyPr anchorCtr="0" anchor="t" bIns="0" lIns="0" spcFirstLastPara="1" rIns="0" wrap="square" tIns="0">
            <a:spAutoFit/>
          </a:bodyPr>
          <a:lstStyle/>
          <a:p>
            <a:pPr indent="0" lvl="0" marL="0" marR="0" rtl="0" algn="l">
              <a:lnSpc>
                <a:spcPct val="155600"/>
              </a:lnSpc>
              <a:spcBef>
                <a:spcPts val="0"/>
              </a:spcBef>
              <a:spcAft>
                <a:spcPts val="0"/>
              </a:spcAft>
              <a:buNone/>
            </a:pPr>
            <a:r>
              <a:rPr b="1" lang="en" sz="1800">
                <a:solidFill>
                  <a:srgbClr val="092839"/>
                </a:solidFill>
                <a:latin typeface="Optimistic Text"/>
                <a:ea typeface="Optimistic Text"/>
                <a:cs typeface="Optimistic Text"/>
                <a:sym typeface="Optimistic Text"/>
              </a:rPr>
              <a:t>Groupe WhatsApp familial</a:t>
            </a:r>
            <a:endParaRPr b="1" sz="1800">
              <a:solidFill>
                <a:srgbClr val="092839"/>
              </a:solidFill>
              <a:latin typeface="Optimistic Text"/>
              <a:ea typeface="Optimistic Text"/>
              <a:cs typeface="Optimistic Text"/>
              <a:sym typeface="Optimistic Text"/>
            </a:endParaRPr>
          </a:p>
        </p:txBody>
      </p:sp>
      <p:sp>
        <p:nvSpPr>
          <p:cNvPr id="1840" name="Google Shape;1840;p151"/>
          <p:cNvSpPr txBox="1"/>
          <p:nvPr/>
        </p:nvSpPr>
        <p:spPr>
          <a:xfrm>
            <a:off x="10711750" y="6671700"/>
            <a:ext cx="4190100" cy="2140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Un ami vous envoie un lien vers un remède maison qui prétend guérir une maladie grave. L'article semble scientifique. Un de vos proches souffre de cette maladie.</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rPr b="1" lang="en" sz="1800">
                <a:solidFill>
                  <a:srgbClr val="092838"/>
                </a:solidFill>
                <a:latin typeface="Optimistic Text"/>
                <a:ea typeface="Optimistic Text"/>
                <a:cs typeface="Optimistic Text"/>
                <a:sym typeface="Optimistic Text"/>
              </a:rPr>
              <a:t>Quelles mesures prenez-vous?</a:t>
            </a:r>
            <a:endParaRPr b="1" sz="1800">
              <a:solidFill>
                <a:srgbClr val="092838"/>
              </a:solidFill>
              <a:latin typeface="Optimistic Text"/>
              <a:ea typeface="Optimistic Text"/>
              <a:cs typeface="Optimistic Text"/>
              <a:sym typeface="Optimistic Text"/>
            </a:endParaRPr>
          </a:p>
        </p:txBody>
      </p:sp>
      <p:sp>
        <p:nvSpPr>
          <p:cNvPr id="1841" name="Google Shape;1841;p151"/>
          <p:cNvSpPr txBox="1"/>
          <p:nvPr/>
        </p:nvSpPr>
        <p:spPr>
          <a:xfrm>
            <a:off x="10673900" y="3219450"/>
            <a:ext cx="4362300" cy="2910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b="1" lang="en" sz="1800">
                <a:solidFill>
                  <a:srgbClr val="092838"/>
                </a:solidFill>
                <a:latin typeface="Optimistic Text"/>
                <a:ea typeface="Optimistic Text"/>
                <a:cs typeface="Optimistic Text"/>
                <a:sym typeface="Optimistic Text"/>
              </a:rPr>
              <a:t>Scénario 3</a:t>
            </a:r>
            <a:endParaRPr b="1" sz="1800">
              <a:solidFill>
                <a:srgbClr val="092838"/>
              </a:solidFill>
              <a:latin typeface="Optimistic Text"/>
              <a:ea typeface="Optimistic Text"/>
              <a:cs typeface="Optimistic Text"/>
              <a:sym typeface="Optimistic Text"/>
            </a:endParaRPr>
          </a:p>
        </p:txBody>
      </p:sp>
      <p:sp>
        <p:nvSpPr>
          <p:cNvPr id="1842" name="Google Shape;1842;p151"/>
          <p:cNvSpPr txBox="1"/>
          <p:nvPr/>
        </p:nvSpPr>
        <p:spPr>
          <a:xfrm>
            <a:off x="5972750" y="6214500"/>
            <a:ext cx="4087500" cy="277200"/>
          </a:xfrm>
          <a:prstGeom prst="rect">
            <a:avLst/>
          </a:prstGeom>
          <a:noFill/>
          <a:ln>
            <a:noFill/>
          </a:ln>
        </p:spPr>
        <p:txBody>
          <a:bodyPr anchorCtr="0" anchor="t" bIns="0" lIns="0" spcFirstLastPara="1" rIns="0" wrap="square" tIns="0">
            <a:spAutoFit/>
          </a:bodyPr>
          <a:lstStyle/>
          <a:p>
            <a:pPr indent="0" lvl="0" marL="0" marR="0" rtl="0" algn="l">
              <a:lnSpc>
                <a:spcPct val="155600"/>
              </a:lnSpc>
              <a:spcBef>
                <a:spcPts val="0"/>
              </a:spcBef>
              <a:spcAft>
                <a:spcPts val="0"/>
              </a:spcAft>
              <a:buNone/>
            </a:pPr>
            <a:r>
              <a:rPr b="1" lang="en" sz="1800">
                <a:solidFill>
                  <a:srgbClr val="092839"/>
                </a:solidFill>
                <a:latin typeface="Optimistic Text"/>
                <a:ea typeface="Optimistic Text"/>
                <a:cs typeface="Optimistic Text"/>
                <a:sym typeface="Optimistic Text"/>
              </a:rPr>
              <a:t>Offre d’achat en ligne</a:t>
            </a:r>
            <a:endParaRPr b="1" sz="1800">
              <a:solidFill>
                <a:srgbClr val="092839"/>
              </a:solidFill>
              <a:latin typeface="Optimistic Text"/>
              <a:ea typeface="Optimistic Text"/>
              <a:cs typeface="Optimistic Text"/>
              <a:sym typeface="Optimistic Text"/>
            </a:endParaRPr>
          </a:p>
        </p:txBody>
      </p:sp>
      <p:sp>
        <p:nvSpPr>
          <p:cNvPr id="1843" name="Google Shape;1843;p151"/>
          <p:cNvSpPr txBox="1"/>
          <p:nvPr/>
        </p:nvSpPr>
        <p:spPr>
          <a:xfrm>
            <a:off x="10673900" y="6214500"/>
            <a:ext cx="4087500" cy="277200"/>
          </a:xfrm>
          <a:prstGeom prst="rect">
            <a:avLst/>
          </a:prstGeom>
          <a:noFill/>
          <a:ln>
            <a:noFill/>
          </a:ln>
        </p:spPr>
        <p:txBody>
          <a:bodyPr anchorCtr="0" anchor="t" bIns="0" lIns="0" spcFirstLastPara="1" rIns="0" wrap="square" tIns="0">
            <a:spAutoFit/>
          </a:bodyPr>
          <a:lstStyle/>
          <a:p>
            <a:pPr indent="0" lvl="0" marL="0" marR="0" rtl="0" algn="l">
              <a:lnSpc>
                <a:spcPct val="155600"/>
              </a:lnSpc>
              <a:spcBef>
                <a:spcPts val="0"/>
              </a:spcBef>
              <a:spcAft>
                <a:spcPts val="0"/>
              </a:spcAft>
              <a:buNone/>
            </a:pPr>
            <a:r>
              <a:rPr b="1" lang="en" sz="1800">
                <a:solidFill>
                  <a:srgbClr val="092839"/>
                </a:solidFill>
                <a:latin typeface="Optimistic Text"/>
                <a:ea typeface="Optimistic Text"/>
                <a:cs typeface="Optimistic Text"/>
                <a:sym typeface="Optimistic Text"/>
              </a:rPr>
              <a:t>Article de santé partagé par un ami</a:t>
            </a:r>
            <a:endParaRPr b="1" sz="1800">
              <a:solidFill>
                <a:srgbClr val="092839"/>
              </a:solidFill>
              <a:latin typeface="Optimistic Text"/>
              <a:ea typeface="Optimistic Text"/>
              <a:cs typeface="Optimistic Text"/>
              <a:sym typeface="Optimistic Text"/>
            </a:endParaRPr>
          </a:p>
        </p:txBody>
      </p:sp>
      <p:pic>
        <p:nvPicPr>
          <p:cNvPr id="1844" name="Google Shape;1844;p151" title="Family Uncle Msg.jpg"/>
          <p:cNvPicPr preferRelativeResize="0"/>
          <p:nvPr/>
        </p:nvPicPr>
        <p:blipFill rotWithShape="1">
          <a:blip r:embed="rId3">
            <a:alphaModFix/>
          </a:blip>
          <a:srcRect b="3201" l="666" r="0" t="3192"/>
          <a:stretch/>
        </p:blipFill>
        <p:spPr>
          <a:xfrm>
            <a:off x="1157638" y="3762375"/>
            <a:ext cx="4087500" cy="2140200"/>
          </a:xfrm>
          <a:prstGeom prst="roundRect">
            <a:avLst>
              <a:gd fmla="val 7682" name="adj"/>
            </a:avLst>
          </a:prstGeom>
          <a:solidFill>
            <a:srgbClr val="888888"/>
          </a:solidFill>
          <a:ln>
            <a:noFill/>
          </a:ln>
        </p:spPr>
      </p:pic>
      <p:pic>
        <p:nvPicPr>
          <p:cNvPr id="1845" name="Google Shape;1845;p151" title="Fake Ads iPhone.jpg"/>
          <p:cNvPicPr preferRelativeResize="0"/>
          <p:nvPr/>
        </p:nvPicPr>
        <p:blipFill rotWithShape="1">
          <a:blip r:embed="rId4">
            <a:alphaModFix/>
          </a:blip>
          <a:srcRect b="9540" l="0" r="0" t="9540"/>
          <a:stretch/>
        </p:blipFill>
        <p:spPr>
          <a:xfrm>
            <a:off x="5972750" y="3762375"/>
            <a:ext cx="4087500" cy="2140200"/>
          </a:xfrm>
          <a:prstGeom prst="roundRect">
            <a:avLst>
              <a:gd fmla="val 7682" name="adj"/>
            </a:avLst>
          </a:prstGeom>
          <a:solidFill>
            <a:srgbClr val="888888"/>
          </a:solidFill>
          <a:ln>
            <a:noFill/>
          </a:ln>
        </p:spPr>
      </p:pic>
      <p:pic>
        <p:nvPicPr>
          <p:cNvPr id="1846" name="Google Shape;1846;p151" title="False Health Claims.jpg"/>
          <p:cNvPicPr preferRelativeResize="0"/>
          <p:nvPr/>
        </p:nvPicPr>
        <p:blipFill rotWithShape="1">
          <a:blip r:embed="rId5">
            <a:alphaModFix/>
          </a:blip>
          <a:srcRect b="9540" l="0" r="0" t="9540"/>
          <a:stretch/>
        </p:blipFill>
        <p:spPr>
          <a:xfrm>
            <a:off x="10673900" y="3762375"/>
            <a:ext cx="4087500" cy="2140200"/>
          </a:xfrm>
          <a:prstGeom prst="roundRect">
            <a:avLst>
              <a:gd fmla="val 7682" name="adj"/>
            </a:avLst>
          </a:prstGeom>
          <a:solidFill>
            <a:srgbClr val="888888"/>
          </a:solidFill>
          <a:ln>
            <a:noFill/>
          </a:ln>
        </p:spPr>
      </p:pic>
      <p:sp>
        <p:nvSpPr>
          <p:cNvPr id="1847" name="Google Shape;1847;p151"/>
          <p:cNvSpPr txBox="1"/>
          <p:nvPr/>
        </p:nvSpPr>
        <p:spPr>
          <a:xfrm>
            <a:off x="15824700" y="7204560"/>
            <a:ext cx="1480200" cy="13992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b="1" lang="en" sz="1800">
                <a:solidFill>
                  <a:schemeClr val="accent4"/>
                </a:solidFill>
                <a:latin typeface="Optimistic Text"/>
                <a:ea typeface="Optimistic Text"/>
                <a:cs typeface="Optimistic Text"/>
                <a:sym typeface="Optimistic Text"/>
              </a:rPr>
              <a:t>Utilisez VÉRIFIER pour guider votre réponse</a:t>
            </a:r>
            <a:endParaRPr b="1" sz="1800">
              <a:solidFill>
                <a:schemeClr val="accent4"/>
              </a:solidFill>
              <a:latin typeface="Optimistic Text"/>
              <a:ea typeface="Optimistic Text"/>
              <a:cs typeface="Optimistic Text"/>
              <a:sym typeface="Optimistic Text"/>
            </a:endParaRPr>
          </a:p>
        </p:txBody>
      </p:sp>
      <p:sp>
        <p:nvSpPr>
          <p:cNvPr id="1848" name="Google Shape;1848;p151"/>
          <p:cNvSpPr txBox="1"/>
          <p:nvPr>
            <p:ph idx="2" type="subTitle"/>
          </p:nvPr>
        </p:nvSpPr>
        <p:spPr>
          <a:xfrm>
            <a:off x="429768" y="429768"/>
            <a:ext cx="4928700" cy="153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000"/>
              <a:t>SÉCURITÉ ET PROTECTION DE L'IA</a:t>
            </a:r>
            <a:endParaRPr sz="1000"/>
          </a:p>
        </p:txBody>
      </p:sp>
      <p:sp>
        <p:nvSpPr>
          <p:cNvPr id="1849" name="Google Shape;1849;p151"/>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Comprendre l'IA dans votre vie quotidienne</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1853" name="Shape 1853"/>
        <p:cNvGrpSpPr/>
        <p:nvPr/>
      </p:nvGrpSpPr>
      <p:grpSpPr>
        <a:xfrm>
          <a:off x="0" y="0"/>
          <a:ext cx="0" cy="0"/>
          <a:chOff x="0" y="0"/>
          <a:chExt cx="0" cy="0"/>
        </a:xfrm>
      </p:grpSpPr>
      <p:sp>
        <p:nvSpPr>
          <p:cNvPr id="1854" name="Google Shape;1854;p152"/>
          <p:cNvSpPr txBox="1"/>
          <p:nvPr>
            <p:ph type="title"/>
          </p:nvPr>
        </p:nvSpPr>
        <p:spPr>
          <a:xfrm>
            <a:off x="777250" y="2532900"/>
            <a:ext cx="4024800" cy="32949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L’IA est puissante mais</a:t>
            </a:r>
            <a:endParaRPr sz="3600"/>
          </a:p>
          <a:p>
            <a:pPr indent="0" lvl="0" marL="0" rtl="0" algn="l">
              <a:spcBef>
                <a:spcPts val="0"/>
              </a:spcBef>
              <a:spcAft>
                <a:spcPts val="0"/>
              </a:spcAft>
              <a:buNone/>
            </a:pPr>
            <a:r>
              <a:rPr lang="en" sz="3600"/>
              <a:t>elle n’est pas humaine</a:t>
            </a:r>
            <a:endParaRPr sz="3600"/>
          </a:p>
        </p:txBody>
      </p:sp>
      <p:sp>
        <p:nvSpPr>
          <p:cNvPr id="1855" name="Google Shape;1855;p152"/>
          <p:cNvSpPr/>
          <p:nvPr/>
        </p:nvSpPr>
        <p:spPr>
          <a:xfrm>
            <a:off x="5243525" y="2166950"/>
            <a:ext cx="3852600" cy="6648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856" name="Google Shape;1856;p152"/>
          <p:cNvSpPr/>
          <p:nvPr/>
        </p:nvSpPr>
        <p:spPr>
          <a:xfrm>
            <a:off x="9441794" y="2166950"/>
            <a:ext cx="3852600" cy="6648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857" name="Google Shape;1857;p152"/>
          <p:cNvSpPr/>
          <p:nvPr/>
        </p:nvSpPr>
        <p:spPr>
          <a:xfrm>
            <a:off x="13640075" y="2166950"/>
            <a:ext cx="3852600" cy="3848100"/>
          </a:xfrm>
          <a:prstGeom prst="rect">
            <a:avLst/>
          </a:prstGeom>
          <a:gradFill>
            <a:gsLst>
              <a:gs pos="0">
                <a:srgbClr val="FF0000"/>
              </a:gs>
              <a:gs pos="100000">
                <a:srgbClr val="EC1C23"/>
              </a:gs>
            </a:gsLst>
            <a:path path="circle">
              <a:fillToRect b="100%" l="100%" r="0%" t="0%"/>
            </a:path>
            <a:tileRect b="0%" l="0%" r="-100%" t="-10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858" name="Google Shape;1858;p152"/>
          <p:cNvSpPr txBox="1"/>
          <p:nvPr/>
        </p:nvSpPr>
        <p:spPr>
          <a:xfrm>
            <a:off x="5615001" y="2519363"/>
            <a:ext cx="1052700" cy="942900"/>
          </a:xfrm>
          <a:prstGeom prst="rect">
            <a:avLst/>
          </a:prstGeom>
          <a:noFill/>
          <a:ln>
            <a:noFill/>
          </a:ln>
        </p:spPr>
        <p:txBody>
          <a:bodyPr anchorCtr="0" anchor="t" bIns="0" lIns="0" spcFirstLastPara="1" rIns="0" wrap="square" tIns="19050">
            <a:spAutoFit/>
          </a:bodyPr>
          <a:lstStyle/>
          <a:p>
            <a:pPr indent="0" lvl="0" marL="18098" rtl="0" algn="l">
              <a:spcBef>
                <a:spcPts val="0"/>
              </a:spcBef>
              <a:spcAft>
                <a:spcPts val="0"/>
              </a:spcAft>
              <a:buNone/>
            </a:pPr>
            <a:r>
              <a:rPr lang="en" sz="6000">
                <a:solidFill>
                  <a:schemeClr val="accent6"/>
                </a:solidFill>
                <a:latin typeface="Optimistic Display"/>
                <a:ea typeface="Optimistic Display"/>
                <a:cs typeface="Optimistic Display"/>
                <a:sym typeface="Optimistic Display"/>
              </a:rPr>
              <a:t>01</a:t>
            </a:r>
            <a:endParaRPr sz="6000">
              <a:solidFill>
                <a:schemeClr val="accent6"/>
              </a:solidFill>
              <a:latin typeface="Optimistic Display"/>
              <a:ea typeface="Optimistic Display"/>
              <a:cs typeface="Optimistic Display"/>
              <a:sym typeface="Optimistic Display"/>
            </a:endParaRPr>
          </a:p>
        </p:txBody>
      </p:sp>
      <p:sp>
        <p:nvSpPr>
          <p:cNvPr id="1859" name="Google Shape;1859;p152"/>
          <p:cNvSpPr txBox="1"/>
          <p:nvPr/>
        </p:nvSpPr>
        <p:spPr>
          <a:xfrm>
            <a:off x="5615000" y="3536925"/>
            <a:ext cx="2971800" cy="7527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lang="en" sz="2400">
                <a:solidFill>
                  <a:srgbClr val="092838"/>
                </a:solidFill>
                <a:latin typeface="Optimistic Text"/>
                <a:ea typeface="Optimistic Text"/>
                <a:cs typeface="Optimistic Text"/>
                <a:sym typeface="Optimistic Text"/>
              </a:rPr>
              <a:t>Sûr de partager avec les outils d'IA</a:t>
            </a:r>
            <a:endParaRPr sz="2400">
              <a:solidFill>
                <a:srgbClr val="092838"/>
              </a:solidFill>
              <a:latin typeface="Optimistic Text"/>
              <a:ea typeface="Optimistic Text"/>
              <a:cs typeface="Optimistic Text"/>
              <a:sym typeface="Optimistic Text"/>
            </a:endParaRPr>
          </a:p>
        </p:txBody>
      </p:sp>
      <p:sp>
        <p:nvSpPr>
          <p:cNvPr id="1860" name="Google Shape;1860;p152"/>
          <p:cNvSpPr txBox="1"/>
          <p:nvPr/>
        </p:nvSpPr>
        <p:spPr>
          <a:xfrm>
            <a:off x="5957900" y="4483388"/>
            <a:ext cx="2455200" cy="5682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800">
                <a:solidFill>
                  <a:srgbClr val="092838"/>
                </a:solidFill>
                <a:latin typeface="Optimistic Text"/>
                <a:ea typeface="Optimistic Text"/>
                <a:cs typeface="Optimistic Text"/>
                <a:sym typeface="Optimistic Text"/>
              </a:rPr>
              <a:t>Localisation générale (ex.: Dakar, Abidjan)</a:t>
            </a:r>
            <a:endParaRPr sz="1800">
              <a:solidFill>
                <a:srgbClr val="092838"/>
              </a:solidFill>
              <a:latin typeface="Optimistic Text"/>
              <a:ea typeface="Optimistic Text"/>
              <a:cs typeface="Optimistic Text"/>
              <a:sym typeface="Optimistic Text"/>
            </a:endParaRPr>
          </a:p>
        </p:txBody>
      </p:sp>
      <p:sp>
        <p:nvSpPr>
          <p:cNvPr id="1861" name="Google Shape;1861;p152"/>
          <p:cNvSpPr txBox="1"/>
          <p:nvPr/>
        </p:nvSpPr>
        <p:spPr>
          <a:xfrm>
            <a:off x="5957900" y="5448602"/>
            <a:ext cx="2628900" cy="8451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800">
                <a:solidFill>
                  <a:srgbClr val="092838"/>
                </a:solidFill>
                <a:latin typeface="Optimistic Text"/>
                <a:ea typeface="Optimistic Text"/>
                <a:cs typeface="Optimistic Text"/>
                <a:sym typeface="Optimistic Text"/>
              </a:rPr>
              <a:t>Instructions créatives (ex.: «Écris un poème sur la Tabaski»)</a:t>
            </a:r>
            <a:endParaRPr sz="1800">
              <a:solidFill>
                <a:srgbClr val="092838"/>
              </a:solidFill>
              <a:latin typeface="Optimistic Text"/>
              <a:ea typeface="Optimistic Text"/>
              <a:cs typeface="Optimistic Text"/>
              <a:sym typeface="Optimistic Text"/>
            </a:endParaRPr>
          </a:p>
        </p:txBody>
      </p:sp>
      <p:sp>
        <p:nvSpPr>
          <p:cNvPr id="1862" name="Google Shape;1862;p152"/>
          <p:cNvSpPr txBox="1"/>
          <p:nvPr/>
        </p:nvSpPr>
        <p:spPr>
          <a:xfrm>
            <a:off x="5957900" y="6600374"/>
            <a:ext cx="2628900" cy="5682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800">
                <a:solidFill>
                  <a:srgbClr val="092838"/>
                </a:solidFill>
                <a:latin typeface="Optimistic Text"/>
                <a:ea typeface="Optimistic Text"/>
                <a:cs typeface="Optimistic Text"/>
                <a:sym typeface="Optimistic Text"/>
              </a:rPr>
              <a:t>Informations publiques et questions générales</a:t>
            </a:r>
            <a:endParaRPr sz="1800">
              <a:solidFill>
                <a:srgbClr val="092838"/>
              </a:solidFill>
              <a:latin typeface="Optimistic Text"/>
              <a:ea typeface="Optimistic Text"/>
              <a:cs typeface="Optimistic Text"/>
              <a:sym typeface="Optimistic Text"/>
            </a:endParaRPr>
          </a:p>
        </p:txBody>
      </p:sp>
      <p:grpSp>
        <p:nvGrpSpPr>
          <p:cNvPr id="1863" name="Google Shape;1863;p152"/>
          <p:cNvGrpSpPr/>
          <p:nvPr/>
        </p:nvGrpSpPr>
        <p:grpSpPr>
          <a:xfrm>
            <a:off x="5694980" y="4555532"/>
            <a:ext cx="178842" cy="159067"/>
            <a:chOff x="671395" y="3895621"/>
            <a:chExt cx="119228" cy="106045"/>
          </a:xfrm>
        </p:grpSpPr>
        <p:sp>
          <p:nvSpPr>
            <p:cNvPr id="1864" name="Google Shape;1864;p152"/>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865" name="Google Shape;1865;p152"/>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866" name="Google Shape;1866;p152"/>
          <p:cNvGrpSpPr/>
          <p:nvPr/>
        </p:nvGrpSpPr>
        <p:grpSpPr>
          <a:xfrm>
            <a:off x="5694980" y="5519383"/>
            <a:ext cx="178842" cy="159067"/>
            <a:chOff x="671395" y="3895621"/>
            <a:chExt cx="119228" cy="106045"/>
          </a:xfrm>
        </p:grpSpPr>
        <p:sp>
          <p:nvSpPr>
            <p:cNvPr id="1867" name="Google Shape;1867;p152"/>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868" name="Google Shape;1868;p152"/>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869" name="Google Shape;1869;p152"/>
          <p:cNvGrpSpPr/>
          <p:nvPr/>
        </p:nvGrpSpPr>
        <p:grpSpPr>
          <a:xfrm>
            <a:off x="5694980" y="6662418"/>
            <a:ext cx="178842" cy="159067"/>
            <a:chOff x="671395" y="3895621"/>
            <a:chExt cx="119228" cy="106045"/>
          </a:xfrm>
        </p:grpSpPr>
        <p:sp>
          <p:nvSpPr>
            <p:cNvPr id="1870" name="Google Shape;1870;p152"/>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871" name="Google Shape;1871;p152"/>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sp>
        <p:nvSpPr>
          <p:cNvPr id="1872" name="Google Shape;1872;p152"/>
          <p:cNvSpPr txBox="1"/>
          <p:nvPr/>
        </p:nvSpPr>
        <p:spPr>
          <a:xfrm>
            <a:off x="9934791" y="2519363"/>
            <a:ext cx="1052700" cy="942900"/>
          </a:xfrm>
          <a:prstGeom prst="rect">
            <a:avLst/>
          </a:prstGeom>
          <a:noFill/>
          <a:ln>
            <a:noFill/>
          </a:ln>
        </p:spPr>
        <p:txBody>
          <a:bodyPr anchorCtr="0" anchor="t" bIns="0" lIns="0" spcFirstLastPara="1" rIns="0" wrap="square" tIns="19050">
            <a:spAutoFit/>
          </a:bodyPr>
          <a:lstStyle/>
          <a:p>
            <a:pPr indent="0" lvl="0" marL="18098" rtl="0" algn="l">
              <a:spcBef>
                <a:spcPts val="0"/>
              </a:spcBef>
              <a:spcAft>
                <a:spcPts val="0"/>
              </a:spcAft>
              <a:buNone/>
            </a:pPr>
            <a:r>
              <a:rPr lang="en" sz="6000">
                <a:solidFill>
                  <a:schemeClr val="accent6"/>
                </a:solidFill>
                <a:latin typeface="Optimistic Display"/>
                <a:ea typeface="Optimistic Display"/>
                <a:cs typeface="Optimistic Display"/>
                <a:sym typeface="Optimistic Display"/>
              </a:rPr>
              <a:t>02</a:t>
            </a:r>
            <a:endParaRPr sz="6000">
              <a:solidFill>
                <a:schemeClr val="accent6"/>
              </a:solidFill>
              <a:latin typeface="Optimistic Display"/>
              <a:ea typeface="Optimistic Display"/>
              <a:cs typeface="Optimistic Display"/>
              <a:sym typeface="Optimistic Display"/>
            </a:endParaRPr>
          </a:p>
        </p:txBody>
      </p:sp>
      <p:sp>
        <p:nvSpPr>
          <p:cNvPr id="1873" name="Google Shape;1873;p152"/>
          <p:cNvSpPr txBox="1"/>
          <p:nvPr/>
        </p:nvSpPr>
        <p:spPr>
          <a:xfrm>
            <a:off x="9934800" y="3536925"/>
            <a:ext cx="3105000" cy="7527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lang="en" sz="2400">
                <a:solidFill>
                  <a:srgbClr val="092838"/>
                </a:solidFill>
                <a:latin typeface="Optimistic Text"/>
                <a:ea typeface="Optimistic Text"/>
                <a:cs typeface="Optimistic Text"/>
                <a:sym typeface="Optimistic Text"/>
              </a:rPr>
              <a:t>Pas sûr de partager avec les outils d'IA</a:t>
            </a:r>
            <a:endParaRPr sz="2400">
              <a:solidFill>
                <a:srgbClr val="092838"/>
              </a:solidFill>
              <a:latin typeface="Optimistic Text"/>
              <a:ea typeface="Optimistic Text"/>
              <a:cs typeface="Optimistic Text"/>
              <a:sym typeface="Optimistic Text"/>
            </a:endParaRPr>
          </a:p>
        </p:txBody>
      </p:sp>
      <p:sp>
        <p:nvSpPr>
          <p:cNvPr id="1874" name="Google Shape;1874;p152"/>
          <p:cNvSpPr txBox="1"/>
          <p:nvPr/>
        </p:nvSpPr>
        <p:spPr>
          <a:xfrm>
            <a:off x="10197699" y="4483400"/>
            <a:ext cx="2841300" cy="8451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800">
                <a:solidFill>
                  <a:srgbClr val="092838"/>
                </a:solidFill>
                <a:latin typeface="Optimistic Text"/>
                <a:ea typeface="Optimistic Text"/>
                <a:cs typeface="Optimistic Text"/>
                <a:sym typeface="Optimistic Text"/>
              </a:rPr>
              <a:t>Numéros de compte bancaire ou détails Wave ou Orange Money</a:t>
            </a:r>
            <a:endParaRPr sz="1800">
              <a:solidFill>
                <a:srgbClr val="092838"/>
              </a:solidFill>
              <a:latin typeface="Optimistic Text"/>
              <a:ea typeface="Optimistic Text"/>
              <a:cs typeface="Optimistic Text"/>
              <a:sym typeface="Optimistic Text"/>
            </a:endParaRPr>
          </a:p>
        </p:txBody>
      </p:sp>
      <p:sp>
        <p:nvSpPr>
          <p:cNvPr id="1875" name="Google Shape;1875;p152"/>
          <p:cNvSpPr txBox="1"/>
          <p:nvPr/>
        </p:nvSpPr>
        <p:spPr>
          <a:xfrm>
            <a:off x="10197699" y="5467950"/>
            <a:ext cx="2580900" cy="8451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800">
                <a:solidFill>
                  <a:srgbClr val="092838"/>
                </a:solidFill>
                <a:latin typeface="Optimistic Text"/>
                <a:ea typeface="Optimistic Text"/>
                <a:cs typeface="Optimistic Text"/>
                <a:sym typeface="Optimistic Text"/>
              </a:rPr>
              <a:t>Informations figurant sur la carte d'identité ou le passeport</a:t>
            </a:r>
            <a:endParaRPr sz="1800">
              <a:solidFill>
                <a:srgbClr val="092838"/>
              </a:solidFill>
              <a:latin typeface="Optimistic Text"/>
              <a:ea typeface="Optimistic Text"/>
              <a:cs typeface="Optimistic Text"/>
              <a:sym typeface="Optimistic Text"/>
            </a:endParaRPr>
          </a:p>
        </p:txBody>
      </p:sp>
      <p:sp>
        <p:nvSpPr>
          <p:cNvPr id="1876" name="Google Shape;1876;p152"/>
          <p:cNvSpPr txBox="1"/>
          <p:nvPr/>
        </p:nvSpPr>
        <p:spPr>
          <a:xfrm>
            <a:off x="10197699" y="6505650"/>
            <a:ext cx="2841300" cy="8451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800">
                <a:solidFill>
                  <a:srgbClr val="092838"/>
                </a:solidFill>
                <a:latin typeface="Optimistic Text"/>
                <a:ea typeface="Optimistic Text"/>
                <a:cs typeface="Optimistic Text"/>
                <a:sym typeface="Optimistic Text"/>
              </a:rPr>
              <a:t>Conversations privées, notes vocales ou images d’autrui</a:t>
            </a:r>
            <a:endParaRPr sz="1800">
              <a:solidFill>
                <a:srgbClr val="092838"/>
              </a:solidFill>
              <a:latin typeface="Optimistic Text"/>
              <a:ea typeface="Optimistic Text"/>
              <a:cs typeface="Optimistic Text"/>
              <a:sym typeface="Optimistic Text"/>
            </a:endParaRPr>
          </a:p>
        </p:txBody>
      </p:sp>
      <p:grpSp>
        <p:nvGrpSpPr>
          <p:cNvPr id="1877" name="Google Shape;1877;p152"/>
          <p:cNvGrpSpPr/>
          <p:nvPr/>
        </p:nvGrpSpPr>
        <p:grpSpPr>
          <a:xfrm>
            <a:off x="9934784" y="4555532"/>
            <a:ext cx="178842" cy="159067"/>
            <a:chOff x="671395" y="3895621"/>
            <a:chExt cx="119228" cy="106045"/>
          </a:xfrm>
        </p:grpSpPr>
        <p:sp>
          <p:nvSpPr>
            <p:cNvPr id="1878" name="Google Shape;1878;p152"/>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879" name="Google Shape;1879;p152"/>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880" name="Google Shape;1880;p152"/>
          <p:cNvGrpSpPr/>
          <p:nvPr/>
        </p:nvGrpSpPr>
        <p:grpSpPr>
          <a:xfrm>
            <a:off x="9934784" y="5538749"/>
            <a:ext cx="178842" cy="159067"/>
            <a:chOff x="671395" y="3895621"/>
            <a:chExt cx="119228" cy="106045"/>
          </a:xfrm>
        </p:grpSpPr>
        <p:sp>
          <p:nvSpPr>
            <p:cNvPr id="1881" name="Google Shape;1881;p152"/>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882" name="Google Shape;1882;p152"/>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883" name="Google Shape;1883;p152"/>
          <p:cNvGrpSpPr/>
          <p:nvPr/>
        </p:nvGrpSpPr>
        <p:grpSpPr>
          <a:xfrm>
            <a:off x="9934784" y="6567694"/>
            <a:ext cx="178842" cy="159067"/>
            <a:chOff x="671395" y="3895621"/>
            <a:chExt cx="119228" cy="106045"/>
          </a:xfrm>
        </p:grpSpPr>
        <p:sp>
          <p:nvSpPr>
            <p:cNvPr id="1884" name="Google Shape;1884;p152"/>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885" name="Google Shape;1885;p152"/>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sp>
        <p:nvSpPr>
          <p:cNvPr id="1886" name="Google Shape;1886;p152"/>
          <p:cNvSpPr txBox="1"/>
          <p:nvPr/>
        </p:nvSpPr>
        <p:spPr>
          <a:xfrm>
            <a:off x="10197700" y="7472957"/>
            <a:ext cx="2841300" cy="8451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800">
                <a:solidFill>
                  <a:srgbClr val="092838"/>
                </a:solidFill>
                <a:latin typeface="Optimistic Text"/>
                <a:ea typeface="Optimistic Text"/>
                <a:cs typeface="Optimistic Text"/>
                <a:sym typeface="Optimistic Text"/>
              </a:rPr>
              <a:t>Photos de votre domicile, de vos enfants ou documents d’identité</a:t>
            </a:r>
            <a:endParaRPr sz="1800">
              <a:solidFill>
                <a:srgbClr val="092838"/>
              </a:solidFill>
              <a:latin typeface="Optimistic Text"/>
              <a:ea typeface="Optimistic Text"/>
              <a:cs typeface="Optimistic Text"/>
              <a:sym typeface="Optimistic Text"/>
            </a:endParaRPr>
          </a:p>
        </p:txBody>
      </p:sp>
      <p:grpSp>
        <p:nvGrpSpPr>
          <p:cNvPr id="1887" name="Google Shape;1887;p152"/>
          <p:cNvGrpSpPr/>
          <p:nvPr/>
        </p:nvGrpSpPr>
        <p:grpSpPr>
          <a:xfrm>
            <a:off x="9934784" y="7535001"/>
            <a:ext cx="178842" cy="159067"/>
            <a:chOff x="671395" y="3895621"/>
            <a:chExt cx="119228" cy="106045"/>
          </a:xfrm>
        </p:grpSpPr>
        <p:sp>
          <p:nvSpPr>
            <p:cNvPr id="1888" name="Google Shape;1888;p152"/>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889" name="Google Shape;1889;p152"/>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sp>
        <p:nvSpPr>
          <p:cNvPr id="1890" name="Google Shape;1890;p152"/>
          <p:cNvSpPr txBox="1"/>
          <p:nvPr/>
        </p:nvSpPr>
        <p:spPr>
          <a:xfrm>
            <a:off x="13903350" y="2514206"/>
            <a:ext cx="2351400" cy="7527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b="1" lang="en" sz="2400">
                <a:solidFill>
                  <a:srgbClr val="FFFFFF"/>
                </a:solidFill>
                <a:latin typeface="Optimistic Text"/>
                <a:ea typeface="Optimistic Text"/>
                <a:cs typeface="Optimistic Text"/>
                <a:sym typeface="Optimistic Text"/>
              </a:rPr>
              <a:t>Signaux d’alerte</a:t>
            </a:r>
            <a:endParaRPr b="1" sz="2400">
              <a:solidFill>
                <a:srgbClr val="FFFFFF"/>
              </a:solidFill>
              <a:latin typeface="Optimistic Text"/>
              <a:ea typeface="Optimistic Text"/>
              <a:cs typeface="Optimistic Text"/>
              <a:sym typeface="Optimistic Text"/>
            </a:endParaRPr>
          </a:p>
        </p:txBody>
      </p:sp>
      <p:sp>
        <p:nvSpPr>
          <p:cNvPr id="1891" name="Google Shape;1891;p152"/>
          <p:cNvSpPr txBox="1"/>
          <p:nvPr/>
        </p:nvSpPr>
        <p:spPr>
          <a:xfrm>
            <a:off x="14223091" y="3517642"/>
            <a:ext cx="2971800" cy="8019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706">
                <a:solidFill>
                  <a:srgbClr val="FFFFFF"/>
                </a:solidFill>
                <a:latin typeface="Optimistic Text"/>
                <a:ea typeface="Optimistic Text"/>
                <a:cs typeface="Optimistic Text"/>
                <a:sym typeface="Optimistic Text"/>
              </a:rPr>
              <a:t>Applications d’IA qui demande beaucoup  d’autorisations</a:t>
            </a:r>
            <a:endParaRPr sz="1706">
              <a:solidFill>
                <a:srgbClr val="FFFFFF"/>
              </a:solidFill>
              <a:latin typeface="Optimistic Text"/>
              <a:ea typeface="Optimistic Text"/>
              <a:cs typeface="Optimistic Text"/>
              <a:sym typeface="Optimistic Text"/>
            </a:endParaRPr>
          </a:p>
        </p:txBody>
      </p:sp>
      <p:grpSp>
        <p:nvGrpSpPr>
          <p:cNvPr id="1892" name="Google Shape;1892;p152"/>
          <p:cNvGrpSpPr/>
          <p:nvPr/>
        </p:nvGrpSpPr>
        <p:grpSpPr>
          <a:xfrm>
            <a:off x="13960171" y="3589792"/>
            <a:ext cx="178842" cy="159067"/>
            <a:chOff x="671395" y="3895621"/>
            <a:chExt cx="119228" cy="106045"/>
          </a:xfrm>
        </p:grpSpPr>
        <p:sp>
          <p:nvSpPr>
            <p:cNvPr id="1893" name="Google Shape;1893;p152"/>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894" name="Google Shape;1894;p152"/>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sp>
        <p:nvSpPr>
          <p:cNvPr id="1895" name="Google Shape;1895;p152"/>
          <p:cNvSpPr txBox="1"/>
          <p:nvPr/>
        </p:nvSpPr>
        <p:spPr>
          <a:xfrm>
            <a:off x="14223091" y="4456894"/>
            <a:ext cx="2841300" cy="5391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706">
                <a:solidFill>
                  <a:srgbClr val="FFFFFF"/>
                </a:solidFill>
                <a:latin typeface="Optimistic Text"/>
                <a:ea typeface="Optimistic Text"/>
                <a:cs typeface="Optimistic Text"/>
                <a:sym typeface="Optimistic Text"/>
              </a:rPr>
              <a:t>Outils gratuits demandant des informations sensibles</a:t>
            </a:r>
            <a:endParaRPr sz="1706">
              <a:solidFill>
                <a:srgbClr val="FFFFFF"/>
              </a:solidFill>
              <a:latin typeface="Optimistic Text"/>
              <a:ea typeface="Optimistic Text"/>
              <a:cs typeface="Optimistic Text"/>
              <a:sym typeface="Optimistic Text"/>
            </a:endParaRPr>
          </a:p>
        </p:txBody>
      </p:sp>
      <p:grpSp>
        <p:nvGrpSpPr>
          <p:cNvPr id="1896" name="Google Shape;1896;p152"/>
          <p:cNvGrpSpPr/>
          <p:nvPr/>
        </p:nvGrpSpPr>
        <p:grpSpPr>
          <a:xfrm>
            <a:off x="13960171" y="4529038"/>
            <a:ext cx="178842" cy="159067"/>
            <a:chOff x="671395" y="3895621"/>
            <a:chExt cx="119228" cy="106045"/>
          </a:xfrm>
        </p:grpSpPr>
        <p:sp>
          <p:nvSpPr>
            <p:cNvPr id="1897" name="Google Shape;1897;p152"/>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898" name="Google Shape;1898;p152"/>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sp>
        <p:nvSpPr>
          <p:cNvPr id="1899" name="Google Shape;1899;p152"/>
          <p:cNvSpPr txBox="1"/>
          <p:nvPr/>
        </p:nvSpPr>
        <p:spPr>
          <a:xfrm>
            <a:off x="14223091" y="5118667"/>
            <a:ext cx="3105000" cy="8019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706">
                <a:solidFill>
                  <a:srgbClr val="FFFFFF"/>
                </a:solidFill>
                <a:latin typeface="Optimistic Text"/>
                <a:ea typeface="Optimistic Text"/>
                <a:cs typeface="Optimistic Text"/>
                <a:sym typeface="Optimistic Text"/>
              </a:rPr>
              <a:t>Applications qui vous poussent à agir immédiatement</a:t>
            </a:r>
            <a:endParaRPr sz="1706">
              <a:solidFill>
                <a:srgbClr val="FFFFFF"/>
              </a:solidFill>
              <a:latin typeface="Optimistic Text"/>
              <a:ea typeface="Optimistic Text"/>
              <a:cs typeface="Optimistic Text"/>
              <a:sym typeface="Optimistic Text"/>
            </a:endParaRPr>
          </a:p>
        </p:txBody>
      </p:sp>
      <p:grpSp>
        <p:nvGrpSpPr>
          <p:cNvPr id="1900" name="Google Shape;1900;p152"/>
          <p:cNvGrpSpPr/>
          <p:nvPr/>
        </p:nvGrpSpPr>
        <p:grpSpPr>
          <a:xfrm>
            <a:off x="13960171" y="5190794"/>
            <a:ext cx="178842" cy="159067"/>
            <a:chOff x="671395" y="3895621"/>
            <a:chExt cx="119228" cy="106045"/>
          </a:xfrm>
        </p:grpSpPr>
        <p:sp>
          <p:nvSpPr>
            <p:cNvPr id="1901" name="Google Shape;1901;p152"/>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902" name="Google Shape;1902;p152"/>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pic>
        <p:nvPicPr>
          <p:cNvPr id="1903" name="Google Shape;1903;p152" title="Flag.png"/>
          <p:cNvPicPr preferRelativeResize="0"/>
          <p:nvPr/>
        </p:nvPicPr>
        <p:blipFill>
          <a:blip r:embed="rId3">
            <a:alphaModFix/>
          </a:blip>
          <a:stretch>
            <a:fillRect/>
          </a:stretch>
        </p:blipFill>
        <p:spPr>
          <a:xfrm>
            <a:off x="16462908" y="2532900"/>
            <a:ext cx="658290" cy="845100"/>
          </a:xfrm>
          <a:prstGeom prst="rect">
            <a:avLst/>
          </a:prstGeom>
          <a:noFill/>
          <a:ln>
            <a:noFill/>
          </a:ln>
        </p:spPr>
      </p:pic>
      <p:sp>
        <p:nvSpPr>
          <p:cNvPr id="1904" name="Google Shape;1904;p152"/>
          <p:cNvSpPr/>
          <p:nvPr/>
        </p:nvSpPr>
        <p:spPr>
          <a:xfrm>
            <a:off x="13640075" y="6366800"/>
            <a:ext cx="3852600" cy="24774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905" name="Google Shape;1905;p152"/>
          <p:cNvSpPr txBox="1"/>
          <p:nvPr/>
        </p:nvSpPr>
        <p:spPr>
          <a:xfrm>
            <a:off x="13903350" y="6694955"/>
            <a:ext cx="3217800" cy="1847100"/>
          </a:xfrm>
          <a:prstGeom prst="rect">
            <a:avLst/>
          </a:prstGeom>
          <a:noFill/>
          <a:ln>
            <a:noFill/>
          </a:ln>
        </p:spPr>
        <p:txBody>
          <a:bodyPr anchorCtr="0" anchor="t" bIns="0" lIns="0" spcFirstLastPara="1" rIns="0" wrap="square" tIns="0">
            <a:spAutoFit/>
          </a:bodyPr>
          <a:lstStyle/>
          <a:p>
            <a:pPr indent="0" lvl="0" marL="0" marR="7620" rtl="0" algn="l">
              <a:lnSpc>
                <a:spcPct val="100000"/>
              </a:lnSpc>
              <a:spcBef>
                <a:spcPts val="0"/>
              </a:spcBef>
              <a:spcAft>
                <a:spcPts val="0"/>
              </a:spcAft>
              <a:buNone/>
            </a:pPr>
            <a:r>
              <a:rPr b="1" lang="en" sz="2400">
                <a:solidFill>
                  <a:schemeClr val="accent4"/>
                </a:solidFill>
                <a:latin typeface="Optimistic Text"/>
                <a:ea typeface="Optimistic Text"/>
                <a:cs typeface="Optimistic Text"/>
                <a:sym typeface="Optimistic Text"/>
              </a:rPr>
              <a:t>Vos données sont précieuses – protégez-les comme vous protégez votre argent</a:t>
            </a:r>
            <a:r>
              <a:rPr b="1" lang="en" sz="2400">
                <a:solidFill>
                  <a:schemeClr val="accent4"/>
                </a:solidFill>
                <a:latin typeface="Optimistic Text"/>
                <a:ea typeface="Optimistic Text"/>
                <a:cs typeface="Optimistic Text"/>
                <a:sym typeface="Optimistic Text"/>
              </a:rPr>
              <a:t>. </a:t>
            </a:r>
            <a:endParaRPr b="1" sz="2400">
              <a:solidFill>
                <a:schemeClr val="accent4"/>
              </a:solidFill>
              <a:latin typeface="Optimistic Text"/>
              <a:ea typeface="Optimistic Text"/>
              <a:cs typeface="Optimistic Text"/>
              <a:sym typeface="Optimistic Text"/>
            </a:endParaRPr>
          </a:p>
        </p:txBody>
      </p:sp>
      <p:sp>
        <p:nvSpPr>
          <p:cNvPr id="1906" name="Google Shape;1906;p152"/>
          <p:cNvSpPr txBox="1"/>
          <p:nvPr>
            <p:ph idx="2" type="subTitle"/>
          </p:nvPr>
        </p:nvSpPr>
        <p:spPr>
          <a:xfrm>
            <a:off x="429768" y="429768"/>
            <a:ext cx="4928700" cy="153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000"/>
              <a:t>SÉCURITÉ ET PROTECTION DE L'IA</a:t>
            </a:r>
            <a:endParaRPr sz="1000"/>
          </a:p>
        </p:txBody>
      </p:sp>
      <p:sp>
        <p:nvSpPr>
          <p:cNvPr id="1907" name="Google Shape;1907;p152"/>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Comprendre l'IA dans votre vie quotidienne</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1" name="Shape 1911"/>
        <p:cNvGrpSpPr/>
        <p:nvPr/>
      </p:nvGrpSpPr>
      <p:grpSpPr>
        <a:xfrm>
          <a:off x="0" y="0"/>
          <a:ext cx="0" cy="0"/>
          <a:chOff x="0" y="0"/>
          <a:chExt cx="0" cy="0"/>
        </a:xfrm>
      </p:grpSpPr>
      <p:sp>
        <p:nvSpPr>
          <p:cNvPr id="1912" name="Google Shape;1912;p153"/>
          <p:cNvSpPr/>
          <p:nvPr/>
        </p:nvSpPr>
        <p:spPr>
          <a:xfrm>
            <a:off x="5091975" y="2867525"/>
            <a:ext cx="4244700" cy="57747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913" name="Google Shape;1913;p153"/>
          <p:cNvSpPr txBox="1"/>
          <p:nvPr>
            <p:ph type="title"/>
          </p:nvPr>
        </p:nvSpPr>
        <p:spPr>
          <a:xfrm>
            <a:off x="777250" y="2532900"/>
            <a:ext cx="4024800" cy="2786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Devenez le gardien numérique de votre communauté</a:t>
            </a:r>
            <a:endParaRPr/>
          </a:p>
        </p:txBody>
      </p:sp>
      <p:sp>
        <p:nvSpPr>
          <p:cNvPr id="1914" name="Google Shape;1914;p153"/>
          <p:cNvSpPr/>
          <p:nvPr/>
        </p:nvSpPr>
        <p:spPr>
          <a:xfrm>
            <a:off x="9603754" y="2867525"/>
            <a:ext cx="4336800" cy="57747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915" name="Google Shape;1915;p153"/>
          <p:cNvSpPr txBox="1"/>
          <p:nvPr/>
        </p:nvSpPr>
        <p:spPr>
          <a:xfrm>
            <a:off x="5353817" y="3219450"/>
            <a:ext cx="2027400" cy="8451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b="1" lang="en" sz="1800">
                <a:solidFill>
                  <a:srgbClr val="FFFFFF"/>
                </a:solidFill>
                <a:latin typeface="Optimistic Text"/>
                <a:ea typeface="Optimistic Text"/>
                <a:cs typeface="Optimistic Text"/>
                <a:sym typeface="Optimistic Text"/>
              </a:rPr>
              <a:t>Éduquez votre famille et vos amis</a:t>
            </a:r>
            <a:endParaRPr b="1" sz="1800">
              <a:solidFill>
                <a:srgbClr val="FFFFFF"/>
              </a:solidFill>
              <a:latin typeface="Optimistic Text"/>
              <a:ea typeface="Optimistic Text"/>
              <a:cs typeface="Optimistic Text"/>
              <a:sym typeface="Optimistic Text"/>
            </a:endParaRPr>
          </a:p>
        </p:txBody>
      </p:sp>
      <p:sp>
        <p:nvSpPr>
          <p:cNvPr id="1916" name="Google Shape;1916;p153"/>
          <p:cNvSpPr txBox="1"/>
          <p:nvPr/>
        </p:nvSpPr>
        <p:spPr>
          <a:xfrm>
            <a:off x="5701654" y="4349688"/>
            <a:ext cx="3304200" cy="284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rgbClr val="FFFFFF"/>
                </a:solidFill>
                <a:latin typeface="Optimistic Text"/>
                <a:ea typeface="Optimistic Text"/>
                <a:cs typeface="Optimistic Text"/>
                <a:sym typeface="Optimistic Text"/>
              </a:rPr>
              <a:t>Partagez la méthode VÉRIFIER</a:t>
            </a:r>
            <a:endParaRPr sz="1800">
              <a:solidFill>
                <a:srgbClr val="FFFFFF"/>
              </a:solidFill>
              <a:latin typeface="Optimistic Text"/>
              <a:ea typeface="Optimistic Text"/>
              <a:cs typeface="Optimistic Text"/>
              <a:sym typeface="Optimistic Text"/>
            </a:endParaRPr>
          </a:p>
        </p:txBody>
      </p:sp>
      <p:sp>
        <p:nvSpPr>
          <p:cNvPr id="1917" name="Google Shape;1917;p153"/>
          <p:cNvSpPr txBox="1"/>
          <p:nvPr/>
        </p:nvSpPr>
        <p:spPr>
          <a:xfrm>
            <a:off x="9895395" y="3219450"/>
            <a:ext cx="2142300" cy="8451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b="1" lang="en" sz="1800">
                <a:solidFill>
                  <a:srgbClr val="FFFFFF"/>
                </a:solidFill>
                <a:latin typeface="Optimistic Text"/>
                <a:ea typeface="Optimistic Text"/>
                <a:cs typeface="Optimistic Text"/>
                <a:sym typeface="Optimistic Text"/>
              </a:rPr>
              <a:t>Lorsque vous voyez du contenu nuisible</a:t>
            </a:r>
            <a:endParaRPr b="1" sz="1800">
              <a:solidFill>
                <a:srgbClr val="FFFFFF"/>
              </a:solidFill>
              <a:latin typeface="Optimistic Text"/>
              <a:ea typeface="Optimistic Text"/>
              <a:cs typeface="Optimistic Text"/>
              <a:sym typeface="Optimistic Text"/>
            </a:endParaRPr>
          </a:p>
        </p:txBody>
      </p:sp>
      <p:sp>
        <p:nvSpPr>
          <p:cNvPr id="1918" name="Google Shape;1918;p153"/>
          <p:cNvSpPr txBox="1"/>
          <p:nvPr/>
        </p:nvSpPr>
        <p:spPr>
          <a:xfrm>
            <a:off x="5701654" y="5063611"/>
            <a:ext cx="3304200" cy="520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rgbClr val="FFFFFF"/>
                </a:solidFill>
                <a:latin typeface="Optimistic Text"/>
                <a:ea typeface="Optimistic Text"/>
                <a:cs typeface="Optimistic Text"/>
                <a:sym typeface="Optimistic Text"/>
              </a:rPr>
              <a:t>Aidez les proches plus âgés à vérifier les messages</a:t>
            </a:r>
            <a:endParaRPr sz="1800">
              <a:solidFill>
                <a:srgbClr val="FFFFFF"/>
              </a:solidFill>
              <a:latin typeface="Optimistic Text"/>
              <a:ea typeface="Optimistic Text"/>
              <a:cs typeface="Optimistic Text"/>
              <a:sym typeface="Optimistic Text"/>
            </a:endParaRPr>
          </a:p>
        </p:txBody>
      </p:sp>
      <p:sp>
        <p:nvSpPr>
          <p:cNvPr id="1919" name="Google Shape;1919;p153"/>
          <p:cNvSpPr txBox="1"/>
          <p:nvPr/>
        </p:nvSpPr>
        <p:spPr>
          <a:xfrm>
            <a:off x="5701654" y="5851299"/>
            <a:ext cx="3304200" cy="520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rgbClr val="FFFFFF"/>
                </a:solidFill>
                <a:latin typeface="Optimistic Text"/>
                <a:ea typeface="Optimistic Text"/>
                <a:cs typeface="Optimistic Text"/>
                <a:sym typeface="Optimistic Text"/>
              </a:rPr>
              <a:t>Apprenez aux enfants à reconnaître le faux contenu et les outils IA</a:t>
            </a:r>
            <a:endParaRPr sz="1800">
              <a:solidFill>
                <a:srgbClr val="FFFFFF"/>
              </a:solidFill>
              <a:latin typeface="Optimistic Text"/>
              <a:ea typeface="Optimistic Text"/>
              <a:cs typeface="Optimistic Text"/>
              <a:sym typeface="Optimistic Text"/>
            </a:endParaRPr>
          </a:p>
        </p:txBody>
      </p:sp>
      <p:grpSp>
        <p:nvGrpSpPr>
          <p:cNvPr id="1920" name="Google Shape;1920;p153"/>
          <p:cNvGrpSpPr/>
          <p:nvPr/>
        </p:nvGrpSpPr>
        <p:grpSpPr>
          <a:xfrm>
            <a:off x="5353797" y="4419207"/>
            <a:ext cx="178842" cy="159067"/>
            <a:chOff x="671395" y="3895621"/>
            <a:chExt cx="119228" cy="106045"/>
          </a:xfrm>
        </p:grpSpPr>
        <p:sp>
          <p:nvSpPr>
            <p:cNvPr id="1921" name="Google Shape;1921;p153"/>
            <p:cNvSpPr/>
            <p:nvPr/>
          </p:nvSpPr>
          <p:spPr>
            <a:xfrm>
              <a:off x="671395" y="3948372"/>
              <a:ext cx="118745" cy="0"/>
            </a:xfrm>
            <a:custGeom>
              <a:rect b="b" l="l" r="r" t="t"/>
              <a:pathLst>
                <a:path extrusionOk="0" h="120000" w="118745">
                  <a:moveTo>
                    <a:pt x="0" y="0"/>
                  </a:moveTo>
                  <a:lnTo>
                    <a:pt x="118643" y="0"/>
                  </a:lnTo>
                </a:path>
              </a:pathLst>
            </a:custGeom>
            <a:noFill/>
            <a:ln cap="flat" cmpd="sng" w="143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922" name="Google Shape;1922;p153"/>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43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923" name="Google Shape;1923;p153"/>
          <p:cNvGrpSpPr/>
          <p:nvPr/>
        </p:nvGrpSpPr>
        <p:grpSpPr>
          <a:xfrm>
            <a:off x="5353797" y="5126043"/>
            <a:ext cx="178842" cy="159067"/>
            <a:chOff x="671395" y="3895621"/>
            <a:chExt cx="119228" cy="106045"/>
          </a:xfrm>
        </p:grpSpPr>
        <p:sp>
          <p:nvSpPr>
            <p:cNvPr id="1924" name="Google Shape;1924;p153"/>
            <p:cNvSpPr/>
            <p:nvPr/>
          </p:nvSpPr>
          <p:spPr>
            <a:xfrm>
              <a:off x="671395" y="3948372"/>
              <a:ext cx="118745" cy="0"/>
            </a:xfrm>
            <a:custGeom>
              <a:rect b="b" l="l" r="r" t="t"/>
              <a:pathLst>
                <a:path extrusionOk="0" h="120000" w="118745">
                  <a:moveTo>
                    <a:pt x="0" y="0"/>
                  </a:moveTo>
                  <a:lnTo>
                    <a:pt x="118643" y="0"/>
                  </a:lnTo>
                </a:path>
              </a:pathLst>
            </a:custGeom>
            <a:noFill/>
            <a:ln cap="flat" cmpd="sng" w="143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925" name="Google Shape;1925;p153"/>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43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926" name="Google Shape;1926;p153"/>
          <p:cNvGrpSpPr/>
          <p:nvPr/>
        </p:nvGrpSpPr>
        <p:grpSpPr>
          <a:xfrm>
            <a:off x="5353797" y="5925093"/>
            <a:ext cx="178842" cy="159067"/>
            <a:chOff x="671395" y="3895621"/>
            <a:chExt cx="119228" cy="106045"/>
          </a:xfrm>
        </p:grpSpPr>
        <p:sp>
          <p:nvSpPr>
            <p:cNvPr id="1927" name="Google Shape;1927;p153"/>
            <p:cNvSpPr/>
            <p:nvPr/>
          </p:nvSpPr>
          <p:spPr>
            <a:xfrm>
              <a:off x="671395" y="3948372"/>
              <a:ext cx="118745" cy="0"/>
            </a:xfrm>
            <a:custGeom>
              <a:rect b="b" l="l" r="r" t="t"/>
              <a:pathLst>
                <a:path extrusionOk="0" h="120000" w="118745">
                  <a:moveTo>
                    <a:pt x="0" y="0"/>
                  </a:moveTo>
                  <a:lnTo>
                    <a:pt x="118643" y="0"/>
                  </a:lnTo>
                </a:path>
              </a:pathLst>
            </a:custGeom>
            <a:noFill/>
            <a:ln cap="flat" cmpd="sng" w="143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928" name="Google Shape;1928;p153"/>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43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sp>
        <p:nvSpPr>
          <p:cNvPr id="1929" name="Google Shape;1929;p153"/>
          <p:cNvSpPr txBox="1"/>
          <p:nvPr/>
        </p:nvSpPr>
        <p:spPr>
          <a:xfrm>
            <a:off x="10224300" y="4235400"/>
            <a:ext cx="3474600" cy="520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rgbClr val="FFFFFF"/>
                </a:solidFill>
                <a:latin typeface="Optimistic Text"/>
                <a:ea typeface="Optimistic Text"/>
                <a:cs typeface="Optimistic Text"/>
                <a:sym typeface="Optimistic Text"/>
              </a:rPr>
              <a:t>Ne le transférez pas, même pour «prévenir les autres»</a:t>
            </a:r>
            <a:endParaRPr sz="1800">
              <a:solidFill>
                <a:srgbClr val="FFFFFF"/>
              </a:solidFill>
              <a:latin typeface="Optimistic Text"/>
              <a:ea typeface="Optimistic Text"/>
              <a:cs typeface="Optimistic Text"/>
              <a:sym typeface="Optimistic Text"/>
            </a:endParaRPr>
          </a:p>
        </p:txBody>
      </p:sp>
      <p:sp>
        <p:nvSpPr>
          <p:cNvPr id="1930" name="Google Shape;1930;p153"/>
          <p:cNvSpPr txBox="1"/>
          <p:nvPr/>
        </p:nvSpPr>
        <p:spPr>
          <a:xfrm>
            <a:off x="10224300" y="4918650"/>
            <a:ext cx="3474600" cy="284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rgbClr val="FFFFFF"/>
                </a:solidFill>
                <a:latin typeface="Optimistic Text"/>
                <a:ea typeface="Optimistic Text"/>
                <a:cs typeface="Optimistic Text"/>
                <a:sym typeface="Optimistic Text"/>
              </a:rPr>
              <a:t>Signalez-le sur la plateforme</a:t>
            </a:r>
            <a:endParaRPr sz="1800">
              <a:solidFill>
                <a:srgbClr val="FFFFFF"/>
              </a:solidFill>
              <a:latin typeface="Optimistic Text"/>
              <a:ea typeface="Optimistic Text"/>
              <a:cs typeface="Optimistic Text"/>
              <a:sym typeface="Optimistic Text"/>
            </a:endParaRPr>
          </a:p>
        </p:txBody>
      </p:sp>
      <p:sp>
        <p:nvSpPr>
          <p:cNvPr id="1931" name="Google Shape;1931;p153"/>
          <p:cNvSpPr txBox="1"/>
          <p:nvPr/>
        </p:nvSpPr>
        <p:spPr>
          <a:xfrm>
            <a:off x="10224300" y="5346883"/>
            <a:ext cx="3346800" cy="520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rgbClr val="FFFFFF"/>
                </a:solidFill>
                <a:latin typeface="Optimistic Text"/>
                <a:ea typeface="Optimistic Text"/>
                <a:cs typeface="Optimistic Text"/>
                <a:sym typeface="Optimistic Text"/>
              </a:rPr>
              <a:t>Contactez les personnes concernées en privé si elles sont affectées</a:t>
            </a:r>
            <a:endParaRPr sz="1800">
              <a:solidFill>
                <a:srgbClr val="FFFFFF"/>
              </a:solidFill>
              <a:latin typeface="Optimistic Text"/>
              <a:ea typeface="Optimistic Text"/>
              <a:cs typeface="Optimistic Text"/>
              <a:sym typeface="Optimistic Text"/>
            </a:endParaRPr>
          </a:p>
        </p:txBody>
      </p:sp>
      <p:grpSp>
        <p:nvGrpSpPr>
          <p:cNvPr id="1932" name="Google Shape;1932;p153"/>
          <p:cNvGrpSpPr/>
          <p:nvPr/>
        </p:nvGrpSpPr>
        <p:grpSpPr>
          <a:xfrm>
            <a:off x="9876442" y="4304907"/>
            <a:ext cx="178842" cy="159067"/>
            <a:chOff x="671395" y="3895621"/>
            <a:chExt cx="119228" cy="106045"/>
          </a:xfrm>
        </p:grpSpPr>
        <p:sp>
          <p:nvSpPr>
            <p:cNvPr id="1933" name="Google Shape;1933;p153"/>
            <p:cNvSpPr/>
            <p:nvPr/>
          </p:nvSpPr>
          <p:spPr>
            <a:xfrm>
              <a:off x="671395" y="3948372"/>
              <a:ext cx="118745" cy="0"/>
            </a:xfrm>
            <a:custGeom>
              <a:rect b="b" l="l" r="r" t="t"/>
              <a:pathLst>
                <a:path extrusionOk="0" h="120000" w="118745">
                  <a:moveTo>
                    <a:pt x="0" y="0"/>
                  </a:moveTo>
                  <a:lnTo>
                    <a:pt x="118643" y="0"/>
                  </a:lnTo>
                </a:path>
              </a:pathLst>
            </a:custGeom>
            <a:noFill/>
            <a:ln cap="flat" cmpd="sng" w="143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934" name="Google Shape;1934;p153"/>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43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935" name="Google Shape;1935;p153"/>
          <p:cNvGrpSpPr/>
          <p:nvPr/>
        </p:nvGrpSpPr>
        <p:grpSpPr>
          <a:xfrm>
            <a:off x="9876442" y="4981073"/>
            <a:ext cx="178842" cy="159067"/>
            <a:chOff x="671395" y="3895621"/>
            <a:chExt cx="119228" cy="106045"/>
          </a:xfrm>
        </p:grpSpPr>
        <p:sp>
          <p:nvSpPr>
            <p:cNvPr id="1936" name="Google Shape;1936;p153"/>
            <p:cNvSpPr/>
            <p:nvPr/>
          </p:nvSpPr>
          <p:spPr>
            <a:xfrm>
              <a:off x="671395" y="3948372"/>
              <a:ext cx="118745" cy="0"/>
            </a:xfrm>
            <a:custGeom>
              <a:rect b="b" l="l" r="r" t="t"/>
              <a:pathLst>
                <a:path extrusionOk="0" h="120000" w="118745">
                  <a:moveTo>
                    <a:pt x="0" y="0"/>
                  </a:moveTo>
                  <a:lnTo>
                    <a:pt x="118643" y="0"/>
                  </a:lnTo>
                </a:path>
              </a:pathLst>
            </a:custGeom>
            <a:noFill/>
            <a:ln cap="flat" cmpd="sng" w="143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937" name="Google Shape;1937;p153"/>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43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938" name="Google Shape;1938;p153"/>
          <p:cNvGrpSpPr/>
          <p:nvPr/>
        </p:nvGrpSpPr>
        <p:grpSpPr>
          <a:xfrm>
            <a:off x="9876442" y="5420672"/>
            <a:ext cx="178842" cy="159067"/>
            <a:chOff x="671395" y="3895621"/>
            <a:chExt cx="119228" cy="106045"/>
          </a:xfrm>
        </p:grpSpPr>
        <p:sp>
          <p:nvSpPr>
            <p:cNvPr id="1939" name="Google Shape;1939;p153"/>
            <p:cNvSpPr/>
            <p:nvPr/>
          </p:nvSpPr>
          <p:spPr>
            <a:xfrm>
              <a:off x="671395" y="3948372"/>
              <a:ext cx="118745" cy="0"/>
            </a:xfrm>
            <a:custGeom>
              <a:rect b="b" l="l" r="r" t="t"/>
              <a:pathLst>
                <a:path extrusionOk="0" h="120000" w="118745">
                  <a:moveTo>
                    <a:pt x="0" y="0"/>
                  </a:moveTo>
                  <a:lnTo>
                    <a:pt x="118643" y="0"/>
                  </a:lnTo>
                </a:path>
              </a:pathLst>
            </a:custGeom>
            <a:noFill/>
            <a:ln cap="flat" cmpd="sng" w="143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940" name="Google Shape;1940;p153"/>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43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sp>
        <p:nvSpPr>
          <p:cNvPr id="1941" name="Google Shape;1941;p153"/>
          <p:cNvSpPr txBox="1"/>
          <p:nvPr/>
        </p:nvSpPr>
        <p:spPr>
          <a:xfrm>
            <a:off x="10224300" y="6319899"/>
            <a:ext cx="3474600" cy="831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rgbClr val="FFFFFF"/>
                </a:solidFill>
                <a:latin typeface="Optimistic Text"/>
                <a:ea typeface="Optimistic Text"/>
                <a:cs typeface="Optimistic Text"/>
                <a:sym typeface="Optimistic Text"/>
              </a:rPr>
              <a:t>Pour les menaces ou arnaques graves, contactez les autorités locales</a:t>
            </a:r>
            <a:endParaRPr sz="1800">
              <a:solidFill>
                <a:srgbClr val="FFFFFF"/>
              </a:solidFill>
              <a:latin typeface="Optimistic Text"/>
              <a:ea typeface="Optimistic Text"/>
              <a:cs typeface="Optimistic Text"/>
              <a:sym typeface="Optimistic Text"/>
            </a:endParaRPr>
          </a:p>
        </p:txBody>
      </p:sp>
      <p:grpSp>
        <p:nvGrpSpPr>
          <p:cNvPr id="1942" name="Google Shape;1942;p153"/>
          <p:cNvGrpSpPr/>
          <p:nvPr/>
        </p:nvGrpSpPr>
        <p:grpSpPr>
          <a:xfrm>
            <a:off x="9876442" y="6393696"/>
            <a:ext cx="178842" cy="159067"/>
            <a:chOff x="671395" y="3895621"/>
            <a:chExt cx="119228" cy="106045"/>
          </a:xfrm>
        </p:grpSpPr>
        <p:sp>
          <p:nvSpPr>
            <p:cNvPr id="1943" name="Google Shape;1943;p153"/>
            <p:cNvSpPr/>
            <p:nvPr/>
          </p:nvSpPr>
          <p:spPr>
            <a:xfrm>
              <a:off x="671395" y="3948372"/>
              <a:ext cx="118745" cy="0"/>
            </a:xfrm>
            <a:custGeom>
              <a:rect b="b" l="l" r="r" t="t"/>
              <a:pathLst>
                <a:path extrusionOk="0" h="120000" w="118745">
                  <a:moveTo>
                    <a:pt x="0" y="0"/>
                  </a:moveTo>
                  <a:lnTo>
                    <a:pt x="118643" y="0"/>
                  </a:lnTo>
                </a:path>
              </a:pathLst>
            </a:custGeom>
            <a:noFill/>
            <a:ln cap="flat" cmpd="sng" w="143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944" name="Google Shape;1944;p153"/>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43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pic>
        <p:nvPicPr>
          <p:cNvPr id="1945" name="Google Shape;1945;p153" title="Teach.png"/>
          <p:cNvPicPr preferRelativeResize="0"/>
          <p:nvPr/>
        </p:nvPicPr>
        <p:blipFill>
          <a:blip r:embed="rId3">
            <a:alphaModFix/>
          </a:blip>
          <a:stretch>
            <a:fillRect/>
          </a:stretch>
        </p:blipFill>
        <p:spPr>
          <a:xfrm>
            <a:off x="7954106" y="3219450"/>
            <a:ext cx="764928" cy="684691"/>
          </a:xfrm>
          <a:prstGeom prst="rect">
            <a:avLst/>
          </a:prstGeom>
          <a:noFill/>
          <a:ln>
            <a:noFill/>
          </a:ln>
        </p:spPr>
      </p:pic>
      <p:pic>
        <p:nvPicPr>
          <p:cNvPr id="1946" name="Google Shape;1946;p153" title="Caution.png"/>
          <p:cNvPicPr preferRelativeResize="0"/>
          <p:nvPr/>
        </p:nvPicPr>
        <p:blipFill>
          <a:blip r:embed="rId4">
            <a:alphaModFix/>
          </a:blip>
          <a:stretch>
            <a:fillRect/>
          </a:stretch>
        </p:blipFill>
        <p:spPr>
          <a:xfrm>
            <a:off x="12581476" y="3230149"/>
            <a:ext cx="639223" cy="663295"/>
          </a:xfrm>
          <a:prstGeom prst="rect">
            <a:avLst/>
          </a:prstGeom>
          <a:noFill/>
          <a:ln>
            <a:noFill/>
          </a:ln>
        </p:spPr>
      </p:pic>
      <p:grpSp>
        <p:nvGrpSpPr>
          <p:cNvPr id="1947" name="Google Shape;1947;p153"/>
          <p:cNvGrpSpPr/>
          <p:nvPr/>
        </p:nvGrpSpPr>
        <p:grpSpPr>
          <a:xfrm>
            <a:off x="9876442" y="7469146"/>
            <a:ext cx="178842" cy="159067"/>
            <a:chOff x="671395" y="3895621"/>
            <a:chExt cx="119228" cy="106045"/>
          </a:xfrm>
        </p:grpSpPr>
        <p:sp>
          <p:nvSpPr>
            <p:cNvPr id="1948" name="Google Shape;1948;p153"/>
            <p:cNvSpPr/>
            <p:nvPr/>
          </p:nvSpPr>
          <p:spPr>
            <a:xfrm>
              <a:off x="671395" y="3948372"/>
              <a:ext cx="118745" cy="0"/>
            </a:xfrm>
            <a:custGeom>
              <a:rect b="b" l="l" r="r" t="t"/>
              <a:pathLst>
                <a:path extrusionOk="0" h="120000" w="118745">
                  <a:moveTo>
                    <a:pt x="0" y="0"/>
                  </a:moveTo>
                  <a:lnTo>
                    <a:pt x="118643" y="0"/>
                  </a:lnTo>
                </a:path>
              </a:pathLst>
            </a:custGeom>
            <a:noFill/>
            <a:ln cap="flat" cmpd="sng" w="143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949" name="Google Shape;1949;p153"/>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43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sp>
        <p:nvSpPr>
          <p:cNvPr id="1950" name="Google Shape;1950;p153"/>
          <p:cNvSpPr txBox="1"/>
          <p:nvPr/>
        </p:nvSpPr>
        <p:spPr>
          <a:xfrm>
            <a:off x="10224300" y="7281050"/>
            <a:ext cx="3150900" cy="831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rgbClr val="FFFFFF"/>
                </a:solidFill>
                <a:latin typeface="Optimistic Text"/>
                <a:ea typeface="Optimistic Text"/>
                <a:cs typeface="Optimistic Text"/>
                <a:sym typeface="Optimistic Text"/>
              </a:rPr>
              <a:t>Pour les menaces d'images intimes, contactez les lignes d'assistance et signalez-le sur </a:t>
            </a:r>
            <a:r>
              <a:rPr b="1" lang="en" sz="1800">
                <a:solidFill>
                  <a:srgbClr val="FFFFFF"/>
                </a:solidFill>
                <a:latin typeface="Optimistic Text"/>
                <a:ea typeface="Optimistic Text"/>
                <a:cs typeface="Optimistic Text"/>
                <a:sym typeface="Optimistic Text"/>
              </a:rPr>
              <a:t>stopNCII.org</a:t>
            </a:r>
            <a:endParaRPr b="1" sz="1950">
              <a:solidFill>
                <a:srgbClr val="FFFFFF"/>
              </a:solidFill>
              <a:latin typeface="Optimistic Text"/>
              <a:ea typeface="Optimistic Text"/>
              <a:cs typeface="Optimistic Text"/>
              <a:sym typeface="Optimistic Text"/>
            </a:endParaRPr>
          </a:p>
        </p:txBody>
      </p:sp>
      <p:sp>
        <p:nvSpPr>
          <p:cNvPr id="1951" name="Google Shape;1951;p153"/>
          <p:cNvSpPr txBox="1"/>
          <p:nvPr/>
        </p:nvSpPr>
        <p:spPr>
          <a:xfrm>
            <a:off x="14186734" y="7208333"/>
            <a:ext cx="3343200" cy="13992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lang="en" sz="1800">
                <a:solidFill>
                  <a:srgbClr val="092838"/>
                </a:solidFill>
                <a:latin typeface="Optimistic Text"/>
                <a:ea typeface="Optimistic Text"/>
                <a:cs typeface="Optimistic Text"/>
                <a:sym typeface="Optimistic Text"/>
              </a:rPr>
              <a:t>Lorsque vous vérifiez avant de partager, vous ne vous contentez pas d’être prudent – vous construisez un internet plus sûr pour tous.</a:t>
            </a:r>
            <a:endParaRPr sz="1800">
              <a:solidFill>
                <a:srgbClr val="092838"/>
              </a:solidFill>
              <a:latin typeface="Optimistic Text"/>
              <a:ea typeface="Optimistic Text"/>
              <a:cs typeface="Optimistic Text"/>
              <a:sym typeface="Optimistic Text"/>
            </a:endParaRPr>
          </a:p>
        </p:txBody>
      </p:sp>
      <p:sp>
        <p:nvSpPr>
          <p:cNvPr id="1952" name="Google Shape;1952;p153"/>
          <p:cNvSpPr txBox="1"/>
          <p:nvPr/>
        </p:nvSpPr>
        <p:spPr>
          <a:xfrm>
            <a:off x="14206234" y="5648430"/>
            <a:ext cx="3304200" cy="14916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b="1" lang="en" sz="2400">
                <a:solidFill>
                  <a:srgbClr val="092838"/>
                </a:solidFill>
                <a:latin typeface="Optimistic Text"/>
                <a:ea typeface="Optimistic Text"/>
                <a:cs typeface="Optimistic Text"/>
                <a:sym typeface="Optimistic Text"/>
              </a:rPr>
              <a:t>Vos habitudes numériques protègent l'ensemble de votre réseau.</a:t>
            </a:r>
            <a:endParaRPr b="1" sz="2400">
              <a:solidFill>
                <a:srgbClr val="092838"/>
              </a:solidFill>
              <a:latin typeface="Optimistic Text"/>
              <a:ea typeface="Optimistic Text"/>
              <a:cs typeface="Optimistic Text"/>
              <a:sym typeface="Optimistic Text"/>
            </a:endParaRPr>
          </a:p>
        </p:txBody>
      </p:sp>
      <p:sp>
        <p:nvSpPr>
          <p:cNvPr id="1953" name="Google Shape;1953;p153"/>
          <p:cNvSpPr txBox="1"/>
          <p:nvPr>
            <p:ph idx="2" type="subTitle"/>
          </p:nvPr>
        </p:nvSpPr>
        <p:spPr>
          <a:xfrm>
            <a:off x="429768" y="429768"/>
            <a:ext cx="4928700" cy="153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000"/>
              <a:t>SÉCURITÉ ET PROTECTION DE L'IA</a:t>
            </a:r>
            <a:endParaRPr sz="1000"/>
          </a:p>
        </p:txBody>
      </p:sp>
      <p:sp>
        <p:nvSpPr>
          <p:cNvPr id="1954" name="Google Shape;1954;p153"/>
          <p:cNvSpPr txBox="1"/>
          <p:nvPr>
            <p:ph idx="9"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Comprendre l'IA dans votre vie quotidienne</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8" name="Shape 1958"/>
        <p:cNvGrpSpPr/>
        <p:nvPr/>
      </p:nvGrpSpPr>
      <p:grpSpPr>
        <a:xfrm>
          <a:off x="0" y="0"/>
          <a:ext cx="0" cy="0"/>
          <a:chOff x="0" y="0"/>
          <a:chExt cx="0" cy="0"/>
        </a:xfrm>
      </p:grpSpPr>
      <p:sp>
        <p:nvSpPr>
          <p:cNvPr id="1959" name="Google Shape;1959;p154"/>
          <p:cNvSpPr txBox="1"/>
          <p:nvPr>
            <p:ph type="ctrTitle"/>
          </p:nvPr>
        </p:nvSpPr>
        <p:spPr>
          <a:xfrm>
            <a:off x="1527050" y="4207800"/>
            <a:ext cx="6688200" cy="8619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IA et</a:t>
            </a:r>
            <a:endParaRPr/>
          </a:p>
          <a:p>
            <a:pPr indent="0" lvl="0" marL="0" rtl="0" algn="l">
              <a:spcBef>
                <a:spcPts val="0"/>
              </a:spcBef>
              <a:spcAft>
                <a:spcPts val="0"/>
              </a:spcAft>
              <a:buNone/>
            </a:pPr>
            <a:r>
              <a:rPr lang="en"/>
              <a:t>votre avenir</a:t>
            </a:r>
            <a:endParaRPr/>
          </a:p>
        </p:txBody>
      </p:sp>
      <p:pic>
        <p:nvPicPr>
          <p:cNvPr id="1960" name="Google Shape;1960;p154" title="shutterstock_1770489569.jpg"/>
          <p:cNvPicPr preferRelativeResize="0"/>
          <p:nvPr/>
        </p:nvPicPr>
        <p:blipFill rotWithShape="1">
          <a:blip r:embed="rId3">
            <a:alphaModFix/>
          </a:blip>
          <a:srcRect b="12264" l="7911" r="18706" t="12264"/>
          <a:stretch/>
        </p:blipFill>
        <p:spPr>
          <a:xfrm>
            <a:off x="7448250" y="1838550"/>
            <a:ext cx="9657600" cy="6624300"/>
          </a:xfrm>
          <a:prstGeom prst="roundRect">
            <a:avLst>
              <a:gd fmla="val 8257" name="adj"/>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1964" name="Shape 1964"/>
        <p:cNvGrpSpPr/>
        <p:nvPr/>
      </p:nvGrpSpPr>
      <p:grpSpPr>
        <a:xfrm>
          <a:off x="0" y="0"/>
          <a:ext cx="0" cy="0"/>
          <a:chOff x="0" y="0"/>
          <a:chExt cx="0" cy="0"/>
        </a:xfrm>
      </p:grpSpPr>
      <p:sp>
        <p:nvSpPr>
          <p:cNvPr id="1965" name="Google Shape;1965;p155"/>
          <p:cNvSpPr/>
          <p:nvPr/>
        </p:nvSpPr>
        <p:spPr>
          <a:xfrm>
            <a:off x="800875" y="2519375"/>
            <a:ext cx="4818900" cy="3150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966" name="Google Shape;1966;p155"/>
          <p:cNvSpPr txBox="1"/>
          <p:nvPr>
            <p:ph type="title"/>
          </p:nvPr>
        </p:nvSpPr>
        <p:spPr>
          <a:xfrm>
            <a:off x="1170725" y="3598275"/>
            <a:ext cx="4077600" cy="702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b="1" lang="en" sz="3000">
                <a:solidFill>
                  <a:schemeClr val="accent4"/>
                </a:solidFill>
                <a:latin typeface="Optimistic Display"/>
                <a:ea typeface="Optimistic Display"/>
                <a:cs typeface="Optimistic Display"/>
                <a:sym typeface="Optimistic Display"/>
              </a:rPr>
              <a:t>L’IA se développe dans le monde entier</a:t>
            </a:r>
            <a:endParaRPr b="1" sz="3000">
              <a:solidFill>
                <a:schemeClr val="accent4"/>
              </a:solidFill>
              <a:latin typeface="Optimistic Display"/>
              <a:ea typeface="Optimistic Display"/>
              <a:cs typeface="Optimistic Display"/>
              <a:sym typeface="Optimistic Display"/>
            </a:endParaRPr>
          </a:p>
        </p:txBody>
      </p:sp>
      <p:sp>
        <p:nvSpPr>
          <p:cNvPr id="1967" name="Google Shape;1967;p155"/>
          <p:cNvSpPr txBox="1"/>
          <p:nvPr>
            <p:ph idx="1" type="body"/>
          </p:nvPr>
        </p:nvSpPr>
        <p:spPr>
          <a:xfrm>
            <a:off x="1170725" y="4382025"/>
            <a:ext cx="3813300" cy="8313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accent4"/>
                </a:solidFill>
              </a:rPr>
              <a:t>Parmi ces carrières, laquelle vous semble la plus passionnante — et pourquoi ?</a:t>
            </a:r>
            <a:endParaRPr>
              <a:solidFill>
                <a:schemeClr val="accent4"/>
              </a:solidFill>
            </a:endParaRPr>
          </a:p>
        </p:txBody>
      </p:sp>
      <p:sp>
        <p:nvSpPr>
          <p:cNvPr id="1968" name="Google Shape;1968;p155"/>
          <p:cNvSpPr txBox="1"/>
          <p:nvPr>
            <p:ph idx="2" type="subTitle"/>
          </p:nvPr>
        </p:nvSpPr>
        <p:spPr>
          <a:xfrm>
            <a:off x="429768" y="429768"/>
            <a:ext cx="49287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000"/>
              <a:t>IA ET VOTRE AVENIR</a:t>
            </a:r>
            <a:endParaRPr sz="1000"/>
          </a:p>
        </p:txBody>
      </p:sp>
      <p:sp>
        <p:nvSpPr>
          <p:cNvPr id="1969" name="Google Shape;1969;p155"/>
          <p:cNvSpPr/>
          <p:nvPr/>
        </p:nvSpPr>
        <p:spPr>
          <a:xfrm>
            <a:off x="800875" y="6019800"/>
            <a:ext cx="4818900" cy="31500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970" name="Google Shape;1970;p155"/>
          <p:cNvSpPr txBox="1"/>
          <p:nvPr>
            <p:ph type="title"/>
          </p:nvPr>
        </p:nvSpPr>
        <p:spPr>
          <a:xfrm>
            <a:off x="1170725" y="6858526"/>
            <a:ext cx="3334500" cy="702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b="1" lang="en" sz="1800">
                <a:latin typeface="Optimistic Display"/>
                <a:ea typeface="Optimistic Display"/>
                <a:cs typeface="Optimistic Display"/>
                <a:sym typeface="Optimistic Display"/>
              </a:rPr>
              <a:t>Artistes en IA</a:t>
            </a:r>
            <a:endParaRPr b="1" sz="1800">
              <a:latin typeface="Optimistic Display"/>
              <a:ea typeface="Optimistic Display"/>
              <a:cs typeface="Optimistic Display"/>
              <a:sym typeface="Optimistic Display"/>
            </a:endParaRPr>
          </a:p>
        </p:txBody>
      </p:sp>
      <p:sp>
        <p:nvSpPr>
          <p:cNvPr id="1971" name="Google Shape;1971;p155"/>
          <p:cNvSpPr txBox="1"/>
          <p:nvPr>
            <p:ph idx="1" type="body"/>
          </p:nvPr>
        </p:nvSpPr>
        <p:spPr>
          <a:xfrm>
            <a:off x="1170725" y="7623331"/>
            <a:ext cx="4187700" cy="8313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t>Créent des œuvres numériques pour le cinéma, les clips musicaux et les filtres TikTok.</a:t>
            </a:r>
            <a:endParaRPr/>
          </a:p>
        </p:txBody>
      </p:sp>
      <p:sp>
        <p:nvSpPr>
          <p:cNvPr id="1972" name="Google Shape;1972;p155"/>
          <p:cNvSpPr/>
          <p:nvPr/>
        </p:nvSpPr>
        <p:spPr>
          <a:xfrm>
            <a:off x="5991225" y="2519375"/>
            <a:ext cx="4818900" cy="31500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973" name="Google Shape;1973;p155"/>
          <p:cNvSpPr txBox="1"/>
          <p:nvPr>
            <p:ph type="title"/>
          </p:nvPr>
        </p:nvSpPr>
        <p:spPr>
          <a:xfrm>
            <a:off x="6361075" y="3320212"/>
            <a:ext cx="4077600" cy="702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b="1" lang="en" sz="1800">
                <a:latin typeface="Optimistic Display"/>
                <a:ea typeface="Optimistic Display"/>
                <a:cs typeface="Optimistic Display"/>
                <a:sym typeface="Optimistic Display"/>
              </a:rPr>
              <a:t>Chercheurs en IA</a:t>
            </a:r>
            <a:endParaRPr b="1" sz="1800">
              <a:latin typeface="Optimistic Display"/>
              <a:ea typeface="Optimistic Display"/>
              <a:cs typeface="Optimistic Display"/>
              <a:sym typeface="Optimistic Display"/>
            </a:endParaRPr>
          </a:p>
        </p:txBody>
      </p:sp>
      <p:sp>
        <p:nvSpPr>
          <p:cNvPr id="1974" name="Google Shape;1974;p155"/>
          <p:cNvSpPr txBox="1"/>
          <p:nvPr>
            <p:ph idx="1" type="body"/>
          </p:nvPr>
        </p:nvSpPr>
        <p:spPr>
          <a:xfrm>
            <a:off x="6361075" y="4103962"/>
            <a:ext cx="3953400" cy="13854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t>Contribuez à façonner les avancées de l'IA en recherchant et en analysant les informations pouvant faire progresser le développement de l’IA.</a:t>
            </a:r>
            <a:endParaRPr/>
          </a:p>
        </p:txBody>
      </p:sp>
      <p:sp>
        <p:nvSpPr>
          <p:cNvPr id="1975" name="Google Shape;1975;p155"/>
          <p:cNvSpPr/>
          <p:nvPr/>
        </p:nvSpPr>
        <p:spPr>
          <a:xfrm>
            <a:off x="5991225" y="6019800"/>
            <a:ext cx="4818900" cy="31500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976" name="Google Shape;1976;p155"/>
          <p:cNvSpPr txBox="1"/>
          <p:nvPr>
            <p:ph type="title"/>
          </p:nvPr>
        </p:nvSpPr>
        <p:spPr>
          <a:xfrm>
            <a:off x="6361075" y="6858526"/>
            <a:ext cx="3334500" cy="702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b="1" lang="en" sz="1800">
                <a:latin typeface="Optimistic Display"/>
                <a:ea typeface="Optimistic Display"/>
                <a:cs typeface="Optimistic Display"/>
                <a:sym typeface="Optimistic Display"/>
              </a:rPr>
              <a:t>Enseignants en IA</a:t>
            </a:r>
            <a:endParaRPr b="1" sz="1800">
              <a:latin typeface="Optimistic Display"/>
              <a:ea typeface="Optimistic Display"/>
              <a:cs typeface="Optimistic Display"/>
              <a:sym typeface="Optimistic Display"/>
            </a:endParaRPr>
          </a:p>
        </p:txBody>
      </p:sp>
      <p:sp>
        <p:nvSpPr>
          <p:cNvPr id="1977" name="Google Shape;1977;p155"/>
          <p:cNvSpPr txBox="1"/>
          <p:nvPr>
            <p:ph idx="1" type="body"/>
          </p:nvPr>
        </p:nvSpPr>
        <p:spPr>
          <a:xfrm>
            <a:off x="6361075" y="7623331"/>
            <a:ext cx="4077600" cy="8313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t>Devenez éducateur ou formateur pour la prochaine génération de professionnels de l’IA.</a:t>
            </a:r>
            <a:endParaRPr/>
          </a:p>
        </p:txBody>
      </p:sp>
      <p:sp>
        <p:nvSpPr>
          <p:cNvPr id="1978" name="Google Shape;1978;p155"/>
          <p:cNvSpPr/>
          <p:nvPr/>
        </p:nvSpPr>
        <p:spPr>
          <a:xfrm>
            <a:off x="11181575" y="2519375"/>
            <a:ext cx="4818900" cy="31500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979" name="Google Shape;1979;p155"/>
          <p:cNvSpPr txBox="1"/>
          <p:nvPr>
            <p:ph type="title"/>
          </p:nvPr>
        </p:nvSpPr>
        <p:spPr>
          <a:xfrm>
            <a:off x="11551425" y="3320212"/>
            <a:ext cx="4077600" cy="702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b="1" lang="en" sz="1800">
                <a:latin typeface="Optimistic Display"/>
                <a:ea typeface="Optimistic Display"/>
                <a:cs typeface="Optimistic Display"/>
                <a:sym typeface="Optimistic Display"/>
              </a:rPr>
              <a:t>Scientifiques de données</a:t>
            </a:r>
            <a:endParaRPr b="1" sz="1800">
              <a:latin typeface="Optimistic Display"/>
              <a:ea typeface="Optimistic Display"/>
              <a:cs typeface="Optimistic Display"/>
              <a:sym typeface="Optimistic Display"/>
            </a:endParaRPr>
          </a:p>
        </p:txBody>
      </p:sp>
      <p:sp>
        <p:nvSpPr>
          <p:cNvPr id="1980" name="Google Shape;1980;p155"/>
          <p:cNvSpPr txBox="1"/>
          <p:nvPr>
            <p:ph idx="1" type="body"/>
          </p:nvPr>
        </p:nvSpPr>
        <p:spPr>
          <a:xfrm>
            <a:off x="11551425" y="4103962"/>
            <a:ext cx="3619500" cy="8313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t>Aident les entreprises à résoudre de vrais problèmes grâce aux données.</a:t>
            </a:r>
            <a:endParaRPr/>
          </a:p>
        </p:txBody>
      </p:sp>
      <p:sp>
        <p:nvSpPr>
          <p:cNvPr id="1981" name="Google Shape;1981;p155"/>
          <p:cNvSpPr txBox="1"/>
          <p:nvPr>
            <p:ph type="title"/>
          </p:nvPr>
        </p:nvSpPr>
        <p:spPr>
          <a:xfrm>
            <a:off x="790573" y="1318438"/>
            <a:ext cx="14785800" cy="850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Vous pouvez construire une carrière dans l’IA</a:t>
            </a:r>
            <a:endParaRPr/>
          </a:p>
        </p:txBody>
      </p:sp>
      <p:sp>
        <p:nvSpPr>
          <p:cNvPr id="1982" name="Google Shape;1982;p155"/>
          <p:cNvSpPr/>
          <p:nvPr/>
        </p:nvSpPr>
        <p:spPr>
          <a:xfrm>
            <a:off x="11181575" y="6019800"/>
            <a:ext cx="4818900" cy="31500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983" name="Google Shape;1983;p155"/>
          <p:cNvSpPr txBox="1"/>
          <p:nvPr>
            <p:ph type="title"/>
          </p:nvPr>
        </p:nvSpPr>
        <p:spPr>
          <a:xfrm>
            <a:off x="11551425" y="6858526"/>
            <a:ext cx="4077600" cy="702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b="1" lang="en" sz="1800">
                <a:latin typeface="Optimistic Display"/>
                <a:ea typeface="Optimistic Display"/>
                <a:cs typeface="Optimistic Display"/>
                <a:sym typeface="Optimistic Display"/>
              </a:rPr>
              <a:t>Entrepreneurs en IA</a:t>
            </a:r>
            <a:endParaRPr b="1" sz="1800">
              <a:latin typeface="Optimistic Display"/>
              <a:ea typeface="Optimistic Display"/>
              <a:cs typeface="Optimistic Display"/>
              <a:sym typeface="Optimistic Display"/>
            </a:endParaRPr>
          </a:p>
        </p:txBody>
      </p:sp>
      <p:sp>
        <p:nvSpPr>
          <p:cNvPr id="1984" name="Google Shape;1984;p155"/>
          <p:cNvSpPr txBox="1"/>
          <p:nvPr>
            <p:ph idx="1" type="body"/>
          </p:nvPr>
        </p:nvSpPr>
        <p:spPr>
          <a:xfrm>
            <a:off x="11551425" y="7623331"/>
            <a:ext cx="3619500" cy="11082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t>Créer des applications d’IA pour résoudre des problèmes locaux dans l’agriculture, l’éducation, la santé, etc</a:t>
            </a:r>
            <a:endParaRPr/>
          </a:p>
        </p:txBody>
      </p:sp>
      <p:pic>
        <p:nvPicPr>
          <p:cNvPr id="1985" name="Google Shape;1985;p155" title="Asset 50.png"/>
          <p:cNvPicPr preferRelativeResize="0"/>
          <p:nvPr/>
        </p:nvPicPr>
        <p:blipFill>
          <a:blip r:embed="rId3">
            <a:alphaModFix/>
          </a:blip>
          <a:stretch>
            <a:fillRect/>
          </a:stretch>
        </p:blipFill>
        <p:spPr>
          <a:xfrm>
            <a:off x="11551431" y="6367443"/>
            <a:ext cx="611078" cy="571116"/>
          </a:xfrm>
          <a:prstGeom prst="rect">
            <a:avLst/>
          </a:prstGeom>
          <a:noFill/>
          <a:ln>
            <a:noFill/>
          </a:ln>
        </p:spPr>
      </p:pic>
      <p:pic>
        <p:nvPicPr>
          <p:cNvPr id="1986" name="Google Shape;1986;p155" title="Asset 51.png"/>
          <p:cNvPicPr preferRelativeResize="0"/>
          <p:nvPr/>
        </p:nvPicPr>
        <p:blipFill>
          <a:blip r:embed="rId4">
            <a:alphaModFix/>
          </a:blip>
          <a:stretch>
            <a:fillRect/>
          </a:stretch>
        </p:blipFill>
        <p:spPr>
          <a:xfrm>
            <a:off x="6361077" y="6333938"/>
            <a:ext cx="511325" cy="638111"/>
          </a:xfrm>
          <a:prstGeom prst="rect">
            <a:avLst/>
          </a:prstGeom>
          <a:noFill/>
          <a:ln>
            <a:noFill/>
          </a:ln>
        </p:spPr>
      </p:pic>
      <p:pic>
        <p:nvPicPr>
          <p:cNvPr id="1987" name="Google Shape;1987;p155" title="Asset 52.png"/>
          <p:cNvPicPr preferRelativeResize="0"/>
          <p:nvPr/>
        </p:nvPicPr>
        <p:blipFill>
          <a:blip r:embed="rId5">
            <a:alphaModFix/>
          </a:blip>
          <a:stretch>
            <a:fillRect/>
          </a:stretch>
        </p:blipFill>
        <p:spPr>
          <a:xfrm>
            <a:off x="6361077" y="2884426"/>
            <a:ext cx="511325" cy="487246"/>
          </a:xfrm>
          <a:prstGeom prst="rect">
            <a:avLst/>
          </a:prstGeom>
          <a:noFill/>
          <a:ln>
            <a:noFill/>
          </a:ln>
        </p:spPr>
      </p:pic>
      <p:pic>
        <p:nvPicPr>
          <p:cNvPr id="1988" name="Google Shape;1988;p155" title="Asset 53.png"/>
          <p:cNvPicPr preferRelativeResize="0"/>
          <p:nvPr/>
        </p:nvPicPr>
        <p:blipFill>
          <a:blip r:embed="rId6">
            <a:alphaModFix/>
          </a:blip>
          <a:stretch>
            <a:fillRect/>
          </a:stretch>
        </p:blipFill>
        <p:spPr>
          <a:xfrm>
            <a:off x="1170727" y="6360774"/>
            <a:ext cx="511325" cy="511325"/>
          </a:xfrm>
          <a:prstGeom prst="rect">
            <a:avLst/>
          </a:prstGeom>
          <a:noFill/>
          <a:ln>
            <a:noFill/>
          </a:ln>
        </p:spPr>
      </p:pic>
      <p:pic>
        <p:nvPicPr>
          <p:cNvPr id="1989" name="Google Shape;1989;p155" title="Asset 54.png"/>
          <p:cNvPicPr preferRelativeResize="0"/>
          <p:nvPr/>
        </p:nvPicPr>
        <p:blipFill>
          <a:blip r:embed="rId7">
            <a:alphaModFix/>
          </a:blip>
          <a:stretch>
            <a:fillRect/>
          </a:stretch>
        </p:blipFill>
        <p:spPr>
          <a:xfrm>
            <a:off x="11551425" y="2859849"/>
            <a:ext cx="611075" cy="685827"/>
          </a:xfrm>
          <a:prstGeom prst="rect">
            <a:avLst/>
          </a:prstGeom>
          <a:noFill/>
          <a:ln>
            <a:noFill/>
          </a:ln>
        </p:spPr>
      </p:pic>
      <p:sp>
        <p:nvSpPr>
          <p:cNvPr id="1990" name="Google Shape;1990;p155"/>
          <p:cNvSpPr txBox="1"/>
          <p:nvPr>
            <p:ph idx="9"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Comprendre l'IA dans votre vie quotidienne</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4" name="Shape 1994"/>
        <p:cNvGrpSpPr/>
        <p:nvPr/>
      </p:nvGrpSpPr>
      <p:grpSpPr>
        <a:xfrm>
          <a:off x="0" y="0"/>
          <a:ext cx="0" cy="0"/>
          <a:chOff x="0" y="0"/>
          <a:chExt cx="0" cy="0"/>
        </a:xfrm>
      </p:grpSpPr>
      <p:sp>
        <p:nvSpPr>
          <p:cNvPr id="1995" name="Google Shape;1995;p156"/>
          <p:cNvSpPr txBox="1"/>
          <p:nvPr>
            <p:ph type="ctrTitle"/>
          </p:nvPr>
        </p:nvSpPr>
        <p:spPr>
          <a:xfrm>
            <a:off x="1527050" y="4207800"/>
            <a:ext cx="9660000" cy="17190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Quelles compétences sont nécessaires dans un monde dominé par l’IA?</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9" name="Shape 1999"/>
        <p:cNvGrpSpPr/>
        <p:nvPr/>
      </p:nvGrpSpPr>
      <p:grpSpPr>
        <a:xfrm>
          <a:off x="0" y="0"/>
          <a:ext cx="0" cy="0"/>
          <a:chOff x="0" y="0"/>
          <a:chExt cx="0" cy="0"/>
        </a:xfrm>
      </p:grpSpPr>
      <p:sp>
        <p:nvSpPr>
          <p:cNvPr id="2000" name="Google Shape;2000;p157"/>
          <p:cNvSpPr/>
          <p:nvPr/>
        </p:nvSpPr>
        <p:spPr>
          <a:xfrm>
            <a:off x="6357950" y="0"/>
            <a:ext cx="11930100" cy="102870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001" name="Google Shape;2001;p157"/>
          <p:cNvSpPr txBox="1"/>
          <p:nvPr>
            <p:ph type="title"/>
          </p:nvPr>
        </p:nvSpPr>
        <p:spPr>
          <a:xfrm>
            <a:off x="781550" y="1843450"/>
            <a:ext cx="4576800" cy="2569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Vous n’avez pas besoin d’être programmeur pour réussir avec l’IA.</a:t>
            </a:r>
            <a:endParaRPr sz="3600"/>
          </a:p>
        </p:txBody>
      </p:sp>
      <p:sp>
        <p:nvSpPr>
          <p:cNvPr id="2002" name="Google Shape;2002;p157"/>
          <p:cNvSpPr txBox="1"/>
          <p:nvPr>
            <p:ph idx="1" type="body"/>
          </p:nvPr>
        </p:nvSpPr>
        <p:spPr>
          <a:xfrm>
            <a:off x="777250" y="4760904"/>
            <a:ext cx="4094700" cy="695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Voici 4 compétences puissantes qui VOUS rendent précieux dans le futur de l’IA.</a:t>
            </a:r>
            <a:endParaRPr/>
          </a:p>
          <a:p>
            <a:pPr indent="0" lvl="0" marL="0" rtl="0" algn="l">
              <a:spcBef>
                <a:spcPts val="1000"/>
              </a:spcBef>
              <a:spcAft>
                <a:spcPts val="1000"/>
              </a:spcAft>
              <a:buNone/>
            </a:pPr>
            <a:r>
              <a:t/>
            </a:r>
            <a:endParaRPr/>
          </a:p>
        </p:txBody>
      </p:sp>
      <p:sp>
        <p:nvSpPr>
          <p:cNvPr id="2003" name="Google Shape;2003;p157"/>
          <p:cNvSpPr/>
          <p:nvPr/>
        </p:nvSpPr>
        <p:spPr>
          <a:xfrm>
            <a:off x="7843850" y="2041525"/>
            <a:ext cx="4094700" cy="3291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004" name="Google Shape;2004;p157"/>
          <p:cNvSpPr/>
          <p:nvPr/>
        </p:nvSpPr>
        <p:spPr>
          <a:xfrm>
            <a:off x="12668250" y="2041525"/>
            <a:ext cx="4094700" cy="3291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005" name="Google Shape;2005;p157"/>
          <p:cNvSpPr/>
          <p:nvPr/>
        </p:nvSpPr>
        <p:spPr>
          <a:xfrm>
            <a:off x="7843850" y="6015061"/>
            <a:ext cx="4094700" cy="3291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006" name="Google Shape;2006;p157"/>
          <p:cNvSpPr/>
          <p:nvPr/>
        </p:nvSpPr>
        <p:spPr>
          <a:xfrm>
            <a:off x="12668250" y="6015061"/>
            <a:ext cx="4094700" cy="3291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007" name="Google Shape;2007;p157"/>
          <p:cNvSpPr txBox="1"/>
          <p:nvPr>
            <p:ph idx="1" type="body"/>
          </p:nvPr>
        </p:nvSpPr>
        <p:spPr>
          <a:xfrm>
            <a:off x="8218950" y="3088500"/>
            <a:ext cx="3343200" cy="13953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a:solidFill>
                  <a:schemeClr val="accent4"/>
                </a:solidFill>
              </a:rPr>
              <a:t>Pensée Critique</a:t>
            </a:r>
            <a:endParaRPr b="1">
              <a:solidFill>
                <a:schemeClr val="accent4"/>
              </a:solidFill>
            </a:endParaRPr>
          </a:p>
          <a:p>
            <a:pPr indent="0" lvl="0" marL="13833" rtl="0" algn="l">
              <a:lnSpc>
                <a:spcPct val="100000"/>
              </a:lnSpc>
              <a:spcBef>
                <a:spcPts val="1000"/>
              </a:spcBef>
              <a:spcAft>
                <a:spcPts val="0"/>
              </a:spcAft>
              <a:buNone/>
            </a:pPr>
            <a:r>
              <a:rPr lang="en">
                <a:solidFill>
                  <a:schemeClr val="accent4"/>
                </a:solidFill>
              </a:rPr>
              <a:t>Questionner l’information, évaluer les sources et prendre des décisions éclairées.</a:t>
            </a:r>
            <a:endParaRPr>
              <a:solidFill>
                <a:schemeClr val="accent4"/>
              </a:solidFill>
            </a:endParaRPr>
          </a:p>
        </p:txBody>
      </p:sp>
      <p:sp>
        <p:nvSpPr>
          <p:cNvPr id="2008" name="Google Shape;2008;p157"/>
          <p:cNvSpPr txBox="1"/>
          <p:nvPr>
            <p:ph idx="1" type="body"/>
          </p:nvPr>
        </p:nvSpPr>
        <p:spPr>
          <a:xfrm>
            <a:off x="13043988" y="3088500"/>
            <a:ext cx="3343200" cy="17523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a:solidFill>
                  <a:schemeClr val="accent4"/>
                </a:solidFill>
              </a:rPr>
              <a:t>Créativité</a:t>
            </a:r>
            <a:endParaRPr b="1">
              <a:solidFill>
                <a:schemeClr val="accent4"/>
              </a:solidFill>
            </a:endParaRPr>
          </a:p>
          <a:p>
            <a:pPr indent="0" lvl="0" marL="0" rtl="0" algn="l">
              <a:lnSpc>
                <a:spcPct val="100000"/>
              </a:lnSpc>
              <a:spcBef>
                <a:spcPts val="1000"/>
              </a:spcBef>
              <a:spcAft>
                <a:spcPts val="1000"/>
              </a:spcAft>
              <a:buNone/>
            </a:pPr>
            <a:r>
              <a:rPr lang="en">
                <a:solidFill>
                  <a:schemeClr val="accent4"/>
                </a:solidFill>
              </a:rPr>
              <a:t>Utilisez l’IA pour soutenir votre imagination — pas pour la remplacer. Créez du contenu, résolvez des problèmes et donnez vie à de nouvelles idées.</a:t>
            </a:r>
            <a:endParaRPr>
              <a:solidFill>
                <a:schemeClr val="accent4"/>
              </a:solidFill>
            </a:endParaRPr>
          </a:p>
        </p:txBody>
      </p:sp>
      <p:sp>
        <p:nvSpPr>
          <p:cNvPr id="2009" name="Google Shape;2009;p157"/>
          <p:cNvSpPr txBox="1"/>
          <p:nvPr>
            <p:ph idx="1" type="body"/>
          </p:nvPr>
        </p:nvSpPr>
        <p:spPr>
          <a:xfrm>
            <a:off x="8218950" y="6992300"/>
            <a:ext cx="3564900" cy="17523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a:solidFill>
                  <a:schemeClr val="accent4"/>
                </a:solidFill>
              </a:rPr>
              <a:t>Culture Numérique et Maîtrise des Données</a:t>
            </a:r>
            <a:endParaRPr b="1">
              <a:solidFill>
                <a:schemeClr val="accent4"/>
              </a:solidFill>
            </a:endParaRPr>
          </a:p>
          <a:p>
            <a:pPr indent="0" lvl="0" marL="13833" rtl="0" algn="l">
              <a:lnSpc>
                <a:spcPct val="100000"/>
              </a:lnSpc>
              <a:spcBef>
                <a:spcPts val="1000"/>
              </a:spcBef>
              <a:spcAft>
                <a:spcPts val="0"/>
              </a:spcAft>
              <a:buNone/>
            </a:pPr>
            <a:r>
              <a:rPr lang="en">
                <a:solidFill>
                  <a:schemeClr val="accent4"/>
                </a:solidFill>
              </a:rPr>
              <a:t>Comprendre le fonctionnement de la technologie, ce qu’est la donnée et comment l’utiliser ou l’interpréter de manière sûre et responsable.</a:t>
            </a:r>
            <a:endParaRPr>
              <a:solidFill>
                <a:schemeClr val="accent4"/>
              </a:solidFill>
            </a:endParaRPr>
          </a:p>
          <a:p>
            <a:pPr indent="0" lvl="0" marL="0" rtl="0" algn="l">
              <a:lnSpc>
                <a:spcPct val="100000"/>
              </a:lnSpc>
              <a:spcBef>
                <a:spcPts val="0"/>
              </a:spcBef>
              <a:spcAft>
                <a:spcPts val="1000"/>
              </a:spcAft>
              <a:buNone/>
            </a:pPr>
            <a:r>
              <a:t/>
            </a:r>
            <a:endParaRPr>
              <a:solidFill>
                <a:schemeClr val="accent4"/>
              </a:solidFill>
            </a:endParaRPr>
          </a:p>
        </p:txBody>
      </p:sp>
      <p:sp>
        <p:nvSpPr>
          <p:cNvPr id="2010" name="Google Shape;2010;p157"/>
          <p:cNvSpPr txBox="1"/>
          <p:nvPr>
            <p:ph idx="1" type="body"/>
          </p:nvPr>
        </p:nvSpPr>
        <p:spPr>
          <a:xfrm>
            <a:off x="777250" y="6239983"/>
            <a:ext cx="4094700" cy="695400"/>
          </a:xfrm>
          <a:prstGeom prst="rect">
            <a:avLst/>
          </a:prstGeom>
        </p:spPr>
        <p:txBody>
          <a:bodyPr anchorCtr="0" anchor="t" bIns="0" lIns="0" spcFirstLastPara="1" rIns="0" wrap="square" tIns="0">
            <a:noAutofit/>
          </a:bodyPr>
          <a:lstStyle/>
          <a:p>
            <a:pPr indent="0" lvl="0" marL="0" rtl="0" algn="l">
              <a:spcBef>
                <a:spcPts val="0"/>
              </a:spcBef>
              <a:spcAft>
                <a:spcPts val="1000"/>
              </a:spcAft>
              <a:buNone/>
            </a:pPr>
            <a:r>
              <a:rPr lang="en"/>
              <a:t>Comment pourriez-vous utiliser ces compétences dans votre école, votre famille ou votre communauté?</a:t>
            </a:r>
            <a:endParaRPr/>
          </a:p>
        </p:txBody>
      </p:sp>
      <p:sp>
        <p:nvSpPr>
          <p:cNvPr id="2011" name="Google Shape;2011;p157"/>
          <p:cNvSpPr txBox="1"/>
          <p:nvPr>
            <p:ph idx="1" type="body"/>
          </p:nvPr>
        </p:nvSpPr>
        <p:spPr>
          <a:xfrm>
            <a:off x="13044000" y="6992288"/>
            <a:ext cx="3267000" cy="21003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a:solidFill>
                  <a:schemeClr val="accent4"/>
                </a:solidFill>
              </a:rPr>
              <a:t>Pensée Computationnelle</a:t>
            </a:r>
            <a:endParaRPr b="1">
              <a:solidFill>
                <a:schemeClr val="accent4"/>
              </a:solidFill>
            </a:endParaRPr>
          </a:p>
          <a:p>
            <a:pPr indent="0" lvl="0" marL="13833" rtl="0" algn="l">
              <a:lnSpc>
                <a:spcPct val="100000"/>
              </a:lnSpc>
              <a:spcBef>
                <a:spcPts val="1000"/>
              </a:spcBef>
              <a:spcAft>
                <a:spcPts val="0"/>
              </a:spcAft>
              <a:buNone/>
            </a:pPr>
            <a:r>
              <a:rPr lang="en">
                <a:solidFill>
                  <a:schemeClr val="accent4"/>
                </a:solidFill>
              </a:rPr>
              <a:t>Décomposer les problèmes en étapes, repérer les motifs, donner des instructions et créer des processus logiques que l’IA peut suivre.</a:t>
            </a:r>
            <a:endParaRPr>
              <a:solidFill>
                <a:schemeClr val="accent4"/>
              </a:solidFill>
            </a:endParaRPr>
          </a:p>
        </p:txBody>
      </p:sp>
      <p:pic>
        <p:nvPicPr>
          <p:cNvPr id="2012" name="Google Shape;2012;p157" title="Computational.png"/>
          <p:cNvPicPr preferRelativeResize="0"/>
          <p:nvPr/>
        </p:nvPicPr>
        <p:blipFill>
          <a:blip r:embed="rId3">
            <a:alphaModFix/>
          </a:blip>
          <a:stretch>
            <a:fillRect/>
          </a:stretch>
        </p:blipFill>
        <p:spPr>
          <a:xfrm>
            <a:off x="13045460" y="6204981"/>
            <a:ext cx="541981" cy="610931"/>
          </a:xfrm>
          <a:prstGeom prst="rect">
            <a:avLst/>
          </a:prstGeom>
          <a:noFill/>
          <a:ln>
            <a:noFill/>
          </a:ln>
        </p:spPr>
      </p:pic>
      <p:pic>
        <p:nvPicPr>
          <p:cNvPr id="2013" name="Google Shape;2013;p157" title="Creativity.png"/>
          <p:cNvPicPr preferRelativeResize="0"/>
          <p:nvPr/>
        </p:nvPicPr>
        <p:blipFill>
          <a:blip r:embed="rId4">
            <a:alphaModFix/>
          </a:blip>
          <a:stretch>
            <a:fillRect/>
          </a:stretch>
        </p:blipFill>
        <p:spPr>
          <a:xfrm>
            <a:off x="13045460" y="2388413"/>
            <a:ext cx="607623" cy="567813"/>
          </a:xfrm>
          <a:prstGeom prst="rect">
            <a:avLst/>
          </a:prstGeom>
          <a:noFill/>
          <a:ln>
            <a:noFill/>
          </a:ln>
        </p:spPr>
      </p:pic>
      <p:pic>
        <p:nvPicPr>
          <p:cNvPr id="2014" name="Google Shape;2014;p157" title="Critical Thinking.png"/>
          <p:cNvPicPr preferRelativeResize="0"/>
          <p:nvPr/>
        </p:nvPicPr>
        <p:blipFill>
          <a:blip r:embed="rId5">
            <a:alphaModFix/>
          </a:blip>
          <a:stretch>
            <a:fillRect/>
          </a:stretch>
        </p:blipFill>
        <p:spPr>
          <a:xfrm>
            <a:off x="8218950" y="2271337"/>
            <a:ext cx="504956" cy="735434"/>
          </a:xfrm>
          <a:prstGeom prst="rect">
            <a:avLst/>
          </a:prstGeom>
          <a:noFill/>
          <a:ln>
            <a:noFill/>
          </a:ln>
        </p:spPr>
      </p:pic>
      <p:pic>
        <p:nvPicPr>
          <p:cNvPr id="2015" name="Google Shape;2015;p157" title="Digital.png"/>
          <p:cNvPicPr preferRelativeResize="0"/>
          <p:nvPr/>
        </p:nvPicPr>
        <p:blipFill>
          <a:blip r:embed="rId6">
            <a:alphaModFix/>
          </a:blip>
          <a:stretch>
            <a:fillRect/>
          </a:stretch>
        </p:blipFill>
        <p:spPr>
          <a:xfrm>
            <a:off x="8218959" y="6276827"/>
            <a:ext cx="706100" cy="467241"/>
          </a:xfrm>
          <a:prstGeom prst="rect">
            <a:avLst/>
          </a:prstGeom>
          <a:noFill/>
          <a:ln>
            <a:noFill/>
          </a:ln>
        </p:spPr>
      </p:pic>
      <p:sp>
        <p:nvSpPr>
          <p:cNvPr id="2016" name="Google Shape;2016;p157"/>
          <p:cNvSpPr txBox="1"/>
          <p:nvPr>
            <p:ph idx="2" type="subTitle"/>
          </p:nvPr>
        </p:nvSpPr>
        <p:spPr>
          <a:xfrm>
            <a:off x="429768" y="429768"/>
            <a:ext cx="49287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000"/>
              <a:t>IA ET VOTRE AVENIR</a:t>
            </a:r>
            <a:endParaRPr sz="1000"/>
          </a:p>
        </p:txBody>
      </p:sp>
      <p:sp>
        <p:nvSpPr>
          <p:cNvPr id="2017" name="Google Shape;2017;p157"/>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sp>
        <p:nvSpPr>
          <p:cNvPr id="2018" name="Google Shape;2018;p157"/>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Comprendre l'IA dans votre vie quotidienne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6" name="Shape 986"/>
        <p:cNvGrpSpPr/>
        <p:nvPr/>
      </p:nvGrpSpPr>
      <p:grpSpPr>
        <a:xfrm>
          <a:off x="0" y="0"/>
          <a:ext cx="0" cy="0"/>
          <a:chOff x="0" y="0"/>
          <a:chExt cx="0" cy="0"/>
        </a:xfrm>
      </p:grpSpPr>
      <p:sp>
        <p:nvSpPr>
          <p:cNvPr id="987" name="Google Shape;987;p113"/>
          <p:cNvSpPr txBox="1"/>
          <p:nvPr>
            <p:ph type="ctrTitle"/>
          </p:nvPr>
        </p:nvSpPr>
        <p:spPr>
          <a:xfrm>
            <a:off x="1527049" y="4207800"/>
            <a:ext cx="4569000" cy="1723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Interagir avec l’IA</a:t>
            </a:r>
            <a:endParaRPr/>
          </a:p>
        </p:txBody>
      </p:sp>
      <p:pic>
        <p:nvPicPr>
          <p:cNvPr id="988" name="Google Shape;988;p113" title="465994.jpg"/>
          <p:cNvPicPr preferRelativeResize="0"/>
          <p:nvPr/>
        </p:nvPicPr>
        <p:blipFill rotWithShape="1">
          <a:blip r:embed="rId3">
            <a:alphaModFix/>
          </a:blip>
          <a:srcRect b="4052" l="0" r="0" t="4061"/>
          <a:stretch/>
        </p:blipFill>
        <p:spPr>
          <a:xfrm>
            <a:off x="7448250" y="1838550"/>
            <a:ext cx="9657600" cy="6624300"/>
          </a:xfrm>
          <a:prstGeom prst="roundRect">
            <a:avLst>
              <a:gd fmla="val 8257" name="adj"/>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2" name="Shape 2022"/>
        <p:cNvGrpSpPr/>
        <p:nvPr/>
      </p:nvGrpSpPr>
      <p:grpSpPr>
        <a:xfrm>
          <a:off x="0" y="0"/>
          <a:ext cx="0" cy="0"/>
          <a:chOff x="0" y="0"/>
          <a:chExt cx="0" cy="0"/>
        </a:xfrm>
      </p:grpSpPr>
      <p:sp>
        <p:nvSpPr>
          <p:cNvPr id="2023" name="Google Shape;2023;p158"/>
          <p:cNvSpPr txBox="1"/>
          <p:nvPr>
            <p:ph type="ctrTitle"/>
          </p:nvPr>
        </p:nvSpPr>
        <p:spPr>
          <a:xfrm>
            <a:off x="1527050" y="4207800"/>
            <a:ext cx="5388000" cy="2159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Conclusion et </a:t>
            </a:r>
            <a:endParaRPr/>
          </a:p>
          <a:p>
            <a:pPr indent="0" lvl="0" marL="0" rtl="0" algn="l">
              <a:spcBef>
                <a:spcPts val="0"/>
              </a:spcBef>
              <a:spcAft>
                <a:spcPts val="0"/>
              </a:spcAft>
              <a:buNone/>
            </a:pPr>
            <a:r>
              <a:rPr lang="en"/>
              <a:t>prochaines etapes</a:t>
            </a:r>
            <a:endParaRPr/>
          </a:p>
        </p:txBody>
      </p:sp>
      <p:pic>
        <p:nvPicPr>
          <p:cNvPr id="2024" name="Google Shape;2024;p158" title="2148638769.jpg"/>
          <p:cNvPicPr preferRelativeResize="0"/>
          <p:nvPr/>
        </p:nvPicPr>
        <p:blipFill rotWithShape="1">
          <a:blip r:embed="rId3">
            <a:alphaModFix/>
          </a:blip>
          <a:srcRect b="27273" l="19850" r="16448" t="7166"/>
          <a:stretch/>
        </p:blipFill>
        <p:spPr>
          <a:xfrm>
            <a:off x="7448250" y="1838550"/>
            <a:ext cx="9657600" cy="6624300"/>
          </a:xfrm>
          <a:prstGeom prst="roundRect">
            <a:avLst>
              <a:gd fmla="val 8257" name="adj"/>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8" name="Shape 2028"/>
        <p:cNvGrpSpPr/>
        <p:nvPr/>
      </p:nvGrpSpPr>
      <p:grpSpPr>
        <a:xfrm>
          <a:off x="0" y="0"/>
          <a:ext cx="0" cy="0"/>
          <a:chOff x="0" y="0"/>
          <a:chExt cx="0" cy="0"/>
        </a:xfrm>
      </p:grpSpPr>
      <p:sp>
        <p:nvSpPr>
          <p:cNvPr id="2029" name="Google Shape;2029;p159"/>
          <p:cNvSpPr/>
          <p:nvPr/>
        </p:nvSpPr>
        <p:spPr>
          <a:xfrm>
            <a:off x="10880814" y="3224096"/>
            <a:ext cx="3134100" cy="4547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030" name="Google Shape;2030;p159"/>
          <p:cNvSpPr/>
          <p:nvPr/>
        </p:nvSpPr>
        <p:spPr>
          <a:xfrm>
            <a:off x="7391977" y="3224096"/>
            <a:ext cx="3134100" cy="4547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031" name="Google Shape;2031;p159"/>
          <p:cNvSpPr/>
          <p:nvPr/>
        </p:nvSpPr>
        <p:spPr>
          <a:xfrm>
            <a:off x="3903115" y="3224096"/>
            <a:ext cx="3134100" cy="4547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032" name="Google Shape;2032;p159"/>
          <p:cNvSpPr/>
          <p:nvPr/>
        </p:nvSpPr>
        <p:spPr>
          <a:xfrm>
            <a:off x="425475" y="3224096"/>
            <a:ext cx="3134100" cy="4547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033" name="Google Shape;2033;p159"/>
          <p:cNvSpPr/>
          <p:nvPr/>
        </p:nvSpPr>
        <p:spPr>
          <a:xfrm>
            <a:off x="425487" y="3226221"/>
            <a:ext cx="3134100" cy="4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034" name="Google Shape;2034;p159"/>
          <p:cNvSpPr txBox="1"/>
          <p:nvPr>
            <p:ph type="title"/>
          </p:nvPr>
        </p:nvSpPr>
        <p:spPr>
          <a:xfrm>
            <a:off x="772776" y="2143770"/>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t>01</a:t>
            </a:r>
            <a:endParaRPr sz="3000"/>
          </a:p>
        </p:txBody>
      </p:sp>
      <p:sp>
        <p:nvSpPr>
          <p:cNvPr id="2035" name="Google Shape;2035;p159"/>
          <p:cNvSpPr txBox="1"/>
          <p:nvPr>
            <p:ph idx="3" type="title"/>
          </p:nvPr>
        </p:nvSpPr>
        <p:spPr>
          <a:xfrm>
            <a:off x="4368357" y="2143763"/>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t>02</a:t>
            </a:r>
            <a:endParaRPr sz="3000"/>
          </a:p>
        </p:txBody>
      </p:sp>
      <p:sp>
        <p:nvSpPr>
          <p:cNvPr id="2036" name="Google Shape;2036;p159"/>
          <p:cNvSpPr txBox="1"/>
          <p:nvPr>
            <p:ph idx="5" type="title"/>
          </p:nvPr>
        </p:nvSpPr>
        <p:spPr>
          <a:xfrm>
            <a:off x="7624585" y="2143763"/>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t>03</a:t>
            </a:r>
            <a:endParaRPr sz="3000"/>
          </a:p>
        </p:txBody>
      </p:sp>
      <p:sp>
        <p:nvSpPr>
          <p:cNvPr id="2037" name="Google Shape;2037;p159"/>
          <p:cNvSpPr txBox="1"/>
          <p:nvPr>
            <p:ph idx="7" type="title"/>
          </p:nvPr>
        </p:nvSpPr>
        <p:spPr>
          <a:xfrm>
            <a:off x="11231581" y="2143763"/>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t>04</a:t>
            </a:r>
            <a:endParaRPr sz="3000"/>
          </a:p>
        </p:txBody>
      </p:sp>
      <p:sp>
        <p:nvSpPr>
          <p:cNvPr id="2038" name="Google Shape;2038;p159"/>
          <p:cNvSpPr txBox="1"/>
          <p:nvPr>
            <p:ph idx="1" type="body"/>
          </p:nvPr>
        </p:nvSpPr>
        <p:spPr>
          <a:xfrm>
            <a:off x="772770" y="4772792"/>
            <a:ext cx="2350800" cy="8313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t>Le contenu généré par l'IA est toujours évidemment faux.</a:t>
            </a:r>
            <a:endParaRPr/>
          </a:p>
        </p:txBody>
      </p:sp>
      <p:sp>
        <p:nvSpPr>
          <p:cNvPr id="2039" name="Google Shape;2039;p159"/>
          <p:cNvSpPr txBox="1"/>
          <p:nvPr>
            <p:ph idx="1" type="body"/>
          </p:nvPr>
        </p:nvSpPr>
        <p:spPr>
          <a:xfrm>
            <a:off x="4368355" y="4772792"/>
            <a:ext cx="2350800" cy="13854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t>Vous devez vérifier les informations avant de les partager dans votre groupe familial.</a:t>
            </a:r>
            <a:endParaRPr/>
          </a:p>
        </p:txBody>
      </p:sp>
      <p:sp>
        <p:nvSpPr>
          <p:cNvPr id="2040" name="Google Shape;2040;p159"/>
          <p:cNvSpPr txBox="1"/>
          <p:nvPr>
            <p:ph idx="1" type="body"/>
          </p:nvPr>
        </p:nvSpPr>
        <p:spPr>
          <a:xfrm>
            <a:off x="7624580" y="4772792"/>
            <a:ext cx="2350800" cy="16623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t>L'IA peut vous aider à rédiger des courriels professionnels, mais vous devez quand même les personnaliser.</a:t>
            </a:r>
            <a:endParaRPr/>
          </a:p>
        </p:txBody>
      </p:sp>
      <p:sp>
        <p:nvSpPr>
          <p:cNvPr id="2041" name="Google Shape;2041;p159"/>
          <p:cNvSpPr txBox="1"/>
          <p:nvPr>
            <p:ph idx="1" type="body"/>
          </p:nvPr>
        </p:nvSpPr>
        <p:spPr>
          <a:xfrm>
            <a:off x="11231597" y="4772780"/>
            <a:ext cx="2552400" cy="13854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t>Les outils d’IA gratuits sont toujours sûrs à utiliser avec des informations personnelles.</a:t>
            </a:r>
            <a:endParaRPr/>
          </a:p>
        </p:txBody>
      </p:sp>
      <p:sp>
        <p:nvSpPr>
          <p:cNvPr id="2042" name="Google Shape;2042;p159"/>
          <p:cNvSpPr/>
          <p:nvPr/>
        </p:nvSpPr>
        <p:spPr>
          <a:xfrm>
            <a:off x="3903124" y="3226221"/>
            <a:ext cx="3134100" cy="4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043" name="Google Shape;2043;p159"/>
          <p:cNvSpPr/>
          <p:nvPr/>
        </p:nvSpPr>
        <p:spPr>
          <a:xfrm>
            <a:off x="7391865" y="3226221"/>
            <a:ext cx="3134100" cy="4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044" name="Google Shape;2044;p159"/>
          <p:cNvSpPr/>
          <p:nvPr/>
        </p:nvSpPr>
        <p:spPr>
          <a:xfrm>
            <a:off x="10881005" y="3226221"/>
            <a:ext cx="3134100" cy="4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045" name="Google Shape;2045;p159"/>
          <p:cNvSpPr txBox="1"/>
          <p:nvPr>
            <p:ph idx="2" type="subTitle"/>
          </p:nvPr>
        </p:nvSpPr>
        <p:spPr>
          <a:xfrm>
            <a:off x="429768" y="429768"/>
            <a:ext cx="49287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000"/>
              <a:t>CONCLUSION ET PROCHAINES ETAPES</a:t>
            </a:r>
            <a:endParaRPr sz="1000"/>
          </a:p>
        </p:txBody>
      </p:sp>
      <p:sp>
        <p:nvSpPr>
          <p:cNvPr id="2046" name="Google Shape;2046;p159"/>
          <p:cNvSpPr/>
          <p:nvPr/>
        </p:nvSpPr>
        <p:spPr>
          <a:xfrm>
            <a:off x="14358452" y="3224096"/>
            <a:ext cx="3134100" cy="4547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047" name="Google Shape;2047;p159"/>
          <p:cNvSpPr txBox="1"/>
          <p:nvPr>
            <p:ph idx="7" type="title"/>
          </p:nvPr>
        </p:nvSpPr>
        <p:spPr>
          <a:xfrm>
            <a:off x="14709218" y="2143763"/>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t>05</a:t>
            </a:r>
            <a:endParaRPr sz="3000"/>
          </a:p>
        </p:txBody>
      </p:sp>
      <p:sp>
        <p:nvSpPr>
          <p:cNvPr id="2048" name="Google Shape;2048;p159"/>
          <p:cNvSpPr txBox="1"/>
          <p:nvPr>
            <p:ph idx="1" type="body"/>
          </p:nvPr>
        </p:nvSpPr>
        <p:spPr>
          <a:xfrm>
            <a:off x="14709234" y="4772780"/>
            <a:ext cx="2552400" cy="11082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t>L’IA n’est qu’un outil – la sagesse et le jugement viennent de vous.</a:t>
            </a:r>
            <a:endParaRPr/>
          </a:p>
        </p:txBody>
      </p:sp>
      <p:sp>
        <p:nvSpPr>
          <p:cNvPr id="2049" name="Google Shape;2049;p159"/>
          <p:cNvSpPr/>
          <p:nvPr/>
        </p:nvSpPr>
        <p:spPr>
          <a:xfrm>
            <a:off x="14358642" y="3226221"/>
            <a:ext cx="3134100" cy="4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050" name="Google Shape;2050;p159"/>
          <p:cNvSpPr txBox="1"/>
          <p:nvPr>
            <p:ph type="title"/>
          </p:nvPr>
        </p:nvSpPr>
        <p:spPr>
          <a:xfrm>
            <a:off x="419100" y="1802762"/>
            <a:ext cx="3949200" cy="850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Vérifions ce que vous avez retenu</a:t>
            </a:r>
            <a:endParaRPr/>
          </a:p>
        </p:txBody>
      </p:sp>
      <p:sp>
        <p:nvSpPr>
          <p:cNvPr id="2051" name="Google Shape;2051;p159"/>
          <p:cNvSpPr txBox="1"/>
          <p:nvPr/>
        </p:nvSpPr>
        <p:spPr>
          <a:xfrm>
            <a:off x="4640599" y="1964600"/>
            <a:ext cx="5055900" cy="5682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lang="en" sz="1800">
                <a:solidFill>
                  <a:srgbClr val="092838"/>
                </a:solidFill>
                <a:latin typeface="Optimistic Text"/>
                <a:ea typeface="Optimistic Text"/>
                <a:cs typeface="Optimistic Text"/>
                <a:sym typeface="Optimistic Text"/>
              </a:rPr>
              <a:t>Affichez le pouce levé (Vrai), le pouce baissé (Faux) ou le pouce de côté (Pas Sûr)</a:t>
            </a:r>
            <a:endParaRPr sz="1800">
              <a:solidFill>
                <a:srgbClr val="092838"/>
              </a:solidFill>
              <a:latin typeface="Optimistic Text"/>
              <a:ea typeface="Optimistic Text"/>
              <a:cs typeface="Optimistic Text"/>
              <a:sym typeface="Optimistic Text"/>
            </a:endParaRPr>
          </a:p>
        </p:txBody>
      </p:sp>
      <p:sp>
        <p:nvSpPr>
          <p:cNvPr id="2052" name="Google Shape;2052;p159"/>
          <p:cNvSpPr txBox="1"/>
          <p:nvPr>
            <p:ph idx="9"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Comprendre l'IA dans votre vie quotidienne</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6" name="Shape 2056"/>
        <p:cNvGrpSpPr/>
        <p:nvPr/>
      </p:nvGrpSpPr>
      <p:grpSpPr>
        <a:xfrm>
          <a:off x="0" y="0"/>
          <a:ext cx="0" cy="0"/>
          <a:chOff x="0" y="0"/>
          <a:chExt cx="0" cy="0"/>
        </a:xfrm>
      </p:grpSpPr>
      <p:sp>
        <p:nvSpPr>
          <p:cNvPr id="2057" name="Google Shape;2057;p160"/>
          <p:cNvSpPr/>
          <p:nvPr/>
        </p:nvSpPr>
        <p:spPr>
          <a:xfrm>
            <a:off x="10880814" y="3224096"/>
            <a:ext cx="3134100" cy="4547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058" name="Google Shape;2058;p160"/>
          <p:cNvSpPr/>
          <p:nvPr/>
        </p:nvSpPr>
        <p:spPr>
          <a:xfrm>
            <a:off x="7391977" y="3224096"/>
            <a:ext cx="3134100" cy="4547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059" name="Google Shape;2059;p160"/>
          <p:cNvSpPr/>
          <p:nvPr/>
        </p:nvSpPr>
        <p:spPr>
          <a:xfrm>
            <a:off x="3903115" y="3224096"/>
            <a:ext cx="3134100" cy="4547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060" name="Google Shape;2060;p160"/>
          <p:cNvSpPr/>
          <p:nvPr/>
        </p:nvSpPr>
        <p:spPr>
          <a:xfrm>
            <a:off x="425475" y="3224096"/>
            <a:ext cx="3134100" cy="4547700"/>
          </a:xfrm>
          <a:prstGeom prst="rect">
            <a:avLst/>
          </a:prstGeom>
          <a:gradFill>
            <a:gsLst>
              <a:gs pos="0">
                <a:srgbClr val="FF0000"/>
              </a:gs>
              <a:gs pos="100000">
                <a:srgbClr val="EC1C23"/>
              </a:gs>
            </a:gsLst>
            <a:path path="circle">
              <a:fillToRect b="100%" l="100%" r="0%" t="0%"/>
            </a:path>
            <a:tileRect b="0%" l="0%" r="-100%" t="-10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061" name="Google Shape;2061;p160"/>
          <p:cNvSpPr txBox="1"/>
          <p:nvPr>
            <p:ph type="title"/>
          </p:nvPr>
        </p:nvSpPr>
        <p:spPr>
          <a:xfrm>
            <a:off x="772776" y="2143770"/>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solidFill>
                  <a:schemeClr val="accent4"/>
                </a:solidFill>
              </a:rPr>
              <a:t>01</a:t>
            </a:r>
            <a:endParaRPr sz="3000">
              <a:solidFill>
                <a:schemeClr val="accent4"/>
              </a:solidFill>
            </a:endParaRPr>
          </a:p>
        </p:txBody>
      </p:sp>
      <p:sp>
        <p:nvSpPr>
          <p:cNvPr id="2062" name="Google Shape;2062;p160"/>
          <p:cNvSpPr txBox="1"/>
          <p:nvPr>
            <p:ph idx="3" type="title"/>
          </p:nvPr>
        </p:nvSpPr>
        <p:spPr>
          <a:xfrm>
            <a:off x="4368357" y="2143763"/>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t>02</a:t>
            </a:r>
            <a:endParaRPr sz="3000"/>
          </a:p>
        </p:txBody>
      </p:sp>
      <p:sp>
        <p:nvSpPr>
          <p:cNvPr id="2063" name="Google Shape;2063;p160"/>
          <p:cNvSpPr txBox="1"/>
          <p:nvPr>
            <p:ph idx="5" type="title"/>
          </p:nvPr>
        </p:nvSpPr>
        <p:spPr>
          <a:xfrm>
            <a:off x="7624585" y="2143763"/>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t>03</a:t>
            </a:r>
            <a:endParaRPr sz="3000"/>
          </a:p>
        </p:txBody>
      </p:sp>
      <p:sp>
        <p:nvSpPr>
          <p:cNvPr id="2064" name="Google Shape;2064;p160"/>
          <p:cNvSpPr txBox="1"/>
          <p:nvPr>
            <p:ph idx="7" type="title"/>
          </p:nvPr>
        </p:nvSpPr>
        <p:spPr>
          <a:xfrm>
            <a:off x="11231581" y="2143763"/>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t>04</a:t>
            </a:r>
            <a:endParaRPr sz="3000"/>
          </a:p>
        </p:txBody>
      </p:sp>
      <p:sp>
        <p:nvSpPr>
          <p:cNvPr id="2065" name="Google Shape;2065;p160"/>
          <p:cNvSpPr txBox="1"/>
          <p:nvPr>
            <p:ph idx="1" type="body"/>
          </p:nvPr>
        </p:nvSpPr>
        <p:spPr>
          <a:xfrm>
            <a:off x="772770" y="4772792"/>
            <a:ext cx="2350800" cy="8313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accent4"/>
                </a:solidFill>
              </a:rPr>
              <a:t>Le contenu généré par l'IA est toujours évidemment faux.</a:t>
            </a:r>
            <a:endParaRPr>
              <a:solidFill>
                <a:schemeClr val="accent4"/>
              </a:solidFill>
            </a:endParaRPr>
          </a:p>
        </p:txBody>
      </p:sp>
      <p:sp>
        <p:nvSpPr>
          <p:cNvPr id="2066" name="Google Shape;2066;p160"/>
          <p:cNvSpPr txBox="1"/>
          <p:nvPr>
            <p:ph idx="1" type="body"/>
          </p:nvPr>
        </p:nvSpPr>
        <p:spPr>
          <a:xfrm>
            <a:off x="4368355" y="4772792"/>
            <a:ext cx="2350800" cy="13854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t>Vous devez vérifier les informations avant de les partager dans votre groupe familial.</a:t>
            </a:r>
            <a:endParaRPr/>
          </a:p>
        </p:txBody>
      </p:sp>
      <p:sp>
        <p:nvSpPr>
          <p:cNvPr id="2067" name="Google Shape;2067;p160"/>
          <p:cNvSpPr txBox="1"/>
          <p:nvPr>
            <p:ph idx="1" type="body"/>
          </p:nvPr>
        </p:nvSpPr>
        <p:spPr>
          <a:xfrm>
            <a:off x="7624580" y="4772792"/>
            <a:ext cx="2350800" cy="16623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t>L'IA peut vous aider à rédiger des courriels professionnels, mais vous devez quand même les personnaliser.</a:t>
            </a:r>
            <a:endParaRPr/>
          </a:p>
        </p:txBody>
      </p:sp>
      <p:sp>
        <p:nvSpPr>
          <p:cNvPr id="2068" name="Google Shape;2068;p160"/>
          <p:cNvSpPr txBox="1"/>
          <p:nvPr>
            <p:ph idx="1" type="body"/>
          </p:nvPr>
        </p:nvSpPr>
        <p:spPr>
          <a:xfrm>
            <a:off x="11231597" y="4772780"/>
            <a:ext cx="2552400" cy="13854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t>Les outils d’IA gratuits sont toujours sûrs à utiliser avec des informations personnelles</a:t>
            </a:r>
            <a:r>
              <a:rPr lang="en"/>
              <a:t>.</a:t>
            </a:r>
            <a:endParaRPr/>
          </a:p>
        </p:txBody>
      </p:sp>
      <p:sp>
        <p:nvSpPr>
          <p:cNvPr id="2069" name="Google Shape;2069;p160"/>
          <p:cNvSpPr/>
          <p:nvPr/>
        </p:nvSpPr>
        <p:spPr>
          <a:xfrm>
            <a:off x="3903124" y="3226221"/>
            <a:ext cx="3134100" cy="4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070" name="Google Shape;2070;p160"/>
          <p:cNvSpPr/>
          <p:nvPr/>
        </p:nvSpPr>
        <p:spPr>
          <a:xfrm>
            <a:off x="7391865" y="3226221"/>
            <a:ext cx="3134100" cy="4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071" name="Google Shape;2071;p160"/>
          <p:cNvSpPr/>
          <p:nvPr/>
        </p:nvSpPr>
        <p:spPr>
          <a:xfrm>
            <a:off x="10881005" y="3226221"/>
            <a:ext cx="3134100" cy="4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072" name="Google Shape;2072;p160"/>
          <p:cNvSpPr/>
          <p:nvPr/>
        </p:nvSpPr>
        <p:spPr>
          <a:xfrm>
            <a:off x="14358452" y="3224096"/>
            <a:ext cx="3134100" cy="4547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073" name="Google Shape;2073;p160"/>
          <p:cNvSpPr txBox="1"/>
          <p:nvPr>
            <p:ph idx="7" type="title"/>
          </p:nvPr>
        </p:nvSpPr>
        <p:spPr>
          <a:xfrm>
            <a:off x="14709218" y="2143763"/>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t>05</a:t>
            </a:r>
            <a:endParaRPr sz="3000"/>
          </a:p>
        </p:txBody>
      </p:sp>
      <p:sp>
        <p:nvSpPr>
          <p:cNvPr id="2074" name="Google Shape;2074;p160"/>
          <p:cNvSpPr txBox="1"/>
          <p:nvPr>
            <p:ph idx="1" type="body"/>
          </p:nvPr>
        </p:nvSpPr>
        <p:spPr>
          <a:xfrm>
            <a:off x="14709234" y="4772780"/>
            <a:ext cx="2552400" cy="11082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t>L’IA n’est qu’un outil – la sagesse et le jugement viennent de vous.</a:t>
            </a:r>
            <a:endParaRPr/>
          </a:p>
        </p:txBody>
      </p:sp>
      <p:sp>
        <p:nvSpPr>
          <p:cNvPr id="2075" name="Google Shape;2075;p160"/>
          <p:cNvSpPr/>
          <p:nvPr/>
        </p:nvSpPr>
        <p:spPr>
          <a:xfrm>
            <a:off x="14358642" y="3226221"/>
            <a:ext cx="3134100" cy="4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076" name="Google Shape;2076;p160"/>
          <p:cNvSpPr txBox="1"/>
          <p:nvPr>
            <p:ph type="title"/>
          </p:nvPr>
        </p:nvSpPr>
        <p:spPr>
          <a:xfrm>
            <a:off x="772776" y="5522519"/>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solidFill>
                  <a:schemeClr val="accent4"/>
                </a:solidFill>
              </a:rPr>
              <a:t>Faux</a:t>
            </a:r>
            <a:endParaRPr sz="3000">
              <a:solidFill>
                <a:schemeClr val="accent4"/>
              </a:solidFill>
            </a:endParaRPr>
          </a:p>
        </p:txBody>
      </p:sp>
      <p:sp>
        <p:nvSpPr>
          <p:cNvPr id="2077" name="Google Shape;2077;p160"/>
          <p:cNvSpPr txBox="1"/>
          <p:nvPr>
            <p:ph idx="2" type="subTitle"/>
          </p:nvPr>
        </p:nvSpPr>
        <p:spPr>
          <a:xfrm>
            <a:off x="429768" y="429768"/>
            <a:ext cx="4928700" cy="3474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accent5"/>
              </a:buClr>
              <a:buSzPts val="1100"/>
              <a:buFont typeface="Arial"/>
              <a:buNone/>
            </a:pPr>
            <a:r>
              <a:rPr lang="en" sz="1000"/>
              <a:t>CONCLUSION ET PROCHAINES ETAPES</a:t>
            </a:r>
            <a:endParaRPr sz="1000"/>
          </a:p>
        </p:txBody>
      </p:sp>
      <p:sp>
        <p:nvSpPr>
          <p:cNvPr id="2078" name="Google Shape;2078;p160"/>
          <p:cNvSpPr txBox="1"/>
          <p:nvPr>
            <p:ph type="title"/>
          </p:nvPr>
        </p:nvSpPr>
        <p:spPr>
          <a:xfrm>
            <a:off x="419100" y="1802762"/>
            <a:ext cx="3949200" cy="850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Vérifions ce que vous avez retenu</a:t>
            </a:r>
            <a:endParaRPr/>
          </a:p>
        </p:txBody>
      </p:sp>
      <p:sp>
        <p:nvSpPr>
          <p:cNvPr id="2079" name="Google Shape;2079;p160"/>
          <p:cNvSpPr txBox="1"/>
          <p:nvPr/>
        </p:nvSpPr>
        <p:spPr>
          <a:xfrm>
            <a:off x="4640599" y="1964600"/>
            <a:ext cx="5055900" cy="5682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lang="en" sz="1800">
                <a:solidFill>
                  <a:srgbClr val="092838"/>
                </a:solidFill>
                <a:latin typeface="Optimistic Text"/>
                <a:ea typeface="Optimistic Text"/>
                <a:cs typeface="Optimistic Text"/>
                <a:sym typeface="Optimistic Text"/>
              </a:rPr>
              <a:t>Affichez le pouce levé (Vrai), le pouce baissé (Faux) ou le pouce de côté (Pas Sûr)</a:t>
            </a:r>
            <a:endParaRPr sz="1800">
              <a:solidFill>
                <a:srgbClr val="092838"/>
              </a:solidFill>
              <a:latin typeface="Optimistic Text"/>
              <a:ea typeface="Optimistic Text"/>
              <a:cs typeface="Optimistic Text"/>
              <a:sym typeface="Optimistic Text"/>
            </a:endParaRPr>
          </a:p>
        </p:txBody>
      </p:sp>
      <p:sp>
        <p:nvSpPr>
          <p:cNvPr id="2080" name="Google Shape;2080;p160"/>
          <p:cNvSpPr txBox="1"/>
          <p:nvPr>
            <p:ph idx="9"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Comprendre l'IA dans votre vie quotidienne</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4" name="Shape 2084"/>
        <p:cNvGrpSpPr/>
        <p:nvPr/>
      </p:nvGrpSpPr>
      <p:grpSpPr>
        <a:xfrm>
          <a:off x="0" y="0"/>
          <a:ext cx="0" cy="0"/>
          <a:chOff x="0" y="0"/>
          <a:chExt cx="0" cy="0"/>
        </a:xfrm>
      </p:grpSpPr>
      <p:sp>
        <p:nvSpPr>
          <p:cNvPr id="2085" name="Google Shape;2085;p161"/>
          <p:cNvSpPr/>
          <p:nvPr/>
        </p:nvSpPr>
        <p:spPr>
          <a:xfrm>
            <a:off x="10880814" y="3224096"/>
            <a:ext cx="3134100" cy="4547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086" name="Google Shape;2086;p161"/>
          <p:cNvSpPr/>
          <p:nvPr/>
        </p:nvSpPr>
        <p:spPr>
          <a:xfrm>
            <a:off x="7391977" y="3224096"/>
            <a:ext cx="3134100" cy="4547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087" name="Google Shape;2087;p161"/>
          <p:cNvSpPr/>
          <p:nvPr/>
        </p:nvSpPr>
        <p:spPr>
          <a:xfrm>
            <a:off x="3903115" y="3224096"/>
            <a:ext cx="3134100" cy="45477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088" name="Google Shape;2088;p161"/>
          <p:cNvSpPr/>
          <p:nvPr/>
        </p:nvSpPr>
        <p:spPr>
          <a:xfrm>
            <a:off x="425475" y="3224096"/>
            <a:ext cx="3134100" cy="4547700"/>
          </a:xfrm>
          <a:prstGeom prst="rect">
            <a:avLst/>
          </a:prstGeom>
          <a:gradFill>
            <a:gsLst>
              <a:gs pos="0">
                <a:srgbClr val="FF0000"/>
              </a:gs>
              <a:gs pos="100000">
                <a:srgbClr val="EC1C23"/>
              </a:gs>
            </a:gsLst>
            <a:path path="circle">
              <a:fillToRect b="100%" l="100%" r="0%" t="0%"/>
            </a:path>
            <a:tileRect b="0%" l="0%" r="-100%" t="-10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089" name="Google Shape;2089;p161"/>
          <p:cNvSpPr txBox="1"/>
          <p:nvPr>
            <p:ph type="title"/>
          </p:nvPr>
        </p:nvSpPr>
        <p:spPr>
          <a:xfrm>
            <a:off x="772776" y="2143770"/>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solidFill>
                  <a:schemeClr val="accent4"/>
                </a:solidFill>
              </a:rPr>
              <a:t>01</a:t>
            </a:r>
            <a:endParaRPr sz="3000">
              <a:solidFill>
                <a:schemeClr val="accent4"/>
              </a:solidFill>
            </a:endParaRPr>
          </a:p>
        </p:txBody>
      </p:sp>
      <p:sp>
        <p:nvSpPr>
          <p:cNvPr id="2090" name="Google Shape;2090;p161"/>
          <p:cNvSpPr txBox="1"/>
          <p:nvPr>
            <p:ph idx="3" type="title"/>
          </p:nvPr>
        </p:nvSpPr>
        <p:spPr>
          <a:xfrm>
            <a:off x="4368357" y="2143763"/>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solidFill>
                  <a:schemeClr val="accent4"/>
                </a:solidFill>
              </a:rPr>
              <a:t>02</a:t>
            </a:r>
            <a:endParaRPr sz="3000">
              <a:solidFill>
                <a:schemeClr val="accent4"/>
              </a:solidFill>
            </a:endParaRPr>
          </a:p>
        </p:txBody>
      </p:sp>
      <p:sp>
        <p:nvSpPr>
          <p:cNvPr id="2091" name="Google Shape;2091;p161"/>
          <p:cNvSpPr txBox="1"/>
          <p:nvPr>
            <p:ph idx="5" type="title"/>
          </p:nvPr>
        </p:nvSpPr>
        <p:spPr>
          <a:xfrm>
            <a:off x="7624585" y="2143763"/>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t>03</a:t>
            </a:r>
            <a:endParaRPr sz="3000"/>
          </a:p>
        </p:txBody>
      </p:sp>
      <p:sp>
        <p:nvSpPr>
          <p:cNvPr id="2092" name="Google Shape;2092;p161"/>
          <p:cNvSpPr txBox="1"/>
          <p:nvPr>
            <p:ph idx="7" type="title"/>
          </p:nvPr>
        </p:nvSpPr>
        <p:spPr>
          <a:xfrm>
            <a:off x="11231581" y="2143763"/>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t>04</a:t>
            </a:r>
            <a:endParaRPr sz="3000"/>
          </a:p>
        </p:txBody>
      </p:sp>
      <p:sp>
        <p:nvSpPr>
          <p:cNvPr id="2093" name="Google Shape;2093;p161"/>
          <p:cNvSpPr txBox="1"/>
          <p:nvPr>
            <p:ph idx="1" type="body"/>
          </p:nvPr>
        </p:nvSpPr>
        <p:spPr>
          <a:xfrm>
            <a:off x="772770" y="4772792"/>
            <a:ext cx="2350800" cy="8313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accent4"/>
                </a:solidFill>
              </a:rPr>
              <a:t>Le contenu généré par l'IA est toujours évidemment faux.</a:t>
            </a:r>
            <a:endParaRPr>
              <a:solidFill>
                <a:schemeClr val="accent4"/>
              </a:solidFill>
            </a:endParaRPr>
          </a:p>
        </p:txBody>
      </p:sp>
      <p:sp>
        <p:nvSpPr>
          <p:cNvPr id="2094" name="Google Shape;2094;p161"/>
          <p:cNvSpPr txBox="1"/>
          <p:nvPr>
            <p:ph idx="1" type="body"/>
          </p:nvPr>
        </p:nvSpPr>
        <p:spPr>
          <a:xfrm>
            <a:off x="4368355" y="4772792"/>
            <a:ext cx="2350800" cy="13854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accent4"/>
                </a:solidFill>
              </a:rPr>
              <a:t>Vous devez vérifier les informations avant de les partager dans votre groupe familial.</a:t>
            </a:r>
            <a:endParaRPr>
              <a:solidFill>
                <a:schemeClr val="accent4"/>
              </a:solidFill>
            </a:endParaRPr>
          </a:p>
        </p:txBody>
      </p:sp>
      <p:sp>
        <p:nvSpPr>
          <p:cNvPr id="2095" name="Google Shape;2095;p161"/>
          <p:cNvSpPr txBox="1"/>
          <p:nvPr>
            <p:ph idx="1" type="body"/>
          </p:nvPr>
        </p:nvSpPr>
        <p:spPr>
          <a:xfrm>
            <a:off x="7624580" y="4772792"/>
            <a:ext cx="2350800" cy="16623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t>L'IA peut vous aider à rédiger des courriels professionnels, mais vous devez quand même les personnaliser.</a:t>
            </a:r>
            <a:endParaRPr/>
          </a:p>
        </p:txBody>
      </p:sp>
      <p:sp>
        <p:nvSpPr>
          <p:cNvPr id="2096" name="Google Shape;2096;p161"/>
          <p:cNvSpPr txBox="1"/>
          <p:nvPr>
            <p:ph idx="1" type="body"/>
          </p:nvPr>
        </p:nvSpPr>
        <p:spPr>
          <a:xfrm>
            <a:off x="11231597" y="4772780"/>
            <a:ext cx="2552400" cy="13854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t>Les outils d’IA gratuits sont toujours sûrs à utiliser avec des informations personnelles.</a:t>
            </a:r>
            <a:endParaRPr/>
          </a:p>
        </p:txBody>
      </p:sp>
      <p:sp>
        <p:nvSpPr>
          <p:cNvPr id="2097" name="Google Shape;2097;p161"/>
          <p:cNvSpPr/>
          <p:nvPr/>
        </p:nvSpPr>
        <p:spPr>
          <a:xfrm>
            <a:off x="7391865" y="3226221"/>
            <a:ext cx="3134100" cy="4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098" name="Google Shape;2098;p161"/>
          <p:cNvSpPr/>
          <p:nvPr/>
        </p:nvSpPr>
        <p:spPr>
          <a:xfrm>
            <a:off x="10881005" y="3226221"/>
            <a:ext cx="3134100" cy="4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099" name="Google Shape;2099;p161"/>
          <p:cNvSpPr/>
          <p:nvPr/>
        </p:nvSpPr>
        <p:spPr>
          <a:xfrm>
            <a:off x="14358452" y="3224096"/>
            <a:ext cx="3134100" cy="4547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100" name="Google Shape;2100;p161"/>
          <p:cNvSpPr txBox="1"/>
          <p:nvPr>
            <p:ph idx="7" type="title"/>
          </p:nvPr>
        </p:nvSpPr>
        <p:spPr>
          <a:xfrm>
            <a:off x="14709218" y="2143763"/>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t>05</a:t>
            </a:r>
            <a:endParaRPr sz="3000"/>
          </a:p>
        </p:txBody>
      </p:sp>
      <p:sp>
        <p:nvSpPr>
          <p:cNvPr id="2101" name="Google Shape;2101;p161"/>
          <p:cNvSpPr txBox="1"/>
          <p:nvPr>
            <p:ph idx="1" type="body"/>
          </p:nvPr>
        </p:nvSpPr>
        <p:spPr>
          <a:xfrm>
            <a:off x="14709234" y="4772780"/>
            <a:ext cx="2552400" cy="11082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t>L’IA n’est qu’un outil – la sagesse et le jugement viennent de vous.</a:t>
            </a:r>
            <a:endParaRPr/>
          </a:p>
        </p:txBody>
      </p:sp>
      <p:sp>
        <p:nvSpPr>
          <p:cNvPr id="2102" name="Google Shape;2102;p161"/>
          <p:cNvSpPr/>
          <p:nvPr/>
        </p:nvSpPr>
        <p:spPr>
          <a:xfrm>
            <a:off x="14358642" y="3226221"/>
            <a:ext cx="3134100" cy="4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103" name="Google Shape;2103;p161"/>
          <p:cNvSpPr txBox="1"/>
          <p:nvPr>
            <p:ph type="title"/>
          </p:nvPr>
        </p:nvSpPr>
        <p:spPr>
          <a:xfrm>
            <a:off x="772776" y="5522519"/>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Clr>
                <a:schemeClr val="accent5"/>
              </a:buClr>
              <a:buSzPts val="1100"/>
              <a:buFont typeface="Arial"/>
              <a:buNone/>
            </a:pPr>
            <a:r>
              <a:rPr lang="en" sz="3000">
                <a:solidFill>
                  <a:schemeClr val="accent4"/>
                </a:solidFill>
              </a:rPr>
              <a:t>Faux</a:t>
            </a:r>
            <a:endParaRPr sz="3000">
              <a:solidFill>
                <a:schemeClr val="accent4"/>
              </a:solidFill>
            </a:endParaRPr>
          </a:p>
        </p:txBody>
      </p:sp>
      <p:sp>
        <p:nvSpPr>
          <p:cNvPr id="2104" name="Google Shape;2104;p161"/>
          <p:cNvSpPr txBox="1"/>
          <p:nvPr>
            <p:ph type="title"/>
          </p:nvPr>
        </p:nvSpPr>
        <p:spPr>
          <a:xfrm>
            <a:off x="4368350" y="6564722"/>
            <a:ext cx="1699200" cy="850500"/>
          </a:xfrm>
          <a:prstGeom prst="rect">
            <a:avLst/>
          </a:prstGeom>
        </p:spPr>
        <p:txBody>
          <a:bodyPr anchorCtr="0" anchor="b" bIns="0" lIns="0" spcFirstLastPara="1" rIns="0" wrap="square" tIns="0">
            <a:noAutofit/>
          </a:bodyPr>
          <a:lstStyle/>
          <a:p>
            <a:pPr indent="0" lvl="0" marL="0" rtl="0" algn="l">
              <a:spcBef>
                <a:spcPts val="0"/>
              </a:spcBef>
              <a:spcAft>
                <a:spcPts val="0"/>
              </a:spcAft>
              <a:buClr>
                <a:schemeClr val="accent5"/>
              </a:buClr>
              <a:buSzPts val="1100"/>
              <a:buFont typeface="Arial"/>
              <a:buNone/>
            </a:pPr>
            <a:r>
              <a:rPr lang="en" sz="3000">
                <a:solidFill>
                  <a:schemeClr val="accent4"/>
                </a:solidFill>
              </a:rPr>
              <a:t>Vrai</a:t>
            </a:r>
            <a:endParaRPr sz="3000">
              <a:solidFill>
                <a:schemeClr val="accent4"/>
              </a:solidFill>
            </a:endParaRPr>
          </a:p>
        </p:txBody>
      </p:sp>
      <p:sp>
        <p:nvSpPr>
          <p:cNvPr id="2105" name="Google Shape;2105;p161"/>
          <p:cNvSpPr txBox="1"/>
          <p:nvPr>
            <p:ph idx="2" type="subTitle"/>
          </p:nvPr>
        </p:nvSpPr>
        <p:spPr>
          <a:xfrm>
            <a:off x="429768" y="429768"/>
            <a:ext cx="4928700" cy="3474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accent5"/>
              </a:buClr>
              <a:buSzPts val="1100"/>
              <a:buFont typeface="Arial"/>
              <a:buNone/>
            </a:pPr>
            <a:r>
              <a:rPr lang="en" sz="1000"/>
              <a:t>CONCLUSION ET PROCHAINES ETAPES</a:t>
            </a:r>
            <a:endParaRPr sz="1000"/>
          </a:p>
        </p:txBody>
      </p:sp>
      <p:sp>
        <p:nvSpPr>
          <p:cNvPr id="2106" name="Google Shape;2106;p161"/>
          <p:cNvSpPr txBox="1"/>
          <p:nvPr>
            <p:ph type="title"/>
          </p:nvPr>
        </p:nvSpPr>
        <p:spPr>
          <a:xfrm>
            <a:off x="419100" y="1802762"/>
            <a:ext cx="3949200" cy="850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Vérifions ce que vous avez retenu</a:t>
            </a:r>
            <a:endParaRPr/>
          </a:p>
        </p:txBody>
      </p:sp>
      <p:sp>
        <p:nvSpPr>
          <p:cNvPr id="2107" name="Google Shape;2107;p161"/>
          <p:cNvSpPr txBox="1"/>
          <p:nvPr/>
        </p:nvSpPr>
        <p:spPr>
          <a:xfrm>
            <a:off x="4640599" y="1964600"/>
            <a:ext cx="5055900" cy="5682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lang="en" sz="1800">
                <a:solidFill>
                  <a:srgbClr val="092838"/>
                </a:solidFill>
                <a:latin typeface="Optimistic Text"/>
                <a:ea typeface="Optimistic Text"/>
                <a:cs typeface="Optimistic Text"/>
                <a:sym typeface="Optimistic Text"/>
              </a:rPr>
              <a:t>Affichez le pouce levé (Vrai), le pouce baissé (Faux) ou le pouce de côté (Pas Sûr)</a:t>
            </a:r>
            <a:endParaRPr sz="1800">
              <a:solidFill>
                <a:srgbClr val="092838"/>
              </a:solidFill>
              <a:latin typeface="Optimistic Text"/>
              <a:ea typeface="Optimistic Text"/>
              <a:cs typeface="Optimistic Text"/>
              <a:sym typeface="Optimistic Text"/>
            </a:endParaRPr>
          </a:p>
        </p:txBody>
      </p:sp>
      <p:sp>
        <p:nvSpPr>
          <p:cNvPr id="2108" name="Google Shape;2108;p161"/>
          <p:cNvSpPr txBox="1"/>
          <p:nvPr>
            <p:ph idx="9"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Comprendre l'IA dans votre vie quotidienne</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2" name="Shape 2112"/>
        <p:cNvGrpSpPr/>
        <p:nvPr/>
      </p:nvGrpSpPr>
      <p:grpSpPr>
        <a:xfrm>
          <a:off x="0" y="0"/>
          <a:ext cx="0" cy="0"/>
          <a:chOff x="0" y="0"/>
          <a:chExt cx="0" cy="0"/>
        </a:xfrm>
      </p:grpSpPr>
      <p:sp>
        <p:nvSpPr>
          <p:cNvPr id="2113" name="Google Shape;2113;p162"/>
          <p:cNvSpPr/>
          <p:nvPr/>
        </p:nvSpPr>
        <p:spPr>
          <a:xfrm>
            <a:off x="10880814" y="3224096"/>
            <a:ext cx="3134100" cy="4547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114" name="Google Shape;2114;p162"/>
          <p:cNvSpPr/>
          <p:nvPr/>
        </p:nvSpPr>
        <p:spPr>
          <a:xfrm>
            <a:off x="7391977" y="3224096"/>
            <a:ext cx="3134100" cy="45477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115" name="Google Shape;2115;p162"/>
          <p:cNvSpPr/>
          <p:nvPr/>
        </p:nvSpPr>
        <p:spPr>
          <a:xfrm>
            <a:off x="3903115" y="3224096"/>
            <a:ext cx="3134100" cy="45477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116" name="Google Shape;2116;p162"/>
          <p:cNvSpPr/>
          <p:nvPr/>
        </p:nvSpPr>
        <p:spPr>
          <a:xfrm>
            <a:off x="425475" y="3224096"/>
            <a:ext cx="3134100" cy="4547700"/>
          </a:xfrm>
          <a:prstGeom prst="rect">
            <a:avLst/>
          </a:prstGeom>
          <a:gradFill>
            <a:gsLst>
              <a:gs pos="0">
                <a:srgbClr val="FF0000"/>
              </a:gs>
              <a:gs pos="100000">
                <a:srgbClr val="EC1C23"/>
              </a:gs>
            </a:gsLst>
            <a:path path="circle">
              <a:fillToRect b="100%" l="100%" r="0%" t="0%"/>
            </a:path>
            <a:tileRect b="0%" l="0%" r="-100%" t="-10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117" name="Google Shape;2117;p162"/>
          <p:cNvSpPr txBox="1"/>
          <p:nvPr>
            <p:ph type="title"/>
          </p:nvPr>
        </p:nvSpPr>
        <p:spPr>
          <a:xfrm>
            <a:off x="772776" y="2143770"/>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solidFill>
                  <a:schemeClr val="accent4"/>
                </a:solidFill>
              </a:rPr>
              <a:t>01</a:t>
            </a:r>
            <a:endParaRPr sz="3000">
              <a:solidFill>
                <a:schemeClr val="accent4"/>
              </a:solidFill>
            </a:endParaRPr>
          </a:p>
        </p:txBody>
      </p:sp>
      <p:sp>
        <p:nvSpPr>
          <p:cNvPr id="2118" name="Google Shape;2118;p162"/>
          <p:cNvSpPr txBox="1"/>
          <p:nvPr>
            <p:ph idx="3" type="title"/>
          </p:nvPr>
        </p:nvSpPr>
        <p:spPr>
          <a:xfrm>
            <a:off x="4368357" y="2143763"/>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solidFill>
                  <a:schemeClr val="accent4"/>
                </a:solidFill>
              </a:rPr>
              <a:t>02</a:t>
            </a:r>
            <a:endParaRPr sz="3000">
              <a:solidFill>
                <a:schemeClr val="accent4"/>
              </a:solidFill>
            </a:endParaRPr>
          </a:p>
        </p:txBody>
      </p:sp>
      <p:sp>
        <p:nvSpPr>
          <p:cNvPr id="2119" name="Google Shape;2119;p162"/>
          <p:cNvSpPr txBox="1"/>
          <p:nvPr>
            <p:ph idx="5" type="title"/>
          </p:nvPr>
        </p:nvSpPr>
        <p:spPr>
          <a:xfrm>
            <a:off x="7776985" y="2143763"/>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solidFill>
                  <a:schemeClr val="accent4"/>
                </a:solidFill>
              </a:rPr>
              <a:t>03</a:t>
            </a:r>
            <a:endParaRPr sz="3000">
              <a:solidFill>
                <a:schemeClr val="accent4"/>
              </a:solidFill>
            </a:endParaRPr>
          </a:p>
        </p:txBody>
      </p:sp>
      <p:sp>
        <p:nvSpPr>
          <p:cNvPr id="2120" name="Google Shape;2120;p162"/>
          <p:cNvSpPr txBox="1"/>
          <p:nvPr>
            <p:ph idx="7" type="title"/>
          </p:nvPr>
        </p:nvSpPr>
        <p:spPr>
          <a:xfrm>
            <a:off x="11231581" y="2143763"/>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t>04</a:t>
            </a:r>
            <a:endParaRPr sz="3000"/>
          </a:p>
        </p:txBody>
      </p:sp>
      <p:sp>
        <p:nvSpPr>
          <p:cNvPr id="2121" name="Google Shape;2121;p162"/>
          <p:cNvSpPr txBox="1"/>
          <p:nvPr>
            <p:ph idx="1" type="body"/>
          </p:nvPr>
        </p:nvSpPr>
        <p:spPr>
          <a:xfrm>
            <a:off x="772770" y="4772792"/>
            <a:ext cx="2350800" cy="8313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accent4"/>
                </a:solidFill>
              </a:rPr>
              <a:t>Le contenu généré par l'IA est toujours évidemment faux.</a:t>
            </a:r>
            <a:endParaRPr>
              <a:solidFill>
                <a:schemeClr val="accent4"/>
              </a:solidFill>
            </a:endParaRPr>
          </a:p>
        </p:txBody>
      </p:sp>
      <p:sp>
        <p:nvSpPr>
          <p:cNvPr id="2122" name="Google Shape;2122;p162"/>
          <p:cNvSpPr txBox="1"/>
          <p:nvPr>
            <p:ph idx="1" type="body"/>
          </p:nvPr>
        </p:nvSpPr>
        <p:spPr>
          <a:xfrm>
            <a:off x="4368355" y="4772792"/>
            <a:ext cx="2350800" cy="13854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accent4"/>
                </a:solidFill>
              </a:rPr>
              <a:t>Vous devez vérifier les informations avant de les partager dans votre groupe familial.</a:t>
            </a:r>
            <a:endParaRPr>
              <a:solidFill>
                <a:schemeClr val="accent4"/>
              </a:solidFill>
            </a:endParaRPr>
          </a:p>
        </p:txBody>
      </p:sp>
      <p:sp>
        <p:nvSpPr>
          <p:cNvPr id="2123" name="Google Shape;2123;p162"/>
          <p:cNvSpPr txBox="1"/>
          <p:nvPr>
            <p:ph idx="1" type="body"/>
          </p:nvPr>
        </p:nvSpPr>
        <p:spPr>
          <a:xfrm>
            <a:off x="7776980" y="4772792"/>
            <a:ext cx="2350800" cy="16623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accent4"/>
                </a:solidFill>
              </a:rPr>
              <a:t>L'IA peut vous aider à rédiger des courriels professionnels, mais vous devez quand même les personnaliser.</a:t>
            </a:r>
            <a:endParaRPr>
              <a:solidFill>
                <a:schemeClr val="accent4"/>
              </a:solidFill>
            </a:endParaRPr>
          </a:p>
        </p:txBody>
      </p:sp>
      <p:sp>
        <p:nvSpPr>
          <p:cNvPr id="2124" name="Google Shape;2124;p162"/>
          <p:cNvSpPr txBox="1"/>
          <p:nvPr>
            <p:ph idx="1" type="body"/>
          </p:nvPr>
        </p:nvSpPr>
        <p:spPr>
          <a:xfrm>
            <a:off x="11231597" y="4772780"/>
            <a:ext cx="2552400" cy="13854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t>Les outils d’IA gratuits sont toujours sûrs à utiliser avec des informations personnelles.</a:t>
            </a:r>
            <a:endParaRPr/>
          </a:p>
        </p:txBody>
      </p:sp>
      <p:sp>
        <p:nvSpPr>
          <p:cNvPr id="2125" name="Google Shape;2125;p162"/>
          <p:cNvSpPr/>
          <p:nvPr/>
        </p:nvSpPr>
        <p:spPr>
          <a:xfrm>
            <a:off x="14358452" y="3224096"/>
            <a:ext cx="3134100" cy="4547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126" name="Google Shape;2126;p162"/>
          <p:cNvSpPr txBox="1"/>
          <p:nvPr>
            <p:ph idx="7" type="title"/>
          </p:nvPr>
        </p:nvSpPr>
        <p:spPr>
          <a:xfrm>
            <a:off x="14709218" y="2143763"/>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t>05</a:t>
            </a:r>
            <a:endParaRPr sz="3000"/>
          </a:p>
        </p:txBody>
      </p:sp>
      <p:sp>
        <p:nvSpPr>
          <p:cNvPr id="2127" name="Google Shape;2127;p162"/>
          <p:cNvSpPr txBox="1"/>
          <p:nvPr>
            <p:ph idx="1" type="body"/>
          </p:nvPr>
        </p:nvSpPr>
        <p:spPr>
          <a:xfrm>
            <a:off x="14709234" y="4772780"/>
            <a:ext cx="2552400" cy="11082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t>L’IA n’est qu’un outil – la sagesse et le jugement viennent de vous.</a:t>
            </a:r>
            <a:endParaRPr/>
          </a:p>
        </p:txBody>
      </p:sp>
      <p:sp>
        <p:nvSpPr>
          <p:cNvPr id="2128" name="Google Shape;2128;p162"/>
          <p:cNvSpPr/>
          <p:nvPr/>
        </p:nvSpPr>
        <p:spPr>
          <a:xfrm>
            <a:off x="14358642" y="3226221"/>
            <a:ext cx="3134100" cy="4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129" name="Google Shape;2129;p162"/>
          <p:cNvSpPr txBox="1"/>
          <p:nvPr>
            <p:ph type="title"/>
          </p:nvPr>
        </p:nvSpPr>
        <p:spPr>
          <a:xfrm>
            <a:off x="772776" y="5522519"/>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Clr>
                <a:schemeClr val="accent5"/>
              </a:buClr>
              <a:buSzPts val="1100"/>
              <a:buFont typeface="Arial"/>
              <a:buNone/>
            </a:pPr>
            <a:r>
              <a:rPr lang="en" sz="3000">
                <a:solidFill>
                  <a:schemeClr val="accent4"/>
                </a:solidFill>
              </a:rPr>
              <a:t>Faux</a:t>
            </a:r>
            <a:endParaRPr sz="3000">
              <a:solidFill>
                <a:schemeClr val="accent4"/>
              </a:solidFill>
            </a:endParaRPr>
          </a:p>
        </p:txBody>
      </p:sp>
      <p:sp>
        <p:nvSpPr>
          <p:cNvPr id="2130" name="Google Shape;2130;p162"/>
          <p:cNvSpPr txBox="1"/>
          <p:nvPr>
            <p:ph type="title"/>
          </p:nvPr>
        </p:nvSpPr>
        <p:spPr>
          <a:xfrm>
            <a:off x="4368350" y="6715122"/>
            <a:ext cx="1699200" cy="700200"/>
          </a:xfrm>
          <a:prstGeom prst="rect">
            <a:avLst/>
          </a:prstGeom>
        </p:spPr>
        <p:txBody>
          <a:bodyPr anchorCtr="0" anchor="b" bIns="0" lIns="0" spcFirstLastPara="1" rIns="0" wrap="square" tIns="0">
            <a:noAutofit/>
          </a:bodyPr>
          <a:lstStyle/>
          <a:p>
            <a:pPr indent="0" lvl="0" marL="0" rtl="0" algn="l">
              <a:spcBef>
                <a:spcPts val="0"/>
              </a:spcBef>
              <a:spcAft>
                <a:spcPts val="0"/>
              </a:spcAft>
              <a:buClr>
                <a:schemeClr val="accent5"/>
              </a:buClr>
              <a:buSzPts val="1100"/>
              <a:buFont typeface="Arial"/>
              <a:buNone/>
            </a:pPr>
            <a:r>
              <a:rPr lang="en" sz="3000">
                <a:solidFill>
                  <a:schemeClr val="accent4"/>
                </a:solidFill>
              </a:rPr>
              <a:t>Vrai</a:t>
            </a:r>
            <a:endParaRPr sz="3000">
              <a:solidFill>
                <a:schemeClr val="accent4"/>
              </a:solidFill>
            </a:endParaRPr>
          </a:p>
        </p:txBody>
      </p:sp>
      <p:sp>
        <p:nvSpPr>
          <p:cNvPr id="2131" name="Google Shape;2131;p162"/>
          <p:cNvSpPr txBox="1"/>
          <p:nvPr>
            <p:ph type="title"/>
          </p:nvPr>
        </p:nvSpPr>
        <p:spPr>
          <a:xfrm>
            <a:off x="7776988" y="5522519"/>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Clr>
                <a:schemeClr val="accent5"/>
              </a:buClr>
              <a:buSzPts val="1100"/>
              <a:buFont typeface="Arial"/>
              <a:buNone/>
            </a:pPr>
            <a:r>
              <a:rPr lang="en" sz="3000">
                <a:solidFill>
                  <a:schemeClr val="accent4"/>
                </a:solidFill>
              </a:rPr>
              <a:t>Vrai</a:t>
            </a:r>
            <a:endParaRPr sz="3000">
              <a:solidFill>
                <a:schemeClr val="accent4"/>
              </a:solidFill>
            </a:endParaRPr>
          </a:p>
        </p:txBody>
      </p:sp>
      <p:sp>
        <p:nvSpPr>
          <p:cNvPr id="2132" name="Google Shape;2132;p162"/>
          <p:cNvSpPr/>
          <p:nvPr/>
        </p:nvSpPr>
        <p:spPr>
          <a:xfrm>
            <a:off x="10881005" y="3226221"/>
            <a:ext cx="3134100" cy="4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133" name="Google Shape;2133;p162"/>
          <p:cNvSpPr txBox="1"/>
          <p:nvPr>
            <p:ph idx="2" type="subTitle"/>
          </p:nvPr>
        </p:nvSpPr>
        <p:spPr>
          <a:xfrm>
            <a:off x="429768" y="429768"/>
            <a:ext cx="4928700" cy="3474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accent5"/>
              </a:buClr>
              <a:buSzPts val="1100"/>
              <a:buFont typeface="Arial"/>
              <a:buNone/>
            </a:pPr>
            <a:r>
              <a:rPr lang="en" sz="1000"/>
              <a:t>CONCLUSION ET PROCHAINES ETAPES</a:t>
            </a:r>
            <a:endParaRPr sz="1000"/>
          </a:p>
        </p:txBody>
      </p:sp>
      <p:sp>
        <p:nvSpPr>
          <p:cNvPr id="2134" name="Google Shape;2134;p162"/>
          <p:cNvSpPr txBox="1"/>
          <p:nvPr>
            <p:ph type="title"/>
          </p:nvPr>
        </p:nvSpPr>
        <p:spPr>
          <a:xfrm>
            <a:off x="419100" y="1802762"/>
            <a:ext cx="3949200" cy="850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Vérifions ce que vous avez retenu</a:t>
            </a:r>
            <a:endParaRPr/>
          </a:p>
        </p:txBody>
      </p:sp>
      <p:sp>
        <p:nvSpPr>
          <p:cNvPr id="2135" name="Google Shape;2135;p162"/>
          <p:cNvSpPr txBox="1"/>
          <p:nvPr/>
        </p:nvSpPr>
        <p:spPr>
          <a:xfrm>
            <a:off x="4640599" y="1964600"/>
            <a:ext cx="5055900" cy="5682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lang="en" sz="1800">
                <a:solidFill>
                  <a:srgbClr val="092838"/>
                </a:solidFill>
                <a:latin typeface="Optimistic Text"/>
                <a:ea typeface="Optimistic Text"/>
                <a:cs typeface="Optimistic Text"/>
                <a:sym typeface="Optimistic Text"/>
              </a:rPr>
              <a:t>Affichez le pouce levé (Vrai), le pouce baissé (Faux) ou le pouce de côté (Pas Sûr)</a:t>
            </a:r>
            <a:endParaRPr sz="1800">
              <a:solidFill>
                <a:srgbClr val="092838"/>
              </a:solidFill>
              <a:latin typeface="Optimistic Text"/>
              <a:ea typeface="Optimistic Text"/>
              <a:cs typeface="Optimistic Text"/>
              <a:sym typeface="Optimistic Text"/>
            </a:endParaRPr>
          </a:p>
        </p:txBody>
      </p:sp>
      <p:sp>
        <p:nvSpPr>
          <p:cNvPr id="2136" name="Google Shape;2136;p162"/>
          <p:cNvSpPr txBox="1"/>
          <p:nvPr>
            <p:ph idx="9"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Comprendre l'IA dans votre vie quotidienne</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0" name="Shape 2140"/>
        <p:cNvGrpSpPr/>
        <p:nvPr/>
      </p:nvGrpSpPr>
      <p:grpSpPr>
        <a:xfrm>
          <a:off x="0" y="0"/>
          <a:ext cx="0" cy="0"/>
          <a:chOff x="0" y="0"/>
          <a:chExt cx="0" cy="0"/>
        </a:xfrm>
      </p:grpSpPr>
      <p:sp>
        <p:nvSpPr>
          <p:cNvPr id="2141" name="Google Shape;2141;p163"/>
          <p:cNvSpPr/>
          <p:nvPr/>
        </p:nvSpPr>
        <p:spPr>
          <a:xfrm>
            <a:off x="10880814" y="3224096"/>
            <a:ext cx="3134100" cy="4547700"/>
          </a:xfrm>
          <a:prstGeom prst="rect">
            <a:avLst/>
          </a:prstGeom>
          <a:gradFill>
            <a:gsLst>
              <a:gs pos="0">
                <a:srgbClr val="FF0000"/>
              </a:gs>
              <a:gs pos="100000">
                <a:srgbClr val="EC1C23"/>
              </a:gs>
            </a:gsLst>
            <a:path path="circle">
              <a:fillToRect b="100%" l="100%" r="0%" t="0%"/>
            </a:path>
            <a:tileRect b="0%" l="0%" r="-100%" t="-10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142" name="Google Shape;2142;p163"/>
          <p:cNvSpPr/>
          <p:nvPr/>
        </p:nvSpPr>
        <p:spPr>
          <a:xfrm>
            <a:off x="7391977" y="3224096"/>
            <a:ext cx="3134100" cy="45477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143" name="Google Shape;2143;p163"/>
          <p:cNvSpPr/>
          <p:nvPr/>
        </p:nvSpPr>
        <p:spPr>
          <a:xfrm>
            <a:off x="3903115" y="3224096"/>
            <a:ext cx="3134100" cy="45477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144" name="Google Shape;2144;p163"/>
          <p:cNvSpPr/>
          <p:nvPr/>
        </p:nvSpPr>
        <p:spPr>
          <a:xfrm>
            <a:off x="425475" y="3224096"/>
            <a:ext cx="3134100" cy="4547700"/>
          </a:xfrm>
          <a:prstGeom prst="rect">
            <a:avLst/>
          </a:prstGeom>
          <a:gradFill>
            <a:gsLst>
              <a:gs pos="0">
                <a:srgbClr val="FF0000"/>
              </a:gs>
              <a:gs pos="100000">
                <a:srgbClr val="EC1C23"/>
              </a:gs>
            </a:gsLst>
            <a:path path="circle">
              <a:fillToRect b="100%" l="100%" r="0%" t="0%"/>
            </a:path>
            <a:tileRect b="0%" l="0%" r="-100%" t="-10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145" name="Google Shape;2145;p163"/>
          <p:cNvSpPr txBox="1"/>
          <p:nvPr>
            <p:ph type="title"/>
          </p:nvPr>
        </p:nvSpPr>
        <p:spPr>
          <a:xfrm>
            <a:off x="772776" y="2143770"/>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solidFill>
                  <a:schemeClr val="accent4"/>
                </a:solidFill>
              </a:rPr>
              <a:t>01</a:t>
            </a:r>
            <a:endParaRPr sz="3000">
              <a:solidFill>
                <a:schemeClr val="accent4"/>
              </a:solidFill>
            </a:endParaRPr>
          </a:p>
        </p:txBody>
      </p:sp>
      <p:sp>
        <p:nvSpPr>
          <p:cNvPr id="2146" name="Google Shape;2146;p163"/>
          <p:cNvSpPr txBox="1"/>
          <p:nvPr>
            <p:ph idx="3" type="title"/>
          </p:nvPr>
        </p:nvSpPr>
        <p:spPr>
          <a:xfrm>
            <a:off x="4368357" y="2143763"/>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solidFill>
                  <a:schemeClr val="accent4"/>
                </a:solidFill>
              </a:rPr>
              <a:t>02</a:t>
            </a:r>
            <a:endParaRPr sz="3000">
              <a:solidFill>
                <a:schemeClr val="accent4"/>
              </a:solidFill>
            </a:endParaRPr>
          </a:p>
        </p:txBody>
      </p:sp>
      <p:sp>
        <p:nvSpPr>
          <p:cNvPr id="2147" name="Google Shape;2147;p163"/>
          <p:cNvSpPr txBox="1"/>
          <p:nvPr>
            <p:ph idx="5" type="title"/>
          </p:nvPr>
        </p:nvSpPr>
        <p:spPr>
          <a:xfrm>
            <a:off x="7776985" y="2143763"/>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solidFill>
                  <a:schemeClr val="accent4"/>
                </a:solidFill>
              </a:rPr>
              <a:t>03</a:t>
            </a:r>
            <a:endParaRPr sz="3000">
              <a:solidFill>
                <a:schemeClr val="accent4"/>
              </a:solidFill>
            </a:endParaRPr>
          </a:p>
        </p:txBody>
      </p:sp>
      <p:sp>
        <p:nvSpPr>
          <p:cNvPr id="2148" name="Google Shape;2148;p163"/>
          <p:cNvSpPr txBox="1"/>
          <p:nvPr>
            <p:ph idx="7" type="title"/>
          </p:nvPr>
        </p:nvSpPr>
        <p:spPr>
          <a:xfrm>
            <a:off x="11231581" y="2143763"/>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solidFill>
                  <a:schemeClr val="accent4"/>
                </a:solidFill>
              </a:rPr>
              <a:t>04</a:t>
            </a:r>
            <a:endParaRPr sz="3000">
              <a:solidFill>
                <a:schemeClr val="accent4"/>
              </a:solidFill>
            </a:endParaRPr>
          </a:p>
        </p:txBody>
      </p:sp>
      <p:sp>
        <p:nvSpPr>
          <p:cNvPr id="2149" name="Google Shape;2149;p163"/>
          <p:cNvSpPr txBox="1"/>
          <p:nvPr>
            <p:ph idx="1" type="body"/>
          </p:nvPr>
        </p:nvSpPr>
        <p:spPr>
          <a:xfrm>
            <a:off x="772770" y="4772792"/>
            <a:ext cx="2350800" cy="8313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accent4"/>
                </a:solidFill>
              </a:rPr>
              <a:t>Le contenu généré par l'IA est toujours évidemment faux.</a:t>
            </a:r>
            <a:endParaRPr>
              <a:solidFill>
                <a:schemeClr val="accent4"/>
              </a:solidFill>
            </a:endParaRPr>
          </a:p>
        </p:txBody>
      </p:sp>
      <p:sp>
        <p:nvSpPr>
          <p:cNvPr id="2150" name="Google Shape;2150;p163"/>
          <p:cNvSpPr txBox="1"/>
          <p:nvPr>
            <p:ph idx="1" type="body"/>
          </p:nvPr>
        </p:nvSpPr>
        <p:spPr>
          <a:xfrm>
            <a:off x="4368355" y="4772792"/>
            <a:ext cx="2350800" cy="13854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accent4"/>
                </a:solidFill>
              </a:rPr>
              <a:t>Vous devez vérifier les informations avant de les partager dans votre groupe familial.</a:t>
            </a:r>
            <a:endParaRPr>
              <a:solidFill>
                <a:schemeClr val="accent4"/>
              </a:solidFill>
            </a:endParaRPr>
          </a:p>
        </p:txBody>
      </p:sp>
      <p:sp>
        <p:nvSpPr>
          <p:cNvPr id="2151" name="Google Shape;2151;p163"/>
          <p:cNvSpPr txBox="1"/>
          <p:nvPr>
            <p:ph idx="1" type="body"/>
          </p:nvPr>
        </p:nvSpPr>
        <p:spPr>
          <a:xfrm>
            <a:off x="7776980" y="4772792"/>
            <a:ext cx="2350800" cy="16623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accent4"/>
                </a:solidFill>
              </a:rPr>
              <a:t>L'IA peut vous aider à rédiger des courriels professionnels, mais vous devez quand même les personnaliser.</a:t>
            </a:r>
            <a:endParaRPr>
              <a:solidFill>
                <a:schemeClr val="accent4"/>
              </a:solidFill>
            </a:endParaRPr>
          </a:p>
        </p:txBody>
      </p:sp>
      <p:sp>
        <p:nvSpPr>
          <p:cNvPr id="2152" name="Google Shape;2152;p163"/>
          <p:cNvSpPr txBox="1"/>
          <p:nvPr>
            <p:ph idx="1" type="body"/>
          </p:nvPr>
        </p:nvSpPr>
        <p:spPr>
          <a:xfrm>
            <a:off x="11231597" y="4772780"/>
            <a:ext cx="2552400" cy="13854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accent4"/>
                </a:solidFill>
              </a:rPr>
              <a:t>Les outils d’IA gratuits sont toujours sûrs à utiliser avec des informations personnelles.</a:t>
            </a:r>
            <a:endParaRPr>
              <a:solidFill>
                <a:schemeClr val="accent4"/>
              </a:solidFill>
            </a:endParaRPr>
          </a:p>
        </p:txBody>
      </p:sp>
      <p:sp>
        <p:nvSpPr>
          <p:cNvPr id="2153" name="Google Shape;2153;p163"/>
          <p:cNvSpPr/>
          <p:nvPr/>
        </p:nvSpPr>
        <p:spPr>
          <a:xfrm>
            <a:off x="14358452" y="3224096"/>
            <a:ext cx="3134100" cy="4547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154" name="Google Shape;2154;p163"/>
          <p:cNvSpPr txBox="1"/>
          <p:nvPr>
            <p:ph idx="7" type="title"/>
          </p:nvPr>
        </p:nvSpPr>
        <p:spPr>
          <a:xfrm>
            <a:off x="14709218" y="2143763"/>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t>05</a:t>
            </a:r>
            <a:endParaRPr sz="3000"/>
          </a:p>
        </p:txBody>
      </p:sp>
      <p:sp>
        <p:nvSpPr>
          <p:cNvPr id="2155" name="Google Shape;2155;p163"/>
          <p:cNvSpPr txBox="1"/>
          <p:nvPr>
            <p:ph idx="1" type="body"/>
          </p:nvPr>
        </p:nvSpPr>
        <p:spPr>
          <a:xfrm>
            <a:off x="14709234" y="4772780"/>
            <a:ext cx="2552400" cy="11082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t>L’IA n’est qu’un outil – la sagesse et le jugement viennent de vous.</a:t>
            </a:r>
            <a:endParaRPr/>
          </a:p>
        </p:txBody>
      </p:sp>
      <p:sp>
        <p:nvSpPr>
          <p:cNvPr id="2156" name="Google Shape;2156;p163"/>
          <p:cNvSpPr/>
          <p:nvPr/>
        </p:nvSpPr>
        <p:spPr>
          <a:xfrm>
            <a:off x="14358642" y="3226221"/>
            <a:ext cx="3134100" cy="4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157" name="Google Shape;2157;p163"/>
          <p:cNvSpPr txBox="1"/>
          <p:nvPr>
            <p:ph type="title"/>
          </p:nvPr>
        </p:nvSpPr>
        <p:spPr>
          <a:xfrm>
            <a:off x="772776" y="5522519"/>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Clr>
                <a:schemeClr val="accent5"/>
              </a:buClr>
              <a:buSzPts val="1100"/>
              <a:buFont typeface="Arial"/>
              <a:buNone/>
            </a:pPr>
            <a:r>
              <a:rPr lang="en" sz="3000">
                <a:solidFill>
                  <a:schemeClr val="accent4"/>
                </a:solidFill>
              </a:rPr>
              <a:t>Faux</a:t>
            </a:r>
            <a:endParaRPr sz="3000">
              <a:solidFill>
                <a:schemeClr val="accent4"/>
              </a:solidFill>
            </a:endParaRPr>
          </a:p>
        </p:txBody>
      </p:sp>
      <p:sp>
        <p:nvSpPr>
          <p:cNvPr id="2158" name="Google Shape;2158;p163"/>
          <p:cNvSpPr txBox="1"/>
          <p:nvPr>
            <p:ph type="title"/>
          </p:nvPr>
        </p:nvSpPr>
        <p:spPr>
          <a:xfrm>
            <a:off x="4368350" y="6715121"/>
            <a:ext cx="1699200" cy="700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solidFill>
                  <a:schemeClr val="accent4"/>
                </a:solidFill>
              </a:rPr>
              <a:t>Vrai</a:t>
            </a:r>
            <a:endParaRPr sz="3000">
              <a:solidFill>
                <a:schemeClr val="accent4"/>
              </a:solidFill>
            </a:endParaRPr>
          </a:p>
        </p:txBody>
      </p:sp>
      <p:sp>
        <p:nvSpPr>
          <p:cNvPr id="2159" name="Google Shape;2159;p163"/>
          <p:cNvSpPr txBox="1"/>
          <p:nvPr>
            <p:ph type="title"/>
          </p:nvPr>
        </p:nvSpPr>
        <p:spPr>
          <a:xfrm>
            <a:off x="7776988" y="5522519"/>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Clr>
                <a:schemeClr val="accent5"/>
              </a:buClr>
              <a:buSzPts val="1100"/>
              <a:buFont typeface="Arial"/>
              <a:buNone/>
            </a:pPr>
            <a:r>
              <a:rPr lang="en" sz="3000">
                <a:solidFill>
                  <a:schemeClr val="accent4"/>
                </a:solidFill>
              </a:rPr>
              <a:t>Vrai</a:t>
            </a:r>
            <a:endParaRPr sz="3000">
              <a:solidFill>
                <a:schemeClr val="accent4"/>
              </a:solidFill>
            </a:endParaRPr>
          </a:p>
        </p:txBody>
      </p:sp>
      <p:sp>
        <p:nvSpPr>
          <p:cNvPr id="2160" name="Google Shape;2160;p163"/>
          <p:cNvSpPr txBox="1"/>
          <p:nvPr>
            <p:ph type="title"/>
          </p:nvPr>
        </p:nvSpPr>
        <p:spPr>
          <a:xfrm>
            <a:off x="11243113" y="5522519"/>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Clr>
                <a:schemeClr val="accent5"/>
              </a:buClr>
              <a:buSzPts val="1100"/>
              <a:buFont typeface="Arial"/>
              <a:buNone/>
            </a:pPr>
            <a:r>
              <a:rPr lang="en" sz="3000">
                <a:solidFill>
                  <a:schemeClr val="accent4"/>
                </a:solidFill>
              </a:rPr>
              <a:t>Faux</a:t>
            </a:r>
            <a:endParaRPr sz="3000">
              <a:solidFill>
                <a:schemeClr val="accent4"/>
              </a:solidFill>
            </a:endParaRPr>
          </a:p>
        </p:txBody>
      </p:sp>
      <p:sp>
        <p:nvSpPr>
          <p:cNvPr id="2161" name="Google Shape;2161;p163"/>
          <p:cNvSpPr txBox="1"/>
          <p:nvPr>
            <p:ph idx="2" type="subTitle"/>
          </p:nvPr>
        </p:nvSpPr>
        <p:spPr>
          <a:xfrm>
            <a:off x="429768" y="429768"/>
            <a:ext cx="4928700" cy="3474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accent5"/>
              </a:buClr>
              <a:buSzPts val="1100"/>
              <a:buFont typeface="Arial"/>
              <a:buNone/>
            </a:pPr>
            <a:r>
              <a:rPr lang="en" sz="1000"/>
              <a:t>CONCLUSION ET PROCHAINES ETAPES</a:t>
            </a:r>
            <a:endParaRPr sz="1000"/>
          </a:p>
        </p:txBody>
      </p:sp>
      <p:sp>
        <p:nvSpPr>
          <p:cNvPr id="2162" name="Google Shape;2162;p163"/>
          <p:cNvSpPr txBox="1"/>
          <p:nvPr>
            <p:ph type="title"/>
          </p:nvPr>
        </p:nvSpPr>
        <p:spPr>
          <a:xfrm>
            <a:off x="419100" y="1802762"/>
            <a:ext cx="3949200" cy="850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Vérifions ce que vous avez retenu</a:t>
            </a:r>
            <a:endParaRPr/>
          </a:p>
        </p:txBody>
      </p:sp>
      <p:sp>
        <p:nvSpPr>
          <p:cNvPr id="2163" name="Google Shape;2163;p163"/>
          <p:cNvSpPr txBox="1"/>
          <p:nvPr/>
        </p:nvSpPr>
        <p:spPr>
          <a:xfrm>
            <a:off x="4640599" y="1964600"/>
            <a:ext cx="5055900" cy="5682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lang="en" sz="1800">
                <a:solidFill>
                  <a:srgbClr val="092838"/>
                </a:solidFill>
                <a:latin typeface="Optimistic Text"/>
                <a:ea typeface="Optimistic Text"/>
                <a:cs typeface="Optimistic Text"/>
                <a:sym typeface="Optimistic Text"/>
              </a:rPr>
              <a:t>Affichez le pouce levé (Vrai), le pouce baissé (Faux) ou le pouce de côté (Pas Sûr)</a:t>
            </a:r>
            <a:endParaRPr sz="1800">
              <a:solidFill>
                <a:srgbClr val="092838"/>
              </a:solidFill>
              <a:latin typeface="Optimistic Text"/>
              <a:ea typeface="Optimistic Text"/>
              <a:cs typeface="Optimistic Text"/>
              <a:sym typeface="Optimistic Text"/>
            </a:endParaRPr>
          </a:p>
        </p:txBody>
      </p:sp>
      <p:sp>
        <p:nvSpPr>
          <p:cNvPr id="2164" name="Google Shape;2164;p163"/>
          <p:cNvSpPr txBox="1"/>
          <p:nvPr>
            <p:ph idx="9"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Comprendre l'IA dans votre vie quotidienne</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8" name="Shape 2168"/>
        <p:cNvGrpSpPr/>
        <p:nvPr/>
      </p:nvGrpSpPr>
      <p:grpSpPr>
        <a:xfrm>
          <a:off x="0" y="0"/>
          <a:ext cx="0" cy="0"/>
          <a:chOff x="0" y="0"/>
          <a:chExt cx="0" cy="0"/>
        </a:xfrm>
      </p:grpSpPr>
      <p:sp>
        <p:nvSpPr>
          <p:cNvPr id="2169" name="Google Shape;2169;p164"/>
          <p:cNvSpPr/>
          <p:nvPr/>
        </p:nvSpPr>
        <p:spPr>
          <a:xfrm>
            <a:off x="10880814" y="3224096"/>
            <a:ext cx="3134100" cy="4547700"/>
          </a:xfrm>
          <a:prstGeom prst="rect">
            <a:avLst/>
          </a:prstGeom>
          <a:gradFill>
            <a:gsLst>
              <a:gs pos="0">
                <a:srgbClr val="FF0000"/>
              </a:gs>
              <a:gs pos="100000">
                <a:srgbClr val="EC1C23"/>
              </a:gs>
            </a:gsLst>
            <a:path path="circle">
              <a:fillToRect b="100%" l="100%" r="0%" t="0%"/>
            </a:path>
            <a:tileRect b="0%" l="0%" r="-100%" t="-10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170" name="Google Shape;2170;p164"/>
          <p:cNvSpPr/>
          <p:nvPr/>
        </p:nvSpPr>
        <p:spPr>
          <a:xfrm>
            <a:off x="7391977" y="3224096"/>
            <a:ext cx="3134100" cy="45477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171" name="Google Shape;2171;p164"/>
          <p:cNvSpPr/>
          <p:nvPr/>
        </p:nvSpPr>
        <p:spPr>
          <a:xfrm>
            <a:off x="3903115" y="3224096"/>
            <a:ext cx="3134100" cy="45477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172" name="Google Shape;2172;p164"/>
          <p:cNvSpPr/>
          <p:nvPr/>
        </p:nvSpPr>
        <p:spPr>
          <a:xfrm>
            <a:off x="425475" y="3224096"/>
            <a:ext cx="3134100" cy="4547700"/>
          </a:xfrm>
          <a:prstGeom prst="rect">
            <a:avLst/>
          </a:prstGeom>
          <a:gradFill>
            <a:gsLst>
              <a:gs pos="0">
                <a:srgbClr val="FF0000"/>
              </a:gs>
              <a:gs pos="100000">
                <a:srgbClr val="EC1C23"/>
              </a:gs>
            </a:gsLst>
            <a:path path="circle">
              <a:fillToRect b="100%" l="100%" r="0%" t="0%"/>
            </a:path>
            <a:tileRect b="0%" l="0%" r="-100%" t="-10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173" name="Google Shape;2173;p164"/>
          <p:cNvSpPr txBox="1"/>
          <p:nvPr>
            <p:ph type="title"/>
          </p:nvPr>
        </p:nvSpPr>
        <p:spPr>
          <a:xfrm>
            <a:off x="772776" y="2143770"/>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solidFill>
                  <a:schemeClr val="accent4"/>
                </a:solidFill>
              </a:rPr>
              <a:t>01</a:t>
            </a:r>
            <a:endParaRPr sz="3000">
              <a:solidFill>
                <a:schemeClr val="accent4"/>
              </a:solidFill>
            </a:endParaRPr>
          </a:p>
        </p:txBody>
      </p:sp>
      <p:sp>
        <p:nvSpPr>
          <p:cNvPr id="2174" name="Google Shape;2174;p164"/>
          <p:cNvSpPr txBox="1"/>
          <p:nvPr>
            <p:ph idx="3" type="title"/>
          </p:nvPr>
        </p:nvSpPr>
        <p:spPr>
          <a:xfrm>
            <a:off x="4368357" y="2143763"/>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solidFill>
                  <a:schemeClr val="accent4"/>
                </a:solidFill>
              </a:rPr>
              <a:t>02</a:t>
            </a:r>
            <a:endParaRPr sz="3000">
              <a:solidFill>
                <a:schemeClr val="accent4"/>
              </a:solidFill>
            </a:endParaRPr>
          </a:p>
        </p:txBody>
      </p:sp>
      <p:sp>
        <p:nvSpPr>
          <p:cNvPr id="2175" name="Google Shape;2175;p164"/>
          <p:cNvSpPr txBox="1"/>
          <p:nvPr>
            <p:ph idx="5" type="title"/>
          </p:nvPr>
        </p:nvSpPr>
        <p:spPr>
          <a:xfrm>
            <a:off x="7776985" y="2143763"/>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solidFill>
                  <a:schemeClr val="accent4"/>
                </a:solidFill>
              </a:rPr>
              <a:t>03</a:t>
            </a:r>
            <a:endParaRPr sz="3000">
              <a:solidFill>
                <a:schemeClr val="accent4"/>
              </a:solidFill>
            </a:endParaRPr>
          </a:p>
        </p:txBody>
      </p:sp>
      <p:sp>
        <p:nvSpPr>
          <p:cNvPr id="2176" name="Google Shape;2176;p164"/>
          <p:cNvSpPr txBox="1"/>
          <p:nvPr>
            <p:ph idx="7" type="title"/>
          </p:nvPr>
        </p:nvSpPr>
        <p:spPr>
          <a:xfrm>
            <a:off x="11231581" y="2143763"/>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solidFill>
                  <a:schemeClr val="accent4"/>
                </a:solidFill>
              </a:rPr>
              <a:t>04</a:t>
            </a:r>
            <a:endParaRPr sz="3000">
              <a:solidFill>
                <a:schemeClr val="accent4"/>
              </a:solidFill>
            </a:endParaRPr>
          </a:p>
        </p:txBody>
      </p:sp>
      <p:sp>
        <p:nvSpPr>
          <p:cNvPr id="2177" name="Google Shape;2177;p164"/>
          <p:cNvSpPr txBox="1"/>
          <p:nvPr>
            <p:ph idx="1" type="body"/>
          </p:nvPr>
        </p:nvSpPr>
        <p:spPr>
          <a:xfrm>
            <a:off x="772770" y="4772792"/>
            <a:ext cx="2350800" cy="8313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accent4"/>
                </a:solidFill>
              </a:rPr>
              <a:t>Le contenu généré par l'IA est toujours évidemment faux.</a:t>
            </a:r>
            <a:endParaRPr>
              <a:solidFill>
                <a:schemeClr val="accent4"/>
              </a:solidFill>
            </a:endParaRPr>
          </a:p>
        </p:txBody>
      </p:sp>
      <p:sp>
        <p:nvSpPr>
          <p:cNvPr id="2178" name="Google Shape;2178;p164"/>
          <p:cNvSpPr txBox="1"/>
          <p:nvPr>
            <p:ph idx="1" type="body"/>
          </p:nvPr>
        </p:nvSpPr>
        <p:spPr>
          <a:xfrm>
            <a:off x="4368355" y="4772792"/>
            <a:ext cx="2350800" cy="13854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accent4"/>
                </a:solidFill>
              </a:rPr>
              <a:t>Vous devez vérifier les informations avant de les partager dans votre groupe familial.</a:t>
            </a:r>
            <a:endParaRPr>
              <a:solidFill>
                <a:schemeClr val="accent4"/>
              </a:solidFill>
            </a:endParaRPr>
          </a:p>
        </p:txBody>
      </p:sp>
      <p:sp>
        <p:nvSpPr>
          <p:cNvPr id="2179" name="Google Shape;2179;p164"/>
          <p:cNvSpPr txBox="1"/>
          <p:nvPr>
            <p:ph idx="1" type="body"/>
          </p:nvPr>
        </p:nvSpPr>
        <p:spPr>
          <a:xfrm>
            <a:off x="7776980" y="4772792"/>
            <a:ext cx="2350800" cy="16623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accent4"/>
                </a:solidFill>
              </a:rPr>
              <a:t>L'IA peut vous aider à rédiger des courriels professionnels, mais vous devez quand même les personnaliser.</a:t>
            </a:r>
            <a:endParaRPr>
              <a:solidFill>
                <a:schemeClr val="accent4"/>
              </a:solidFill>
            </a:endParaRPr>
          </a:p>
        </p:txBody>
      </p:sp>
      <p:sp>
        <p:nvSpPr>
          <p:cNvPr id="2180" name="Google Shape;2180;p164"/>
          <p:cNvSpPr txBox="1"/>
          <p:nvPr>
            <p:ph idx="1" type="body"/>
          </p:nvPr>
        </p:nvSpPr>
        <p:spPr>
          <a:xfrm>
            <a:off x="11231597" y="4772780"/>
            <a:ext cx="2552400" cy="13854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accent4"/>
                </a:solidFill>
              </a:rPr>
              <a:t>Les outils d’IA gratuits sont toujours sûrs à utiliser avec des informations personnelles.</a:t>
            </a:r>
            <a:endParaRPr>
              <a:solidFill>
                <a:schemeClr val="accent4"/>
              </a:solidFill>
            </a:endParaRPr>
          </a:p>
        </p:txBody>
      </p:sp>
      <p:sp>
        <p:nvSpPr>
          <p:cNvPr id="2181" name="Google Shape;2181;p164"/>
          <p:cNvSpPr/>
          <p:nvPr/>
        </p:nvSpPr>
        <p:spPr>
          <a:xfrm>
            <a:off x="14358452" y="3224096"/>
            <a:ext cx="3134100" cy="45477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182" name="Google Shape;2182;p164"/>
          <p:cNvSpPr txBox="1"/>
          <p:nvPr>
            <p:ph idx="7" type="title"/>
          </p:nvPr>
        </p:nvSpPr>
        <p:spPr>
          <a:xfrm>
            <a:off x="14709218" y="2143763"/>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solidFill>
                  <a:schemeClr val="accent4"/>
                </a:solidFill>
              </a:rPr>
              <a:t>05</a:t>
            </a:r>
            <a:endParaRPr sz="3000">
              <a:solidFill>
                <a:schemeClr val="accent4"/>
              </a:solidFill>
            </a:endParaRPr>
          </a:p>
        </p:txBody>
      </p:sp>
      <p:sp>
        <p:nvSpPr>
          <p:cNvPr id="2183" name="Google Shape;2183;p164"/>
          <p:cNvSpPr txBox="1"/>
          <p:nvPr>
            <p:ph idx="1" type="body"/>
          </p:nvPr>
        </p:nvSpPr>
        <p:spPr>
          <a:xfrm>
            <a:off x="14709234" y="4772780"/>
            <a:ext cx="2552400" cy="11082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accent4"/>
                </a:solidFill>
              </a:rPr>
              <a:t>L’IA n’est qu’un outil – la sagesse et le jugement viennent de vous.</a:t>
            </a:r>
            <a:endParaRPr>
              <a:solidFill>
                <a:schemeClr val="accent4"/>
              </a:solidFill>
            </a:endParaRPr>
          </a:p>
        </p:txBody>
      </p:sp>
      <p:sp>
        <p:nvSpPr>
          <p:cNvPr id="2184" name="Google Shape;2184;p164"/>
          <p:cNvSpPr txBox="1"/>
          <p:nvPr>
            <p:ph type="title"/>
          </p:nvPr>
        </p:nvSpPr>
        <p:spPr>
          <a:xfrm>
            <a:off x="772776" y="5522519"/>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Clr>
                <a:schemeClr val="accent5"/>
              </a:buClr>
              <a:buSzPts val="1100"/>
              <a:buFont typeface="Arial"/>
              <a:buNone/>
            </a:pPr>
            <a:r>
              <a:rPr lang="en" sz="3000">
                <a:solidFill>
                  <a:schemeClr val="accent4"/>
                </a:solidFill>
              </a:rPr>
              <a:t>Faux</a:t>
            </a:r>
            <a:endParaRPr sz="3000">
              <a:solidFill>
                <a:schemeClr val="accent4"/>
              </a:solidFill>
            </a:endParaRPr>
          </a:p>
        </p:txBody>
      </p:sp>
      <p:sp>
        <p:nvSpPr>
          <p:cNvPr id="2185" name="Google Shape;2185;p164"/>
          <p:cNvSpPr txBox="1"/>
          <p:nvPr>
            <p:ph type="title"/>
          </p:nvPr>
        </p:nvSpPr>
        <p:spPr>
          <a:xfrm>
            <a:off x="4368350" y="6583922"/>
            <a:ext cx="1699200" cy="8313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solidFill>
                  <a:schemeClr val="accent4"/>
                </a:solidFill>
              </a:rPr>
              <a:t>Vrai</a:t>
            </a:r>
            <a:endParaRPr sz="3000">
              <a:solidFill>
                <a:schemeClr val="accent4"/>
              </a:solidFill>
            </a:endParaRPr>
          </a:p>
        </p:txBody>
      </p:sp>
      <p:sp>
        <p:nvSpPr>
          <p:cNvPr id="2186" name="Google Shape;2186;p164"/>
          <p:cNvSpPr txBox="1"/>
          <p:nvPr>
            <p:ph type="title"/>
          </p:nvPr>
        </p:nvSpPr>
        <p:spPr>
          <a:xfrm>
            <a:off x="7776988" y="5522519"/>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solidFill>
                  <a:schemeClr val="accent4"/>
                </a:solidFill>
              </a:rPr>
              <a:t>Vrai</a:t>
            </a:r>
            <a:endParaRPr sz="3000">
              <a:solidFill>
                <a:schemeClr val="accent4"/>
              </a:solidFill>
            </a:endParaRPr>
          </a:p>
        </p:txBody>
      </p:sp>
      <p:sp>
        <p:nvSpPr>
          <p:cNvPr id="2187" name="Google Shape;2187;p164"/>
          <p:cNvSpPr txBox="1"/>
          <p:nvPr>
            <p:ph type="title"/>
          </p:nvPr>
        </p:nvSpPr>
        <p:spPr>
          <a:xfrm>
            <a:off x="11243113" y="5522519"/>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Clr>
                <a:schemeClr val="accent5"/>
              </a:buClr>
              <a:buSzPts val="1100"/>
              <a:buFont typeface="Arial"/>
              <a:buNone/>
            </a:pPr>
            <a:r>
              <a:rPr lang="en" sz="3000">
                <a:solidFill>
                  <a:schemeClr val="accent4"/>
                </a:solidFill>
              </a:rPr>
              <a:t>Faux</a:t>
            </a:r>
            <a:endParaRPr sz="3000">
              <a:solidFill>
                <a:schemeClr val="accent4"/>
              </a:solidFill>
            </a:endParaRPr>
          </a:p>
        </p:txBody>
      </p:sp>
      <p:sp>
        <p:nvSpPr>
          <p:cNvPr id="2188" name="Google Shape;2188;p164"/>
          <p:cNvSpPr txBox="1"/>
          <p:nvPr>
            <p:ph type="title"/>
          </p:nvPr>
        </p:nvSpPr>
        <p:spPr>
          <a:xfrm>
            <a:off x="14709238" y="5522519"/>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solidFill>
                  <a:schemeClr val="accent4"/>
                </a:solidFill>
              </a:rPr>
              <a:t>Vrai</a:t>
            </a:r>
            <a:endParaRPr sz="3000">
              <a:solidFill>
                <a:schemeClr val="accent4"/>
              </a:solidFill>
            </a:endParaRPr>
          </a:p>
        </p:txBody>
      </p:sp>
      <p:sp>
        <p:nvSpPr>
          <p:cNvPr id="2189" name="Google Shape;2189;p164"/>
          <p:cNvSpPr txBox="1"/>
          <p:nvPr>
            <p:ph idx="2" type="subTitle"/>
          </p:nvPr>
        </p:nvSpPr>
        <p:spPr>
          <a:xfrm>
            <a:off x="429768" y="429768"/>
            <a:ext cx="4928700" cy="3474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accent5"/>
              </a:buClr>
              <a:buSzPts val="1100"/>
              <a:buFont typeface="Arial"/>
              <a:buNone/>
            </a:pPr>
            <a:r>
              <a:rPr lang="en" sz="1000"/>
              <a:t>CONCLUSION ET PROCHAINES ETAPES</a:t>
            </a:r>
            <a:endParaRPr sz="1000"/>
          </a:p>
        </p:txBody>
      </p:sp>
      <p:sp>
        <p:nvSpPr>
          <p:cNvPr id="2190" name="Google Shape;2190;p164"/>
          <p:cNvSpPr txBox="1"/>
          <p:nvPr>
            <p:ph type="title"/>
          </p:nvPr>
        </p:nvSpPr>
        <p:spPr>
          <a:xfrm>
            <a:off x="419100" y="1802762"/>
            <a:ext cx="3949200" cy="850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Vérifions ce que vous avez retenu</a:t>
            </a:r>
            <a:endParaRPr/>
          </a:p>
        </p:txBody>
      </p:sp>
      <p:sp>
        <p:nvSpPr>
          <p:cNvPr id="2191" name="Google Shape;2191;p164"/>
          <p:cNvSpPr txBox="1"/>
          <p:nvPr/>
        </p:nvSpPr>
        <p:spPr>
          <a:xfrm>
            <a:off x="4640599" y="1964600"/>
            <a:ext cx="5055900" cy="5682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lang="en" sz="1800">
                <a:solidFill>
                  <a:srgbClr val="092838"/>
                </a:solidFill>
                <a:latin typeface="Optimistic Text"/>
                <a:ea typeface="Optimistic Text"/>
                <a:cs typeface="Optimistic Text"/>
                <a:sym typeface="Optimistic Text"/>
              </a:rPr>
              <a:t>Affichez le pouce levé (Vrai), le pouce baissé (Faux) ou le pouce de côté (Pas Sûr)</a:t>
            </a:r>
            <a:endParaRPr sz="1800">
              <a:solidFill>
                <a:srgbClr val="092838"/>
              </a:solidFill>
              <a:latin typeface="Optimistic Text"/>
              <a:ea typeface="Optimistic Text"/>
              <a:cs typeface="Optimistic Text"/>
              <a:sym typeface="Optimistic Text"/>
            </a:endParaRPr>
          </a:p>
        </p:txBody>
      </p:sp>
      <p:sp>
        <p:nvSpPr>
          <p:cNvPr id="2192" name="Google Shape;2192;p164"/>
          <p:cNvSpPr txBox="1"/>
          <p:nvPr>
            <p:ph idx="9"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Comprendre l'IA dans votre vie quotidienne</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6" name="Shape 2196"/>
        <p:cNvGrpSpPr/>
        <p:nvPr/>
      </p:nvGrpSpPr>
      <p:grpSpPr>
        <a:xfrm>
          <a:off x="0" y="0"/>
          <a:ext cx="0" cy="0"/>
          <a:chOff x="0" y="0"/>
          <a:chExt cx="0" cy="0"/>
        </a:xfrm>
      </p:grpSpPr>
      <p:sp>
        <p:nvSpPr>
          <p:cNvPr id="2197" name="Google Shape;2197;p165"/>
          <p:cNvSpPr txBox="1"/>
          <p:nvPr>
            <p:ph type="title"/>
          </p:nvPr>
        </p:nvSpPr>
        <p:spPr>
          <a:xfrm>
            <a:off x="777250" y="2532900"/>
            <a:ext cx="6028500" cy="1710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Scénario de vérification rapide</a:t>
            </a:r>
            <a:endParaRPr/>
          </a:p>
        </p:txBody>
      </p:sp>
      <p:sp>
        <p:nvSpPr>
          <p:cNvPr id="2198" name="Google Shape;2198;p165"/>
          <p:cNvSpPr/>
          <p:nvPr/>
        </p:nvSpPr>
        <p:spPr>
          <a:xfrm>
            <a:off x="790575" y="4957775"/>
            <a:ext cx="3516600" cy="2809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199" name="Google Shape;2199;p165"/>
          <p:cNvSpPr/>
          <p:nvPr/>
        </p:nvSpPr>
        <p:spPr>
          <a:xfrm>
            <a:off x="4500575" y="4957775"/>
            <a:ext cx="3516600" cy="28098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200" name="Google Shape;2200;p165"/>
          <p:cNvSpPr/>
          <p:nvPr/>
        </p:nvSpPr>
        <p:spPr>
          <a:xfrm>
            <a:off x="790575" y="4957775"/>
            <a:ext cx="39300" cy="28098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201" name="Google Shape;2201;p165"/>
          <p:cNvSpPr txBox="1"/>
          <p:nvPr>
            <p:ph idx="1" type="body"/>
          </p:nvPr>
        </p:nvSpPr>
        <p:spPr>
          <a:xfrm>
            <a:off x="1157300" y="5172812"/>
            <a:ext cx="2913900" cy="2355000"/>
          </a:xfrm>
          <a:prstGeom prst="rect">
            <a:avLst/>
          </a:prstGeom>
        </p:spPr>
        <p:txBody>
          <a:bodyPr anchorCtr="0" anchor="t" bIns="0" lIns="0" spcFirstLastPara="1" rIns="0" wrap="square" tIns="0">
            <a:spAutoFit/>
          </a:bodyPr>
          <a:lstStyle/>
          <a:p>
            <a:pPr indent="0" lvl="0" marL="0" rtl="0" algn="l">
              <a:spcBef>
                <a:spcPts val="0"/>
              </a:spcBef>
              <a:spcAft>
                <a:spcPts val="1000"/>
              </a:spcAft>
              <a:buNone/>
            </a:pPr>
            <a:r>
              <a:rPr lang="en"/>
              <a:t>Quelqu’un partage un message dans votre groupe WhatsApp familial concernant des prestations gouvernementales gratuites.</a:t>
            </a:r>
            <a:endParaRPr/>
          </a:p>
        </p:txBody>
      </p:sp>
      <p:sp>
        <p:nvSpPr>
          <p:cNvPr id="2202" name="Google Shape;2202;p165"/>
          <p:cNvSpPr txBox="1"/>
          <p:nvPr>
            <p:ph idx="1" type="body"/>
          </p:nvPr>
        </p:nvSpPr>
        <p:spPr>
          <a:xfrm>
            <a:off x="4874450" y="5305425"/>
            <a:ext cx="2645700" cy="623400"/>
          </a:xfrm>
          <a:prstGeom prst="rect">
            <a:avLst/>
          </a:prstGeom>
        </p:spPr>
        <p:txBody>
          <a:bodyPr anchorCtr="0" anchor="t" bIns="0" lIns="0" spcFirstLastPara="1" rIns="0" wrap="square" tIns="0">
            <a:spAutoFit/>
          </a:bodyPr>
          <a:lstStyle/>
          <a:p>
            <a:pPr indent="0" lvl="0" marL="0" rtl="0" algn="l">
              <a:spcBef>
                <a:spcPts val="0"/>
              </a:spcBef>
              <a:spcAft>
                <a:spcPts val="1000"/>
              </a:spcAft>
              <a:buNone/>
            </a:pPr>
            <a:r>
              <a:rPr b="1" lang="en">
                <a:solidFill>
                  <a:schemeClr val="accent4"/>
                </a:solidFill>
              </a:rPr>
              <a:t>Quelle est la première chose à faire?</a:t>
            </a:r>
            <a:endParaRPr b="1">
              <a:solidFill>
                <a:schemeClr val="accent4"/>
              </a:solidFill>
            </a:endParaRPr>
          </a:p>
        </p:txBody>
      </p:sp>
      <p:sp>
        <p:nvSpPr>
          <p:cNvPr id="2203" name="Google Shape;2203;p165"/>
          <p:cNvSpPr txBox="1"/>
          <p:nvPr>
            <p:ph idx="1" type="body"/>
          </p:nvPr>
        </p:nvSpPr>
        <p:spPr>
          <a:xfrm>
            <a:off x="4874450" y="6353175"/>
            <a:ext cx="1931400" cy="969600"/>
          </a:xfrm>
          <a:prstGeom prst="rect">
            <a:avLst/>
          </a:prstGeom>
        </p:spPr>
        <p:txBody>
          <a:bodyPr anchorCtr="0" anchor="t" bIns="0" lIns="0" spcFirstLastPara="1" rIns="0" wrap="square" tIns="0">
            <a:spAutoFit/>
          </a:bodyPr>
          <a:lstStyle/>
          <a:p>
            <a:pPr indent="0" lvl="0" marL="0" rtl="0" algn="l">
              <a:spcBef>
                <a:spcPts val="0"/>
              </a:spcBef>
              <a:spcAft>
                <a:spcPts val="1000"/>
              </a:spcAft>
              <a:buNone/>
            </a:pPr>
            <a:r>
              <a:rPr b="1" lang="en">
                <a:solidFill>
                  <a:schemeClr val="accent4"/>
                </a:solidFill>
              </a:rPr>
              <a:t>Appliquez la méthode VÉRIFIER</a:t>
            </a:r>
            <a:endParaRPr b="1">
              <a:solidFill>
                <a:schemeClr val="accent4"/>
              </a:solidFill>
            </a:endParaRPr>
          </a:p>
        </p:txBody>
      </p:sp>
      <p:sp>
        <p:nvSpPr>
          <p:cNvPr id="2204" name="Google Shape;2204;p165"/>
          <p:cNvSpPr txBox="1"/>
          <p:nvPr>
            <p:ph idx="2" type="subTitle"/>
          </p:nvPr>
        </p:nvSpPr>
        <p:spPr>
          <a:xfrm>
            <a:off x="429768" y="429768"/>
            <a:ext cx="4928700" cy="3474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accent5"/>
              </a:buClr>
              <a:buSzPts val="1100"/>
              <a:buFont typeface="Arial"/>
              <a:buNone/>
            </a:pPr>
            <a:r>
              <a:rPr lang="en" sz="1000"/>
              <a:t>CONCLUSION ET PROCHAINES ETAPES</a:t>
            </a:r>
            <a:endParaRPr sz="1000"/>
          </a:p>
        </p:txBody>
      </p:sp>
      <p:pic>
        <p:nvPicPr>
          <p:cNvPr id="2205" name="Google Shape;2205;p165" title="shutterstock_2384696931.jpg"/>
          <p:cNvPicPr preferRelativeResize="0"/>
          <p:nvPr/>
        </p:nvPicPr>
        <p:blipFill rotWithShape="1">
          <a:blip r:embed="rId3">
            <a:alphaModFix/>
          </a:blip>
          <a:srcRect b="0" l="26736" r="14099" t="0"/>
          <a:stretch/>
        </p:blipFill>
        <p:spPr>
          <a:xfrm>
            <a:off x="9156230" y="450"/>
            <a:ext cx="9131699" cy="10286998"/>
          </a:xfrm>
          <a:prstGeom prst="rect">
            <a:avLst/>
          </a:prstGeom>
          <a:noFill/>
          <a:ln>
            <a:noFill/>
          </a:ln>
        </p:spPr>
      </p:pic>
      <p:sp>
        <p:nvSpPr>
          <p:cNvPr id="2206" name="Google Shape;2206;p165"/>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accent4"/>
                </a:solidFill>
                <a:latin typeface="Montserrat SemiBold"/>
                <a:ea typeface="Montserrat SemiBold"/>
                <a:cs typeface="Montserrat SemiBold"/>
                <a:sym typeface="Montserrat SemiBold"/>
              </a:rPr>
              <a:t>‹#›</a:t>
            </a:fld>
            <a:endParaRPr b="1" i="0" sz="900" u="none" cap="none" strike="noStrike">
              <a:solidFill>
                <a:schemeClr val="accent4"/>
              </a:solidFill>
              <a:latin typeface="Montserrat SemiBold"/>
              <a:ea typeface="Montserrat SemiBold"/>
              <a:cs typeface="Montserrat SemiBold"/>
              <a:sym typeface="Montserrat SemiBold"/>
            </a:endParaRPr>
          </a:p>
        </p:txBody>
      </p:sp>
      <p:sp>
        <p:nvSpPr>
          <p:cNvPr id="2207" name="Google Shape;2207;p165"/>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Comprendre l'IA dans votre vie quotidienne</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1" name="Shape 2211"/>
        <p:cNvGrpSpPr/>
        <p:nvPr/>
      </p:nvGrpSpPr>
      <p:grpSpPr>
        <a:xfrm>
          <a:off x="0" y="0"/>
          <a:ext cx="0" cy="0"/>
          <a:chOff x="0" y="0"/>
          <a:chExt cx="0" cy="0"/>
        </a:xfrm>
      </p:grpSpPr>
      <p:sp>
        <p:nvSpPr>
          <p:cNvPr id="2212" name="Google Shape;2212;p166"/>
          <p:cNvSpPr txBox="1"/>
          <p:nvPr>
            <p:ph type="title"/>
          </p:nvPr>
        </p:nvSpPr>
        <p:spPr>
          <a:xfrm>
            <a:off x="777250" y="2532900"/>
            <a:ext cx="3723300" cy="2569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Continuez à vous entraîner.</a:t>
            </a:r>
            <a:endParaRPr sz="3600"/>
          </a:p>
          <a:p>
            <a:pPr indent="0" lvl="0" marL="0" rtl="0" algn="l">
              <a:spcBef>
                <a:spcPts val="0"/>
              </a:spcBef>
              <a:spcAft>
                <a:spcPts val="0"/>
              </a:spcAft>
              <a:buNone/>
            </a:pPr>
            <a:r>
              <a:rPr lang="en" sz="3600"/>
              <a:t>Restez curieux. Aidez les autres.</a:t>
            </a:r>
            <a:endParaRPr sz="3600"/>
          </a:p>
        </p:txBody>
      </p:sp>
      <p:sp>
        <p:nvSpPr>
          <p:cNvPr id="2213" name="Google Shape;2213;p166"/>
          <p:cNvSpPr/>
          <p:nvPr/>
        </p:nvSpPr>
        <p:spPr>
          <a:xfrm>
            <a:off x="5243525" y="2166950"/>
            <a:ext cx="3852600" cy="62961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214" name="Google Shape;2214;p166"/>
          <p:cNvSpPr/>
          <p:nvPr/>
        </p:nvSpPr>
        <p:spPr>
          <a:xfrm>
            <a:off x="9441798" y="2166950"/>
            <a:ext cx="3852600" cy="62961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215" name="Google Shape;2215;p166"/>
          <p:cNvSpPr/>
          <p:nvPr/>
        </p:nvSpPr>
        <p:spPr>
          <a:xfrm>
            <a:off x="13640072" y="2166950"/>
            <a:ext cx="3852600" cy="62961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216" name="Google Shape;2216;p166"/>
          <p:cNvSpPr txBox="1"/>
          <p:nvPr/>
        </p:nvSpPr>
        <p:spPr>
          <a:xfrm>
            <a:off x="5615000" y="2867027"/>
            <a:ext cx="2255700" cy="3834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Clr>
                <a:srgbClr val="000000"/>
              </a:buClr>
              <a:buFont typeface="Arial"/>
              <a:buNone/>
            </a:pPr>
            <a:r>
              <a:rPr lang="en" sz="2400">
                <a:solidFill>
                  <a:srgbClr val="092838"/>
                </a:solidFill>
                <a:latin typeface="Optimistic Text"/>
                <a:ea typeface="Optimistic Text"/>
                <a:cs typeface="Optimistic Text"/>
                <a:sym typeface="Optimistic Text"/>
              </a:rPr>
              <a:t>Cette Semaine</a:t>
            </a:r>
            <a:endParaRPr sz="2400">
              <a:solidFill>
                <a:srgbClr val="092838"/>
              </a:solidFill>
              <a:latin typeface="Optimistic Text"/>
              <a:ea typeface="Optimistic Text"/>
              <a:cs typeface="Optimistic Text"/>
              <a:sym typeface="Optimistic Text"/>
            </a:endParaRPr>
          </a:p>
        </p:txBody>
      </p:sp>
      <p:sp>
        <p:nvSpPr>
          <p:cNvPr id="2217" name="Google Shape;2217;p166"/>
          <p:cNvSpPr txBox="1"/>
          <p:nvPr/>
        </p:nvSpPr>
        <p:spPr>
          <a:xfrm>
            <a:off x="5957900" y="4407200"/>
            <a:ext cx="2628900" cy="10644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Mettez en pratique la méthode VÉRIFIER sur un message ou une publication</a:t>
            </a:r>
            <a:endParaRPr sz="1706">
              <a:solidFill>
                <a:srgbClr val="092838"/>
              </a:solidFill>
              <a:latin typeface="Optimistic Text"/>
              <a:ea typeface="Optimistic Text"/>
              <a:cs typeface="Optimistic Text"/>
              <a:sym typeface="Optimistic Text"/>
            </a:endParaRPr>
          </a:p>
        </p:txBody>
      </p:sp>
      <p:sp>
        <p:nvSpPr>
          <p:cNvPr id="2218" name="Google Shape;2218;p166"/>
          <p:cNvSpPr txBox="1"/>
          <p:nvPr/>
        </p:nvSpPr>
        <p:spPr>
          <a:xfrm>
            <a:off x="5957900" y="5651300"/>
            <a:ext cx="2628900" cy="13272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Utilisez l’IA pour une tâche réelle (ex.: courriel, apprentissage, organisation d’un événement)</a:t>
            </a:r>
            <a:endParaRPr sz="1706">
              <a:solidFill>
                <a:srgbClr val="092838"/>
              </a:solidFill>
              <a:latin typeface="Optimistic Text"/>
              <a:ea typeface="Optimistic Text"/>
              <a:cs typeface="Optimistic Text"/>
              <a:sym typeface="Optimistic Text"/>
            </a:endParaRPr>
          </a:p>
        </p:txBody>
      </p:sp>
      <p:sp>
        <p:nvSpPr>
          <p:cNvPr id="2219" name="Google Shape;2219;p166"/>
          <p:cNvSpPr txBox="1"/>
          <p:nvPr/>
        </p:nvSpPr>
        <p:spPr>
          <a:xfrm>
            <a:off x="5957900" y="7130625"/>
            <a:ext cx="2718900" cy="10644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Partagez une chose que vous avez apprise aujourd’hui avec un membre de votre famille</a:t>
            </a:r>
            <a:endParaRPr sz="1706">
              <a:solidFill>
                <a:srgbClr val="092838"/>
              </a:solidFill>
              <a:latin typeface="Optimistic Text"/>
              <a:ea typeface="Optimistic Text"/>
              <a:cs typeface="Optimistic Text"/>
              <a:sym typeface="Optimistic Text"/>
            </a:endParaRPr>
          </a:p>
        </p:txBody>
      </p:sp>
      <p:grpSp>
        <p:nvGrpSpPr>
          <p:cNvPr id="2220" name="Google Shape;2220;p166"/>
          <p:cNvGrpSpPr/>
          <p:nvPr/>
        </p:nvGrpSpPr>
        <p:grpSpPr>
          <a:xfrm>
            <a:off x="5694980" y="4479332"/>
            <a:ext cx="178842" cy="159067"/>
            <a:chOff x="671395" y="3895621"/>
            <a:chExt cx="119228" cy="106045"/>
          </a:xfrm>
        </p:grpSpPr>
        <p:sp>
          <p:nvSpPr>
            <p:cNvPr id="2221" name="Google Shape;2221;p166"/>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2222" name="Google Shape;2222;p166"/>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2223" name="Google Shape;2223;p166"/>
          <p:cNvGrpSpPr/>
          <p:nvPr/>
        </p:nvGrpSpPr>
        <p:grpSpPr>
          <a:xfrm>
            <a:off x="5694980" y="5722082"/>
            <a:ext cx="178842" cy="159067"/>
            <a:chOff x="671395" y="3895621"/>
            <a:chExt cx="119228" cy="106045"/>
          </a:xfrm>
        </p:grpSpPr>
        <p:sp>
          <p:nvSpPr>
            <p:cNvPr id="2224" name="Google Shape;2224;p166"/>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2225" name="Google Shape;2225;p166"/>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2226" name="Google Shape;2226;p166"/>
          <p:cNvGrpSpPr/>
          <p:nvPr/>
        </p:nvGrpSpPr>
        <p:grpSpPr>
          <a:xfrm>
            <a:off x="5694980" y="7192671"/>
            <a:ext cx="178842" cy="159067"/>
            <a:chOff x="671395" y="3895621"/>
            <a:chExt cx="119228" cy="106045"/>
          </a:xfrm>
        </p:grpSpPr>
        <p:sp>
          <p:nvSpPr>
            <p:cNvPr id="2227" name="Google Shape;2227;p166"/>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2228" name="Google Shape;2228;p166"/>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sp>
        <p:nvSpPr>
          <p:cNvPr id="2229" name="Google Shape;2229;p166"/>
          <p:cNvSpPr txBox="1"/>
          <p:nvPr/>
        </p:nvSpPr>
        <p:spPr>
          <a:xfrm>
            <a:off x="9856475" y="2890288"/>
            <a:ext cx="2966100" cy="3834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lang="en" sz="2400">
                <a:solidFill>
                  <a:schemeClr val="accent4"/>
                </a:solidFill>
                <a:latin typeface="Optimistic Text"/>
                <a:ea typeface="Optimistic Text"/>
                <a:cs typeface="Optimistic Text"/>
                <a:sym typeface="Optimistic Text"/>
              </a:rPr>
              <a:t>Ce Mois</a:t>
            </a:r>
            <a:endParaRPr sz="2400">
              <a:solidFill>
                <a:schemeClr val="accent4"/>
              </a:solidFill>
              <a:latin typeface="Optimistic Text"/>
              <a:ea typeface="Optimistic Text"/>
              <a:cs typeface="Optimistic Text"/>
              <a:sym typeface="Optimistic Text"/>
            </a:endParaRPr>
          </a:p>
        </p:txBody>
      </p:sp>
      <p:sp>
        <p:nvSpPr>
          <p:cNvPr id="2230" name="Google Shape;2230;p166"/>
          <p:cNvSpPr txBox="1"/>
          <p:nvPr/>
        </p:nvSpPr>
        <p:spPr>
          <a:xfrm>
            <a:off x="10199375" y="4430450"/>
            <a:ext cx="2801700" cy="10644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706">
                <a:solidFill>
                  <a:schemeClr val="accent4"/>
                </a:solidFill>
                <a:latin typeface="Optimistic Text"/>
                <a:ea typeface="Optimistic Text"/>
                <a:cs typeface="Optimistic Text"/>
                <a:sym typeface="Optimistic Text"/>
              </a:rPr>
              <a:t>Devenez le vérificateur de faits (fact checker) dans votre groupe WhatsApp ou Facebook</a:t>
            </a:r>
            <a:endParaRPr sz="1706">
              <a:solidFill>
                <a:schemeClr val="accent4"/>
              </a:solidFill>
              <a:latin typeface="Optimistic Text"/>
              <a:ea typeface="Optimistic Text"/>
              <a:cs typeface="Optimistic Text"/>
              <a:sym typeface="Optimistic Text"/>
            </a:endParaRPr>
          </a:p>
        </p:txBody>
      </p:sp>
      <p:sp>
        <p:nvSpPr>
          <p:cNvPr id="2231" name="Google Shape;2231;p166"/>
          <p:cNvSpPr txBox="1"/>
          <p:nvPr/>
        </p:nvSpPr>
        <p:spPr>
          <a:xfrm>
            <a:off x="10199375" y="5622629"/>
            <a:ext cx="2553900" cy="10644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706">
                <a:solidFill>
                  <a:schemeClr val="accent4"/>
                </a:solidFill>
                <a:latin typeface="Optimistic Text"/>
                <a:ea typeface="Optimistic Text"/>
                <a:cs typeface="Optimistic Text"/>
                <a:sym typeface="Optimistic Text"/>
              </a:rPr>
              <a:t>Essayez un nouvel outil d’IA qui pourrait vous aider au travail, à l’école ou en affaires.</a:t>
            </a:r>
            <a:endParaRPr sz="1706">
              <a:solidFill>
                <a:schemeClr val="accent4"/>
              </a:solidFill>
              <a:latin typeface="Optimistic Text"/>
              <a:ea typeface="Optimistic Text"/>
              <a:cs typeface="Optimistic Text"/>
              <a:sym typeface="Optimistic Text"/>
            </a:endParaRPr>
          </a:p>
        </p:txBody>
      </p:sp>
      <p:sp>
        <p:nvSpPr>
          <p:cNvPr id="2232" name="Google Shape;2232;p166"/>
          <p:cNvSpPr txBox="1"/>
          <p:nvPr/>
        </p:nvSpPr>
        <p:spPr>
          <a:xfrm>
            <a:off x="10199375" y="6865388"/>
            <a:ext cx="2553900" cy="10644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706">
                <a:solidFill>
                  <a:schemeClr val="accent4"/>
                </a:solidFill>
                <a:latin typeface="Optimistic Text"/>
                <a:ea typeface="Optimistic Text"/>
                <a:cs typeface="Optimistic Text"/>
                <a:sym typeface="Optimistic Text"/>
              </a:rPr>
              <a:t>Montrez à un ami ou à un proche comment utiliser l’IA en toute sécurité</a:t>
            </a:r>
            <a:endParaRPr sz="1706">
              <a:solidFill>
                <a:schemeClr val="accent4"/>
              </a:solidFill>
              <a:latin typeface="Optimistic Text"/>
              <a:ea typeface="Optimistic Text"/>
              <a:cs typeface="Optimistic Text"/>
              <a:sym typeface="Optimistic Text"/>
            </a:endParaRPr>
          </a:p>
        </p:txBody>
      </p:sp>
      <p:grpSp>
        <p:nvGrpSpPr>
          <p:cNvPr id="2233" name="Google Shape;2233;p166"/>
          <p:cNvGrpSpPr/>
          <p:nvPr/>
        </p:nvGrpSpPr>
        <p:grpSpPr>
          <a:xfrm>
            <a:off x="9906417" y="4502594"/>
            <a:ext cx="178842" cy="159067"/>
            <a:chOff x="671395" y="3895621"/>
            <a:chExt cx="119228" cy="106045"/>
          </a:xfrm>
        </p:grpSpPr>
        <p:sp>
          <p:nvSpPr>
            <p:cNvPr id="2234" name="Google Shape;2234;p166"/>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chemeClr val="accent4"/>
                </a:solidFill>
              </a:endParaRPr>
            </a:p>
          </p:txBody>
        </p:sp>
        <p:sp>
          <p:nvSpPr>
            <p:cNvPr id="2235" name="Google Shape;2235;p166"/>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chemeClr val="accent4"/>
                </a:solidFill>
              </a:endParaRPr>
            </a:p>
          </p:txBody>
        </p:sp>
      </p:grpSp>
      <p:grpSp>
        <p:nvGrpSpPr>
          <p:cNvPr id="2236" name="Google Shape;2236;p166"/>
          <p:cNvGrpSpPr/>
          <p:nvPr/>
        </p:nvGrpSpPr>
        <p:grpSpPr>
          <a:xfrm>
            <a:off x="9906417" y="5681461"/>
            <a:ext cx="178842" cy="159067"/>
            <a:chOff x="671395" y="3895621"/>
            <a:chExt cx="119228" cy="106045"/>
          </a:xfrm>
        </p:grpSpPr>
        <p:sp>
          <p:nvSpPr>
            <p:cNvPr id="2237" name="Google Shape;2237;p166"/>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chemeClr val="accent4"/>
                </a:solidFill>
              </a:endParaRPr>
            </a:p>
          </p:txBody>
        </p:sp>
        <p:sp>
          <p:nvSpPr>
            <p:cNvPr id="2238" name="Google Shape;2238;p166"/>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chemeClr val="accent4"/>
                </a:solidFill>
              </a:endParaRPr>
            </a:p>
          </p:txBody>
        </p:sp>
      </p:grpSp>
      <p:grpSp>
        <p:nvGrpSpPr>
          <p:cNvPr id="2239" name="Google Shape;2239;p166"/>
          <p:cNvGrpSpPr/>
          <p:nvPr/>
        </p:nvGrpSpPr>
        <p:grpSpPr>
          <a:xfrm>
            <a:off x="9906417" y="6941057"/>
            <a:ext cx="178842" cy="159067"/>
            <a:chOff x="671395" y="3895621"/>
            <a:chExt cx="119228" cy="106045"/>
          </a:xfrm>
        </p:grpSpPr>
        <p:sp>
          <p:nvSpPr>
            <p:cNvPr id="2240" name="Google Shape;2240;p166"/>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chemeClr val="accent4"/>
                </a:solidFill>
              </a:endParaRPr>
            </a:p>
          </p:txBody>
        </p:sp>
        <p:sp>
          <p:nvSpPr>
            <p:cNvPr id="2241" name="Google Shape;2241;p166"/>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chemeClr val="accent4"/>
                </a:solidFill>
              </a:endParaRPr>
            </a:p>
          </p:txBody>
        </p:sp>
      </p:grpSp>
      <p:sp>
        <p:nvSpPr>
          <p:cNvPr id="2242" name="Google Shape;2242;p166"/>
          <p:cNvSpPr txBox="1"/>
          <p:nvPr>
            <p:ph idx="1" type="body"/>
          </p:nvPr>
        </p:nvSpPr>
        <p:spPr>
          <a:xfrm>
            <a:off x="777250" y="5651300"/>
            <a:ext cx="3723300" cy="969600"/>
          </a:xfrm>
          <a:prstGeom prst="rect">
            <a:avLst/>
          </a:prstGeom>
        </p:spPr>
        <p:txBody>
          <a:bodyPr anchorCtr="0" anchor="t" bIns="0" lIns="0" spcFirstLastPara="1" rIns="0" wrap="square" tIns="0">
            <a:spAutoFit/>
          </a:bodyPr>
          <a:lstStyle/>
          <a:p>
            <a:pPr indent="0" lvl="0" marL="0" rtl="0" algn="l">
              <a:spcBef>
                <a:spcPts val="0"/>
              </a:spcBef>
              <a:spcAft>
                <a:spcPts val="1000"/>
              </a:spcAft>
              <a:buNone/>
            </a:pPr>
            <a:r>
              <a:rPr lang="en"/>
              <a:t>Vous avez maintenant les outils pour utiliser l'IA de manière intelligente, sûre et confiante</a:t>
            </a:r>
            <a:endParaRPr/>
          </a:p>
        </p:txBody>
      </p:sp>
      <p:sp>
        <p:nvSpPr>
          <p:cNvPr id="2243" name="Google Shape;2243;p166"/>
          <p:cNvSpPr txBox="1"/>
          <p:nvPr/>
        </p:nvSpPr>
        <p:spPr>
          <a:xfrm>
            <a:off x="14092250" y="2890288"/>
            <a:ext cx="2966100" cy="3834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lang="en" sz="2400">
                <a:solidFill>
                  <a:schemeClr val="accent4"/>
                </a:solidFill>
                <a:latin typeface="Optimistic Text"/>
                <a:ea typeface="Optimistic Text"/>
                <a:cs typeface="Optimistic Text"/>
                <a:sym typeface="Optimistic Text"/>
              </a:rPr>
              <a:t>À Long Terme</a:t>
            </a:r>
            <a:endParaRPr sz="2400">
              <a:solidFill>
                <a:schemeClr val="accent4"/>
              </a:solidFill>
              <a:latin typeface="Optimistic Text"/>
              <a:ea typeface="Optimistic Text"/>
              <a:cs typeface="Optimistic Text"/>
              <a:sym typeface="Optimistic Text"/>
            </a:endParaRPr>
          </a:p>
        </p:txBody>
      </p:sp>
      <p:sp>
        <p:nvSpPr>
          <p:cNvPr id="2244" name="Google Shape;2244;p166"/>
          <p:cNvSpPr txBox="1"/>
          <p:nvPr/>
        </p:nvSpPr>
        <p:spPr>
          <a:xfrm>
            <a:off x="14435150" y="4430450"/>
            <a:ext cx="2553900" cy="5391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706">
                <a:solidFill>
                  <a:schemeClr val="accent4"/>
                </a:solidFill>
                <a:latin typeface="Optimistic Text"/>
                <a:ea typeface="Optimistic Text"/>
                <a:cs typeface="Optimistic Text"/>
                <a:sym typeface="Optimistic Text"/>
              </a:rPr>
              <a:t>Restez curieux, mais prudent</a:t>
            </a:r>
            <a:endParaRPr sz="1706">
              <a:solidFill>
                <a:schemeClr val="accent4"/>
              </a:solidFill>
              <a:latin typeface="Optimistic Text"/>
              <a:ea typeface="Optimistic Text"/>
              <a:cs typeface="Optimistic Text"/>
              <a:sym typeface="Optimistic Text"/>
            </a:endParaRPr>
          </a:p>
        </p:txBody>
      </p:sp>
      <p:sp>
        <p:nvSpPr>
          <p:cNvPr id="2245" name="Google Shape;2245;p166"/>
          <p:cNvSpPr txBox="1"/>
          <p:nvPr/>
        </p:nvSpPr>
        <p:spPr>
          <a:xfrm>
            <a:off x="14435150" y="5319713"/>
            <a:ext cx="2553900" cy="5391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706">
                <a:solidFill>
                  <a:schemeClr val="accent4"/>
                </a:solidFill>
                <a:latin typeface="Optimistic Text"/>
                <a:ea typeface="Optimistic Text"/>
                <a:cs typeface="Optimistic Text"/>
                <a:sym typeface="Optimistic Text"/>
              </a:rPr>
              <a:t>Protégez toujours vos données.</a:t>
            </a:r>
            <a:endParaRPr sz="1706">
              <a:solidFill>
                <a:schemeClr val="accent4"/>
              </a:solidFill>
              <a:latin typeface="Optimistic Text"/>
              <a:ea typeface="Optimistic Text"/>
              <a:cs typeface="Optimistic Text"/>
              <a:sym typeface="Optimistic Text"/>
            </a:endParaRPr>
          </a:p>
        </p:txBody>
      </p:sp>
      <p:sp>
        <p:nvSpPr>
          <p:cNvPr id="2246" name="Google Shape;2246;p166"/>
          <p:cNvSpPr txBox="1"/>
          <p:nvPr/>
        </p:nvSpPr>
        <p:spPr>
          <a:xfrm>
            <a:off x="14435150" y="6208688"/>
            <a:ext cx="2553900" cy="10644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706">
                <a:solidFill>
                  <a:schemeClr val="accent4"/>
                </a:solidFill>
                <a:latin typeface="Optimistic Text"/>
                <a:ea typeface="Optimistic Text"/>
                <a:cs typeface="Optimistic Text"/>
                <a:sym typeface="Optimistic Text"/>
              </a:rPr>
              <a:t>N’oubliez-pas: L'IA est un outil. La sagesse et le jugement viennent de vous.</a:t>
            </a:r>
            <a:endParaRPr sz="1706">
              <a:solidFill>
                <a:schemeClr val="accent4"/>
              </a:solidFill>
              <a:latin typeface="Optimistic Text"/>
              <a:ea typeface="Optimistic Text"/>
              <a:cs typeface="Optimistic Text"/>
              <a:sym typeface="Optimistic Text"/>
            </a:endParaRPr>
          </a:p>
        </p:txBody>
      </p:sp>
      <p:grpSp>
        <p:nvGrpSpPr>
          <p:cNvPr id="2247" name="Google Shape;2247;p166"/>
          <p:cNvGrpSpPr/>
          <p:nvPr/>
        </p:nvGrpSpPr>
        <p:grpSpPr>
          <a:xfrm>
            <a:off x="14142192" y="4502594"/>
            <a:ext cx="178842" cy="159067"/>
            <a:chOff x="671395" y="3895621"/>
            <a:chExt cx="119228" cy="106045"/>
          </a:xfrm>
        </p:grpSpPr>
        <p:sp>
          <p:nvSpPr>
            <p:cNvPr id="2248" name="Google Shape;2248;p166"/>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4"/>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chemeClr val="accent4"/>
                </a:solidFill>
              </a:endParaRPr>
            </a:p>
          </p:txBody>
        </p:sp>
        <p:sp>
          <p:nvSpPr>
            <p:cNvPr id="2249" name="Google Shape;2249;p166"/>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4"/>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chemeClr val="accent4"/>
                </a:solidFill>
              </a:endParaRPr>
            </a:p>
          </p:txBody>
        </p:sp>
      </p:grpSp>
      <p:grpSp>
        <p:nvGrpSpPr>
          <p:cNvPr id="2250" name="Google Shape;2250;p166"/>
          <p:cNvGrpSpPr/>
          <p:nvPr/>
        </p:nvGrpSpPr>
        <p:grpSpPr>
          <a:xfrm>
            <a:off x="14142192" y="5378544"/>
            <a:ext cx="178842" cy="159067"/>
            <a:chOff x="671395" y="3895621"/>
            <a:chExt cx="119228" cy="106045"/>
          </a:xfrm>
        </p:grpSpPr>
        <p:sp>
          <p:nvSpPr>
            <p:cNvPr id="2251" name="Google Shape;2251;p166"/>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4"/>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chemeClr val="accent4"/>
                </a:solidFill>
              </a:endParaRPr>
            </a:p>
          </p:txBody>
        </p:sp>
        <p:sp>
          <p:nvSpPr>
            <p:cNvPr id="2252" name="Google Shape;2252;p166"/>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4"/>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chemeClr val="accent4"/>
                </a:solidFill>
              </a:endParaRPr>
            </a:p>
          </p:txBody>
        </p:sp>
      </p:grpSp>
      <p:grpSp>
        <p:nvGrpSpPr>
          <p:cNvPr id="2253" name="Google Shape;2253;p166"/>
          <p:cNvGrpSpPr/>
          <p:nvPr/>
        </p:nvGrpSpPr>
        <p:grpSpPr>
          <a:xfrm>
            <a:off x="14142192" y="6284357"/>
            <a:ext cx="178842" cy="159067"/>
            <a:chOff x="671395" y="3895621"/>
            <a:chExt cx="119228" cy="106045"/>
          </a:xfrm>
        </p:grpSpPr>
        <p:sp>
          <p:nvSpPr>
            <p:cNvPr id="2254" name="Google Shape;2254;p166"/>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4"/>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chemeClr val="accent4"/>
                </a:solidFill>
              </a:endParaRPr>
            </a:p>
          </p:txBody>
        </p:sp>
        <p:sp>
          <p:nvSpPr>
            <p:cNvPr id="2255" name="Google Shape;2255;p166"/>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4"/>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chemeClr val="accent4"/>
                </a:solidFill>
              </a:endParaRPr>
            </a:p>
          </p:txBody>
        </p:sp>
      </p:grpSp>
      <p:sp>
        <p:nvSpPr>
          <p:cNvPr id="2256" name="Google Shape;2256;p166"/>
          <p:cNvSpPr txBox="1"/>
          <p:nvPr>
            <p:ph idx="2" type="subTitle"/>
          </p:nvPr>
        </p:nvSpPr>
        <p:spPr>
          <a:xfrm>
            <a:off x="429768" y="429768"/>
            <a:ext cx="4928700" cy="3474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accent5"/>
              </a:buClr>
              <a:buSzPts val="1100"/>
              <a:buFont typeface="Arial"/>
              <a:buNone/>
            </a:pPr>
            <a:r>
              <a:rPr lang="en" sz="1000"/>
              <a:t>CONCLUSION ET PROCHAINES ETAPES</a:t>
            </a:r>
            <a:endParaRPr sz="1000"/>
          </a:p>
        </p:txBody>
      </p:sp>
      <p:sp>
        <p:nvSpPr>
          <p:cNvPr id="2257" name="Google Shape;2257;p166"/>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Comprendre l'IA dans votre vie quotidienne</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1" name="Shape 2261"/>
        <p:cNvGrpSpPr/>
        <p:nvPr/>
      </p:nvGrpSpPr>
      <p:grpSpPr>
        <a:xfrm>
          <a:off x="0" y="0"/>
          <a:ext cx="0" cy="0"/>
          <a:chOff x="0" y="0"/>
          <a:chExt cx="0" cy="0"/>
        </a:xfrm>
      </p:grpSpPr>
      <p:pic>
        <p:nvPicPr>
          <p:cNvPr id="2262" name="Google Shape;2262;p167"/>
          <p:cNvPicPr preferRelativeResize="0"/>
          <p:nvPr/>
        </p:nvPicPr>
        <p:blipFill>
          <a:blip r:embed="rId3">
            <a:alphaModFix/>
          </a:blip>
          <a:stretch>
            <a:fillRect/>
          </a:stretch>
        </p:blipFill>
        <p:spPr>
          <a:xfrm>
            <a:off x="9757649" y="4783150"/>
            <a:ext cx="3282075" cy="774318"/>
          </a:xfrm>
          <a:prstGeom prst="rect">
            <a:avLst/>
          </a:prstGeom>
          <a:noFill/>
          <a:ln>
            <a:noFill/>
          </a:ln>
        </p:spPr>
      </p:pic>
      <p:pic>
        <p:nvPicPr>
          <p:cNvPr id="2263" name="Google Shape;2263;p167" title="Meta_Lockup_MonoWhite_RGB.png"/>
          <p:cNvPicPr preferRelativeResize="0"/>
          <p:nvPr/>
        </p:nvPicPr>
        <p:blipFill rotWithShape="1">
          <a:blip r:embed="rId4">
            <a:alphaModFix/>
          </a:blip>
          <a:srcRect b="70" l="0" r="0" t="80"/>
          <a:stretch/>
        </p:blipFill>
        <p:spPr>
          <a:xfrm>
            <a:off x="4686302" y="4235940"/>
            <a:ext cx="4457702" cy="19167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2" name="Shape 992"/>
        <p:cNvGrpSpPr/>
        <p:nvPr/>
      </p:nvGrpSpPr>
      <p:grpSpPr>
        <a:xfrm>
          <a:off x="0" y="0"/>
          <a:ext cx="0" cy="0"/>
          <a:chOff x="0" y="0"/>
          <a:chExt cx="0" cy="0"/>
        </a:xfrm>
      </p:grpSpPr>
      <p:sp>
        <p:nvSpPr>
          <p:cNvPr id="993" name="Google Shape;993;p114"/>
          <p:cNvSpPr txBox="1"/>
          <p:nvPr>
            <p:ph type="ctrTitle"/>
          </p:nvPr>
        </p:nvSpPr>
        <p:spPr>
          <a:xfrm>
            <a:off x="1527048" y="4207788"/>
            <a:ext cx="11964900" cy="17190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Une brève histoire de l’IA</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7" name="Shape 997"/>
        <p:cNvGrpSpPr/>
        <p:nvPr/>
      </p:nvGrpSpPr>
      <p:grpSpPr>
        <a:xfrm>
          <a:off x="0" y="0"/>
          <a:ext cx="0" cy="0"/>
          <a:chOff x="0" y="0"/>
          <a:chExt cx="0" cy="0"/>
        </a:xfrm>
      </p:grpSpPr>
      <p:sp>
        <p:nvSpPr>
          <p:cNvPr id="998" name="Google Shape;998;p115"/>
          <p:cNvSpPr txBox="1"/>
          <p:nvPr>
            <p:ph type="title"/>
          </p:nvPr>
        </p:nvSpPr>
        <p:spPr>
          <a:xfrm>
            <a:off x="762810" y="1326743"/>
            <a:ext cx="2503200" cy="18927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sz="2700"/>
              <a:t>Années </a:t>
            </a:r>
            <a:endParaRPr sz="2700"/>
          </a:p>
          <a:p>
            <a:pPr indent="0" lvl="0" marL="0" rtl="0" algn="ctr">
              <a:spcBef>
                <a:spcPts val="0"/>
              </a:spcBef>
              <a:spcAft>
                <a:spcPts val="0"/>
              </a:spcAft>
              <a:buNone/>
            </a:pPr>
            <a:r>
              <a:rPr lang="en" sz="2700"/>
              <a:t>1950</a:t>
            </a:r>
            <a:endParaRPr sz="2700"/>
          </a:p>
        </p:txBody>
      </p:sp>
      <p:sp>
        <p:nvSpPr>
          <p:cNvPr id="999" name="Google Shape;999;p115"/>
          <p:cNvSpPr txBox="1"/>
          <p:nvPr>
            <p:ph idx="1" type="body"/>
          </p:nvPr>
        </p:nvSpPr>
        <p:spPr>
          <a:xfrm>
            <a:off x="1161288" y="5597912"/>
            <a:ext cx="2503800" cy="1591200"/>
          </a:xfrm>
          <a:prstGeom prst="rect">
            <a:avLst/>
          </a:prstGeom>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en"/>
              <a:t>Le Début du Rêve</a:t>
            </a:r>
            <a:endParaRPr b="1"/>
          </a:p>
          <a:p>
            <a:pPr indent="0" lvl="0" marL="0" rtl="0" algn="l">
              <a:lnSpc>
                <a:spcPct val="100000"/>
              </a:lnSpc>
              <a:spcBef>
                <a:spcPts val="1000"/>
              </a:spcBef>
              <a:spcAft>
                <a:spcPts val="0"/>
              </a:spcAft>
              <a:buNone/>
            </a:pPr>
            <a:r>
              <a:rPr lang="en" sz="1600"/>
              <a:t>Alan Turing demande : «Les machines peuvent-elles penser?»</a:t>
            </a:r>
            <a:endParaRPr sz="1600"/>
          </a:p>
          <a:p>
            <a:pPr indent="0" lvl="0" marL="0" rtl="0" algn="l">
              <a:lnSpc>
                <a:spcPct val="100000"/>
              </a:lnSpc>
              <a:spcBef>
                <a:spcPts val="1000"/>
              </a:spcBef>
              <a:spcAft>
                <a:spcPts val="1000"/>
              </a:spcAft>
              <a:buNone/>
            </a:pPr>
            <a:r>
              <a:t/>
            </a:r>
            <a:endParaRPr/>
          </a:p>
        </p:txBody>
      </p:sp>
      <p:sp>
        <p:nvSpPr>
          <p:cNvPr id="1000" name="Google Shape;1000;p115"/>
          <p:cNvSpPr txBox="1"/>
          <p:nvPr>
            <p:ph idx="3" type="title"/>
          </p:nvPr>
        </p:nvSpPr>
        <p:spPr>
          <a:xfrm>
            <a:off x="4122891" y="1326743"/>
            <a:ext cx="2503800" cy="18927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sz="2700"/>
              <a:t>Années </a:t>
            </a:r>
            <a:endParaRPr sz="2700"/>
          </a:p>
          <a:p>
            <a:pPr indent="0" lvl="0" marL="0" rtl="0" algn="ctr">
              <a:spcBef>
                <a:spcPts val="0"/>
              </a:spcBef>
              <a:spcAft>
                <a:spcPts val="0"/>
              </a:spcAft>
              <a:buNone/>
            </a:pPr>
            <a:r>
              <a:rPr lang="en" sz="2700"/>
              <a:t>1956 - 1970s</a:t>
            </a:r>
            <a:endParaRPr sz="2700"/>
          </a:p>
        </p:txBody>
      </p:sp>
      <p:sp>
        <p:nvSpPr>
          <p:cNvPr id="1001" name="Google Shape;1001;p115"/>
          <p:cNvSpPr txBox="1"/>
          <p:nvPr>
            <p:ph idx="5" type="title"/>
          </p:nvPr>
        </p:nvSpPr>
        <p:spPr>
          <a:xfrm>
            <a:off x="7467815" y="1326743"/>
            <a:ext cx="2503800" cy="18927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sz="2700"/>
              <a:t>Années </a:t>
            </a:r>
            <a:endParaRPr sz="2700"/>
          </a:p>
          <a:p>
            <a:pPr indent="0" lvl="0" marL="0" rtl="0" algn="ctr">
              <a:spcBef>
                <a:spcPts val="0"/>
              </a:spcBef>
              <a:spcAft>
                <a:spcPts val="0"/>
              </a:spcAft>
              <a:buNone/>
            </a:pPr>
            <a:r>
              <a:rPr lang="en" sz="2700"/>
              <a:t>1980s - 1990s</a:t>
            </a:r>
            <a:endParaRPr sz="2700"/>
          </a:p>
        </p:txBody>
      </p:sp>
      <p:sp>
        <p:nvSpPr>
          <p:cNvPr id="1002" name="Google Shape;1002;p115"/>
          <p:cNvSpPr txBox="1"/>
          <p:nvPr>
            <p:ph idx="7" type="title"/>
          </p:nvPr>
        </p:nvSpPr>
        <p:spPr>
          <a:xfrm>
            <a:off x="10772559" y="1326743"/>
            <a:ext cx="2503800" cy="18927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sz="2700"/>
              <a:t>Années </a:t>
            </a:r>
            <a:endParaRPr sz="2700"/>
          </a:p>
          <a:p>
            <a:pPr indent="0" lvl="0" marL="0" rtl="0" algn="ctr">
              <a:spcBef>
                <a:spcPts val="0"/>
              </a:spcBef>
              <a:spcAft>
                <a:spcPts val="0"/>
              </a:spcAft>
              <a:buNone/>
            </a:pPr>
            <a:r>
              <a:rPr lang="en" sz="2700"/>
              <a:t>2000s - 2010s</a:t>
            </a:r>
            <a:endParaRPr sz="2700"/>
          </a:p>
        </p:txBody>
      </p:sp>
      <p:sp>
        <p:nvSpPr>
          <p:cNvPr id="1003" name="Google Shape;1003;p115"/>
          <p:cNvSpPr txBox="1"/>
          <p:nvPr>
            <p:ph idx="7" type="title"/>
          </p:nvPr>
        </p:nvSpPr>
        <p:spPr>
          <a:xfrm>
            <a:off x="14154233" y="1326743"/>
            <a:ext cx="2503800" cy="18927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sz="2700"/>
              <a:t>Années </a:t>
            </a:r>
            <a:endParaRPr sz="2700"/>
          </a:p>
          <a:p>
            <a:pPr indent="0" lvl="0" marL="0" rtl="0" algn="ctr">
              <a:spcBef>
                <a:spcPts val="0"/>
              </a:spcBef>
              <a:spcAft>
                <a:spcPts val="0"/>
              </a:spcAft>
              <a:buNone/>
            </a:pPr>
            <a:r>
              <a:rPr lang="en" sz="2700"/>
              <a:t>2020s</a:t>
            </a:r>
            <a:endParaRPr sz="2700"/>
          </a:p>
        </p:txBody>
      </p:sp>
      <p:sp>
        <p:nvSpPr>
          <p:cNvPr id="1004" name="Google Shape;1004;p115"/>
          <p:cNvSpPr txBox="1"/>
          <p:nvPr>
            <p:ph idx="1" type="body"/>
          </p:nvPr>
        </p:nvSpPr>
        <p:spPr>
          <a:xfrm>
            <a:off x="4529313" y="5597912"/>
            <a:ext cx="2503800" cy="2663400"/>
          </a:xfrm>
          <a:prstGeom prst="rect">
            <a:avLst/>
          </a:prstGeom>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en"/>
              <a:t>L’IA Voit le Jour</a:t>
            </a:r>
            <a:endParaRPr b="1"/>
          </a:p>
          <a:p>
            <a:pPr indent="0" lvl="0" marL="0" rtl="0" algn="l">
              <a:lnSpc>
                <a:spcPct val="100000"/>
              </a:lnSpc>
              <a:spcBef>
                <a:spcPts val="1000"/>
              </a:spcBef>
              <a:spcAft>
                <a:spcPts val="1000"/>
              </a:spcAft>
              <a:buNone/>
            </a:pPr>
            <a:r>
              <a:rPr lang="en" sz="1600"/>
              <a:t>Les scientifiques inventent le terme «Intelligence Artificielle» et développent des programmes simples capables de jouer à des jeux et de résoudre des problèmes mathématiques.</a:t>
            </a:r>
            <a:endParaRPr/>
          </a:p>
        </p:txBody>
      </p:sp>
      <p:sp>
        <p:nvSpPr>
          <p:cNvPr id="1005" name="Google Shape;1005;p115"/>
          <p:cNvSpPr txBox="1"/>
          <p:nvPr>
            <p:ph idx="1" type="body"/>
          </p:nvPr>
        </p:nvSpPr>
        <p:spPr>
          <a:xfrm>
            <a:off x="7897338" y="5597912"/>
            <a:ext cx="2503800" cy="1996800"/>
          </a:xfrm>
          <a:prstGeom prst="rect">
            <a:avLst/>
          </a:prstGeom>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en"/>
              <a:t>Le Progrès Connaît un Ralentissement</a:t>
            </a:r>
            <a:endParaRPr b="1"/>
          </a:p>
          <a:p>
            <a:pPr indent="0" lvl="0" marL="0" rtl="0" algn="l">
              <a:lnSpc>
                <a:spcPct val="100000"/>
              </a:lnSpc>
              <a:spcBef>
                <a:spcPts val="1000"/>
              </a:spcBef>
              <a:spcAft>
                <a:spcPts val="1000"/>
              </a:spcAft>
              <a:buNone/>
            </a:pPr>
            <a:r>
              <a:rPr lang="en" sz="1600"/>
              <a:t>Apprendre aux machines a été plus difficile que prévu. Il fallait plus de données et de meilleurs ordinateurs.</a:t>
            </a:r>
            <a:endParaRPr sz="1600"/>
          </a:p>
        </p:txBody>
      </p:sp>
      <p:sp>
        <p:nvSpPr>
          <p:cNvPr id="1006" name="Google Shape;1006;p115"/>
          <p:cNvSpPr txBox="1"/>
          <p:nvPr>
            <p:ph idx="1" type="body"/>
          </p:nvPr>
        </p:nvSpPr>
        <p:spPr>
          <a:xfrm>
            <a:off x="11265375" y="5597900"/>
            <a:ext cx="2547300" cy="3037800"/>
          </a:xfrm>
          <a:prstGeom prst="rect">
            <a:avLst/>
          </a:prstGeom>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en"/>
              <a:t>L’IA Fait son Retour</a:t>
            </a:r>
            <a:endParaRPr b="1"/>
          </a:p>
          <a:p>
            <a:pPr indent="0" lvl="0" marL="0" rtl="0" algn="l">
              <a:lnSpc>
                <a:spcPct val="100000"/>
              </a:lnSpc>
              <a:spcBef>
                <a:spcPts val="1000"/>
              </a:spcBef>
              <a:spcAft>
                <a:spcPts val="0"/>
              </a:spcAft>
              <a:buNone/>
            </a:pPr>
            <a:r>
              <a:rPr lang="en" sz="1600"/>
              <a:t>Internet et des processeurs plus rapides ont permis à l’IA d’apprendre à nouveau — elle peut désormais reconnaître des visages, traduire des langues et gagner à des jeux complexes.</a:t>
            </a:r>
            <a:endParaRPr sz="1600"/>
          </a:p>
          <a:p>
            <a:pPr indent="0" lvl="0" marL="0" rtl="0" algn="l">
              <a:lnSpc>
                <a:spcPct val="100000"/>
              </a:lnSpc>
              <a:spcBef>
                <a:spcPts val="1000"/>
              </a:spcBef>
              <a:spcAft>
                <a:spcPts val="1000"/>
              </a:spcAft>
              <a:buNone/>
            </a:pPr>
            <a:r>
              <a:t/>
            </a:r>
            <a:endParaRPr sz="1600"/>
          </a:p>
        </p:txBody>
      </p:sp>
      <p:sp>
        <p:nvSpPr>
          <p:cNvPr id="1007" name="Google Shape;1007;p115"/>
          <p:cNvSpPr txBox="1"/>
          <p:nvPr>
            <p:ph idx="1" type="body"/>
          </p:nvPr>
        </p:nvSpPr>
        <p:spPr>
          <a:xfrm>
            <a:off x="14633388" y="5597912"/>
            <a:ext cx="2503800" cy="3156000"/>
          </a:xfrm>
          <a:prstGeom prst="rect">
            <a:avLst/>
          </a:prstGeom>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en"/>
              <a:t>L’IA est Partout</a:t>
            </a:r>
            <a:endParaRPr b="1"/>
          </a:p>
          <a:p>
            <a:pPr indent="0" lvl="0" marL="0" rtl="0" algn="l">
              <a:lnSpc>
                <a:spcPct val="100000"/>
              </a:lnSpc>
              <a:spcBef>
                <a:spcPts val="1000"/>
              </a:spcBef>
              <a:spcAft>
                <a:spcPts val="1000"/>
              </a:spcAft>
              <a:buNone/>
            </a:pPr>
            <a:r>
              <a:rPr lang="en" sz="1600"/>
              <a:t>Des assistants vocaux aux voitures autonomes, en passant par les modèles d’IA open-source de Meta et les systèmes de recommandation avancés de Facebook et Instagram —  l’IA fait désormais partie de notre quotidien</a:t>
            </a:r>
            <a:endParaRPr sz="1600"/>
          </a:p>
        </p:txBody>
      </p:sp>
      <p:sp>
        <p:nvSpPr>
          <p:cNvPr id="1008" name="Google Shape;1008;p115"/>
          <p:cNvSpPr/>
          <p:nvPr/>
        </p:nvSpPr>
        <p:spPr>
          <a:xfrm>
            <a:off x="1157300" y="3591450"/>
            <a:ext cx="1728300" cy="17283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009" name="Google Shape;1009;p115"/>
          <p:cNvSpPr/>
          <p:nvPr/>
        </p:nvSpPr>
        <p:spPr>
          <a:xfrm>
            <a:off x="4500575" y="3591450"/>
            <a:ext cx="1728300" cy="17283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010" name="Google Shape;1010;p115"/>
          <p:cNvSpPr/>
          <p:nvPr/>
        </p:nvSpPr>
        <p:spPr>
          <a:xfrm>
            <a:off x="7843850" y="3591450"/>
            <a:ext cx="1728300" cy="17283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011" name="Google Shape;1011;p115"/>
          <p:cNvSpPr/>
          <p:nvPr/>
        </p:nvSpPr>
        <p:spPr>
          <a:xfrm>
            <a:off x="11187125" y="3591450"/>
            <a:ext cx="1728300" cy="17283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012" name="Google Shape;1012;p115"/>
          <p:cNvSpPr/>
          <p:nvPr/>
        </p:nvSpPr>
        <p:spPr>
          <a:xfrm>
            <a:off x="14530400" y="3591450"/>
            <a:ext cx="1728300" cy="17283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013" name="Google Shape;1013;p115"/>
          <p:cNvSpPr txBox="1"/>
          <p:nvPr>
            <p:ph idx="2" type="subTitle"/>
          </p:nvPr>
        </p:nvSpPr>
        <p:spPr>
          <a:xfrm>
            <a:off x="429768" y="429768"/>
            <a:ext cx="49287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000"/>
              <a:t>INTERAGIR AVEC L’IA</a:t>
            </a:r>
            <a:endParaRPr sz="1000"/>
          </a:p>
        </p:txBody>
      </p:sp>
      <p:pic>
        <p:nvPicPr>
          <p:cNvPr id="1014" name="Google Shape;1014;p115" title="Asset 6.png"/>
          <p:cNvPicPr preferRelativeResize="0"/>
          <p:nvPr/>
        </p:nvPicPr>
        <p:blipFill>
          <a:blip r:embed="rId3">
            <a:alphaModFix/>
          </a:blip>
          <a:stretch>
            <a:fillRect/>
          </a:stretch>
        </p:blipFill>
        <p:spPr>
          <a:xfrm>
            <a:off x="1638420" y="4127125"/>
            <a:ext cx="766076" cy="656948"/>
          </a:xfrm>
          <a:prstGeom prst="rect">
            <a:avLst/>
          </a:prstGeom>
          <a:noFill/>
          <a:ln>
            <a:noFill/>
          </a:ln>
        </p:spPr>
      </p:pic>
      <p:pic>
        <p:nvPicPr>
          <p:cNvPr id="1015" name="Google Shape;1015;p115" title="Asset 5.png"/>
          <p:cNvPicPr preferRelativeResize="0"/>
          <p:nvPr/>
        </p:nvPicPr>
        <p:blipFill>
          <a:blip r:embed="rId4">
            <a:alphaModFix/>
          </a:blip>
          <a:stretch>
            <a:fillRect/>
          </a:stretch>
        </p:blipFill>
        <p:spPr>
          <a:xfrm>
            <a:off x="5042520" y="4127134"/>
            <a:ext cx="644409" cy="656928"/>
          </a:xfrm>
          <a:prstGeom prst="rect">
            <a:avLst/>
          </a:prstGeom>
          <a:noFill/>
          <a:ln>
            <a:noFill/>
          </a:ln>
        </p:spPr>
      </p:pic>
      <p:pic>
        <p:nvPicPr>
          <p:cNvPr id="1016" name="Google Shape;1016;p115" title="Asset 4.png"/>
          <p:cNvPicPr preferRelativeResize="0"/>
          <p:nvPr/>
        </p:nvPicPr>
        <p:blipFill>
          <a:blip r:embed="rId5">
            <a:alphaModFix/>
          </a:blip>
          <a:stretch>
            <a:fillRect/>
          </a:stretch>
        </p:blipFill>
        <p:spPr>
          <a:xfrm>
            <a:off x="8269316" y="4168882"/>
            <a:ext cx="866620" cy="573433"/>
          </a:xfrm>
          <a:prstGeom prst="rect">
            <a:avLst/>
          </a:prstGeom>
          <a:noFill/>
          <a:ln>
            <a:noFill/>
          </a:ln>
        </p:spPr>
      </p:pic>
      <p:pic>
        <p:nvPicPr>
          <p:cNvPr id="1017" name="Google Shape;1017;p115" title="Asset 2.png"/>
          <p:cNvPicPr preferRelativeResize="0"/>
          <p:nvPr/>
        </p:nvPicPr>
        <p:blipFill>
          <a:blip r:embed="rId6">
            <a:alphaModFix/>
          </a:blip>
          <a:stretch>
            <a:fillRect/>
          </a:stretch>
        </p:blipFill>
        <p:spPr>
          <a:xfrm>
            <a:off x="11729063" y="4133381"/>
            <a:ext cx="644436" cy="644436"/>
          </a:xfrm>
          <a:prstGeom prst="rect">
            <a:avLst/>
          </a:prstGeom>
          <a:noFill/>
          <a:ln>
            <a:noFill/>
          </a:ln>
        </p:spPr>
      </p:pic>
      <p:pic>
        <p:nvPicPr>
          <p:cNvPr id="1018" name="Google Shape;1018;p115" title="Asset 3.png"/>
          <p:cNvPicPr preferRelativeResize="0"/>
          <p:nvPr/>
        </p:nvPicPr>
        <p:blipFill>
          <a:blip r:embed="rId7">
            <a:alphaModFix/>
          </a:blip>
          <a:stretch>
            <a:fillRect/>
          </a:stretch>
        </p:blipFill>
        <p:spPr>
          <a:xfrm>
            <a:off x="15072333" y="4144493"/>
            <a:ext cx="644435" cy="622212"/>
          </a:xfrm>
          <a:prstGeom prst="rect">
            <a:avLst/>
          </a:prstGeom>
          <a:noFill/>
          <a:ln>
            <a:noFill/>
          </a:ln>
        </p:spPr>
      </p:pic>
      <p:cxnSp>
        <p:nvCxnSpPr>
          <p:cNvPr id="1019" name="Google Shape;1019;p115"/>
          <p:cNvCxnSpPr/>
          <p:nvPr/>
        </p:nvCxnSpPr>
        <p:spPr>
          <a:xfrm>
            <a:off x="3192375" y="4424000"/>
            <a:ext cx="1001400" cy="0"/>
          </a:xfrm>
          <a:prstGeom prst="straightConnector1">
            <a:avLst/>
          </a:prstGeom>
          <a:noFill/>
          <a:ln cap="flat" cmpd="sng" w="19050">
            <a:solidFill>
              <a:schemeClr val="dk1"/>
            </a:solidFill>
            <a:prstDash val="solid"/>
            <a:round/>
            <a:headEnd len="med" w="med" type="oval"/>
            <a:tailEnd len="med" w="med" type="triangle"/>
          </a:ln>
        </p:spPr>
      </p:cxnSp>
      <p:cxnSp>
        <p:nvCxnSpPr>
          <p:cNvPr id="1020" name="Google Shape;1020;p115"/>
          <p:cNvCxnSpPr/>
          <p:nvPr/>
        </p:nvCxnSpPr>
        <p:spPr>
          <a:xfrm>
            <a:off x="6535650" y="4424000"/>
            <a:ext cx="1001400" cy="0"/>
          </a:xfrm>
          <a:prstGeom prst="straightConnector1">
            <a:avLst/>
          </a:prstGeom>
          <a:noFill/>
          <a:ln cap="flat" cmpd="sng" w="19050">
            <a:solidFill>
              <a:schemeClr val="dk1"/>
            </a:solidFill>
            <a:prstDash val="solid"/>
            <a:round/>
            <a:headEnd len="med" w="med" type="oval"/>
            <a:tailEnd len="med" w="med" type="triangle"/>
          </a:ln>
        </p:spPr>
      </p:cxnSp>
      <p:cxnSp>
        <p:nvCxnSpPr>
          <p:cNvPr id="1021" name="Google Shape;1021;p115"/>
          <p:cNvCxnSpPr/>
          <p:nvPr/>
        </p:nvCxnSpPr>
        <p:spPr>
          <a:xfrm>
            <a:off x="9878938" y="4424000"/>
            <a:ext cx="1001400" cy="0"/>
          </a:xfrm>
          <a:prstGeom prst="straightConnector1">
            <a:avLst/>
          </a:prstGeom>
          <a:noFill/>
          <a:ln cap="flat" cmpd="sng" w="19050">
            <a:solidFill>
              <a:schemeClr val="dk1"/>
            </a:solidFill>
            <a:prstDash val="solid"/>
            <a:round/>
            <a:headEnd len="med" w="med" type="oval"/>
            <a:tailEnd len="med" w="med" type="triangle"/>
          </a:ln>
        </p:spPr>
      </p:cxnSp>
      <p:cxnSp>
        <p:nvCxnSpPr>
          <p:cNvPr id="1022" name="Google Shape;1022;p115"/>
          <p:cNvCxnSpPr/>
          <p:nvPr/>
        </p:nvCxnSpPr>
        <p:spPr>
          <a:xfrm>
            <a:off x="13222200" y="4424000"/>
            <a:ext cx="1001400" cy="0"/>
          </a:xfrm>
          <a:prstGeom prst="straightConnector1">
            <a:avLst/>
          </a:prstGeom>
          <a:noFill/>
          <a:ln cap="flat" cmpd="sng" w="19050">
            <a:solidFill>
              <a:schemeClr val="dk1"/>
            </a:solidFill>
            <a:prstDash val="solid"/>
            <a:round/>
            <a:headEnd len="med" w="med" type="oval"/>
            <a:tailEnd len="med" w="med" type="triangle"/>
          </a:ln>
        </p:spPr>
      </p:cxnSp>
      <p:sp>
        <p:nvSpPr>
          <p:cNvPr id="1023" name="Google Shape;1023;p115"/>
          <p:cNvSpPr txBox="1"/>
          <p:nvPr>
            <p:ph idx="9"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Comprendre l'IA dans votre vie quotidienne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7" name="Shape 1027"/>
        <p:cNvGrpSpPr/>
        <p:nvPr/>
      </p:nvGrpSpPr>
      <p:grpSpPr>
        <a:xfrm>
          <a:off x="0" y="0"/>
          <a:ext cx="0" cy="0"/>
          <a:chOff x="0" y="0"/>
          <a:chExt cx="0" cy="0"/>
        </a:xfrm>
      </p:grpSpPr>
      <p:sp>
        <p:nvSpPr>
          <p:cNvPr id="1028" name="Google Shape;1028;p116"/>
          <p:cNvSpPr txBox="1"/>
          <p:nvPr>
            <p:ph type="ctrTitle"/>
          </p:nvPr>
        </p:nvSpPr>
        <p:spPr>
          <a:xfrm>
            <a:off x="1527048" y="4207788"/>
            <a:ext cx="11964900" cy="17190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Qu'est-ce que l'IA </a:t>
            </a:r>
            <a:endParaRPr/>
          </a:p>
          <a:p>
            <a:pPr indent="0" lvl="0" marL="0" rtl="0" algn="l">
              <a:spcBef>
                <a:spcPts val="0"/>
              </a:spcBef>
              <a:spcAft>
                <a:spcPts val="0"/>
              </a:spcAft>
              <a:buNone/>
            </a:pPr>
            <a:r>
              <a:rPr lang="en"/>
              <a:t>et comment fonctionne-t-elle?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2" name="Shape 1032"/>
        <p:cNvGrpSpPr/>
        <p:nvPr/>
      </p:nvGrpSpPr>
      <p:grpSpPr>
        <a:xfrm>
          <a:off x="0" y="0"/>
          <a:ext cx="0" cy="0"/>
          <a:chOff x="0" y="0"/>
          <a:chExt cx="0" cy="0"/>
        </a:xfrm>
      </p:grpSpPr>
      <p:pic>
        <p:nvPicPr>
          <p:cNvPr id="1033" name="Google Shape;1033;p117" title="shutterstock_2308195905.jpg"/>
          <p:cNvPicPr preferRelativeResize="0"/>
          <p:nvPr/>
        </p:nvPicPr>
        <p:blipFill rotWithShape="1">
          <a:blip r:embed="rId3">
            <a:alphaModFix/>
          </a:blip>
          <a:srcRect b="0" l="34463" r="6372" t="0"/>
          <a:stretch/>
        </p:blipFill>
        <p:spPr>
          <a:xfrm>
            <a:off x="9156230" y="450"/>
            <a:ext cx="9131699" cy="10286998"/>
          </a:xfrm>
          <a:prstGeom prst="rect">
            <a:avLst/>
          </a:prstGeom>
          <a:noFill/>
          <a:ln>
            <a:noFill/>
          </a:ln>
        </p:spPr>
      </p:pic>
      <p:sp>
        <p:nvSpPr>
          <p:cNvPr id="1034" name="Google Shape;1034;p117"/>
          <p:cNvSpPr txBox="1"/>
          <p:nvPr>
            <p:ph type="title"/>
          </p:nvPr>
        </p:nvSpPr>
        <p:spPr>
          <a:xfrm>
            <a:off x="777240" y="2532888"/>
            <a:ext cx="7745100" cy="1710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L’IA est une technologie qui permet aux ordinateurs et aux machines d’accomplir des tâches qui nécessitent normalement la pensée humaine.</a:t>
            </a:r>
            <a:endParaRPr sz="3600"/>
          </a:p>
        </p:txBody>
      </p:sp>
      <p:sp>
        <p:nvSpPr>
          <p:cNvPr id="1035" name="Google Shape;1035;p117"/>
          <p:cNvSpPr txBox="1"/>
          <p:nvPr>
            <p:ph idx="1" type="body"/>
          </p:nvPr>
        </p:nvSpPr>
        <p:spPr>
          <a:xfrm>
            <a:off x="777240" y="4864608"/>
            <a:ext cx="7745100" cy="277200"/>
          </a:xfrm>
          <a:prstGeom prst="rect">
            <a:avLst/>
          </a:prstGeom>
        </p:spPr>
        <p:txBody>
          <a:bodyPr anchorCtr="0" anchor="t" bIns="0" lIns="0" spcFirstLastPara="1" rIns="0" wrap="square" tIns="0">
            <a:spAutoFit/>
          </a:bodyPr>
          <a:lstStyle/>
          <a:p>
            <a:pPr indent="0" lvl="0" marL="0" rtl="0" algn="l">
              <a:spcBef>
                <a:spcPts val="0"/>
              </a:spcBef>
              <a:spcAft>
                <a:spcPts val="1000"/>
              </a:spcAft>
              <a:buNone/>
            </a:pPr>
            <a:r>
              <a:rPr lang="en"/>
              <a:t>Il s’agit de:</a:t>
            </a:r>
            <a:endParaRPr/>
          </a:p>
        </p:txBody>
      </p:sp>
      <p:sp>
        <p:nvSpPr>
          <p:cNvPr id="1036" name="Google Shape;1036;p117"/>
          <p:cNvSpPr/>
          <p:nvPr/>
        </p:nvSpPr>
        <p:spPr>
          <a:xfrm>
            <a:off x="790575" y="5319725"/>
            <a:ext cx="3516600" cy="3274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037" name="Google Shape;1037;p117"/>
          <p:cNvSpPr/>
          <p:nvPr/>
        </p:nvSpPr>
        <p:spPr>
          <a:xfrm>
            <a:off x="4500575" y="5319725"/>
            <a:ext cx="3516600" cy="3274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038" name="Google Shape;1038;p117"/>
          <p:cNvSpPr/>
          <p:nvPr/>
        </p:nvSpPr>
        <p:spPr>
          <a:xfrm>
            <a:off x="790575" y="5319725"/>
            <a:ext cx="39300" cy="3274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039" name="Google Shape;1039;p117"/>
          <p:cNvSpPr txBox="1"/>
          <p:nvPr>
            <p:ph idx="1" type="body"/>
          </p:nvPr>
        </p:nvSpPr>
        <p:spPr>
          <a:xfrm>
            <a:off x="1157300" y="5624054"/>
            <a:ext cx="2913900" cy="2008800"/>
          </a:xfrm>
          <a:prstGeom prst="rect">
            <a:avLst/>
          </a:prstGeom>
        </p:spPr>
        <p:txBody>
          <a:bodyPr anchorCtr="0" anchor="t" bIns="0" lIns="0" spcFirstLastPara="1" rIns="0" wrap="square" tIns="0">
            <a:spAutoFit/>
          </a:bodyPr>
          <a:lstStyle/>
          <a:p>
            <a:pPr indent="0" lvl="0" marL="0" rtl="0" algn="l">
              <a:spcBef>
                <a:spcPts val="0"/>
              </a:spcBef>
              <a:spcAft>
                <a:spcPts val="1000"/>
              </a:spcAft>
              <a:buNone/>
            </a:pPr>
            <a:r>
              <a:rPr lang="en"/>
              <a:t>Des systèmes informatiques ou des machines conçus pour réaliser des tâches qui requièrent généralement l’intelligence humaine.</a:t>
            </a:r>
            <a:endParaRPr/>
          </a:p>
        </p:txBody>
      </p:sp>
      <p:sp>
        <p:nvSpPr>
          <p:cNvPr id="1040" name="Google Shape;1040;p117"/>
          <p:cNvSpPr txBox="1"/>
          <p:nvPr>
            <p:ph idx="1" type="body"/>
          </p:nvPr>
        </p:nvSpPr>
        <p:spPr>
          <a:xfrm>
            <a:off x="4874454" y="5624054"/>
            <a:ext cx="2967000" cy="2701500"/>
          </a:xfrm>
          <a:prstGeom prst="rect">
            <a:avLst/>
          </a:prstGeom>
        </p:spPr>
        <p:txBody>
          <a:bodyPr anchorCtr="0" anchor="t" bIns="0" lIns="0" spcFirstLastPara="1" rIns="0" wrap="square" tIns="0">
            <a:spAutoFit/>
          </a:bodyPr>
          <a:lstStyle/>
          <a:p>
            <a:pPr indent="0" lvl="0" marL="0" rtl="0" algn="l">
              <a:spcBef>
                <a:spcPts val="0"/>
              </a:spcBef>
              <a:spcAft>
                <a:spcPts val="1000"/>
              </a:spcAft>
              <a:buNone/>
            </a:pPr>
            <a:r>
              <a:rPr lang="en"/>
              <a:t>Ces tâches incluent l’apprentissage, le raisonnement, la résolution de problèmes, la perception, la compréhension du langage, et parfois même la créativité.</a:t>
            </a:r>
            <a:endParaRPr/>
          </a:p>
        </p:txBody>
      </p:sp>
      <p:sp>
        <p:nvSpPr>
          <p:cNvPr id="1041" name="Google Shape;1041;p117"/>
          <p:cNvSpPr/>
          <p:nvPr/>
        </p:nvSpPr>
        <p:spPr>
          <a:xfrm>
            <a:off x="4500579" y="5319725"/>
            <a:ext cx="39300" cy="3274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042" name="Google Shape;1042;p117"/>
          <p:cNvSpPr txBox="1"/>
          <p:nvPr>
            <p:ph idx="2" type="subTitle"/>
          </p:nvPr>
        </p:nvSpPr>
        <p:spPr>
          <a:xfrm>
            <a:off x="429768" y="429768"/>
            <a:ext cx="4928700" cy="3474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accent5"/>
              </a:buClr>
              <a:buSzPts val="1100"/>
              <a:buFont typeface="Arial"/>
              <a:buNone/>
            </a:pPr>
            <a:r>
              <a:rPr lang="en" sz="1000"/>
              <a:t>INTERAGIR AVEC L’IA</a:t>
            </a:r>
            <a:endParaRPr sz="1000"/>
          </a:p>
        </p:txBody>
      </p:sp>
      <p:sp>
        <p:nvSpPr>
          <p:cNvPr id="1043" name="Google Shape;1043;p117"/>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accent4"/>
                </a:solidFill>
                <a:latin typeface="Montserrat SemiBold"/>
                <a:ea typeface="Montserrat SemiBold"/>
                <a:cs typeface="Montserrat SemiBold"/>
                <a:sym typeface="Montserrat SemiBold"/>
              </a:rPr>
              <a:t>‹#›</a:t>
            </a:fld>
            <a:endParaRPr b="1" i="0" sz="900" u="none" cap="none" strike="noStrike">
              <a:solidFill>
                <a:schemeClr val="accent4"/>
              </a:solidFill>
              <a:latin typeface="Montserrat SemiBold"/>
              <a:ea typeface="Montserrat SemiBold"/>
              <a:cs typeface="Montserrat SemiBold"/>
              <a:sym typeface="Montserrat SemiBold"/>
            </a:endParaRPr>
          </a:p>
        </p:txBody>
      </p:sp>
      <p:sp>
        <p:nvSpPr>
          <p:cNvPr id="1044" name="Google Shape;1044;p117"/>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Comprendre l'IA dans votre vie quotidienne</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eta_v4">
  <a:themeElements>
    <a:clrScheme name="Simple Light">
      <a:dk1>
        <a:srgbClr val="1C2B33"/>
      </a:dk1>
      <a:lt1>
        <a:srgbClr val="283943"/>
      </a:lt1>
      <a:dk2>
        <a:srgbClr val="344854"/>
      </a:dk2>
      <a:lt2>
        <a:srgbClr val="67788A"/>
      </a:lt2>
      <a:accent1>
        <a:srgbClr val="A7B3BF"/>
      </a:accent1>
      <a:accent2>
        <a:srgbClr val="CBD2D9"/>
      </a:accent2>
      <a:accent3>
        <a:srgbClr val="F1F4F7"/>
      </a:accent3>
      <a:accent4>
        <a:srgbClr val="FFFFFF"/>
      </a:accent4>
      <a:accent5>
        <a:srgbClr val="000000"/>
      </a:accent5>
      <a:accent6>
        <a:srgbClr val="0064E0"/>
      </a:accent6>
      <a:hlink>
        <a:srgbClr val="0082F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