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60.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815" r:id="rId4"/>
    <p:sldMasterId id="214748381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y="10287000" cx="18288000"/>
  <p:notesSz cx="6858000" cy="9144000"/>
  <p:embeddedFontLst>
    <p:embeddedFont>
      <p:font typeface="Optimistic Display Medium"/>
      <p:regular r:id="rId49"/>
      <p:bold r:id="rId50"/>
    </p:embeddedFont>
    <p:embeddedFont>
      <p:font typeface="Montserrat Medium"/>
      <p:regular r:id="rId51"/>
      <p:bold r:id="rId52"/>
      <p:italic r:id="rId53"/>
      <p:boldItalic r:id="rId54"/>
    </p:embeddedFont>
    <p:embeddedFont>
      <p:font typeface="Optimistic Text"/>
      <p:regular r:id="rId55"/>
      <p:bold r:id="rId56"/>
    </p:embeddedFont>
    <p:embeddedFont>
      <p:font typeface="Optimistic Display"/>
      <p:bold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152">
          <p15:clr>
            <a:srgbClr val="9AA0A6"/>
          </p15:clr>
        </p15:guide>
        <p15:guide id="2" orient="horz" pos="5256">
          <p15:clr>
            <a:srgbClr val="9AA0A6"/>
          </p15:clr>
        </p15:guide>
        <p15:guide id="3" orient="horz" pos="2275">
          <p15:clr>
            <a:srgbClr val="9AA0A6"/>
          </p15:clr>
        </p15:guide>
        <p15:guide id="4" orient="horz" pos="3523">
          <p15:clr>
            <a:srgbClr val="9AA0A6"/>
          </p15:clr>
        </p15:guide>
        <p15:guide id="5" pos="9162">
          <p15:clr>
            <a:srgbClr val="9AA0A6"/>
          </p15:clr>
        </p15:guide>
        <p15:guide id="6" pos="10889">
          <p15:clr>
            <a:srgbClr val="9AA0A6"/>
          </p15:clr>
        </p15:guide>
        <p15:guide id="7" pos="11079">
          <p15:clr>
            <a:srgbClr val="9AA0A6"/>
          </p15:clr>
        </p15:guide>
        <p15:guide id="8" orient="horz" pos="2528">
          <p15:clr>
            <a:srgbClr val="9AA0A6"/>
          </p15:clr>
        </p15:guide>
        <p15:guide id="9" pos="878">
          <p15:clr>
            <a:srgbClr val="9AA0A6"/>
          </p15:clr>
        </p15:guide>
        <p15:guide id="10" orient="horz" pos="3280">
          <p15:clr>
            <a:srgbClr val="9AA0A6"/>
          </p15:clr>
        </p15:guide>
        <p15:guide id="11" orient="horz" pos="4324">
          <p15:clr>
            <a:srgbClr val="9AA0A6"/>
          </p15:clr>
        </p15:guide>
        <p15:guide id="12" pos="4427">
          <p15:clr>
            <a:srgbClr val="9AA0A6"/>
          </p15:clr>
        </p15:guide>
        <p15:guide id="13" pos="441">
          <p15:clr>
            <a:srgbClr val="9AA0A6"/>
          </p15:clr>
        </p15:guide>
        <p15:guide id="14" pos="2312">
          <p15:clr>
            <a:srgbClr val="9AA0A6"/>
          </p15:clr>
        </p15:guide>
        <p15:guide id="15" pos="7537">
          <p15:clr>
            <a:srgbClr val="9AA0A6"/>
          </p15:clr>
        </p15:guide>
        <p15:guide id="16" pos="529">
          <p15:clr>
            <a:srgbClr val="747775"/>
          </p15:clr>
        </p15:guide>
        <p15:guide id="17" orient="horz" pos="6014">
          <p15:clr>
            <a:srgbClr val="747775"/>
          </p15:clr>
        </p15:guide>
        <p15:guide id="18" orient="horz" pos="5784">
          <p15:clr>
            <a:srgbClr val="747775"/>
          </p15:clr>
        </p15:guide>
        <p15:guide id="19" orient="horz" pos="1512">
          <p15:clr>
            <a:srgbClr val="747775"/>
          </p15:clr>
        </p15:guide>
        <p15:guide id="20" orient="horz" pos="4947">
          <p15:clr>
            <a:srgbClr val="747775"/>
          </p15:clr>
        </p15:guide>
        <p15:guide id="21" orient="horz" pos="6162">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152" orient="horz"/>
        <p:guide pos="5256" orient="horz"/>
        <p:guide pos="2275" orient="horz"/>
        <p:guide pos="3523" orient="horz"/>
        <p:guide pos="9162"/>
        <p:guide pos="10889"/>
        <p:guide pos="11079"/>
        <p:guide pos="2528" orient="horz"/>
        <p:guide pos="878"/>
        <p:guide pos="3280" orient="horz"/>
        <p:guide pos="4324" orient="horz"/>
        <p:guide pos="4427"/>
        <p:guide pos="441"/>
        <p:guide pos="2312"/>
        <p:guide pos="7537"/>
        <p:guide pos="529"/>
        <p:guide pos="6014" orient="horz"/>
        <p:guide pos="5784" orient="horz"/>
        <p:guide pos="1512" orient="horz"/>
        <p:guide pos="4947" orient="horz"/>
        <p:guide pos="6162"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font" Target="fonts/OptimisticDisplayMedium-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Medium-regular.fntdata"/><Relationship Id="rId50" Type="http://schemas.openxmlformats.org/officeDocument/2006/relationships/font" Target="fonts/OptimisticDisplayMedium-bold.fntdata"/><Relationship Id="rId53" Type="http://schemas.openxmlformats.org/officeDocument/2006/relationships/font" Target="fonts/MontserratMedium-italic.fntdata"/><Relationship Id="rId52" Type="http://schemas.openxmlformats.org/officeDocument/2006/relationships/font" Target="fonts/MontserratMedium-bold.fntdata"/><Relationship Id="rId11" Type="http://schemas.openxmlformats.org/officeDocument/2006/relationships/slide" Target="slides/slide5.xml"/><Relationship Id="rId55" Type="http://schemas.openxmlformats.org/officeDocument/2006/relationships/font" Target="fonts/OptimisticText-regular.fntdata"/><Relationship Id="rId10" Type="http://schemas.openxmlformats.org/officeDocument/2006/relationships/slide" Target="slides/slide4.xml"/><Relationship Id="rId54" Type="http://schemas.openxmlformats.org/officeDocument/2006/relationships/font" Target="fonts/MontserratMedium-boldItalic.fntdata"/><Relationship Id="rId13" Type="http://schemas.openxmlformats.org/officeDocument/2006/relationships/slide" Target="slides/slide7.xml"/><Relationship Id="rId57" Type="http://schemas.openxmlformats.org/officeDocument/2006/relationships/font" Target="fonts/OptimisticDisplay-bold.fntdata"/><Relationship Id="rId12" Type="http://schemas.openxmlformats.org/officeDocument/2006/relationships/slide" Target="slides/slide6.xml"/><Relationship Id="rId56" Type="http://schemas.openxmlformats.org/officeDocument/2006/relationships/font" Target="fonts/OptimisticText-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0" name="Shape 1450"/>
        <p:cNvGrpSpPr/>
        <p:nvPr/>
      </p:nvGrpSpPr>
      <p:grpSpPr>
        <a:xfrm>
          <a:off x="0" y="0"/>
          <a:ext cx="0" cy="0"/>
          <a:chOff x="0" y="0"/>
          <a:chExt cx="0" cy="0"/>
        </a:xfrm>
      </p:grpSpPr>
      <p:sp>
        <p:nvSpPr>
          <p:cNvPr id="1451" name="Google Shape;14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2" name="Google Shape;14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9" name="Shape 1599"/>
        <p:cNvGrpSpPr/>
        <p:nvPr/>
      </p:nvGrpSpPr>
      <p:grpSpPr>
        <a:xfrm>
          <a:off x="0" y="0"/>
          <a:ext cx="0" cy="0"/>
          <a:chOff x="0" y="0"/>
          <a:chExt cx="0" cy="0"/>
        </a:xfrm>
      </p:grpSpPr>
      <p:sp>
        <p:nvSpPr>
          <p:cNvPr id="1600" name="Google Shape;1600;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1" name="Google Shape;160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8" name="Shape 1738"/>
        <p:cNvGrpSpPr/>
        <p:nvPr/>
      </p:nvGrpSpPr>
      <p:grpSpPr>
        <a:xfrm>
          <a:off x="0" y="0"/>
          <a:ext cx="0" cy="0"/>
          <a:chOff x="0" y="0"/>
          <a:chExt cx="0" cy="0"/>
        </a:xfrm>
      </p:grpSpPr>
      <p:sp>
        <p:nvSpPr>
          <p:cNvPr id="1739" name="Google Shape;173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0" name="Google Shape;174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8" name="Shape 1758"/>
        <p:cNvGrpSpPr/>
        <p:nvPr/>
      </p:nvGrpSpPr>
      <p:grpSpPr>
        <a:xfrm>
          <a:off x="0" y="0"/>
          <a:ext cx="0" cy="0"/>
          <a:chOff x="0" y="0"/>
          <a:chExt cx="0" cy="0"/>
        </a:xfrm>
      </p:grpSpPr>
      <p:sp>
        <p:nvSpPr>
          <p:cNvPr id="1759" name="Google Shape;1759;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0" name="Google Shape;176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7" name="Shape 1777"/>
        <p:cNvGrpSpPr/>
        <p:nvPr/>
      </p:nvGrpSpPr>
      <p:grpSpPr>
        <a:xfrm>
          <a:off x="0" y="0"/>
          <a:ext cx="0" cy="0"/>
          <a:chOff x="0" y="0"/>
          <a:chExt cx="0" cy="0"/>
        </a:xfrm>
      </p:grpSpPr>
      <p:sp>
        <p:nvSpPr>
          <p:cNvPr id="1778" name="Google Shape;1778;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9" name="Google Shape;177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6" name="Shape 1796"/>
        <p:cNvGrpSpPr/>
        <p:nvPr/>
      </p:nvGrpSpPr>
      <p:grpSpPr>
        <a:xfrm>
          <a:off x="0" y="0"/>
          <a:ext cx="0" cy="0"/>
          <a:chOff x="0" y="0"/>
          <a:chExt cx="0" cy="0"/>
        </a:xfrm>
      </p:grpSpPr>
      <p:sp>
        <p:nvSpPr>
          <p:cNvPr id="1797" name="Google Shape;179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8" name="Google Shape;179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9" name="Shape 1809"/>
        <p:cNvGrpSpPr/>
        <p:nvPr/>
      </p:nvGrpSpPr>
      <p:grpSpPr>
        <a:xfrm>
          <a:off x="0" y="0"/>
          <a:ext cx="0" cy="0"/>
          <a:chOff x="0" y="0"/>
          <a:chExt cx="0" cy="0"/>
        </a:xfrm>
      </p:grpSpPr>
      <p:sp>
        <p:nvSpPr>
          <p:cNvPr id="1810" name="Google Shape;1810;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1" name="Google Shape;181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2" name="Shape 1822"/>
        <p:cNvGrpSpPr/>
        <p:nvPr/>
      </p:nvGrpSpPr>
      <p:grpSpPr>
        <a:xfrm>
          <a:off x="0" y="0"/>
          <a:ext cx="0" cy="0"/>
          <a:chOff x="0" y="0"/>
          <a:chExt cx="0" cy="0"/>
        </a:xfrm>
      </p:grpSpPr>
      <p:sp>
        <p:nvSpPr>
          <p:cNvPr id="1823" name="Google Shape;1823;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4" name="Google Shape;182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1" name="Shape 1841"/>
        <p:cNvGrpSpPr/>
        <p:nvPr/>
      </p:nvGrpSpPr>
      <p:grpSpPr>
        <a:xfrm>
          <a:off x="0" y="0"/>
          <a:ext cx="0" cy="0"/>
          <a:chOff x="0" y="0"/>
          <a:chExt cx="0" cy="0"/>
        </a:xfrm>
      </p:grpSpPr>
      <p:sp>
        <p:nvSpPr>
          <p:cNvPr id="1842" name="Google Shape;1842;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3" name="Google Shape;184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9" name="Shape 1859"/>
        <p:cNvGrpSpPr/>
        <p:nvPr/>
      </p:nvGrpSpPr>
      <p:grpSpPr>
        <a:xfrm>
          <a:off x="0" y="0"/>
          <a:ext cx="0" cy="0"/>
          <a:chOff x="0" y="0"/>
          <a:chExt cx="0" cy="0"/>
        </a:xfrm>
      </p:grpSpPr>
      <p:sp>
        <p:nvSpPr>
          <p:cNvPr id="1860" name="Google Shape;1860;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1" name="Google Shape;186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6" name="Shape 1876"/>
        <p:cNvGrpSpPr/>
        <p:nvPr/>
      </p:nvGrpSpPr>
      <p:grpSpPr>
        <a:xfrm>
          <a:off x="0" y="0"/>
          <a:ext cx="0" cy="0"/>
          <a:chOff x="0" y="0"/>
          <a:chExt cx="0" cy="0"/>
        </a:xfrm>
      </p:grpSpPr>
      <p:sp>
        <p:nvSpPr>
          <p:cNvPr id="1877" name="Google Shape;187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8" name="Google Shape;187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0" name="Shape 1460"/>
        <p:cNvGrpSpPr/>
        <p:nvPr/>
      </p:nvGrpSpPr>
      <p:grpSpPr>
        <a:xfrm>
          <a:off x="0" y="0"/>
          <a:ext cx="0" cy="0"/>
          <a:chOff x="0" y="0"/>
          <a:chExt cx="0" cy="0"/>
        </a:xfrm>
      </p:grpSpPr>
      <p:sp>
        <p:nvSpPr>
          <p:cNvPr id="1461" name="Google Shape;1461;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2" name="Google Shape;146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1" name="Shape 1901"/>
        <p:cNvGrpSpPr/>
        <p:nvPr/>
      </p:nvGrpSpPr>
      <p:grpSpPr>
        <a:xfrm>
          <a:off x="0" y="0"/>
          <a:ext cx="0" cy="0"/>
          <a:chOff x="0" y="0"/>
          <a:chExt cx="0" cy="0"/>
        </a:xfrm>
      </p:grpSpPr>
      <p:sp>
        <p:nvSpPr>
          <p:cNvPr id="1902" name="Google Shape;1902;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3" name="Google Shape;190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8" name="Shape 1908"/>
        <p:cNvGrpSpPr/>
        <p:nvPr/>
      </p:nvGrpSpPr>
      <p:grpSpPr>
        <a:xfrm>
          <a:off x="0" y="0"/>
          <a:ext cx="0" cy="0"/>
          <a:chOff x="0" y="0"/>
          <a:chExt cx="0" cy="0"/>
        </a:xfrm>
      </p:grpSpPr>
      <p:sp>
        <p:nvSpPr>
          <p:cNvPr id="1909" name="Google Shape;1909;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0" name="Google Shape;191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8" name="Shape 1938"/>
        <p:cNvGrpSpPr/>
        <p:nvPr/>
      </p:nvGrpSpPr>
      <p:grpSpPr>
        <a:xfrm>
          <a:off x="0" y="0"/>
          <a:ext cx="0" cy="0"/>
          <a:chOff x="0" y="0"/>
          <a:chExt cx="0" cy="0"/>
        </a:xfrm>
      </p:grpSpPr>
      <p:sp>
        <p:nvSpPr>
          <p:cNvPr id="1939" name="Google Shape;1939;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0" name="Google Shape;194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0" name="Shape 1950"/>
        <p:cNvGrpSpPr/>
        <p:nvPr/>
      </p:nvGrpSpPr>
      <p:grpSpPr>
        <a:xfrm>
          <a:off x="0" y="0"/>
          <a:ext cx="0" cy="0"/>
          <a:chOff x="0" y="0"/>
          <a:chExt cx="0" cy="0"/>
        </a:xfrm>
      </p:grpSpPr>
      <p:sp>
        <p:nvSpPr>
          <p:cNvPr id="1951" name="Google Shape;195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2" name="Google Shape;195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3" name="Shape 1963"/>
        <p:cNvGrpSpPr/>
        <p:nvPr/>
      </p:nvGrpSpPr>
      <p:grpSpPr>
        <a:xfrm>
          <a:off x="0" y="0"/>
          <a:ext cx="0" cy="0"/>
          <a:chOff x="0" y="0"/>
          <a:chExt cx="0" cy="0"/>
        </a:xfrm>
      </p:grpSpPr>
      <p:sp>
        <p:nvSpPr>
          <p:cNvPr id="1964" name="Google Shape;1964;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5" name="Google Shape;196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9" name="Shape 1979"/>
        <p:cNvGrpSpPr/>
        <p:nvPr/>
      </p:nvGrpSpPr>
      <p:grpSpPr>
        <a:xfrm>
          <a:off x="0" y="0"/>
          <a:ext cx="0" cy="0"/>
          <a:chOff x="0" y="0"/>
          <a:chExt cx="0" cy="0"/>
        </a:xfrm>
      </p:grpSpPr>
      <p:sp>
        <p:nvSpPr>
          <p:cNvPr id="1980" name="Google Shape;1980;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1" name="Google Shape;1981;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2" name="Shape 1992"/>
        <p:cNvGrpSpPr/>
        <p:nvPr/>
      </p:nvGrpSpPr>
      <p:grpSpPr>
        <a:xfrm>
          <a:off x="0" y="0"/>
          <a:ext cx="0" cy="0"/>
          <a:chOff x="0" y="0"/>
          <a:chExt cx="0" cy="0"/>
        </a:xfrm>
      </p:grpSpPr>
      <p:sp>
        <p:nvSpPr>
          <p:cNvPr id="1993" name="Google Shape;1993;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4" name="Google Shape;1994;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0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6" name="Shape 2006"/>
        <p:cNvGrpSpPr/>
        <p:nvPr/>
      </p:nvGrpSpPr>
      <p:grpSpPr>
        <a:xfrm>
          <a:off x="0" y="0"/>
          <a:ext cx="0" cy="0"/>
          <a:chOff x="0" y="0"/>
          <a:chExt cx="0" cy="0"/>
        </a:xfrm>
      </p:grpSpPr>
      <p:sp>
        <p:nvSpPr>
          <p:cNvPr id="2007" name="Google Shape;2007;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8" name="Google Shape;200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3" name="Shape 2033"/>
        <p:cNvGrpSpPr/>
        <p:nvPr/>
      </p:nvGrpSpPr>
      <p:grpSpPr>
        <a:xfrm>
          <a:off x="0" y="0"/>
          <a:ext cx="0" cy="0"/>
          <a:chOff x="0" y="0"/>
          <a:chExt cx="0" cy="0"/>
        </a:xfrm>
      </p:grpSpPr>
      <p:sp>
        <p:nvSpPr>
          <p:cNvPr id="2034" name="Google Shape;2034;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5" name="Google Shape;2035;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2" name="Shape 2052"/>
        <p:cNvGrpSpPr/>
        <p:nvPr/>
      </p:nvGrpSpPr>
      <p:grpSpPr>
        <a:xfrm>
          <a:off x="0" y="0"/>
          <a:ext cx="0" cy="0"/>
          <a:chOff x="0" y="0"/>
          <a:chExt cx="0" cy="0"/>
        </a:xfrm>
      </p:grpSpPr>
      <p:sp>
        <p:nvSpPr>
          <p:cNvPr id="2053" name="Google Shape;2053;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4" name="Google Shape;2054;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8" name="Shape 1468"/>
        <p:cNvGrpSpPr/>
        <p:nvPr/>
      </p:nvGrpSpPr>
      <p:grpSpPr>
        <a:xfrm>
          <a:off x="0" y="0"/>
          <a:ext cx="0" cy="0"/>
          <a:chOff x="0" y="0"/>
          <a:chExt cx="0" cy="0"/>
        </a:xfrm>
      </p:grpSpPr>
      <p:sp>
        <p:nvSpPr>
          <p:cNvPr id="1469" name="Google Shape;146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0" name="Google Shape;147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b="1" sz="1000">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5" name="Shape 2065"/>
        <p:cNvGrpSpPr/>
        <p:nvPr/>
      </p:nvGrpSpPr>
      <p:grpSpPr>
        <a:xfrm>
          <a:off x="0" y="0"/>
          <a:ext cx="0" cy="0"/>
          <a:chOff x="0" y="0"/>
          <a:chExt cx="0" cy="0"/>
        </a:xfrm>
      </p:grpSpPr>
      <p:sp>
        <p:nvSpPr>
          <p:cNvPr id="2066" name="Google Shape;2066;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7" name="Google Shape;2067;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9" name="Shape 2079"/>
        <p:cNvGrpSpPr/>
        <p:nvPr/>
      </p:nvGrpSpPr>
      <p:grpSpPr>
        <a:xfrm>
          <a:off x="0" y="0"/>
          <a:ext cx="0" cy="0"/>
          <a:chOff x="0" y="0"/>
          <a:chExt cx="0" cy="0"/>
        </a:xfrm>
      </p:grpSpPr>
      <p:sp>
        <p:nvSpPr>
          <p:cNvPr id="2080" name="Google Shape;2080;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1" name="Google Shape;2081;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3" name="Shape 2103"/>
        <p:cNvGrpSpPr/>
        <p:nvPr/>
      </p:nvGrpSpPr>
      <p:grpSpPr>
        <a:xfrm>
          <a:off x="0" y="0"/>
          <a:ext cx="0" cy="0"/>
          <a:chOff x="0" y="0"/>
          <a:chExt cx="0" cy="0"/>
        </a:xfrm>
      </p:grpSpPr>
      <p:sp>
        <p:nvSpPr>
          <p:cNvPr id="2104" name="Google Shape;2104;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5" name="Google Shape;2105;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1" name="Shape 2111"/>
        <p:cNvGrpSpPr/>
        <p:nvPr/>
      </p:nvGrpSpPr>
      <p:grpSpPr>
        <a:xfrm>
          <a:off x="0" y="0"/>
          <a:ext cx="0" cy="0"/>
          <a:chOff x="0" y="0"/>
          <a:chExt cx="0" cy="0"/>
        </a:xfrm>
      </p:grpSpPr>
      <p:sp>
        <p:nvSpPr>
          <p:cNvPr id="2112" name="Google Shape;2112;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3" name="Google Shape;2113;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1" name="Shape 2121"/>
        <p:cNvGrpSpPr/>
        <p:nvPr/>
      </p:nvGrpSpPr>
      <p:grpSpPr>
        <a:xfrm>
          <a:off x="0" y="0"/>
          <a:ext cx="0" cy="0"/>
          <a:chOff x="0" y="0"/>
          <a:chExt cx="0" cy="0"/>
        </a:xfrm>
      </p:grpSpPr>
      <p:sp>
        <p:nvSpPr>
          <p:cNvPr id="2122" name="Google Shape;2122;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3" name="Google Shape;2123;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3" name="Shape 2213"/>
        <p:cNvGrpSpPr/>
        <p:nvPr/>
      </p:nvGrpSpPr>
      <p:grpSpPr>
        <a:xfrm>
          <a:off x="0" y="0"/>
          <a:ext cx="0" cy="0"/>
          <a:chOff x="0" y="0"/>
          <a:chExt cx="0" cy="0"/>
        </a:xfrm>
      </p:grpSpPr>
      <p:sp>
        <p:nvSpPr>
          <p:cNvPr id="2214" name="Google Shape;2214;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5" name="Google Shape;2215;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4" name="Shape 2224"/>
        <p:cNvGrpSpPr/>
        <p:nvPr/>
      </p:nvGrpSpPr>
      <p:grpSpPr>
        <a:xfrm>
          <a:off x="0" y="0"/>
          <a:ext cx="0" cy="0"/>
          <a:chOff x="0" y="0"/>
          <a:chExt cx="0" cy="0"/>
        </a:xfrm>
      </p:grpSpPr>
      <p:sp>
        <p:nvSpPr>
          <p:cNvPr id="2225" name="Google Shape;2225;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6" name="Google Shape;2226;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3" name="Shape 2233"/>
        <p:cNvGrpSpPr/>
        <p:nvPr/>
      </p:nvGrpSpPr>
      <p:grpSpPr>
        <a:xfrm>
          <a:off x="0" y="0"/>
          <a:ext cx="0" cy="0"/>
          <a:chOff x="0" y="0"/>
          <a:chExt cx="0" cy="0"/>
        </a:xfrm>
      </p:grpSpPr>
      <p:sp>
        <p:nvSpPr>
          <p:cNvPr id="2234" name="Google Shape;2234;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5" name="Google Shape;2235;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6" name="Shape 2246"/>
        <p:cNvGrpSpPr/>
        <p:nvPr/>
      </p:nvGrpSpPr>
      <p:grpSpPr>
        <a:xfrm>
          <a:off x="0" y="0"/>
          <a:ext cx="0" cy="0"/>
          <a:chOff x="0" y="0"/>
          <a:chExt cx="0" cy="0"/>
        </a:xfrm>
      </p:grpSpPr>
      <p:sp>
        <p:nvSpPr>
          <p:cNvPr id="2247" name="Google Shape;2247;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8" name="Google Shape;2248;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5" name="Shape 2265"/>
        <p:cNvGrpSpPr/>
        <p:nvPr/>
      </p:nvGrpSpPr>
      <p:grpSpPr>
        <a:xfrm>
          <a:off x="0" y="0"/>
          <a:ext cx="0" cy="0"/>
          <a:chOff x="0" y="0"/>
          <a:chExt cx="0" cy="0"/>
        </a:xfrm>
      </p:grpSpPr>
      <p:sp>
        <p:nvSpPr>
          <p:cNvPr id="2266" name="Google Shape;2266;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7" name="Google Shape;2267;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1" name="Shape 1491"/>
        <p:cNvGrpSpPr/>
        <p:nvPr/>
      </p:nvGrpSpPr>
      <p:grpSpPr>
        <a:xfrm>
          <a:off x="0" y="0"/>
          <a:ext cx="0" cy="0"/>
          <a:chOff x="0" y="0"/>
          <a:chExt cx="0" cy="0"/>
        </a:xfrm>
      </p:grpSpPr>
      <p:sp>
        <p:nvSpPr>
          <p:cNvPr id="1492" name="Google Shape;1492;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3" name="Google Shape;149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5" name="Shape 2275"/>
        <p:cNvGrpSpPr/>
        <p:nvPr/>
      </p:nvGrpSpPr>
      <p:grpSpPr>
        <a:xfrm>
          <a:off x="0" y="0"/>
          <a:ext cx="0" cy="0"/>
          <a:chOff x="0" y="0"/>
          <a:chExt cx="0" cy="0"/>
        </a:xfrm>
      </p:grpSpPr>
      <p:sp>
        <p:nvSpPr>
          <p:cNvPr id="2276" name="Google Shape;2276;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7" name="Google Shape;2277;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7" name="Shape 2287"/>
        <p:cNvGrpSpPr/>
        <p:nvPr/>
      </p:nvGrpSpPr>
      <p:grpSpPr>
        <a:xfrm>
          <a:off x="0" y="0"/>
          <a:ext cx="0" cy="0"/>
          <a:chOff x="0" y="0"/>
          <a:chExt cx="0" cy="0"/>
        </a:xfrm>
      </p:grpSpPr>
      <p:sp>
        <p:nvSpPr>
          <p:cNvPr id="2288" name="Google Shape;2288;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9" name="Google Shape;2289;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5" name="Shape 2315"/>
        <p:cNvGrpSpPr/>
        <p:nvPr/>
      </p:nvGrpSpPr>
      <p:grpSpPr>
        <a:xfrm>
          <a:off x="0" y="0"/>
          <a:ext cx="0" cy="0"/>
          <a:chOff x="0" y="0"/>
          <a:chExt cx="0" cy="0"/>
        </a:xfrm>
      </p:grpSpPr>
      <p:sp>
        <p:nvSpPr>
          <p:cNvPr id="2316" name="Google Shape;2316;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7" name="Google Shape;2317;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5" name="Shape 1505"/>
        <p:cNvGrpSpPr/>
        <p:nvPr/>
      </p:nvGrpSpPr>
      <p:grpSpPr>
        <a:xfrm>
          <a:off x="0" y="0"/>
          <a:ext cx="0" cy="0"/>
          <a:chOff x="0" y="0"/>
          <a:chExt cx="0" cy="0"/>
        </a:xfrm>
      </p:grpSpPr>
      <p:sp>
        <p:nvSpPr>
          <p:cNvPr id="1506" name="Google Shape;150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7" name="Google Shape;150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1" name="Shape 1541"/>
        <p:cNvGrpSpPr/>
        <p:nvPr/>
      </p:nvGrpSpPr>
      <p:grpSpPr>
        <a:xfrm>
          <a:off x="0" y="0"/>
          <a:ext cx="0" cy="0"/>
          <a:chOff x="0" y="0"/>
          <a:chExt cx="0" cy="0"/>
        </a:xfrm>
      </p:grpSpPr>
      <p:sp>
        <p:nvSpPr>
          <p:cNvPr id="1542" name="Google Shape;154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3" name="Google Shape;154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9" name="Shape 1549"/>
        <p:cNvGrpSpPr/>
        <p:nvPr/>
      </p:nvGrpSpPr>
      <p:grpSpPr>
        <a:xfrm>
          <a:off x="0" y="0"/>
          <a:ext cx="0" cy="0"/>
          <a:chOff x="0" y="0"/>
          <a:chExt cx="0" cy="0"/>
        </a:xfrm>
      </p:grpSpPr>
      <p:sp>
        <p:nvSpPr>
          <p:cNvPr id="1550" name="Google Shape;1550;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1" name="Google Shape;155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6" name="Shape 1576"/>
        <p:cNvGrpSpPr/>
        <p:nvPr/>
      </p:nvGrpSpPr>
      <p:grpSpPr>
        <a:xfrm>
          <a:off x="0" y="0"/>
          <a:ext cx="0" cy="0"/>
          <a:chOff x="0" y="0"/>
          <a:chExt cx="0" cy="0"/>
        </a:xfrm>
      </p:grpSpPr>
      <p:sp>
        <p:nvSpPr>
          <p:cNvPr id="1577" name="Google Shape;157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8" name="Google Shape;157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1" name="Shape 1591"/>
        <p:cNvGrpSpPr/>
        <p:nvPr/>
      </p:nvGrpSpPr>
      <p:grpSpPr>
        <a:xfrm>
          <a:off x="0" y="0"/>
          <a:ext cx="0" cy="0"/>
          <a:chOff x="0" y="0"/>
          <a:chExt cx="0" cy="0"/>
        </a:xfrm>
      </p:grpSpPr>
      <p:sp>
        <p:nvSpPr>
          <p:cNvPr id="1592" name="Google Shape;1592;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3" name="Google Shape;159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Title (Gradient)">
  <p:cSld name="TITLE_4_1">
    <p:bg>
      <p:bgPr>
        <a:blipFill>
          <a:blip r:embed="rId2">
            <a:alphaModFix/>
          </a:blip>
          <a:stretch>
            <a:fillRect/>
          </a:stretch>
        </a:blipFill>
      </p:bgPr>
    </p:bg>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3">
            <a:alphaModFix/>
          </a:blip>
          <a:srcRect b="0" l="0" r="0" t="0"/>
          <a:stretch/>
        </p:blipFill>
        <p:spPr>
          <a:xfrm>
            <a:off x="8" y="-1819"/>
            <a:ext cx="18288000" cy="10286983"/>
          </a:xfrm>
          <a:prstGeom prst="rect">
            <a:avLst/>
          </a:prstGeom>
          <a:noFill/>
          <a:ln>
            <a:noFill/>
          </a:ln>
        </p:spPr>
      </p:pic>
      <p:sp>
        <p:nvSpPr>
          <p:cNvPr id="11" name="Google Shape;11;p2"/>
          <p:cNvSpPr txBox="1"/>
          <p:nvPr>
            <p:ph idx="1" type="subTitle"/>
          </p:nvPr>
        </p:nvSpPr>
        <p:spPr>
          <a:xfrm>
            <a:off x="790565" y="8942832"/>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 name="Google Shape;12;p2"/>
          <p:cNvSpPr txBox="1"/>
          <p:nvPr>
            <p:ph idx="2" type="subTitle"/>
          </p:nvPr>
        </p:nvSpPr>
        <p:spPr>
          <a:xfrm>
            <a:off x="4317205" y="8942832"/>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3" name="Google Shape;13;p2"/>
          <p:cNvSpPr txBox="1"/>
          <p:nvPr>
            <p:ph idx="3" type="subTitle"/>
          </p:nvPr>
        </p:nvSpPr>
        <p:spPr>
          <a:xfrm>
            <a:off x="7843845" y="8942832"/>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4" name="Google Shape;14;p2"/>
          <p:cNvSpPr txBox="1"/>
          <p:nvPr>
            <p:ph type="ctrTitle"/>
          </p:nvPr>
        </p:nvSpPr>
        <p:spPr>
          <a:xfrm>
            <a:off x="790565" y="3849624"/>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5" name="Google Shape;15;p2"/>
          <p:cNvSpPr txBox="1"/>
          <p:nvPr>
            <p:ph idx="4" type="subTitle"/>
          </p:nvPr>
        </p:nvSpPr>
        <p:spPr>
          <a:xfrm>
            <a:off x="790565" y="6153912"/>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1"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Schedule">
  <p:cSld name="SECTION_HEADER_2_2_1">
    <p:spTree>
      <p:nvGrpSpPr>
        <p:cNvPr id="80" name="Shape 80"/>
        <p:cNvGrpSpPr/>
        <p:nvPr/>
      </p:nvGrpSpPr>
      <p:grpSpPr>
        <a:xfrm>
          <a:off x="0" y="0"/>
          <a:ext cx="0" cy="0"/>
          <a:chOff x="0" y="0"/>
          <a:chExt cx="0" cy="0"/>
        </a:xfrm>
      </p:grpSpPr>
      <p:sp>
        <p:nvSpPr>
          <p:cNvPr id="81" name="Google Shape;81;p11"/>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82" name="Google Shape;82;p11"/>
          <p:cNvSpPr txBox="1"/>
          <p:nvPr>
            <p:ph idx="1" type="subTitle"/>
          </p:nvPr>
        </p:nvSpPr>
        <p:spPr>
          <a:xfrm>
            <a:off x="8444450" y="3108954"/>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3" name="Google Shape;83;p11"/>
          <p:cNvSpPr txBox="1"/>
          <p:nvPr>
            <p:ph idx="2" type="subTitle"/>
          </p:nvPr>
        </p:nvSpPr>
        <p:spPr>
          <a:xfrm>
            <a:off x="13373075" y="310895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4" name="Google Shape;84;p11"/>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5" name="Google Shape;85;p11"/>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6" name="Google Shape;86;p11"/>
          <p:cNvSpPr txBox="1"/>
          <p:nvPr>
            <p:ph idx="5" type="subTitle"/>
          </p:nvPr>
        </p:nvSpPr>
        <p:spPr>
          <a:xfrm>
            <a:off x="8444450" y="4846323"/>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7" name="Google Shape;87;p11"/>
          <p:cNvSpPr txBox="1"/>
          <p:nvPr>
            <p:ph idx="6" type="subTitle"/>
          </p:nvPr>
        </p:nvSpPr>
        <p:spPr>
          <a:xfrm>
            <a:off x="13373075" y="4846322"/>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8" name="Google Shape;88;p11"/>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9" name="Google Shape;89;p11"/>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0" name="Google Shape;90;p11"/>
          <p:cNvSpPr txBox="1"/>
          <p:nvPr>
            <p:ph idx="9" type="subTitle"/>
          </p:nvPr>
        </p:nvSpPr>
        <p:spPr>
          <a:xfrm>
            <a:off x="8444450"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1" name="Google Shape;91;p11"/>
          <p:cNvSpPr txBox="1"/>
          <p:nvPr>
            <p:ph idx="13" type="subTitle"/>
          </p:nvPr>
        </p:nvSpPr>
        <p:spPr>
          <a:xfrm>
            <a:off x="13373075"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2" name="Google Shape;92;p11"/>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3" name="Google Shape;93;p11"/>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4" name="Google Shape;94;p11"/>
          <p:cNvSpPr txBox="1"/>
          <p:nvPr>
            <p:ph idx="16" type="subTitle"/>
          </p:nvPr>
        </p:nvSpPr>
        <p:spPr>
          <a:xfrm>
            <a:off x="8444450"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5" name="Google Shape;95;p11"/>
          <p:cNvSpPr txBox="1"/>
          <p:nvPr>
            <p:ph idx="17" type="subTitle"/>
          </p:nvPr>
        </p:nvSpPr>
        <p:spPr>
          <a:xfrm>
            <a:off x="13373075"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6" name="Google Shape;96;p11"/>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7" name="Google Shape;97;p11"/>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8" name="Google Shape;98;p11"/>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9" name="Google Shape;99;p11"/>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0" name="Google Shape;100;p11"/>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1" name="Google Shape;101;p11"/>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2" name="Google Shape;102;p11"/>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3" name="Google Shape;103;p11"/>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4" name="Google Shape;104;p11"/>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5" name="Google Shape;105;p11"/>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6" name="Google Shape;106;p11"/>
          <p:cNvSpPr txBox="1"/>
          <p:nvPr/>
        </p:nvSpPr>
        <p:spPr>
          <a:xfrm>
            <a:off x="699525" y="699525"/>
            <a:ext cx="3254700" cy="347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1400"/>
              <a:buFont typeface="Arial"/>
              <a:buNone/>
            </a:pPr>
            <a:r>
              <a:t/>
            </a:r>
            <a:endParaRPr b="0" i="0" sz="1400" u="none" cap="none" strike="noStrike">
              <a:solidFill>
                <a:srgbClr val="67788A"/>
              </a:solidFill>
              <a:latin typeface="Arial"/>
              <a:ea typeface="Arial"/>
              <a:cs typeface="Arial"/>
              <a:sym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olumns (Two)">
  <p:cSld name="TITLE_AND_BODY_2_2">
    <p:spTree>
      <p:nvGrpSpPr>
        <p:cNvPr id="888" name="Shape 888"/>
        <p:cNvGrpSpPr/>
        <p:nvPr/>
      </p:nvGrpSpPr>
      <p:grpSpPr>
        <a:xfrm>
          <a:off x="0" y="0"/>
          <a:ext cx="0" cy="0"/>
          <a:chOff x="0" y="0"/>
          <a:chExt cx="0" cy="0"/>
        </a:xfrm>
      </p:grpSpPr>
      <p:sp>
        <p:nvSpPr>
          <p:cNvPr id="889" name="Google Shape;889;p102"/>
          <p:cNvSpPr txBox="1"/>
          <p:nvPr>
            <p:ph type="title"/>
          </p:nvPr>
        </p:nvSpPr>
        <p:spPr>
          <a:xfrm>
            <a:off x="140360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90" name="Google Shape;890;p102"/>
          <p:cNvSpPr txBox="1"/>
          <p:nvPr>
            <p:ph idx="1" type="body"/>
          </p:nvPr>
        </p:nvSpPr>
        <p:spPr>
          <a:xfrm>
            <a:off x="140360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91" name="Google Shape;891;p102"/>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92" name="Google Shape;892;p102"/>
          <p:cNvSpPr txBox="1"/>
          <p:nvPr>
            <p:ph idx="3" type="title"/>
          </p:nvPr>
        </p:nvSpPr>
        <p:spPr>
          <a:xfrm>
            <a:off x="1055675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93" name="Google Shape;893;p102"/>
          <p:cNvSpPr txBox="1"/>
          <p:nvPr>
            <p:ph idx="4" type="body"/>
          </p:nvPr>
        </p:nvSpPr>
        <p:spPr>
          <a:xfrm>
            <a:off x="1055675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olumns (Three)">
  <p:cSld name="TITLE_AND_BODY_2_2_1">
    <p:spTree>
      <p:nvGrpSpPr>
        <p:cNvPr id="894" name="Shape 894"/>
        <p:cNvGrpSpPr/>
        <p:nvPr/>
      </p:nvGrpSpPr>
      <p:grpSpPr>
        <a:xfrm>
          <a:off x="0" y="0"/>
          <a:ext cx="0" cy="0"/>
          <a:chOff x="0" y="0"/>
          <a:chExt cx="0" cy="0"/>
        </a:xfrm>
      </p:grpSpPr>
      <p:sp>
        <p:nvSpPr>
          <p:cNvPr id="895" name="Google Shape;895;p103"/>
          <p:cNvSpPr txBox="1"/>
          <p:nvPr>
            <p:ph type="title"/>
          </p:nvPr>
        </p:nvSpPr>
        <p:spPr>
          <a:xfrm>
            <a:off x="140357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896" name="Google Shape;896;p103"/>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97" name="Google Shape;897;p103"/>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98" name="Google Shape;898;p103"/>
          <p:cNvSpPr txBox="1"/>
          <p:nvPr>
            <p:ph idx="3" type="title"/>
          </p:nvPr>
        </p:nvSpPr>
        <p:spPr>
          <a:xfrm>
            <a:off x="7036300"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899" name="Google Shape;899;p103"/>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00" name="Google Shape;900;p103"/>
          <p:cNvSpPr txBox="1"/>
          <p:nvPr>
            <p:ph idx="5" type="title"/>
          </p:nvPr>
        </p:nvSpPr>
        <p:spPr>
          <a:xfrm>
            <a:off x="1266902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1" name="Google Shape;901;p103"/>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olumns (Four)">
  <p:cSld name="TITLE_AND_BODY_2_2_1_1">
    <p:spTree>
      <p:nvGrpSpPr>
        <p:cNvPr id="902" name="Shape 902"/>
        <p:cNvGrpSpPr/>
        <p:nvPr/>
      </p:nvGrpSpPr>
      <p:grpSpPr>
        <a:xfrm>
          <a:off x="0" y="0"/>
          <a:ext cx="0" cy="0"/>
          <a:chOff x="0" y="0"/>
          <a:chExt cx="0" cy="0"/>
        </a:xfrm>
      </p:grpSpPr>
      <p:sp>
        <p:nvSpPr>
          <p:cNvPr id="903" name="Google Shape;903;p104"/>
          <p:cNvSpPr txBox="1"/>
          <p:nvPr>
            <p:ph type="title"/>
          </p:nvPr>
        </p:nvSpPr>
        <p:spPr>
          <a:xfrm>
            <a:off x="14035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4" name="Google Shape;904;p104"/>
          <p:cNvSpPr txBox="1"/>
          <p:nvPr>
            <p:ph idx="1" type="body"/>
          </p:nvPr>
        </p:nvSpPr>
        <p:spPr>
          <a:xfrm>
            <a:off x="14035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05" name="Google Shape;905;p104"/>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06" name="Google Shape;906;p104"/>
          <p:cNvSpPr txBox="1"/>
          <p:nvPr>
            <p:ph idx="3" type="title"/>
          </p:nvPr>
        </p:nvSpPr>
        <p:spPr>
          <a:xfrm>
            <a:off x="5628100"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7" name="Google Shape;907;p104"/>
          <p:cNvSpPr txBox="1"/>
          <p:nvPr>
            <p:ph idx="4" type="body"/>
          </p:nvPr>
        </p:nvSpPr>
        <p:spPr>
          <a:xfrm>
            <a:off x="5628100"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08" name="Google Shape;908;p104"/>
          <p:cNvSpPr txBox="1"/>
          <p:nvPr>
            <p:ph idx="5" type="title"/>
          </p:nvPr>
        </p:nvSpPr>
        <p:spPr>
          <a:xfrm>
            <a:off x="985262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9" name="Google Shape;909;p104"/>
          <p:cNvSpPr txBox="1"/>
          <p:nvPr>
            <p:ph idx="6" type="body"/>
          </p:nvPr>
        </p:nvSpPr>
        <p:spPr>
          <a:xfrm>
            <a:off x="985262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10" name="Google Shape;910;p104"/>
          <p:cNvSpPr txBox="1"/>
          <p:nvPr>
            <p:ph idx="7" type="title"/>
          </p:nvPr>
        </p:nvSpPr>
        <p:spPr>
          <a:xfrm>
            <a:off x="140771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11" name="Google Shape;911;p104"/>
          <p:cNvSpPr txBox="1"/>
          <p:nvPr>
            <p:ph idx="8" type="body"/>
          </p:nvPr>
        </p:nvSpPr>
        <p:spPr>
          <a:xfrm>
            <a:off x="140771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Points (Two)">
  <p:cSld name="TITLE_AND_BODY_2_2_1_2_2">
    <p:spTree>
      <p:nvGrpSpPr>
        <p:cNvPr id="912" name="Shape 912"/>
        <p:cNvGrpSpPr/>
        <p:nvPr/>
      </p:nvGrpSpPr>
      <p:grpSpPr>
        <a:xfrm>
          <a:off x="0" y="0"/>
          <a:ext cx="0" cy="0"/>
          <a:chOff x="0" y="0"/>
          <a:chExt cx="0" cy="0"/>
        </a:xfrm>
      </p:grpSpPr>
      <p:sp>
        <p:nvSpPr>
          <p:cNvPr id="913" name="Google Shape;913;p105"/>
          <p:cNvSpPr txBox="1"/>
          <p:nvPr>
            <p:ph type="title"/>
          </p:nvPr>
        </p:nvSpPr>
        <p:spPr>
          <a:xfrm>
            <a:off x="1403600"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14" name="Google Shape;914;p105"/>
          <p:cNvSpPr txBox="1"/>
          <p:nvPr>
            <p:ph idx="1" type="body"/>
          </p:nvPr>
        </p:nvSpPr>
        <p:spPr>
          <a:xfrm>
            <a:off x="1403600" y="7895900"/>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15" name="Google Shape;915;p105"/>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16" name="Google Shape;916;p105"/>
          <p:cNvSpPr txBox="1"/>
          <p:nvPr>
            <p:ph idx="3" type="title"/>
          </p:nvPr>
        </p:nvSpPr>
        <p:spPr>
          <a:xfrm>
            <a:off x="10556725"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17" name="Google Shape;917;p105"/>
          <p:cNvSpPr txBox="1"/>
          <p:nvPr>
            <p:ph idx="4" type="body"/>
          </p:nvPr>
        </p:nvSpPr>
        <p:spPr>
          <a:xfrm>
            <a:off x="10556725" y="7895899"/>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Points (Three)">
  <p:cSld name="TITLE_AND_BODY_2_2_1_2">
    <p:spTree>
      <p:nvGrpSpPr>
        <p:cNvPr id="918" name="Shape 918"/>
        <p:cNvGrpSpPr/>
        <p:nvPr/>
      </p:nvGrpSpPr>
      <p:grpSpPr>
        <a:xfrm>
          <a:off x="0" y="0"/>
          <a:ext cx="0" cy="0"/>
          <a:chOff x="0" y="0"/>
          <a:chExt cx="0" cy="0"/>
        </a:xfrm>
      </p:grpSpPr>
      <p:sp>
        <p:nvSpPr>
          <p:cNvPr id="919" name="Google Shape;919;p106"/>
          <p:cNvSpPr txBox="1"/>
          <p:nvPr>
            <p:ph type="title"/>
          </p:nvPr>
        </p:nvSpPr>
        <p:spPr>
          <a:xfrm>
            <a:off x="104692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20" name="Google Shape;920;p106"/>
          <p:cNvSpPr txBox="1"/>
          <p:nvPr>
            <p:ph idx="1" type="body"/>
          </p:nvPr>
        </p:nvSpPr>
        <p:spPr>
          <a:xfrm>
            <a:off x="104692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21" name="Google Shape;921;p106"/>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22" name="Google Shape;922;p106"/>
          <p:cNvSpPr txBox="1"/>
          <p:nvPr>
            <p:ph idx="3" type="title"/>
          </p:nvPr>
        </p:nvSpPr>
        <p:spPr>
          <a:xfrm>
            <a:off x="6679650"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23" name="Google Shape;923;p106"/>
          <p:cNvSpPr txBox="1"/>
          <p:nvPr>
            <p:ph idx="4" type="body"/>
          </p:nvPr>
        </p:nvSpPr>
        <p:spPr>
          <a:xfrm>
            <a:off x="6679650" y="7271799"/>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24" name="Google Shape;924;p106"/>
          <p:cNvSpPr txBox="1"/>
          <p:nvPr>
            <p:ph idx="5" type="title"/>
          </p:nvPr>
        </p:nvSpPr>
        <p:spPr>
          <a:xfrm>
            <a:off x="1231237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25" name="Google Shape;925;p106"/>
          <p:cNvSpPr txBox="1"/>
          <p:nvPr>
            <p:ph idx="6" type="body"/>
          </p:nvPr>
        </p:nvSpPr>
        <p:spPr>
          <a:xfrm>
            <a:off x="1231237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Points (Four)">
  <p:cSld name="TITLE_AND_BODY_2_2_1_2_1">
    <p:spTree>
      <p:nvGrpSpPr>
        <p:cNvPr id="926" name="Shape 926"/>
        <p:cNvGrpSpPr/>
        <p:nvPr/>
      </p:nvGrpSpPr>
      <p:grpSpPr>
        <a:xfrm>
          <a:off x="0" y="0"/>
          <a:ext cx="0" cy="0"/>
          <a:chOff x="0" y="0"/>
          <a:chExt cx="0" cy="0"/>
        </a:xfrm>
      </p:grpSpPr>
      <p:sp>
        <p:nvSpPr>
          <p:cNvPr id="927" name="Google Shape;927;p107"/>
          <p:cNvSpPr txBox="1"/>
          <p:nvPr>
            <p:ph type="title"/>
          </p:nvPr>
        </p:nvSpPr>
        <p:spPr>
          <a:xfrm>
            <a:off x="10469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28" name="Google Shape;928;p107"/>
          <p:cNvSpPr txBox="1"/>
          <p:nvPr>
            <p:ph idx="1" type="body"/>
          </p:nvPr>
        </p:nvSpPr>
        <p:spPr>
          <a:xfrm>
            <a:off x="10469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29" name="Google Shape;929;p10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30" name="Google Shape;930;p107"/>
          <p:cNvSpPr txBox="1"/>
          <p:nvPr>
            <p:ph idx="3" type="title"/>
          </p:nvPr>
        </p:nvSpPr>
        <p:spPr>
          <a:xfrm>
            <a:off x="5271475"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31" name="Google Shape;931;p107"/>
          <p:cNvSpPr txBox="1"/>
          <p:nvPr>
            <p:ph idx="4" type="body"/>
          </p:nvPr>
        </p:nvSpPr>
        <p:spPr>
          <a:xfrm>
            <a:off x="5271475"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32" name="Google Shape;932;p107"/>
          <p:cNvSpPr txBox="1"/>
          <p:nvPr>
            <p:ph idx="5" type="title"/>
          </p:nvPr>
        </p:nvSpPr>
        <p:spPr>
          <a:xfrm>
            <a:off x="949600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33" name="Google Shape;933;p107"/>
          <p:cNvSpPr txBox="1"/>
          <p:nvPr>
            <p:ph idx="6" type="body"/>
          </p:nvPr>
        </p:nvSpPr>
        <p:spPr>
          <a:xfrm>
            <a:off x="949600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34" name="Google Shape;934;p107"/>
          <p:cNvSpPr txBox="1"/>
          <p:nvPr>
            <p:ph idx="7" type="title"/>
          </p:nvPr>
        </p:nvSpPr>
        <p:spPr>
          <a:xfrm>
            <a:off x="137205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35" name="Google Shape;935;p107"/>
          <p:cNvSpPr txBox="1"/>
          <p:nvPr>
            <p:ph idx="8" type="body"/>
          </p:nvPr>
        </p:nvSpPr>
        <p:spPr>
          <a:xfrm>
            <a:off x="137205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ig Stat">
  <p:cSld name="TITLE_1">
    <p:spTree>
      <p:nvGrpSpPr>
        <p:cNvPr id="936" name="Shape 936"/>
        <p:cNvGrpSpPr/>
        <p:nvPr/>
      </p:nvGrpSpPr>
      <p:grpSpPr>
        <a:xfrm>
          <a:off x="0" y="0"/>
          <a:ext cx="0" cy="0"/>
          <a:chOff x="0" y="0"/>
          <a:chExt cx="0" cy="0"/>
        </a:xfrm>
      </p:grpSpPr>
      <p:sp>
        <p:nvSpPr>
          <p:cNvPr id="937" name="Google Shape;937;p108"/>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p:txBody>
      </p:sp>
      <p:sp>
        <p:nvSpPr>
          <p:cNvPr id="938" name="Google Shape;938;p108"/>
          <p:cNvSpPr txBox="1"/>
          <p:nvPr>
            <p:ph type="ctrTitle"/>
          </p:nvPr>
        </p:nvSpPr>
        <p:spPr>
          <a:xfrm>
            <a:off x="1403600" y="3383280"/>
            <a:ext cx="14082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None/>
              <a:defRPr sz="14600"/>
            </a:lvl2pPr>
            <a:lvl3pPr lvl="2" algn="l">
              <a:lnSpc>
                <a:spcPct val="100000"/>
              </a:lnSpc>
              <a:spcBef>
                <a:spcPts val="0"/>
              </a:spcBef>
              <a:spcAft>
                <a:spcPts val="0"/>
              </a:spcAft>
              <a:buSzPts val="14600"/>
              <a:buNone/>
              <a:defRPr sz="14600"/>
            </a:lvl3pPr>
            <a:lvl4pPr lvl="3" algn="l">
              <a:lnSpc>
                <a:spcPct val="100000"/>
              </a:lnSpc>
              <a:spcBef>
                <a:spcPts val="0"/>
              </a:spcBef>
              <a:spcAft>
                <a:spcPts val="0"/>
              </a:spcAft>
              <a:buSzPts val="14600"/>
              <a:buNone/>
              <a:defRPr sz="14600"/>
            </a:lvl4pPr>
            <a:lvl5pPr lvl="4" algn="l">
              <a:lnSpc>
                <a:spcPct val="100000"/>
              </a:lnSpc>
              <a:spcBef>
                <a:spcPts val="0"/>
              </a:spcBef>
              <a:spcAft>
                <a:spcPts val="0"/>
              </a:spcAft>
              <a:buSzPts val="14600"/>
              <a:buNone/>
              <a:defRPr sz="14600"/>
            </a:lvl5pPr>
            <a:lvl6pPr lvl="5" algn="l">
              <a:lnSpc>
                <a:spcPct val="100000"/>
              </a:lnSpc>
              <a:spcBef>
                <a:spcPts val="0"/>
              </a:spcBef>
              <a:spcAft>
                <a:spcPts val="0"/>
              </a:spcAft>
              <a:buSzPts val="14600"/>
              <a:buNone/>
              <a:defRPr sz="14600"/>
            </a:lvl6pPr>
            <a:lvl7pPr lvl="6" algn="l">
              <a:lnSpc>
                <a:spcPct val="100000"/>
              </a:lnSpc>
              <a:spcBef>
                <a:spcPts val="0"/>
              </a:spcBef>
              <a:spcAft>
                <a:spcPts val="0"/>
              </a:spcAft>
              <a:buSzPts val="14600"/>
              <a:buNone/>
              <a:defRPr sz="14600"/>
            </a:lvl7pPr>
            <a:lvl8pPr lvl="7" algn="l">
              <a:lnSpc>
                <a:spcPct val="100000"/>
              </a:lnSpc>
              <a:spcBef>
                <a:spcPts val="0"/>
              </a:spcBef>
              <a:spcAft>
                <a:spcPts val="0"/>
              </a:spcAft>
              <a:buSzPts val="14600"/>
              <a:buNone/>
              <a:defRPr sz="14600"/>
            </a:lvl8pPr>
            <a:lvl9pPr lvl="8" algn="l">
              <a:lnSpc>
                <a:spcPct val="100000"/>
              </a:lnSpc>
              <a:spcBef>
                <a:spcPts val="0"/>
              </a:spcBef>
              <a:spcAft>
                <a:spcPts val="0"/>
              </a:spcAft>
              <a:buSzPts val="14600"/>
              <a:buNone/>
              <a:defRPr sz="14600"/>
            </a:lvl9pPr>
          </a:lstStyle>
          <a:p/>
        </p:txBody>
      </p:sp>
      <p:sp>
        <p:nvSpPr>
          <p:cNvPr id="939" name="Google Shape;939;p108"/>
          <p:cNvSpPr txBox="1"/>
          <p:nvPr>
            <p:ph idx="2" type="subTitle"/>
          </p:nvPr>
        </p:nvSpPr>
        <p:spPr>
          <a:xfrm>
            <a:off x="1403700" y="5458968"/>
            <a:ext cx="14082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40" name="Google Shape;940;p108"/>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Stats (Two)">
  <p:cSld name="TITLE_1_1">
    <p:spTree>
      <p:nvGrpSpPr>
        <p:cNvPr id="941" name="Shape 941"/>
        <p:cNvGrpSpPr/>
        <p:nvPr/>
      </p:nvGrpSpPr>
      <p:grpSpPr>
        <a:xfrm>
          <a:off x="0" y="0"/>
          <a:ext cx="0" cy="0"/>
          <a:chOff x="0" y="0"/>
          <a:chExt cx="0" cy="0"/>
        </a:xfrm>
      </p:grpSpPr>
      <p:sp>
        <p:nvSpPr>
          <p:cNvPr id="942" name="Google Shape;942;p109"/>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43" name="Google Shape;943;p109"/>
          <p:cNvSpPr txBox="1"/>
          <p:nvPr>
            <p:ph type="ctrTitle"/>
          </p:nvPr>
        </p:nvSpPr>
        <p:spPr>
          <a:xfrm>
            <a:off x="1403600" y="3383280"/>
            <a:ext cx="63372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944" name="Google Shape;944;p109"/>
          <p:cNvSpPr txBox="1"/>
          <p:nvPr>
            <p:ph idx="2" type="subTitle"/>
          </p:nvPr>
        </p:nvSpPr>
        <p:spPr>
          <a:xfrm>
            <a:off x="140370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45" name="Google Shape;945;p109"/>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46" name="Google Shape;946;p109"/>
          <p:cNvSpPr txBox="1"/>
          <p:nvPr>
            <p:ph idx="4" type="ctrTitle"/>
          </p:nvPr>
        </p:nvSpPr>
        <p:spPr>
          <a:xfrm>
            <a:off x="10556750" y="3383280"/>
            <a:ext cx="63372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947" name="Google Shape;947;p109"/>
          <p:cNvSpPr txBox="1"/>
          <p:nvPr>
            <p:ph idx="5" type="subTitle"/>
          </p:nvPr>
        </p:nvSpPr>
        <p:spPr>
          <a:xfrm>
            <a:off x="1055685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Stats (Three)">
  <p:cSld name="TITLE_1_1_1">
    <p:spTree>
      <p:nvGrpSpPr>
        <p:cNvPr id="948" name="Shape 948"/>
        <p:cNvGrpSpPr/>
        <p:nvPr/>
      </p:nvGrpSpPr>
      <p:grpSpPr>
        <a:xfrm>
          <a:off x="0" y="0"/>
          <a:ext cx="0" cy="0"/>
          <a:chOff x="0" y="0"/>
          <a:chExt cx="0" cy="0"/>
        </a:xfrm>
      </p:grpSpPr>
      <p:sp>
        <p:nvSpPr>
          <p:cNvPr id="949" name="Google Shape;949;p110"/>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50" name="Google Shape;950;p110"/>
          <p:cNvSpPr txBox="1"/>
          <p:nvPr>
            <p:ph type="ctrTitle"/>
          </p:nvPr>
        </p:nvSpPr>
        <p:spPr>
          <a:xfrm>
            <a:off x="1403600" y="3950475"/>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51" name="Google Shape;951;p110"/>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52" name="Google Shape;952;p110"/>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53" name="Google Shape;953;p110"/>
          <p:cNvSpPr txBox="1"/>
          <p:nvPr>
            <p:ph idx="4" type="ctrTitle"/>
          </p:nvPr>
        </p:nvSpPr>
        <p:spPr>
          <a:xfrm>
            <a:off x="703165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54" name="Google Shape;954;p110"/>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55" name="Google Shape;955;p110"/>
          <p:cNvSpPr txBox="1"/>
          <p:nvPr>
            <p:ph idx="6" type="ctrTitle"/>
          </p:nvPr>
        </p:nvSpPr>
        <p:spPr>
          <a:xfrm>
            <a:off x="1265970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56" name="Google Shape;956;p110"/>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Stat (Half)">
  <p:cSld name="TITLE_1_2_2">
    <p:spTree>
      <p:nvGrpSpPr>
        <p:cNvPr id="957" name="Shape 957"/>
        <p:cNvGrpSpPr/>
        <p:nvPr/>
      </p:nvGrpSpPr>
      <p:grpSpPr>
        <a:xfrm>
          <a:off x="0" y="0"/>
          <a:ext cx="0" cy="0"/>
          <a:chOff x="0" y="0"/>
          <a:chExt cx="0" cy="0"/>
        </a:xfrm>
      </p:grpSpPr>
      <p:sp>
        <p:nvSpPr>
          <p:cNvPr id="958" name="Google Shape;958;p111"/>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59" name="Google Shape;959;p111"/>
          <p:cNvSpPr txBox="1"/>
          <p:nvPr>
            <p:ph type="ctrTitle"/>
          </p:nvPr>
        </p:nvSpPr>
        <p:spPr>
          <a:xfrm>
            <a:off x="1403600" y="3383275"/>
            <a:ext cx="7041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960" name="Google Shape;960;p111"/>
          <p:cNvSpPr txBox="1"/>
          <p:nvPr>
            <p:ph idx="2" type="subTitle"/>
          </p:nvPr>
        </p:nvSpPr>
        <p:spPr>
          <a:xfrm>
            <a:off x="1403650" y="5458973"/>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61" name="Google Shape;961;p111"/>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sion">
  <p:cSld name="SECTION_HEADER_2_1_2_1">
    <p:spTree>
      <p:nvGrpSpPr>
        <p:cNvPr id="107" name="Shape 107"/>
        <p:cNvGrpSpPr/>
        <p:nvPr/>
      </p:nvGrpSpPr>
      <p:grpSpPr>
        <a:xfrm>
          <a:off x="0" y="0"/>
          <a:ext cx="0" cy="0"/>
          <a:chOff x="0" y="0"/>
          <a:chExt cx="0" cy="0"/>
        </a:xfrm>
      </p:grpSpPr>
      <p:sp>
        <p:nvSpPr>
          <p:cNvPr id="108" name="Google Shape;108;p12"/>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109" name="Google Shape;109;p12"/>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110" name="Google Shape;110;p12"/>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11" name="Google Shape;111;p12"/>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Half)">
  <p:cSld name="TITLE_1_2">
    <p:spTree>
      <p:nvGrpSpPr>
        <p:cNvPr id="962" name="Shape 962"/>
        <p:cNvGrpSpPr/>
        <p:nvPr/>
      </p:nvGrpSpPr>
      <p:grpSpPr>
        <a:xfrm>
          <a:off x="0" y="0"/>
          <a:ext cx="0" cy="0"/>
          <a:chOff x="0" y="0"/>
          <a:chExt cx="0" cy="0"/>
        </a:xfrm>
      </p:grpSpPr>
      <p:sp>
        <p:nvSpPr>
          <p:cNvPr id="963" name="Google Shape;963;p11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64" name="Google Shape;964;p112"/>
          <p:cNvSpPr txBox="1"/>
          <p:nvPr>
            <p:ph type="ctrTitle"/>
          </p:nvPr>
        </p:nvSpPr>
        <p:spPr>
          <a:xfrm>
            <a:off x="1403600" y="2468875"/>
            <a:ext cx="7041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65" name="Google Shape;965;p112"/>
          <p:cNvSpPr txBox="1"/>
          <p:nvPr>
            <p:ph idx="2" type="subTitle"/>
          </p:nvPr>
        </p:nvSpPr>
        <p:spPr>
          <a:xfrm>
            <a:off x="1403650" y="3970971"/>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66" name="Google Shape;966;p11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67" name="Google Shape;967;p112"/>
          <p:cNvSpPr txBox="1"/>
          <p:nvPr>
            <p:ph idx="4" type="ctrTitle"/>
          </p:nvPr>
        </p:nvSpPr>
        <p:spPr>
          <a:xfrm>
            <a:off x="1403600" y="5361701"/>
            <a:ext cx="7041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68" name="Google Shape;968;p112"/>
          <p:cNvSpPr txBox="1"/>
          <p:nvPr>
            <p:ph idx="5" type="subTitle"/>
          </p:nvPr>
        </p:nvSpPr>
        <p:spPr>
          <a:xfrm>
            <a:off x="1403650" y="6864100"/>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 (Third)">
  <p:cSld name="TITLE_1_2_2_1">
    <p:spTree>
      <p:nvGrpSpPr>
        <p:cNvPr id="969" name="Shape 969"/>
        <p:cNvGrpSpPr/>
        <p:nvPr/>
      </p:nvGrpSpPr>
      <p:grpSpPr>
        <a:xfrm>
          <a:off x="0" y="0"/>
          <a:ext cx="0" cy="0"/>
          <a:chOff x="0" y="0"/>
          <a:chExt cx="0" cy="0"/>
        </a:xfrm>
      </p:grpSpPr>
      <p:sp>
        <p:nvSpPr>
          <p:cNvPr id="970" name="Google Shape;970;p113"/>
          <p:cNvSpPr txBox="1"/>
          <p:nvPr>
            <p:ph idx="1"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71" name="Google Shape;971;p113"/>
          <p:cNvSpPr txBox="1"/>
          <p:nvPr>
            <p:ph type="ctrTitle"/>
          </p:nvPr>
        </p:nvSpPr>
        <p:spPr>
          <a:xfrm>
            <a:off x="699500" y="3383280"/>
            <a:ext cx="4929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72" name="Google Shape;972;p113"/>
          <p:cNvSpPr txBox="1"/>
          <p:nvPr>
            <p:ph idx="2" type="subTitle"/>
          </p:nvPr>
        </p:nvSpPr>
        <p:spPr>
          <a:xfrm>
            <a:off x="699535" y="5458968"/>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73" name="Google Shape;973;p113"/>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s (Third)">
  <p:cSld name="TITLE_1_2_3">
    <p:spTree>
      <p:nvGrpSpPr>
        <p:cNvPr id="974" name="Shape 974"/>
        <p:cNvGrpSpPr/>
        <p:nvPr/>
      </p:nvGrpSpPr>
      <p:grpSpPr>
        <a:xfrm>
          <a:off x="0" y="0"/>
          <a:ext cx="0" cy="0"/>
          <a:chOff x="0" y="0"/>
          <a:chExt cx="0" cy="0"/>
        </a:xfrm>
      </p:grpSpPr>
      <p:sp>
        <p:nvSpPr>
          <p:cNvPr id="975" name="Google Shape;975;p114"/>
          <p:cNvSpPr txBox="1"/>
          <p:nvPr>
            <p:ph idx="1" type="subTitle"/>
          </p:nvPr>
        </p:nvSpPr>
        <p:spPr>
          <a:xfrm>
            <a:off x="699516"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76" name="Google Shape;976;p114"/>
          <p:cNvSpPr txBox="1"/>
          <p:nvPr>
            <p:ph type="ctrTitle"/>
          </p:nvPr>
        </p:nvSpPr>
        <p:spPr>
          <a:xfrm>
            <a:off x="699500" y="2468875"/>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77" name="Google Shape;977;p114"/>
          <p:cNvSpPr txBox="1"/>
          <p:nvPr>
            <p:ph idx="2" type="subTitle"/>
          </p:nvPr>
        </p:nvSpPr>
        <p:spPr>
          <a:xfrm>
            <a:off x="699535" y="3970971"/>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78" name="Google Shape;978;p114"/>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79" name="Google Shape;979;p114"/>
          <p:cNvSpPr txBox="1"/>
          <p:nvPr>
            <p:ph idx="4" type="ctrTitle"/>
          </p:nvPr>
        </p:nvSpPr>
        <p:spPr>
          <a:xfrm>
            <a:off x="699500" y="5361701"/>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80" name="Google Shape;980;p114"/>
          <p:cNvSpPr txBox="1"/>
          <p:nvPr>
            <p:ph idx="5" type="subTitle"/>
          </p:nvPr>
        </p:nvSpPr>
        <p:spPr>
          <a:xfrm>
            <a:off x="699535" y="6864100"/>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p:cSld name="TITLE_2">
    <p:bg>
      <p:bgPr>
        <a:solidFill>
          <a:schemeClr val="dk1"/>
        </a:solidFill>
      </p:bgPr>
    </p:bg>
    <p:spTree>
      <p:nvGrpSpPr>
        <p:cNvPr id="981" name="Shape 981"/>
        <p:cNvGrpSpPr/>
        <p:nvPr/>
      </p:nvGrpSpPr>
      <p:grpSpPr>
        <a:xfrm>
          <a:off x="0" y="0"/>
          <a:ext cx="0" cy="0"/>
          <a:chOff x="0" y="0"/>
          <a:chExt cx="0" cy="0"/>
        </a:xfrm>
      </p:grpSpPr>
      <p:sp>
        <p:nvSpPr>
          <p:cNvPr id="982" name="Google Shape;982;p115"/>
          <p:cNvSpPr txBox="1"/>
          <p:nvPr>
            <p:ph idx="1" type="subTitle"/>
          </p:nvPr>
        </p:nvSpPr>
        <p:spPr>
          <a:xfrm>
            <a:off x="70410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983" name="Google Shape;983;p115"/>
          <p:cNvSpPr txBox="1"/>
          <p:nvPr>
            <p:ph idx="2" type="subTitle"/>
          </p:nvPr>
        </p:nvSpPr>
        <p:spPr>
          <a:xfrm>
            <a:off x="4221075"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984" name="Google Shape;984;p115"/>
          <p:cNvSpPr txBox="1"/>
          <p:nvPr>
            <p:ph idx="3" type="subTitle"/>
          </p:nvPr>
        </p:nvSpPr>
        <p:spPr>
          <a:xfrm>
            <a:off x="773805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985" name="Google Shape;985;p115"/>
          <p:cNvSpPr txBox="1"/>
          <p:nvPr>
            <p:ph type="ctrTitle"/>
          </p:nvPr>
        </p:nvSpPr>
        <p:spPr>
          <a:xfrm>
            <a:off x="704100" y="2651750"/>
            <a:ext cx="11965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986" name="Google Shape;986;p115"/>
          <p:cNvSpPr txBox="1"/>
          <p:nvPr>
            <p:ph idx="4" type="subTitle"/>
          </p:nvPr>
        </p:nvSpPr>
        <p:spPr>
          <a:xfrm>
            <a:off x="704100" y="4846320"/>
            <a:ext cx="11965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grpSp>
        <p:nvGrpSpPr>
          <p:cNvPr id="987" name="Google Shape;987;p115"/>
          <p:cNvGrpSpPr/>
          <p:nvPr/>
        </p:nvGrpSpPr>
        <p:grpSpPr>
          <a:xfrm>
            <a:off x="15867399" y="9251826"/>
            <a:ext cx="1725920" cy="347510"/>
            <a:chOff x="15867399" y="9251826"/>
            <a:chExt cx="1725920" cy="347510"/>
          </a:xfrm>
        </p:grpSpPr>
        <p:grpSp>
          <p:nvGrpSpPr>
            <p:cNvPr id="988" name="Google Shape;988;p115"/>
            <p:cNvGrpSpPr/>
            <p:nvPr/>
          </p:nvGrpSpPr>
          <p:grpSpPr>
            <a:xfrm>
              <a:off x="16500868" y="9262980"/>
              <a:ext cx="1092451" cy="336217"/>
              <a:chOff x="4940894" y="2609525"/>
              <a:chExt cx="5500759" cy="1694643"/>
            </a:xfrm>
          </p:grpSpPr>
          <p:sp>
            <p:nvSpPr>
              <p:cNvPr id="989" name="Google Shape;989;p11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990" name="Google Shape;990;p11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991" name="Google Shape;991;p11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992" name="Google Shape;992;p11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993" name="Google Shape;993;p115"/>
            <p:cNvGrpSpPr/>
            <p:nvPr/>
          </p:nvGrpSpPr>
          <p:grpSpPr>
            <a:xfrm>
              <a:off x="15867399" y="9251826"/>
              <a:ext cx="523393" cy="347510"/>
              <a:chOff x="1751220" y="2553305"/>
              <a:chExt cx="2635412" cy="1751564"/>
            </a:xfrm>
          </p:grpSpPr>
          <p:grpSp>
            <p:nvGrpSpPr>
              <p:cNvPr id="994" name="Google Shape;994;p115"/>
              <p:cNvGrpSpPr/>
              <p:nvPr/>
            </p:nvGrpSpPr>
            <p:grpSpPr>
              <a:xfrm>
                <a:off x="1751220" y="2553305"/>
                <a:ext cx="2635412" cy="1751564"/>
                <a:chOff x="1751220" y="2553305"/>
                <a:chExt cx="2635412" cy="1751564"/>
              </a:xfrm>
            </p:grpSpPr>
            <p:sp>
              <p:nvSpPr>
                <p:cNvPr id="995" name="Google Shape;995;p11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6" name="Google Shape;996;p11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7" name="Google Shape;997;p11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8" name="Google Shape;998;p11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999" name="Google Shape;999;p11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Agenda">
  <p:cSld name="SECTION_HEADER_2_2_2">
    <p:bg>
      <p:bgPr>
        <a:solidFill>
          <a:schemeClr val="dk1"/>
        </a:solidFill>
      </p:bgPr>
    </p:bg>
    <p:spTree>
      <p:nvGrpSpPr>
        <p:cNvPr id="1000" name="Shape 1000"/>
        <p:cNvGrpSpPr/>
        <p:nvPr/>
      </p:nvGrpSpPr>
      <p:grpSpPr>
        <a:xfrm>
          <a:off x="0" y="0"/>
          <a:ext cx="0" cy="0"/>
          <a:chOff x="0" y="0"/>
          <a:chExt cx="0" cy="0"/>
        </a:xfrm>
      </p:grpSpPr>
      <p:sp>
        <p:nvSpPr>
          <p:cNvPr id="1001" name="Google Shape;1001;p116"/>
          <p:cNvSpPr txBox="1"/>
          <p:nvPr>
            <p:ph idx="1" type="body"/>
          </p:nvPr>
        </p:nvSpPr>
        <p:spPr>
          <a:xfrm>
            <a:off x="9852650" y="2743200"/>
            <a:ext cx="4929000" cy="69360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chemeClr val="accent4"/>
              </a:buClr>
              <a:buSzPts val="2800"/>
              <a:buNone/>
              <a:defRPr sz="2800">
                <a:solidFill>
                  <a:schemeClr val="accent4"/>
                </a:solidFill>
              </a:defRPr>
            </a:lvl1pPr>
            <a:lvl2pPr indent="-406400" lvl="1" marL="914400" algn="l">
              <a:lnSpc>
                <a:spcPct val="115000"/>
              </a:lnSpc>
              <a:spcBef>
                <a:spcPts val="1800"/>
              </a:spcBef>
              <a:spcAft>
                <a:spcPts val="0"/>
              </a:spcAft>
              <a:buClr>
                <a:schemeClr val="accent4"/>
              </a:buClr>
              <a:buSzPts val="2800"/>
              <a:buAutoNum type="alphaLcPeriod"/>
              <a:defRPr sz="2800">
                <a:solidFill>
                  <a:schemeClr val="accent4"/>
                </a:solidFill>
              </a:defRPr>
            </a:lvl2pPr>
            <a:lvl3pPr indent="-406400" lvl="2" marL="1371600" algn="l">
              <a:lnSpc>
                <a:spcPct val="115000"/>
              </a:lnSpc>
              <a:spcBef>
                <a:spcPts val="1800"/>
              </a:spcBef>
              <a:spcAft>
                <a:spcPts val="0"/>
              </a:spcAft>
              <a:buClr>
                <a:schemeClr val="accent4"/>
              </a:buClr>
              <a:buSzPts val="2800"/>
              <a:buAutoNum type="romanLcPeriod"/>
              <a:defRPr sz="2800">
                <a:solidFill>
                  <a:schemeClr val="accent4"/>
                </a:solidFill>
              </a:defRPr>
            </a:lvl3pPr>
            <a:lvl4pPr indent="-406400" lvl="3" marL="1828800" algn="l">
              <a:lnSpc>
                <a:spcPct val="115000"/>
              </a:lnSpc>
              <a:spcBef>
                <a:spcPts val="1800"/>
              </a:spcBef>
              <a:spcAft>
                <a:spcPts val="0"/>
              </a:spcAft>
              <a:buClr>
                <a:schemeClr val="accent4"/>
              </a:buClr>
              <a:buSzPts val="2800"/>
              <a:buAutoNum type="arabicPeriod"/>
              <a:defRPr sz="2800">
                <a:solidFill>
                  <a:schemeClr val="accent4"/>
                </a:solidFill>
              </a:defRPr>
            </a:lvl4pPr>
            <a:lvl5pPr indent="-406400" lvl="4" marL="2286000" algn="l">
              <a:lnSpc>
                <a:spcPct val="115000"/>
              </a:lnSpc>
              <a:spcBef>
                <a:spcPts val="1800"/>
              </a:spcBef>
              <a:spcAft>
                <a:spcPts val="0"/>
              </a:spcAft>
              <a:buClr>
                <a:schemeClr val="accent4"/>
              </a:buClr>
              <a:buSzPts val="2800"/>
              <a:buAutoNum type="alphaLcPeriod"/>
              <a:defRPr sz="2800">
                <a:solidFill>
                  <a:schemeClr val="accent4"/>
                </a:solidFill>
              </a:defRPr>
            </a:lvl5pPr>
            <a:lvl6pPr indent="-406400" lvl="5" marL="2743200" algn="l">
              <a:lnSpc>
                <a:spcPct val="115000"/>
              </a:lnSpc>
              <a:spcBef>
                <a:spcPts val="1800"/>
              </a:spcBef>
              <a:spcAft>
                <a:spcPts val="0"/>
              </a:spcAft>
              <a:buClr>
                <a:schemeClr val="accent4"/>
              </a:buClr>
              <a:buSzPts val="2800"/>
              <a:buAutoNum type="romanLcPeriod"/>
              <a:defRPr sz="2800">
                <a:solidFill>
                  <a:schemeClr val="accent4"/>
                </a:solidFill>
              </a:defRPr>
            </a:lvl6pPr>
            <a:lvl7pPr indent="-406400" lvl="6" marL="3200400" algn="l">
              <a:lnSpc>
                <a:spcPct val="115000"/>
              </a:lnSpc>
              <a:spcBef>
                <a:spcPts val="1800"/>
              </a:spcBef>
              <a:spcAft>
                <a:spcPts val="0"/>
              </a:spcAft>
              <a:buClr>
                <a:schemeClr val="accent4"/>
              </a:buClr>
              <a:buSzPts val="2800"/>
              <a:buAutoNum type="arabicPeriod"/>
              <a:defRPr sz="2800">
                <a:solidFill>
                  <a:schemeClr val="accent4"/>
                </a:solidFill>
              </a:defRPr>
            </a:lvl7pPr>
            <a:lvl8pPr indent="-406400" lvl="7" marL="3657600" algn="l">
              <a:lnSpc>
                <a:spcPct val="115000"/>
              </a:lnSpc>
              <a:spcBef>
                <a:spcPts val="1800"/>
              </a:spcBef>
              <a:spcAft>
                <a:spcPts val="0"/>
              </a:spcAft>
              <a:buClr>
                <a:schemeClr val="accent4"/>
              </a:buClr>
              <a:buSzPts val="2800"/>
              <a:buAutoNum type="alphaLcPeriod"/>
              <a:defRPr sz="2800">
                <a:solidFill>
                  <a:schemeClr val="accent4"/>
                </a:solidFill>
              </a:defRPr>
            </a:lvl8pPr>
            <a:lvl9pPr indent="-406400" lvl="8" marL="4114800" algn="l">
              <a:lnSpc>
                <a:spcPct val="115000"/>
              </a:lnSpc>
              <a:spcBef>
                <a:spcPts val="1800"/>
              </a:spcBef>
              <a:spcAft>
                <a:spcPts val="1800"/>
              </a:spcAft>
              <a:buClr>
                <a:schemeClr val="accent4"/>
              </a:buClr>
              <a:buSzPts val="2800"/>
              <a:buAutoNum type="romanLcPeriod"/>
              <a:defRPr sz="2800">
                <a:solidFill>
                  <a:schemeClr val="accent4"/>
                </a:solidFill>
              </a:defRPr>
            </a:lvl9pPr>
          </a:lstStyle>
          <a:p/>
        </p:txBody>
      </p:sp>
      <p:sp>
        <p:nvSpPr>
          <p:cNvPr id="1002" name="Google Shape;1002;p116"/>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Schedule">
  <p:cSld name="SECTION_HEADER_2_2_1_1">
    <p:bg>
      <p:bgPr>
        <a:solidFill>
          <a:schemeClr val="dk1"/>
        </a:solidFill>
      </p:bgPr>
    </p:bg>
    <p:spTree>
      <p:nvGrpSpPr>
        <p:cNvPr id="1003" name="Shape 1003"/>
        <p:cNvGrpSpPr/>
        <p:nvPr/>
      </p:nvGrpSpPr>
      <p:grpSpPr>
        <a:xfrm>
          <a:off x="0" y="0"/>
          <a:ext cx="0" cy="0"/>
          <a:chOff x="0" y="0"/>
          <a:chExt cx="0" cy="0"/>
        </a:xfrm>
      </p:grpSpPr>
      <p:sp>
        <p:nvSpPr>
          <p:cNvPr id="1004" name="Google Shape;1004;p117"/>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
        <p:nvSpPr>
          <p:cNvPr id="1005" name="Google Shape;1005;p117"/>
          <p:cNvSpPr txBox="1"/>
          <p:nvPr>
            <p:ph idx="1" type="subTitle"/>
          </p:nvPr>
        </p:nvSpPr>
        <p:spPr>
          <a:xfrm>
            <a:off x="8444450"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06" name="Google Shape;1006;p117"/>
          <p:cNvSpPr txBox="1"/>
          <p:nvPr>
            <p:ph idx="2" type="subTitle"/>
          </p:nvPr>
        </p:nvSpPr>
        <p:spPr>
          <a:xfrm>
            <a:off x="13373075"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07" name="Google Shape;1007;p117"/>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08" name="Google Shape;1008;p117"/>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09" name="Google Shape;1009;p117"/>
          <p:cNvSpPr txBox="1"/>
          <p:nvPr>
            <p:ph idx="5" type="subTitle"/>
          </p:nvPr>
        </p:nvSpPr>
        <p:spPr>
          <a:xfrm>
            <a:off x="8444450"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0" name="Google Shape;1010;p117"/>
          <p:cNvSpPr txBox="1"/>
          <p:nvPr>
            <p:ph idx="6" type="subTitle"/>
          </p:nvPr>
        </p:nvSpPr>
        <p:spPr>
          <a:xfrm>
            <a:off x="13373075"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1" name="Google Shape;1011;p117"/>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2" name="Google Shape;1012;p117"/>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3" name="Google Shape;1013;p117"/>
          <p:cNvSpPr txBox="1"/>
          <p:nvPr>
            <p:ph idx="9" type="subTitle"/>
          </p:nvPr>
        </p:nvSpPr>
        <p:spPr>
          <a:xfrm>
            <a:off x="8444450"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4" name="Google Shape;1014;p117"/>
          <p:cNvSpPr txBox="1"/>
          <p:nvPr>
            <p:ph idx="13" type="subTitle"/>
          </p:nvPr>
        </p:nvSpPr>
        <p:spPr>
          <a:xfrm>
            <a:off x="13373075"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5" name="Google Shape;1015;p117"/>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6" name="Google Shape;1016;p117"/>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7" name="Google Shape;1017;p117"/>
          <p:cNvSpPr txBox="1"/>
          <p:nvPr>
            <p:ph idx="16" type="subTitle"/>
          </p:nvPr>
        </p:nvSpPr>
        <p:spPr>
          <a:xfrm>
            <a:off x="8444450"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8" name="Google Shape;1018;p117"/>
          <p:cNvSpPr txBox="1"/>
          <p:nvPr>
            <p:ph idx="17" type="subTitle"/>
          </p:nvPr>
        </p:nvSpPr>
        <p:spPr>
          <a:xfrm>
            <a:off x="13373075"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9" name="Google Shape;1019;p117"/>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0" name="Google Shape;1020;p117"/>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1" name="Google Shape;1021;p117"/>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2" name="Google Shape;1022;p117"/>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3" name="Google Shape;1023;p117"/>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4" name="Google Shape;1024;p117"/>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5" name="Google Shape;1025;p117"/>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6" name="Google Shape;1026;p117"/>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7" name="Google Shape;1027;p117"/>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8" name="Google Shape;1028;p117"/>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sion">
  <p:cSld name="SECTION_HEADER_2_1_2_1_1">
    <p:bg>
      <p:bgPr>
        <a:solidFill>
          <a:schemeClr val="dk1"/>
        </a:solidFill>
      </p:bgPr>
    </p:bg>
    <p:spTree>
      <p:nvGrpSpPr>
        <p:cNvPr id="1029" name="Shape 1029"/>
        <p:cNvGrpSpPr/>
        <p:nvPr/>
      </p:nvGrpSpPr>
      <p:grpSpPr>
        <a:xfrm>
          <a:off x="0" y="0"/>
          <a:ext cx="0" cy="0"/>
          <a:chOff x="0" y="0"/>
          <a:chExt cx="0" cy="0"/>
        </a:xfrm>
      </p:grpSpPr>
      <p:sp>
        <p:nvSpPr>
          <p:cNvPr id="1030" name="Google Shape;1030;p118"/>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031" name="Google Shape;1031;p118"/>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Quote">
  <p:cSld name="SECTION_HEADER_2_1_2_2_1">
    <p:bg>
      <p:bgPr>
        <a:solidFill>
          <a:schemeClr val="dk1"/>
        </a:solidFill>
      </p:bgPr>
    </p:bg>
    <p:spTree>
      <p:nvGrpSpPr>
        <p:cNvPr id="1032" name="Shape 1032"/>
        <p:cNvGrpSpPr/>
        <p:nvPr/>
      </p:nvGrpSpPr>
      <p:grpSpPr>
        <a:xfrm>
          <a:off x="0" y="0"/>
          <a:ext cx="0" cy="0"/>
          <a:chOff x="0" y="0"/>
          <a:chExt cx="0" cy="0"/>
        </a:xfrm>
      </p:grpSpPr>
      <p:sp>
        <p:nvSpPr>
          <p:cNvPr id="1033" name="Google Shape;1033;p119"/>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034" name="Google Shape;1034;p119"/>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p:cSld name="SECTION_HEADER_2_3_1">
    <p:bg>
      <p:bgPr>
        <a:solidFill>
          <a:schemeClr val="dk1"/>
        </a:solidFill>
      </p:bgPr>
    </p:bg>
    <p:spTree>
      <p:nvGrpSpPr>
        <p:cNvPr id="1035" name="Shape 1035"/>
        <p:cNvGrpSpPr/>
        <p:nvPr/>
      </p:nvGrpSpPr>
      <p:grpSpPr>
        <a:xfrm>
          <a:off x="0" y="0"/>
          <a:ext cx="0" cy="0"/>
          <a:chOff x="0" y="0"/>
          <a:chExt cx="0" cy="0"/>
        </a:xfrm>
      </p:grpSpPr>
      <p:sp>
        <p:nvSpPr>
          <p:cNvPr id="1036" name="Google Shape;1036;p120"/>
          <p:cNvSpPr txBox="1"/>
          <p:nvPr>
            <p:ph type="ctrTitle"/>
          </p:nvPr>
        </p:nvSpPr>
        <p:spPr>
          <a:xfrm>
            <a:off x="1403600" y="2651750"/>
            <a:ext cx="119652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ext">
  <p:cSld name="TITLE_AND_BODY_1_2">
    <p:bg>
      <p:bgPr>
        <a:solidFill>
          <a:schemeClr val="dk1"/>
        </a:solidFill>
      </p:bgPr>
    </p:bg>
    <p:spTree>
      <p:nvGrpSpPr>
        <p:cNvPr id="1037" name="Shape 1037"/>
        <p:cNvGrpSpPr/>
        <p:nvPr/>
      </p:nvGrpSpPr>
      <p:grpSpPr>
        <a:xfrm>
          <a:off x="0" y="0"/>
          <a:ext cx="0" cy="0"/>
          <a:chOff x="0" y="0"/>
          <a:chExt cx="0" cy="0"/>
        </a:xfrm>
      </p:grpSpPr>
      <p:sp>
        <p:nvSpPr>
          <p:cNvPr id="1038" name="Google Shape;1038;p121"/>
          <p:cNvSpPr txBox="1"/>
          <p:nvPr>
            <p:ph type="title"/>
          </p:nvPr>
        </p:nvSpPr>
        <p:spPr>
          <a:xfrm>
            <a:off x="699500" y="2651750"/>
            <a:ext cx="14785800" cy="850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39" name="Google Shape;1039;p121"/>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40" name="Google Shape;1040;p121"/>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Quote">
  <p:cSld name="SECTION_HEADER_2_1_2_2">
    <p:spTree>
      <p:nvGrpSpPr>
        <p:cNvPr id="112" name="Shape 112"/>
        <p:cNvGrpSpPr/>
        <p:nvPr/>
      </p:nvGrpSpPr>
      <p:grpSpPr>
        <a:xfrm>
          <a:off x="0" y="0"/>
          <a:ext cx="0" cy="0"/>
          <a:chOff x="0" y="0"/>
          <a:chExt cx="0" cy="0"/>
        </a:xfrm>
      </p:grpSpPr>
      <p:sp>
        <p:nvSpPr>
          <p:cNvPr id="113" name="Google Shape;113;p13"/>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114" name="Google Shape;114;p13"/>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115" name="Google Shape;115;p13"/>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16" name="Google Shape;116;p13"/>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ext (Two-Thirds)">
  <p:cSld name="TITLE_AND_BODY_1_1_2">
    <p:bg>
      <p:bgPr>
        <a:solidFill>
          <a:schemeClr val="dk1"/>
        </a:solidFill>
      </p:bgPr>
    </p:bg>
    <p:spTree>
      <p:nvGrpSpPr>
        <p:cNvPr id="1041" name="Shape 1041"/>
        <p:cNvGrpSpPr/>
        <p:nvPr/>
      </p:nvGrpSpPr>
      <p:grpSpPr>
        <a:xfrm>
          <a:off x="0" y="0"/>
          <a:ext cx="0" cy="0"/>
          <a:chOff x="0" y="0"/>
          <a:chExt cx="0" cy="0"/>
        </a:xfrm>
      </p:grpSpPr>
      <p:sp>
        <p:nvSpPr>
          <p:cNvPr id="1042" name="Google Shape;1042;p12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43" name="Google Shape;1043;p122"/>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44" name="Google Shape;1044;p122"/>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Half)">
  <p:cSld name="TITLE_AND_BODY_2_4">
    <p:bg>
      <p:bgPr>
        <a:solidFill>
          <a:schemeClr val="dk1"/>
        </a:solidFill>
      </p:bgPr>
    </p:bg>
    <p:spTree>
      <p:nvGrpSpPr>
        <p:cNvPr id="1045" name="Shape 1045"/>
        <p:cNvGrpSpPr/>
        <p:nvPr/>
      </p:nvGrpSpPr>
      <p:grpSpPr>
        <a:xfrm>
          <a:off x="0" y="0"/>
          <a:ext cx="0" cy="0"/>
          <a:chOff x="0" y="0"/>
          <a:chExt cx="0" cy="0"/>
        </a:xfrm>
      </p:grpSpPr>
      <p:sp>
        <p:nvSpPr>
          <p:cNvPr id="1046" name="Google Shape;1046;p123"/>
          <p:cNvSpPr txBox="1"/>
          <p:nvPr>
            <p:ph type="title"/>
          </p:nvPr>
        </p:nvSpPr>
        <p:spPr>
          <a:xfrm>
            <a:off x="699525" y="2651750"/>
            <a:ext cx="77454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47" name="Google Shape;1047;p123"/>
          <p:cNvSpPr txBox="1"/>
          <p:nvPr>
            <p:ph idx="1" type="body"/>
          </p:nvPr>
        </p:nvSpPr>
        <p:spPr>
          <a:xfrm>
            <a:off x="699525" y="4969750"/>
            <a:ext cx="77454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48" name="Google Shape;1048;p123"/>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Third)">
  <p:cSld name="TITLE_AND_BODY_2_1_2">
    <p:bg>
      <p:bgPr>
        <a:solidFill>
          <a:schemeClr val="dk1"/>
        </a:solidFill>
      </p:bgPr>
    </p:bg>
    <p:spTree>
      <p:nvGrpSpPr>
        <p:cNvPr id="1049" name="Shape 1049"/>
        <p:cNvGrpSpPr/>
        <p:nvPr/>
      </p:nvGrpSpPr>
      <p:grpSpPr>
        <a:xfrm>
          <a:off x="0" y="0"/>
          <a:ext cx="0" cy="0"/>
          <a:chOff x="0" y="0"/>
          <a:chExt cx="0" cy="0"/>
        </a:xfrm>
      </p:grpSpPr>
      <p:sp>
        <p:nvSpPr>
          <p:cNvPr id="1050" name="Google Shape;1050;p124"/>
          <p:cNvSpPr txBox="1"/>
          <p:nvPr>
            <p:ph type="title"/>
          </p:nvPr>
        </p:nvSpPr>
        <p:spPr>
          <a:xfrm>
            <a:off x="699525" y="2651750"/>
            <a:ext cx="49290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51" name="Google Shape;1051;p124"/>
          <p:cNvSpPr txBox="1"/>
          <p:nvPr>
            <p:ph idx="1" type="body"/>
          </p:nvPr>
        </p:nvSpPr>
        <p:spPr>
          <a:xfrm>
            <a:off x="699525" y="5843023"/>
            <a:ext cx="49290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52" name="Google Shape;1052;p124"/>
          <p:cNvSpPr txBox="1"/>
          <p:nvPr>
            <p:ph idx="2"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olumns (Two)">
  <p:cSld name="TITLE_AND_BODY_2_2_2">
    <p:bg>
      <p:bgPr>
        <a:solidFill>
          <a:schemeClr val="dk1"/>
        </a:solidFill>
      </p:bgPr>
    </p:bg>
    <p:spTree>
      <p:nvGrpSpPr>
        <p:cNvPr id="1053" name="Shape 1053"/>
        <p:cNvGrpSpPr/>
        <p:nvPr/>
      </p:nvGrpSpPr>
      <p:grpSpPr>
        <a:xfrm>
          <a:off x="0" y="0"/>
          <a:ext cx="0" cy="0"/>
          <a:chOff x="0" y="0"/>
          <a:chExt cx="0" cy="0"/>
        </a:xfrm>
      </p:grpSpPr>
      <p:sp>
        <p:nvSpPr>
          <p:cNvPr id="1054" name="Google Shape;1054;p125"/>
          <p:cNvSpPr txBox="1"/>
          <p:nvPr>
            <p:ph type="title"/>
          </p:nvPr>
        </p:nvSpPr>
        <p:spPr>
          <a:xfrm>
            <a:off x="140360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55" name="Google Shape;1055;p125"/>
          <p:cNvSpPr txBox="1"/>
          <p:nvPr>
            <p:ph idx="1" type="body"/>
          </p:nvPr>
        </p:nvSpPr>
        <p:spPr>
          <a:xfrm>
            <a:off x="140360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56" name="Google Shape;1056;p125"/>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57" name="Google Shape;1057;p125"/>
          <p:cNvSpPr txBox="1"/>
          <p:nvPr>
            <p:ph idx="3" type="title"/>
          </p:nvPr>
        </p:nvSpPr>
        <p:spPr>
          <a:xfrm>
            <a:off x="1055675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58" name="Google Shape;1058;p125"/>
          <p:cNvSpPr txBox="1"/>
          <p:nvPr>
            <p:ph idx="4" type="body"/>
          </p:nvPr>
        </p:nvSpPr>
        <p:spPr>
          <a:xfrm>
            <a:off x="1055675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olumns (Three)">
  <p:cSld name="TITLE_AND_BODY_2_2_1_3">
    <p:bg>
      <p:bgPr>
        <a:solidFill>
          <a:schemeClr val="dk1"/>
        </a:solidFill>
      </p:bgPr>
    </p:bg>
    <p:spTree>
      <p:nvGrpSpPr>
        <p:cNvPr id="1059" name="Shape 1059"/>
        <p:cNvGrpSpPr/>
        <p:nvPr/>
      </p:nvGrpSpPr>
      <p:grpSpPr>
        <a:xfrm>
          <a:off x="0" y="0"/>
          <a:ext cx="0" cy="0"/>
          <a:chOff x="0" y="0"/>
          <a:chExt cx="0" cy="0"/>
        </a:xfrm>
      </p:grpSpPr>
      <p:sp>
        <p:nvSpPr>
          <p:cNvPr id="1060" name="Google Shape;1060;p126"/>
          <p:cNvSpPr txBox="1"/>
          <p:nvPr>
            <p:ph type="title"/>
          </p:nvPr>
        </p:nvSpPr>
        <p:spPr>
          <a:xfrm>
            <a:off x="140357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1" name="Google Shape;1061;p126"/>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62" name="Google Shape;1062;p126"/>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63" name="Google Shape;1063;p126"/>
          <p:cNvSpPr txBox="1"/>
          <p:nvPr>
            <p:ph idx="3" type="title"/>
          </p:nvPr>
        </p:nvSpPr>
        <p:spPr>
          <a:xfrm>
            <a:off x="7036300"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4" name="Google Shape;1064;p126"/>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65" name="Google Shape;1065;p126"/>
          <p:cNvSpPr txBox="1"/>
          <p:nvPr>
            <p:ph idx="5" type="title"/>
          </p:nvPr>
        </p:nvSpPr>
        <p:spPr>
          <a:xfrm>
            <a:off x="1266902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6" name="Google Shape;1066;p126"/>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olumns (Four)">
  <p:cSld name="TITLE_AND_BODY_2_2_1_1_1">
    <p:bg>
      <p:bgPr>
        <a:solidFill>
          <a:schemeClr val="dk1"/>
        </a:solidFill>
      </p:bgPr>
    </p:bg>
    <p:spTree>
      <p:nvGrpSpPr>
        <p:cNvPr id="1067" name="Shape 1067"/>
        <p:cNvGrpSpPr/>
        <p:nvPr/>
      </p:nvGrpSpPr>
      <p:grpSpPr>
        <a:xfrm>
          <a:off x="0" y="0"/>
          <a:ext cx="0" cy="0"/>
          <a:chOff x="0" y="0"/>
          <a:chExt cx="0" cy="0"/>
        </a:xfrm>
      </p:grpSpPr>
      <p:sp>
        <p:nvSpPr>
          <p:cNvPr id="1068" name="Google Shape;1068;p127"/>
          <p:cNvSpPr txBox="1"/>
          <p:nvPr>
            <p:ph type="title"/>
          </p:nvPr>
        </p:nvSpPr>
        <p:spPr>
          <a:xfrm>
            <a:off x="14035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9" name="Google Shape;1069;p127"/>
          <p:cNvSpPr txBox="1"/>
          <p:nvPr>
            <p:ph idx="1" type="body"/>
          </p:nvPr>
        </p:nvSpPr>
        <p:spPr>
          <a:xfrm>
            <a:off x="14035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70" name="Google Shape;1070;p12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71" name="Google Shape;1071;p127"/>
          <p:cNvSpPr txBox="1"/>
          <p:nvPr>
            <p:ph idx="3" type="title"/>
          </p:nvPr>
        </p:nvSpPr>
        <p:spPr>
          <a:xfrm>
            <a:off x="5628100"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2" name="Google Shape;1072;p127"/>
          <p:cNvSpPr txBox="1"/>
          <p:nvPr>
            <p:ph idx="4" type="body"/>
          </p:nvPr>
        </p:nvSpPr>
        <p:spPr>
          <a:xfrm>
            <a:off x="5628100"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73" name="Google Shape;1073;p127"/>
          <p:cNvSpPr txBox="1"/>
          <p:nvPr>
            <p:ph idx="5" type="title"/>
          </p:nvPr>
        </p:nvSpPr>
        <p:spPr>
          <a:xfrm>
            <a:off x="985262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4" name="Google Shape;1074;p127"/>
          <p:cNvSpPr txBox="1"/>
          <p:nvPr>
            <p:ph idx="6" type="body"/>
          </p:nvPr>
        </p:nvSpPr>
        <p:spPr>
          <a:xfrm>
            <a:off x="985262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75" name="Google Shape;1075;p127"/>
          <p:cNvSpPr txBox="1"/>
          <p:nvPr>
            <p:ph idx="7" type="title"/>
          </p:nvPr>
        </p:nvSpPr>
        <p:spPr>
          <a:xfrm>
            <a:off x="140771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6" name="Google Shape;1076;p127"/>
          <p:cNvSpPr txBox="1"/>
          <p:nvPr>
            <p:ph idx="8" type="body"/>
          </p:nvPr>
        </p:nvSpPr>
        <p:spPr>
          <a:xfrm>
            <a:off x="140771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Points (Two)">
  <p:cSld name="TITLE_AND_BODY_2_2_1_2_2_1">
    <p:bg>
      <p:bgPr>
        <a:solidFill>
          <a:schemeClr val="dk1"/>
        </a:solidFill>
      </p:bgPr>
    </p:bg>
    <p:spTree>
      <p:nvGrpSpPr>
        <p:cNvPr id="1077" name="Shape 1077"/>
        <p:cNvGrpSpPr/>
        <p:nvPr/>
      </p:nvGrpSpPr>
      <p:grpSpPr>
        <a:xfrm>
          <a:off x="0" y="0"/>
          <a:ext cx="0" cy="0"/>
          <a:chOff x="0" y="0"/>
          <a:chExt cx="0" cy="0"/>
        </a:xfrm>
      </p:grpSpPr>
      <p:sp>
        <p:nvSpPr>
          <p:cNvPr id="1078" name="Google Shape;1078;p128"/>
          <p:cNvSpPr txBox="1"/>
          <p:nvPr>
            <p:ph type="title"/>
          </p:nvPr>
        </p:nvSpPr>
        <p:spPr>
          <a:xfrm>
            <a:off x="1403600"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9" name="Google Shape;1079;p128"/>
          <p:cNvSpPr txBox="1"/>
          <p:nvPr>
            <p:ph idx="1" type="body"/>
          </p:nvPr>
        </p:nvSpPr>
        <p:spPr>
          <a:xfrm>
            <a:off x="1403600" y="7895900"/>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80" name="Google Shape;1080;p128"/>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81" name="Google Shape;1081;p128"/>
          <p:cNvSpPr txBox="1"/>
          <p:nvPr>
            <p:ph idx="3" type="title"/>
          </p:nvPr>
        </p:nvSpPr>
        <p:spPr>
          <a:xfrm>
            <a:off x="10556725"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82" name="Google Shape;1082;p128"/>
          <p:cNvSpPr txBox="1"/>
          <p:nvPr>
            <p:ph idx="4" type="body"/>
          </p:nvPr>
        </p:nvSpPr>
        <p:spPr>
          <a:xfrm>
            <a:off x="10556725" y="7895899"/>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Points (Three)">
  <p:cSld name="TITLE_AND_BODY_2_2_1_2_3">
    <p:bg>
      <p:bgPr>
        <a:solidFill>
          <a:schemeClr val="dk1"/>
        </a:solidFill>
      </p:bgPr>
    </p:bg>
    <p:spTree>
      <p:nvGrpSpPr>
        <p:cNvPr id="1083" name="Shape 1083"/>
        <p:cNvGrpSpPr/>
        <p:nvPr/>
      </p:nvGrpSpPr>
      <p:grpSpPr>
        <a:xfrm>
          <a:off x="0" y="0"/>
          <a:ext cx="0" cy="0"/>
          <a:chOff x="0" y="0"/>
          <a:chExt cx="0" cy="0"/>
        </a:xfrm>
      </p:grpSpPr>
      <p:sp>
        <p:nvSpPr>
          <p:cNvPr id="1084" name="Google Shape;1084;p129"/>
          <p:cNvSpPr txBox="1"/>
          <p:nvPr>
            <p:ph type="title"/>
          </p:nvPr>
        </p:nvSpPr>
        <p:spPr>
          <a:xfrm>
            <a:off x="104692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85" name="Google Shape;1085;p129"/>
          <p:cNvSpPr txBox="1"/>
          <p:nvPr>
            <p:ph idx="1" type="body"/>
          </p:nvPr>
        </p:nvSpPr>
        <p:spPr>
          <a:xfrm>
            <a:off x="104692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86" name="Google Shape;1086;p129"/>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87" name="Google Shape;1087;p129"/>
          <p:cNvSpPr txBox="1"/>
          <p:nvPr>
            <p:ph idx="3" type="title"/>
          </p:nvPr>
        </p:nvSpPr>
        <p:spPr>
          <a:xfrm>
            <a:off x="6679650"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88" name="Google Shape;1088;p129"/>
          <p:cNvSpPr txBox="1"/>
          <p:nvPr>
            <p:ph idx="4" type="body"/>
          </p:nvPr>
        </p:nvSpPr>
        <p:spPr>
          <a:xfrm>
            <a:off x="6679650" y="7271799"/>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89" name="Google Shape;1089;p129"/>
          <p:cNvSpPr txBox="1"/>
          <p:nvPr>
            <p:ph idx="5" type="title"/>
          </p:nvPr>
        </p:nvSpPr>
        <p:spPr>
          <a:xfrm>
            <a:off x="1231237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0" name="Google Shape;1090;p129"/>
          <p:cNvSpPr txBox="1"/>
          <p:nvPr>
            <p:ph idx="6" type="body"/>
          </p:nvPr>
        </p:nvSpPr>
        <p:spPr>
          <a:xfrm>
            <a:off x="1231237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Points (Four)">
  <p:cSld name="TITLE_AND_BODY_2_2_1_2_1_2">
    <p:bg>
      <p:bgPr>
        <a:solidFill>
          <a:schemeClr val="dk1"/>
        </a:solidFill>
      </p:bgPr>
    </p:bg>
    <p:spTree>
      <p:nvGrpSpPr>
        <p:cNvPr id="1091" name="Shape 1091"/>
        <p:cNvGrpSpPr/>
        <p:nvPr/>
      </p:nvGrpSpPr>
      <p:grpSpPr>
        <a:xfrm>
          <a:off x="0" y="0"/>
          <a:ext cx="0" cy="0"/>
          <a:chOff x="0" y="0"/>
          <a:chExt cx="0" cy="0"/>
        </a:xfrm>
      </p:grpSpPr>
      <p:sp>
        <p:nvSpPr>
          <p:cNvPr id="1092" name="Google Shape;1092;p130"/>
          <p:cNvSpPr txBox="1"/>
          <p:nvPr>
            <p:ph type="title"/>
          </p:nvPr>
        </p:nvSpPr>
        <p:spPr>
          <a:xfrm>
            <a:off x="10469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3" name="Google Shape;1093;p130"/>
          <p:cNvSpPr txBox="1"/>
          <p:nvPr>
            <p:ph idx="1" type="body"/>
          </p:nvPr>
        </p:nvSpPr>
        <p:spPr>
          <a:xfrm>
            <a:off x="10469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94" name="Google Shape;1094;p130"/>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95" name="Google Shape;1095;p130"/>
          <p:cNvSpPr txBox="1"/>
          <p:nvPr>
            <p:ph idx="3" type="title"/>
          </p:nvPr>
        </p:nvSpPr>
        <p:spPr>
          <a:xfrm>
            <a:off x="5271475"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6" name="Google Shape;1096;p130"/>
          <p:cNvSpPr txBox="1"/>
          <p:nvPr>
            <p:ph idx="4" type="body"/>
          </p:nvPr>
        </p:nvSpPr>
        <p:spPr>
          <a:xfrm>
            <a:off x="5271475"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97" name="Google Shape;1097;p130"/>
          <p:cNvSpPr txBox="1"/>
          <p:nvPr>
            <p:ph idx="5" type="title"/>
          </p:nvPr>
        </p:nvSpPr>
        <p:spPr>
          <a:xfrm>
            <a:off x="949600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8" name="Google Shape;1098;p130"/>
          <p:cNvSpPr txBox="1"/>
          <p:nvPr>
            <p:ph idx="6" type="body"/>
          </p:nvPr>
        </p:nvSpPr>
        <p:spPr>
          <a:xfrm>
            <a:off x="949600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99" name="Google Shape;1099;p130"/>
          <p:cNvSpPr txBox="1"/>
          <p:nvPr>
            <p:ph idx="7" type="title"/>
          </p:nvPr>
        </p:nvSpPr>
        <p:spPr>
          <a:xfrm>
            <a:off x="137205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100" name="Google Shape;1100;p130"/>
          <p:cNvSpPr txBox="1"/>
          <p:nvPr>
            <p:ph idx="8" type="body"/>
          </p:nvPr>
        </p:nvSpPr>
        <p:spPr>
          <a:xfrm>
            <a:off x="137205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ig Stat">
  <p:cSld name="TITLE_1_3">
    <p:bg>
      <p:bgPr>
        <a:solidFill>
          <a:schemeClr val="dk1"/>
        </a:solidFill>
      </p:bgPr>
    </p:bg>
    <p:spTree>
      <p:nvGrpSpPr>
        <p:cNvPr id="1101" name="Shape 1101"/>
        <p:cNvGrpSpPr/>
        <p:nvPr/>
      </p:nvGrpSpPr>
      <p:grpSpPr>
        <a:xfrm>
          <a:off x="0" y="0"/>
          <a:ext cx="0" cy="0"/>
          <a:chOff x="0" y="0"/>
          <a:chExt cx="0" cy="0"/>
        </a:xfrm>
      </p:grpSpPr>
      <p:sp>
        <p:nvSpPr>
          <p:cNvPr id="1102" name="Google Shape;1102;p131"/>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03" name="Google Shape;1103;p131"/>
          <p:cNvSpPr txBox="1"/>
          <p:nvPr>
            <p:ph type="ctrTitle"/>
          </p:nvPr>
        </p:nvSpPr>
        <p:spPr>
          <a:xfrm>
            <a:off x="1403600" y="3383280"/>
            <a:ext cx="140820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None/>
              <a:defRPr sz="14600">
                <a:solidFill>
                  <a:schemeClr val="accent4"/>
                </a:solidFill>
              </a:defRPr>
            </a:lvl2pPr>
            <a:lvl3pPr lvl="2" algn="l">
              <a:lnSpc>
                <a:spcPct val="100000"/>
              </a:lnSpc>
              <a:spcBef>
                <a:spcPts val="0"/>
              </a:spcBef>
              <a:spcAft>
                <a:spcPts val="0"/>
              </a:spcAft>
              <a:buClr>
                <a:schemeClr val="accent4"/>
              </a:buClr>
              <a:buSzPts val="14600"/>
              <a:buNone/>
              <a:defRPr sz="14600">
                <a:solidFill>
                  <a:schemeClr val="accent4"/>
                </a:solidFill>
              </a:defRPr>
            </a:lvl3pPr>
            <a:lvl4pPr lvl="3" algn="l">
              <a:lnSpc>
                <a:spcPct val="100000"/>
              </a:lnSpc>
              <a:spcBef>
                <a:spcPts val="0"/>
              </a:spcBef>
              <a:spcAft>
                <a:spcPts val="0"/>
              </a:spcAft>
              <a:buClr>
                <a:schemeClr val="accent4"/>
              </a:buClr>
              <a:buSzPts val="14600"/>
              <a:buNone/>
              <a:defRPr sz="14600">
                <a:solidFill>
                  <a:schemeClr val="accent4"/>
                </a:solidFill>
              </a:defRPr>
            </a:lvl4pPr>
            <a:lvl5pPr lvl="4" algn="l">
              <a:lnSpc>
                <a:spcPct val="100000"/>
              </a:lnSpc>
              <a:spcBef>
                <a:spcPts val="0"/>
              </a:spcBef>
              <a:spcAft>
                <a:spcPts val="0"/>
              </a:spcAft>
              <a:buClr>
                <a:schemeClr val="accent4"/>
              </a:buClr>
              <a:buSzPts val="14600"/>
              <a:buNone/>
              <a:defRPr sz="14600">
                <a:solidFill>
                  <a:schemeClr val="accent4"/>
                </a:solidFill>
              </a:defRPr>
            </a:lvl5pPr>
            <a:lvl6pPr lvl="5" algn="l">
              <a:lnSpc>
                <a:spcPct val="100000"/>
              </a:lnSpc>
              <a:spcBef>
                <a:spcPts val="0"/>
              </a:spcBef>
              <a:spcAft>
                <a:spcPts val="0"/>
              </a:spcAft>
              <a:buClr>
                <a:schemeClr val="accent4"/>
              </a:buClr>
              <a:buSzPts val="14600"/>
              <a:buNone/>
              <a:defRPr sz="14600">
                <a:solidFill>
                  <a:schemeClr val="accent4"/>
                </a:solidFill>
              </a:defRPr>
            </a:lvl6pPr>
            <a:lvl7pPr lvl="6" algn="l">
              <a:lnSpc>
                <a:spcPct val="100000"/>
              </a:lnSpc>
              <a:spcBef>
                <a:spcPts val="0"/>
              </a:spcBef>
              <a:spcAft>
                <a:spcPts val="0"/>
              </a:spcAft>
              <a:buClr>
                <a:schemeClr val="accent4"/>
              </a:buClr>
              <a:buSzPts val="14600"/>
              <a:buNone/>
              <a:defRPr sz="14600">
                <a:solidFill>
                  <a:schemeClr val="accent4"/>
                </a:solidFill>
              </a:defRPr>
            </a:lvl7pPr>
            <a:lvl8pPr lvl="7" algn="l">
              <a:lnSpc>
                <a:spcPct val="100000"/>
              </a:lnSpc>
              <a:spcBef>
                <a:spcPts val="0"/>
              </a:spcBef>
              <a:spcAft>
                <a:spcPts val="0"/>
              </a:spcAft>
              <a:buClr>
                <a:schemeClr val="accent4"/>
              </a:buClr>
              <a:buSzPts val="14600"/>
              <a:buNone/>
              <a:defRPr sz="14600">
                <a:solidFill>
                  <a:schemeClr val="accent4"/>
                </a:solidFill>
              </a:defRPr>
            </a:lvl8pPr>
            <a:lvl9pPr lvl="8" algn="l">
              <a:lnSpc>
                <a:spcPct val="100000"/>
              </a:lnSpc>
              <a:spcBef>
                <a:spcPts val="0"/>
              </a:spcBef>
              <a:spcAft>
                <a:spcPts val="0"/>
              </a:spcAft>
              <a:buClr>
                <a:schemeClr val="accent4"/>
              </a:buClr>
              <a:buSzPts val="14600"/>
              <a:buNone/>
              <a:defRPr sz="14600">
                <a:solidFill>
                  <a:schemeClr val="accent4"/>
                </a:solidFill>
              </a:defRPr>
            </a:lvl9pPr>
          </a:lstStyle>
          <a:p/>
        </p:txBody>
      </p:sp>
      <p:sp>
        <p:nvSpPr>
          <p:cNvPr id="1104" name="Google Shape;1104;p131"/>
          <p:cNvSpPr txBox="1"/>
          <p:nvPr>
            <p:ph idx="2" type="subTitle"/>
          </p:nvPr>
        </p:nvSpPr>
        <p:spPr>
          <a:xfrm>
            <a:off x="1403700" y="5458968"/>
            <a:ext cx="14082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05" name="Google Shape;1105;p131"/>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p:cSld name="SECTION_HEADER_2_3">
    <p:spTree>
      <p:nvGrpSpPr>
        <p:cNvPr id="117" name="Shape 117"/>
        <p:cNvGrpSpPr/>
        <p:nvPr/>
      </p:nvGrpSpPr>
      <p:grpSpPr>
        <a:xfrm>
          <a:off x="0" y="0"/>
          <a:ext cx="0" cy="0"/>
          <a:chOff x="0" y="0"/>
          <a:chExt cx="0" cy="0"/>
        </a:xfrm>
      </p:grpSpPr>
      <p:sp>
        <p:nvSpPr>
          <p:cNvPr id="118" name="Google Shape;118;p14"/>
          <p:cNvSpPr txBox="1"/>
          <p:nvPr>
            <p:ph type="ctrTitle"/>
          </p:nvPr>
        </p:nvSpPr>
        <p:spPr>
          <a:xfrm>
            <a:off x="1403600" y="2651750"/>
            <a:ext cx="119649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19" name="Google Shape;119;p14"/>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0" name="Google Shape;120;p14"/>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Stats (Two)">
  <p:cSld name="TITLE_1_1_2">
    <p:bg>
      <p:bgPr>
        <a:solidFill>
          <a:schemeClr val="dk1"/>
        </a:solidFill>
      </p:bgPr>
    </p:bg>
    <p:spTree>
      <p:nvGrpSpPr>
        <p:cNvPr id="1106" name="Shape 1106"/>
        <p:cNvGrpSpPr/>
        <p:nvPr/>
      </p:nvGrpSpPr>
      <p:grpSpPr>
        <a:xfrm>
          <a:off x="0" y="0"/>
          <a:ext cx="0" cy="0"/>
          <a:chOff x="0" y="0"/>
          <a:chExt cx="0" cy="0"/>
        </a:xfrm>
      </p:grpSpPr>
      <p:sp>
        <p:nvSpPr>
          <p:cNvPr id="1107" name="Google Shape;1107;p13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08" name="Google Shape;1108;p132"/>
          <p:cNvSpPr txBox="1"/>
          <p:nvPr>
            <p:ph type="ctrTitle"/>
          </p:nvPr>
        </p:nvSpPr>
        <p:spPr>
          <a:xfrm>
            <a:off x="140360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1109" name="Google Shape;1109;p132"/>
          <p:cNvSpPr txBox="1"/>
          <p:nvPr>
            <p:ph idx="2" type="subTitle"/>
          </p:nvPr>
        </p:nvSpPr>
        <p:spPr>
          <a:xfrm>
            <a:off x="140370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10" name="Google Shape;1110;p13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11" name="Google Shape;1111;p132"/>
          <p:cNvSpPr txBox="1"/>
          <p:nvPr>
            <p:ph idx="4" type="ctrTitle"/>
          </p:nvPr>
        </p:nvSpPr>
        <p:spPr>
          <a:xfrm>
            <a:off x="1055675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1112" name="Google Shape;1112;p132"/>
          <p:cNvSpPr txBox="1"/>
          <p:nvPr>
            <p:ph idx="5" type="subTitle"/>
          </p:nvPr>
        </p:nvSpPr>
        <p:spPr>
          <a:xfrm>
            <a:off x="1055685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Stats (Three)">
  <p:cSld name="TITLE_1_1_1_1">
    <p:bg>
      <p:bgPr>
        <a:solidFill>
          <a:schemeClr val="dk1"/>
        </a:solidFill>
      </p:bgPr>
    </p:bg>
    <p:spTree>
      <p:nvGrpSpPr>
        <p:cNvPr id="1113" name="Shape 1113"/>
        <p:cNvGrpSpPr/>
        <p:nvPr/>
      </p:nvGrpSpPr>
      <p:grpSpPr>
        <a:xfrm>
          <a:off x="0" y="0"/>
          <a:ext cx="0" cy="0"/>
          <a:chOff x="0" y="0"/>
          <a:chExt cx="0" cy="0"/>
        </a:xfrm>
      </p:grpSpPr>
      <p:sp>
        <p:nvSpPr>
          <p:cNvPr id="1114" name="Google Shape;1114;p133"/>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9pPr>
          </a:lstStyle>
          <a:p/>
        </p:txBody>
      </p:sp>
      <p:sp>
        <p:nvSpPr>
          <p:cNvPr id="1115" name="Google Shape;1115;p133"/>
          <p:cNvSpPr txBox="1"/>
          <p:nvPr>
            <p:ph type="ctrTitle"/>
          </p:nvPr>
        </p:nvSpPr>
        <p:spPr>
          <a:xfrm>
            <a:off x="1403600" y="3950475"/>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16" name="Google Shape;1116;p133"/>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17" name="Google Shape;1117;p13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18" name="Google Shape;1118;p133"/>
          <p:cNvSpPr txBox="1"/>
          <p:nvPr>
            <p:ph idx="4" type="ctrTitle"/>
          </p:nvPr>
        </p:nvSpPr>
        <p:spPr>
          <a:xfrm>
            <a:off x="703165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19" name="Google Shape;1119;p133"/>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20" name="Google Shape;1120;p133"/>
          <p:cNvSpPr txBox="1"/>
          <p:nvPr>
            <p:ph idx="6" type="ctrTitle"/>
          </p:nvPr>
        </p:nvSpPr>
        <p:spPr>
          <a:xfrm>
            <a:off x="1265970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21" name="Google Shape;1121;p133"/>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Stat (Half)">
  <p:cSld name="TITLE_1_2_2_4">
    <p:bg>
      <p:bgPr>
        <a:solidFill>
          <a:schemeClr val="dk1"/>
        </a:solidFill>
      </p:bgPr>
    </p:bg>
    <p:spTree>
      <p:nvGrpSpPr>
        <p:cNvPr id="1122" name="Shape 1122"/>
        <p:cNvGrpSpPr/>
        <p:nvPr/>
      </p:nvGrpSpPr>
      <p:grpSpPr>
        <a:xfrm>
          <a:off x="0" y="0"/>
          <a:ext cx="0" cy="0"/>
          <a:chOff x="0" y="0"/>
          <a:chExt cx="0" cy="0"/>
        </a:xfrm>
      </p:grpSpPr>
      <p:sp>
        <p:nvSpPr>
          <p:cNvPr id="1123" name="Google Shape;1123;p134"/>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24" name="Google Shape;1124;p134"/>
          <p:cNvSpPr txBox="1"/>
          <p:nvPr>
            <p:ph type="ctrTitle"/>
          </p:nvPr>
        </p:nvSpPr>
        <p:spPr>
          <a:xfrm>
            <a:off x="1403600" y="3383280"/>
            <a:ext cx="77454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1125" name="Google Shape;1125;p134"/>
          <p:cNvSpPr txBox="1"/>
          <p:nvPr>
            <p:ph idx="2" type="subTitle"/>
          </p:nvPr>
        </p:nvSpPr>
        <p:spPr>
          <a:xfrm>
            <a:off x="1403655" y="5458968"/>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26" name="Google Shape;1126;p134"/>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Half)">
  <p:cSld name="TITLE_1_2_6">
    <p:bg>
      <p:bgPr>
        <a:solidFill>
          <a:schemeClr val="dk1"/>
        </a:solidFill>
      </p:bgPr>
    </p:bg>
    <p:spTree>
      <p:nvGrpSpPr>
        <p:cNvPr id="1127" name="Shape 1127"/>
        <p:cNvGrpSpPr/>
        <p:nvPr/>
      </p:nvGrpSpPr>
      <p:grpSpPr>
        <a:xfrm>
          <a:off x="0" y="0"/>
          <a:ext cx="0" cy="0"/>
          <a:chOff x="0" y="0"/>
          <a:chExt cx="0" cy="0"/>
        </a:xfrm>
      </p:grpSpPr>
      <p:sp>
        <p:nvSpPr>
          <p:cNvPr id="1128" name="Google Shape;1128;p135"/>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29" name="Google Shape;1129;p135"/>
          <p:cNvSpPr txBox="1"/>
          <p:nvPr>
            <p:ph type="ctrTitle"/>
          </p:nvPr>
        </p:nvSpPr>
        <p:spPr>
          <a:xfrm>
            <a:off x="1403600" y="2468875"/>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30" name="Google Shape;1130;p135"/>
          <p:cNvSpPr txBox="1"/>
          <p:nvPr>
            <p:ph idx="2" type="subTitle"/>
          </p:nvPr>
        </p:nvSpPr>
        <p:spPr>
          <a:xfrm>
            <a:off x="1403655" y="3970971"/>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31" name="Google Shape;1131;p135"/>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32" name="Google Shape;1132;p135"/>
          <p:cNvSpPr txBox="1"/>
          <p:nvPr>
            <p:ph idx="4" type="ctrTitle"/>
          </p:nvPr>
        </p:nvSpPr>
        <p:spPr>
          <a:xfrm>
            <a:off x="1403600" y="5361701"/>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33" name="Google Shape;1133;p135"/>
          <p:cNvSpPr txBox="1"/>
          <p:nvPr>
            <p:ph idx="5" type="subTitle"/>
          </p:nvPr>
        </p:nvSpPr>
        <p:spPr>
          <a:xfrm>
            <a:off x="1403655" y="6864100"/>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 (Third)">
  <p:cSld name="TITLE_1_2_2_1_2">
    <p:bg>
      <p:bgPr>
        <a:solidFill>
          <a:schemeClr val="dk1"/>
        </a:solidFill>
      </p:bgPr>
    </p:bg>
    <p:spTree>
      <p:nvGrpSpPr>
        <p:cNvPr id="1134" name="Shape 1134"/>
        <p:cNvGrpSpPr/>
        <p:nvPr/>
      </p:nvGrpSpPr>
      <p:grpSpPr>
        <a:xfrm>
          <a:off x="0" y="0"/>
          <a:ext cx="0" cy="0"/>
          <a:chOff x="0" y="0"/>
          <a:chExt cx="0" cy="0"/>
        </a:xfrm>
      </p:grpSpPr>
      <p:sp>
        <p:nvSpPr>
          <p:cNvPr id="1135" name="Google Shape;1135;p136"/>
          <p:cNvSpPr txBox="1"/>
          <p:nvPr>
            <p:ph idx="1"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36" name="Google Shape;1136;p136"/>
          <p:cNvSpPr txBox="1"/>
          <p:nvPr>
            <p:ph type="ctrTitle"/>
          </p:nvPr>
        </p:nvSpPr>
        <p:spPr>
          <a:xfrm>
            <a:off x="699500" y="3383280"/>
            <a:ext cx="4929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37" name="Google Shape;1137;p136"/>
          <p:cNvSpPr txBox="1"/>
          <p:nvPr>
            <p:ph idx="2" type="subTitle"/>
          </p:nvPr>
        </p:nvSpPr>
        <p:spPr>
          <a:xfrm>
            <a:off x="699535" y="5458968"/>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38" name="Google Shape;1138;p136"/>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s (Third)">
  <p:cSld name="TITLE_1_2_3_2">
    <p:bg>
      <p:bgPr>
        <a:solidFill>
          <a:schemeClr val="dk1"/>
        </a:solidFill>
      </p:bgPr>
    </p:bg>
    <p:spTree>
      <p:nvGrpSpPr>
        <p:cNvPr id="1139" name="Shape 1139"/>
        <p:cNvGrpSpPr/>
        <p:nvPr/>
      </p:nvGrpSpPr>
      <p:grpSpPr>
        <a:xfrm>
          <a:off x="0" y="0"/>
          <a:ext cx="0" cy="0"/>
          <a:chOff x="0" y="0"/>
          <a:chExt cx="0" cy="0"/>
        </a:xfrm>
      </p:grpSpPr>
      <p:sp>
        <p:nvSpPr>
          <p:cNvPr id="1140" name="Google Shape;1140;p137"/>
          <p:cNvSpPr txBox="1"/>
          <p:nvPr>
            <p:ph idx="1" type="subTitle"/>
          </p:nvPr>
        </p:nvSpPr>
        <p:spPr>
          <a:xfrm>
            <a:off x="699516"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41" name="Google Shape;1141;p137"/>
          <p:cNvSpPr txBox="1"/>
          <p:nvPr>
            <p:ph type="ctrTitle"/>
          </p:nvPr>
        </p:nvSpPr>
        <p:spPr>
          <a:xfrm>
            <a:off x="699500" y="2468875"/>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42" name="Google Shape;1142;p137"/>
          <p:cNvSpPr txBox="1"/>
          <p:nvPr>
            <p:ph idx="2" type="subTitle"/>
          </p:nvPr>
        </p:nvSpPr>
        <p:spPr>
          <a:xfrm>
            <a:off x="699535" y="3970971"/>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43" name="Google Shape;1143;p137"/>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44" name="Google Shape;1144;p137"/>
          <p:cNvSpPr txBox="1"/>
          <p:nvPr>
            <p:ph idx="4" type="ctrTitle"/>
          </p:nvPr>
        </p:nvSpPr>
        <p:spPr>
          <a:xfrm>
            <a:off x="699500" y="5361701"/>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45" name="Google Shape;1145;p137"/>
          <p:cNvSpPr txBox="1"/>
          <p:nvPr>
            <p:ph idx="5" type="subTitle"/>
          </p:nvPr>
        </p:nvSpPr>
        <p:spPr>
          <a:xfrm>
            <a:off x="699535" y="6864100"/>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End Card">
  <p:cSld name="SECTION_HEADER_2_1_2_3_1_1">
    <p:bg>
      <p:bgPr>
        <a:solidFill>
          <a:schemeClr val="dk1"/>
        </a:solidFill>
      </p:bgPr>
    </p:bg>
    <p:spTree>
      <p:nvGrpSpPr>
        <p:cNvPr id="1146" name="Shape 1146"/>
        <p:cNvGrpSpPr/>
        <p:nvPr/>
      </p:nvGrpSpPr>
      <p:grpSpPr>
        <a:xfrm>
          <a:off x="0" y="0"/>
          <a:ext cx="0" cy="0"/>
          <a:chOff x="0" y="0"/>
          <a:chExt cx="0" cy="0"/>
        </a:xfrm>
      </p:grpSpPr>
      <p:grpSp>
        <p:nvGrpSpPr>
          <p:cNvPr id="1147" name="Google Shape;1147;p138"/>
          <p:cNvGrpSpPr/>
          <p:nvPr/>
        </p:nvGrpSpPr>
        <p:grpSpPr>
          <a:xfrm>
            <a:off x="6572227" y="4638792"/>
            <a:ext cx="5143547" cy="1010444"/>
            <a:chOff x="6972261" y="4704558"/>
            <a:chExt cx="4343478" cy="877884"/>
          </a:xfrm>
        </p:grpSpPr>
        <p:grpSp>
          <p:nvGrpSpPr>
            <p:cNvPr id="1148" name="Google Shape;1148;p138"/>
            <p:cNvGrpSpPr/>
            <p:nvPr/>
          </p:nvGrpSpPr>
          <p:grpSpPr>
            <a:xfrm>
              <a:off x="8566460" y="4732735"/>
              <a:ext cx="2749279" cy="849355"/>
              <a:chOff x="4940894" y="2609525"/>
              <a:chExt cx="5500759" cy="1694643"/>
            </a:xfrm>
          </p:grpSpPr>
          <p:sp>
            <p:nvSpPr>
              <p:cNvPr id="1149" name="Google Shape;1149;p13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1150" name="Google Shape;1150;p13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1151" name="Google Shape;1151;p13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1152" name="Google Shape;1152;p13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1153" name="Google Shape;1153;p138"/>
            <p:cNvGrpSpPr/>
            <p:nvPr/>
          </p:nvGrpSpPr>
          <p:grpSpPr>
            <a:xfrm>
              <a:off x="6972261" y="4704558"/>
              <a:ext cx="1317179" cy="877884"/>
              <a:chOff x="1751220" y="2553305"/>
              <a:chExt cx="2635412" cy="1751564"/>
            </a:xfrm>
          </p:grpSpPr>
          <p:grpSp>
            <p:nvGrpSpPr>
              <p:cNvPr id="1154" name="Google Shape;1154;p138"/>
              <p:cNvGrpSpPr/>
              <p:nvPr/>
            </p:nvGrpSpPr>
            <p:grpSpPr>
              <a:xfrm>
                <a:off x="1751220" y="2553305"/>
                <a:ext cx="2635412" cy="1751564"/>
                <a:chOff x="1751220" y="2553305"/>
                <a:chExt cx="2635412" cy="1751564"/>
              </a:xfrm>
            </p:grpSpPr>
            <p:sp>
              <p:nvSpPr>
                <p:cNvPr id="1155" name="Google Shape;1155;p13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6" name="Google Shape;1156;p13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7" name="Google Shape;1157;p13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8" name="Google Shape;1158;p13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159" name="Google Shape;1159;p13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p:cSld name="TITLE_3">
    <p:bg>
      <p:bgPr>
        <a:solidFill>
          <a:schemeClr val="accent3"/>
        </a:solidFill>
      </p:bgPr>
    </p:bg>
    <p:spTree>
      <p:nvGrpSpPr>
        <p:cNvPr id="1160" name="Shape 1160"/>
        <p:cNvGrpSpPr/>
        <p:nvPr/>
      </p:nvGrpSpPr>
      <p:grpSpPr>
        <a:xfrm>
          <a:off x="0" y="0"/>
          <a:ext cx="0" cy="0"/>
          <a:chOff x="0" y="0"/>
          <a:chExt cx="0" cy="0"/>
        </a:xfrm>
      </p:grpSpPr>
      <p:sp>
        <p:nvSpPr>
          <p:cNvPr id="1161" name="Google Shape;1161;p139"/>
          <p:cNvSpPr txBox="1"/>
          <p:nvPr>
            <p:ph idx="1" type="subTitle"/>
          </p:nvPr>
        </p:nvSpPr>
        <p:spPr>
          <a:xfrm>
            <a:off x="70410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162" name="Google Shape;1162;p139"/>
          <p:cNvSpPr txBox="1"/>
          <p:nvPr>
            <p:ph idx="2" type="subTitle"/>
          </p:nvPr>
        </p:nvSpPr>
        <p:spPr>
          <a:xfrm>
            <a:off x="4221075"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163" name="Google Shape;1163;p139"/>
          <p:cNvSpPr txBox="1"/>
          <p:nvPr>
            <p:ph idx="3" type="subTitle"/>
          </p:nvPr>
        </p:nvSpPr>
        <p:spPr>
          <a:xfrm>
            <a:off x="773805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164" name="Google Shape;1164;p139"/>
          <p:cNvSpPr txBox="1"/>
          <p:nvPr>
            <p:ph type="ctrTitle"/>
          </p:nvPr>
        </p:nvSpPr>
        <p:spPr>
          <a:xfrm>
            <a:off x="704100" y="2651750"/>
            <a:ext cx="11965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165" name="Google Shape;1165;p139"/>
          <p:cNvSpPr txBox="1"/>
          <p:nvPr>
            <p:ph idx="4" type="subTitle"/>
          </p:nvPr>
        </p:nvSpPr>
        <p:spPr>
          <a:xfrm>
            <a:off x="704100" y="4846320"/>
            <a:ext cx="11965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1166" name="Google Shape;1166;p139"/>
          <p:cNvGrpSpPr/>
          <p:nvPr/>
        </p:nvGrpSpPr>
        <p:grpSpPr>
          <a:xfrm>
            <a:off x="15867399" y="9251826"/>
            <a:ext cx="1725920" cy="347510"/>
            <a:chOff x="15867399" y="9251826"/>
            <a:chExt cx="1725920" cy="347510"/>
          </a:xfrm>
        </p:grpSpPr>
        <p:grpSp>
          <p:nvGrpSpPr>
            <p:cNvPr id="1167" name="Google Shape;1167;p139"/>
            <p:cNvGrpSpPr/>
            <p:nvPr/>
          </p:nvGrpSpPr>
          <p:grpSpPr>
            <a:xfrm>
              <a:off x="16500868" y="9262980"/>
              <a:ext cx="1092451" cy="336217"/>
              <a:chOff x="4940894" y="2609525"/>
              <a:chExt cx="5500759" cy="1694643"/>
            </a:xfrm>
          </p:grpSpPr>
          <p:sp>
            <p:nvSpPr>
              <p:cNvPr id="1168" name="Google Shape;1168;p13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69" name="Google Shape;1169;p13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0" name="Google Shape;1170;p13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1" name="Google Shape;1171;p13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172" name="Google Shape;1172;p139"/>
            <p:cNvGrpSpPr/>
            <p:nvPr/>
          </p:nvGrpSpPr>
          <p:grpSpPr>
            <a:xfrm>
              <a:off x="15867399" y="9251826"/>
              <a:ext cx="523393" cy="347510"/>
              <a:chOff x="1751220" y="2553305"/>
              <a:chExt cx="2635412" cy="1751564"/>
            </a:xfrm>
          </p:grpSpPr>
          <p:grpSp>
            <p:nvGrpSpPr>
              <p:cNvPr id="1173" name="Google Shape;1173;p139"/>
              <p:cNvGrpSpPr/>
              <p:nvPr/>
            </p:nvGrpSpPr>
            <p:grpSpPr>
              <a:xfrm>
                <a:off x="1751220" y="2553305"/>
                <a:ext cx="2635412" cy="1751564"/>
                <a:chOff x="1751220" y="2553305"/>
                <a:chExt cx="2635412" cy="1751564"/>
              </a:xfrm>
            </p:grpSpPr>
            <p:sp>
              <p:nvSpPr>
                <p:cNvPr id="1174" name="Google Shape;1174;p13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5" name="Google Shape;1175;p13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6" name="Google Shape;1176;p13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7" name="Google Shape;1177;p13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178" name="Google Shape;1178;p13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Agenda">
  <p:cSld name="SECTION_HEADER_2_2_3">
    <p:bg>
      <p:bgPr>
        <a:solidFill>
          <a:schemeClr val="accent3"/>
        </a:solidFill>
      </p:bgPr>
    </p:bg>
    <p:spTree>
      <p:nvGrpSpPr>
        <p:cNvPr id="1179" name="Shape 1179"/>
        <p:cNvGrpSpPr/>
        <p:nvPr/>
      </p:nvGrpSpPr>
      <p:grpSpPr>
        <a:xfrm>
          <a:off x="0" y="0"/>
          <a:ext cx="0" cy="0"/>
          <a:chOff x="0" y="0"/>
          <a:chExt cx="0" cy="0"/>
        </a:xfrm>
      </p:grpSpPr>
      <p:sp>
        <p:nvSpPr>
          <p:cNvPr id="1180" name="Google Shape;1180;p140"/>
          <p:cNvSpPr txBox="1"/>
          <p:nvPr>
            <p:ph idx="1" type="body"/>
          </p:nvPr>
        </p:nvSpPr>
        <p:spPr>
          <a:xfrm>
            <a:off x="9852650" y="2743200"/>
            <a:ext cx="4929000" cy="69360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800"/>
              <a:buNone/>
              <a:defRPr sz="2800"/>
            </a:lvl1pPr>
            <a:lvl2pPr indent="-406400" lvl="1" marL="914400" algn="l">
              <a:lnSpc>
                <a:spcPct val="115000"/>
              </a:lnSpc>
              <a:spcBef>
                <a:spcPts val="1800"/>
              </a:spcBef>
              <a:spcAft>
                <a:spcPts val="0"/>
              </a:spcAft>
              <a:buSzPts val="2800"/>
              <a:buAutoNum type="alphaLcPeriod"/>
              <a:defRPr sz="2800"/>
            </a:lvl2pPr>
            <a:lvl3pPr indent="-406400" lvl="2" marL="1371600" algn="l">
              <a:lnSpc>
                <a:spcPct val="115000"/>
              </a:lnSpc>
              <a:spcBef>
                <a:spcPts val="1800"/>
              </a:spcBef>
              <a:spcAft>
                <a:spcPts val="0"/>
              </a:spcAft>
              <a:buSzPts val="2800"/>
              <a:buAutoNum type="romanLcPeriod"/>
              <a:defRPr sz="2800"/>
            </a:lvl3pPr>
            <a:lvl4pPr indent="-406400" lvl="3" marL="1828800" algn="l">
              <a:lnSpc>
                <a:spcPct val="115000"/>
              </a:lnSpc>
              <a:spcBef>
                <a:spcPts val="1800"/>
              </a:spcBef>
              <a:spcAft>
                <a:spcPts val="0"/>
              </a:spcAft>
              <a:buSzPts val="2800"/>
              <a:buAutoNum type="arabicPeriod"/>
              <a:defRPr sz="2800"/>
            </a:lvl4pPr>
            <a:lvl5pPr indent="-406400" lvl="4" marL="2286000" algn="l">
              <a:lnSpc>
                <a:spcPct val="115000"/>
              </a:lnSpc>
              <a:spcBef>
                <a:spcPts val="1800"/>
              </a:spcBef>
              <a:spcAft>
                <a:spcPts val="0"/>
              </a:spcAft>
              <a:buSzPts val="2800"/>
              <a:buAutoNum type="alphaLcPeriod"/>
              <a:defRPr sz="2800"/>
            </a:lvl5pPr>
            <a:lvl6pPr indent="-406400" lvl="5" marL="2743200" algn="l">
              <a:lnSpc>
                <a:spcPct val="115000"/>
              </a:lnSpc>
              <a:spcBef>
                <a:spcPts val="1800"/>
              </a:spcBef>
              <a:spcAft>
                <a:spcPts val="0"/>
              </a:spcAft>
              <a:buSzPts val="2800"/>
              <a:buAutoNum type="romanLcPeriod"/>
              <a:defRPr sz="2800"/>
            </a:lvl6pPr>
            <a:lvl7pPr indent="-406400" lvl="6" marL="3200400" algn="l">
              <a:lnSpc>
                <a:spcPct val="115000"/>
              </a:lnSpc>
              <a:spcBef>
                <a:spcPts val="1800"/>
              </a:spcBef>
              <a:spcAft>
                <a:spcPts val="0"/>
              </a:spcAft>
              <a:buSzPts val="2800"/>
              <a:buAutoNum type="arabicPeriod"/>
              <a:defRPr sz="2800"/>
            </a:lvl7pPr>
            <a:lvl8pPr indent="-406400" lvl="7" marL="3657600" algn="l">
              <a:lnSpc>
                <a:spcPct val="115000"/>
              </a:lnSpc>
              <a:spcBef>
                <a:spcPts val="1800"/>
              </a:spcBef>
              <a:spcAft>
                <a:spcPts val="0"/>
              </a:spcAft>
              <a:buSzPts val="2800"/>
              <a:buAutoNum type="alphaLcPeriod"/>
              <a:defRPr sz="2800"/>
            </a:lvl8pPr>
            <a:lvl9pPr indent="-406400" lvl="8" marL="4114800" algn="l">
              <a:lnSpc>
                <a:spcPct val="115000"/>
              </a:lnSpc>
              <a:spcBef>
                <a:spcPts val="1800"/>
              </a:spcBef>
              <a:spcAft>
                <a:spcPts val="1800"/>
              </a:spcAft>
              <a:buSzPts val="2800"/>
              <a:buAutoNum type="romanLcPeriod"/>
              <a:defRPr sz="2800"/>
            </a:lvl9pPr>
          </a:lstStyle>
          <a:p/>
        </p:txBody>
      </p:sp>
      <p:sp>
        <p:nvSpPr>
          <p:cNvPr id="1181" name="Google Shape;1181;p140"/>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Schedule">
  <p:cSld name="SECTION_HEADER_2_2_1_2">
    <p:bg>
      <p:bgPr>
        <a:solidFill>
          <a:schemeClr val="accent3"/>
        </a:solidFill>
      </p:bgPr>
    </p:bg>
    <p:spTree>
      <p:nvGrpSpPr>
        <p:cNvPr id="1182" name="Shape 1182"/>
        <p:cNvGrpSpPr/>
        <p:nvPr/>
      </p:nvGrpSpPr>
      <p:grpSpPr>
        <a:xfrm>
          <a:off x="0" y="0"/>
          <a:ext cx="0" cy="0"/>
          <a:chOff x="0" y="0"/>
          <a:chExt cx="0" cy="0"/>
        </a:xfrm>
      </p:grpSpPr>
      <p:sp>
        <p:nvSpPr>
          <p:cNvPr id="1183" name="Google Shape;1183;p141"/>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1184" name="Google Shape;1184;p141"/>
          <p:cNvSpPr txBox="1"/>
          <p:nvPr>
            <p:ph idx="1" type="subTitle"/>
          </p:nvPr>
        </p:nvSpPr>
        <p:spPr>
          <a:xfrm>
            <a:off x="8444450"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85" name="Google Shape;1185;p141"/>
          <p:cNvSpPr txBox="1"/>
          <p:nvPr>
            <p:ph idx="2" type="subTitle"/>
          </p:nvPr>
        </p:nvSpPr>
        <p:spPr>
          <a:xfrm>
            <a:off x="13373075"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86" name="Google Shape;1186;p141"/>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87" name="Google Shape;1187;p141"/>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88" name="Google Shape;1188;p141"/>
          <p:cNvSpPr txBox="1"/>
          <p:nvPr>
            <p:ph idx="5" type="subTitle"/>
          </p:nvPr>
        </p:nvSpPr>
        <p:spPr>
          <a:xfrm>
            <a:off x="8444450"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89" name="Google Shape;1189;p141"/>
          <p:cNvSpPr txBox="1"/>
          <p:nvPr>
            <p:ph idx="6" type="subTitle"/>
          </p:nvPr>
        </p:nvSpPr>
        <p:spPr>
          <a:xfrm>
            <a:off x="13373075"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0" name="Google Shape;1190;p141"/>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1" name="Google Shape;1191;p141"/>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2" name="Google Shape;1192;p141"/>
          <p:cNvSpPr txBox="1"/>
          <p:nvPr>
            <p:ph idx="9" type="subTitle"/>
          </p:nvPr>
        </p:nvSpPr>
        <p:spPr>
          <a:xfrm>
            <a:off x="8444450"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3" name="Google Shape;1193;p141"/>
          <p:cNvSpPr txBox="1"/>
          <p:nvPr>
            <p:ph idx="13" type="subTitle"/>
          </p:nvPr>
        </p:nvSpPr>
        <p:spPr>
          <a:xfrm>
            <a:off x="13373075"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4" name="Google Shape;1194;p141"/>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5" name="Google Shape;1195;p141"/>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6" name="Google Shape;1196;p141"/>
          <p:cNvSpPr txBox="1"/>
          <p:nvPr>
            <p:ph idx="16" type="subTitle"/>
          </p:nvPr>
        </p:nvSpPr>
        <p:spPr>
          <a:xfrm>
            <a:off x="8444450"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7" name="Google Shape;1197;p141"/>
          <p:cNvSpPr txBox="1"/>
          <p:nvPr>
            <p:ph idx="17" type="subTitle"/>
          </p:nvPr>
        </p:nvSpPr>
        <p:spPr>
          <a:xfrm>
            <a:off x="13373075"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8" name="Google Shape;1198;p141"/>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9" name="Google Shape;1199;p141"/>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0" name="Google Shape;1200;p141"/>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1" name="Google Shape;1201;p141"/>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2" name="Google Shape;1202;p141"/>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3" name="Google Shape;1203;p141"/>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4" name="Google Shape;1204;p141"/>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5" name="Google Shape;1205;p141"/>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6" name="Google Shape;1206;p141"/>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7" name="Google Shape;1207;p141"/>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p:cSld name="TITLE_AND_BODY_1">
    <p:spTree>
      <p:nvGrpSpPr>
        <p:cNvPr id="121" name="Shape 121"/>
        <p:cNvGrpSpPr/>
        <p:nvPr/>
      </p:nvGrpSpPr>
      <p:grpSpPr>
        <a:xfrm>
          <a:off x="0" y="0"/>
          <a:ext cx="0" cy="0"/>
          <a:chOff x="0" y="0"/>
          <a:chExt cx="0" cy="0"/>
        </a:xfrm>
      </p:grpSpPr>
      <p:sp>
        <p:nvSpPr>
          <p:cNvPr id="122" name="Google Shape;122;p15"/>
          <p:cNvSpPr txBox="1"/>
          <p:nvPr>
            <p:ph type="title"/>
          </p:nvPr>
        </p:nvSpPr>
        <p:spPr>
          <a:xfrm>
            <a:off x="699500" y="2651750"/>
            <a:ext cx="14785800" cy="850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3" name="Google Shape;123;p15"/>
          <p:cNvSpPr txBox="1"/>
          <p:nvPr>
            <p:ph idx="1" type="body"/>
          </p:nvPr>
        </p:nvSpPr>
        <p:spPr>
          <a:xfrm>
            <a:off x="699500" y="4105650"/>
            <a:ext cx="9370800" cy="3840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 name="Google Shape;124;p15"/>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5" name="Google Shape;125;p15"/>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p:cSld name="SECTION_HEADER_2_3_2">
    <p:bg>
      <p:bgPr>
        <a:solidFill>
          <a:schemeClr val="accent3"/>
        </a:solidFill>
      </p:bgPr>
    </p:bg>
    <p:spTree>
      <p:nvGrpSpPr>
        <p:cNvPr id="1208" name="Shape 1208"/>
        <p:cNvGrpSpPr/>
        <p:nvPr/>
      </p:nvGrpSpPr>
      <p:grpSpPr>
        <a:xfrm>
          <a:off x="0" y="0"/>
          <a:ext cx="0" cy="0"/>
          <a:chOff x="0" y="0"/>
          <a:chExt cx="0" cy="0"/>
        </a:xfrm>
      </p:grpSpPr>
      <p:sp>
        <p:nvSpPr>
          <p:cNvPr id="1209" name="Google Shape;1209;p142"/>
          <p:cNvSpPr txBox="1"/>
          <p:nvPr>
            <p:ph type="ctrTitle"/>
          </p:nvPr>
        </p:nvSpPr>
        <p:spPr>
          <a:xfrm>
            <a:off x="1403600" y="2651750"/>
            <a:ext cx="119652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ext (Two-Thirds)">
  <p:cSld name="TITLE_AND_BODY_1_1_3">
    <p:bg>
      <p:bgPr>
        <a:solidFill>
          <a:schemeClr val="accent3"/>
        </a:solidFill>
      </p:bgPr>
    </p:bg>
    <p:spTree>
      <p:nvGrpSpPr>
        <p:cNvPr id="1210" name="Shape 1210"/>
        <p:cNvGrpSpPr/>
        <p:nvPr/>
      </p:nvGrpSpPr>
      <p:grpSpPr>
        <a:xfrm>
          <a:off x="0" y="0"/>
          <a:ext cx="0" cy="0"/>
          <a:chOff x="0" y="0"/>
          <a:chExt cx="0" cy="0"/>
        </a:xfrm>
      </p:grpSpPr>
      <p:sp>
        <p:nvSpPr>
          <p:cNvPr id="1211" name="Google Shape;1211;p143"/>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12" name="Google Shape;1212;p143"/>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13" name="Google Shape;1213;p143"/>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Half)">
  <p:cSld name="TITLE_AND_BODY_2_5">
    <p:bg>
      <p:bgPr>
        <a:solidFill>
          <a:schemeClr val="accent3"/>
        </a:solidFill>
      </p:bgPr>
    </p:bg>
    <p:spTree>
      <p:nvGrpSpPr>
        <p:cNvPr id="1214" name="Shape 1214"/>
        <p:cNvGrpSpPr/>
        <p:nvPr/>
      </p:nvGrpSpPr>
      <p:grpSpPr>
        <a:xfrm>
          <a:off x="0" y="0"/>
          <a:ext cx="0" cy="0"/>
          <a:chOff x="0" y="0"/>
          <a:chExt cx="0" cy="0"/>
        </a:xfrm>
      </p:grpSpPr>
      <p:sp>
        <p:nvSpPr>
          <p:cNvPr id="1215" name="Google Shape;1215;p144"/>
          <p:cNvSpPr txBox="1"/>
          <p:nvPr>
            <p:ph type="title"/>
          </p:nvPr>
        </p:nvSpPr>
        <p:spPr>
          <a:xfrm>
            <a:off x="699525" y="2651750"/>
            <a:ext cx="77454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16" name="Google Shape;1216;p144"/>
          <p:cNvSpPr txBox="1"/>
          <p:nvPr>
            <p:ph idx="1" type="body"/>
          </p:nvPr>
        </p:nvSpPr>
        <p:spPr>
          <a:xfrm>
            <a:off x="699525" y="4969750"/>
            <a:ext cx="77454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17" name="Google Shape;1217;p144"/>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Third)">
  <p:cSld name="TITLE_AND_BODY_2_1_3">
    <p:bg>
      <p:bgPr>
        <a:solidFill>
          <a:schemeClr val="accent3"/>
        </a:solidFill>
      </p:bgPr>
    </p:bg>
    <p:spTree>
      <p:nvGrpSpPr>
        <p:cNvPr id="1218" name="Shape 1218"/>
        <p:cNvGrpSpPr/>
        <p:nvPr/>
      </p:nvGrpSpPr>
      <p:grpSpPr>
        <a:xfrm>
          <a:off x="0" y="0"/>
          <a:ext cx="0" cy="0"/>
          <a:chOff x="0" y="0"/>
          <a:chExt cx="0" cy="0"/>
        </a:xfrm>
      </p:grpSpPr>
      <p:sp>
        <p:nvSpPr>
          <p:cNvPr id="1219" name="Google Shape;1219;p145"/>
          <p:cNvSpPr txBox="1"/>
          <p:nvPr>
            <p:ph type="title"/>
          </p:nvPr>
        </p:nvSpPr>
        <p:spPr>
          <a:xfrm>
            <a:off x="699525" y="2651750"/>
            <a:ext cx="49290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20" name="Google Shape;1220;p145"/>
          <p:cNvSpPr txBox="1"/>
          <p:nvPr>
            <p:ph idx="1" type="body"/>
          </p:nvPr>
        </p:nvSpPr>
        <p:spPr>
          <a:xfrm>
            <a:off x="699525" y="5843023"/>
            <a:ext cx="49290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21" name="Google Shape;1221;p145"/>
          <p:cNvSpPr txBox="1"/>
          <p:nvPr>
            <p:ph idx="2"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olumns (Two)">
  <p:cSld name="TITLE_AND_BODY_2_2_3">
    <p:bg>
      <p:bgPr>
        <a:solidFill>
          <a:schemeClr val="accent3"/>
        </a:solidFill>
      </p:bgPr>
    </p:bg>
    <p:spTree>
      <p:nvGrpSpPr>
        <p:cNvPr id="1222" name="Shape 1222"/>
        <p:cNvGrpSpPr/>
        <p:nvPr/>
      </p:nvGrpSpPr>
      <p:grpSpPr>
        <a:xfrm>
          <a:off x="0" y="0"/>
          <a:ext cx="0" cy="0"/>
          <a:chOff x="0" y="0"/>
          <a:chExt cx="0" cy="0"/>
        </a:xfrm>
      </p:grpSpPr>
      <p:sp>
        <p:nvSpPr>
          <p:cNvPr id="1223" name="Google Shape;1223;p146"/>
          <p:cNvSpPr txBox="1"/>
          <p:nvPr>
            <p:ph type="title"/>
          </p:nvPr>
        </p:nvSpPr>
        <p:spPr>
          <a:xfrm>
            <a:off x="140360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24" name="Google Shape;1224;p146"/>
          <p:cNvSpPr txBox="1"/>
          <p:nvPr>
            <p:ph idx="1" type="body"/>
          </p:nvPr>
        </p:nvSpPr>
        <p:spPr>
          <a:xfrm>
            <a:off x="140360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25" name="Google Shape;1225;p146"/>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26" name="Google Shape;1226;p146"/>
          <p:cNvSpPr txBox="1"/>
          <p:nvPr>
            <p:ph idx="3" type="title"/>
          </p:nvPr>
        </p:nvSpPr>
        <p:spPr>
          <a:xfrm>
            <a:off x="1055675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27" name="Google Shape;1227;p146"/>
          <p:cNvSpPr txBox="1"/>
          <p:nvPr>
            <p:ph idx="4" type="body"/>
          </p:nvPr>
        </p:nvSpPr>
        <p:spPr>
          <a:xfrm>
            <a:off x="1055675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olumns (Three)">
  <p:cSld name="TITLE_AND_BODY_2_2_1_4">
    <p:bg>
      <p:bgPr>
        <a:solidFill>
          <a:schemeClr val="accent3"/>
        </a:solidFill>
      </p:bgPr>
    </p:bg>
    <p:spTree>
      <p:nvGrpSpPr>
        <p:cNvPr id="1228" name="Shape 1228"/>
        <p:cNvGrpSpPr/>
        <p:nvPr/>
      </p:nvGrpSpPr>
      <p:grpSpPr>
        <a:xfrm>
          <a:off x="0" y="0"/>
          <a:ext cx="0" cy="0"/>
          <a:chOff x="0" y="0"/>
          <a:chExt cx="0" cy="0"/>
        </a:xfrm>
      </p:grpSpPr>
      <p:sp>
        <p:nvSpPr>
          <p:cNvPr id="1229" name="Google Shape;1229;p147"/>
          <p:cNvSpPr txBox="1"/>
          <p:nvPr>
            <p:ph type="title"/>
          </p:nvPr>
        </p:nvSpPr>
        <p:spPr>
          <a:xfrm>
            <a:off x="140357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30" name="Google Shape;1230;p147"/>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31" name="Google Shape;1231;p14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32" name="Google Shape;1232;p147"/>
          <p:cNvSpPr txBox="1"/>
          <p:nvPr>
            <p:ph idx="3" type="title"/>
          </p:nvPr>
        </p:nvSpPr>
        <p:spPr>
          <a:xfrm>
            <a:off x="7036300"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33" name="Google Shape;1233;p147"/>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34" name="Google Shape;1234;p147"/>
          <p:cNvSpPr txBox="1"/>
          <p:nvPr>
            <p:ph idx="5" type="title"/>
          </p:nvPr>
        </p:nvSpPr>
        <p:spPr>
          <a:xfrm>
            <a:off x="1266902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35" name="Google Shape;1235;p147"/>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olumns (Four)">
  <p:cSld name="TITLE_AND_BODY_2_2_1_1_2">
    <p:bg>
      <p:bgPr>
        <a:solidFill>
          <a:schemeClr val="accent3"/>
        </a:solidFill>
      </p:bgPr>
    </p:bg>
    <p:spTree>
      <p:nvGrpSpPr>
        <p:cNvPr id="1236" name="Shape 1236"/>
        <p:cNvGrpSpPr/>
        <p:nvPr/>
      </p:nvGrpSpPr>
      <p:grpSpPr>
        <a:xfrm>
          <a:off x="0" y="0"/>
          <a:ext cx="0" cy="0"/>
          <a:chOff x="0" y="0"/>
          <a:chExt cx="0" cy="0"/>
        </a:xfrm>
      </p:grpSpPr>
      <p:sp>
        <p:nvSpPr>
          <p:cNvPr id="1237" name="Google Shape;1237;p148"/>
          <p:cNvSpPr txBox="1"/>
          <p:nvPr>
            <p:ph type="title"/>
          </p:nvPr>
        </p:nvSpPr>
        <p:spPr>
          <a:xfrm>
            <a:off x="14035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38" name="Google Shape;1238;p148"/>
          <p:cNvSpPr txBox="1"/>
          <p:nvPr>
            <p:ph idx="1" type="body"/>
          </p:nvPr>
        </p:nvSpPr>
        <p:spPr>
          <a:xfrm>
            <a:off x="14035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39" name="Google Shape;1239;p148"/>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40" name="Google Shape;1240;p148"/>
          <p:cNvSpPr txBox="1"/>
          <p:nvPr>
            <p:ph idx="3" type="title"/>
          </p:nvPr>
        </p:nvSpPr>
        <p:spPr>
          <a:xfrm>
            <a:off x="5628100"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1" name="Google Shape;1241;p148"/>
          <p:cNvSpPr txBox="1"/>
          <p:nvPr>
            <p:ph idx="4" type="body"/>
          </p:nvPr>
        </p:nvSpPr>
        <p:spPr>
          <a:xfrm>
            <a:off x="5628100"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2" name="Google Shape;1242;p148"/>
          <p:cNvSpPr txBox="1"/>
          <p:nvPr>
            <p:ph idx="5" type="title"/>
          </p:nvPr>
        </p:nvSpPr>
        <p:spPr>
          <a:xfrm>
            <a:off x="985262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3" name="Google Shape;1243;p148"/>
          <p:cNvSpPr txBox="1"/>
          <p:nvPr>
            <p:ph idx="6" type="body"/>
          </p:nvPr>
        </p:nvSpPr>
        <p:spPr>
          <a:xfrm>
            <a:off x="985262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4" name="Google Shape;1244;p148"/>
          <p:cNvSpPr txBox="1"/>
          <p:nvPr>
            <p:ph idx="7" type="title"/>
          </p:nvPr>
        </p:nvSpPr>
        <p:spPr>
          <a:xfrm>
            <a:off x="140771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5" name="Google Shape;1245;p148"/>
          <p:cNvSpPr txBox="1"/>
          <p:nvPr>
            <p:ph idx="8" type="body"/>
          </p:nvPr>
        </p:nvSpPr>
        <p:spPr>
          <a:xfrm>
            <a:off x="140771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Points (Two)">
  <p:cSld name="TITLE_AND_BODY_2_2_1_2_2_2">
    <p:bg>
      <p:bgPr>
        <a:solidFill>
          <a:schemeClr val="accent3"/>
        </a:solidFill>
      </p:bgPr>
    </p:bg>
    <p:spTree>
      <p:nvGrpSpPr>
        <p:cNvPr id="1246" name="Shape 1246"/>
        <p:cNvGrpSpPr/>
        <p:nvPr/>
      </p:nvGrpSpPr>
      <p:grpSpPr>
        <a:xfrm>
          <a:off x="0" y="0"/>
          <a:ext cx="0" cy="0"/>
          <a:chOff x="0" y="0"/>
          <a:chExt cx="0" cy="0"/>
        </a:xfrm>
      </p:grpSpPr>
      <p:sp>
        <p:nvSpPr>
          <p:cNvPr id="1247" name="Google Shape;1247;p149"/>
          <p:cNvSpPr txBox="1"/>
          <p:nvPr>
            <p:ph type="title"/>
          </p:nvPr>
        </p:nvSpPr>
        <p:spPr>
          <a:xfrm>
            <a:off x="1403600"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8" name="Google Shape;1248;p149"/>
          <p:cNvSpPr txBox="1"/>
          <p:nvPr>
            <p:ph idx="1" type="body"/>
          </p:nvPr>
        </p:nvSpPr>
        <p:spPr>
          <a:xfrm>
            <a:off x="1403600" y="7895900"/>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9" name="Google Shape;1249;p149"/>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50" name="Google Shape;1250;p149"/>
          <p:cNvSpPr txBox="1"/>
          <p:nvPr>
            <p:ph idx="3" type="title"/>
          </p:nvPr>
        </p:nvSpPr>
        <p:spPr>
          <a:xfrm>
            <a:off x="10556725"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51" name="Google Shape;1251;p149"/>
          <p:cNvSpPr txBox="1"/>
          <p:nvPr>
            <p:ph idx="4" type="body"/>
          </p:nvPr>
        </p:nvSpPr>
        <p:spPr>
          <a:xfrm>
            <a:off x="10556725" y="7895899"/>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Points (Three)">
  <p:cSld name="TITLE_AND_BODY_2_2_1_2_4">
    <p:bg>
      <p:bgPr>
        <a:solidFill>
          <a:schemeClr val="accent3"/>
        </a:solidFill>
      </p:bgPr>
    </p:bg>
    <p:spTree>
      <p:nvGrpSpPr>
        <p:cNvPr id="1252" name="Shape 1252"/>
        <p:cNvGrpSpPr/>
        <p:nvPr/>
      </p:nvGrpSpPr>
      <p:grpSpPr>
        <a:xfrm>
          <a:off x="0" y="0"/>
          <a:ext cx="0" cy="0"/>
          <a:chOff x="0" y="0"/>
          <a:chExt cx="0" cy="0"/>
        </a:xfrm>
      </p:grpSpPr>
      <p:sp>
        <p:nvSpPr>
          <p:cNvPr id="1253" name="Google Shape;1253;p150"/>
          <p:cNvSpPr txBox="1"/>
          <p:nvPr>
            <p:ph type="title"/>
          </p:nvPr>
        </p:nvSpPr>
        <p:spPr>
          <a:xfrm>
            <a:off x="104692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54" name="Google Shape;1254;p150"/>
          <p:cNvSpPr txBox="1"/>
          <p:nvPr>
            <p:ph idx="1" type="body"/>
          </p:nvPr>
        </p:nvSpPr>
        <p:spPr>
          <a:xfrm>
            <a:off x="104692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55" name="Google Shape;1255;p150"/>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56" name="Google Shape;1256;p150"/>
          <p:cNvSpPr txBox="1"/>
          <p:nvPr>
            <p:ph idx="3" type="title"/>
          </p:nvPr>
        </p:nvSpPr>
        <p:spPr>
          <a:xfrm>
            <a:off x="6679650"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57" name="Google Shape;1257;p150"/>
          <p:cNvSpPr txBox="1"/>
          <p:nvPr>
            <p:ph idx="4" type="body"/>
          </p:nvPr>
        </p:nvSpPr>
        <p:spPr>
          <a:xfrm>
            <a:off x="6679650" y="7271799"/>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58" name="Google Shape;1258;p150"/>
          <p:cNvSpPr txBox="1"/>
          <p:nvPr>
            <p:ph idx="5" type="title"/>
          </p:nvPr>
        </p:nvSpPr>
        <p:spPr>
          <a:xfrm>
            <a:off x="1231237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59" name="Google Shape;1259;p150"/>
          <p:cNvSpPr txBox="1"/>
          <p:nvPr>
            <p:ph idx="6" type="body"/>
          </p:nvPr>
        </p:nvSpPr>
        <p:spPr>
          <a:xfrm>
            <a:off x="1231237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Points (Four)">
  <p:cSld name="TITLE_AND_BODY_2_2_1_2_1_3">
    <p:bg>
      <p:bgPr>
        <a:solidFill>
          <a:schemeClr val="accent3"/>
        </a:solidFill>
      </p:bgPr>
    </p:bg>
    <p:spTree>
      <p:nvGrpSpPr>
        <p:cNvPr id="1260" name="Shape 1260"/>
        <p:cNvGrpSpPr/>
        <p:nvPr/>
      </p:nvGrpSpPr>
      <p:grpSpPr>
        <a:xfrm>
          <a:off x="0" y="0"/>
          <a:ext cx="0" cy="0"/>
          <a:chOff x="0" y="0"/>
          <a:chExt cx="0" cy="0"/>
        </a:xfrm>
      </p:grpSpPr>
      <p:sp>
        <p:nvSpPr>
          <p:cNvPr id="1261" name="Google Shape;1261;p151"/>
          <p:cNvSpPr txBox="1"/>
          <p:nvPr>
            <p:ph type="title"/>
          </p:nvPr>
        </p:nvSpPr>
        <p:spPr>
          <a:xfrm>
            <a:off x="10469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2" name="Google Shape;1262;p151"/>
          <p:cNvSpPr txBox="1"/>
          <p:nvPr>
            <p:ph idx="1" type="body"/>
          </p:nvPr>
        </p:nvSpPr>
        <p:spPr>
          <a:xfrm>
            <a:off x="10469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63" name="Google Shape;1263;p151"/>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64" name="Google Shape;1264;p151"/>
          <p:cNvSpPr txBox="1"/>
          <p:nvPr>
            <p:ph idx="3" type="title"/>
          </p:nvPr>
        </p:nvSpPr>
        <p:spPr>
          <a:xfrm>
            <a:off x="5271475"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5" name="Google Shape;1265;p151"/>
          <p:cNvSpPr txBox="1"/>
          <p:nvPr>
            <p:ph idx="4" type="body"/>
          </p:nvPr>
        </p:nvSpPr>
        <p:spPr>
          <a:xfrm>
            <a:off x="5271475"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66" name="Google Shape;1266;p151"/>
          <p:cNvSpPr txBox="1"/>
          <p:nvPr>
            <p:ph idx="5" type="title"/>
          </p:nvPr>
        </p:nvSpPr>
        <p:spPr>
          <a:xfrm>
            <a:off x="949600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7" name="Google Shape;1267;p151"/>
          <p:cNvSpPr txBox="1"/>
          <p:nvPr>
            <p:ph idx="6" type="body"/>
          </p:nvPr>
        </p:nvSpPr>
        <p:spPr>
          <a:xfrm>
            <a:off x="949600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68" name="Google Shape;1268;p151"/>
          <p:cNvSpPr txBox="1"/>
          <p:nvPr>
            <p:ph idx="7" type="title"/>
          </p:nvPr>
        </p:nvSpPr>
        <p:spPr>
          <a:xfrm>
            <a:off x="137205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9" name="Google Shape;1269;p151"/>
          <p:cNvSpPr txBox="1"/>
          <p:nvPr>
            <p:ph idx="8" type="body"/>
          </p:nvPr>
        </p:nvSpPr>
        <p:spPr>
          <a:xfrm>
            <a:off x="137205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ext (Two-Thirds)">
  <p:cSld name="TITLE_AND_BODY_1_1">
    <p:spTree>
      <p:nvGrpSpPr>
        <p:cNvPr id="126" name="Shape 126"/>
        <p:cNvGrpSpPr/>
        <p:nvPr/>
      </p:nvGrpSpPr>
      <p:grpSpPr>
        <a:xfrm>
          <a:off x="0" y="0"/>
          <a:ext cx="0" cy="0"/>
          <a:chOff x="0" y="0"/>
          <a:chExt cx="0" cy="0"/>
        </a:xfrm>
      </p:grpSpPr>
      <p:sp>
        <p:nvSpPr>
          <p:cNvPr id="127" name="Google Shape;127;p16"/>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8" name="Google Shape;128;p16"/>
          <p:cNvSpPr txBox="1"/>
          <p:nvPr>
            <p:ph idx="1" type="body"/>
          </p:nvPr>
        </p:nvSpPr>
        <p:spPr>
          <a:xfrm>
            <a:off x="699525" y="4969750"/>
            <a:ext cx="10561200" cy="42099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9" name="Google Shape;129;p16"/>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30" name="Google Shape;130;p16"/>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ig Stat">
  <p:cSld name="TITLE_1_4">
    <p:bg>
      <p:bgPr>
        <a:solidFill>
          <a:schemeClr val="accent3"/>
        </a:solidFill>
      </p:bgPr>
    </p:bg>
    <p:spTree>
      <p:nvGrpSpPr>
        <p:cNvPr id="1270" name="Shape 1270"/>
        <p:cNvGrpSpPr/>
        <p:nvPr/>
      </p:nvGrpSpPr>
      <p:grpSpPr>
        <a:xfrm>
          <a:off x="0" y="0"/>
          <a:ext cx="0" cy="0"/>
          <a:chOff x="0" y="0"/>
          <a:chExt cx="0" cy="0"/>
        </a:xfrm>
      </p:grpSpPr>
      <p:sp>
        <p:nvSpPr>
          <p:cNvPr id="1271" name="Google Shape;1271;p15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72" name="Google Shape;1272;p152"/>
          <p:cNvSpPr txBox="1"/>
          <p:nvPr>
            <p:ph type="ctrTitle"/>
          </p:nvPr>
        </p:nvSpPr>
        <p:spPr>
          <a:xfrm>
            <a:off x="1403600" y="3383280"/>
            <a:ext cx="140820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73" name="Google Shape;1273;p152"/>
          <p:cNvSpPr txBox="1"/>
          <p:nvPr>
            <p:ph idx="2" type="subTitle"/>
          </p:nvPr>
        </p:nvSpPr>
        <p:spPr>
          <a:xfrm>
            <a:off x="1403700" y="5458968"/>
            <a:ext cx="14082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74" name="Google Shape;1274;p15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Stats (Two)">
  <p:cSld name="TITLE_1_1_3">
    <p:bg>
      <p:bgPr>
        <a:solidFill>
          <a:schemeClr val="accent3"/>
        </a:solidFill>
      </p:bgPr>
    </p:bg>
    <p:spTree>
      <p:nvGrpSpPr>
        <p:cNvPr id="1275" name="Shape 1275"/>
        <p:cNvGrpSpPr/>
        <p:nvPr/>
      </p:nvGrpSpPr>
      <p:grpSpPr>
        <a:xfrm>
          <a:off x="0" y="0"/>
          <a:ext cx="0" cy="0"/>
          <a:chOff x="0" y="0"/>
          <a:chExt cx="0" cy="0"/>
        </a:xfrm>
      </p:grpSpPr>
      <p:sp>
        <p:nvSpPr>
          <p:cNvPr id="1276" name="Google Shape;1276;p153"/>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77" name="Google Shape;1277;p153"/>
          <p:cNvSpPr txBox="1"/>
          <p:nvPr>
            <p:ph type="ctrTitle"/>
          </p:nvPr>
        </p:nvSpPr>
        <p:spPr>
          <a:xfrm>
            <a:off x="140360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78" name="Google Shape;1278;p153"/>
          <p:cNvSpPr txBox="1"/>
          <p:nvPr>
            <p:ph idx="2" type="subTitle"/>
          </p:nvPr>
        </p:nvSpPr>
        <p:spPr>
          <a:xfrm>
            <a:off x="140370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79" name="Google Shape;1279;p15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280" name="Google Shape;1280;p153"/>
          <p:cNvSpPr txBox="1"/>
          <p:nvPr>
            <p:ph idx="4" type="ctrTitle"/>
          </p:nvPr>
        </p:nvSpPr>
        <p:spPr>
          <a:xfrm>
            <a:off x="1055675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81" name="Google Shape;1281;p153"/>
          <p:cNvSpPr txBox="1"/>
          <p:nvPr>
            <p:ph idx="5" type="subTitle"/>
          </p:nvPr>
        </p:nvSpPr>
        <p:spPr>
          <a:xfrm>
            <a:off x="1055685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Stats (Three)">
  <p:cSld name="TITLE_1_1_1_2">
    <p:bg>
      <p:bgPr>
        <a:solidFill>
          <a:schemeClr val="accent3"/>
        </a:solidFill>
      </p:bgPr>
    </p:bg>
    <p:spTree>
      <p:nvGrpSpPr>
        <p:cNvPr id="1282" name="Shape 1282"/>
        <p:cNvGrpSpPr/>
        <p:nvPr/>
      </p:nvGrpSpPr>
      <p:grpSpPr>
        <a:xfrm>
          <a:off x="0" y="0"/>
          <a:ext cx="0" cy="0"/>
          <a:chOff x="0" y="0"/>
          <a:chExt cx="0" cy="0"/>
        </a:xfrm>
      </p:grpSpPr>
      <p:sp>
        <p:nvSpPr>
          <p:cNvPr id="1283" name="Google Shape;1283;p154"/>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84" name="Google Shape;1284;p154"/>
          <p:cNvSpPr txBox="1"/>
          <p:nvPr>
            <p:ph type="ctrTitle"/>
          </p:nvPr>
        </p:nvSpPr>
        <p:spPr>
          <a:xfrm>
            <a:off x="1403600" y="3950475"/>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85" name="Google Shape;1285;p154"/>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86" name="Google Shape;1286;p154"/>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287" name="Google Shape;1287;p154"/>
          <p:cNvSpPr txBox="1"/>
          <p:nvPr>
            <p:ph idx="4" type="ctrTitle"/>
          </p:nvPr>
        </p:nvSpPr>
        <p:spPr>
          <a:xfrm>
            <a:off x="703165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88" name="Google Shape;1288;p154"/>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89" name="Google Shape;1289;p154"/>
          <p:cNvSpPr txBox="1"/>
          <p:nvPr>
            <p:ph idx="6" type="ctrTitle"/>
          </p:nvPr>
        </p:nvSpPr>
        <p:spPr>
          <a:xfrm>
            <a:off x="1265970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90" name="Google Shape;1290;p154"/>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Stat (Half)">
  <p:cSld name="TITLE_1_2_2_5">
    <p:bg>
      <p:bgPr>
        <a:solidFill>
          <a:schemeClr val="accent3"/>
        </a:solidFill>
      </p:bgPr>
    </p:bg>
    <p:spTree>
      <p:nvGrpSpPr>
        <p:cNvPr id="1291" name="Shape 1291"/>
        <p:cNvGrpSpPr/>
        <p:nvPr/>
      </p:nvGrpSpPr>
      <p:grpSpPr>
        <a:xfrm>
          <a:off x="0" y="0"/>
          <a:ext cx="0" cy="0"/>
          <a:chOff x="0" y="0"/>
          <a:chExt cx="0" cy="0"/>
        </a:xfrm>
      </p:grpSpPr>
      <p:sp>
        <p:nvSpPr>
          <p:cNvPr id="1292" name="Google Shape;1292;p155"/>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93" name="Google Shape;1293;p155"/>
          <p:cNvSpPr txBox="1"/>
          <p:nvPr>
            <p:ph type="ctrTitle"/>
          </p:nvPr>
        </p:nvSpPr>
        <p:spPr>
          <a:xfrm>
            <a:off x="1403600" y="3383280"/>
            <a:ext cx="77454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94" name="Google Shape;1294;p155"/>
          <p:cNvSpPr txBox="1"/>
          <p:nvPr>
            <p:ph idx="2" type="subTitle"/>
          </p:nvPr>
        </p:nvSpPr>
        <p:spPr>
          <a:xfrm>
            <a:off x="1403655" y="5458968"/>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95" name="Google Shape;1295;p155"/>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Half)">
  <p:cSld name="TITLE_1_2_7">
    <p:bg>
      <p:bgPr>
        <a:solidFill>
          <a:schemeClr val="accent3"/>
        </a:solidFill>
      </p:bgPr>
    </p:bg>
    <p:spTree>
      <p:nvGrpSpPr>
        <p:cNvPr id="1296" name="Shape 1296"/>
        <p:cNvGrpSpPr/>
        <p:nvPr/>
      </p:nvGrpSpPr>
      <p:grpSpPr>
        <a:xfrm>
          <a:off x="0" y="0"/>
          <a:ext cx="0" cy="0"/>
          <a:chOff x="0" y="0"/>
          <a:chExt cx="0" cy="0"/>
        </a:xfrm>
      </p:grpSpPr>
      <p:sp>
        <p:nvSpPr>
          <p:cNvPr id="1297" name="Google Shape;1297;p156"/>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98" name="Google Shape;1298;p156"/>
          <p:cNvSpPr txBox="1"/>
          <p:nvPr>
            <p:ph type="ctrTitle"/>
          </p:nvPr>
        </p:nvSpPr>
        <p:spPr>
          <a:xfrm>
            <a:off x="1403600" y="2468875"/>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99" name="Google Shape;1299;p156"/>
          <p:cNvSpPr txBox="1"/>
          <p:nvPr>
            <p:ph idx="2" type="subTitle"/>
          </p:nvPr>
        </p:nvSpPr>
        <p:spPr>
          <a:xfrm>
            <a:off x="1403655" y="3970971"/>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300" name="Google Shape;1300;p156"/>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301" name="Google Shape;1301;p156"/>
          <p:cNvSpPr txBox="1"/>
          <p:nvPr>
            <p:ph idx="4" type="ctrTitle"/>
          </p:nvPr>
        </p:nvSpPr>
        <p:spPr>
          <a:xfrm>
            <a:off x="1403600" y="5361701"/>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02" name="Google Shape;1302;p156"/>
          <p:cNvSpPr txBox="1"/>
          <p:nvPr>
            <p:ph idx="5" type="subTitle"/>
          </p:nvPr>
        </p:nvSpPr>
        <p:spPr>
          <a:xfrm>
            <a:off x="1403655" y="6864100"/>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 (Third)">
  <p:cSld name="TITLE_1_2_2_1_3">
    <p:bg>
      <p:bgPr>
        <a:solidFill>
          <a:schemeClr val="accent3"/>
        </a:solidFill>
      </p:bgPr>
    </p:bg>
    <p:spTree>
      <p:nvGrpSpPr>
        <p:cNvPr id="1303" name="Shape 1303"/>
        <p:cNvGrpSpPr/>
        <p:nvPr/>
      </p:nvGrpSpPr>
      <p:grpSpPr>
        <a:xfrm>
          <a:off x="0" y="0"/>
          <a:ext cx="0" cy="0"/>
          <a:chOff x="0" y="0"/>
          <a:chExt cx="0" cy="0"/>
        </a:xfrm>
      </p:grpSpPr>
      <p:sp>
        <p:nvSpPr>
          <p:cNvPr id="1304" name="Google Shape;1304;p157"/>
          <p:cNvSpPr txBox="1"/>
          <p:nvPr>
            <p:ph idx="1"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305" name="Google Shape;1305;p157"/>
          <p:cNvSpPr txBox="1"/>
          <p:nvPr>
            <p:ph type="ctrTitle"/>
          </p:nvPr>
        </p:nvSpPr>
        <p:spPr>
          <a:xfrm>
            <a:off x="699500" y="3383280"/>
            <a:ext cx="4929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06" name="Google Shape;1306;p157"/>
          <p:cNvSpPr txBox="1"/>
          <p:nvPr>
            <p:ph idx="2" type="subTitle"/>
          </p:nvPr>
        </p:nvSpPr>
        <p:spPr>
          <a:xfrm>
            <a:off x="699535" y="5458968"/>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307" name="Google Shape;1307;p157"/>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s (Third)">
  <p:cSld name="TITLE_1_2_3_3">
    <p:bg>
      <p:bgPr>
        <a:solidFill>
          <a:schemeClr val="accent3"/>
        </a:solidFill>
      </p:bgPr>
    </p:bg>
    <p:spTree>
      <p:nvGrpSpPr>
        <p:cNvPr id="1308" name="Shape 1308"/>
        <p:cNvGrpSpPr/>
        <p:nvPr/>
      </p:nvGrpSpPr>
      <p:grpSpPr>
        <a:xfrm>
          <a:off x="0" y="0"/>
          <a:ext cx="0" cy="0"/>
          <a:chOff x="0" y="0"/>
          <a:chExt cx="0" cy="0"/>
        </a:xfrm>
      </p:grpSpPr>
      <p:sp>
        <p:nvSpPr>
          <p:cNvPr id="1309" name="Google Shape;1309;p158"/>
          <p:cNvSpPr txBox="1"/>
          <p:nvPr>
            <p:ph idx="1" type="subTitle"/>
          </p:nvPr>
        </p:nvSpPr>
        <p:spPr>
          <a:xfrm>
            <a:off x="699516"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p:txBody>
      </p:sp>
      <p:sp>
        <p:nvSpPr>
          <p:cNvPr id="1310" name="Google Shape;1310;p158"/>
          <p:cNvSpPr txBox="1"/>
          <p:nvPr>
            <p:ph type="ctrTitle"/>
          </p:nvPr>
        </p:nvSpPr>
        <p:spPr>
          <a:xfrm>
            <a:off x="699500" y="2468875"/>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11" name="Google Shape;1311;p158"/>
          <p:cNvSpPr txBox="1"/>
          <p:nvPr>
            <p:ph idx="2" type="subTitle"/>
          </p:nvPr>
        </p:nvSpPr>
        <p:spPr>
          <a:xfrm>
            <a:off x="699535" y="3970971"/>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312" name="Google Shape;1312;p158"/>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313" name="Google Shape;1313;p158"/>
          <p:cNvSpPr txBox="1"/>
          <p:nvPr>
            <p:ph idx="4" type="ctrTitle"/>
          </p:nvPr>
        </p:nvSpPr>
        <p:spPr>
          <a:xfrm>
            <a:off x="699500" y="5361701"/>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14" name="Google Shape;1314;p158"/>
          <p:cNvSpPr txBox="1"/>
          <p:nvPr>
            <p:ph idx="5" type="subTitle"/>
          </p:nvPr>
        </p:nvSpPr>
        <p:spPr>
          <a:xfrm>
            <a:off x="699535" y="6864100"/>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End Card">
  <p:cSld name="SECTION_HEADER_2_1_2_3_1_2">
    <p:bg>
      <p:bgPr>
        <a:solidFill>
          <a:schemeClr val="accent3"/>
        </a:solidFill>
      </p:bgPr>
    </p:bg>
    <p:spTree>
      <p:nvGrpSpPr>
        <p:cNvPr id="1315" name="Shape 1315"/>
        <p:cNvGrpSpPr/>
        <p:nvPr/>
      </p:nvGrpSpPr>
      <p:grpSpPr>
        <a:xfrm>
          <a:off x="0" y="0"/>
          <a:ext cx="0" cy="0"/>
          <a:chOff x="0" y="0"/>
          <a:chExt cx="0" cy="0"/>
        </a:xfrm>
      </p:grpSpPr>
      <p:grpSp>
        <p:nvGrpSpPr>
          <p:cNvPr id="1316" name="Google Shape;1316;p159"/>
          <p:cNvGrpSpPr/>
          <p:nvPr/>
        </p:nvGrpSpPr>
        <p:grpSpPr>
          <a:xfrm>
            <a:off x="6572242" y="4629409"/>
            <a:ext cx="5144736" cy="1028869"/>
            <a:chOff x="1751220" y="2553305"/>
            <a:chExt cx="8690433" cy="1751564"/>
          </a:xfrm>
        </p:grpSpPr>
        <p:grpSp>
          <p:nvGrpSpPr>
            <p:cNvPr id="1317" name="Google Shape;1317;p159"/>
            <p:cNvGrpSpPr/>
            <p:nvPr/>
          </p:nvGrpSpPr>
          <p:grpSpPr>
            <a:xfrm>
              <a:off x="4940894" y="2609525"/>
              <a:ext cx="5500759" cy="1694643"/>
              <a:chOff x="4940894" y="2609525"/>
              <a:chExt cx="5500759" cy="1694643"/>
            </a:xfrm>
          </p:grpSpPr>
          <p:sp>
            <p:nvSpPr>
              <p:cNvPr id="1318" name="Google Shape;1318;p15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19" name="Google Shape;1319;p15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0" name="Google Shape;1320;p15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1" name="Google Shape;1321;p15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322" name="Google Shape;1322;p159"/>
            <p:cNvGrpSpPr/>
            <p:nvPr/>
          </p:nvGrpSpPr>
          <p:grpSpPr>
            <a:xfrm>
              <a:off x="1751220" y="2553305"/>
              <a:ext cx="2635412" cy="1751564"/>
              <a:chOff x="1751220" y="2553305"/>
              <a:chExt cx="2635412" cy="1751564"/>
            </a:xfrm>
          </p:grpSpPr>
          <p:grpSp>
            <p:nvGrpSpPr>
              <p:cNvPr id="1323" name="Google Shape;1323;p159"/>
              <p:cNvGrpSpPr/>
              <p:nvPr/>
            </p:nvGrpSpPr>
            <p:grpSpPr>
              <a:xfrm>
                <a:off x="1751220" y="2553305"/>
                <a:ext cx="2635412" cy="1751564"/>
                <a:chOff x="1751220" y="2553305"/>
                <a:chExt cx="2635412" cy="1751564"/>
              </a:xfrm>
            </p:grpSpPr>
            <p:sp>
              <p:nvSpPr>
                <p:cNvPr id="1324" name="Google Shape;1324;p15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5" name="Google Shape;1325;p15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6" name="Google Shape;1326;p15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7" name="Google Shape;1327;p15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328" name="Google Shape;1328;p15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White">
  <p:cSld name="SECTION_HEADER_2_1_2_3">
    <p:spTree>
      <p:nvGrpSpPr>
        <p:cNvPr id="1329" name="Shape 1329"/>
        <p:cNvGrpSpPr/>
        <p:nvPr/>
      </p:nvGrpSpPr>
      <p:grpSpPr>
        <a:xfrm>
          <a:off x="0" y="0"/>
          <a:ext cx="0" cy="0"/>
          <a:chOff x="0" y="0"/>
          <a:chExt cx="0" cy="0"/>
        </a:xfrm>
      </p:grpSpPr>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olor">
  <p:cSld name="SECTION_HEADER_2_1_1">
    <p:bg>
      <p:bgPr>
        <a:solidFill>
          <a:schemeClr val="dk1"/>
        </a:solidFill>
      </p:bgPr>
    </p:bg>
    <p:spTree>
      <p:nvGrpSpPr>
        <p:cNvPr id="1330" name="Shape 1330"/>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ext (Half)">
  <p:cSld name="TITLE_AND_BODY_2">
    <p:spTree>
      <p:nvGrpSpPr>
        <p:cNvPr id="131" name="Shape 131"/>
        <p:cNvGrpSpPr/>
        <p:nvPr/>
      </p:nvGrpSpPr>
      <p:grpSpPr>
        <a:xfrm>
          <a:off x="0" y="0"/>
          <a:ext cx="0" cy="0"/>
          <a:chOff x="0" y="0"/>
          <a:chExt cx="0" cy="0"/>
        </a:xfrm>
      </p:grpSpPr>
      <p:sp>
        <p:nvSpPr>
          <p:cNvPr id="132" name="Google Shape;132;p17"/>
          <p:cNvSpPr txBox="1"/>
          <p:nvPr>
            <p:ph type="title"/>
          </p:nvPr>
        </p:nvSpPr>
        <p:spPr>
          <a:xfrm>
            <a:off x="699525" y="2651750"/>
            <a:ext cx="77451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33" name="Google Shape;133;p17"/>
          <p:cNvSpPr txBox="1"/>
          <p:nvPr>
            <p:ph idx="1" type="body"/>
          </p:nvPr>
        </p:nvSpPr>
        <p:spPr>
          <a:xfrm>
            <a:off x="699525" y="4969750"/>
            <a:ext cx="7745100" cy="4184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34" name="Google Shape;134;p17"/>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35" name="Google Shape;135;p17"/>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Black">
  <p:cSld name="SECTION_HEADER_2_1_1_1">
    <p:bg>
      <p:bgPr>
        <a:solidFill>
          <a:schemeClr val="accent5"/>
        </a:solidFill>
      </p:bgPr>
    </p:bg>
    <p:spTree>
      <p:nvGrpSpPr>
        <p:cNvPr id="1331" name="Shape 1331"/>
        <p:cNvGrpSpPr/>
        <p:nvPr/>
      </p:nvGrpSpPr>
      <p:grpSpPr>
        <a:xfrm>
          <a:off x="0" y="0"/>
          <a:ext cx="0" cy="0"/>
          <a:chOff x="0" y="0"/>
          <a:chExt cx="0" cy="0"/>
        </a:xfrm>
      </p:grpSpPr>
      <p:sp>
        <p:nvSpPr>
          <p:cNvPr id="1332" name="Google Shape;1332;p162"/>
          <p:cNvSpPr/>
          <p:nvPr/>
        </p:nvSpPr>
        <p:spPr>
          <a:xfrm>
            <a:off x="1042072" y="3444113"/>
            <a:ext cx="1414800" cy="1101000"/>
          </a:xfrm>
          <a:prstGeom prst="rect">
            <a:avLst/>
          </a:prstGeom>
          <a:solidFill>
            <a:srgbClr val="4E4391"/>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p162"/>
          <p:cNvSpPr/>
          <p:nvPr/>
        </p:nvSpPr>
        <p:spPr>
          <a:xfrm>
            <a:off x="3161112" y="3444113"/>
            <a:ext cx="1406400" cy="1101000"/>
          </a:xfrm>
          <a:prstGeom prst="rect">
            <a:avLst/>
          </a:prstGeom>
          <a:solidFill>
            <a:srgbClr val="00629A"/>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162"/>
          <p:cNvSpPr/>
          <p:nvPr/>
        </p:nvSpPr>
        <p:spPr>
          <a:xfrm>
            <a:off x="5292002" y="3444113"/>
            <a:ext cx="1414800" cy="1101000"/>
          </a:xfrm>
          <a:prstGeom prst="rect">
            <a:avLst/>
          </a:prstGeom>
          <a:solidFill>
            <a:srgbClr val="00719F"/>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162"/>
          <p:cNvSpPr/>
          <p:nvPr/>
        </p:nvSpPr>
        <p:spPr>
          <a:xfrm>
            <a:off x="7390807" y="3444113"/>
            <a:ext cx="1417200" cy="1101000"/>
          </a:xfrm>
          <a:prstGeom prst="rect">
            <a:avLst/>
          </a:prstGeom>
          <a:solidFill>
            <a:srgbClr val="007A80"/>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p162"/>
          <p:cNvSpPr/>
          <p:nvPr/>
        </p:nvSpPr>
        <p:spPr>
          <a:xfrm>
            <a:off x="9492032" y="3444113"/>
            <a:ext cx="1417200" cy="1101000"/>
          </a:xfrm>
          <a:prstGeom prst="rect">
            <a:avLst/>
          </a:prstGeom>
          <a:solidFill>
            <a:srgbClr val="1A7639"/>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p162"/>
          <p:cNvSpPr/>
          <p:nvPr/>
        </p:nvSpPr>
        <p:spPr>
          <a:xfrm>
            <a:off x="11607408" y="3444113"/>
            <a:ext cx="1417200" cy="1101000"/>
          </a:xfrm>
          <a:prstGeom prst="rect">
            <a:avLst/>
          </a:prstGeom>
          <a:solidFill>
            <a:srgbClr val="CA3112"/>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p162"/>
          <p:cNvSpPr/>
          <p:nvPr/>
        </p:nvSpPr>
        <p:spPr>
          <a:xfrm>
            <a:off x="13702558" y="3444113"/>
            <a:ext cx="1417200" cy="1101000"/>
          </a:xfrm>
          <a:prstGeom prst="rect">
            <a:avLst/>
          </a:prstGeom>
          <a:solidFill>
            <a:srgbClr val="A33038"/>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p162"/>
          <p:cNvSpPr/>
          <p:nvPr/>
        </p:nvSpPr>
        <p:spPr>
          <a:xfrm>
            <a:off x="15828728" y="3444113"/>
            <a:ext cx="1417200" cy="1101000"/>
          </a:xfrm>
          <a:prstGeom prst="rect">
            <a:avLst/>
          </a:prstGeom>
          <a:solidFill>
            <a:srgbClr val="633B6F"/>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162"/>
          <p:cNvSpPr/>
          <p:nvPr/>
        </p:nvSpPr>
        <p:spPr>
          <a:xfrm>
            <a:off x="1042072" y="5741888"/>
            <a:ext cx="1414800" cy="1101000"/>
          </a:xfrm>
          <a:prstGeom prst="rect">
            <a:avLst/>
          </a:prstGeom>
          <a:solidFill>
            <a:srgbClr val="B5B5DB"/>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162"/>
          <p:cNvSpPr/>
          <p:nvPr/>
        </p:nvSpPr>
        <p:spPr>
          <a:xfrm>
            <a:off x="3161112" y="5741888"/>
            <a:ext cx="1406400" cy="1101000"/>
          </a:xfrm>
          <a:prstGeom prst="rect">
            <a:avLst/>
          </a:prstGeom>
          <a:solidFill>
            <a:srgbClr val="AFD3E8"/>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p162"/>
          <p:cNvSpPr/>
          <p:nvPr/>
        </p:nvSpPr>
        <p:spPr>
          <a:xfrm>
            <a:off x="5292002" y="5741888"/>
            <a:ext cx="1414800" cy="1101000"/>
          </a:xfrm>
          <a:prstGeom prst="rect">
            <a:avLst/>
          </a:prstGeom>
          <a:solidFill>
            <a:srgbClr val="C8E7FA"/>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p162"/>
          <p:cNvSpPr/>
          <p:nvPr/>
        </p:nvSpPr>
        <p:spPr>
          <a:xfrm>
            <a:off x="7390807" y="5741888"/>
            <a:ext cx="1417200" cy="1101000"/>
          </a:xfrm>
          <a:prstGeom prst="rect">
            <a:avLst/>
          </a:prstGeom>
          <a:solidFill>
            <a:srgbClr val="BFE0D6"/>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162"/>
          <p:cNvSpPr/>
          <p:nvPr/>
        </p:nvSpPr>
        <p:spPr>
          <a:xfrm>
            <a:off x="9492032" y="5741888"/>
            <a:ext cx="1417200" cy="1101000"/>
          </a:xfrm>
          <a:prstGeom prst="rect">
            <a:avLst/>
          </a:prstGeom>
          <a:solidFill>
            <a:srgbClr val="B2CDB5"/>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162"/>
          <p:cNvSpPr/>
          <p:nvPr/>
        </p:nvSpPr>
        <p:spPr>
          <a:xfrm>
            <a:off x="11607408" y="5741888"/>
            <a:ext cx="1417200" cy="1101000"/>
          </a:xfrm>
          <a:prstGeom prst="rect">
            <a:avLst/>
          </a:prstGeom>
          <a:solidFill>
            <a:srgbClr val="FBD6B7"/>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162"/>
          <p:cNvSpPr/>
          <p:nvPr/>
        </p:nvSpPr>
        <p:spPr>
          <a:xfrm>
            <a:off x="13702558" y="5741888"/>
            <a:ext cx="1417200" cy="1101000"/>
          </a:xfrm>
          <a:prstGeom prst="rect">
            <a:avLst/>
          </a:prstGeom>
          <a:solidFill>
            <a:srgbClr val="FBE3DF"/>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162"/>
          <p:cNvSpPr/>
          <p:nvPr/>
        </p:nvSpPr>
        <p:spPr>
          <a:xfrm>
            <a:off x="15828728" y="5741888"/>
            <a:ext cx="1417200" cy="1101000"/>
          </a:xfrm>
          <a:prstGeom prst="rect">
            <a:avLst/>
          </a:prstGeom>
          <a:solidFill>
            <a:srgbClr val="D4CAE0"/>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p162"/>
          <p:cNvSpPr/>
          <p:nvPr/>
        </p:nvSpPr>
        <p:spPr>
          <a:xfrm>
            <a:off x="10050" y="0"/>
            <a:ext cx="18268200" cy="10287000"/>
          </a:xfrm>
          <a:prstGeom prst="rect">
            <a:avLst/>
          </a:prstGeom>
          <a:solidFill>
            <a:srgbClr val="000000"/>
          </a:solidFill>
          <a:ln cap="flat" cmpd="sng" w="9525">
            <a:solidFill>
              <a:srgbClr val="465A69"/>
            </a:solidFill>
            <a:prstDash val="solid"/>
            <a:round/>
            <a:headEnd len="sm" w="sm" type="none"/>
            <a:tailEnd len="sm" w="sm" type="none"/>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blank">
  <p:cSld name="BLANK">
    <p:spTree>
      <p:nvGrpSpPr>
        <p:cNvPr id="1349" name="Shape 1349"/>
        <p:cNvGrpSpPr/>
        <p:nvPr/>
      </p:nvGrpSpPr>
      <p:grpSpPr>
        <a:xfrm>
          <a:off x="0" y="0"/>
          <a:ext cx="0" cy="0"/>
          <a:chOff x="0" y="0"/>
          <a:chExt cx="0" cy="0"/>
        </a:xfrm>
      </p:grpSpPr>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a">
  <p:cSld name="TITLE_AND_BODY_3_1">
    <p:spTree>
      <p:nvGrpSpPr>
        <p:cNvPr id="1350" name="Shape 1350"/>
        <p:cNvGrpSpPr/>
        <p:nvPr/>
      </p:nvGrpSpPr>
      <p:grpSpPr>
        <a:xfrm>
          <a:off x="0" y="0"/>
          <a:ext cx="0" cy="0"/>
          <a:chOff x="0" y="0"/>
          <a:chExt cx="0" cy="0"/>
        </a:xfrm>
      </p:grpSpPr>
      <p:sp>
        <p:nvSpPr>
          <p:cNvPr id="1351" name="Google Shape;1351;p164"/>
          <p:cNvSpPr txBox="1"/>
          <p:nvPr>
            <p:ph idx="12" type="sldNum"/>
          </p:nvPr>
        </p:nvSpPr>
        <p:spPr>
          <a:xfrm>
            <a:off x="163388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grpSp>
        <p:nvGrpSpPr>
          <p:cNvPr id="1352" name="Google Shape;1352;p164"/>
          <p:cNvGrpSpPr/>
          <p:nvPr/>
        </p:nvGrpSpPr>
        <p:grpSpPr>
          <a:xfrm>
            <a:off x="699543" y="9578871"/>
            <a:ext cx="860353" cy="172004"/>
            <a:chOff x="1751220" y="2553305"/>
            <a:chExt cx="8690433" cy="1751564"/>
          </a:xfrm>
        </p:grpSpPr>
        <p:grpSp>
          <p:nvGrpSpPr>
            <p:cNvPr id="1353" name="Google Shape;1353;p164"/>
            <p:cNvGrpSpPr/>
            <p:nvPr/>
          </p:nvGrpSpPr>
          <p:grpSpPr>
            <a:xfrm>
              <a:off x="4940894" y="2609525"/>
              <a:ext cx="5500759" cy="1694643"/>
              <a:chOff x="4940894" y="2609525"/>
              <a:chExt cx="5500759" cy="1694643"/>
            </a:xfrm>
          </p:grpSpPr>
          <p:sp>
            <p:nvSpPr>
              <p:cNvPr id="1354" name="Google Shape;1354;p16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55" name="Google Shape;1355;p16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56" name="Google Shape;1356;p16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57" name="Google Shape;1357;p16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358" name="Google Shape;1358;p164"/>
            <p:cNvGrpSpPr/>
            <p:nvPr/>
          </p:nvGrpSpPr>
          <p:grpSpPr>
            <a:xfrm>
              <a:off x="1751220" y="2553305"/>
              <a:ext cx="2635412" cy="1751564"/>
              <a:chOff x="1751220" y="2553305"/>
              <a:chExt cx="2635412" cy="1751564"/>
            </a:xfrm>
          </p:grpSpPr>
          <p:grpSp>
            <p:nvGrpSpPr>
              <p:cNvPr id="1359" name="Google Shape;1359;p164"/>
              <p:cNvGrpSpPr/>
              <p:nvPr/>
            </p:nvGrpSpPr>
            <p:grpSpPr>
              <a:xfrm>
                <a:off x="1751220" y="2553305"/>
                <a:ext cx="2635412" cy="1751564"/>
                <a:chOff x="1751220" y="2553305"/>
                <a:chExt cx="2635412" cy="1751564"/>
              </a:xfrm>
            </p:grpSpPr>
            <p:sp>
              <p:nvSpPr>
                <p:cNvPr id="1360" name="Google Shape;1360;p16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61" name="Google Shape;1361;p16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62" name="Google Shape;1362;p16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63" name="Google Shape;1363;p16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364" name="Google Shape;1364;p16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365" name="Google Shape;1365;p164"/>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sw-TZ"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b">
  <p:cSld name="TITLE_AND_BODY_3_1_2">
    <p:spTree>
      <p:nvGrpSpPr>
        <p:cNvPr id="1366" name="Shape 1366"/>
        <p:cNvGrpSpPr/>
        <p:nvPr/>
      </p:nvGrpSpPr>
      <p:grpSpPr>
        <a:xfrm>
          <a:off x="0" y="0"/>
          <a:ext cx="0" cy="0"/>
          <a:chOff x="0" y="0"/>
          <a:chExt cx="0" cy="0"/>
        </a:xfrm>
      </p:grpSpPr>
      <p:sp>
        <p:nvSpPr>
          <p:cNvPr id="1367" name="Google Shape;1367;p165"/>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8" name="Google Shape;1368;p16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grpSp>
        <p:nvGrpSpPr>
          <p:cNvPr id="1369" name="Google Shape;1369;p165"/>
          <p:cNvGrpSpPr/>
          <p:nvPr/>
        </p:nvGrpSpPr>
        <p:grpSpPr>
          <a:xfrm>
            <a:off x="699543" y="9578871"/>
            <a:ext cx="860353" cy="172004"/>
            <a:chOff x="1751220" y="2553305"/>
            <a:chExt cx="8690433" cy="1751564"/>
          </a:xfrm>
        </p:grpSpPr>
        <p:grpSp>
          <p:nvGrpSpPr>
            <p:cNvPr id="1370" name="Google Shape;1370;p165"/>
            <p:cNvGrpSpPr/>
            <p:nvPr/>
          </p:nvGrpSpPr>
          <p:grpSpPr>
            <a:xfrm>
              <a:off x="4940894" y="2609525"/>
              <a:ext cx="5500759" cy="1694643"/>
              <a:chOff x="4940894" y="2609525"/>
              <a:chExt cx="5500759" cy="1694643"/>
            </a:xfrm>
          </p:grpSpPr>
          <p:sp>
            <p:nvSpPr>
              <p:cNvPr id="1371" name="Google Shape;1371;p16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2" name="Google Shape;1372;p16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3" name="Google Shape;1373;p16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4" name="Google Shape;1374;p16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375" name="Google Shape;1375;p165"/>
            <p:cNvGrpSpPr/>
            <p:nvPr/>
          </p:nvGrpSpPr>
          <p:grpSpPr>
            <a:xfrm>
              <a:off x="1751220" y="2553305"/>
              <a:ext cx="2635412" cy="1751564"/>
              <a:chOff x="1751220" y="2553305"/>
              <a:chExt cx="2635412" cy="1751564"/>
            </a:xfrm>
          </p:grpSpPr>
          <p:grpSp>
            <p:nvGrpSpPr>
              <p:cNvPr id="1376" name="Google Shape;1376;p165"/>
              <p:cNvGrpSpPr/>
              <p:nvPr/>
            </p:nvGrpSpPr>
            <p:grpSpPr>
              <a:xfrm>
                <a:off x="1751220" y="2553305"/>
                <a:ext cx="2635412" cy="1751564"/>
                <a:chOff x="1751220" y="2553305"/>
                <a:chExt cx="2635412" cy="1751564"/>
              </a:xfrm>
            </p:grpSpPr>
            <p:sp>
              <p:nvSpPr>
                <p:cNvPr id="1377" name="Google Shape;1377;p16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8" name="Google Shape;1378;p16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9" name="Google Shape;1379;p16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80" name="Google Shape;1380;p16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381" name="Google Shape;1381;p16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382" name="Google Shape;1382;p165"/>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sw-TZ"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b">
  <p:cSld name="TITLE_AND_BODY_3_1_1_2">
    <p:spTree>
      <p:nvGrpSpPr>
        <p:cNvPr id="1383" name="Shape 1383"/>
        <p:cNvGrpSpPr/>
        <p:nvPr/>
      </p:nvGrpSpPr>
      <p:grpSpPr>
        <a:xfrm>
          <a:off x="0" y="0"/>
          <a:ext cx="0" cy="0"/>
          <a:chOff x="0" y="0"/>
          <a:chExt cx="0" cy="0"/>
        </a:xfrm>
      </p:grpSpPr>
      <p:sp>
        <p:nvSpPr>
          <p:cNvPr id="1384" name="Google Shape;1384;p166"/>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p16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grpSp>
        <p:nvGrpSpPr>
          <p:cNvPr id="1386" name="Google Shape;1386;p166"/>
          <p:cNvGrpSpPr/>
          <p:nvPr/>
        </p:nvGrpSpPr>
        <p:grpSpPr>
          <a:xfrm>
            <a:off x="699543" y="9578871"/>
            <a:ext cx="860353" cy="172004"/>
            <a:chOff x="1751220" y="2553305"/>
            <a:chExt cx="8690433" cy="1751564"/>
          </a:xfrm>
        </p:grpSpPr>
        <p:grpSp>
          <p:nvGrpSpPr>
            <p:cNvPr id="1387" name="Google Shape;1387;p166"/>
            <p:cNvGrpSpPr/>
            <p:nvPr/>
          </p:nvGrpSpPr>
          <p:grpSpPr>
            <a:xfrm>
              <a:off x="4940894" y="2609525"/>
              <a:ext cx="5500759" cy="1694643"/>
              <a:chOff x="4940894" y="2609525"/>
              <a:chExt cx="5500759" cy="1694643"/>
            </a:xfrm>
          </p:grpSpPr>
          <p:sp>
            <p:nvSpPr>
              <p:cNvPr id="1388" name="Google Shape;1388;p16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89" name="Google Shape;1389;p16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0" name="Google Shape;1390;p16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1" name="Google Shape;1391;p16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392" name="Google Shape;1392;p166"/>
            <p:cNvGrpSpPr/>
            <p:nvPr/>
          </p:nvGrpSpPr>
          <p:grpSpPr>
            <a:xfrm>
              <a:off x="1751220" y="2553305"/>
              <a:ext cx="2635412" cy="1751564"/>
              <a:chOff x="1751220" y="2553305"/>
              <a:chExt cx="2635412" cy="1751564"/>
            </a:xfrm>
          </p:grpSpPr>
          <p:grpSp>
            <p:nvGrpSpPr>
              <p:cNvPr id="1393" name="Google Shape;1393;p166"/>
              <p:cNvGrpSpPr/>
              <p:nvPr/>
            </p:nvGrpSpPr>
            <p:grpSpPr>
              <a:xfrm>
                <a:off x="1751220" y="2553305"/>
                <a:ext cx="2635412" cy="1751564"/>
                <a:chOff x="1751220" y="2553305"/>
                <a:chExt cx="2635412" cy="1751564"/>
              </a:xfrm>
            </p:grpSpPr>
            <p:sp>
              <p:nvSpPr>
                <p:cNvPr id="1394" name="Google Shape;1394;p16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5" name="Google Shape;1395;p16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6" name="Google Shape;1396;p16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7" name="Google Shape;1397;p16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398" name="Google Shape;1398;p16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399" name="Google Shape;1399;p166"/>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sw-TZ"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c">
  <p:cSld name="TITLE_AND_BODY_3_1_1_2_1">
    <p:spTree>
      <p:nvGrpSpPr>
        <p:cNvPr id="1400" name="Shape 1400"/>
        <p:cNvGrpSpPr/>
        <p:nvPr/>
      </p:nvGrpSpPr>
      <p:grpSpPr>
        <a:xfrm>
          <a:off x="0" y="0"/>
          <a:ext cx="0" cy="0"/>
          <a:chOff x="0" y="0"/>
          <a:chExt cx="0" cy="0"/>
        </a:xfrm>
      </p:grpSpPr>
      <p:sp>
        <p:nvSpPr>
          <p:cNvPr id="1401" name="Google Shape;1401;p167"/>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p16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grpSp>
        <p:nvGrpSpPr>
          <p:cNvPr id="1403" name="Google Shape;1403;p167"/>
          <p:cNvGrpSpPr/>
          <p:nvPr/>
        </p:nvGrpSpPr>
        <p:grpSpPr>
          <a:xfrm>
            <a:off x="699543" y="9578871"/>
            <a:ext cx="860353" cy="172004"/>
            <a:chOff x="1751220" y="2553305"/>
            <a:chExt cx="8690433" cy="1751564"/>
          </a:xfrm>
        </p:grpSpPr>
        <p:grpSp>
          <p:nvGrpSpPr>
            <p:cNvPr id="1404" name="Google Shape;1404;p167"/>
            <p:cNvGrpSpPr/>
            <p:nvPr/>
          </p:nvGrpSpPr>
          <p:grpSpPr>
            <a:xfrm>
              <a:off x="4940894" y="2609525"/>
              <a:ext cx="5500759" cy="1694643"/>
              <a:chOff x="4940894" y="2609525"/>
              <a:chExt cx="5500759" cy="1694643"/>
            </a:xfrm>
          </p:grpSpPr>
          <p:sp>
            <p:nvSpPr>
              <p:cNvPr id="1405" name="Google Shape;1405;p16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06" name="Google Shape;1406;p16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07" name="Google Shape;1407;p16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08" name="Google Shape;1408;p16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09" name="Google Shape;1409;p167"/>
            <p:cNvGrpSpPr/>
            <p:nvPr/>
          </p:nvGrpSpPr>
          <p:grpSpPr>
            <a:xfrm>
              <a:off x="1751220" y="2553305"/>
              <a:ext cx="2635412" cy="1751564"/>
              <a:chOff x="1751220" y="2553305"/>
              <a:chExt cx="2635412" cy="1751564"/>
            </a:xfrm>
          </p:grpSpPr>
          <p:grpSp>
            <p:nvGrpSpPr>
              <p:cNvPr id="1410" name="Google Shape;1410;p167"/>
              <p:cNvGrpSpPr/>
              <p:nvPr/>
            </p:nvGrpSpPr>
            <p:grpSpPr>
              <a:xfrm>
                <a:off x="1751220" y="2553305"/>
                <a:ext cx="2635412" cy="1751564"/>
                <a:chOff x="1751220" y="2553305"/>
                <a:chExt cx="2635412" cy="1751564"/>
              </a:xfrm>
            </p:grpSpPr>
            <p:sp>
              <p:nvSpPr>
                <p:cNvPr id="1411" name="Google Shape;1411;p16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12" name="Google Shape;1412;p16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13" name="Google Shape;1413;p16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14" name="Google Shape;1414;p16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15" name="Google Shape;1415;p16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16" name="Google Shape;1416;p167"/>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sw-TZ"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a">
  <p:cSld name="TITLE_AND_BODY_3_1_1_1">
    <p:spTree>
      <p:nvGrpSpPr>
        <p:cNvPr id="1417" name="Shape 1417"/>
        <p:cNvGrpSpPr/>
        <p:nvPr/>
      </p:nvGrpSpPr>
      <p:grpSpPr>
        <a:xfrm>
          <a:off x="0" y="0"/>
          <a:ext cx="0" cy="0"/>
          <a:chOff x="0" y="0"/>
          <a:chExt cx="0" cy="0"/>
        </a:xfrm>
      </p:grpSpPr>
      <p:sp>
        <p:nvSpPr>
          <p:cNvPr id="1418" name="Google Shape;1418;p16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grpSp>
        <p:nvGrpSpPr>
          <p:cNvPr id="1419" name="Google Shape;1419;p168"/>
          <p:cNvGrpSpPr/>
          <p:nvPr/>
        </p:nvGrpSpPr>
        <p:grpSpPr>
          <a:xfrm>
            <a:off x="699543" y="9578871"/>
            <a:ext cx="860353" cy="172004"/>
            <a:chOff x="1751220" y="2553305"/>
            <a:chExt cx="8690433" cy="1751564"/>
          </a:xfrm>
        </p:grpSpPr>
        <p:grpSp>
          <p:nvGrpSpPr>
            <p:cNvPr id="1420" name="Google Shape;1420;p168"/>
            <p:cNvGrpSpPr/>
            <p:nvPr/>
          </p:nvGrpSpPr>
          <p:grpSpPr>
            <a:xfrm>
              <a:off x="4940894" y="2609525"/>
              <a:ext cx="5500759" cy="1694643"/>
              <a:chOff x="4940894" y="2609525"/>
              <a:chExt cx="5500759" cy="1694643"/>
            </a:xfrm>
          </p:grpSpPr>
          <p:sp>
            <p:nvSpPr>
              <p:cNvPr id="1421" name="Google Shape;1421;p16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2" name="Google Shape;1422;p16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3" name="Google Shape;1423;p16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4" name="Google Shape;1424;p16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25" name="Google Shape;1425;p168"/>
            <p:cNvGrpSpPr/>
            <p:nvPr/>
          </p:nvGrpSpPr>
          <p:grpSpPr>
            <a:xfrm>
              <a:off x="1751220" y="2553305"/>
              <a:ext cx="2635412" cy="1751564"/>
              <a:chOff x="1751220" y="2553305"/>
              <a:chExt cx="2635412" cy="1751564"/>
            </a:xfrm>
          </p:grpSpPr>
          <p:grpSp>
            <p:nvGrpSpPr>
              <p:cNvPr id="1426" name="Google Shape;1426;p168"/>
              <p:cNvGrpSpPr/>
              <p:nvPr/>
            </p:nvGrpSpPr>
            <p:grpSpPr>
              <a:xfrm>
                <a:off x="1751220" y="2553305"/>
                <a:ext cx="2635412" cy="1751564"/>
                <a:chOff x="1751220" y="2553305"/>
                <a:chExt cx="2635412" cy="1751564"/>
              </a:xfrm>
            </p:grpSpPr>
            <p:sp>
              <p:nvSpPr>
                <p:cNvPr id="1427" name="Google Shape;1427;p16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8" name="Google Shape;1428;p16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9" name="Google Shape;1429;p16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30" name="Google Shape;1430;p16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31" name="Google Shape;1431;p16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32" name="Google Shape;1432;p168"/>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sw-TZ"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b">
  <p:cSld name="TITLE_AND_BODY_3_1_1_1_1">
    <p:spTree>
      <p:nvGrpSpPr>
        <p:cNvPr id="1433" name="Shape 1433"/>
        <p:cNvGrpSpPr/>
        <p:nvPr/>
      </p:nvGrpSpPr>
      <p:grpSpPr>
        <a:xfrm>
          <a:off x="0" y="0"/>
          <a:ext cx="0" cy="0"/>
          <a:chOff x="0" y="0"/>
          <a:chExt cx="0" cy="0"/>
        </a:xfrm>
      </p:grpSpPr>
      <p:sp>
        <p:nvSpPr>
          <p:cNvPr id="1434" name="Google Shape;1434;p169"/>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p16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grpSp>
        <p:nvGrpSpPr>
          <p:cNvPr id="1436" name="Google Shape;1436;p169"/>
          <p:cNvGrpSpPr/>
          <p:nvPr/>
        </p:nvGrpSpPr>
        <p:grpSpPr>
          <a:xfrm>
            <a:off x="699543" y="9578871"/>
            <a:ext cx="860353" cy="172004"/>
            <a:chOff x="1751220" y="2553305"/>
            <a:chExt cx="8690433" cy="1751564"/>
          </a:xfrm>
        </p:grpSpPr>
        <p:grpSp>
          <p:nvGrpSpPr>
            <p:cNvPr id="1437" name="Google Shape;1437;p169"/>
            <p:cNvGrpSpPr/>
            <p:nvPr/>
          </p:nvGrpSpPr>
          <p:grpSpPr>
            <a:xfrm>
              <a:off x="4940894" y="2609525"/>
              <a:ext cx="5500759" cy="1694643"/>
              <a:chOff x="4940894" y="2609525"/>
              <a:chExt cx="5500759" cy="1694643"/>
            </a:xfrm>
          </p:grpSpPr>
          <p:sp>
            <p:nvSpPr>
              <p:cNvPr id="1438" name="Google Shape;1438;p16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39" name="Google Shape;1439;p16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0" name="Google Shape;1440;p16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1" name="Google Shape;1441;p16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42" name="Google Shape;1442;p169"/>
            <p:cNvGrpSpPr/>
            <p:nvPr/>
          </p:nvGrpSpPr>
          <p:grpSpPr>
            <a:xfrm>
              <a:off x="1751220" y="2553305"/>
              <a:ext cx="2635412" cy="1751564"/>
              <a:chOff x="1751220" y="2553305"/>
              <a:chExt cx="2635412" cy="1751564"/>
            </a:xfrm>
          </p:grpSpPr>
          <p:grpSp>
            <p:nvGrpSpPr>
              <p:cNvPr id="1443" name="Google Shape;1443;p169"/>
              <p:cNvGrpSpPr/>
              <p:nvPr/>
            </p:nvGrpSpPr>
            <p:grpSpPr>
              <a:xfrm>
                <a:off x="1751220" y="2553305"/>
                <a:ext cx="2635412" cy="1751564"/>
                <a:chOff x="1751220" y="2553305"/>
                <a:chExt cx="2635412" cy="1751564"/>
              </a:xfrm>
            </p:grpSpPr>
            <p:sp>
              <p:nvSpPr>
                <p:cNvPr id="1444" name="Google Shape;1444;p16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5" name="Google Shape;1445;p16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6" name="Google Shape;1446;p16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7" name="Google Shape;1447;p16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48" name="Google Shape;1448;p16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49" name="Google Shape;1449;p169"/>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sw-TZ"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Third)">
  <p:cSld name="TITLE_AND_BODY_2_1">
    <p:spTree>
      <p:nvGrpSpPr>
        <p:cNvPr id="136" name="Shape 136"/>
        <p:cNvGrpSpPr/>
        <p:nvPr/>
      </p:nvGrpSpPr>
      <p:grpSpPr>
        <a:xfrm>
          <a:off x="0" y="0"/>
          <a:ext cx="0" cy="0"/>
          <a:chOff x="0" y="0"/>
          <a:chExt cx="0" cy="0"/>
        </a:xfrm>
      </p:grpSpPr>
      <p:sp>
        <p:nvSpPr>
          <p:cNvPr id="137" name="Google Shape;137;p18"/>
          <p:cNvSpPr txBox="1"/>
          <p:nvPr>
            <p:ph type="title"/>
          </p:nvPr>
        </p:nvSpPr>
        <p:spPr>
          <a:xfrm>
            <a:off x="699525" y="3983325"/>
            <a:ext cx="8241300" cy="1237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38" name="Google Shape;138;p18"/>
          <p:cNvSpPr txBox="1"/>
          <p:nvPr>
            <p:ph idx="1" type="body"/>
          </p:nvPr>
        </p:nvSpPr>
        <p:spPr>
          <a:xfrm>
            <a:off x="699525" y="5843023"/>
            <a:ext cx="49287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39" name="Google Shape;139;p18"/>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40" name="Google Shape;140;p18"/>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olumns (Two)">
  <p:cSld name="TITLE_AND_BODY_2_2">
    <p:spTree>
      <p:nvGrpSpPr>
        <p:cNvPr id="141" name="Shape 141"/>
        <p:cNvGrpSpPr/>
        <p:nvPr/>
      </p:nvGrpSpPr>
      <p:grpSpPr>
        <a:xfrm>
          <a:off x="0" y="0"/>
          <a:ext cx="0" cy="0"/>
          <a:chOff x="0" y="0"/>
          <a:chExt cx="0" cy="0"/>
        </a:xfrm>
      </p:grpSpPr>
      <p:sp>
        <p:nvSpPr>
          <p:cNvPr id="142" name="Google Shape;142;p19"/>
          <p:cNvSpPr txBox="1"/>
          <p:nvPr>
            <p:ph type="title"/>
          </p:nvPr>
        </p:nvSpPr>
        <p:spPr>
          <a:xfrm>
            <a:off x="140360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43" name="Google Shape;143;p19"/>
          <p:cNvSpPr txBox="1"/>
          <p:nvPr>
            <p:ph idx="1" type="body"/>
          </p:nvPr>
        </p:nvSpPr>
        <p:spPr>
          <a:xfrm>
            <a:off x="140360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44" name="Google Shape;144;p19"/>
          <p:cNvSpPr txBox="1"/>
          <p:nvPr>
            <p:ph idx="2" type="title"/>
          </p:nvPr>
        </p:nvSpPr>
        <p:spPr>
          <a:xfrm>
            <a:off x="1055675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45" name="Google Shape;145;p19"/>
          <p:cNvSpPr txBox="1"/>
          <p:nvPr>
            <p:ph idx="3" type="body"/>
          </p:nvPr>
        </p:nvSpPr>
        <p:spPr>
          <a:xfrm>
            <a:off x="1055675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46" name="Google Shape;146;p19"/>
          <p:cNvSpPr txBox="1"/>
          <p:nvPr>
            <p:ph idx="4"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47" name="Google Shape;147;p19"/>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olumns (Three)">
  <p:cSld name="TITLE_AND_BODY_2_2_1">
    <p:spTree>
      <p:nvGrpSpPr>
        <p:cNvPr id="148" name="Shape 148"/>
        <p:cNvGrpSpPr/>
        <p:nvPr/>
      </p:nvGrpSpPr>
      <p:grpSpPr>
        <a:xfrm>
          <a:off x="0" y="0"/>
          <a:ext cx="0" cy="0"/>
          <a:chOff x="0" y="0"/>
          <a:chExt cx="0" cy="0"/>
        </a:xfrm>
      </p:grpSpPr>
      <p:sp>
        <p:nvSpPr>
          <p:cNvPr id="149" name="Google Shape;149;p20"/>
          <p:cNvSpPr txBox="1"/>
          <p:nvPr>
            <p:ph type="title"/>
          </p:nvPr>
        </p:nvSpPr>
        <p:spPr>
          <a:xfrm>
            <a:off x="140357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0" name="Google Shape;150;p20"/>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51" name="Google Shape;151;p20"/>
          <p:cNvSpPr txBox="1"/>
          <p:nvPr>
            <p:ph idx="2" type="title"/>
          </p:nvPr>
        </p:nvSpPr>
        <p:spPr>
          <a:xfrm>
            <a:off x="7036300"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2" name="Google Shape;152;p20"/>
          <p:cNvSpPr txBox="1"/>
          <p:nvPr>
            <p:ph idx="3"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53" name="Google Shape;153;p20"/>
          <p:cNvSpPr txBox="1"/>
          <p:nvPr>
            <p:ph idx="4" type="title"/>
          </p:nvPr>
        </p:nvSpPr>
        <p:spPr>
          <a:xfrm>
            <a:off x="1266902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4" name="Google Shape;154;p20"/>
          <p:cNvSpPr txBox="1"/>
          <p:nvPr>
            <p:ph idx="5"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55" name="Google Shape;155;p20"/>
          <p:cNvSpPr txBox="1"/>
          <p:nvPr>
            <p:ph idx="6"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56" name="Google Shape;156;p20"/>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16" name="Shape 16"/>
        <p:cNvGrpSpPr/>
        <p:nvPr/>
      </p:nvGrpSpPr>
      <p:grpSpPr>
        <a:xfrm>
          <a:off x="0" y="0"/>
          <a:ext cx="0" cy="0"/>
          <a:chOff x="0" y="0"/>
          <a:chExt cx="0" cy="0"/>
        </a:xfrm>
      </p:grpSpPr>
      <p:sp>
        <p:nvSpPr>
          <p:cNvPr id="17" name="Google Shape;17;p3"/>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8" name="Google Shape;18;p3"/>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9" name="Google Shape;19;p3"/>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0" name="Google Shape;20;p3"/>
          <p:cNvSpPr txBox="1"/>
          <p:nvPr>
            <p:ph type="ctrTitle"/>
          </p:nvPr>
        </p:nvSpPr>
        <p:spPr>
          <a:xfrm>
            <a:off x="704100" y="2651760"/>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21" name="Google Shape;21;p3"/>
          <p:cNvSpPr txBox="1"/>
          <p:nvPr>
            <p:ph idx="4" type="subTitle"/>
          </p:nvPr>
        </p:nvSpPr>
        <p:spPr>
          <a:xfrm>
            <a:off x="704100" y="4846330"/>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1"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22" name="Google Shape;22;p3"/>
          <p:cNvGrpSpPr/>
          <p:nvPr/>
        </p:nvGrpSpPr>
        <p:grpSpPr>
          <a:xfrm>
            <a:off x="15867399" y="9251826"/>
            <a:ext cx="1725920" cy="347510"/>
            <a:chOff x="15867399" y="9251826"/>
            <a:chExt cx="1725920" cy="347510"/>
          </a:xfrm>
        </p:grpSpPr>
        <p:grpSp>
          <p:nvGrpSpPr>
            <p:cNvPr id="23" name="Google Shape;23;p3"/>
            <p:cNvGrpSpPr/>
            <p:nvPr/>
          </p:nvGrpSpPr>
          <p:grpSpPr>
            <a:xfrm>
              <a:off x="16500868" y="9262980"/>
              <a:ext cx="1092451" cy="336217"/>
              <a:chOff x="4940894" y="2609525"/>
              <a:chExt cx="5500759" cy="1694643"/>
            </a:xfrm>
          </p:grpSpPr>
          <p:sp>
            <p:nvSpPr>
              <p:cNvPr id="24" name="Google Shape;24;p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 name="Google Shape;25;p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 name="Google Shape;26;p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 name="Google Shape;27;p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8" name="Google Shape;28;p3"/>
            <p:cNvGrpSpPr/>
            <p:nvPr/>
          </p:nvGrpSpPr>
          <p:grpSpPr>
            <a:xfrm>
              <a:off x="15867399" y="9251826"/>
              <a:ext cx="523393" cy="347510"/>
              <a:chOff x="1751220" y="2553305"/>
              <a:chExt cx="2635412" cy="1751564"/>
            </a:xfrm>
          </p:grpSpPr>
          <p:grpSp>
            <p:nvGrpSpPr>
              <p:cNvPr id="29" name="Google Shape;29;p3"/>
              <p:cNvGrpSpPr/>
              <p:nvPr/>
            </p:nvGrpSpPr>
            <p:grpSpPr>
              <a:xfrm>
                <a:off x="1751220" y="2553305"/>
                <a:ext cx="2635412" cy="1751564"/>
                <a:chOff x="1751220" y="2553305"/>
                <a:chExt cx="2635412" cy="1751564"/>
              </a:xfrm>
            </p:grpSpPr>
            <p:sp>
              <p:nvSpPr>
                <p:cNvPr id="30" name="Google Shape;30;p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 name="Google Shape;31;p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 name="Google Shape;32;p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3" name="Google Shape;33;p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34" name="Google Shape;34;p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olumns (Four)">
  <p:cSld name="TITLE_AND_BODY_2_2_1_1">
    <p:spTree>
      <p:nvGrpSpPr>
        <p:cNvPr id="157" name="Shape 157"/>
        <p:cNvGrpSpPr/>
        <p:nvPr/>
      </p:nvGrpSpPr>
      <p:grpSpPr>
        <a:xfrm>
          <a:off x="0" y="0"/>
          <a:ext cx="0" cy="0"/>
          <a:chOff x="0" y="0"/>
          <a:chExt cx="0" cy="0"/>
        </a:xfrm>
      </p:grpSpPr>
      <p:sp>
        <p:nvSpPr>
          <p:cNvPr id="158" name="Google Shape;158;p21"/>
          <p:cNvSpPr txBox="1"/>
          <p:nvPr>
            <p:ph type="title"/>
          </p:nvPr>
        </p:nvSpPr>
        <p:spPr>
          <a:xfrm>
            <a:off x="14035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9" name="Google Shape;159;p21"/>
          <p:cNvSpPr txBox="1"/>
          <p:nvPr>
            <p:ph idx="1" type="body"/>
          </p:nvPr>
        </p:nvSpPr>
        <p:spPr>
          <a:xfrm>
            <a:off x="14035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0" name="Google Shape;160;p21"/>
          <p:cNvSpPr txBox="1"/>
          <p:nvPr>
            <p:ph idx="2" type="title"/>
          </p:nvPr>
        </p:nvSpPr>
        <p:spPr>
          <a:xfrm>
            <a:off x="5628100"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61" name="Google Shape;161;p21"/>
          <p:cNvSpPr txBox="1"/>
          <p:nvPr>
            <p:ph idx="3" type="body"/>
          </p:nvPr>
        </p:nvSpPr>
        <p:spPr>
          <a:xfrm>
            <a:off x="5628100"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2" name="Google Shape;162;p21"/>
          <p:cNvSpPr txBox="1"/>
          <p:nvPr>
            <p:ph idx="4" type="title"/>
          </p:nvPr>
        </p:nvSpPr>
        <p:spPr>
          <a:xfrm>
            <a:off x="985262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63" name="Google Shape;163;p21"/>
          <p:cNvSpPr txBox="1"/>
          <p:nvPr>
            <p:ph idx="5" type="body"/>
          </p:nvPr>
        </p:nvSpPr>
        <p:spPr>
          <a:xfrm>
            <a:off x="985262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4" name="Google Shape;164;p21"/>
          <p:cNvSpPr txBox="1"/>
          <p:nvPr>
            <p:ph idx="6" type="title"/>
          </p:nvPr>
        </p:nvSpPr>
        <p:spPr>
          <a:xfrm>
            <a:off x="140771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65" name="Google Shape;165;p21"/>
          <p:cNvSpPr txBox="1"/>
          <p:nvPr>
            <p:ph idx="7" type="body"/>
          </p:nvPr>
        </p:nvSpPr>
        <p:spPr>
          <a:xfrm>
            <a:off x="140771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6" name="Google Shape;166;p21"/>
          <p:cNvSpPr txBox="1"/>
          <p:nvPr>
            <p:ph idx="8"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67" name="Google Shape;167;p21"/>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Points (Two)">
  <p:cSld name="TITLE_AND_BODY_2_2_1_2_2">
    <p:spTree>
      <p:nvGrpSpPr>
        <p:cNvPr id="168" name="Shape 168"/>
        <p:cNvGrpSpPr/>
        <p:nvPr/>
      </p:nvGrpSpPr>
      <p:grpSpPr>
        <a:xfrm>
          <a:off x="0" y="0"/>
          <a:ext cx="0" cy="0"/>
          <a:chOff x="0" y="0"/>
          <a:chExt cx="0" cy="0"/>
        </a:xfrm>
      </p:grpSpPr>
      <p:sp>
        <p:nvSpPr>
          <p:cNvPr id="169" name="Google Shape;169;p22"/>
          <p:cNvSpPr txBox="1"/>
          <p:nvPr>
            <p:ph type="title"/>
          </p:nvPr>
        </p:nvSpPr>
        <p:spPr>
          <a:xfrm>
            <a:off x="1403600" y="3745051"/>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70" name="Google Shape;170;p22"/>
          <p:cNvSpPr txBox="1"/>
          <p:nvPr>
            <p:ph idx="1" type="body"/>
          </p:nvPr>
        </p:nvSpPr>
        <p:spPr>
          <a:xfrm>
            <a:off x="1403600" y="5231007"/>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71" name="Google Shape;171;p22"/>
          <p:cNvSpPr txBox="1"/>
          <p:nvPr>
            <p:ph idx="2" type="title"/>
          </p:nvPr>
        </p:nvSpPr>
        <p:spPr>
          <a:xfrm>
            <a:off x="10556725" y="3745051"/>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72" name="Google Shape;172;p22"/>
          <p:cNvSpPr txBox="1"/>
          <p:nvPr>
            <p:ph idx="3" type="body"/>
          </p:nvPr>
        </p:nvSpPr>
        <p:spPr>
          <a:xfrm>
            <a:off x="10556725" y="5231006"/>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73" name="Google Shape;173;p22"/>
          <p:cNvSpPr txBox="1"/>
          <p:nvPr>
            <p:ph idx="4"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74" name="Google Shape;174;p22"/>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Points (Three)">
  <p:cSld name="TITLE_AND_BODY_2_2_1_2">
    <p:spTree>
      <p:nvGrpSpPr>
        <p:cNvPr id="175" name="Shape 175"/>
        <p:cNvGrpSpPr/>
        <p:nvPr/>
      </p:nvGrpSpPr>
      <p:grpSpPr>
        <a:xfrm>
          <a:off x="0" y="0"/>
          <a:ext cx="0" cy="0"/>
          <a:chOff x="0" y="0"/>
          <a:chExt cx="0" cy="0"/>
        </a:xfrm>
      </p:grpSpPr>
      <p:sp>
        <p:nvSpPr>
          <p:cNvPr id="176" name="Google Shape;176;p23"/>
          <p:cNvSpPr txBox="1"/>
          <p:nvPr>
            <p:ph type="title"/>
          </p:nvPr>
        </p:nvSpPr>
        <p:spPr>
          <a:xfrm>
            <a:off x="104692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77" name="Google Shape;177;p23"/>
          <p:cNvSpPr txBox="1"/>
          <p:nvPr>
            <p:ph idx="1" type="body"/>
          </p:nvPr>
        </p:nvSpPr>
        <p:spPr>
          <a:xfrm>
            <a:off x="104692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78" name="Google Shape;178;p23"/>
          <p:cNvSpPr txBox="1"/>
          <p:nvPr>
            <p:ph idx="2" type="title"/>
          </p:nvPr>
        </p:nvSpPr>
        <p:spPr>
          <a:xfrm>
            <a:off x="6679650"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79" name="Google Shape;179;p23"/>
          <p:cNvSpPr txBox="1"/>
          <p:nvPr>
            <p:ph idx="3" type="body"/>
          </p:nvPr>
        </p:nvSpPr>
        <p:spPr>
          <a:xfrm>
            <a:off x="6679650" y="7271799"/>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0" name="Google Shape;180;p23"/>
          <p:cNvSpPr txBox="1"/>
          <p:nvPr>
            <p:ph idx="4" type="title"/>
          </p:nvPr>
        </p:nvSpPr>
        <p:spPr>
          <a:xfrm>
            <a:off x="1231237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81" name="Google Shape;181;p23"/>
          <p:cNvSpPr txBox="1"/>
          <p:nvPr>
            <p:ph idx="5" type="body"/>
          </p:nvPr>
        </p:nvSpPr>
        <p:spPr>
          <a:xfrm>
            <a:off x="1231237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2" name="Google Shape;182;p23"/>
          <p:cNvSpPr txBox="1"/>
          <p:nvPr>
            <p:ph idx="6"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83" name="Google Shape;183;p23"/>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Points (Four)">
  <p:cSld name="TITLE_AND_BODY_2_2_1_2_1">
    <p:spTree>
      <p:nvGrpSpPr>
        <p:cNvPr id="184" name="Shape 184"/>
        <p:cNvGrpSpPr/>
        <p:nvPr/>
      </p:nvGrpSpPr>
      <p:grpSpPr>
        <a:xfrm>
          <a:off x="0" y="0"/>
          <a:ext cx="0" cy="0"/>
          <a:chOff x="0" y="0"/>
          <a:chExt cx="0" cy="0"/>
        </a:xfrm>
      </p:grpSpPr>
      <p:sp>
        <p:nvSpPr>
          <p:cNvPr id="185" name="Google Shape;185;p24"/>
          <p:cNvSpPr txBox="1"/>
          <p:nvPr>
            <p:ph type="title"/>
          </p:nvPr>
        </p:nvSpPr>
        <p:spPr>
          <a:xfrm>
            <a:off x="10469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86" name="Google Shape;186;p24"/>
          <p:cNvSpPr txBox="1"/>
          <p:nvPr>
            <p:ph idx="1" type="body"/>
          </p:nvPr>
        </p:nvSpPr>
        <p:spPr>
          <a:xfrm>
            <a:off x="10469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7" name="Google Shape;187;p24"/>
          <p:cNvSpPr txBox="1"/>
          <p:nvPr>
            <p:ph idx="2" type="title"/>
          </p:nvPr>
        </p:nvSpPr>
        <p:spPr>
          <a:xfrm>
            <a:off x="5271475"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88" name="Google Shape;188;p24"/>
          <p:cNvSpPr txBox="1"/>
          <p:nvPr>
            <p:ph idx="3" type="body"/>
          </p:nvPr>
        </p:nvSpPr>
        <p:spPr>
          <a:xfrm>
            <a:off x="5271475"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9" name="Google Shape;189;p24"/>
          <p:cNvSpPr txBox="1"/>
          <p:nvPr>
            <p:ph idx="4" type="title"/>
          </p:nvPr>
        </p:nvSpPr>
        <p:spPr>
          <a:xfrm>
            <a:off x="949600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90" name="Google Shape;190;p24"/>
          <p:cNvSpPr txBox="1"/>
          <p:nvPr>
            <p:ph idx="5" type="body"/>
          </p:nvPr>
        </p:nvSpPr>
        <p:spPr>
          <a:xfrm>
            <a:off x="949600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91" name="Google Shape;191;p24"/>
          <p:cNvSpPr txBox="1"/>
          <p:nvPr>
            <p:ph idx="6" type="title"/>
          </p:nvPr>
        </p:nvSpPr>
        <p:spPr>
          <a:xfrm>
            <a:off x="137205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92" name="Google Shape;192;p24"/>
          <p:cNvSpPr txBox="1"/>
          <p:nvPr>
            <p:ph idx="7" type="body"/>
          </p:nvPr>
        </p:nvSpPr>
        <p:spPr>
          <a:xfrm>
            <a:off x="137205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93" name="Google Shape;193;p24"/>
          <p:cNvSpPr txBox="1"/>
          <p:nvPr>
            <p:ph idx="8"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94" name="Google Shape;194;p24"/>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ig Stat">
  <p:cSld name="TITLE_1">
    <p:spTree>
      <p:nvGrpSpPr>
        <p:cNvPr id="195" name="Shape 195"/>
        <p:cNvGrpSpPr/>
        <p:nvPr/>
      </p:nvGrpSpPr>
      <p:grpSpPr>
        <a:xfrm>
          <a:off x="0" y="0"/>
          <a:ext cx="0" cy="0"/>
          <a:chOff x="0" y="0"/>
          <a:chExt cx="0" cy="0"/>
        </a:xfrm>
      </p:grpSpPr>
      <p:sp>
        <p:nvSpPr>
          <p:cNvPr id="196" name="Google Shape;196;p25"/>
          <p:cNvSpPr txBox="1"/>
          <p:nvPr>
            <p:ph type="ctrTitle"/>
          </p:nvPr>
        </p:nvSpPr>
        <p:spPr>
          <a:xfrm>
            <a:off x="1403600" y="3383280"/>
            <a:ext cx="140817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None/>
              <a:defRPr b="1" sz="14600"/>
            </a:lvl1pPr>
            <a:lvl2pPr lvl="1" algn="l">
              <a:lnSpc>
                <a:spcPct val="100000"/>
              </a:lnSpc>
              <a:spcBef>
                <a:spcPts val="0"/>
              </a:spcBef>
              <a:spcAft>
                <a:spcPts val="0"/>
              </a:spcAft>
              <a:buSzPts val="14600"/>
              <a:buNone/>
              <a:defRPr sz="14600"/>
            </a:lvl2pPr>
            <a:lvl3pPr lvl="2" algn="l">
              <a:lnSpc>
                <a:spcPct val="100000"/>
              </a:lnSpc>
              <a:spcBef>
                <a:spcPts val="0"/>
              </a:spcBef>
              <a:spcAft>
                <a:spcPts val="0"/>
              </a:spcAft>
              <a:buSzPts val="14600"/>
              <a:buNone/>
              <a:defRPr sz="14600"/>
            </a:lvl3pPr>
            <a:lvl4pPr lvl="3" algn="l">
              <a:lnSpc>
                <a:spcPct val="100000"/>
              </a:lnSpc>
              <a:spcBef>
                <a:spcPts val="0"/>
              </a:spcBef>
              <a:spcAft>
                <a:spcPts val="0"/>
              </a:spcAft>
              <a:buSzPts val="14600"/>
              <a:buNone/>
              <a:defRPr sz="14600"/>
            </a:lvl4pPr>
            <a:lvl5pPr lvl="4" algn="l">
              <a:lnSpc>
                <a:spcPct val="100000"/>
              </a:lnSpc>
              <a:spcBef>
                <a:spcPts val="0"/>
              </a:spcBef>
              <a:spcAft>
                <a:spcPts val="0"/>
              </a:spcAft>
              <a:buSzPts val="14600"/>
              <a:buNone/>
              <a:defRPr sz="14600"/>
            </a:lvl5pPr>
            <a:lvl6pPr lvl="5" algn="l">
              <a:lnSpc>
                <a:spcPct val="100000"/>
              </a:lnSpc>
              <a:spcBef>
                <a:spcPts val="0"/>
              </a:spcBef>
              <a:spcAft>
                <a:spcPts val="0"/>
              </a:spcAft>
              <a:buSzPts val="14600"/>
              <a:buNone/>
              <a:defRPr sz="14600"/>
            </a:lvl6pPr>
            <a:lvl7pPr lvl="6" algn="l">
              <a:lnSpc>
                <a:spcPct val="100000"/>
              </a:lnSpc>
              <a:spcBef>
                <a:spcPts val="0"/>
              </a:spcBef>
              <a:spcAft>
                <a:spcPts val="0"/>
              </a:spcAft>
              <a:buSzPts val="14600"/>
              <a:buNone/>
              <a:defRPr sz="14600"/>
            </a:lvl7pPr>
            <a:lvl8pPr lvl="7" algn="l">
              <a:lnSpc>
                <a:spcPct val="100000"/>
              </a:lnSpc>
              <a:spcBef>
                <a:spcPts val="0"/>
              </a:spcBef>
              <a:spcAft>
                <a:spcPts val="0"/>
              </a:spcAft>
              <a:buSzPts val="14600"/>
              <a:buNone/>
              <a:defRPr sz="14600"/>
            </a:lvl8pPr>
            <a:lvl9pPr lvl="8" algn="l">
              <a:lnSpc>
                <a:spcPct val="100000"/>
              </a:lnSpc>
              <a:spcBef>
                <a:spcPts val="0"/>
              </a:spcBef>
              <a:spcAft>
                <a:spcPts val="0"/>
              </a:spcAft>
              <a:buSzPts val="14600"/>
              <a:buNone/>
              <a:defRPr sz="14600"/>
            </a:lvl9pPr>
          </a:lstStyle>
          <a:p/>
        </p:txBody>
      </p:sp>
      <p:sp>
        <p:nvSpPr>
          <p:cNvPr id="197" name="Google Shape;197;p25"/>
          <p:cNvSpPr txBox="1"/>
          <p:nvPr>
            <p:ph idx="1" type="subTitle"/>
          </p:nvPr>
        </p:nvSpPr>
        <p:spPr>
          <a:xfrm>
            <a:off x="1403700" y="5458968"/>
            <a:ext cx="14081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98" name="Google Shape;198;p25"/>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99" name="Google Shape;199;p25"/>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Stats (Two)">
  <p:cSld name="TITLE_1_1">
    <p:spTree>
      <p:nvGrpSpPr>
        <p:cNvPr id="200" name="Shape 200"/>
        <p:cNvGrpSpPr/>
        <p:nvPr/>
      </p:nvGrpSpPr>
      <p:grpSpPr>
        <a:xfrm>
          <a:off x="0" y="0"/>
          <a:ext cx="0" cy="0"/>
          <a:chOff x="0" y="0"/>
          <a:chExt cx="0" cy="0"/>
        </a:xfrm>
      </p:grpSpPr>
      <p:sp>
        <p:nvSpPr>
          <p:cNvPr id="201" name="Google Shape;201;p26"/>
          <p:cNvSpPr txBox="1"/>
          <p:nvPr>
            <p:ph type="ctrTitle"/>
          </p:nvPr>
        </p:nvSpPr>
        <p:spPr>
          <a:xfrm>
            <a:off x="1403600" y="3383280"/>
            <a:ext cx="63369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None/>
              <a:defRPr b="1" sz="14600"/>
            </a:lvl1pPr>
            <a:lvl2pPr lvl="1" algn="l">
              <a:lnSpc>
                <a:spcPct val="100000"/>
              </a:lnSpc>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algn="l">
              <a:lnSpc>
                <a:spcPct val="100000"/>
              </a:lnSpc>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algn="l">
              <a:lnSpc>
                <a:spcPct val="100000"/>
              </a:lnSpc>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algn="l">
              <a:lnSpc>
                <a:spcPct val="100000"/>
              </a:lnSpc>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algn="l">
              <a:lnSpc>
                <a:spcPct val="100000"/>
              </a:lnSpc>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algn="l">
              <a:lnSpc>
                <a:spcPct val="100000"/>
              </a:lnSpc>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algn="l">
              <a:lnSpc>
                <a:spcPct val="100000"/>
              </a:lnSpc>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algn="l">
              <a:lnSpc>
                <a:spcPct val="100000"/>
              </a:lnSpc>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202" name="Google Shape;202;p26"/>
          <p:cNvSpPr txBox="1"/>
          <p:nvPr>
            <p:ph idx="1" type="subTitle"/>
          </p:nvPr>
        </p:nvSpPr>
        <p:spPr>
          <a:xfrm>
            <a:off x="140370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03" name="Google Shape;203;p26"/>
          <p:cNvSpPr txBox="1"/>
          <p:nvPr>
            <p:ph idx="2" type="ctrTitle"/>
          </p:nvPr>
        </p:nvSpPr>
        <p:spPr>
          <a:xfrm>
            <a:off x="10556750" y="3383280"/>
            <a:ext cx="63369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None/>
              <a:defRPr b="1" sz="14600"/>
            </a:lvl1pPr>
            <a:lvl2pPr lvl="1" algn="l">
              <a:lnSpc>
                <a:spcPct val="100000"/>
              </a:lnSpc>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algn="l">
              <a:lnSpc>
                <a:spcPct val="100000"/>
              </a:lnSpc>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algn="l">
              <a:lnSpc>
                <a:spcPct val="100000"/>
              </a:lnSpc>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algn="l">
              <a:lnSpc>
                <a:spcPct val="100000"/>
              </a:lnSpc>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algn="l">
              <a:lnSpc>
                <a:spcPct val="100000"/>
              </a:lnSpc>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algn="l">
              <a:lnSpc>
                <a:spcPct val="100000"/>
              </a:lnSpc>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algn="l">
              <a:lnSpc>
                <a:spcPct val="100000"/>
              </a:lnSpc>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algn="l">
              <a:lnSpc>
                <a:spcPct val="100000"/>
              </a:lnSpc>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204" name="Google Shape;204;p26"/>
          <p:cNvSpPr txBox="1"/>
          <p:nvPr>
            <p:ph idx="3" type="subTitle"/>
          </p:nvPr>
        </p:nvSpPr>
        <p:spPr>
          <a:xfrm>
            <a:off x="1055685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05" name="Google Shape;205;p26"/>
          <p:cNvSpPr txBox="1"/>
          <p:nvPr>
            <p:ph idx="4"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06" name="Google Shape;206;p26"/>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Stats (Three)">
  <p:cSld name="TITLE_1_1_1">
    <p:spTree>
      <p:nvGrpSpPr>
        <p:cNvPr id="207" name="Shape 207"/>
        <p:cNvGrpSpPr/>
        <p:nvPr/>
      </p:nvGrpSpPr>
      <p:grpSpPr>
        <a:xfrm>
          <a:off x="0" y="0"/>
          <a:ext cx="0" cy="0"/>
          <a:chOff x="0" y="0"/>
          <a:chExt cx="0" cy="0"/>
        </a:xfrm>
      </p:grpSpPr>
      <p:sp>
        <p:nvSpPr>
          <p:cNvPr id="208" name="Google Shape;208;p27"/>
          <p:cNvSpPr txBox="1"/>
          <p:nvPr>
            <p:ph type="ctrTitle"/>
          </p:nvPr>
        </p:nvSpPr>
        <p:spPr>
          <a:xfrm>
            <a:off x="1403600" y="3950475"/>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None/>
              <a:defRPr b="1" sz="9600"/>
            </a:lvl1pPr>
            <a:lvl2pPr lvl="1" algn="l">
              <a:lnSpc>
                <a:spcPct val="100000"/>
              </a:lnSpc>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lgn="l">
              <a:lnSpc>
                <a:spcPct val="100000"/>
              </a:lnSpc>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lgn="l">
              <a:lnSpc>
                <a:spcPct val="100000"/>
              </a:lnSpc>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lgn="l">
              <a:lnSpc>
                <a:spcPct val="100000"/>
              </a:lnSpc>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lgn="l">
              <a:lnSpc>
                <a:spcPct val="100000"/>
              </a:lnSpc>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lgn="l">
              <a:lnSpc>
                <a:spcPct val="100000"/>
              </a:lnSpc>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lgn="l">
              <a:lnSpc>
                <a:spcPct val="100000"/>
              </a:lnSpc>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lgn="l">
              <a:lnSpc>
                <a:spcPct val="100000"/>
              </a:lnSpc>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09" name="Google Shape;209;p27"/>
          <p:cNvSpPr txBox="1"/>
          <p:nvPr>
            <p:ph idx="1"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0" name="Google Shape;210;p27"/>
          <p:cNvSpPr txBox="1"/>
          <p:nvPr>
            <p:ph idx="2" type="ctrTitle"/>
          </p:nvPr>
        </p:nvSpPr>
        <p:spPr>
          <a:xfrm>
            <a:off x="703165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None/>
              <a:defRPr b="1" sz="9600"/>
            </a:lvl1pPr>
            <a:lvl2pPr lvl="1" algn="l">
              <a:lnSpc>
                <a:spcPct val="100000"/>
              </a:lnSpc>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lgn="l">
              <a:lnSpc>
                <a:spcPct val="100000"/>
              </a:lnSpc>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lgn="l">
              <a:lnSpc>
                <a:spcPct val="100000"/>
              </a:lnSpc>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lgn="l">
              <a:lnSpc>
                <a:spcPct val="100000"/>
              </a:lnSpc>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lgn="l">
              <a:lnSpc>
                <a:spcPct val="100000"/>
              </a:lnSpc>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lgn="l">
              <a:lnSpc>
                <a:spcPct val="100000"/>
              </a:lnSpc>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lgn="l">
              <a:lnSpc>
                <a:spcPct val="100000"/>
              </a:lnSpc>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lgn="l">
              <a:lnSpc>
                <a:spcPct val="100000"/>
              </a:lnSpc>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11" name="Google Shape;211;p27"/>
          <p:cNvSpPr txBox="1"/>
          <p:nvPr>
            <p:ph idx="3"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2" name="Google Shape;212;p27"/>
          <p:cNvSpPr txBox="1"/>
          <p:nvPr>
            <p:ph idx="4" type="ctrTitle"/>
          </p:nvPr>
        </p:nvSpPr>
        <p:spPr>
          <a:xfrm>
            <a:off x="1265970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None/>
              <a:defRPr b="1" sz="9600"/>
            </a:lvl1pPr>
            <a:lvl2pPr lvl="1" algn="l">
              <a:lnSpc>
                <a:spcPct val="100000"/>
              </a:lnSpc>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lgn="l">
              <a:lnSpc>
                <a:spcPct val="100000"/>
              </a:lnSpc>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lgn="l">
              <a:lnSpc>
                <a:spcPct val="100000"/>
              </a:lnSpc>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lgn="l">
              <a:lnSpc>
                <a:spcPct val="100000"/>
              </a:lnSpc>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lgn="l">
              <a:lnSpc>
                <a:spcPct val="100000"/>
              </a:lnSpc>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lgn="l">
              <a:lnSpc>
                <a:spcPct val="100000"/>
              </a:lnSpc>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lgn="l">
              <a:lnSpc>
                <a:spcPct val="100000"/>
              </a:lnSpc>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lgn="l">
              <a:lnSpc>
                <a:spcPct val="100000"/>
              </a:lnSpc>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13" name="Google Shape;213;p27"/>
          <p:cNvSpPr txBox="1"/>
          <p:nvPr>
            <p:ph idx="5"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4" name="Google Shape;214;p27"/>
          <p:cNvSpPr txBox="1"/>
          <p:nvPr>
            <p:ph idx="6"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15" name="Google Shape;215;p27"/>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Stat (Half)">
  <p:cSld name="TITLE_1_2_2">
    <p:spTree>
      <p:nvGrpSpPr>
        <p:cNvPr id="216" name="Shape 216"/>
        <p:cNvGrpSpPr/>
        <p:nvPr/>
      </p:nvGrpSpPr>
      <p:grpSpPr>
        <a:xfrm>
          <a:off x="0" y="0"/>
          <a:ext cx="0" cy="0"/>
          <a:chOff x="0" y="0"/>
          <a:chExt cx="0" cy="0"/>
        </a:xfrm>
      </p:grpSpPr>
      <p:sp>
        <p:nvSpPr>
          <p:cNvPr id="217" name="Google Shape;217;p28"/>
          <p:cNvSpPr txBox="1"/>
          <p:nvPr>
            <p:ph type="ctrTitle"/>
          </p:nvPr>
        </p:nvSpPr>
        <p:spPr>
          <a:xfrm>
            <a:off x="1403600" y="3383275"/>
            <a:ext cx="149295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None/>
              <a:defRPr b="1" sz="14600"/>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218" name="Google Shape;218;p28"/>
          <p:cNvSpPr txBox="1"/>
          <p:nvPr>
            <p:ph idx="1" type="subTitle"/>
          </p:nvPr>
        </p:nvSpPr>
        <p:spPr>
          <a:xfrm>
            <a:off x="1403650" y="5458973"/>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9" name="Google Shape;219;p28"/>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20" name="Google Shape;220;p28"/>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Half)">
  <p:cSld name="TITLE_1_2">
    <p:spTree>
      <p:nvGrpSpPr>
        <p:cNvPr id="221" name="Shape 221"/>
        <p:cNvGrpSpPr/>
        <p:nvPr/>
      </p:nvGrpSpPr>
      <p:grpSpPr>
        <a:xfrm>
          <a:off x="0" y="0"/>
          <a:ext cx="0" cy="0"/>
          <a:chOff x="0" y="0"/>
          <a:chExt cx="0" cy="0"/>
        </a:xfrm>
      </p:grpSpPr>
      <p:sp>
        <p:nvSpPr>
          <p:cNvPr id="222" name="Google Shape;222;p29"/>
          <p:cNvSpPr txBox="1"/>
          <p:nvPr>
            <p:ph type="ctrTitle"/>
          </p:nvPr>
        </p:nvSpPr>
        <p:spPr>
          <a:xfrm>
            <a:off x="1403600" y="5361700"/>
            <a:ext cx="114909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None/>
              <a:defRPr b="1" sz="9600"/>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23" name="Google Shape;223;p29"/>
          <p:cNvSpPr txBox="1"/>
          <p:nvPr>
            <p:ph idx="1" type="subTitle"/>
          </p:nvPr>
        </p:nvSpPr>
        <p:spPr>
          <a:xfrm>
            <a:off x="1403650" y="6864100"/>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24" name="Google Shape;224;p29"/>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25" name="Google Shape;225;p29"/>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 (Third)">
  <p:cSld name="TITLE_1_2_2_1">
    <p:spTree>
      <p:nvGrpSpPr>
        <p:cNvPr id="226" name="Shape 226"/>
        <p:cNvGrpSpPr/>
        <p:nvPr/>
      </p:nvGrpSpPr>
      <p:grpSpPr>
        <a:xfrm>
          <a:off x="0" y="0"/>
          <a:ext cx="0" cy="0"/>
          <a:chOff x="0" y="0"/>
          <a:chExt cx="0" cy="0"/>
        </a:xfrm>
      </p:grpSpPr>
      <p:sp>
        <p:nvSpPr>
          <p:cNvPr id="227" name="Google Shape;227;p30"/>
          <p:cNvSpPr txBox="1"/>
          <p:nvPr>
            <p:ph type="ctrTitle"/>
          </p:nvPr>
        </p:nvSpPr>
        <p:spPr>
          <a:xfrm>
            <a:off x="699500" y="3383275"/>
            <a:ext cx="163212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None/>
              <a:defRPr b="1" sz="14600"/>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28" name="Google Shape;228;p30"/>
          <p:cNvSpPr txBox="1"/>
          <p:nvPr>
            <p:ph idx="1" type="subTitle"/>
          </p:nvPr>
        </p:nvSpPr>
        <p:spPr>
          <a:xfrm>
            <a:off x="699535" y="5458968"/>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29" name="Google Shape;229;p30"/>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30" name="Google Shape;230;p30"/>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1">
  <p:cSld name="TITLE_4">
    <p:spTree>
      <p:nvGrpSpPr>
        <p:cNvPr id="35" name="Shape 35"/>
        <p:cNvGrpSpPr/>
        <p:nvPr/>
      </p:nvGrpSpPr>
      <p:grpSpPr>
        <a:xfrm>
          <a:off x="0" y="0"/>
          <a:ext cx="0" cy="0"/>
          <a:chOff x="0" y="0"/>
          <a:chExt cx="0" cy="0"/>
        </a:xfrm>
      </p:grpSpPr>
      <p:sp>
        <p:nvSpPr>
          <p:cNvPr id="36" name="Google Shape;36;p4"/>
          <p:cNvSpPr/>
          <p:nvPr/>
        </p:nvSpPr>
        <p:spPr>
          <a:xfrm>
            <a:off x="0" y="-100"/>
            <a:ext cx="182880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4"/>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lt1"/>
                </a:solidFill>
              </a:defRPr>
            </a:lvl1pPr>
            <a:lvl2pPr lvl="1" algn="l">
              <a:lnSpc>
                <a:spcPct val="125000"/>
              </a:lnSpc>
              <a:spcBef>
                <a:spcPts val="0"/>
              </a:spcBef>
              <a:spcAft>
                <a:spcPts val="0"/>
              </a:spcAft>
              <a:buSzPts val="1800"/>
              <a:buNone/>
              <a:defRPr b="0" sz="1800">
                <a:solidFill>
                  <a:schemeClr val="lt1"/>
                </a:solidFill>
              </a:defRPr>
            </a:lvl2pPr>
            <a:lvl3pPr lvl="2" algn="l">
              <a:lnSpc>
                <a:spcPct val="125000"/>
              </a:lnSpc>
              <a:spcBef>
                <a:spcPts val="0"/>
              </a:spcBef>
              <a:spcAft>
                <a:spcPts val="0"/>
              </a:spcAft>
              <a:buSzPts val="1800"/>
              <a:buNone/>
              <a:defRPr b="0" sz="1800">
                <a:solidFill>
                  <a:schemeClr val="lt1"/>
                </a:solidFill>
              </a:defRPr>
            </a:lvl3pPr>
            <a:lvl4pPr lvl="3" algn="l">
              <a:lnSpc>
                <a:spcPct val="125000"/>
              </a:lnSpc>
              <a:spcBef>
                <a:spcPts val="0"/>
              </a:spcBef>
              <a:spcAft>
                <a:spcPts val="0"/>
              </a:spcAft>
              <a:buSzPts val="1800"/>
              <a:buNone/>
              <a:defRPr b="0" sz="1800">
                <a:solidFill>
                  <a:schemeClr val="lt1"/>
                </a:solidFill>
              </a:defRPr>
            </a:lvl4pPr>
            <a:lvl5pPr lvl="4" algn="l">
              <a:lnSpc>
                <a:spcPct val="125000"/>
              </a:lnSpc>
              <a:spcBef>
                <a:spcPts val="0"/>
              </a:spcBef>
              <a:spcAft>
                <a:spcPts val="0"/>
              </a:spcAft>
              <a:buSzPts val="1800"/>
              <a:buNone/>
              <a:defRPr b="0" sz="1800">
                <a:solidFill>
                  <a:schemeClr val="lt1"/>
                </a:solidFill>
              </a:defRPr>
            </a:lvl5pPr>
            <a:lvl6pPr lvl="5" algn="l">
              <a:lnSpc>
                <a:spcPct val="125000"/>
              </a:lnSpc>
              <a:spcBef>
                <a:spcPts val="0"/>
              </a:spcBef>
              <a:spcAft>
                <a:spcPts val="0"/>
              </a:spcAft>
              <a:buSzPts val="1800"/>
              <a:buNone/>
              <a:defRPr b="0" sz="1800">
                <a:solidFill>
                  <a:schemeClr val="lt1"/>
                </a:solidFill>
              </a:defRPr>
            </a:lvl6pPr>
            <a:lvl7pPr lvl="6" algn="l">
              <a:lnSpc>
                <a:spcPct val="125000"/>
              </a:lnSpc>
              <a:spcBef>
                <a:spcPts val="0"/>
              </a:spcBef>
              <a:spcAft>
                <a:spcPts val="0"/>
              </a:spcAft>
              <a:buSzPts val="1800"/>
              <a:buNone/>
              <a:defRPr b="0" sz="1800">
                <a:solidFill>
                  <a:schemeClr val="lt1"/>
                </a:solidFill>
              </a:defRPr>
            </a:lvl7pPr>
            <a:lvl8pPr lvl="7" algn="l">
              <a:lnSpc>
                <a:spcPct val="125000"/>
              </a:lnSpc>
              <a:spcBef>
                <a:spcPts val="0"/>
              </a:spcBef>
              <a:spcAft>
                <a:spcPts val="0"/>
              </a:spcAft>
              <a:buSzPts val="1800"/>
              <a:buNone/>
              <a:defRPr b="0" sz="1800">
                <a:solidFill>
                  <a:schemeClr val="lt1"/>
                </a:solidFill>
              </a:defRPr>
            </a:lvl8pPr>
            <a:lvl9pPr lvl="8" algn="l">
              <a:lnSpc>
                <a:spcPct val="125000"/>
              </a:lnSpc>
              <a:spcBef>
                <a:spcPts val="0"/>
              </a:spcBef>
              <a:spcAft>
                <a:spcPts val="0"/>
              </a:spcAft>
              <a:buSzPts val="1800"/>
              <a:buNone/>
              <a:defRPr b="0" sz="1800">
                <a:solidFill>
                  <a:schemeClr val="lt1"/>
                </a:solidFill>
              </a:defRPr>
            </a:lvl9pPr>
          </a:lstStyle>
          <a:p/>
        </p:txBody>
      </p:sp>
      <p:sp>
        <p:nvSpPr>
          <p:cNvPr id="38" name="Google Shape;38;p4"/>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lt1"/>
                </a:solidFill>
              </a:defRPr>
            </a:lvl1pPr>
            <a:lvl2pPr lvl="1" algn="l">
              <a:lnSpc>
                <a:spcPct val="125000"/>
              </a:lnSpc>
              <a:spcBef>
                <a:spcPts val="0"/>
              </a:spcBef>
              <a:spcAft>
                <a:spcPts val="0"/>
              </a:spcAft>
              <a:buSzPts val="1800"/>
              <a:buNone/>
              <a:defRPr b="0" sz="1800">
                <a:solidFill>
                  <a:schemeClr val="lt1"/>
                </a:solidFill>
              </a:defRPr>
            </a:lvl2pPr>
            <a:lvl3pPr lvl="2" algn="l">
              <a:lnSpc>
                <a:spcPct val="125000"/>
              </a:lnSpc>
              <a:spcBef>
                <a:spcPts val="0"/>
              </a:spcBef>
              <a:spcAft>
                <a:spcPts val="0"/>
              </a:spcAft>
              <a:buSzPts val="1800"/>
              <a:buNone/>
              <a:defRPr b="0" sz="1800">
                <a:solidFill>
                  <a:schemeClr val="lt1"/>
                </a:solidFill>
              </a:defRPr>
            </a:lvl3pPr>
            <a:lvl4pPr lvl="3" algn="l">
              <a:lnSpc>
                <a:spcPct val="125000"/>
              </a:lnSpc>
              <a:spcBef>
                <a:spcPts val="0"/>
              </a:spcBef>
              <a:spcAft>
                <a:spcPts val="0"/>
              </a:spcAft>
              <a:buSzPts val="1800"/>
              <a:buNone/>
              <a:defRPr b="0" sz="1800">
                <a:solidFill>
                  <a:schemeClr val="lt1"/>
                </a:solidFill>
              </a:defRPr>
            </a:lvl4pPr>
            <a:lvl5pPr lvl="4" algn="l">
              <a:lnSpc>
                <a:spcPct val="125000"/>
              </a:lnSpc>
              <a:spcBef>
                <a:spcPts val="0"/>
              </a:spcBef>
              <a:spcAft>
                <a:spcPts val="0"/>
              </a:spcAft>
              <a:buSzPts val="1800"/>
              <a:buNone/>
              <a:defRPr b="0" sz="1800">
                <a:solidFill>
                  <a:schemeClr val="lt1"/>
                </a:solidFill>
              </a:defRPr>
            </a:lvl5pPr>
            <a:lvl6pPr lvl="5" algn="l">
              <a:lnSpc>
                <a:spcPct val="125000"/>
              </a:lnSpc>
              <a:spcBef>
                <a:spcPts val="0"/>
              </a:spcBef>
              <a:spcAft>
                <a:spcPts val="0"/>
              </a:spcAft>
              <a:buSzPts val="1800"/>
              <a:buNone/>
              <a:defRPr b="0" sz="1800">
                <a:solidFill>
                  <a:schemeClr val="lt1"/>
                </a:solidFill>
              </a:defRPr>
            </a:lvl6pPr>
            <a:lvl7pPr lvl="6" algn="l">
              <a:lnSpc>
                <a:spcPct val="125000"/>
              </a:lnSpc>
              <a:spcBef>
                <a:spcPts val="0"/>
              </a:spcBef>
              <a:spcAft>
                <a:spcPts val="0"/>
              </a:spcAft>
              <a:buSzPts val="1800"/>
              <a:buNone/>
              <a:defRPr b="0" sz="1800">
                <a:solidFill>
                  <a:schemeClr val="lt1"/>
                </a:solidFill>
              </a:defRPr>
            </a:lvl7pPr>
            <a:lvl8pPr lvl="7" algn="l">
              <a:lnSpc>
                <a:spcPct val="125000"/>
              </a:lnSpc>
              <a:spcBef>
                <a:spcPts val="0"/>
              </a:spcBef>
              <a:spcAft>
                <a:spcPts val="0"/>
              </a:spcAft>
              <a:buSzPts val="1800"/>
              <a:buNone/>
              <a:defRPr b="0" sz="1800">
                <a:solidFill>
                  <a:schemeClr val="lt1"/>
                </a:solidFill>
              </a:defRPr>
            </a:lvl8pPr>
            <a:lvl9pPr lvl="8" algn="l">
              <a:lnSpc>
                <a:spcPct val="125000"/>
              </a:lnSpc>
              <a:spcBef>
                <a:spcPts val="0"/>
              </a:spcBef>
              <a:spcAft>
                <a:spcPts val="0"/>
              </a:spcAft>
              <a:buSzPts val="1800"/>
              <a:buNone/>
              <a:defRPr b="0" sz="1800">
                <a:solidFill>
                  <a:schemeClr val="lt1"/>
                </a:solidFill>
              </a:defRPr>
            </a:lvl9pPr>
          </a:lstStyle>
          <a:p/>
        </p:txBody>
      </p:sp>
      <p:sp>
        <p:nvSpPr>
          <p:cNvPr id="39" name="Google Shape;39;p4"/>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lt1"/>
                </a:solidFill>
              </a:defRPr>
            </a:lvl1pPr>
            <a:lvl2pPr lvl="1" algn="l">
              <a:lnSpc>
                <a:spcPct val="125000"/>
              </a:lnSpc>
              <a:spcBef>
                <a:spcPts val="0"/>
              </a:spcBef>
              <a:spcAft>
                <a:spcPts val="0"/>
              </a:spcAft>
              <a:buSzPts val="1800"/>
              <a:buNone/>
              <a:defRPr b="0" sz="1800">
                <a:solidFill>
                  <a:schemeClr val="lt1"/>
                </a:solidFill>
              </a:defRPr>
            </a:lvl2pPr>
            <a:lvl3pPr lvl="2" algn="l">
              <a:lnSpc>
                <a:spcPct val="125000"/>
              </a:lnSpc>
              <a:spcBef>
                <a:spcPts val="0"/>
              </a:spcBef>
              <a:spcAft>
                <a:spcPts val="0"/>
              </a:spcAft>
              <a:buSzPts val="1800"/>
              <a:buNone/>
              <a:defRPr b="0" sz="1800">
                <a:solidFill>
                  <a:schemeClr val="lt1"/>
                </a:solidFill>
              </a:defRPr>
            </a:lvl3pPr>
            <a:lvl4pPr lvl="3" algn="l">
              <a:lnSpc>
                <a:spcPct val="125000"/>
              </a:lnSpc>
              <a:spcBef>
                <a:spcPts val="0"/>
              </a:spcBef>
              <a:spcAft>
                <a:spcPts val="0"/>
              </a:spcAft>
              <a:buSzPts val="1800"/>
              <a:buNone/>
              <a:defRPr b="0" sz="1800">
                <a:solidFill>
                  <a:schemeClr val="lt1"/>
                </a:solidFill>
              </a:defRPr>
            </a:lvl4pPr>
            <a:lvl5pPr lvl="4" algn="l">
              <a:lnSpc>
                <a:spcPct val="125000"/>
              </a:lnSpc>
              <a:spcBef>
                <a:spcPts val="0"/>
              </a:spcBef>
              <a:spcAft>
                <a:spcPts val="0"/>
              </a:spcAft>
              <a:buSzPts val="1800"/>
              <a:buNone/>
              <a:defRPr b="0" sz="1800">
                <a:solidFill>
                  <a:schemeClr val="lt1"/>
                </a:solidFill>
              </a:defRPr>
            </a:lvl5pPr>
            <a:lvl6pPr lvl="5" algn="l">
              <a:lnSpc>
                <a:spcPct val="125000"/>
              </a:lnSpc>
              <a:spcBef>
                <a:spcPts val="0"/>
              </a:spcBef>
              <a:spcAft>
                <a:spcPts val="0"/>
              </a:spcAft>
              <a:buSzPts val="1800"/>
              <a:buNone/>
              <a:defRPr b="0" sz="1800">
                <a:solidFill>
                  <a:schemeClr val="lt1"/>
                </a:solidFill>
              </a:defRPr>
            </a:lvl6pPr>
            <a:lvl7pPr lvl="6" algn="l">
              <a:lnSpc>
                <a:spcPct val="125000"/>
              </a:lnSpc>
              <a:spcBef>
                <a:spcPts val="0"/>
              </a:spcBef>
              <a:spcAft>
                <a:spcPts val="0"/>
              </a:spcAft>
              <a:buSzPts val="1800"/>
              <a:buNone/>
              <a:defRPr b="0" sz="1800">
                <a:solidFill>
                  <a:schemeClr val="lt1"/>
                </a:solidFill>
              </a:defRPr>
            </a:lvl7pPr>
            <a:lvl8pPr lvl="7" algn="l">
              <a:lnSpc>
                <a:spcPct val="125000"/>
              </a:lnSpc>
              <a:spcBef>
                <a:spcPts val="0"/>
              </a:spcBef>
              <a:spcAft>
                <a:spcPts val="0"/>
              </a:spcAft>
              <a:buSzPts val="1800"/>
              <a:buNone/>
              <a:defRPr b="0" sz="1800">
                <a:solidFill>
                  <a:schemeClr val="lt1"/>
                </a:solidFill>
              </a:defRPr>
            </a:lvl8pPr>
            <a:lvl9pPr lvl="8" algn="l">
              <a:lnSpc>
                <a:spcPct val="125000"/>
              </a:lnSpc>
              <a:spcBef>
                <a:spcPts val="0"/>
              </a:spcBef>
              <a:spcAft>
                <a:spcPts val="0"/>
              </a:spcAft>
              <a:buSzPts val="1800"/>
              <a:buNone/>
              <a:defRPr b="0" sz="1800">
                <a:solidFill>
                  <a:schemeClr val="lt1"/>
                </a:solidFill>
              </a:defRPr>
            </a:lvl9pPr>
          </a:lstStyle>
          <a:p/>
        </p:txBody>
      </p:sp>
      <p:sp>
        <p:nvSpPr>
          <p:cNvPr id="40" name="Google Shape;40;p4"/>
          <p:cNvSpPr txBox="1"/>
          <p:nvPr>
            <p:ph type="ctrTitle"/>
          </p:nvPr>
        </p:nvSpPr>
        <p:spPr>
          <a:xfrm>
            <a:off x="704100" y="3402676"/>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5600"/>
              <a:buNone/>
              <a:defRPr>
                <a:solidFill>
                  <a:schemeClr val="lt1"/>
                </a:solidFill>
              </a:defRPr>
            </a:lvl1pPr>
            <a:lvl2pPr lvl="1" algn="l">
              <a:lnSpc>
                <a:spcPct val="100000"/>
              </a:lnSpc>
              <a:spcBef>
                <a:spcPts val="0"/>
              </a:spcBef>
              <a:spcAft>
                <a:spcPts val="0"/>
              </a:spcAft>
              <a:buClr>
                <a:schemeClr val="lt1"/>
              </a:buClr>
              <a:buSzPts val="5600"/>
              <a:buNone/>
              <a:defRPr>
                <a:solidFill>
                  <a:schemeClr val="lt1"/>
                </a:solidFill>
              </a:defRPr>
            </a:lvl2pPr>
            <a:lvl3pPr lvl="2" algn="l">
              <a:lnSpc>
                <a:spcPct val="100000"/>
              </a:lnSpc>
              <a:spcBef>
                <a:spcPts val="0"/>
              </a:spcBef>
              <a:spcAft>
                <a:spcPts val="0"/>
              </a:spcAft>
              <a:buClr>
                <a:schemeClr val="lt1"/>
              </a:buClr>
              <a:buSzPts val="5600"/>
              <a:buNone/>
              <a:defRPr>
                <a:solidFill>
                  <a:schemeClr val="lt1"/>
                </a:solidFill>
              </a:defRPr>
            </a:lvl3pPr>
            <a:lvl4pPr lvl="3" algn="l">
              <a:lnSpc>
                <a:spcPct val="100000"/>
              </a:lnSpc>
              <a:spcBef>
                <a:spcPts val="0"/>
              </a:spcBef>
              <a:spcAft>
                <a:spcPts val="0"/>
              </a:spcAft>
              <a:buClr>
                <a:schemeClr val="lt1"/>
              </a:buClr>
              <a:buSzPts val="5600"/>
              <a:buNone/>
              <a:defRPr>
                <a:solidFill>
                  <a:schemeClr val="lt1"/>
                </a:solidFill>
              </a:defRPr>
            </a:lvl4pPr>
            <a:lvl5pPr lvl="4" algn="l">
              <a:lnSpc>
                <a:spcPct val="100000"/>
              </a:lnSpc>
              <a:spcBef>
                <a:spcPts val="0"/>
              </a:spcBef>
              <a:spcAft>
                <a:spcPts val="0"/>
              </a:spcAft>
              <a:buClr>
                <a:schemeClr val="lt1"/>
              </a:buClr>
              <a:buSzPts val="5600"/>
              <a:buNone/>
              <a:defRPr>
                <a:solidFill>
                  <a:schemeClr val="lt1"/>
                </a:solidFill>
              </a:defRPr>
            </a:lvl5pPr>
            <a:lvl6pPr lvl="5" algn="l">
              <a:lnSpc>
                <a:spcPct val="100000"/>
              </a:lnSpc>
              <a:spcBef>
                <a:spcPts val="0"/>
              </a:spcBef>
              <a:spcAft>
                <a:spcPts val="0"/>
              </a:spcAft>
              <a:buClr>
                <a:schemeClr val="lt1"/>
              </a:buClr>
              <a:buSzPts val="5600"/>
              <a:buNone/>
              <a:defRPr>
                <a:solidFill>
                  <a:schemeClr val="lt1"/>
                </a:solidFill>
              </a:defRPr>
            </a:lvl6pPr>
            <a:lvl7pPr lvl="6" algn="l">
              <a:lnSpc>
                <a:spcPct val="100000"/>
              </a:lnSpc>
              <a:spcBef>
                <a:spcPts val="0"/>
              </a:spcBef>
              <a:spcAft>
                <a:spcPts val="0"/>
              </a:spcAft>
              <a:buClr>
                <a:schemeClr val="lt1"/>
              </a:buClr>
              <a:buSzPts val="5600"/>
              <a:buNone/>
              <a:defRPr>
                <a:solidFill>
                  <a:schemeClr val="lt1"/>
                </a:solidFill>
              </a:defRPr>
            </a:lvl7pPr>
            <a:lvl8pPr lvl="7" algn="l">
              <a:lnSpc>
                <a:spcPct val="100000"/>
              </a:lnSpc>
              <a:spcBef>
                <a:spcPts val="0"/>
              </a:spcBef>
              <a:spcAft>
                <a:spcPts val="0"/>
              </a:spcAft>
              <a:buClr>
                <a:schemeClr val="lt1"/>
              </a:buClr>
              <a:buSzPts val="5600"/>
              <a:buNone/>
              <a:defRPr>
                <a:solidFill>
                  <a:schemeClr val="lt1"/>
                </a:solidFill>
              </a:defRPr>
            </a:lvl8pPr>
            <a:lvl9pPr lvl="8" algn="l">
              <a:lnSpc>
                <a:spcPct val="100000"/>
              </a:lnSpc>
              <a:spcBef>
                <a:spcPts val="0"/>
              </a:spcBef>
              <a:spcAft>
                <a:spcPts val="0"/>
              </a:spcAft>
              <a:buClr>
                <a:schemeClr val="lt1"/>
              </a:buClr>
              <a:buSzPts val="5600"/>
              <a:buNone/>
              <a:defRPr>
                <a:solidFill>
                  <a:schemeClr val="lt1"/>
                </a:solidFill>
              </a:defRPr>
            </a:lvl9pPr>
          </a:lstStyle>
          <a:p/>
        </p:txBody>
      </p:sp>
      <p:sp>
        <p:nvSpPr>
          <p:cNvPr id="41" name="Google Shape;41;p4"/>
          <p:cNvSpPr txBox="1"/>
          <p:nvPr>
            <p:ph idx="4" type="subTitle"/>
          </p:nvPr>
        </p:nvSpPr>
        <p:spPr>
          <a:xfrm>
            <a:off x="704100" y="5597246"/>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1" sz="1800"/>
            </a:lvl1pPr>
            <a:lvl2pPr lvl="1" algn="l">
              <a:lnSpc>
                <a:spcPct val="125000"/>
              </a:lnSpc>
              <a:spcBef>
                <a:spcPts val="0"/>
              </a:spcBef>
              <a:spcAft>
                <a:spcPts val="0"/>
              </a:spcAft>
              <a:buSzPts val="1800"/>
              <a:buNone/>
              <a:defRPr sz="1800">
                <a:solidFill>
                  <a:schemeClr val="lt1"/>
                </a:solidFill>
              </a:defRPr>
            </a:lvl2pPr>
            <a:lvl3pPr lvl="2" algn="l">
              <a:lnSpc>
                <a:spcPct val="125000"/>
              </a:lnSpc>
              <a:spcBef>
                <a:spcPts val="0"/>
              </a:spcBef>
              <a:spcAft>
                <a:spcPts val="0"/>
              </a:spcAft>
              <a:buSzPts val="1800"/>
              <a:buNone/>
              <a:defRPr sz="1800">
                <a:solidFill>
                  <a:schemeClr val="lt1"/>
                </a:solidFill>
              </a:defRPr>
            </a:lvl3pPr>
            <a:lvl4pPr lvl="3" algn="l">
              <a:lnSpc>
                <a:spcPct val="125000"/>
              </a:lnSpc>
              <a:spcBef>
                <a:spcPts val="0"/>
              </a:spcBef>
              <a:spcAft>
                <a:spcPts val="0"/>
              </a:spcAft>
              <a:buSzPts val="1800"/>
              <a:buNone/>
              <a:defRPr sz="1800">
                <a:solidFill>
                  <a:schemeClr val="lt1"/>
                </a:solidFill>
              </a:defRPr>
            </a:lvl4pPr>
            <a:lvl5pPr lvl="4" algn="l">
              <a:lnSpc>
                <a:spcPct val="125000"/>
              </a:lnSpc>
              <a:spcBef>
                <a:spcPts val="0"/>
              </a:spcBef>
              <a:spcAft>
                <a:spcPts val="0"/>
              </a:spcAft>
              <a:buSzPts val="1800"/>
              <a:buNone/>
              <a:defRPr sz="1800">
                <a:solidFill>
                  <a:schemeClr val="lt1"/>
                </a:solidFill>
              </a:defRPr>
            </a:lvl5pPr>
            <a:lvl6pPr lvl="5" algn="l">
              <a:lnSpc>
                <a:spcPct val="125000"/>
              </a:lnSpc>
              <a:spcBef>
                <a:spcPts val="0"/>
              </a:spcBef>
              <a:spcAft>
                <a:spcPts val="0"/>
              </a:spcAft>
              <a:buSzPts val="1800"/>
              <a:buNone/>
              <a:defRPr sz="1800">
                <a:solidFill>
                  <a:schemeClr val="lt1"/>
                </a:solidFill>
              </a:defRPr>
            </a:lvl6pPr>
            <a:lvl7pPr lvl="6" algn="l">
              <a:lnSpc>
                <a:spcPct val="125000"/>
              </a:lnSpc>
              <a:spcBef>
                <a:spcPts val="0"/>
              </a:spcBef>
              <a:spcAft>
                <a:spcPts val="0"/>
              </a:spcAft>
              <a:buSzPts val="1800"/>
              <a:buNone/>
              <a:defRPr sz="1800">
                <a:solidFill>
                  <a:schemeClr val="lt1"/>
                </a:solidFill>
              </a:defRPr>
            </a:lvl7pPr>
            <a:lvl8pPr lvl="7" algn="l">
              <a:lnSpc>
                <a:spcPct val="125000"/>
              </a:lnSpc>
              <a:spcBef>
                <a:spcPts val="0"/>
              </a:spcBef>
              <a:spcAft>
                <a:spcPts val="0"/>
              </a:spcAft>
              <a:buSzPts val="1800"/>
              <a:buNone/>
              <a:defRPr sz="1800">
                <a:solidFill>
                  <a:schemeClr val="lt1"/>
                </a:solidFill>
              </a:defRPr>
            </a:lvl8pPr>
            <a:lvl9pPr lvl="8" algn="l">
              <a:lnSpc>
                <a:spcPct val="125000"/>
              </a:lnSpc>
              <a:spcBef>
                <a:spcPts val="0"/>
              </a:spcBef>
              <a:spcAft>
                <a:spcPts val="0"/>
              </a:spcAft>
              <a:buSzPts val="1800"/>
              <a:buNone/>
              <a:defRPr sz="1800">
                <a:solidFill>
                  <a:schemeClr val="lt1"/>
                </a:solidFill>
              </a:defRPr>
            </a:lvl9pPr>
          </a:lstStyle>
          <a:p/>
        </p:txBody>
      </p:sp>
      <p:grpSp>
        <p:nvGrpSpPr>
          <p:cNvPr id="42" name="Google Shape;42;p4"/>
          <p:cNvGrpSpPr/>
          <p:nvPr/>
        </p:nvGrpSpPr>
        <p:grpSpPr>
          <a:xfrm>
            <a:off x="15867399" y="9251826"/>
            <a:ext cx="1725920" cy="347510"/>
            <a:chOff x="15867399" y="9251826"/>
            <a:chExt cx="1725920" cy="347510"/>
          </a:xfrm>
        </p:grpSpPr>
        <p:grpSp>
          <p:nvGrpSpPr>
            <p:cNvPr id="43" name="Google Shape;43;p4"/>
            <p:cNvGrpSpPr/>
            <p:nvPr/>
          </p:nvGrpSpPr>
          <p:grpSpPr>
            <a:xfrm>
              <a:off x="16500868" y="9262980"/>
              <a:ext cx="1092451" cy="336217"/>
              <a:chOff x="4940894" y="2609525"/>
              <a:chExt cx="5500759" cy="1694643"/>
            </a:xfrm>
          </p:grpSpPr>
          <p:sp>
            <p:nvSpPr>
              <p:cNvPr id="44" name="Google Shape;44;p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 name="Google Shape;45;p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 name="Google Shape;46;p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 name="Google Shape;47;p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48" name="Google Shape;48;p4"/>
            <p:cNvGrpSpPr/>
            <p:nvPr/>
          </p:nvGrpSpPr>
          <p:grpSpPr>
            <a:xfrm>
              <a:off x="15867399" y="9251826"/>
              <a:ext cx="523393" cy="347510"/>
              <a:chOff x="1751220" y="2553305"/>
              <a:chExt cx="2635412" cy="1751564"/>
            </a:xfrm>
          </p:grpSpPr>
          <p:grpSp>
            <p:nvGrpSpPr>
              <p:cNvPr id="49" name="Google Shape;49;p4"/>
              <p:cNvGrpSpPr/>
              <p:nvPr/>
            </p:nvGrpSpPr>
            <p:grpSpPr>
              <a:xfrm>
                <a:off x="1751220" y="2553305"/>
                <a:ext cx="2635412" cy="1751564"/>
                <a:chOff x="1751220" y="2553305"/>
                <a:chExt cx="2635412" cy="1751564"/>
              </a:xfrm>
            </p:grpSpPr>
            <p:sp>
              <p:nvSpPr>
                <p:cNvPr id="50" name="Google Shape;50;p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1" name="Google Shape;51;p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2" name="Google Shape;52;p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 name="Google Shape;53;p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54" name="Google Shape;54;p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s (Third)">
  <p:cSld name="TITLE_1_2_3">
    <p:spTree>
      <p:nvGrpSpPr>
        <p:cNvPr id="231" name="Shape 231"/>
        <p:cNvGrpSpPr/>
        <p:nvPr/>
      </p:nvGrpSpPr>
      <p:grpSpPr>
        <a:xfrm>
          <a:off x="0" y="0"/>
          <a:ext cx="0" cy="0"/>
          <a:chOff x="0" y="0"/>
          <a:chExt cx="0" cy="0"/>
        </a:xfrm>
      </p:grpSpPr>
      <p:sp>
        <p:nvSpPr>
          <p:cNvPr id="232" name="Google Shape;232;p31"/>
          <p:cNvSpPr txBox="1"/>
          <p:nvPr>
            <p:ph type="ctrTitle"/>
          </p:nvPr>
        </p:nvSpPr>
        <p:spPr>
          <a:xfrm>
            <a:off x="699500" y="2535925"/>
            <a:ext cx="10561200" cy="43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None/>
              <a:defRPr b="1" sz="9600"/>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33" name="Google Shape;233;p31"/>
          <p:cNvSpPr txBox="1"/>
          <p:nvPr>
            <p:ph idx="1" type="subTitle"/>
          </p:nvPr>
        </p:nvSpPr>
        <p:spPr>
          <a:xfrm>
            <a:off x="699535" y="6864100"/>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34" name="Google Shape;234;p31"/>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35" name="Google Shape;235;p31"/>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End Card">
  <p:cSld name="SECTION_HEADER_2_1_2_3_1">
    <p:spTree>
      <p:nvGrpSpPr>
        <p:cNvPr id="236" name="Shape 236"/>
        <p:cNvGrpSpPr/>
        <p:nvPr/>
      </p:nvGrpSpPr>
      <p:grpSpPr>
        <a:xfrm>
          <a:off x="0" y="0"/>
          <a:ext cx="0" cy="0"/>
          <a:chOff x="0" y="0"/>
          <a:chExt cx="0" cy="0"/>
        </a:xfrm>
      </p:grpSpPr>
      <p:grpSp>
        <p:nvGrpSpPr>
          <p:cNvPr id="237" name="Google Shape;237;p32"/>
          <p:cNvGrpSpPr/>
          <p:nvPr/>
        </p:nvGrpSpPr>
        <p:grpSpPr>
          <a:xfrm>
            <a:off x="6572066" y="4629153"/>
            <a:ext cx="5143867" cy="1028694"/>
            <a:chOff x="1751220" y="2553305"/>
            <a:chExt cx="8690433" cy="1751564"/>
          </a:xfrm>
        </p:grpSpPr>
        <p:grpSp>
          <p:nvGrpSpPr>
            <p:cNvPr id="238" name="Google Shape;238;p32"/>
            <p:cNvGrpSpPr/>
            <p:nvPr/>
          </p:nvGrpSpPr>
          <p:grpSpPr>
            <a:xfrm>
              <a:off x="4940894" y="2609525"/>
              <a:ext cx="5500759" cy="1694643"/>
              <a:chOff x="4940894" y="2609525"/>
              <a:chExt cx="5500759" cy="1694643"/>
            </a:xfrm>
          </p:grpSpPr>
          <p:sp>
            <p:nvSpPr>
              <p:cNvPr id="239" name="Google Shape;239;p3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0" name="Google Shape;240;p3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1" name="Google Shape;241;p3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2" name="Google Shape;242;p3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43" name="Google Shape;243;p32"/>
            <p:cNvGrpSpPr/>
            <p:nvPr/>
          </p:nvGrpSpPr>
          <p:grpSpPr>
            <a:xfrm>
              <a:off x="1751220" y="2553305"/>
              <a:ext cx="2635412" cy="1751564"/>
              <a:chOff x="1751220" y="2553305"/>
              <a:chExt cx="2635412" cy="1751564"/>
            </a:xfrm>
          </p:grpSpPr>
          <p:grpSp>
            <p:nvGrpSpPr>
              <p:cNvPr id="244" name="Google Shape;244;p32"/>
              <p:cNvGrpSpPr/>
              <p:nvPr/>
            </p:nvGrpSpPr>
            <p:grpSpPr>
              <a:xfrm>
                <a:off x="1751220" y="2553305"/>
                <a:ext cx="2635412" cy="1751564"/>
                <a:chOff x="1751220" y="2553305"/>
                <a:chExt cx="2635412" cy="1751564"/>
              </a:xfrm>
            </p:grpSpPr>
            <p:sp>
              <p:nvSpPr>
                <p:cNvPr id="245" name="Google Shape;245;p3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6" name="Google Shape;246;p3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7" name="Google Shape;247;p3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8" name="Google Shape;248;p3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249" name="Google Shape;249;p3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250" name="Google Shape;250;p3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p:cSld name="TITLE_2">
    <p:spTree>
      <p:nvGrpSpPr>
        <p:cNvPr id="251" name="Shape 251"/>
        <p:cNvGrpSpPr/>
        <p:nvPr/>
      </p:nvGrpSpPr>
      <p:grpSpPr>
        <a:xfrm>
          <a:off x="0" y="0"/>
          <a:ext cx="0" cy="0"/>
          <a:chOff x="0" y="0"/>
          <a:chExt cx="0" cy="0"/>
        </a:xfrm>
      </p:grpSpPr>
      <p:sp>
        <p:nvSpPr>
          <p:cNvPr id="252" name="Google Shape;252;p33"/>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253" name="Google Shape;253;p33"/>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254" name="Google Shape;254;p33"/>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255" name="Google Shape;255;p33"/>
          <p:cNvSpPr txBox="1"/>
          <p:nvPr>
            <p:ph type="ctrTitle"/>
          </p:nvPr>
        </p:nvSpPr>
        <p:spPr>
          <a:xfrm>
            <a:off x="704100" y="2651750"/>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256" name="Google Shape;256;p33"/>
          <p:cNvSpPr txBox="1"/>
          <p:nvPr>
            <p:ph idx="4" type="subTitle"/>
          </p:nvPr>
        </p:nvSpPr>
        <p:spPr>
          <a:xfrm>
            <a:off x="704100" y="4846320"/>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grpSp>
        <p:nvGrpSpPr>
          <p:cNvPr id="257" name="Google Shape;257;p33"/>
          <p:cNvGrpSpPr/>
          <p:nvPr/>
        </p:nvGrpSpPr>
        <p:grpSpPr>
          <a:xfrm>
            <a:off x="15867399" y="9251826"/>
            <a:ext cx="1725920" cy="347510"/>
            <a:chOff x="15867399" y="9251826"/>
            <a:chExt cx="1725920" cy="347510"/>
          </a:xfrm>
        </p:grpSpPr>
        <p:grpSp>
          <p:nvGrpSpPr>
            <p:cNvPr id="258" name="Google Shape;258;p33"/>
            <p:cNvGrpSpPr/>
            <p:nvPr/>
          </p:nvGrpSpPr>
          <p:grpSpPr>
            <a:xfrm>
              <a:off x="16500868" y="9262980"/>
              <a:ext cx="1092451" cy="336217"/>
              <a:chOff x="4940894" y="2609525"/>
              <a:chExt cx="5500759" cy="1694643"/>
            </a:xfrm>
          </p:grpSpPr>
          <p:sp>
            <p:nvSpPr>
              <p:cNvPr id="259" name="Google Shape;259;p3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260" name="Google Shape;260;p3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261" name="Google Shape;261;p3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262" name="Google Shape;262;p3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263" name="Google Shape;263;p33"/>
            <p:cNvGrpSpPr/>
            <p:nvPr/>
          </p:nvGrpSpPr>
          <p:grpSpPr>
            <a:xfrm>
              <a:off x="15867399" y="9251826"/>
              <a:ext cx="523393" cy="347510"/>
              <a:chOff x="1751220" y="2553305"/>
              <a:chExt cx="2635412" cy="1751564"/>
            </a:xfrm>
          </p:grpSpPr>
          <p:grpSp>
            <p:nvGrpSpPr>
              <p:cNvPr id="264" name="Google Shape;264;p33"/>
              <p:cNvGrpSpPr/>
              <p:nvPr/>
            </p:nvGrpSpPr>
            <p:grpSpPr>
              <a:xfrm>
                <a:off x="1751220" y="2553305"/>
                <a:ext cx="2635412" cy="1751564"/>
                <a:chOff x="1751220" y="2553305"/>
                <a:chExt cx="2635412" cy="1751564"/>
              </a:xfrm>
            </p:grpSpPr>
            <p:sp>
              <p:nvSpPr>
                <p:cNvPr id="265" name="Google Shape;265;p3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6" name="Google Shape;266;p3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7" name="Google Shape;267;p3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8" name="Google Shape;268;p3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269" name="Google Shape;269;p3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270" name="Google Shape;270;p3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Agenda">
  <p:cSld name="SECTION_HEADER_2_2_2">
    <p:spTree>
      <p:nvGrpSpPr>
        <p:cNvPr id="271" name="Shape 271"/>
        <p:cNvGrpSpPr/>
        <p:nvPr/>
      </p:nvGrpSpPr>
      <p:grpSpPr>
        <a:xfrm>
          <a:off x="0" y="0"/>
          <a:ext cx="0" cy="0"/>
          <a:chOff x="0" y="0"/>
          <a:chExt cx="0" cy="0"/>
        </a:xfrm>
      </p:grpSpPr>
      <p:sp>
        <p:nvSpPr>
          <p:cNvPr id="272" name="Google Shape;272;p34"/>
          <p:cNvSpPr txBox="1"/>
          <p:nvPr>
            <p:ph idx="1" type="body"/>
          </p:nvPr>
        </p:nvSpPr>
        <p:spPr>
          <a:xfrm>
            <a:off x="9852650" y="2743200"/>
            <a:ext cx="4928700" cy="6935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chemeClr val="accent4"/>
              </a:buClr>
              <a:buSzPts val="2700"/>
              <a:buNone/>
              <a:defRPr sz="2700">
                <a:solidFill>
                  <a:schemeClr val="accent4"/>
                </a:solidFill>
              </a:defRPr>
            </a:lvl1pPr>
            <a:lvl2pPr indent="-400050" lvl="1" marL="914400" algn="l">
              <a:lnSpc>
                <a:spcPct val="115000"/>
              </a:lnSpc>
              <a:spcBef>
                <a:spcPts val="1800"/>
              </a:spcBef>
              <a:spcAft>
                <a:spcPts val="0"/>
              </a:spcAft>
              <a:buClr>
                <a:schemeClr val="accent4"/>
              </a:buClr>
              <a:buSzPts val="2700"/>
              <a:buAutoNum type="alphaLcPeriod"/>
              <a:defRPr sz="2700">
                <a:solidFill>
                  <a:schemeClr val="accent4"/>
                </a:solidFill>
              </a:defRPr>
            </a:lvl2pPr>
            <a:lvl3pPr indent="-400050" lvl="2" marL="1371600" algn="l">
              <a:lnSpc>
                <a:spcPct val="115000"/>
              </a:lnSpc>
              <a:spcBef>
                <a:spcPts val="1800"/>
              </a:spcBef>
              <a:spcAft>
                <a:spcPts val="0"/>
              </a:spcAft>
              <a:buClr>
                <a:schemeClr val="accent4"/>
              </a:buClr>
              <a:buSzPts val="2700"/>
              <a:buAutoNum type="romanLcPeriod"/>
              <a:defRPr sz="2700">
                <a:solidFill>
                  <a:schemeClr val="accent4"/>
                </a:solidFill>
              </a:defRPr>
            </a:lvl3pPr>
            <a:lvl4pPr indent="-400050" lvl="3" marL="1828800" algn="l">
              <a:lnSpc>
                <a:spcPct val="115000"/>
              </a:lnSpc>
              <a:spcBef>
                <a:spcPts val="1800"/>
              </a:spcBef>
              <a:spcAft>
                <a:spcPts val="0"/>
              </a:spcAft>
              <a:buClr>
                <a:schemeClr val="accent4"/>
              </a:buClr>
              <a:buSzPts val="2700"/>
              <a:buAutoNum type="arabicPeriod"/>
              <a:defRPr sz="2700">
                <a:solidFill>
                  <a:schemeClr val="accent4"/>
                </a:solidFill>
              </a:defRPr>
            </a:lvl4pPr>
            <a:lvl5pPr indent="-400050" lvl="4" marL="2286000" algn="l">
              <a:lnSpc>
                <a:spcPct val="115000"/>
              </a:lnSpc>
              <a:spcBef>
                <a:spcPts val="1800"/>
              </a:spcBef>
              <a:spcAft>
                <a:spcPts val="0"/>
              </a:spcAft>
              <a:buClr>
                <a:schemeClr val="accent4"/>
              </a:buClr>
              <a:buSzPts val="2700"/>
              <a:buAutoNum type="alphaLcPeriod"/>
              <a:defRPr sz="2700">
                <a:solidFill>
                  <a:schemeClr val="accent4"/>
                </a:solidFill>
              </a:defRPr>
            </a:lvl5pPr>
            <a:lvl6pPr indent="-400050" lvl="5" marL="2743200" algn="l">
              <a:lnSpc>
                <a:spcPct val="115000"/>
              </a:lnSpc>
              <a:spcBef>
                <a:spcPts val="1800"/>
              </a:spcBef>
              <a:spcAft>
                <a:spcPts val="0"/>
              </a:spcAft>
              <a:buClr>
                <a:schemeClr val="accent4"/>
              </a:buClr>
              <a:buSzPts val="2700"/>
              <a:buAutoNum type="romanLcPeriod"/>
              <a:defRPr sz="2700">
                <a:solidFill>
                  <a:schemeClr val="accent4"/>
                </a:solidFill>
              </a:defRPr>
            </a:lvl6pPr>
            <a:lvl7pPr indent="-400050" lvl="6" marL="3200400" algn="l">
              <a:lnSpc>
                <a:spcPct val="115000"/>
              </a:lnSpc>
              <a:spcBef>
                <a:spcPts val="1800"/>
              </a:spcBef>
              <a:spcAft>
                <a:spcPts val="0"/>
              </a:spcAft>
              <a:buClr>
                <a:schemeClr val="accent4"/>
              </a:buClr>
              <a:buSzPts val="2700"/>
              <a:buAutoNum type="arabicPeriod"/>
              <a:defRPr sz="2700">
                <a:solidFill>
                  <a:schemeClr val="accent4"/>
                </a:solidFill>
              </a:defRPr>
            </a:lvl7pPr>
            <a:lvl8pPr indent="-400050" lvl="7" marL="3657600" algn="l">
              <a:lnSpc>
                <a:spcPct val="115000"/>
              </a:lnSpc>
              <a:spcBef>
                <a:spcPts val="1800"/>
              </a:spcBef>
              <a:spcAft>
                <a:spcPts val="0"/>
              </a:spcAft>
              <a:buClr>
                <a:schemeClr val="accent4"/>
              </a:buClr>
              <a:buSzPts val="2700"/>
              <a:buAutoNum type="alphaLcPeriod"/>
              <a:defRPr sz="2700">
                <a:solidFill>
                  <a:schemeClr val="accent4"/>
                </a:solidFill>
              </a:defRPr>
            </a:lvl8pPr>
            <a:lvl9pPr indent="-400050" lvl="8" marL="4114800" algn="l">
              <a:lnSpc>
                <a:spcPct val="115000"/>
              </a:lnSpc>
              <a:spcBef>
                <a:spcPts val="1800"/>
              </a:spcBef>
              <a:spcAft>
                <a:spcPts val="1800"/>
              </a:spcAft>
              <a:buClr>
                <a:schemeClr val="accent4"/>
              </a:buClr>
              <a:buSzPts val="2700"/>
              <a:buAutoNum type="romanLcPeriod"/>
              <a:defRPr sz="2700">
                <a:solidFill>
                  <a:schemeClr val="accent4"/>
                </a:solidFill>
              </a:defRPr>
            </a:lvl9pPr>
          </a:lstStyle>
          <a:p/>
        </p:txBody>
      </p:sp>
      <p:sp>
        <p:nvSpPr>
          <p:cNvPr id="273" name="Google Shape;273;p34"/>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
        <p:nvSpPr>
          <p:cNvPr id="274" name="Google Shape;274;p3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Schedule">
  <p:cSld name="SECTION_HEADER_2_2_1_1">
    <p:spTree>
      <p:nvGrpSpPr>
        <p:cNvPr id="275" name="Shape 275"/>
        <p:cNvGrpSpPr/>
        <p:nvPr/>
      </p:nvGrpSpPr>
      <p:grpSpPr>
        <a:xfrm>
          <a:off x="0" y="0"/>
          <a:ext cx="0" cy="0"/>
          <a:chOff x="0" y="0"/>
          <a:chExt cx="0" cy="0"/>
        </a:xfrm>
      </p:grpSpPr>
      <p:sp>
        <p:nvSpPr>
          <p:cNvPr id="276" name="Google Shape;276;p35"/>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
        <p:nvSpPr>
          <p:cNvPr id="277" name="Google Shape;277;p35"/>
          <p:cNvSpPr txBox="1"/>
          <p:nvPr>
            <p:ph idx="1" type="subTitle"/>
          </p:nvPr>
        </p:nvSpPr>
        <p:spPr>
          <a:xfrm>
            <a:off x="8444450"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78" name="Google Shape;278;p35"/>
          <p:cNvSpPr txBox="1"/>
          <p:nvPr>
            <p:ph idx="2" type="subTitle"/>
          </p:nvPr>
        </p:nvSpPr>
        <p:spPr>
          <a:xfrm>
            <a:off x="13373075"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79" name="Google Shape;279;p35"/>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0" name="Google Shape;280;p35"/>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1" name="Google Shape;281;p35"/>
          <p:cNvSpPr txBox="1"/>
          <p:nvPr>
            <p:ph idx="5" type="subTitle"/>
          </p:nvPr>
        </p:nvSpPr>
        <p:spPr>
          <a:xfrm>
            <a:off x="8444450"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2" name="Google Shape;282;p35"/>
          <p:cNvSpPr txBox="1"/>
          <p:nvPr>
            <p:ph idx="6" type="subTitle"/>
          </p:nvPr>
        </p:nvSpPr>
        <p:spPr>
          <a:xfrm>
            <a:off x="13373075"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3" name="Google Shape;283;p35"/>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4" name="Google Shape;284;p35"/>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5" name="Google Shape;285;p35"/>
          <p:cNvSpPr txBox="1"/>
          <p:nvPr>
            <p:ph idx="9" type="subTitle"/>
          </p:nvPr>
        </p:nvSpPr>
        <p:spPr>
          <a:xfrm>
            <a:off x="8444450"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6" name="Google Shape;286;p35"/>
          <p:cNvSpPr txBox="1"/>
          <p:nvPr>
            <p:ph idx="13" type="subTitle"/>
          </p:nvPr>
        </p:nvSpPr>
        <p:spPr>
          <a:xfrm>
            <a:off x="13373075"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7" name="Google Shape;287;p35"/>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8" name="Google Shape;288;p35"/>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9" name="Google Shape;289;p35"/>
          <p:cNvSpPr txBox="1"/>
          <p:nvPr>
            <p:ph idx="16" type="subTitle"/>
          </p:nvPr>
        </p:nvSpPr>
        <p:spPr>
          <a:xfrm>
            <a:off x="8444450"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90" name="Google Shape;290;p35"/>
          <p:cNvSpPr txBox="1"/>
          <p:nvPr>
            <p:ph idx="17" type="subTitle"/>
          </p:nvPr>
        </p:nvSpPr>
        <p:spPr>
          <a:xfrm>
            <a:off x="13373075"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91" name="Google Shape;291;p35"/>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2" name="Google Shape;292;p35"/>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3" name="Google Shape;293;p35"/>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4" name="Google Shape;294;p35"/>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5" name="Google Shape;295;p35"/>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6" name="Google Shape;296;p35"/>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7" name="Google Shape;297;p35"/>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8" name="Google Shape;298;p35"/>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9" name="Google Shape;299;p35"/>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300" name="Google Shape;300;p35"/>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301" name="Google Shape;301;p3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sion">
  <p:cSld name="SECTION_HEADER_2_1_2_1_1">
    <p:spTree>
      <p:nvGrpSpPr>
        <p:cNvPr id="302" name="Shape 302"/>
        <p:cNvGrpSpPr/>
        <p:nvPr/>
      </p:nvGrpSpPr>
      <p:grpSpPr>
        <a:xfrm>
          <a:off x="0" y="0"/>
          <a:ext cx="0" cy="0"/>
          <a:chOff x="0" y="0"/>
          <a:chExt cx="0" cy="0"/>
        </a:xfrm>
      </p:grpSpPr>
      <p:sp>
        <p:nvSpPr>
          <p:cNvPr id="303" name="Google Shape;303;p36"/>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304" name="Google Shape;304;p36"/>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
        <p:nvSpPr>
          <p:cNvPr id="305" name="Google Shape;305;p3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Quote">
  <p:cSld name="SECTION_HEADER_2_1_2_2_1">
    <p:spTree>
      <p:nvGrpSpPr>
        <p:cNvPr id="306" name="Shape 306"/>
        <p:cNvGrpSpPr/>
        <p:nvPr/>
      </p:nvGrpSpPr>
      <p:grpSpPr>
        <a:xfrm>
          <a:off x="0" y="0"/>
          <a:ext cx="0" cy="0"/>
          <a:chOff x="0" y="0"/>
          <a:chExt cx="0" cy="0"/>
        </a:xfrm>
      </p:grpSpPr>
      <p:sp>
        <p:nvSpPr>
          <p:cNvPr id="307" name="Google Shape;307;p37"/>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308" name="Google Shape;308;p37"/>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
        <p:nvSpPr>
          <p:cNvPr id="309" name="Google Shape;309;p3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p:cSld name="SECTION_HEADER_2_3_1">
    <p:spTree>
      <p:nvGrpSpPr>
        <p:cNvPr id="310" name="Shape 310"/>
        <p:cNvGrpSpPr/>
        <p:nvPr/>
      </p:nvGrpSpPr>
      <p:grpSpPr>
        <a:xfrm>
          <a:off x="0" y="0"/>
          <a:ext cx="0" cy="0"/>
          <a:chOff x="0" y="0"/>
          <a:chExt cx="0" cy="0"/>
        </a:xfrm>
      </p:grpSpPr>
      <p:sp>
        <p:nvSpPr>
          <p:cNvPr id="311" name="Google Shape;311;p38"/>
          <p:cNvSpPr txBox="1"/>
          <p:nvPr>
            <p:ph type="ctrTitle"/>
          </p:nvPr>
        </p:nvSpPr>
        <p:spPr>
          <a:xfrm>
            <a:off x="1403600" y="2651750"/>
            <a:ext cx="119649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12" name="Google Shape;312;p3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ext">
  <p:cSld name="TITLE_AND_BODY_1_2">
    <p:spTree>
      <p:nvGrpSpPr>
        <p:cNvPr id="313" name="Shape 313"/>
        <p:cNvGrpSpPr/>
        <p:nvPr/>
      </p:nvGrpSpPr>
      <p:grpSpPr>
        <a:xfrm>
          <a:off x="0" y="0"/>
          <a:ext cx="0" cy="0"/>
          <a:chOff x="0" y="0"/>
          <a:chExt cx="0" cy="0"/>
        </a:xfrm>
      </p:grpSpPr>
      <p:sp>
        <p:nvSpPr>
          <p:cNvPr id="314" name="Google Shape;314;p39"/>
          <p:cNvSpPr txBox="1"/>
          <p:nvPr>
            <p:ph type="title"/>
          </p:nvPr>
        </p:nvSpPr>
        <p:spPr>
          <a:xfrm>
            <a:off x="699500" y="2651750"/>
            <a:ext cx="14785800" cy="850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15" name="Google Shape;315;p39"/>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16" name="Google Shape;316;p39"/>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17" name="Google Shape;317;p3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ext (Two-Thirds)">
  <p:cSld name="TITLE_AND_BODY_1_1_2">
    <p:spTree>
      <p:nvGrpSpPr>
        <p:cNvPr id="318" name="Shape 318"/>
        <p:cNvGrpSpPr/>
        <p:nvPr/>
      </p:nvGrpSpPr>
      <p:grpSpPr>
        <a:xfrm>
          <a:off x="0" y="0"/>
          <a:ext cx="0" cy="0"/>
          <a:chOff x="0" y="0"/>
          <a:chExt cx="0" cy="0"/>
        </a:xfrm>
      </p:grpSpPr>
      <p:sp>
        <p:nvSpPr>
          <p:cNvPr id="319" name="Google Shape;319;p40"/>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20" name="Google Shape;320;p40"/>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21" name="Google Shape;321;p40"/>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22" name="Google Shape;322;p4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p:cSld name="SECTION_HEADER_2_2">
    <p:spTree>
      <p:nvGrpSpPr>
        <p:cNvPr id="55" name="Shape 55"/>
        <p:cNvGrpSpPr/>
        <p:nvPr/>
      </p:nvGrpSpPr>
      <p:grpSpPr>
        <a:xfrm>
          <a:off x="0" y="0"/>
          <a:ext cx="0" cy="0"/>
          <a:chOff x="0" y="0"/>
          <a:chExt cx="0" cy="0"/>
        </a:xfrm>
      </p:grpSpPr>
      <p:sp>
        <p:nvSpPr>
          <p:cNvPr id="56" name="Google Shape;56;p5"/>
          <p:cNvSpPr txBox="1"/>
          <p:nvPr>
            <p:ph idx="1" type="body"/>
          </p:nvPr>
        </p:nvSpPr>
        <p:spPr>
          <a:xfrm>
            <a:off x="9852650" y="2743200"/>
            <a:ext cx="7735800" cy="6844200"/>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400"/>
              </a:spcBef>
              <a:spcAft>
                <a:spcPts val="0"/>
              </a:spcAft>
              <a:buSzPts val="2700"/>
              <a:buNone/>
              <a:defRPr sz="2700"/>
            </a:lvl1pPr>
            <a:lvl2pPr indent="-400050" lvl="1" marL="914400" algn="l">
              <a:lnSpc>
                <a:spcPct val="115000"/>
              </a:lnSpc>
              <a:spcBef>
                <a:spcPts val="400"/>
              </a:spcBef>
              <a:spcAft>
                <a:spcPts val="0"/>
              </a:spcAft>
              <a:buSzPts val="2700"/>
              <a:buAutoNum type="alphaLcPeriod"/>
              <a:defRPr sz="2700"/>
            </a:lvl2pPr>
            <a:lvl3pPr indent="-400050" lvl="2" marL="1371600" algn="l">
              <a:lnSpc>
                <a:spcPct val="115000"/>
              </a:lnSpc>
              <a:spcBef>
                <a:spcPts val="1800"/>
              </a:spcBef>
              <a:spcAft>
                <a:spcPts val="0"/>
              </a:spcAft>
              <a:buSzPts val="2700"/>
              <a:buAutoNum type="romanLcPeriod"/>
              <a:defRPr sz="2700"/>
            </a:lvl3pPr>
            <a:lvl4pPr indent="-400050" lvl="3" marL="1828800" algn="l">
              <a:lnSpc>
                <a:spcPct val="115000"/>
              </a:lnSpc>
              <a:spcBef>
                <a:spcPts val="1800"/>
              </a:spcBef>
              <a:spcAft>
                <a:spcPts val="0"/>
              </a:spcAft>
              <a:buSzPts val="2700"/>
              <a:buAutoNum type="arabicPeriod"/>
              <a:defRPr sz="2700"/>
            </a:lvl4pPr>
            <a:lvl5pPr indent="-400050" lvl="4" marL="2286000" algn="l">
              <a:lnSpc>
                <a:spcPct val="115000"/>
              </a:lnSpc>
              <a:spcBef>
                <a:spcPts val="1800"/>
              </a:spcBef>
              <a:spcAft>
                <a:spcPts val="0"/>
              </a:spcAft>
              <a:buSzPts val="2700"/>
              <a:buAutoNum type="alphaLcPeriod"/>
              <a:defRPr sz="2700"/>
            </a:lvl5pPr>
            <a:lvl6pPr indent="-400050" lvl="5" marL="2743200" algn="l">
              <a:lnSpc>
                <a:spcPct val="115000"/>
              </a:lnSpc>
              <a:spcBef>
                <a:spcPts val="1800"/>
              </a:spcBef>
              <a:spcAft>
                <a:spcPts val="0"/>
              </a:spcAft>
              <a:buSzPts val="2700"/>
              <a:buAutoNum type="romanLcPeriod"/>
              <a:defRPr sz="2700"/>
            </a:lvl6pPr>
            <a:lvl7pPr indent="-400050" lvl="6" marL="3200400" algn="l">
              <a:lnSpc>
                <a:spcPct val="115000"/>
              </a:lnSpc>
              <a:spcBef>
                <a:spcPts val="1800"/>
              </a:spcBef>
              <a:spcAft>
                <a:spcPts val="0"/>
              </a:spcAft>
              <a:buSzPts val="2700"/>
              <a:buAutoNum type="arabicPeriod"/>
              <a:defRPr sz="2700"/>
            </a:lvl7pPr>
            <a:lvl8pPr indent="-400050" lvl="7" marL="3657600" algn="l">
              <a:lnSpc>
                <a:spcPct val="115000"/>
              </a:lnSpc>
              <a:spcBef>
                <a:spcPts val="1800"/>
              </a:spcBef>
              <a:spcAft>
                <a:spcPts val="0"/>
              </a:spcAft>
              <a:buSzPts val="2700"/>
              <a:buAutoNum type="alphaLcPeriod"/>
              <a:defRPr sz="2700"/>
            </a:lvl8pPr>
            <a:lvl9pPr indent="-400050" lvl="8" marL="4114800" algn="l">
              <a:lnSpc>
                <a:spcPct val="115000"/>
              </a:lnSpc>
              <a:spcBef>
                <a:spcPts val="1800"/>
              </a:spcBef>
              <a:spcAft>
                <a:spcPts val="1800"/>
              </a:spcAft>
              <a:buSzPts val="2700"/>
              <a:buAutoNum type="romanLcPeriod"/>
              <a:defRPr sz="2700"/>
            </a:lvl9pPr>
          </a:lstStyle>
          <a:p/>
        </p:txBody>
      </p:sp>
      <p:sp>
        <p:nvSpPr>
          <p:cNvPr id="57" name="Google Shape;57;p5"/>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58" name="Google Shape;58;p5"/>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9" name="Google Shape;59;p5"/>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Half)">
  <p:cSld name="TITLE_AND_BODY_2_4">
    <p:spTree>
      <p:nvGrpSpPr>
        <p:cNvPr id="323" name="Shape 323"/>
        <p:cNvGrpSpPr/>
        <p:nvPr/>
      </p:nvGrpSpPr>
      <p:grpSpPr>
        <a:xfrm>
          <a:off x="0" y="0"/>
          <a:ext cx="0" cy="0"/>
          <a:chOff x="0" y="0"/>
          <a:chExt cx="0" cy="0"/>
        </a:xfrm>
      </p:grpSpPr>
      <p:sp>
        <p:nvSpPr>
          <p:cNvPr id="324" name="Google Shape;324;p41"/>
          <p:cNvSpPr txBox="1"/>
          <p:nvPr>
            <p:ph type="title"/>
          </p:nvPr>
        </p:nvSpPr>
        <p:spPr>
          <a:xfrm>
            <a:off x="699525" y="2651750"/>
            <a:ext cx="77451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25" name="Google Shape;325;p41"/>
          <p:cNvSpPr txBox="1"/>
          <p:nvPr>
            <p:ph idx="1" type="body"/>
          </p:nvPr>
        </p:nvSpPr>
        <p:spPr>
          <a:xfrm>
            <a:off x="699525" y="4969750"/>
            <a:ext cx="77451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26" name="Google Shape;326;p41"/>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27" name="Google Shape;327;p4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Third)">
  <p:cSld name="TITLE_AND_BODY_2_1_2">
    <p:spTree>
      <p:nvGrpSpPr>
        <p:cNvPr id="328" name="Shape 328"/>
        <p:cNvGrpSpPr/>
        <p:nvPr/>
      </p:nvGrpSpPr>
      <p:grpSpPr>
        <a:xfrm>
          <a:off x="0" y="0"/>
          <a:ext cx="0" cy="0"/>
          <a:chOff x="0" y="0"/>
          <a:chExt cx="0" cy="0"/>
        </a:xfrm>
      </p:grpSpPr>
      <p:sp>
        <p:nvSpPr>
          <p:cNvPr id="329" name="Google Shape;329;p42"/>
          <p:cNvSpPr txBox="1"/>
          <p:nvPr>
            <p:ph type="title"/>
          </p:nvPr>
        </p:nvSpPr>
        <p:spPr>
          <a:xfrm>
            <a:off x="699525" y="2651750"/>
            <a:ext cx="49287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30" name="Google Shape;330;p42"/>
          <p:cNvSpPr txBox="1"/>
          <p:nvPr>
            <p:ph idx="1" type="body"/>
          </p:nvPr>
        </p:nvSpPr>
        <p:spPr>
          <a:xfrm>
            <a:off x="699525" y="5843023"/>
            <a:ext cx="49287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31" name="Google Shape;331;p42"/>
          <p:cNvSpPr txBox="1"/>
          <p:nvPr>
            <p:ph idx="2"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32" name="Google Shape;332;p4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olumns (Two)">
  <p:cSld name="TITLE_AND_BODY_2_2_2">
    <p:spTree>
      <p:nvGrpSpPr>
        <p:cNvPr id="333" name="Shape 333"/>
        <p:cNvGrpSpPr/>
        <p:nvPr/>
      </p:nvGrpSpPr>
      <p:grpSpPr>
        <a:xfrm>
          <a:off x="0" y="0"/>
          <a:ext cx="0" cy="0"/>
          <a:chOff x="0" y="0"/>
          <a:chExt cx="0" cy="0"/>
        </a:xfrm>
      </p:grpSpPr>
      <p:sp>
        <p:nvSpPr>
          <p:cNvPr id="334" name="Google Shape;334;p43"/>
          <p:cNvSpPr txBox="1"/>
          <p:nvPr>
            <p:ph type="title"/>
          </p:nvPr>
        </p:nvSpPr>
        <p:spPr>
          <a:xfrm>
            <a:off x="140360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35" name="Google Shape;335;p43"/>
          <p:cNvSpPr txBox="1"/>
          <p:nvPr>
            <p:ph idx="1" type="body"/>
          </p:nvPr>
        </p:nvSpPr>
        <p:spPr>
          <a:xfrm>
            <a:off x="140360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36" name="Google Shape;336;p43"/>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37" name="Google Shape;337;p43"/>
          <p:cNvSpPr txBox="1"/>
          <p:nvPr>
            <p:ph idx="3" type="title"/>
          </p:nvPr>
        </p:nvSpPr>
        <p:spPr>
          <a:xfrm>
            <a:off x="1055675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38" name="Google Shape;338;p43"/>
          <p:cNvSpPr txBox="1"/>
          <p:nvPr>
            <p:ph idx="4" type="body"/>
          </p:nvPr>
        </p:nvSpPr>
        <p:spPr>
          <a:xfrm>
            <a:off x="1055675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39" name="Google Shape;339;p4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olumns (Three)">
  <p:cSld name="TITLE_AND_BODY_2_2_1_3">
    <p:spTree>
      <p:nvGrpSpPr>
        <p:cNvPr id="340" name="Shape 340"/>
        <p:cNvGrpSpPr/>
        <p:nvPr/>
      </p:nvGrpSpPr>
      <p:grpSpPr>
        <a:xfrm>
          <a:off x="0" y="0"/>
          <a:ext cx="0" cy="0"/>
          <a:chOff x="0" y="0"/>
          <a:chExt cx="0" cy="0"/>
        </a:xfrm>
      </p:grpSpPr>
      <p:sp>
        <p:nvSpPr>
          <p:cNvPr id="341" name="Google Shape;341;p44"/>
          <p:cNvSpPr txBox="1"/>
          <p:nvPr>
            <p:ph type="title"/>
          </p:nvPr>
        </p:nvSpPr>
        <p:spPr>
          <a:xfrm>
            <a:off x="140357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42" name="Google Shape;342;p44"/>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43" name="Google Shape;343;p44"/>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44" name="Google Shape;344;p44"/>
          <p:cNvSpPr txBox="1"/>
          <p:nvPr>
            <p:ph idx="3" type="title"/>
          </p:nvPr>
        </p:nvSpPr>
        <p:spPr>
          <a:xfrm>
            <a:off x="7036300"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45" name="Google Shape;345;p44"/>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46" name="Google Shape;346;p44"/>
          <p:cNvSpPr txBox="1"/>
          <p:nvPr>
            <p:ph idx="5" type="title"/>
          </p:nvPr>
        </p:nvSpPr>
        <p:spPr>
          <a:xfrm>
            <a:off x="1266902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47" name="Google Shape;347;p44"/>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48" name="Google Shape;348;p4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olumns (Four)">
  <p:cSld name="TITLE_AND_BODY_2_2_1_1_1">
    <p:spTree>
      <p:nvGrpSpPr>
        <p:cNvPr id="349" name="Shape 349"/>
        <p:cNvGrpSpPr/>
        <p:nvPr/>
      </p:nvGrpSpPr>
      <p:grpSpPr>
        <a:xfrm>
          <a:off x="0" y="0"/>
          <a:ext cx="0" cy="0"/>
          <a:chOff x="0" y="0"/>
          <a:chExt cx="0" cy="0"/>
        </a:xfrm>
      </p:grpSpPr>
      <p:sp>
        <p:nvSpPr>
          <p:cNvPr id="350" name="Google Shape;350;p45"/>
          <p:cNvSpPr txBox="1"/>
          <p:nvPr>
            <p:ph type="title"/>
          </p:nvPr>
        </p:nvSpPr>
        <p:spPr>
          <a:xfrm>
            <a:off x="14035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1" name="Google Shape;351;p45"/>
          <p:cNvSpPr txBox="1"/>
          <p:nvPr>
            <p:ph idx="1" type="body"/>
          </p:nvPr>
        </p:nvSpPr>
        <p:spPr>
          <a:xfrm>
            <a:off x="14035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2" name="Google Shape;352;p45"/>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53" name="Google Shape;353;p45"/>
          <p:cNvSpPr txBox="1"/>
          <p:nvPr>
            <p:ph idx="3" type="title"/>
          </p:nvPr>
        </p:nvSpPr>
        <p:spPr>
          <a:xfrm>
            <a:off x="5628100"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4" name="Google Shape;354;p45"/>
          <p:cNvSpPr txBox="1"/>
          <p:nvPr>
            <p:ph idx="4" type="body"/>
          </p:nvPr>
        </p:nvSpPr>
        <p:spPr>
          <a:xfrm>
            <a:off x="5628100"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5" name="Google Shape;355;p45"/>
          <p:cNvSpPr txBox="1"/>
          <p:nvPr>
            <p:ph idx="5" type="title"/>
          </p:nvPr>
        </p:nvSpPr>
        <p:spPr>
          <a:xfrm>
            <a:off x="985262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6" name="Google Shape;356;p45"/>
          <p:cNvSpPr txBox="1"/>
          <p:nvPr>
            <p:ph idx="6" type="body"/>
          </p:nvPr>
        </p:nvSpPr>
        <p:spPr>
          <a:xfrm>
            <a:off x="985262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7" name="Google Shape;357;p45"/>
          <p:cNvSpPr txBox="1"/>
          <p:nvPr>
            <p:ph idx="7" type="title"/>
          </p:nvPr>
        </p:nvSpPr>
        <p:spPr>
          <a:xfrm>
            <a:off x="140771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8" name="Google Shape;358;p45"/>
          <p:cNvSpPr txBox="1"/>
          <p:nvPr>
            <p:ph idx="8" type="body"/>
          </p:nvPr>
        </p:nvSpPr>
        <p:spPr>
          <a:xfrm>
            <a:off x="140771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9" name="Google Shape;359;p4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Points (Two)">
  <p:cSld name="TITLE_AND_BODY_2_2_1_2_2_1">
    <p:spTree>
      <p:nvGrpSpPr>
        <p:cNvPr id="360" name="Shape 360"/>
        <p:cNvGrpSpPr/>
        <p:nvPr/>
      </p:nvGrpSpPr>
      <p:grpSpPr>
        <a:xfrm>
          <a:off x="0" y="0"/>
          <a:ext cx="0" cy="0"/>
          <a:chOff x="0" y="0"/>
          <a:chExt cx="0" cy="0"/>
        </a:xfrm>
      </p:grpSpPr>
      <p:sp>
        <p:nvSpPr>
          <p:cNvPr id="361" name="Google Shape;361;p46"/>
          <p:cNvSpPr txBox="1"/>
          <p:nvPr>
            <p:ph type="title"/>
          </p:nvPr>
        </p:nvSpPr>
        <p:spPr>
          <a:xfrm>
            <a:off x="1403600"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62" name="Google Shape;362;p46"/>
          <p:cNvSpPr txBox="1"/>
          <p:nvPr>
            <p:ph idx="1" type="body"/>
          </p:nvPr>
        </p:nvSpPr>
        <p:spPr>
          <a:xfrm>
            <a:off x="1403600" y="7895900"/>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63" name="Google Shape;363;p46"/>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64" name="Google Shape;364;p46"/>
          <p:cNvSpPr txBox="1"/>
          <p:nvPr>
            <p:ph idx="3" type="title"/>
          </p:nvPr>
        </p:nvSpPr>
        <p:spPr>
          <a:xfrm>
            <a:off x="10556725"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65" name="Google Shape;365;p46"/>
          <p:cNvSpPr txBox="1"/>
          <p:nvPr>
            <p:ph idx="4" type="body"/>
          </p:nvPr>
        </p:nvSpPr>
        <p:spPr>
          <a:xfrm>
            <a:off x="10556725" y="7895899"/>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66" name="Google Shape;366;p4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Points (Three)">
  <p:cSld name="TITLE_AND_BODY_2_2_1_2_3">
    <p:spTree>
      <p:nvGrpSpPr>
        <p:cNvPr id="367" name="Shape 367"/>
        <p:cNvGrpSpPr/>
        <p:nvPr/>
      </p:nvGrpSpPr>
      <p:grpSpPr>
        <a:xfrm>
          <a:off x="0" y="0"/>
          <a:ext cx="0" cy="0"/>
          <a:chOff x="0" y="0"/>
          <a:chExt cx="0" cy="0"/>
        </a:xfrm>
      </p:grpSpPr>
      <p:sp>
        <p:nvSpPr>
          <p:cNvPr id="368" name="Google Shape;368;p47"/>
          <p:cNvSpPr txBox="1"/>
          <p:nvPr>
            <p:ph type="title"/>
          </p:nvPr>
        </p:nvSpPr>
        <p:spPr>
          <a:xfrm>
            <a:off x="104692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69" name="Google Shape;369;p47"/>
          <p:cNvSpPr txBox="1"/>
          <p:nvPr>
            <p:ph idx="1" type="body"/>
          </p:nvPr>
        </p:nvSpPr>
        <p:spPr>
          <a:xfrm>
            <a:off x="104692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0" name="Google Shape;370;p47"/>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71" name="Google Shape;371;p47"/>
          <p:cNvSpPr txBox="1"/>
          <p:nvPr>
            <p:ph idx="3" type="title"/>
          </p:nvPr>
        </p:nvSpPr>
        <p:spPr>
          <a:xfrm>
            <a:off x="6679650"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72" name="Google Shape;372;p47"/>
          <p:cNvSpPr txBox="1"/>
          <p:nvPr>
            <p:ph idx="4" type="body"/>
          </p:nvPr>
        </p:nvSpPr>
        <p:spPr>
          <a:xfrm>
            <a:off x="6679650" y="7271799"/>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3" name="Google Shape;373;p47"/>
          <p:cNvSpPr txBox="1"/>
          <p:nvPr>
            <p:ph idx="5" type="title"/>
          </p:nvPr>
        </p:nvSpPr>
        <p:spPr>
          <a:xfrm>
            <a:off x="1231237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74" name="Google Shape;374;p47"/>
          <p:cNvSpPr txBox="1"/>
          <p:nvPr>
            <p:ph idx="6" type="body"/>
          </p:nvPr>
        </p:nvSpPr>
        <p:spPr>
          <a:xfrm>
            <a:off x="1231237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5" name="Google Shape;375;p4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Points (Four)">
  <p:cSld name="TITLE_AND_BODY_2_2_1_2_1_2">
    <p:spTree>
      <p:nvGrpSpPr>
        <p:cNvPr id="376" name="Shape 376"/>
        <p:cNvGrpSpPr/>
        <p:nvPr/>
      </p:nvGrpSpPr>
      <p:grpSpPr>
        <a:xfrm>
          <a:off x="0" y="0"/>
          <a:ext cx="0" cy="0"/>
          <a:chOff x="0" y="0"/>
          <a:chExt cx="0" cy="0"/>
        </a:xfrm>
      </p:grpSpPr>
      <p:sp>
        <p:nvSpPr>
          <p:cNvPr id="377" name="Google Shape;377;p48"/>
          <p:cNvSpPr txBox="1"/>
          <p:nvPr>
            <p:ph type="title"/>
          </p:nvPr>
        </p:nvSpPr>
        <p:spPr>
          <a:xfrm>
            <a:off x="10469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78" name="Google Shape;378;p48"/>
          <p:cNvSpPr txBox="1"/>
          <p:nvPr>
            <p:ph idx="1" type="body"/>
          </p:nvPr>
        </p:nvSpPr>
        <p:spPr>
          <a:xfrm>
            <a:off x="10469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9" name="Google Shape;379;p48"/>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80" name="Google Shape;380;p48"/>
          <p:cNvSpPr txBox="1"/>
          <p:nvPr>
            <p:ph idx="3" type="title"/>
          </p:nvPr>
        </p:nvSpPr>
        <p:spPr>
          <a:xfrm>
            <a:off x="5271475"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81" name="Google Shape;381;p48"/>
          <p:cNvSpPr txBox="1"/>
          <p:nvPr>
            <p:ph idx="4" type="body"/>
          </p:nvPr>
        </p:nvSpPr>
        <p:spPr>
          <a:xfrm>
            <a:off x="5271475"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82" name="Google Shape;382;p48"/>
          <p:cNvSpPr txBox="1"/>
          <p:nvPr>
            <p:ph idx="5" type="title"/>
          </p:nvPr>
        </p:nvSpPr>
        <p:spPr>
          <a:xfrm>
            <a:off x="949600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83" name="Google Shape;383;p48"/>
          <p:cNvSpPr txBox="1"/>
          <p:nvPr>
            <p:ph idx="6" type="body"/>
          </p:nvPr>
        </p:nvSpPr>
        <p:spPr>
          <a:xfrm>
            <a:off x="949600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84" name="Google Shape;384;p48"/>
          <p:cNvSpPr txBox="1"/>
          <p:nvPr>
            <p:ph idx="7" type="title"/>
          </p:nvPr>
        </p:nvSpPr>
        <p:spPr>
          <a:xfrm>
            <a:off x="137205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85" name="Google Shape;385;p48"/>
          <p:cNvSpPr txBox="1"/>
          <p:nvPr>
            <p:ph idx="8" type="body"/>
          </p:nvPr>
        </p:nvSpPr>
        <p:spPr>
          <a:xfrm>
            <a:off x="137205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86" name="Google Shape;386;p4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ig Stat">
  <p:cSld name="TITLE_1_3">
    <p:spTree>
      <p:nvGrpSpPr>
        <p:cNvPr id="387" name="Shape 387"/>
        <p:cNvGrpSpPr/>
        <p:nvPr/>
      </p:nvGrpSpPr>
      <p:grpSpPr>
        <a:xfrm>
          <a:off x="0" y="0"/>
          <a:ext cx="0" cy="0"/>
          <a:chOff x="0" y="0"/>
          <a:chExt cx="0" cy="0"/>
        </a:xfrm>
      </p:grpSpPr>
      <p:sp>
        <p:nvSpPr>
          <p:cNvPr id="388" name="Google Shape;388;p49"/>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89" name="Google Shape;389;p49"/>
          <p:cNvSpPr txBox="1"/>
          <p:nvPr>
            <p:ph type="ctrTitle"/>
          </p:nvPr>
        </p:nvSpPr>
        <p:spPr>
          <a:xfrm>
            <a:off x="1403600" y="3383280"/>
            <a:ext cx="140817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None/>
              <a:defRPr sz="14600">
                <a:solidFill>
                  <a:schemeClr val="accent4"/>
                </a:solidFill>
              </a:defRPr>
            </a:lvl2pPr>
            <a:lvl3pPr lvl="2" algn="l">
              <a:lnSpc>
                <a:spcPct val="100000"/>
              </a:lnSpc>
              <a:spcBef>
                <a:spcPts val="0"/>
              </a:spcBef>
              <a:spcAft>
                <a:spcPts val="0"/>
              </a:spcAft>
              <a:buClr>
                <a:schemeClr val="accent4"/>
              </a:buClr>
              <a:buSzPts val="14600"/>
              <a:buNone/>
              <a:defRPr sz="14600">
                <a:solidFill>
                  <a:schemeClr val="accent4"/>
                </a:solidFill>
              </a:defRPr>
            </a:lvl3pPr>
            <a:lvl4pPr lvl="3" algn="l">
              <a:lnSpc>
                <a:spcPct val="100000"/>
              </a:lnSpc>
              <a:spcBef>
                <a:spcPts val="0"/>
              </a:spcBef>
              <a:spcAft>
                <a:spcPts val="0"/>
              </a:spcAft>
              <a:buClr>
                <a:schemeClr val="accent4"/>
              </a:buClr>
              <a:buSzPts val="14600"/>
              <a:buNone/>
              <a:defRPr sz="14600">
                <a:solidFill>
                  <a:schemeClr val="accent4"/>
                </a:solidFill>
              </a:defRPr>
            </a:lvl4pPr>
            <a:lvl5pPr lvl="4" algn="l">
              <a:lnSpc>
                <a:spcPct val="100000"/>
              </a:lnSpc>
              <a:spcBef>
                <a:spcPts val="0"/>
              </a:spcBef>
              <a:spcAft>
                <a:spcPts val="0"/>
              </a:spcAft>
              <a:buClr>
                <a:schemeClr val="accent4"/>
              </a:buClr>
              <a:buSzPts val="14600"/>
              <a:buNone/>
              <a:defRPr sz="14600">
                <a:solidFill>
                  <a:schemeClr val="accent4"/>
                </a:solidFill>
              </a:defRPr>
            </a:lvl5pPr>
            <a:lvl6pPr lvl="5" algn="l">
              <a:lnSpc>
                <a:spcPct val="100000"/>
              </a:lnSpc>
              <a:spcBef>
                <a:spcPts val="0"/>
              </a:spcBef>
              <a:spcAft>
                <a:spcPts val="0"/>
              </a:spcAft>
              <a:buClr>
                <a:schemeClr val="accent4"/>
              </a:buClr>
              <a:buSzPts val="14600"/>
              <a:buNone/>
              <a:defRPr sz="14600">
                <a:solidFill>
                  <a:schemeClr val="accent4"/>
                </a:solidFill>
              </a:defRPr>
            </a:lvl6pPr>
            <a:lvl7pPr lvl="6" algn="l">
              <a:lnSpc>
                <a:spcPct val="100000"/>
              </a:lnSpc>
              <a:spcBef>
                <a:spcPts val="0"/>
              </a:spcBef>
              <a:spcAft>
                <a:spcPts val="0"/>
              </a:spcAft>
              <a:buClr>
                <a:schemeClr val="accent4"/>
              </a:buClr>
              <a:buSzPts val="14600"/>
              <a:buNone/>
              <a:defRPr sz="14600">
                <a:solidFill>
                  <a:schemeClr val="accent4"/>
                </a:solidFill>
              </a:defRPr>
            </a:lvl7pPr>
            <a:lvl8pPr lvl="7" algn="l">
              <a:lnSpc>
                <a:spcPct val="100000"/>
              </a:lnSpc>
              <a:spcBef>
                <a:spcPts val="0"/>
              </a:spcBef>
              <a:spcAft>
                <a:spcPts val="0"/>
              </a:spcAft>
              <a:buClr>
                <a:schemeClr val="accent4"/>
              </a:buClr>
              <a:buSzPts val="14600"/>
              <a:buNone/>
              <a:defRPr sz="14600">
                <a:solidFill>
                  <a:schemeClr val="accent4"/>
                </a:solidFill>
              </a:defRPr>
            </a:lvl8pPr>
            <a:lvl9pPr lvl="8" algn="l">
              <a:lnSpc>
                <a:spcPct val="100000"/>
              </a:lnSpc>
              <a:spcBef>
                <a:spcPts val="0"/>
              </a:spcBef>
              <a:spcAft>
                <a:spcPts val="0"/>
              </a:spcAft>
              <a:buClr>
                <a:schemeClr val="accent4"/>
              </a:buClr>
              <a:buSzPts val="14600"/>
              <a:buNone/>
              <a:defRPr sz="14600">
                <a:solidFill>
                  <a:schemeClr val="accent4"/>
                </a:solidFill>
              </a:defRPr>
            </a:lvl9pPr>
          </a:lstStyle>
          <a:p/>
        </p:txBody>
      </p:sp>
      <p:sp>
        <p:nvSpPr>
          <p:cNvPr id="390" name="Google Shape;390;p49"/>
          <p:cNvSpPr txBox="1"/>
          <p:nvPr>
            <p:ph idx="2" type="subTitle"/>
          </p:nvPr>
        </p:nvSpPr>
        <p:spPr>
          <a:xfrm>
            <a:off x="1403700" y="5458968"/>
            <a:ext cx="14081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391" name="Google Shape;391;p49"/>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392" name="Google Shape;392;p4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Stats (Two)">
  <p:cSld name="TITLE_1_1_2">
    <p:spTree>
      <p:nvGrpSpPr>
        <p:cNvPr id="393" name="Shape 393"/>
        <p:cNvGrpSpPr/>
        <p:nvPr/>
      </p:nvGrpSpPr>
      <p:grpSpPr>
        <a:xfrm>
          <a:off x="0" y="0"/>
          <a:ext cx="0" cy="0"/>
          <a:chOff x="0" y="0"/>
          <a:chExt cx="0" cy="0"/>
        </a:xfrm>
      </p:grpSpPr>
      <p:sp>
        <p:nvSpPr>
          <p:cNvPr id="394" name="Google Shape;394;p50"/>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95" name="Google Shape;395;p50"/>
          <p:cNvSpPr txBox="1"/>
          <p:nvPr>
            <p:ph type="ctrTitle"/>
          </p:nvPr>
        </p:nvSpPr>
        <p:spPr>
          <a:xfrm>
            <a:off x="140360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396" name="Google Shape;396;p50"/>
          <p:cNvSpPr txBox="1"/>
          <p:nvPr>
            <p:ph idx="2" type="subTitle"/>
          </p:nvPr>
        </p:nvSpPr>
        <p:spPr>
          <a:xfrm>
            <a:off x="140370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397" name="Google Shape;397;p50"/>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398" name="Google Shape;398;p50"/>
          <p:cNvSpPr txBox="1"/>
          <p:nvPr>
            <p:ph idx="4" type="ctrTitle"/>
          </p:nvPr>
        </p:nvSpPr>
        <p:spPr>
          <a:xfrm>
            <a:off x="1055675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399" name="Google Shape;399;p50"/>
          <p:cNvSpPr txBox="1"/>
          <p:nvPr>
            <p:ph idx="5" type="subTitle"/>
          </p:nvPr>
        </p:nvSpPr>
        <p:spPr>
          <a:xfrm>
            <a:off x="1055685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00" name="Google Shape;400;p5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p:cSld name="SECTION_HEADER_2_2_4">
    <p:spTree>
      <p:nvGrpSpPr>
        <p:cNvPr id="60" name="Shape 60"/>
        <p:cNvGrpSpPr/>
        <p:nvPr/>
      </p:nvGrpSpPr>
      <p:grpSpPr>
        <a:xfrm>
          <a:off x="0" y="0"/>
          <a:ext cx="0" cy="0"/>
          <a:chOff x="0" y="0"/>
          <a:chExt cx="0" cy="0"/>
        </a:xfrm>
      </p:grpSpPr>
      <p:sp>
        <p:nvSpPr>
          <p:cNvPr id="61" name="Google Shape;61;p6"/>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6"/>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p:txBody>
      </p:sp>
      <p:sp>
        <p:nvSpPr>
          <p:cNvPr id="63" name="Google Shape;63;p6"/>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i="0" sz="1400" u="none" cap="none" strike="noStrike">
                <a:solidFill>
                  <a:schemeClr val="dk2"/>
                </a:solidFill>
                <a:latin typeface="Optimistic Text"/>
                <a:ea typeface="Optimistic Text"/>
                <a:cs typeface="Optimistic Text"/>
                <a:sym typeface="Optimistic Text"/>
              </a:defRPr>
            </a:lvl1pPr>
            <a:lvl2pPr indent="0" lvl="1" marL="0" marR="0" algn="r">
              <a:lnSpc>
                <a:spcPct val="100000"/>
              </a:lnSpc>
              <a:spcBef>
                <a:spcPts val="0"/>
              </a:spcBef>
              <a:spcAft>
                <a:spcPts val="0"/>
              </a:spcAft>
              <a:buClr>
                <a:srgbClr val="000000"/>
              </a:buClr>
              <a:buSzPts val="1400"/>
              <a:buFont typeface="Arial"/>
              <a:buNone/>
              <a:defRPr i="0" sz="1400" u="none" cap="none" strike="noStrike">
                <a:solidFill>
                  <a:schemeClr val="dk2"/>
                </a:solidFill>
                <a:latin typeface="Optimistic Text"/>
                <a:ea typeface="Optimistic Text"/>
                <a:cs typeface="Optimistic Text"/>
                <a:sym typeface="Optimistic Text"/>
              </a:defRPr>
            </a:lvl2pPr>
            <a:lvl3pPr indent="0" lvl="2" marL="0" marR="0" algn="r">
              <a:lnSpc>
                <a:spcPct val="100000"/>
              </a:lnSpc>
              <a:spcBef>
                <a:spcPts val="0"/>
              </a:spcBef>
              <a:spcAft>
                <a:spcPts val="0"/>
              </a:spcAft>
              <a:buClr>
                <a:srgbClr val="000000"/>
              </a:buClr>
              <a:buSzPts val="1400"/>
              <a:buFont typeface="Arial"/>
              <a:buNone/>
              <a:defRPr i="0" sz="1400" u="none" cap="none" strike="noStrike">
                <a:solidFill>
                  <a:schemeClr val="dk2"/>
                </a:solidFill>
                <a:latin typeface="Optimistic Text"/>
                <a:ea typeface="Optimistic Text"/>
                <a:cs typeface="Optimistic Text"/>
                <a:sym typeface="Optimistic Text"/>
              </a:defRPr>
            </a:lvl3pPr>
            <a:lvl4pPr indent="0" lvl="3" marL="0" marR="0" algn="r">
              <a:lnSpc>
                <a:spcPct val="100000"/>
              </a:lnSpc>
              <a:spcBef>
                <a:spcPts val="0"/>
              </a:spcBef>
              <a:spcAft>
                <a:spcPts val="0"/>
              </a:spcAft>
              <a:buClr>
                <a:srgbClr val="000000"/>
              </a:buClr>
              <a:buSzPts val="1400"/>
              <a:buFont typeface="Arial"/>
              <a:buNone/>
              <a:defRPr i="0" sz="1400" u="none" cap="none" strike="noStrike">
                <a:solidFill>
                  <a:schemeClr val="dk2"/>
                </a:solidFill>
                <a:latin typeface="Optimistic Text"/>
                <a:ea typeface="Optimistic Text"/>
                <a:cs typeface="Optimistic Text"/>
                <a:sym typeface="Optimistic Text"/>
              </a:defRPr>
            </a:lvl4pPr>
            <a:lvl5pPr indent="0" lvl="4" marL="0" marR="0" algn="r">
              <a:lnSpc>
                <a:spcPct val="100000"/>
              </a:lnSpc>
              <a:spcBef>
                <a:spcPts val="0"/>
              </a:spcBef>
              <a:spcAft>
                <a:spcPts val="0"/>
              </a:spcAft>
              <a:buClr>
                <a:srgbClr val="000000"/>
              </a:buClr>
              <a:buSzPts val="1400"/>
              <a:buFont typeface="Arial"/>
              <a:buNone/>
              <a:defRPr i="0" sz="1400" u="none" cap="none" strike="noStrike">
                <a:solidFill>
                  <a:schemeClr val="dk2"/>
                </a:solidFill>
                <a:latin typeface="Optimistic Text"/>
                <a:ea typeface="Optimistic Text"/>
                <a:cs typeface="Optimistic Text"/>
                <a:sym typeface="Optimistic Text"/>
              </a:defRPr>
            </a:lvl5pPr>
            <a:lvl6pPr indent="0" lvl="5" marL="0" marR="0" algn="r">
              <a:lnSpc>
                <a:spcPct val="100000"/>
              </a:lnSpc>
              <a:spcBef>
                <a:spcPts val="0"/>
              </a:spcBef>
              <a:spcAft>
                <a:spcPts val="0"/>
              </a:spcAft>
              <a:buClr>
                <a:srgbClr val="000000"/>
              </a:buClr>
              <a:buSzPts val="1400"/>
              <a:buFont typeface="Arial"/>
              <a:buNone/>
              <a:defRPr i="0" sz="1400" u="none" cap="none" strike="noStrike">
                <a:solidFill>
                  <a:schemeClr val="dk2"/>
                </a:solidFill>
                <a:latin typeface="Optimistic Text"/>
                <a:ea typeface="Optimistic Text"/>
                <a:cs typeface="Optimistic Text"/>
                <a:sym typeface="Optimistic Text"/>
              </a:defRPr>
            </a:lvl6pPr>
            <a:lvl7pPr indent="0" lvl="6" marL="0" marR="0" algn="r">
              <a:lnSpc>
                <a:spcPct val="100000"/>
              </a:lnSpc>
              <a:spcBef>
                <a:spcPts val="0"/>
              </a:spcBef>
              <a:spcAft>
                <a:spcPts val="0"/>
              </a:spcAft>
              <a:buClr>
                <a:srgbClr val="000000"/>
              </a:buClr>
              <a:buSzPts val="1400"/>
              <a:buFont typeface="Arial"/>
              <a:buNone/>
              <a:defRPr i="0" sz="1400" u="none" cap="none" strike="noStrike">
                <a:solidFill>
                  <a:schemeClr val="dk2"/>
                </a:solidFill>
                <a:latin typeface="Optimistic Text"/>
                <a:ea typeface="Optimistic Text"/>
                <a:cs typeface="Optimistic Text"/>
                <a:sym typeface="Optimistic Text"/>
              </a:defRPr>
            </a:lvl7pPr>
            <a:lvl8pPr indent="0" lvl="7" marL="0" marR="0" algn="r">
              <a:lnSpc>
                <a:spcPct val="100000"/>
              </a:lnSpc>
              <a:spcBef>
                <a:spcPts val="0"/>
              </a:spcBef>
              <a:spcAft>
                <a:spcPts val="0"/>
              </a:spcAft>
              <a:buClr>
                <a:srgbClr val="000000"/>
              </a:buClr>
              <a:buSzPts val="1400"/>
              <a:buFont typeface="Arial"/>
              <a:buNone/>
              <a:defRPr i="0" sz="1400" u="none" cap="none" strike="noStrike">
                <a:solidFill>
                  <a:schemeClr val="dk2"/>
                </a:solidFill>
                <a:latin typeface="Optimistic Text"/>
                <a:ea typeface="Optimistic Text"/>
                <a:cs typeface="Optimistic Text"/>
                <a:sym typeface="Optimistic Text"/>
              </a:defRPr>
            </a:lvl8pPr>
            <a:lvl9pPr indent="0" lvl="8" marL="0" marR="0" algn="r">
              <a:lnSpc>
                <a:spcPct val="100000"/>
              </a:lnSpc>
              <a:spcBef>
                <a:spcPts val="0"/>
              </a:spcBef>
              <a:spcAft>
                <a:spcPts val="0"/>
              </a:spcAft>
              <a:buClr>
                <a:srgbClr val="000000"/>
              </a:buClr>
              <a:buSzPts val="1400"/>
              <a:buFont typeface="Arial"/>
              <a:buNone/>
              <a:defRPr i="0" sz="1400" u="none" cap="none" strike="noStrike">
                <a:solidFill>
                  <a:schemeClr val="dk2"/>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Stats (Three)">
  <p:cSld name="TITLE_1_1_1_1">
    <p:spTree>
      <p:nvGrpSpPr>
        <p:cNvPr id="401" name="Shape 401"/>
        <p:cNvGrpSpPr/>
        <p:nvPr/>
      </p:nvGrpSpPr>
      <p:grpSpPr>
        <a:xfrm>
          <a:off x="0" y="0"/>
          <a:ext cx="0" cy="0"/>
          <a:chOff x="0" y="0"/>
          <a:chExt cx="0" cy="0"/>
        </a:xfrm>
      </p:grpSpPr>
      <p:sp>
        <p:nvSpPr>
          <p:cNvPr id="402" name="Google Shape;402;p51"/>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9pPr>
          </a:lstStyle>
          <a:p/>
        </p:txBody>
      </p:sp>
      <p:sp>
        <p:nvSpPr>
          <p:cNvPr id="403" name="Google Shape;403;p51"/>
          <p:cNvSpPr txBox="1"/>
          <p:nvPr>
            <p:ph type="ctrTitle"/>
          </p:nvPr>
        </p:nvSpPr>
        <p:spPr>
          <a:xfrm>
            <a:off x="1403600" y="3950475"/>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04" name="Google Shape;404;p51"/>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05" name="Google Shape;405;p51"/>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06" name="Google Shape;406;p51"/>
          <p:cNvSpPr txBox="1"/>
          <p:nvPr>
            <p:ph idx="4" type="ctrTitle"/>
          </p:nvPr>
        </p:nvSpPr>
        <p:spPr>
          <a:xfrm>
            <a:off x="703165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07" name="Google Shape;407;p51"/>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08" name="Google Shape;408;p51"/>
          <p:cNvSpPr txBox="1"/>
          <p:nvPr>
            <p:ph idx="6" type="ctrTitle"/>
          </p:nvPr>
        </p:nvSpPr>
        <p:spPr>
          <a:xfrm>
            <a:off x="1265970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09" name="Google Shape;409;p51"/>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10" name="Google Shape;410;p5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Stat (Half)">
  <p:cSld name="TITLE_1_2_2_4">
    <p:spTree>
      <p:nvGrpSpPr>
        <p:cNvPr id="411" name="Shape 411"/>
        <p:cNvGrpSpPr/>
        <p:nvPr/>
      </p:nvGrpSpPr>
      <p:grpSpPr>
        <a:xfrm>
          <a:off x="0" y="0"/>
          <a:ext cx="0" cy="0"/>
          <a:chOff x="0" y="0"/>
          <a:chExt cx="0" cy="0"/>
        </a:xfrm>
      </p:grpSpPr>
      <p:sp>
        <p:nvSpPr>
          <p:cNvPr id="412" name="Google Shape;412;p52"/>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13" name="Google Shape;413;p52"/>
          <p:cNvSpPr txBox="1"/>
          <p:nvPr>
            <p:ph type="ctrTitle"/>
          </p:nvPr>
        </p:nvSpPr>
        <p:spPr>
          <a:xfrm>
            <a:off x="1403600" y="3383280"/>
            <a:ext cx="77451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414" name="Google Shape;414;p52"/>
          <p:cNvSpPr txBox="1"/>
          <p:nvPr>
            <p:ph idx="2" type="subTitle"/>
          </p:nvPr>
        </p:nvSpPr>
        <p:spPr>
          <a:xfrm>
            <a:off x="1403655" y="5458968"/>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15" name="Google Shape;415;p5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16" name="Google Shape;416;p5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Half)">
  <p:cSld name="TITLE_1_2_6">
    <p:spTree>
      <p:nvGrpSpPr>
        <p:cNvPr id="417" name="Shape 417"/>
        <p:cNvGrpSpPr/>
        <p:nvPr/>
      </p:nvGrpSpPr>
      <p:grpSpPr>
        <a:xfrm>
          <a:off x="0" y="0"/>
          <a:ext cx="0" cy="0"/>
          <a:chOff x="0" y="0"/>
          <a:chExt cx="0" cy="0"/>
        </a:xfrm>
      </p:grpSpPr>
      <p:sp>
        <p:nvSpPr>
          <p:cNvPr id="418" name="Google Shape;418;p53"/>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19" name="Google Shape;419;p53"/>
          <p:cNvSpPr txBox="1"/>
          <p:nvPr>
            <p:ph type="ctrTitle"/>
          </p:nvPr>
        </p:nvSpPr>
        <p:spPr>
          <a:xfrm>
            <a:off x="1403600" y="2468875"/>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20" name="Google Shape;420;p53"/>
          <p:cNvSpPr txBox="1"/>
          <p:nvPr>
            <p:ph idx="2" type="subTitle"/>
          </p:nvPr>
        </p:nvSpPr>
        <p:spPr>
          <a:xfrm>
            <a:off x="1403655" y="3970971"/>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21" name="Google Shape;421;p5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22" name="Google Shape;422;p53"/>
          <p:cNvSpPr txBox="1"/>
          <p:nvPr>
            <p:ph idx="4" type="ctrTitle"/>
          </p:nvPr>
        </p:nvSpPr>
        <p:spPr>
          <a:xfrm>
            <a:off x="1403600" y="5361701"/>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23" name="Google Shape;423;p53"/>
          <p:cNvSpPr txBox="1"/>
          <p:nvPr>
            <p:ph idx="5" type="subTitle"/>
          </p:nvPr>
        </p:nvSpPr>
        <p:spPr>
          <a:xfrm>
            <a:off x="1403655" y="6864100"/>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24" name="Google Shape;424;p5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 (Third)">
  <p:cSld name="TITLE_1_2_2_1_2">
    <p:spTree>
      <p:nvGrpSpPr>
        <p:cNvPr id="425" name="Shape 425"/>
        <p:cNvGrpSpPr/>
        <p:nvPr/>
      </p:nvGrpSpPr>
      <p:grpSpPr>
        <a:xfrm>
          <a:off x="0" y="0"/>
          <a:ext cx="0" cy="0"/>
          <a:chOff x="0" y="0"/>
          <a:chExt cx="0" cy="0"/>
        </a:xfrm>
      </p:grpSpPr>
      <p:sp>
        <p:nvSpPr>
          <p:cNvPr id="426" name="Google Shape;426;p54"/>
          <p:cNvSpPr txBox="1"/>
          <p:nvPr>
            <p:ph idx="1"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27" name="Google Shape;427;p54"/>
          <p:cNvSpPr txBox="1"/>
          <p:nvPr>
            <p:ph type="ctrTitle"/>
          </p:nvPr>
        </p:nvSpPr>
        <p:spPr>
          <a:xfrm>
            <a:off x="699500" y="3383280"/>
            <a:ext cx="49287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28" name="Google Shape;428;p54"/>
          <p:cNvSpPr txBox="1"/>
          <p:nvPr>
            <p:ph idx="2" type="subTitle"/>
          </p:nvPr>
        </p:nvSpPr>
        <p:spPr>
          <a:xfrm>
            <a:off x="699535" y="5458968"/>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29" name="Google Shape;429;p54"/>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30" name="Google Shape;430;p5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s (Third)">
  <p:cSld name="TITLE_1_2_3_2">
    <p:spTree>
      <p:nvGrpSpPr>
        <p:cNvPr id="431" name="Shape 431"/>
        <p:cNvGrpSpPr/>
        <p:nvPr/>
      </p:nvGrpSpPr>
      <p:grpSpPr>
        <a:xfrm>
          <a:off x="0" y="0"/>
          <a:ext cx="0" cy="0"/>
          <a:chOff x="0" y="0"/>
          <a:chExt cx="0" cy="0"/>
        </a:xfrm>
      </p:grpSpPr>
      <p:sp>
        <p:nvSpPr>
          <p:cNvPr id="432" name="Google Shape;432;p55"/>
          <p:cNvSpPr txBox="1"/>
          <p:nvPr>
            <p:ph idx="1" type="subTitle"/>
          </p:nvPr>
        </p:nvSpPr>
        <p:spPr>
          <a:xfrm>
            <a:off x="699516"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33" name="Google Shape;433;p55"/>
          <p:cNvSpPr txBox="1"/>
          <p:nvPr>
            <p:ph type="ctrTitle"/>
          </p:nvPr>
        </p:nvSpPr>
        <p:spPr>
          <a:xfrm>
            <a:off x="699500" y="2468875"/>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34" name="Google Shape;434;p55"/>
          <p:cNvSpPr txBox="1"/>
          <p:nvPr>
            <p:ph idx="2" type="subTitle"/>
          </p:nvPr>
        </p:nvSpPr>
        <p:spPr>
          <a:xfrm>
            <a:off x="699535" y="3970971"/>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35" name="Google Shape;435;p55"/>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36" name="Google Shape;436;p55"/>
          <p:cNvSpPr txBox="1"/>
          <p:nvPr>
            <p:ph idx="4" type="ctrTitle"/>
          </p:nvPr>
        </p:nvSpPr>
        <p:spPr>
          <a:xfrm>
            <a:off x="699500" y="5361701"/>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37" name="Google Shape;437;p55"/>
          <p:cNvSpPr txBox="1"/>
          <p:nvPr>
            <p:ph idx="5" type="subTitle"/>
          </p:nvPr>
        </p:nvSpPr>
        <p:spPr>
          <a:xfrm>
            <a:off x="699535" y="6864100"/>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38" name="Google Shape;438;p5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End Card">
  <p:cSld name="SECTION_HEADER_2_1_2_3_1_1">
    <p:spTree>
      <p:nvGrpSpPr>
        <p:cNvPr id="439" name="Shape 439"/>
        <p:cNvGrpSpPr/>
        <p:nvPr/>
      </p:nvGrpSpPr>
      <p:grpSpPr>
        <a:xfrm>
          <a:off x="0" y="0"/>
          <a:ext cx="0" cy="0"/>
          <a:chOff x="0" y="0"/>
          <a:chExt cx="0" cy="0"/>
        </a:xfrm>
      </p:grpSpPr>
      <p:grpSp>
        <p:nvGrpSpPr>
          <p:cNvPr id="440" name="Google Shape;440;p56"/>
          <p:cNvGrpSpPr/>
          <p:nvPr/>
        </p:nvGrpSpPr>
        <p:grpSpPr>
          <a:xfrm>
            <a:off x="6572227" y="4638322"/>
            <a:ext cx="5143547" cy="1010357"/>
            <a:chOff x="6972261" y="4704558"/>
            <a:chExt cx="4343478" cy="877884"/>
          </a:xfrm>
        </p:grpSpPr>
        <p:grpSp>
          <p:nvGrpSpPr>
            <p:cNvPr id="441" name="Google Shape;441;p56"/>
            <p:cNvGrpSpPr/>
            <p:nvPr/>
          </p:nvGrpSpPr>
          <p:grpSpPr>
            <a:xfrm>
              <a:off x="8566460" y="4732735"/>
              <a:ext cx="2749279" cy="849355"/>
              <a:chOff x="4940894" y="2609525"/>
              <a:chExt cx="5500759" cy="1694643"/>
            </a:xfrm>
          </p:grpSpPr>
          <p:sp>
            <p:nvSpPr>
              <p:cNvPr id="442" name="Google Shape;442;p5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443" name="Google Shape;443;p5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444" name="Google Shape;444;p5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445" name="Google Shape;445;p5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446" name="Google Shape;446;p56"/>
            <p:cNvGrpSpPr/>
            <p:nvPr/>
          </p:nvGrpSpPr>
          <p:grpSpPr>
            <a:xfrm>
              <a:off x="6972261" y="4704558"/>
              <a:ext cx="1317179" cy="877884"/>
              <a:chOff x="1751220" y="2553305"/>
              <a:chExt cx="2635412" cy="1751564"/>
            </a:xfrm>
          </p:grpSpPr>
          <p:grpSp>
            <p:nvGrpSpPr>
              <p:cNvPr id="447" name="Google Shape;447;p56"/>
              <p:cNvGrpSpPr/>
              <p:nvPr/>
            </p:nvGrpSpPr>
            <p:grpSpPr>
              <a:xfrm>
                <a:off x="1751220" y="2553305"/>
                <a:ext cx="2635412" cy="1751564"/>
                <a:chOff x="1751220" y="2553305"/>
                <a:chExt cx="2635412" cy="1751564"/>
              </a:xfrm>
            </p:grpSpPr>
            <p:sp>
              <p:nvSpPr>
                <p:cNvPr id="448" name="Google Shape;448;p5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49" name="Google Shape;449;p5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0" name="Google Shape;450;p5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1" name="Google Shape;451;p5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452" name="Google Shape;452;p5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453" name="Google Shape;453;p5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p:cSld name="TITLE_3">
    <p:spTree>
      <p:nvGrpSpPr>
        <p:cNvPr id="454" name="Shape 454"/>
        <p:cNvGrpSpPr/>
        <p:nvPr/>
      </p:nvGrpSpPr>
      <p:grpSpPr>
        <a:xfrm>
          <a:off x="0" y="0"/>
          <a:ext cx="0" cy="0"/>
          <a:chOff x="0" y="0"/>
          <a:chExt cx="0" cy="0"/>
        </a:xfrm>
      </p:grpSpPr>
      <p:sp>
        <p:nvSpPr>
          <p:cNvPr id="455" name="Google Shape;455;p57"/>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456" name="Google Shape;456;p57"/>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457" name="Google Shape;457;p57"/>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458" name="Google Shape;458;p57"/>
          <p:cNvSpPr txBox="1"/>
          <p:nvPr>
            <p:ph type="ctrTitle"/>
          </p:nvPr>
        </p:nvSpPr>
        <p:spPr>
          <a:xfrm>
            <a:off x="704100" y="2651750"/>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459" name="Google Shape;459;p57"/>
          <p:cNvSpPr txBox="1"/>
          <p:nvPr>
            <p:ph idx="4" type="subTitle"/>
          </p:nvPr>
        </p:nvSpPr>
        <p:spPr>
          <a:xfrm>
            <a:off x="704100" y="4846320"/>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460" name="Google Shape;460;p57"/>
          <p:cNvGrpSpPr/>
          <p:nvPr/>
        </p:nvGrpSpPr>
        <p:grpSpPr>
          <a:xfrm>
            <a:off x="15867399" y="9251826"/>
            <a:ext cx="1725920" cy="347510"/>
            <a:chOff x="15867399" y="9251826"/>
            <a:chExt cx="1725920" cy="347510"/>
          </a:xfrm>
        </p:grpSpPr>
        <p:grpSp>
          <p:nvGrpSpPr>
            <p:cNvPr id="461" name="Google Shape;461;p57"/>
            <p:cNvGrpSpPr/>
            <p:nvPr/>
          </p:nvGrpSpPr>
          <p:grpSpPr>
            <a:xfrm>
              <a:off x="16500868" y="9262980"/>
              <a:ext cx="1092451" cy="336217"/>
              <a:chOff x="4940894" y="2609525"/>
              <a:chExt cx="5500759" cy="1694643"/>
            </a:xfrm>
          </p:grpSpPr>
          <p:sp>
            <p:nvSpPr>
              <p:cNvPr id="462" name="Google Shape;462;p5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3" name="Google Shape;463;p5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4" name="Google Shape;464;p5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5" name="Google Shape;465;p5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466" name="Google Shape;466;p57"/>
            <p:cNvGrpSpPr/>
            <p:nvPr/>
          </p:nvGrpSpPr>
          <p:grpSpPr>
            <a:xfrm>
              <a:off x="15867399" y="9251826"/>
              <a:ext cx="523393" cy="347510"/>
              <a:chOff x="1751220" y="2553305"/>
              <a:chExt cx="2635412" cy="1751564"/>
            </a:xfrm>
          </p:grpSpPr>
          <p:grpSp>
            <p:nvGrpSpPr>
              <p:cNvPr id="467" name="Google Shape;467;p57"/>
              <p:cNvGrpSpPr/>
              <p:nvPr/>
            </p:nvGrpSpPr>
            <p:grpSpPr>
              <a:xfrm>
                <a:off x="1751220" y="2553305"/>
                <a:ext cx="2635412" cy="1751564"/>
                <a:chOff x="1751220" y="2553305"/>
                <a:chExt cx="2635412" cy="1751564"/>
              </a:xfrm>
            </p:grpSpPr>
            <p:sp>
              <p:nvSpPr>
                <p:cNvPr id="468" name="Google Shape;468;p5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9" name="Google Shape;469;p5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0" name="Google Shape;470;p5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1" name="Google Shape;471;p5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472" name="Google Shape;472;p5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473" name="Google Shape;473;p5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Agenda">
  <p:cSld name="SECTION_HEADER_2_2_3">
    <p:spTree>
      <p:nvGrpSpPr>
        <p:cNvPr id="474" name="Shape 474"/>
        <p:cNvGrpSpPr/>
        <p:nvPr/>
      </p:nvGrpSpPr>
      <p:grpSpPr>
        <a:xfrm>
          <a:off x="0" y="0"/>
          <a:ext cx="0" cy="0"/>
          <a:chOff x="0" y="0"/>
          <a:chExt cx="0" cy="0"/>
        </a:xfrm>
      </p:grpSpPr>
      <p:sp>
        <p:nvSpPr>
          <p:cNvPr id="475" name="Google Shape;475;p58"/>
          <p:cNvSpPr txBox="1"/>
          <p:nvPr>
            <p:ph idx="1" type="body"/>
          </p:nvPr>
        </p:nvSpPr>
        <p:spPr>
          <a:xfrm>
            <a:off x="9852650" y="2743200"/>
            <a:ext cx="4928700" cy="6935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700"/>
              <a:buNone/>
              <a:defRPr sz="2700"/>
            </a:lvl1pPr>
            <a:lvl2pPr indent="-400050" lvl="1" marL="914400" algn="l">
              <a:lnSpc>
                <a:spcPct val="115000"/>
              </a:lnSpc>
              <a:spcBef>
                <a:spcPts val="1800"/>
              </a:spcBef>
              <a:spcAft>
                <a:spcPts val="0"/>
              </a:spcAft>
              <a:buSzPts val="2700"/>
              <a:buAutoNum type="alphaLcPeriod"/>
              <a:defRPr sz="2700"/>
            </a:lvl2pPr>
            <a:lvl3pPr indent="-400050" lvl="2" marL="1371600" algn="l">
              <a:lnSpc>
                <a:spcPct val="115000"/>
              </a:lnSpc>
              <a:spcBef>
                <a:spcPts val="1800"/>
              </a:spcBef>
              <a:spcAft>
                <a:spcPts val="0"/>
              </a:spcAft>
              <a:buSzPts val="2700"/>
              <a:buAutoNum type="romanLcPeriod"/>
              <a:defRPr sz="2700"/>
            </a:lvl3pPr>
            <a:lvl4pPr indent="-400050" lvl="3" marL="1828800" algn="l">
              <a:lnSpc>
                <a:spcPct val="115000"/>
              </a:lnSpc>
              <a:spcBef>
                <a:spcPts val="1800"/>
              </a:spcBef>
              <a:spcAft>
                <a:spcPts val="0"/>
              </a:spcAft>
              <a:buSzPts val="2700"/>
              <a:buAutoNum type="arabicPeriod"/>
              <a:defRPr sz="2700"/>
            </a:lvl4pPr>
            <a:lvl5pPr indent="-400050" lvl="4" marL="2286000" algn="l">
              <a:lnSpc>
                <a:spcPct val="115000"/>
              </a:lnSpc>
              <a:spcBef>
                <a:spcPts val="1800"/>
              </a:spcBef>
              <a:spcAft>
                <a:spcPts val="0"/>
              </a:spcAft>
              <a:buSzPts val="2700"/>
              <a:buAutoNum type="alphaLcPeriod"/>
              <a:defRPr sz="2700"/>
            </a:lvl5pPr>
            <a:lvl6pPr indent="-400050" lvl="5" marL="2743200" algn="l">
              <a:lnSpc>
                <a:spcPct val="115000"/>
              </a:lnSpc>
              <a:spcBef>
                <a:spcPts val="1800"/>
              </a:spcBef>
              <a:spcAft>
                <a:spcPts val="0"/>
              </a:spcAft>
              <a:buSzPts val="2700"/>
              <a:buAutoNum type="romanLcPeriod"/>
              <a:defRPr sz="2700"/>
            </a:lvl6pPr>
            <a:lvl7pPr indent="-400050" lvl="6" marL="3200400" algn="l">
              <a:lnSpc>
                <a:spcPct val="115000"/>
              </a:lnSpc>
              <a:spcBef>
                <a:spcPts val="1800"/>
              </a:spcBef>
              <a:spcAft>
                <a:spcPts val="0"/>
              </a:spcAft>
              <a:buSzPts val="2700"/>
              <a:buAutoNum type="arabicPeriod"/>
              <a:defRPr sz="2700"/>
            </a:lvl7pPr>
            <a:lvl8pPr indent="-400050" lvl="7" marL="3657600" algn="l">
              <a:lnSpc>
                <a:spcPct val="115000"/>
              </a:lnSpc>
              <a:spcBef>
                <a:spcPts val="1800"/>
              </a:spcBef>
              <a:spcAft>
                <a:spcPts val="0"/>
              </a:spcAft>
              <a:buSzPts val="2700"/>
              <a:buAutoNum type="alphaLcPeriod"/>
              <a:defRPr sz="2700"/>
            </a:lvl8pPr>
            <a:lvl9pPr indent="-400050" lvl="8" marL="4114800" algn="l">
              <a:lnSpc>
                <a:spcPct val="115000"/>
              </a:lnSpc>
              <a:spcBef>
                <a:spcPts val="1800"/>
              </a:spcBef>
              <a:spcAft>
                <a:spcPts val="1800"/>
              </a:spcAft>
              <a:buSzPts val="2700"/>
              <a:buAutoNum type="romanLcPeriod"/>
              <a:defRPr sz="2700"/>
            </a:lvl9pPr>
          </a:lstStyle>
          <a:p/>
        </p:txBody>
      </p:sp>
      <p:sp>
        <p:nvSpPr>
          <p:cNvPr id="476" name="Google Shape;476;p58"/>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477" name="Google Shape;477;p5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Schedule">
  <p:cSld name="SECTION_HEADER_2_2_1_2">
    <p:spTree>
      <p:nvGrpSpPr>
        <p:cNvPr id="478" name="Shape 478"/>
        <p:cNvGrpSpPr/>
        <p:nvPr/>
      </p:nvGrpSpPr>
      <p:grpSpPr>
        <a:xfrm>
          <a:off x="0" y="0"/>
          <a:ext cx="0" cy="0"/>
          <a:chOff x="0" y="0"/>
          <a:chExt cx="0" cy="0"/>
        </a:xfrm>
      </p:grpSpPr>
      <p:sp>
        <p:nvSpPr>
          <p:cNvPr id="479" name="Google Shape;479;p59"/>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480" name="Google Shape;480;p59"/>
          <p:cNvSpPr txBox="1"/>
          <p:nvPr>
            <p:ph idx="1" type="subTitle"/>
          </p:nvPr>
        </p:nvSpPr>
        <p:spPr>
          <a:xfrm>
            <a:off x="8444450"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1" name="Google Shape;481;p59"/>
          <p:cNvSpPr txBox="1"/>
          <p:nvPr>
            <p:ph idx="2" type="subTitle"/>
          </p:nvPr>
        </p:nvSpPr>
        <p:spPr>
          <a:xfrm>
            <a:off x="13373075"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2" name="Google Shape;482;p59"/>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3" name="Google Shape;483;p59"/>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4" name="Google Shape;484;p59"/>
          <p:cNvSpPr txBox="1"/>
          <p:nvPr>
            <p:ph idx="5" type="subTitle"/>
          </p:nvPr>
        </p:nvSpPr>
        <p:spPr>
          <a:xfrm>
            <a:off x="8444450"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5" name="Google Shape;485;p59"/>
          <p:cNvSpPr txBox="1"/>
          <p:nvPr>
            <p:ph idx="6" type="subTitle"/>
          </p:nvPr>
        </p:nvSpPr>
        <p:spPr>
          <a:xfrm>
            <a:off x="13373075"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6" name="Google Shape;486;p59"/>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7" name="Google Shape;487;p59"/>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8" name="Google Shape;488;p59"/>
          <p:cNvSpPr txBox="1"/>
          <p:nvPr>
            <p:ph idx="9" type="subTitle"/>
          </p:nvPr>
        </p:nvSpPr>
        <p:spPr>
          <a:xfrm>
            <a:off x="8444450"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9" name="Google Shape;489;p59"/>
          <p:cNvSpPr txBox="1"/>
          <p:nvPr>
            <p:ph idx="13" type="subTitle"/>
          </p:nvPr>
        </p:nvSpPr>
        <p:spPr>
          <a:xfrm>
            <a:off x="13373075"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90" name="Google Shape;490;p59"/>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1" name="Google Shape;491;p59"/>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2" name="Google Shape;492;p59"/>
          <p:cNvSpPr txBox="1"/>
          <p:nvPr>
            <p:ph idx="16" type="subTitle"/>
          </p:nvPr>
        </p:nvSpPr>
        <p:spPr>
          <a:xfrm>
            <a:off x="8444450"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93" name="Google Shape;493;p59"/>
          <p:cNvSpPr txBox="1"/>
          <p:nvPr>
            <p:ph idx="17" type="subTitle"/>
          </p:nvPr>
        </p:nvSpPr>
        <p:spPr>
          <a:xfrm>
            <a:off x="13373075"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94" name="Google Shape;494;p59"/>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5" name="Google Shape;495;p59"/>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6" name="Google Shape;496;p59"/>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7" name="Google Shape;497;p59"/>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8" name="Google Shape;498;p59"/>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9" name="Google Shape;499;p59"/>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0" name="Google Shape;500;p59"/>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1" name="Google Shape;501;p59"/>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2" name="Google Shape;502;p59"/>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3" name="Google Shape;503;p59"/>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4" name="Google Shape;504;p5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Mission">
  <p:cSld name="SECTION_HEADER_2_1_2_1_2">
    <p:spTree>
      <p:nvGrpSpPr>
        <p:cNvPr id="505" name="Shape 505"/>
        <p:cNvGrpSpPr/>
        <p:nvPr/>
      </p:nvGrpSpPr>
      <p:grpSpPr>
        <a:xfrm>
          <a:off x="0" y="0"/>
          <a:ext cx="0" cy="0"/>
          <a:chOff x="0" y="0"/>
          <a:chExt cx="0" cy="0"/>
        </a:xfrm>
      </p:grpSpPr>
      <p:sp>
        <p:nvSpPr>
          <p:cNvPr id="506" name="Google Shape;506;p60"/>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507" name="Google Shape;507;p60"/>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508" name="Google Shape;508;p6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2">
  <p:cSld name="SECTION_HEADER_2_2_4_2">
    <p:spTree>
      <p:nvGrpSpPr>
        <p:cNvPr id="64" name="Shape 64"/>
        <p:cNvGrpSpPr/>
        <p:nvPr/>
      </p:nvGrpSpPr>
      <p:grpSpPr>
        <a:xfrm>
          <a:off x="0" y="0"/>
          <a:ext cx="0" cy="0"/>
          <a:chOff x="0" y="0"/>
          <a:chExt cx="0" cy="0"/>
        </a:xfrm>
      </p:grpSpPr>
      <p:sp>
        <p:nvSpPr>
          <p:cNvPr id="65" name="Google Shape;65;p7"/>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7"/>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p:txBody>
      </p:sp>
      <p:sp>
        <p:nvSpPr>
          <p:cNvPr id="67" name="Google Shape;67;p7"/>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latin typeface="Optimistic Text"/>
              <a:ea typeface="Optimistic Text"/>
              <a:cs typeface="Optimistic Text"/>
              <a:sym typeface="Optimistic Text"/>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Quote">
  <p:cSld name="SECTION_HEADER_2_1_2_2_2">
    <p:spTree>
      <p:nvGrpSpPr>
        <p:cNvPr id="509" name="Shape 509"/>
        <p:cNvGrpSpPr/>
        <p:nvPr/>
      </p:nvGrpSpPr>
      <p:grpSpPr>
        <a:xfrm>
          <a:off x="0" y="0"/>
          <a:ext cx="0" cy="0"/>
          <a:chOff x="0" y="0"/>
          <a:chExt cx="0" cy="0"/>
        </a:xfrm>
      </p:grpSpPr>
      <p:sp>
        <p:nvSpPr>
          <p:cNvPr id="510" name="Google Shape;510;p61"/>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511" name="Google Shape;511;p61"/>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512" name="Google Shape;512;p6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p:cSld name="SECTION_HEADER_2_3_2">
    <p:spTree>
      <p:nvGrpSpPr>
        <p:cNvPr id="513" name="Shape 513"/>
        <p:cNvGrpSpPr/>
        <p:nvPr/>
      </p:nvGrpSpPr>
      <p:grpSpPr>
        <a:xfrm>
          <a:off x="0" y="0"/>
          <a:ext cx="0" cy="0"/>
          <a:chOff x="0" y="0"/>
          <a:chExt cx="0" cy="0"/>
        </a:xfrm>
      </p:grpSpPr>
      <p:sp>
        <p:nvSpPr>
          <p:cNvPr id="514" name="Google Shape;514;p62"/>
          <p:cNvSpPr txBox="1"/>
          <p:nvPr>
            <p:ph type="ctrTitle"/>
          </p:nvPr>
        </p:nvSpPr>
        <p:spPr>
          <a:xfrm>
            <a:off x="1403600" y="2651750"/>
            <a:ext cx="119649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15" name="Google Shape;515;p6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ext">
  <p:cSld name="TITLE_AND_BODY_1_3">
    <p:spTree>
      <p:nvGrpSpPr>
        <p:cNvPr id="516" name="Shape 516"/>
        <p:cNvGrpSpPr/>
        <p:nvPr/>
      </p:nvGrpSpPr>
      <p:grpSpPr>
        <a:xfrm>
          <a:off x="0" y="0"/>
          <a:ext cx="0" cy="0"/>
          <a:chOff x="0" y="0"/>
          <a:chExt cx="0" cy="0"/>
        </a:xfrm>
      </p:grpSpPr>
      <p:sp>
        <p:nvSpPr>
          <p:cNvPr id="517" name="Google Shape;517;p63"/>
          <p:cNvSpPr txBox="1"/>
          <p:nvPr>
            <p:ph type="title"/>
          </p:nvPr>
        </p:nvSpPr>
        <p:spPr>
          <a:xfrm>
            <a:off x="699500" y="2651750"/>
            <a:ext cx="14785800" cy="850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18" name="Google Shape;518;p63"/>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19" name="Google Shape;519;p63"/>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20" name="Google Shape;520;p6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ext (Two-Thirds)">
  <p:cSld name="TITLE_AND_BODY_1_1_3">
    <p:spTree>
      <p:nvGrpSpPr>
        <p:cNvPr id="521" name="Shape 521"/>
        <p:cNvGrpSpPr/>
        <p:nvPr/>
      </p:nvGrpSpPr>
      <p:grpSpPr>
        <a:xfrm>
          <a:off x="0" y="0"/>
          <a:ext cx="0" cy="0"/>
          <a:chOff x="0" y="0"/>
          <a:chExt cx="0" cy="0"/>
        </a:xfrm>
      </p:grpSpPr>
      <p:sp>
        <p:nvSpPr>
          <p:cNvPr id="522" name="Google Shape;522;p64"/>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23" name="Google Shape;523;p64"/>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24" name="Google Shape;524;p64"/>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25" name="Google Shape;525;p6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Half)">
  <p:cSld name="TITLE_AND_BODY_2_5">
    <p:spTree>
      <p:nvGrpSpPr>
        <p:cNvPr id="526" name="Shape 526"/>
        <p:cNvGrpSpPr/>
        <p:nvPr/>
      </p:nvGrpSpPr>
      <p:grpSpPr>
        <a:xfrm>
          <a:off x="0" y="0"/>
          <a:ext cx="0" cy="0"/>
          <a:chOff x="0" y="0"/>
          <a:chExt cx="0" cy="0"/>
        </a:xfrm>
      </p:grpSpPr>
      <p:sp>
        <p:nvSpPr>
          <p:cNvPr id="527" name="Google Shape;527;p65"/>
          <p:cNvSpPr txBox="1"/>
          <p:nvPr>
            <p:ph type="title"/>
          </p:nvPr>
        </p:nvSpPr>
        <p:spPr>
          <a:xfrm>
            <a:off x="699525" y="2651750"/>
            <a:ext cx="77451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28" name="Google Shape;528;p65"/>
          <p:cNvSpPr txBox="1"/>
          <p:nvPr>
            <p:ph idx="1" type="body"/>
          </p:nvPr>
        </p:nvSpPr>
        <p:spPr>
          <a:xfrm>
            <a:off x="699525" y="4969750"/>
            <a:ext cx="77451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29" name="Google Shape;529;p65"/>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30" name="Google Shape;530;p6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Third)">
  <p:cSld name="TITLE_AND_BODY_2_1_3">
    <p:spTree>
      <p:nvGrpSpPr>
        <p:cNvPr id="531" name="Shape 531"/>
        <p:cNvGrpSpPr/>
        <p:nvPr/>
      </p:nvGrpSpPr>
      <p:grpSpPr>
        <a:xfrm>
          <a:off x="0" y="0"/>
          <a:ext cx="0" cy="0"/>
          <a:chOff x="0" y="0"/>
          <a:chExt cx="0" cy="0"/>
        </a:xfrm>
      </p:grpSpPr>
      <p:sp>
        <p:nvSpPr>
          <p:cNvPr id="532" name="Google Shape;532;p66"/>
          <p:cNvSpPr txBox="1"/>
          <p:nvPr>
            <p:ph type="title"/>
          </p:nvPr>
        </p:nvSpPr>
        <p:spPr>
          <a:xfrm>
            <a:off x="699525" y="2651750"/>
            <a:ext cx="49287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33" name="Google Shape;533;p66"/>
          <p:cNvSpPr txBox="1"/>
          <p:nvPr>
            <p:ph idx="1" type="body"/>
          </p:nvPr>
        </p:nvSpPr>
        <p:spPr>
          <a:xfrm>
            <a:off x="699525" y="5843023"/>
            <a:ext cx="49287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34" name="Google Shape;534;p66"/>
          <p:cNvSpPr txBox="1"/>
          <p:nvPr>
            <p:ph idx="2"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35" name="Google Shape;535;p6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olumns (Two)">
  <p:cSld name="TITLE_AND_BODY_2_2_3">
    <p:spTree>
      <p:nvGrpSpPr>
        <p:cNvPr id="536" name="Shape 536"/>
        <p:cNvGrpSpPr/>
        <p:nvPr/>
      </p:nvGrpSpPr>
      <p:grpSpPr>
        <a:xfrm>
          <a:off x="0" y="0"/>
          <a:ext cx="0" cy="0"/>
          <a:chOff x="0" y="0"/>
          <a:chExt cx="0" cy="0"/>
        </a:xfrm>
      </p:grpSpPr>
      <p:sp>
        <p:nvSpPr>
          <p:cNvPr id="537" name="Google Shape;537;p67"/>
          <p:cNvSpPr txBox="1"/>
          <p:nvPr>
            <p:ph type="title"/>
          </p:nvPr>
        </p:nvSpPr>
        <p:spPr>
          <a:xfrm>
            <a:off x="140360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38" name="Google Shape;538;p67"/>
          <p:cNvSpPr txBox="1"/>
          <p:nvPr>
            <p:ph idx="1" type="body"/>
          </p:nvPr>
        </p:nvSpPr>
        <p:spPr>
          <a:xfrm>
            <a:off x="140360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39" name="Google Shape;539;p67"/>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40" name="Google Shape;540;p67"/>
          <p:cNvSpPr txBox="1"/>
          <p:nvPr>
            <p:ph idx="3" type="title"/>
          </p:nvPr>
        </p:nvSpPr>
        <p:spPr>
          <a:xfrm>
            <a:off x="1055675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41" name="Google Shape;541;p67"/>
          <p:cNvSpPr txBox="1"/>
          <p:nvPr>
            <p:ph idx="4" type="body"/>
          </p:nvPr>
        </p:nvSpPr>
        <p:spPr>
          <a:xfrm>
            <a:off x="1055675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42" name="Google Shape;542;p6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olumns (Three)">
  <p:cSld name="TITLE_AND_BODY_2_2_1_4">
    <p:spTree>
      <p:nvGrpSpPr>
        <p:cNvPr id="543" name="Shape 543"/>
        <p:cNvGrpSpPr/>
        <p:nvPr/>
      </p:nvGrpSpPr>
      <p:grpSpPr>
        <a:xfrm>
          <a:off x="0" y="0"/>
          <a:ext cx="0" cy="0"/>
          <a:chOff x="0" y="0"/>
          <a:chExt cx="0" cy="0"/>
        </a:xfrm>
      </p:grpSpPr>
      <p:sp>
        <p:nvSpPr>
          <p:cNvPr id="544" name="Google Shape;544;p68"/>
          <p:cNvSpPr txBox="1"/>
          <p:nvPr>
            <p:ph type="title"/>
          </p:nvPr>
        </p:nvSpPr>
        <p:spPr>
          <a:xfrm>
            <a:off x="140357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45" name="Google Shape;545;p68"/>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46" name="Google Shape;546;p68"/>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47" name="Google Shape;547;p68"/>
          <p:cNvSpPr txBox="1"/>
          <p:nvPr>
            <p:ph idx="3" type="title"/>
          </p:nvPr>
        </p:nvSpPr>
        <p:spPr>
          <a:xfrm>
            <a:off x="7036300"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48" name="Google Shape;548;p68"/>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49" name="Google Shape;549;p68"/>
          <p:cNvSpPr txBox="1"/>
          <p:nvPr>
            <p:ph idx="5" type="title"/>
          </p:nvPr>
        </p:nvSpPr>
        <p:spPr>
          <a:xfrm>
            <a:off x="1266902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0" name="Google Shape;550;p68"/>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51" name="Google Shape;551;p6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olumns (Four)">
  <p:cSld name="TITLE_AND_BODY_2_2_1_1_2">
    <p:spTree>
      <p:nvGrpSpPr>
        <p:cNvPr id="552" name="Shape 552"/>
        <p:cNvGrpSpPr/>
        <p:nvPr/>
      </p:nvGrpSpPr>
      <p:grpSpPr>
        <a:xfrm>
          <a:off x="0" y="0"/>
          <a:ext cx="0" cy="0"/>
          <a:chOff x="0" y="0"/>
          <a:chExt cx="0" cy="0"/>
        </a:xfrm>
      </p:grpSpPr>
      <p:sp>
        <p:nvSpPr>
          <p:cNvPr id="553" name="Google Shape;553;p69"/>
          <p:cNvSpPr txBox="1"/>
          <p:nvPr>
            <p:ph type="title"/>
          </p:nvPr>
        </p:nvSpPr>
        <p:spPr>
          <a:xfrm>
            <a:off x="14035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4" name="Google Shape;554;p69"/>
          <p:cNvSpPr txBox="1"/>
          <p:nvPr>
            <p:ph idx="1" type="body"/>
          </p:nvPr>
        </p:nvSpPr>
        <p:spPr>
          <a:xfrm>
            <a:off x="14035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55" name="Google Shape;555;p69"/>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56" name="Google Shape;556;p69"/>
          <p:cNvSpPr txBox="1"/>
          <p:nvPr>
            <p:ph idx="3" type="title"/>
          </p:nvPr>
        </p:nvSpPr>
        <p:spPr>
          <a:xfrm>
            <a:off x="5628100"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7" name="Google Shape;557;p69"/>
          <p:cNvSpPr txBox="1"/>
          <p:nvPr>
            <p:ph idx="4" type="body"/>
          </p:nvPr>
        </p:nvSpPr>
        <p:spPr>
          <a:xfrm>
            <a:off x="5628100"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58" name="Google Shape;558;p69"/>
          <p:cNvSpPr txBox="1"/>
          <p:nvPr>
            <p:ph idx="5" type="title"/>
          </p:nvPr>
        </p:nvSpPr>
        <p:spPr>
          <a:xfrm>
            <a:off x="985262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9" name="Google Shape;559;p69"/>
          <p:cNvSpPr txBox="1"/>
          <p:nvPr>
            <p:ph idx="6" type="body"/>
          </p:nvPr>
        </p:nvSpPr>
        <p:spPr>
          <a:xfrm>
            <a:off x="985262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0" name="Google Shape;560;p69"/>
          <p:cNvSpPr txBox="1"/>
          <p:nvPr>
            <p:ph idx="7" type="title"/>
          </p:nvPr>
        </p:nvSpPr>
        <p:spPr>
          <a:xfrm>
            <a:off x="140771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61" name="Google Shape;561;p69"/>
          <p:cNvSpPr txBox="1"/>
          <p:nvPr>
            <p:ph idx="8" type="body"/>
          </p:nvPr>
        </p:nvSpPr>
        <p:spPr>
          <a:xfrm>
            <a:off x="140771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2" name="Google Shape;562;p6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Points (Two)">
  <p:cSld name="TITLE_AND_BODY_2_2_1_2_2_2">
    <p:spTree>
      <p:nvGrpSpPr>
        <p:cNvPr id="563" name="Shape 563"/>
        <p:cNvGrpSpPr/>
        <p:nvPr/>
      </p:nvGrpSpPr>
      <p:grpSpPr>
        <a:xfrm>
          <a:off x="0" y="0"/>
          <a:ext cx="0" cy="0"/>
          <a:chOff x="0" y="0"/>
          <a:chExt cx="0" cy="0"/>
        </a:xfrm>
      </p:grpSpPr>
      <p:sp>
        <p:nvSpPr>
          <p:cNvPr id="564" name="Google Shape;564;p70"/>
          <p:cNvSpPr txBox="1"/>
          <p:nvPr>
            <p:ph type="title"/>
          </p:nvPr>
        </p:nvSpPr>
        <p:spPr>
          <a:xfrm>
            <a:off x="1403600"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65" name="Google Shape;565;p70"/>
          <p:cNvSpPr txBox="1"/>
          <p:nvPr>
            <p:ph idx="1" type="body"/>
          </p:nvPr>
        </p:nvSpPr>
        <p:spPr>
          <a:xfrm>
            <a:off x="1403600" y="7895900"/>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6" name="Google Shape;566;p70"/>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67" name="Google Shape;567;p70"/>
          <p:cNvSpPr txBox="1"/>
          <p:nvPr>
            <p:ph idx="3" type="title"/>
          </p:nvPr>
        </p:nvSpPr>
        <p:spPr>
          <a:xfrm>
            <a:off x="10556725"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68" name="Google Shape;568;p70"/>
          <p:cNvSpPr txBox="1"/>
          <p:nvPr>
            <p:ph idx="4" type="body"/>
          </p:nvPr>
        </p:nvSpPr>
        <p:spPr>
          <a:xfrm>
            <a:off x="10556725" y="7895899"/>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9" name="Google Shape;569;p7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p:cSld name="SECTION_HEADER_2_2_4_1">
    <p:spTree>
      <p:nvGrpSpPr>
        <p:cNvPr id="68" name="Shape 68"/>
        <p:cNvGrpSpPr/>
        <p:nvPr/>
      </p:nvGrpSpPr>
      <p:grpSpPr>
        <a:xfrm>
          <a:off x="0" y="0"/>
          <a:ext cx="0" cy="0"/>
          <a:chOff x="0" y="0"/>
          <a:chExt cx="0" cy="0"/>
        </a:xfrm>
      </p:grpSpPr>
      <p:sp>
        <p:nvSpPr>
          <p:cNvPr id="69" name="Google Shape;69;p8"/>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8"/>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lt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71" name="Google Shape;71;p8"/>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i="0" sz="1400" u="none" cap="none" strike="noStrike">
                <a:solidFill>
                  <a:schemeClr val="dk2"/>
                </a:solidFill>
                <a:latin typeface="Optimistic Text"/>
                <a:ea typeface="Optimistic Text"/>
                <a:cs typeface="Optimistic Text"/>
                <a:sym typeface="Optimistic Text"/>
              </a:defRPr>
            </a:lvl1pPr>
            <a:lvl2pPr indent="0" lvl="1" marL="0" marR="0" algn="r">
              <a:lnSpc>
                <a:spcPct val="100000"/>
              </a:lnSpc>
              <a:spcBef>
                <a:spcPts val="0"/>
              </a:spcBef>
              <a:spcAft>
                <a:spcPts val="0"/>
              </a:spcAft>
              <a:buClr>
                <a:srgbClr val="000000"/>
              </a:buClr>
              <a:buSzPts val="1400"/>
              <a:buFont typeface="Arial"/>
              <a:buNone/>
              <a:defRPr i="0" sz="1400" u="none" cap="none" strike="noStrike">
                <a:solidFill>
                  <a:schemeClr val="dk2"/>
                </a:solidFill>
                <a:latin typeface="Optimistic Text"/>
                <a:ea typeface="Optimistic Text"/>
                <a:cs typeface="Optimistic Text"/>
                <a:sym typeface="Optimistic Text"/>
              </a:defRPr>
            </a:lvl2pPr>
            <a:lvl3pPr indent="0" lvl="2" marL="0" marR="0" algn="r">
              <a:lnSpc>
                <a:spcPct val="100000"/>
              </a:lnSpc>
              <a:spcBef>
                <a:spcPts val="0"/>
              </a:spcBef>
              <a:spcAft>
                <a:spcPts val="0"/>
              </a:spcAft>
              <a:buClr>
                <a:srgbClr val="000000"/>
              </a:buClr>
              <a:buSzPts val="1400"/>
              <a:buFont typeface="Arial"/>
              <a:buNone/>
              <a:defRPr i="0" sz="1400" u="none" cap="none" strike="noStrike">
                <a:solidFill>
                  <a:schemeClr val="dk2"/>
                </a:solidFill>
                <a:latin typeface="Optimistic Text"/>
                <a:ea typeface="Optimistic Text"/>
                <a:cs typeface="Optimistic Text"/>
                <a:sym typeface="Optimistic Text"/>
              </a:defRPr>
            </a:lvl3pPr>
            <a:lvl4pPr indent="0" lvl="3" marL="0" marR="0" algn="r">
              <a:lnSpc>
                <a:spcPct val="100000"/>
              </a:lnSpc>
              <a:spcBef>
                <a:spcPts val="0"/>
              </a:spcBef>
              <a:spcAft>
                <a:spcPts val="0"/>
              </a:spcAft>
              <a:buClr>
                <a:srgbClr val="000000"/>
              </a:buClr>
              <a:buSzPts val="1400"/>
              <a:buFont typeface="Arial"/>
              <a:buNone/>
              <a:defRPr i="0" sz="1400" u="none" cap="none" strike="noStrike">
                <a:solidFill>
                  <a:schemeClr val="dk2"/>
                </a:solidFill>
                <a:latin typeface="Optimistic Text"/>
                <a:ea typeface="Optimistic Text"/>
                <a:cs typeface="Optimistic Text"/>
                <a:sym typeface="Optimistic Text"/>
              </a:defRPr>
            </a:lvl4pPr>
            <a:lvl5pPr indent="0" lvl="4" marL="0" marR="0" algn="r">
              <a:lnSpc>
                <a:spcPct val="100000"/>
              </a:lnSpc>
              <a:spcBef>
                <a:spcPts val="0"/>
              </a:spcBef>
              <a:spcAft>
                <a:spcPts val="0"/>
              </a:spcAft>
              <a:buClr>
                <a:srgbClr val="000000"/>
              </a:buClr>
              <a:buSzPts val="1400"/>
              <a:buFont typeface="Arial"/>
              <a:buNone/>
              <a:defRPr i="0" sz="1400" u="none" cap="none" strike="noStrike">
                <a:solidFill>
                  <a:schemeClr val="dk2"/>
                </a:solidFill>
                <a:latin typeface="Optimistic Text"/>
                <a:ea typeface="Optimistic Text"/>
                <a:cs typeface="Optimistic Text"/>
                <a:sym typeface="Optimistic Text"/>
              </a:defRPr>
            </a:lvl5pPr>
            <a:lvl6pPr indent="0" lvl="5" marL="0" marR="0" algn="r">
              <a:lnSpc>
                <a:spcPct val="100000"/>
              </a:lnSpc>
              <a:spcBef>
                <a:spcPts val="0"/>
              </a:spcBef>
              <a:spcAft>
                <a:spcPts val="0"/>
              </a:spcAft>
              <a:buClr>
                <a:srgbClr val="000000"/>
              </a:buClr>
              <a:buSzPts val="1400"/>
              <a:buFont typeface="Arial"/>
              <a:buNone/>
              <a:defRPr i="0" sz="1400" u="none" cap="none" strike="noStrike">
                <a:solidFill>
                  <a:schemeClr val="dk2"/>
                </a:solidFill>
                <a:latin typeface="Optimistic Text"/>
                <a:ea typeface="Optimistic Text"/>
                <a:cs typeface="Optimistic Text"/>
                <a:sym typeface="Optimistic Text"/>
              </a:defRPr>
            </a:lvl6pPr>
            <a:lvl7pPr indent="0" lvl="6" marL="0" marR="0" algn="r">
              <a:lnSpc>
                <a:spcPct val="100000"/>
              </a:lnSpc>
              <a:spcBef>
                <a:spcPts val="0"/>
              </a:spcBef>
              <a:spcAft>
                <a:spcPts val="0"/>
              </a:spcAft>
              <a:buClr>
                <a:srgbClr val="000000"/>
              </a:buClr>
              <a:buSzPts val="1400"/>
              <a:buFont typeface="Arial"/>
              <a:buNone/>
              <a:defRPr i="0" sz="1400" u="none" cap="none" strike="noStrike">
                <a:solidFill>
                  <a:schemeClr val="dk2"/>
                </a:solidFill>
                <a:latin typeface="Optimistic Text"/>
                <a:ea typeface="Optimistic Text"/>
                <a:cs typeface="Optimistic Text"/>
                <a:sym typeface="Optimistic Text"/>
              </a:defRPr>
            </a:lvl7pPr>
            <a:lvl8pPr indent="0" lvl="7" marL="0" marR="0" algn="r">
              <a:lnSpc>
                <a:spcPct val="100000"/>
              </a:lnSpc>
              <a:spcBef>
                <a:spcPts val="0"/>
              </a:spcBef>
              <a:spcAft>
                <a:spcPts val="0"/>
              </a:spcAft>
              <a:buClr>
                <a:srgbClr val="000000"/>
              </a:buClr>
              <a:buSzPts val="1400"/>
              <a:buFont typeface="Arial"/>
              <a:buNone/>
              <a:defRPr i="0" sz="1400" u="none" cap="none" strike="noStrike">
                <a:solidFill>
                  <a:schemeClr val="dk2"/>
                </a:solidFill>
                <a:latin typeface="Optimistic Text"/>
                <a:ea typeface="Optimistic Text"/>
                <a:cs typeface="Optimistic Text"/>
                <a:sym typeface="Optimistic Text"/>
              </a:defRPr>
            </a:lvl8pPr>
            <a:lvl9pPr indent="0" lvl="8" marL="0" marR="0" algn="r">
              <a:lnSpc>
                <a:spcPct val="100000"/>
              </a:lnSpc>
              <a:spcBef>
                <a:spcPts val="0"/>
              </a:spcBef>
              <a:spcAft>
                <a:spcPts val="0"/>
              </a:spcAft>
              <a:buClr>
                <a:srgbClr val="000000"/>
              </a:buClr>
              <a:buSzPts val="1400"/>
              <a:buFont typeface="Arial"/>
              <a:buNone/>
              <a:defRPr i="0" sz="1400" u="none" cap="none" strike="noStrike">
                <a:solidFill>
                  <a:schemeClr val="dk2"/>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Points (Three)">
  <p:cSld name="TITLE_AND_BODY_2_2_1_2_4">
    <p:spTree>
      <p:nvGrpSpPr>
        <p:cNvPr id="570" name="Shape 570"/>
        <p:cNvGrpSpPr/>
        <p:nvPr/>
      </p:nvGrpSpPr>
      <p:grpSpPr>
        <a:xfrm>
          <a:off x="0" y="0"/>
          <a:ext cx="0" cy="0"/>
          <a:chOff x="0" y="0"/>
          <a:chExt cx="0" cy="0"/>
        </a:xfrm>
      </p:grpSpPr>
      <p:sp>
        <p:nvSpPr>
          <p:cNvPr id="571" name="Google Shape;571;p71"/>
          <p:cNvSpPr txBox="1"/>
          <p:nvPr>
            <p:ph type="title"/>
          </p:nvPr>
        </p:nvSpPr>
        <p:spPr>
          <a:xfrm>
            <a:off x="104692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72" name="Google Shape;572;p71"/>
          <p:cNvSpPr txBox="1"/>
          <p:nvPr>
            <p:ph idx="1" type="body"/>
          </p:nvPr>
        </p:nvSpPr>
        <p:spPr>
          <a:xfrm>
            <a:off x="104692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73" name="Google Shape;573;p71"/>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74" name="Google Shape;574;p71"/>
          <p:cNvSpPr txBox="1"/>
          <p:nvPr>
            <p:ph idx="3" type="title"/>
          </p:nvPr>
        </p:nvSpPr>
        <p:spPr>
          <a:xfrm>
            <a:off x="6679650"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75" name="Google Shape;575;p71"/>
          <p:cNvSpPr txBox="1"/>
          <p:nvPr>
            <p:ph idx="4" type="body"/>
          </p:nvPr>
        </p:nvSpPr>
        <p:spPr>
          <a:xfrm>
            <a:off x="6679650" y="7271799"/>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76" name="Google Shape;576;p71"/>
          <p:cNvSpPr txBox="1"/>
          <p:nvPr>
            <p:ph idx="5" type="title"/>
          </p:nvPr>
        </p:nvSpPr>
        <p:spPr>
          <a:xfrm>
            <a:off x="1231237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77" name="Google Shape;577;p71"/>
          <p:cNvSpPr txBox="1"/>
          <p:nvPr>
            <p:ph idx="6" type="body"/>
          </p:nvPr>
        </p:nvSpPr>
        <p:spPr>
          <a:xfrm>
            <a:off x="1231237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78" name="Google Shape;578;p7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Points (Four)">
  <p:cSld name="TITLE_AND_BODY_2_2_1_2_1_3">
    <p:spTree>
      <p:nvGrpSpPr>
        <p:cNvPr id="579" name="Shape 579"/>
        <p:cNvGrpSpPr/>
        <p:nvPr/>
      </p:nvGrpSpPr>
      <p:grpSpPr>
        <a:xfrm>
          <a:off x="0" y="0"/>
          <a:ext cx="0" cy="0"/>
          <a:chOff x="0" y="0"/>
          <a:chExt cx="0" cy="0"/>
        </a:xfrm>
      </p:grpSpPr>
      <p:sp>
        <p:nvSpPr>
          <p:cNvPr id="580" name="Google Shape;580;p72"/>
          <p:cNvSpPr txBox="1"/>
          <p:nvPr>
            <p:ph type="title"/>
          </p:nvPr>
        </p:nvSpPr>
        <p:spPr>
          <a:xfrm>
            <a:off x="10469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1" name="Google Shape;581;p72"/>
          <p:cNvSpPr txBox="1"/>
          <p:nvPr>
            <p:ph idx="1" type="body"/>
          </p:nvPr>
        </p:nvSpPr>
        <p:spPr>
          <a:xfrm>
            <a:off x="10469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2" name="Google Shape;582;p72"/>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83" name="Google Shape;583;p72"/>
          <p:cNvSpPr txBox="1"/>
          <p:nvPr>
            <p:ph idx="3" type="title"/>
          </p:nvPr>
        </p:nvSpPr>
        <p:spPr>
          <a:xfrm>
            <a:off x="5271475"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4" name="Google Shape;584;p72"/>
          <p:cNvSpPr txBox="1"/>
          <p:nvPr>
            <p:ph idx="4" type="body"/>
          </p:nvPr>
        </p:nvSpPr>
        <p:spPr>
          <a:xfrm>
            <a:off x="5271475"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5" name="Google Shape;585;p72"/>
          <p:cNvSpPr txBox="1"/>
          <p:nvPr>
            <p:ph idx="5" type="title"/>
          </p:nvPr>
        </p:nvSpPr>
        <p:spPr>
          <a:xfrm>
            <a:off x="949600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6" name="Google Shape;586;p72"/>
          <p:cNvSpPr txBox="1"/>
          <p:nvPr>
            <p:ph idx="6" type="body"/>
          </p:nvPr>
        </p:nvSpPr>
        <p:spPr>
          <a:xfrm>
            <a:off x="949600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7" name="Google Shape;587;p72"/>
          <p:cNvSpPr txBox="1"/>
          <p:nvPr>
            <p:ph idx="7" type="title"/>
          </p:nvPr>
        </p:nvSpPr>
        <p:spPr>
          <a:xfrm>
            <a:off x="137205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8" name="Google Shape;588;p72"/>
          <p:cNvSpPr txBox="1"/>
          <p:nvPr>
            <p:ph idx="8" type="body"/>
          </p:nvPr>
        </p:nvSpPr>
        <p:spPr>
          <a:xfrm>
            <a:off x="137205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9" name="Google Shape;589;p7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ig Stat">
  <p:cSld name="TITLE_1_4">
    <p:spTree>
      <p:nvGrpSpPr>
        <p:cNvPr id="590" name="Shape 590"/>
        <p:cNvGrpSpPr/>
        <p:nvPr/>
      </p:nvGrpSpPr>
      <p:grpSpPr>
        <a:xfrm>
          <a:off x="0" y="0"/>
          <a:ext cx="0" cy="0"/>
          <a:chOff x="0" y="0"/>
          <a:chExt cx="0" cy="0"/>
        </a:xfrm>
      </p:grpSpPr>
      <p:sp>
        <p:nvSpPr>
          <p:cNvPr id="591" name="Google Shape;591;p73"/>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92" name="Google Shape;592;p73"/>
          <p:cNvSpPr txBox="1"/>
          <p:nvPr>
            <p:ph type="ctrTitle"/>
          </p:nvPr>
        </p:nvSpPr>
        <p:spPr>
          <a:xfrm>
            <a:off x="1403600" y="3383280"/>
            <a:ext cx="140817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593" name="Google Shape;593;p73"/>
          <p:cNvSpPr txBox="1"/>
          <p:nvPr>
            <p:ph idx="2" type="subTitle"/>
          </p:nvPr>
        </p:nvSpPr>
        <p:spPr>
          <a:xfrm>
            <a:off x="1403700" y="5458968"/>
            <a:ext cx="14081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594" name="Google Shape;594;p7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595" name="Google Shape;595;p7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Stats (Two)">
  <p:cSld name="TITLE_1_1_3">
    <p:spTree>
      <p:nvGrpSpPr>
        <p:cNvPr id="596" name="Shape 596"/>
        <p:cNvGrpSpPr/>
        <p:nvPr/>
      </p:nvGrpSpPr>
      <p:grpSpPr>
        <a:xfrm>
          <a:off x="0" y="0"/>
          <a:ext cx="0" cy="0"/>
          <a:chOff x="0" y="0"/>
          <a:chExt cx="0" cy="0"/>
        </a:xfrm>
      </p:grpSpPr>
      <p:sp>
        <p:nvSpPr>
          <p:cNvPr id="597" name="Google Shape;597;p74"/>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98" name="Google Shape;598;p74"/>
          <p:cNvSpPr txBox="1"/>
          <p:nvPr>
            <p:ph type="ctrTitle"/>
          </p:nvPr>
        </p:nvSpPr>
        <p:spPr>
          <a:xfrm>
            <a:off x="140360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599" name="Google Shape;599;p74"/>
          <p:cNvSpPr txBox="1"/>
          <p:nvPr>
            <p:ph idx="2" type="subTitle"/>
          </p:nvPr>
        </p:nvSpPr>
        <p:spPr>
          <a:xfrm>
            <a:off x="140370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00" name="Google Shape;600;p74"/>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01" name="Google Shape;601;p74"/>
          <p:cNvSpPr txBox="1"/>
          <p:nvPr>
            <p:ph idx="4" type="ctrTitle"/>
          </p:nvPr>
        </p:nvSpPr>
        <p:spPr>
          <a:xfrm>
            <a:off x="1055675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602" name="Google Shape;602;p74"/>
          <p:cNvSpPr txBox="1"/>
          <p:nvPr>
            <p:ph idx="5" type="subTitle"/>
          </p:nvPr>
        </p:nvSpPr>
        <p:spPr>
          <a:xfrm>
            <a:off x="1055685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03" name="Google Shape;603;p7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Stats (Three)">
  <p:cSld name="TITLE_1_1_1_2">
    <p:spTree>
      <p:nvGrpSpPr>
        <p:cNvPr id="604" name="Shape 604"/>
        <p:cNvGrpSpPr/>
        <p:nvPr/>
      </p:nvGrpSpPr>
      <p:grpSpPr>
        <a:xfrm>
          <a:off x="0" y="0"/>
          <a:ext cx="0" cy="0"/>
          <a:chOff x="0" y="0"/>
          <a:chExt cx="0" cy="0"/>
        </a:xfrm>
      </p:grpSpPr>
      <p:sp>
        <p:nvSpPr>
          <p:cNvPr id="605" name="Google Shape;605;p75"/>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06" name="Google Shape;606;p75"/>
          <p:cNvSpPr txBox="1"/>
          <p:nvPr>
            <p:ph type="ctrTitle"/>
          </p:nvPr>
        </p:nvSpPr>
        <p:spPr>
          <a:xfrm>
            <a:off x="1403600" y="3950475"/>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07" name="Google Shape;607;p75"/>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08" name="Google Shape;608;p75"/>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09" name="Google Shape;609;p75"/>
          <p:cNvSpPr txBox="1"/>
          <p:nvPr>
            <p:ph idx="4" type="ctrTitle"/>
          </p:nvPr>
        </p:nvSpPr>
        <p:spPr>
          <a:xfrm>
            <a:off x="703165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10" name="Google Shape;610;p75"/>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11" name="Google Shape;611;p75"/>
          <p:cNvSpPr txBox="1"/>
          <p:nvPr>
            <p:ph idx="6" type="ctrTitle"/>
          </p:nvPr>
        </p:nvSpPr>
        <p:spPr>
          <a:xfrm>
            <a:off x="1265970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12" name="Google Shape;612;p75"/>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13" name="Google Shape;613;p7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Stat (Half)">
  <p:cSld name="TITLE_1_2_2_5">
    <p:spTree>
      <p:nvGrpSpPr>
        <p:cNvPr id="614" name="Shape 614"/>
        <p:cNvGrpSpPr/>
        <p:nvPr/>
      </p:nvGrpSpPr>
      <p:grpSpPr>
        <a:xfrm>
          <a:off x="0" y="0"/>
          <a:ext cx="0" cy="0"/>
          <a:chOff x="0" y="0"/>
          <a:chExt cx="0" cy="0"/>
        </a:xfrm>
      </p:grpSpPr>
      <p:sp>
        <p:nvSpPr>
          <p:cNvPr id="615" name="Google Shape;615;p76"/>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16" name="Google Shape;616;p76"/>
          <p:cNvSpPr txBox="1"/>
          <p:nvPr>
            <p:ph type="ctrTitle"/>
          </p:nvPr>
        </p:nvSpPr>
        <p:spPr>
          <a:xfrm>
            <a:off x="1403600" y="3383280"/>
            <a:ext cx="77451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617" name="Google Shape;617;p76"/>
          <p:cNvSpPr txBox="1"/>
          <p:nvPr>
            <p:ph idx="2" type="subTitle"/>
          </p:nvPr>
        </p:nvSpPr>
        <p:spPr>
          <a:xfrm>
            <a:off x="1403655" y="5458968"/>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18" name="Google Shape;618;p76"/>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19" name="Google Shape;619;p7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Half)">
  <p:cSld name="TITLE_1_2_7">
    <p:spTree>
      <p:nvGrpSpPr>
        <p:cNvPr id="620" name="Shape 620"/>
        <p:cNvGrpSpPr/>
        <p:nvPr/>
      </p:nvGrpSpPr>
      <p:grpSpPr>
        <a:xfrm>
          <a:off x="0" y="0"/>
          <a:ext cx="0" cy="0"/>
          <a:chOff x="0" y="0"/>
          <a:chExt cx="0" cy="0"/>
        </a:xfrm>
      </p:grpSpPr>
      <p:sp>
        <p:nvSpPr>
          <p:cNvPr id="621" name="Google Shape;621;p77"/>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22" name="Google Shape;622;p77"/>
          <p:cNvSpPr txBox="1"/>
          <p:nvPr>
            <p:ph type="ctrTitle"/>
          </p:nvPr>
        </p:nvSpPr>
        <p:spPr>
          <a:xfrm>
            <a:off x="1403600" y="2468875"/>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23" name="Google Shape;623;p77"/>
          <p:cNvSpPr txBox="1"/>
          <p:nvPr>
            <p:ph idx="2" type="subTitle"/>
          </p:nvPr>
        </p:nvSpPr>
        <p:spPr>
          <a:xfrm>
            <a:off x="1403655" y="3970971"/>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24" name="Google Shape;624;p77"/>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25" name="Google Shape;625;p77"/>
          <p:cNvSpPr txBox="1"/>
          <p:nvPr>
            <p:ph idx="4" type="ctrTitle"/>
          </p:nvPr>
        </p:nvSpPr>
        <p:spPr>
          <a:xfrm>
            <a:off x="1403600" y="5361701"/>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26" name="Google Shape;626;p77"/>
          <p:cNvSpPr txBox="1"/>
          <p:nvPr>
            <p:ph idx="5" type="subTitle"/>
          </p:nvPr>
        </p:nvSpPr>
        <p:spPr>
          <a:xfrm>
            <a:off x="1403655" y="6864100"/>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27" name="Google Shape;627;p7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 (Third)">
  <p:cSld name="TITLE_1_2_2_1_3">
    <p:spTree>
      <p:nvGrpSpPr>
        <p:cNvPr id="628" name="Shape 628"/>
        <p:cNvGrpSpPr/>
        <p:nvPr/>
      </p:nvGrpSpPr>
      <p:grpSpPr>
        <a:xfrm>
          <a:off x="0" y="0"/>
          <a:ext cx="0" cy="0"/>
          <a:chOff x="0" y="0"/>
          <a:chExt cx="0" cy="0"/>
        </a:xfrm>
      </p:grpSpPr>
      <p:sp>
        <p:nvSpPr>
          <p:cNvPr id="629" name="Google Shape;629;p78"/>
          <p:cNvSpPr txBox="1"/>
          <p:nvPr>
            <p:ph idx="1"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30" name="Google Shape;630;p78"/>
          <p:cNvSpPr txBox="1"/>
          <p:nvPr>
            <p:ph type="ctrTitle"/>
          </p:nvPr>
        </p:nvSpPr>
        <p:spPr>
          <a:xfrm>
            <a:off x="699500" y="3383280"/>
            <a:ext cx="49287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31" name="Google Shape;631;p78"/>
          <p:cNvSpPr txBox="1"/>
          <p:nvPr>
            <p:ph idx="2" type="subTitle"/>
          </p:nvPr>
        </p:nvSpPr>
        <p:spPr>
          <a:xfrm>
            <a:off x="699535" y="5458968"/>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32" name="Google Shape;632;p78"/>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33" name="Google Shape;633;p7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s (Third)">
  <p:cSld name="TITLE_1_2_3_3">
    <p:spTree>
      <p:nvGrpSpPr>
        <p:cNvPr id="634" name="Shape 634"/>
        <p:cNvGrpSpPr/>
        <p:nvPr/>
      </p:nvGrpSpPr>
      <p:grpSpPr>
        <a:xfrm>
          <a:off x="0" y="0"/>
          <a:ext cx="0" cy="0"/>
          <a:chOff x="0" y="0"/>
          <a:chExt cx="0" cy="0"/>
        </a:xfrm>
      </p:grpSpPr>
      <p:sp>
        <p:nvSpPr>
          <p:cNvPr id="635" name="Google Shape;635;p79"/>
          <p:cNvSpPr txBox="1"/>
          <p:nvPr>
            <p:ph idx="1" type="subTitle"/>
          </p:nvPr>
        </p:nvSpPr>
        <p:spPr>
          <a:xfrm>
            <a:off x="699516"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p:txBody>
      </p:sp>
      <p:sp>
        <p:nvSpPr>
          <p:cNvPr id="636" name="Google Shape;636;p79"/>
          <p:cNvSpPr txBox="1"/>
          <p:nvPr>
            <p:ph type="ctrTitle"/>
          </p:nvPr>
        </p:nvSpPr>
        <p:spPr>
          <a:xfrm>
            <a:off x="699500" y="2468875"/>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37" name="Google Shape;637;p79"/>
          <p:cNvSpPr txBox="1"/>
          <p:nvPr>
            <p:ph idx="2" type="subTitle"/>
          </p:nvPr>
        </p:nvSpPr>
        <p:spPr>
          <a:xfrm>
            <a:off x="699535" y="3970971"/>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38" name="Google Shape;638;p79"/>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39" name="Google Shape;639;p79"/>
          <p:cNvSpPr txBox="1"/>
          <p:nvPr>
            <p:ph idx="4" type="ctrTitle"/>
          </p:nvPr>
        </p:nvSpPr>
        <p:spPr>
          <a:xfrm>
            <a:off x="699500" y="5361701"/>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40" name="Google Shape;640;p79"/>
          <p:cNvSpPr txBox="1"/>
          <p:nvPr>
            <p:ph idx="5" type="subTitle"/>
          </p:nvPr>
        </p:nvSpPr>
        <p:spPr>
          <a:xfrm>
            <a:off x="699535" y="6864100"/>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41" name="Google Shape;641;p7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End Card">
  <p:cSld name="SECTION_HEADER_2_1_2_3_1_2">
    <p:spTree>
      <p:nvGrpSpPr>
        <p:cNvPr id="642" name="Shape 642"/>
        <p:cNvGrpSpPr/>
        <p:nvPr/>
      </p:nvGrpSpPr>
      <p:grpSpPr>
        <a:xfrm>
          <a:off x="0" y="0"/>
          <a:ext cx="0" cy="0"/>
          <a:chOff x="0" y="0"/>
          <a:chExt cx="0" cy="0"/>
        </a:xfrm>
      </p:grpSpPr>
      <p:grpSp>
        <p:nvGrpSpPr>
          <p:cNvPr id="643" name="Google Shape;643;p80"/>
          <p:cNvGrpSpPr/>
          <p:nvPr/>
        </p:nvGrpSpPr>
        <p:grpSpPr>
          <a:xfrm>
            <a:off x="6572066" y="4629153"/>
            <a:ext cx="5143867" cy="1028694"/>
            <a:chOff x="1751220" y="2553305"/>
            <a:chExt cx="8690433" cy="1751564"/>
          </a:xfrm>
        </p:grpSpPr>
        <p:grpSp>
          <p:nvGrpSpPr>
            <p:cNvPr id="644" name="Google Shape;644;p80"/>
            <p:cNvGrpSpPr/>
            <p:nvPr/>
          </p:nvGrpSpPr>
          <p:grpSpPr>
            <a:xfrm>
              <a:off x="4940894" y="2609525"/>
              <a:ext cx="5500759" cy="1694643"/>
              <a:chOff x="4940894" y="2609525"/>
              <a:chExt cx="5500759" cy="1694643"/>
            </a:xfrm>
          </p:grpSpPr>
          <p:sp>
            <p:nvSpPr>
              <p:cNvPr id="645" name="Google Shape;645;p8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6" name="Google Shape;646;p8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7" name="Google Shape;647;p8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8" name="Google Shape;648;p8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649" name="Google Shape;649;p80"/>
            <p:cNvGrpSpPr/>
            <p:nvPr/>
          </p:nvGrpSpPr>
          <p:grpSpPr>
            <a:xfrm>
              <a:off x="1751220" y="2553305"/>
              <a:ext cx="2635412" cy="1751564"/>
              <a:chOff x="1751220" y="2553305"/>
              <a:chExt cx="2635412" cy="1751564"/>
            </a:xfrm>
          </p:grpSpPr>
          <p:grpSp>
            <p:nvGrpSpPr>
              <p:cNvPr id="650" name="Google Shape;650;p80"/>
              <p:cNvGrpSpPr/>
              <p:nvPr/>
            </p:nvGrpSpPr>
            <p:grpSpPr>
              <a:xfrm>
                <a:off x="1751220" y="2553305"/>
                <a:ext cx="2635412" cy="1751564"/>
                <a:chOff x="1751220" y="2553305"/>
                <a:chExt cx="2635412" cy="1751564"/>
              </a:xfrm>
            </p:grpSpPr>
            <p:sp>
              <p:nvSpPr>
                <p:cNvPr id="651" name="Google Shape;651;p8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2" name="Google Shape;652;p8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3" name="Google Shape;653;p8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4" name="Google Shape;654;p8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655" name="Google Shape;655;p8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656" name="Google Shape;656;p8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2">
  <p:cSld name="SECTION_HEADER_2_2_4_1_2">
    <p:spTree>
      <p:nvGrpSpPr>
        <p:cNvPr id="72" name="Shape 72"/>
        <p:cNvGrpSpPr/>
        <p:nvPr/>
      </p:nvGrpSpPr>
      <p:grpSpPr>
        <a:xfrm>
          <a:off x="0" y="0"/>
          <a:ext cx="0" cy="0"/>
          <a:chOff x="0" y="0"/>
          <a:chExt cx="0" cy="0"/>
        </a:xfrm>
      </p:grpSpPr>
      <p:sp>
        <p:nvSpPr>
          <p:cNvPr id="73" name="Google Shape;73;p9"/>
          <p:cNvSpPr/>
          <p:nvPr/>
        </p:nvSpPr>
        <p:spPr>
          <a:xfrm>
            <a:off x="14079400" y="0"/>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9"/>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lt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75" name="Google Shape;75;p9"/>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White">
  <p:cSld name="SECTION_HEADER_2_1_2_3">
    <p:spTree>
      <p:nvGrpSpPr>
        <p:cNvPr id="657" name="Shape 657"/>
        <p:cNvGrpSpPr/>
        <p:nvPr/>
      </p:nvGrpSpPr>
      <p:grpSpPr>
        <a:xfrm>
          <a:off x="0" y="0"/>
          <a:ext cx="0" cy="0"/>
          <a:chOff x="0" y="0"/>
          <a:chExt cx="0" cy="0"/>
        </a:xfrm>
      </p:grpSpPr>
      <p:sp>
        <p:nvSpPr>
          <p:cNvPr id="658" name="Google Shape;658;p8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olor">
  <p:cSld name="SECTION_HEADER_2_1_1">
    <p:spTree>
      <p:nvGrpSpPr>
        <p:cNvPr id="659" name="Shape 659"/>
        <p:cNvGrpSpPr/>
        <p:nvPr/>
      </p:nvGrpSpPr>
      <p:grpSpPr>
        <a:xfrm>
          <a:off x="0" y="0"/>
          <a:ext cx="0" cy="0"/>
          <a:chOff x="0" y="0"/>
          <a:chExt cx="0" cy="0"/>
        </a:xfrm>
      </p:grpSpPr>
      <p:sp>
        <p:nvSpPr>
          <p:cNvPr id="660" name="Google Shape;660;p8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Black">
  <p:cSld name="SECTION_HEADER_2_1_1_1">
    <p:spTree>
      <p:nvGrpSpPr>
        <p:cNvPr id="661" name="Shape 661"/>
        <p:cNvGrpSpPr/>
        <p:nvPr/>
      </p:nvGrpSpPr>
      <p:grpSpPr>
        <a:xfrm>
          <a:off x="0" y="0"/>
          <a:ext cx="0" cy="0"/>
          <a:chOff x="0" y="0"/>
          <a:chExt cx="0" cy="0"/>
        </a:xfrm>
      </p:grpSpPr>
      <p:sp>
        <p:nvSpPr>
          <p:cNvPr id="662" name="Google Shape;662;p83"/>
          <p:cNvSpPr/>
          <p:nvPr/>
        </p:nvSpPr>
        <p:spPr>
          <a:xfrm>
            <a:off x="1042072" y="3444113"/>
            <a:ext cx="1414800" cy="1101000"/>
          </a:xfrm>
          <a:prstGeom prst="rect">
            <a:avLst/>
          </a:prstGeom>
          <a:solidFill>
            <a:srgbClr val="4E439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83"/>
          <p:cNvSpPr/>
          <p:nvPr/>
        </p:nvSpPr>
        <p:spPr>
          <a:xfrm>
            <a:off x="3161112" y="3444113"/>
            <a:ext cx="1406400" cy="1101000"/>
          </a:xfrm>
          <a:prstGeom prst="rect">
            <a:avLst/>
          </a:prstGeom>
          <a:solidFill>
            <a:srgbClr val="00629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83"/>
          <p:cNvSpPr/>
          <p:nvPr/>
        </p:nvSpPr>
        <p:spPr>
          <a:xfrm>
            <a:off x="5292002" y="3444113"/>
            <a:ext cx="1414800" cy="1101000"/>
          </a:xfrm>
          <a:prstGeom prst="rect">
            <a:avLst/>
          </a:prstGeom>
          <a:solidFill>
            <a:srgbClr val="00719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83"/>
          <p:cNvSpPr/>
          <p:nvPr/>
        </p:nvSpPr>
        <p:spPr>
          <a:xfrm>
            <a:off x="7390807" y="3444113"/>
            <a:ext cx="1417200" cy="1101000"/>
          </a:xfrm>
          <a:prstGeom prst="rect">
            <a:avLst/>
          </a:prstGeom>
          <a:solidFill>
            <a:srgbClr val="007A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83"/>
          <p:cNvSpPr/>
          <p:nvPr/>
        </p:nvSpPr>
        <p:spPr>
          <a:xfrm>
            <a:off x="9492032" y="3444113"/>
            <a:ext cx="1417200" cy="1101000"/>
          </a:xfrm>
          <a:prstGeom prst="rect">
            <a:avLst/>
          </a:prstGeom>
          <a:solidFill>
            <a:srgbClr val="1A76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83"/>
          <p:cNvSpPr/>
          <p:nvPr/>
        </p:nvSpPr>
        <p:spPr>
          <a:xfrm>
            <a:off x="11607408" y="3444113"/>
            <a:ext cx="1417200" cy="1101000"/>
          </a:xfrm>
          <a:prstGeom prst="rect">
            <a:avLst/>
          </a:prstGeom>
          <a:solidFill>
            <a:srgbClr val="CA311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83"/>
          <p:cNvSpPr/>
          <p:nvPr/>
        </p:nvSpPr>
        <p:spPr>
          <a:xfrm>
            <a:off x="13702558" y="3444113"/>
            <a:ext cx="1417200" cy="1101000"/>
          </a:xfrm>
          <a:prstGeom prst="rect">
            <a:avLst/>
          </a:prstGeom>
          <a:solidFill>
            <a:srgbClr val="A330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83"/>
          <p:cNvSpPr/>
          <p:nvPr/>
        </p:nvSpPr>
        <p:spPr>
          <a:xfrm>
            <a:off x="15828728" y="3444113"/>
            <a:ext cx="1417200" cy="1101000"/>
          </a:xfrm>
          <a:prstGeom prst="rect">
            <a:avLst/>
          </a:prstGeom>
          <a:solidFill>
            <a:srgbClr val="633B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83"/>
          <p:cNvSpPr/>
          <p:nvPr/>
        </p:nvSpPr>
        <p:spPr>
          <a:xfrm>
            <a:off x="1042072" y="5741888"/>
            <a:ext cx="1414800" cy="1101000"/>
          </a:xfrm>
          <a:prstGeom prst="rect">
            <a:avLst/>
          </a:prstGeom>
          <a:solidFill>
            <a:srgbClr val="B5B5D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83"/>
          <p:cNvSpPr/>
          <p:nvPr/>
        </p:nvSpPr>
        <p:spPr>
          <a:xfrm>
            <a:off x="3161112" y="5741888"/>
            <a:ext cx="1406400" cy="1101000"/>
          </a:xfrm>
          <a:prstGeom prst="rect">
            <a:avLst/>
          </a:prstGeom>
          <a:solidFill>
            <a:srgbClr val="AFD3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83"/>
          <p:cNvSpPr/>
          <p:nvPr/>
        </p:nvSpPr>
        <p:spPr>
          <a:xfrm>
            <a:off x="5292002" y="5741888"/>
            <a:ext cx="1414800" cy="1101000"/>
          </a:xfrm>
          <a:prstGeom prst="rect">
            <a:avLst/>
          </a:prstGeom>
          <a:solidFill>
            <a:srgbClr val="C8E7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83"/>
          <p:cNvSpPr/>
          <p:nvPr/>
        </p:nvSpPr>
        <p:spPr>
          <a:xfrm>
            <a:off x="7390807" y="5741888"/>
            <a:ext cx="1417200" cy="1101000"/>
          </a:xfrm>
          <a:prstGeom prst="rect">
            <a:avLst/>
          </a:prstGeom>
          <a:solidFill>
            <a:srgbClr val="BFE0D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83"/>
          <p:cNvSpPr/>
          <p:nvPr/>
        </p:nvSpPr>
        <p:spPr>
          <a:xfrm>
            <a:off x="9492032" y="5741888"/>
            <a:ext cx="1417200" cy="1101000"/>
          </a:xfrm>
          <a:prstGeom prst="rect">
            <a:avLst/>
          </a:prstGeom>
          <a:solidFill>
            <a:srgbClr val="B2CDB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83"/>
          <p:cNvSpPr/>
          <p:nvPr/>
        </p:nvSpPr>
        <p:spPr>
          <a:xfrm>
            <a:off x="11607408" y="5741888"/>
            <a:ext cx="1417200" cy="1101000"/>
          </a:xfrm>
          <a:prstGeom prst="rect">
            <a:avLst/>
          </a:prstGeom>
          <a:solidFill>
            <a:srgbClr val="FBD6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83"/>
          <p:cNvSpPr/>
          <p:nvPr/>
        </p:nvSpPr>
        <p:spPr>
          <a:xfrm>
            <a:off x="13702558" y="5741888"/>
            <a:ext cx="1417200" cy="1101000"/>
          </a:xfrm>
          <a:prstGeom prst="rect">
            <a:avLst/>
          </a:prstGeom>
          <a:solidFill>
            <a:srgbClr val="FBE3D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83"/>
          <p:cNvSpPr/>
          <p:nvPr/>
        </p:nvSpPr>
        <p:spPr>
          <a:xfrm>
            <a:off x="15828728" y="5741888"/>
            <a:ext cx="1417200" cy="1101000"/>
          </a:xfrm>
          <a:prstGeom prst="rect">
            <a:avLst/>
          </a:prstGeom>
          <a:solidFill>
            <a:srgbClr val="D4CA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83"/>
          <p:cNvSpPr/>
          <p:nvPr/>
        </p:nvSpPr>
        <p:spPr>
          <a:xfrm>
            <a:off x="10050" y="0"/>
            <a:ext cx="18267900" cy="10287000"/>
          </a:xfrm>
          <a:prstGeom prst="rect">
            <a:avLst/>
          </a:prstGeom>
          <a:solidFill>
            <a:srgbClr val="000000"/>
          </a:solidFill>
          <a:ln cap="flat" cmpd="sng" w="9525">
            <a:solidFill>
              <a:srgbClr val="465A6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8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683" name="Shape 683"/>
        <p:cNvGrpSpPr/>
        <p:nvPr/>
      </p:nvGrpSpPr>
      <p:grpSpPr>
        <a:xfrm>
          <a:off x="0" y="0"/>
          <a:ext cx="0" cy="0"/>
          <a:chOff x="0" y="0"/>
          <a:chExt cx="0" cy="0"/>
        </a:xfrm>
      </p:grpSpPr>
      <p:sp>
        <p:nvSpPr>
          <p:cNvPr id="684" name="Google Shape;684;p85"/>
          <p:cNvSpPr txBox="1"/>
          <p:nvPr>
            <p:ph type="title"/>
          </p:nvPr>
        </p:nvSpPr>
        <p:spPr>
          <a:xfrm>
            <a:off x="757600" y="566950"/>
            <a:ext cx="16906800" cy="789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685" name="Google Shape;685;p85"/>
          <p:cNvSpPr txBox="1"/>
          <p:nvPr>
            <p:ph idx="1" type="body"/>
          </p:nvPr>
        </p:nvSpPr>
        <p:spPr>
          <a:xfrm>
            <a:off x="757600" y="2514600"/>
            <a:ext cx="12044400" cy="6120000"/>
          </a:xfrm>
          <a:prstGeom prst="rect">
            <a:avLst/>
          </a:prstGeom>
          <a:noFill/>
          <a:ln>
            <a:noFill/>
          </a:ln>
        </p:spPr>
        <p:txBody>
          <a:bodyPr anchorCtr="0" anchor="t" bIns="0" lIns="0" spcFirstLastPara="1" rIns="0" wrap="square" tIns="0">
            <a:spAutoFit/>
          </a:bodyPr>
          <a:lstStyle>
            <a:lvl1pPr indent="-381000" lvl="0" marL="457200" algn="l">
              <a:lnSpc>
                <a:spcPct val="115000"/>
              </a:lnSpc>
              <a:spcBef>
                <a:spcPts val="0"/>
              </a:spcBef>
              <a:spcAft>
                <a:spcPts val="0"/>
              </a:spcAft>
              <a:buClr>
                <a:srgbClr val="000000"/>
              </a:buClr>
              <a:buSzPts val="2400"/>
              <a:buChar char="•"/>
              <a:defRPr sz="2400">
                <a:solidFill>
                  <a:srgbClr val="000000"/>
                </a:solidFill>
              </a:defRPr>
            </a:lvl1pPr>
            <a:lvl2pPr indent="-381000" lvl="1" marL="914400" algn="l">
              <a:lnSpc>
                <a:spcPct val="115000"/>
              </a:lnSpc>
              <a:spcBef>
                <a:spcPts val="2000"/>
              </a:spcBef>
              <a:spcAft>
                <a:spcPts val="0"/>
              </a:spcAft>
              <a:buClr>
                <a:srgbClr val="000000"/>
              </a:buClr>
              <a:buSzPts val="2400"/>
              <a:buChar char="•"/>
              <a:defRPr sz="2400">
                <a:solidFill>
                  <a:srgbClr val="000000"/>
                </a:solidFill>
              </a:defRPr>
            </a:lvl2pPr>
            <a:lvl3pPr indent="-381000" lvl="2" marL="1371600" algn="l">
              <a:lnSpc>
                <a:spcPct val="115000"/>
              </a:lnSpc>
              <a:spcBef>
                <a:spcPts val="2000"/>
              </a:spcBef>
              <a:spcAft>
                <a:spcPts val="0"/>
              </a:spcAft>
              <a:buClr>
                <a:srgbClr val="000000"/>
              </a:buClr>
              <a:buSzPts val="2400"/>
              <a:buChar char="•"/>
              <a:defRPr sz="2400">
                <a:solidFill>
                  <a:srgbClr val="000000"/>
                </a:solidFill>
              </a:defRPr>
            </a:lvl3pPr>
            <a:lvl4pPr indent="-381000" lvl="3" marL="1828800" algn="l">
              <a:lnSpc>
                <a:spcPct val="115000"/>
              </a:lnSpc>
              <a:spcBef>
                <a:spcPts val="2000"/>
              </a:spcBef>
              <a:spcAft>
                <a:spcPts val="0"/>
              </a:spcAft>
              <a:buClr>
                <a:srgbClr val="000000"/>
              </a:buClr>
              <a:buSzPts val="2400"/>
              <a:buChar char="•"/>
              <a:defRPr sz="2400">
                <a:solidFill>
                  <a:srgbClr val="000000"/>
                </a:solidFill>
              </a:defRPr>
            </a:lvl4pPr>
            <a:lvl5pPr indent="-381000" lvl="4" marL="2286000" algn="l">
              <a:lnSpc>
                <a:spcPct val="115000"/>
              </a:lnSpc>
              <a:spcBef>
                <a:spcPts val="2000"/>
              </a:spcBef>
              <a:spcAft>
                <a:spcPts val="0"/>
              </a:spcAft>
              <a:buClr>
                <a:srgbClr val="000000"/>
              </a:buClr>
              <a:buSzPts val="2400"/>
              <a:buChar char="•"/>
              <a:defRPr sz="2400">
                <a:solidFill>
                  <a:srgbClr val="000000"/>
                </a:solidFill>
              </a:defRPr>
            </a:lvl5pPr>
            <a:lvl6pPr indent="-381000" lvl="5" marL="2743200" algn="l">
              <a:lnSpc>
                <a:spcPct val="115000"/>
              </a:lnSpc>
              <a:spcBef>
                <a:spcPts val="2000"/>
              </a:spcBef>
              <a:spcAft>
                <a:spcPts val="0"/>
              </a:spcAft>
              <a:buClr>
                <a:srgbClr val="000000"/>
              </a:buClr>
              <a:buSzPts val="2400"/>
              <a:buChar char="•"/>
              <a:defRPr sz="2400">
                <a:solidFill>
                  <a:srgbClr val="000000"/>
                </a:solidFill>
              </a:defRPr>
            </a:lvl6pPr>
            <a:lvl7pPr indent="-381000" lvl="6" marL="3200400" algn="l">
              <a:lnSpc>
                <a:spcPct val="115000"/>
              </a:lnSpc>
              <a:spcBef>
                <a:spcPts val="2000"/>
              </a:spcBef>
              <a:spcAft>
                <a:spcPts val="0"/>
              </a:spcAft>
              <a:buClr>
                <a:srgbClr val="000000"/>
              </a:buClr>
              <a:buSzPts val="2400"/>
              <a:buChar char="•"/>
              <a:defRPr sz="2400">
                <a:solidFill>
                  <a:srgbClr val="000000"/>
                </a:solidFill>
              </a:defRPr>
            </a:lvl7pPr>
            <a:lvl8pPr indent="-381000" lvl="7" marL="3657600" algn="l">
              <a:lnSpc>
                <a:spcPct val="115000"/>
              </a:lnSpc>
              <a:spcBef>
                <a:spcPts val="2000"/>
              </a:spcBef>
              <a:spcAft>
                <a:spcPts val="0"/>
              </a:spcAft>
              <a:buClr>
                <a:srgbClr val="000000"/>
              </a:buClr>
              <a:buSzPts val="2400"/>
              <a:buChar char="•"/>
              <a:defRPr sz="2400">
                <a:solidFill>
                  <a:srgbClr val="000000"/>
                </a:solidFill>
              </a:defRPr>
            </a:lvl8pPr>
            <a:lvl9pPr indent="-381000" lvl="8" marL="4114800" algn="l">
              <a:lnSpc>
                <a:spcPct val="115000"/>
              </a:lnSpc>
              <a:spcBef>
                <a:spcPts val="2000"/>
              </a:spcBef>
              <a:spcAft>
                <a:spcPts val="2000"/>
              </a:spcAft>
              <a:buClr>
                <a:srgbClr val="000000"/>
              </a:buClr>
              <a:buSzPts val="2400"/>
              <a:buChar char="་"/>
              <a:defRPr sz="2400">
                <a:solidFill>
                  <a:srgbClr val="000000"/>
                </a:solidFill>
              </a:defRPr>
            </a:lvl9pPr>
          </a:lstStyle>
          <a:p/>
        </p:txBody>
      </p:sp>
      <p:sp>
        <p:nvSpPr>
          <p:cNvPr id="686" name="Google Shape;686;p85"/>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accent5"/>
              </a:buClr>
              <a:buSzPts val="1400"/>
              <a:buFont typeface="Arial"/>
              <a:buNone/>
            </a:pPr>
            <a:r>
              <a:rPr lang="sw-TZ">
                <a:solidFill>
                  <a:schemeClr val="dk1"/>
                </a:solidFill>
                <a:latin typeface="Optimistic Text"/>
                <a:ea typeface="Optimistic Text"/>
                <a:cs typeface="Optimistic Text"/>
                <a:sym typeface="Optimistic Text"/>
              </a:rPr>
              <a:t>Usalama na ustawi wa vijana mtandaoni</a:t>
            </a:r>
            <a:endParaRPr>
              <a:solidFill>
                <a:srgbClr val="1C2B33"/>
              </a:solidFill>
              <a:latin typeface="Optimistic Text"/>
              <a:ea typeface="Optimistic Text"/>
              <a:cs typeface="Optimistic Text"/>
              <a:sym typeface="Optimistic Text"/>
            </a:endParaRPr>
          </a:p>
        </p:txBody>
      </p:sp>
      <p:grpSp>
        <p:nvGrpSpPr>
          <p:cNvPr id="687" name="Google Shape;687;p85"/>
          <p:cNvGrpSpPr/>
          <p:nvPr/>
        </p:nvGrpSpPr>
        <p:grpSpPr>
          <a:xfrm>
            <a:off x="699543" y="9578871"/>
            <a:ext cx="860353" cy="172004"/>
            <a:chOff x="1751220" y="2553305"/>
            <a:chExt cx="8690433" cy="1751564"/>
          </a:xfrm>
        </p:grpSpPr>
        <p:grpSp>
          <p:nvGrpSpPr>
            <p:cNvPr id="688" name="Google Shape;688;p85"/>
            <p:cNvGrpSpPr/>
            <p:nvPr/>
          </p:nvGrpSpPr>
          <p:grpSpPr>
            <a:xfrm>
              <a:off x="4940894" y="2609525"/>
              <a:ext cx="5500759" cy="1694643"/>
              <a:chOff x="4940894" y="2609525"/>
              <a:chExt cx="5500759" cy="1694643"/>
            </a:xfrm>
          </p:grpSpPr>
          <p:sp>
            <p:nvSpPr>
              <p:cNvPr id="689" name="Google Shape;689;p8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0" name="Google Shape;690;p8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1" name="Google Shape;691;p8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2" name="Google Shape;692;p8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693" name="Google Shape;693;p85"/>
            <p:cNvGrpSpPr/>
            <p:nvPr/>
          </p:nvGrpSpPr>
          <p:grpSpPr>
            <a:xfrm>
              <a:off x="1751220" y="2553305"/>
              <a:ext cx="2635412" cy="1751564"/>
              <a:chOff x="1751220" y="2553305"/>
              <a:chExt cx="2635412" cy="1751564"/>
            </a:xfrm>
          </p:grpSpPr>
          <p:grpSp>
            <p:nvGrpSpPr>
              <p:cNvPr id="694" name="Google Shape;694;p85"/>
              <p:cNvGrpSpPr/>
              <p:nvPr/>
            </p:nvGrpSpPr>
            <p:grpSpPr>
              <a:xfrm>
                <a:off x="1751220" y="2553305"/>
                <a:ext cx="2635412" cy="1751564"/>
                <a:chOff x="1751220" y="2553305"/>
                <a:chExt cx="2635412" cy="1751564"/>
              </a:xfrm>
            </p:grpSpPr>
            <p:sp>
              <p:nvSpPr>
                <p:cNvPr id="695" name="Google Shape;695;p8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6" name="Google Shape;696;p8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7" name="Google Shape;697;p8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8" name="Google Shape;698;p8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699" name="Google Shape;699;p8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00" name="Google Shape;700;p8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extLst>
    <p:ext uri="{DCECCB84-F9BA-43D5-87BE-67443E8EF086}">
      <p15:sldGuideLst>
        <p15:guide id="1" orient="horz" pos="6142">
          <p15:clr>
            <a:srgbClr val="E46962"/>
          </p15:clr>
        </p15:guide>
      </p15:sldGuideLst>
    </p:ext>
  </p:extLs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a">
  <p:cSld name="TITLE_AND_BODY_3_1_1">
    <p:spTree>
      <p:nvGrpSpPr>
        <p:cNvPr id="701" name="Shape 701"/>
        <p:cNvGrpSpPr/>
        <p:nvPr/>
      </p:nvGrpSpPr>
      <p:grpSpPr>
        <a:xfrm>
          <a:off x="0" y="0"/>
          <a:ext cx="0" cy="0"/>
          <a:chOff x="0" y="0"/>
          <a:chExt cx="0" cy="0"/>
        </a:xfrm>
      </p:grpSpPr>
      <p:sp>
        <p:nvSpPr>
          <p:cNvPr id="702" name="Google Shape;702;p8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grpSp>
        <p:nvGrpSpPr>
          <p:cNvPr id="703" name="Google Shape;703;p86"/>
          <p:cNvGrpSpPr/>
          <p:nvPr/>
        </p:nvGrpSpPr>
        <p:grpSpPr>
          <a:xfrm>
            <a:off x="699543" y="9578871"/>
            <a:ext cx="860353" cy="172004"/>
            <a:chOff x="1751220" y="2553305"/>
            <a:chExt cx="8690433" cy="1751564"/>
          </a:xfrm>
        </p:grpSpPr>
        <p:grpSp>
          <p:nvGrpSpPr>
            <p:cNvPr id="704" name="Google Shape;704;p86"/>
            <p:cNvGrpSpPr/>
            <p:nvPr/>
          </p:nvGrpSpPr>
          <p:grpSpPr>
            <a:xfrm>
              <a:off x="4940894" y="2609525"/>
              <a:ext cx="5500759" cy="1694643"/>
              <a:chOff x="4940894" y="2609525"/>
              <a:chExt cx="5500759" cy="1694643"/>
            </a:xfrm>
          </p:grpSpPr>
          <p:sp>
            <p:nvSpPr>
              <p:cNvPr id="705" name="Google Shape;705;p8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06" name="Google Shape;706;p8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07" name="Google Shape;707;p8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08" name="Google Shape;708;p8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09" name="Google Shape;709;p86"/>
            <p:cNvGrpSpPr/>
            <p:nvPr/>
          </p:nvGrpSpPr>
          <p:grpSpPr>
            <a:xfrm>
              <a:off x="1751220" y="2553305"/>
              <a:ext cx="2635412" cy="1751564"/>
              <a:chOff x="1751220" y="2553305"/>
              <a:chExt cx="2635412" cy="1751564"/>
            </a:xfrm>
          </p:grpSpPr>
          <p:grpSp>
            <p:nvGrpSpPr>
              <p:cNvPr id="710" name="Google Shape;710;p86"/>
              <p:cNvGrpSpPr/>
              <p:nvPr/>
            </p:nvGrpSpPr>
            <p:grpSpPr>
              <a:xfrm>
                <a:off x="1751220" y="2553305"/>
                <a:ext cx="2635412" cy="1751564"/>
                <a:chOff x="1751220" y="2553305"/>
                <a:chExt cx="2635412" cy="1751564"/>
              </a:xfrm>
            </p:grpSpPr>
            <p:sp>
              <p:nvSpPr>
                <p:cNvPr id="711" name="Google Shape;711;p8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12" name="Google Shape;712;p8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13" name="Google Shape;713;p8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14" name="Google Shape;714;p8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15" name="Google Shape;715;p8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16" name="Google Shape;716;p86"/>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accent5"/>
              </a:buClr>
              <a:buSzPts val="1400"/>
              <a:buFont typeface="Arial"/>
              <a:buNone/>
            </a:pPr>
            <a:r>
              <a:rPr lang="sw-TZ">
                <a:solidFill>
                  <a:schemeClr val="dk1"/>
                </a:solidFill>
                <a:latin typeface="Optimistic Text"/>
                <a:ea typeface="Optimistic Text"/>
                <a:cs typeface="Optimistic Text"/>
                <a:sym typeface="Optimistic Text"/>
              </a:rPr>
              <a:t>Usalama na ustawi wa vijana mtandaoni</a:t>
            </a:r>
            <a:endParaRPr>
              <a:solidFill>
                <a:srgbClr val="1C2B33"/>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c">
  <p:cSld name="TITLE_AND_BODY_3_1_1_1_1_1">
    <p:spTree>
      <p:nvGrpSpPr>
        <p:cNvPr id="717" name="Shape 717"/>
        <p:cNvGrpSpPr/>
        <p:nvPr/>
      </p:nvGrpSpPr>
      <p:grpSpPr>
        <a:xfrm>
          <a:off x="0" y="0"/>
          <a:ext cx="0" cy="0"/>
          <a:chOff x="0" y="0"/>
          <a:chExt cx="0" cy="0"/>
        </a:xfrm>
      </p:grpSpPr>
      <p:sp>
        <p:nvSpPr>
          <p:cNvPr id="718" name="Google Shape;718;p87"/>
          <p:cNvSpPr/>
          <p:nvPr/>
        </p:nvSpPr>
        <p:spPr>
          <a:xfrm>
            <a:off x="0" y="-27300"/>
            <a:ext cx="18307200" cy="103143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 name="Google Shape;719;p8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grpSp>
        <p:nvGrpSpPr>
          <p:cNvPr id="720" name="Google Shape;720;p87"/>
          <p:cNvGrpSpPr/>
          <p:nvPr/>
        </p:nvGrpSpPr>
        <p:grpSpPr>
          <a:xfrm>
            <a:off x="699543" y="9578871"/>
            <a:ext cx="860353" cy="172004"/>
            <a:chOff x="1751220" y="2553305"/>
            <a:chExt cx="8690433" cy="1751564"/>
          </a:xfrm>
        </p:grpSpPr>
        <p:grpSp>
          <p:nvGrpSpPr>
            <p:cNvPr id="721" name="Google Shape;721;p87"/>
            <p:cNvGrpSpPr/>
            <p:nvPr/>
          </p:nvGrpSpPr>
          <p:grpSpPr>
            <a:xfrm>
              <a:off x="4940894" y="2609525"/>
              <a:ext cx="5500759" cy="1694643"/>
              <a:chOff x="4940894" y="2609525"/>
              <a:chExt cx="5500759" cy="1694643"/>
            </a:xfrm>
          </p:grpSpPr>
          <p:sp>
            <p:nvSpPr>
              <p:cNvPr id="722" name="Google Shape;722;p8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3" name="Google Shape;723;p8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4" name="Google Shape;724;p8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5" name="Google Shape;725;p8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26" name="Google Shape;726;p87"/>
            <p:cNvGrpSpPr/>
            <p:nvPr/>
          </p:nvGrpSpPr>
          <p:grpSpPr>
            <a:xfrm>
              <a:off x="1751220" y="2553305"/>
              <a:ext cx="2635412" cy="1751564"/>
              <a:chOff x="1751220" y="2553305"/>
              <a:chExt cx="2635412" cy="1751564"/>
            </a:xfrm>
          </p:grpSpPr>
          <p:grpSp>
            <p:nvGrpSpPr>
              <p:cNvPr id="727" name="Google Shape;727;p87"/>
              <p:cNvGrpSpPr/>
              <p:nvPr/>
            </p:nvGrpSpPr>
            <p:grpSpPr>
              <a:xfrm>
                <a:off x="1751220" y="2553305"/>
                <a:ext cx="2635412" cy="1751564"/>
                <a:chOff x="1751220" y="2553305"/>
                <a:chExt cx="2635412" cy="1751564"/>
              </a:xfrm>
            </p:grpSpPr>
            <p:sp>
              <p:nvSpPr>
                <p:cNvPr id="728" name="Google Shape;728;p8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9" name="Google Shape;729;p8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30" name="Google Shape;730;p8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31" name="Google Shape;731;p8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32" name="Google Shape;732;p8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33" name="Google Shape;733;p87"/>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lang="sw-TZ">
                <a:solidFill>
                  <a:srgbClr val="1C2B33"/>
                </a:solidFill>
                <a:latin typeface="Optimistic Text"/>
                <a:ea typeface="Optimistic Text"/>
                <a:cs typeface="Optimistic Text"/>
                <a:sym typeface="Optimistic Text"/>
              </a:rPr>
              <a:t>Usalama na ustawi wa vijana mtandaoni</a:t>
            </a:r>
            <a:endParaRPr>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c">
  <p:cSld name="TITLE_AND_BODY_3_1_2_1">
    <p:spTree>
      <p:nvGrpSpPr>
        <p:cNvPr id="734" name="Shape 734"/>
        <p:cNvGrpSpPr/>
        <p:nvPr/>
      </p:nvGrpSpPr>
      <p:grpSpPr>
        <a:xfrm>
          <a:off x="0" y="0"/>
          <a:ext cx="0" cy="0"/>
          <a:chOff x="0" y="0"/>
          <a:chExt cx="0" cy="0"/>
        </a:xfrm>
      </p:grpSpPr>
      <p:sp>
        <p:nvSpPr>
          <p:cNvPr id="735" name="Google Shape;735;p88"/>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8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grpSp>
        <p:nvGrpSpPr>
          <p:cNvPr id="737" name="Google Shape;737;p88"/>
          <p:cNvGrpSpPr/>
          <p:nvPr/>
        </p:nvGrpSpPr>
        <p:grpSpPr>
          <a:xfrm>
            <a:off x="699543" y="9578871"/>
            <a:ext cx="860353" cy="172004"/>
            <a:chOff x="1751220" y="2553305"/>
            <a:chExt cx="8690433" cy="1751564"/>
          </a:xfrm>
        </p:grpSpPr>
        <p:grpSp>
          <p:nvGrpSpPr>
            <p:cNvPr id="738" name="Google Shape;738;p88"/>
            <p:cNvGrpSpPr/>
            <p:nvPr/>
          </p:nvGrpSpPr>
          <p:grpSpPr>
            <a:xfrm>
              <a:off x="4940894" y="2609525"/>
              <a:ext cx="5500759" cy="1694643"/>
              <a:chOff x="4940894" y="2609525"/>
              <a:chExt cx="5500759" cy="1694643"/>
            </a:xfrm>
          </p:grpSpPr>
          <p:sp>
            <p:nvSpPr>
              <p:cNvPr id="739" name="Google Shape;739;p8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0" name="Google Shape;740;p8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1" name="Google Shape;741;p8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2" name="Google Shape;742;p8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43" name="Google Shape;743;p88"/>
            <p:cNvGrpSpPr/>
            <p:nvPr/>
          </p:nvGrpSpPr>
          <p:grpSpPr>
            <a:xfrm>
              <a:off x="1751220" y="2553305"/>
              <a:ext cx="2635412" cy="1751564"/>
              <a:chOff x="1751220" y="2553305"/>
              <a:chExt cx="2635412" cy="1751564"/>
            </a:xfrm>
          </p:grpSpPr>
          <p:grpSp>
            <p:nvGrpSpPr>
              <p:cNvPr id="744" name="Google Shape;744;p88"/>
              <p:cNvGrpSpPr/>
              <p:nvPr/>
            </p:nvGrpSpPr>
            <p:grpSpPr>
              <a:xfrm>
                <a:off x="1751220" y="2553305"/>
                <a:ext cx="2635412" cy="1751564"/>
                <a:chOff x="1751220" y="2553305"/>
                <a:chExt cx="2635412" cy="1751564"/>
              </a:xfrm>
            </p:grpSpPr>
            <p:sp>
              <p:nvSpPr>
                <p:cNvPr id="745" name="Google Shape;745;p8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6" name="Google Shape;746;p8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7" name="Google Shape;747;p8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8" name="Google Shape;748;p8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49" name="Google Shape;749;p8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50" name="Google Shape;750;p88"/>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accent5"/>
              </a:buClr>
              <a:buSzPts val="1400"/>
              <a:buFont typeface="Arial"/>
              <a:buNone/>
            </a:pPr>
            <a:r>
              <a:rPr lang="sw-TZ">
                <a:solidFill>
                  <a:schemeClr val="dk1"/>
                </a:solidFill>
                <a:latin typeface="Optimistic Text"/>
                <a:ea typeface="Optimistic Text"/>
                <a:cs typeface="Optimistic Text"/>
                <a:sym typeface="Optimistic Text"/>
              </a:rPr>
              <a:t>Usalama na ustawi wa vijana mtandaoni</a:t>
            </a:r>
            <a:endParaRPr>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d">
  <p:cSld name="TITLE_AND_BODY_3_1_1_1_1_1_1">
    <p:spTree>
      <p:nvGrpSpPr>
        <p:cNvPr id="751" name="Shape 751"/>
        <p:cNvGrpSpPr/>
        <p:nvPr/>
      </p:nvGrpSpPr>
      <p:grpSpPr>
        <a:xfrm>
          <a:off x="0" y="0"/>
          <a:ext cx="0" cy="0"/>
          <a:chOff x="0" y="0"/>
          <a:chExt cx="0" cy="0"/>
        </a:xfrm>
      </p:grpSpPr>
      <p:sp>
        <p:nvSpPr>
          <p:cNvPr id="752" name="Google Shape;752;p89"/>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8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grpSp>
        <p:nvGrpSpPr>
          <p:cNvPr id="754" name="Google Shape;754;p89"/>
          <p:cNvGrpSpPr/>
          <p:nvPr/>
        </p:nvGrpSpPr>
        <p:grpSpPr>
          <a:xfrm>
            <a:off x="699543" y="9578871"/>
            <a:ext cx="860353" cy="172004"/>
            <a:chOff x="1751220" y="2553305"/>
            <a:chExt cx="8690433" cy="1751564"/>
          </a:xfrm>
        </p:grpSpPr>
        <p:grpSp>
          <p:nvGrpSpPr>
            <p:cNvPr id="755" name="Google Shape;755;p89"/>
            <p:cNvGrpSpPr/>
            <p:nvPr/>
          </p:nvGrpSpPr>
          <p:grpSpPr>
            <a:xfrm>
              <a:off x="4940894" y="2609525"/>
              <a:ext cx="5500759" cy="1694643"/>
              <a:chOff x="4940894" y="2609525"/>
              <a:chExt cx="5500759" cy="1694643"/>
            </a:xfrm>
          </p:grpSpPr>
          <p:sp>
            <p:nvSpPr>
              <p:cNvPr id="756" name="Google Shape;756;p8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57" name="Google Shape;757;p8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58" name="Google Shape;758;p8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59" name="Google Shape;759;p8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60" name="Google Shape;760;p89"/>
            <p:cNvGrpSpPr/>
            <p:nvPr/>
          </p:nvGrpSpPr>
          <p:grpSpPr>
            <a:xfrm>
              <a:off x="1751220" y="2553305"/>
              <a:ext cx="2635412" cy="1751564"/>
              <a:chOff x="1751220" y="2553305"/>
              <a:chExt cx="2635412" cy="1751564"/>
            </a:xfrm>
          </p:grpSpPr>
          <p:grpSp>
            <p:nvGrpSpPr>
              <p:cNvPr id="761" name="Google Shape;761;p89"/>
              <p:cNvGrpSpPr/>
              <p:nvPr/>
            </p:nvGrpSpPr>
            <p:grpSpPr>
              <a:xfrm>
                <a:off x="1751220" y="2553305"/>
                <a:ext cx="2635412" cy="1751564"/>
                <a:chOff x="1751220" y="2553305"/>
                <a:chExt cx="2635412" cy="1751564"/>
              </a:xfrm>
            </p:grpSpPr>
            <p:sp>
              <p:nvSpPr>
                <p:cNvPr id="762" name="Google Shape;762;p8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63" name="Google Shape;763;p8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64" name="Google Shape;764;p8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65" name="Google Shape;765;p8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66" name="Google Shape;766;p8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67" name="Google Shape;767;p89"/>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accent5"/>
              </a:buClr>
              <a:buSzPts val="1400"/>
              <a:buFont typeface="Arial"/>
              <a:buNone/>
            </a:pPr>
            <a:r>
              <a:rPr lang="sw-TZ">
                <a:solidFill>
                  <a:schemeClr val="dk1"/>
                </a:solidFill>
                <a:latin typeface="Optimistic Text"/>
                <a:ea typeface="Optimistic Text"/>
                <a:cs typeface="Optimistic Text"/>
                <a:sym typeface="Optimistic Text"/>
              </a:rPr>
              <a:t>Usalama na ustawi wa vijana mtandaoni</a:t>
            </a:r>
            <a:endParaRPr>
              <a:solidFill>
                <a:srgbClr val="1C2B33"/>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End Card">
  <p:cSld name="SECTION_HEADER_2_1_2_3_1">
    <p:spTree>
      <p:nvGrpSpPr>
        <p:cNvPr id="768" name="Shape 768"/>
        <p:cNvGrpSpPr/>
        <p:nvPr/>
      </p:nvGrpSpPr>
      <p:grpSpPr>
        <a:xfrm>
          <a:off x="0" y="0"/>
          <a:ext cx="0" cy="0"/>
          <a:chOff x="0" y="0"/>
          <a:chExt cx="0" cy="0"/>
        </a:xfrm>
      </p:grpSpPr>
      <p:grpSp>
        <p:nvGrpSpPr>
          <p:cNvPr id="769" name="Google Shape;769;p90"/>
          <p:cNvGrpSpPr/>
          <p:nvPr/>
        </p:nvGrpSpPr>
        <p:grpSpPr>
          <a:xfrm>
            <a:off x="6572242" y="4629409"/>
            <a:ext cx="5144736" cy="1028869"/>
            <a:chOff x="1751220" y="2553305"/>
            <a:chExt cx="8690433" cy="1751564"/>
          </a:xfrm>
        </p:grpSpPr>
        <p:grpSp>
          <p:nvGrpSpPr>
            <p:cNvPr id="770" name="Google Shape;770;p90"/>
            <p:cNvGrpSpPr/>
            <p:nvPr/>
          </p:nvGrpSpPr>
          <p:grpSpPr>
            <a:xfrm>
              <a:off x="4940894" y="2609525"/>
              <a:ext cx="5500759" cy="1694643"/>
              <a:chOff x="4940894" y="2609525"/>
              <a:chExt cx="5500759" cy="1694643"/>
            </a:xfrm>
          </p:grpSpPr>
          <p:sp>
            <p:nvSpPr>
              <p:cNvPr id="771" name="Google Shape;771;p9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2" name="Google Shape;772;p9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3" name="Google Shape;773;p9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4" name="Google Shape;774;p9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775" name="Google Shape;775;p90"/>
            <p:cNvGrpSpPr/>
            <p:nvPr/>
          </p:nvGrpSpPr>
          <p:grpSpPr>
            <a:xfrm>
              <a:off x="1751220" y="2553305"/>
              <a:ext cx="2635412" cy="1751564"/>
              <a:chOff x="1751220" y="2553305"/>
              <a:chExt cx="2635412" cy="1751564"/>
            </a:xfrm>
          </p:grpSpPr>
          <p:grpSp>
            <p:nvGrpSpPr>
              <p:cNvPr id="776" name="Google Shape;776;p90"/>
              <p:cNvGrpSpPr/>
              <p:nvPr/>
            </p:nvGrpSpPr>
            <p:grpSpPr>
              <a:xfrm>
                <a:off x="1751220" y="2553305"/>
                <a:ext cx="2635412" cy="1751564"/>
                <a:chOff x="1751220" y="2553305"/>
                <a:chExt cx="2635412" cy="1751564"/>
              </a:xfrm>
            </p:grpSpPr>
            <p:sp>
              <p:nvSpPr>
                <p:cNvPr id="777" name="Google Shape;777;p9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8" name="Google Shape;778;p9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9" name="Google Shape;779;p9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80" name="Google Shape;780;p9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781" name="Google Shape;781;p9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782" name="Shape 782"/>
        <p:cNvGrpSpPr/>
        <p:nvPr/>
      </p:nvGrpSpPr>
      <p:grpSpPr>
        <a:xfrm>
          <a:off x="0" y="0"/>
          <a:ext cx="0" cy="0"/>
          <a:chOff x="0" y="0"/>
          <a:chExt cx="0" cy="0"/>
        </a:xfrm>
      </p:grpSpPr>
      <p:sp>
        <p:nvSpPr>
          <p:cNvPr id="783" name="Google Shape;783;p91"/>
          <p:cNvSpPr txBox="1"/>
          <p:nvPr>
            <p:ph idx="1" type="subTitle"/>
          </p:nvPr>
        </p:nvSpPr>
        <p:spPr>
          <a:xfrm>
            <a:off x="70410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784" name="Google Shape;784;p91"/>
          <p:cNvSpPr txBox="1"/>
          <p:nvPr>
            <p:ph idx="2" type="subTitle"/>
          </p:nvPr>
        </p:nvSpPr>
        <p:spPr>
          <a:xfrm>
            <a:off x="4221075"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785" name="Google Shape;785;p91"/>
          <p:cNvSpPr txBox="1"/>
          <p:nvPr>
            <p:ph idx="3" type="subTitle"/>
          </p:nvPr>
        </p:nvSpPr>
        <p:spPr>
          <a:xfrm>
            <a:off x="773805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786" name="Google Shape;786;p91"/>
          <p:cNvSpPr txBox="1"/>
          <p:nvPr>
            <p:ph type="ctrTitle"/>
          </p:nvPr>
        </p:nvSpPr>
        <p:spPr>
          <a:xfrm>
            <a:off x="704100" y="2651760"/>
            <a:ext cx="11965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787" name="Google Shape;787;p91"/>
          <p:cNvSpPr txBox="1"/>
          <p:nvPr>
            <p:ph idx="4" type="subTitle"/>
          </p:nvPr>
        </p:nvSpPr>
        <p:spPr>
          <a:xfrm>
            <a:off x="704100" y="4846330"/>
            <a:ext cx="11965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788" name="Google Shape;788;p91"/>
          <p:cNvGrpSpPr/>
          <p:nvPr/>
        </p:nvGrpSpPr>
        <p:grpSpPr>
          <a:xfrm>
            <a:off x="15867399" y="9251826"/>
            <a:ext cx="1725920" cy="347510"/>
            <a:chOff x="15867399" y="9251826"/>
            <a:chExt cx="1725920" cy="347510"/>
          </a:xfrm>
        </p:grpSpPr>
        <p:grpSp>
          <p:nvGrpSpPr>
            <p:cNvPr id="789" name="Google Shape;789;p91"/>
            <p:cNvGrpSpPr/>
            <p:nvPr/>
          </p:nvGrpSpPr>
          <p:grpSpPr>
            <a:xfrm>
              <a:off x="16500868" y="9262980"/>
              <a:ext cx="1092451" cy="336217"/>
              <a:chOff x="4940894" y="2609525"/>
              <a:chExt cx="5500759" cy="1694643"/>
            </a:xfrm>
          </p:grpSpPr>
          <p:sp>
            <p:nvSpPr>
              <p:cNvPr id="790" name="Google Shape;790;p91"/>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1" name="Google Shape;791;p91"/>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2" name="Google Shape;792;p91"/>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3" name="Google Shape;793;p91"/>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794" name="Google Shape;794;p91"/>
            <p:cNvGrpSpPr/>
            <p:nvPr/>
          </p:nvGrpSpPr>
          <p:grpSpPr>
            <a:xfrm>
              <a:off x="15867399" y="9251826"/>
              <a:ext cx="523393" cy="347510"/>
              <a:chOff x="1751220" y="2553305"/>
              <a:chExt cx="2635412" cy="1751564"/>
            </a:xfrm>
          </p:grpSpPr>
          <p:grpSp>
            <p:nvGrpSpPr>
              <p:cNvPr id="795" name="Google Shape;795;p91"/>
              <p:cNvGrpSpPr/>
              <p:nvPr/>
            </p:nvGrpSpPr>
            <p:grpSpPr>
              <a:xfrm>
                <a:off x="1751220" y="2553305"/>
                <a:ext cx="2635412" cy="1751564"/>
                <a:chOff x="1751220" y="2553305"/>
                <a:chExt cx="2635412" cy="1751564"/>
              </a:xfrm>
            </p:grpSpPr>
            <p:sp>
              <p:nvSpPr>
                <p:cNvPr id="796" name="Google Shape;796;p91"/>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7" name="Google Shape;797;p91"/>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8" name="Google Shape;798;p91"/>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9" name="Google Shape;799;p91"/>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800" name="Google Shape;800;p91"/>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1">
  <p:cSld name="SECTION_HEADER_2_2_4_1_1">
    <p:spTree>
      <p:nvGrpSpPr>
        <p:cNvPr id="76" name="Shape 76"/>
        <p:cNvGrpSpPr/>
        <p:nvPr/>
      </p:nvGrpSpPr>
      <p:grpSpPr>
        <a:xfrm>
          <a:off x="0" y="0"/>
          <a:ext cx="0" cy="0"/>
          <a:chOff x="0" y="0"/>
          <a:chExt cx="0" cy="0"/>
        </a:xfrm>
      </p:grpSpPr>
      <p:sp>
        <p:nvSpPr>
          <p:cNvPr id="77" name="Google Shape;77;p10"/>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10"/>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p:txBody>
      </p:sp>
      <p:sp>
        <p:nvSpPr>
          <p:cNvPr id="79" name="Google Shape;79;p10"/>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i="0" sz="1400" u="none" cap="none" strike="noStrike">
                <a:solidFill>
                  <a:schemeClr val="dk2"/>
                </a:solidFill>
                <a:latin typeface="Optimistic Text"/>
                <a:ea typeface="Optimistic Text"/>
                <a:cs typeface="Optimistic Text"/>
                <a:sym typeface="Optimistic Text"/>
              </a:defRPr>
            </a:lvl1pPr>
            <a:lvl2pPr indent="0" lvl="1" marL="0" marR="0" algn="r">
              <a:lnSpc>
                <a:spcPct val="100000"/>
              </a:lnSpc>
              <a:spcBef>
                <a:spcPts val="0"/>
              </a:spcBef>
              <a:spcAft>
                <a:spcPts val="0"/>
              </a:spcAft>
              <a:buClr>
                <a:srgbClr val="000000"/>
              </a:buClr>
              <a:buSzPts val="1400"/>
              <a:buFont typeface="Arial"/>
              <a:buNone/>
              <a:defRPr i="0" sz="1400" u="none" cap="none" strike="noStrike">
                <a:solidFill>
                  <a:schemeClr val="dk2"/>
                </a:solidFill>
                <a:latin typeface="Optimistic Text"/>
                <a:ea typeface="Optimistic Text"/>
                <a:cs typeface="Optimistic Text"/>
                <a:sym typeface="Optimistic Text"/>
              </a:defRPr>
            </a:lvl2pPr>
            <a:lvl3pPr indent="0" lvl="2" marL="0" marR="0" algn="r">
              <a:lnSpc>
                <a:spcPct val="100000"/>
              </a:lnSpc>
              <a:spcBef>
                <a:spcPts val="0"/>
              </a:spcBef>
              <a:spcAft>
                <a:spcPts val="0"/>
              </a:spcAft>
              <a:buClr>
                <a:srgbClr val="000000"/>
              </a:buClr>
              <a:buSzPts val="1400"/>
              <a:buFont typeface="Arial"/>
              <a:buNone/>
              <a:defRPr i="0" sz="1400" u="none" cap="none" strike="noStrike">
                <a:solidFill>
                  <a:schemeClr val="dk2"/>
                </a:solidFill>
                <a:latin typeface="Optimistic Text"/>
                <a:ea typeface="Optimistic Text"/>
                <a:cs typeface="Optimistic Text"/>
                <a:sym typeface="Optimistic Text"/>
              </a:defRPr>
            </a:lvl3pPr>
            <a:lvl4pPr indent="0" lvl="3" marL="0" marR="0" algn="r">
              <a:lnSpc>
                <a:spcPct val="100000"/>
              </a:lnSpc>
              <a:spcBef>
                <a:spcPts val="0"/>
              </a:spcBef>
              <a:spcAft>
                <a:spcPts val="0"/>
              </a:spcAft>
              <a:buClr>
                <a:srgbClr val="000000"/>
              </a:buClr>
              <a:buSzPts val="1400"/>
              <a:buFont typeface="Arial"/>
              <a:buNone/>
              <a:defRPr i="0" sz="1400" u="none" cap="none" strike="noStrike">
                <a:solidFill>
                  <a:schemeClr val="dk2"/>
                </a:solidFill>
                <a:latin typeface="Optimistic Text"/>
                <a:ea typeface="Optimistic Text"/>
                <a:cs typeface="Optimistic Text"/>
                <a:sym typeface="Optimistic Text"/>
              </a:defRPr>
            </a:lvl4pPr>
            <a:lvl5pPr indent="0" lvl="4" marL="0" marR="0" algn="r">
              <a:lnSpc>
                <a:spcPct val="100000"/>
              </a:lnSpc>
              <a:spcBef>
                <a:spcPts val="0"/>
              </a:spcBef>
              <a:spcAft>
                <a:spcPts val="0"/>
              </a:spcAft>
              <a:buClr>
                <a:srgbClr val="000000"/>
              </a:buClr>
              <a:buSzPts val="1400"/>
              <a:buFont typeface="Arial"/>
              <a:buNone/>
              <a:defRPr i="0" sz="1400" u="none" cap="none" strike="noStrike">
                <a:solidFill>
                  <a:schemeClr val="dk2"/>
                </a:solidFill>
                <a:latin typeface="Optimistic Text"/>
                <a:ea typeface="Optimistic Text"/>
                <a:cs typeface="Optimistic Text"/>
                <a:sym typeface="Optimistic Text"/>
              </a:defRPr>
            </a:lvl5pPr>
            <a:lvl6pPr indent="0" lvl="5" marL="0" marR="0" algn="r">
              <a:lnSpc>
                <a:spcPct val="100000"/>
              </a:lnSpc>
              <a:spcBef>
                <a:spcPts val="0"/>
              </a:spcBef>
              <a:spcAft>
                <a:spcPts val="0"/>
              </a:spcAft>
              <a:buClr>
                <a:srgbClr val="000000"/>
              </a:buClr>
              <a:buSzPts val="1400"/>
              <a:buFont typeface="Arial"/>
              <a:buNone/>
              <a:defRPr i="0" sz="1400" u="none" cap="none" strike="noStrike">
                <a:solidFill>
                  <a:schemeClr val="dk2"/>
                </a:solidFill>
                <a:latin typeface="Optimistic Text"/>
                <a:ea typeface="Optimistic Text"/>
                <a:cs typeface="Optimistic Text"/>
                <a:sym typeface="Optimistic Text"/>
              </a:defRPr>
            </a:lvl6pPr>
            <a:lvl7pPr indent="0" lvl="6" marL="0" marR="0" algn="r">
              <a:lnSpc>
                <a:spcPct val="100000"/>
              </a:lnSpc>
              <a:spcBef>
                <a:spcPts val="0"/>
              </a:spcBef>
              <a:spcAft>
                <a:spcPts val="0"/>
              </a:spcAft>
              <a:buClr>
                <a:srgbClr val="000000"/>
              </a:buClr>
              <a:buSzPts val="1400"/>
              <a:buFont typeface="Arial"/>
              <a:buNone/>
              <a:defRPr i="0" sz="1400" u="none" cap="none" strike="noStrike">
                <a:solidFill>
                  <a:schemeClr val="dk2"/>
                </a:solidFill>
                <a:latin typeface="Optimistic Text"/>
                <a:ea typeface="Optimistic Text"/>
                <a:cs typeface="Optimistic Text"/>
                <a:sym typeface="Optimistic Text"/>
              </a:defRPr>
            </a:lvl7pPr>
            <a:lvl8pPr indent="0" lvl="7" marL="0" marR="0" algn="r">
              <a:lnSpc>
                <a:spcPct val="100000"/>
              </a:lnSpc>
              <a:spcBef>
                <a:spcPts val="0"/>
              </a:spcBef>
              <a:spcAft>
                <a:spcPts val="0"/>
              </a:spcAft>
              <a:buClr>
                <a:srgbClr val="000000"/>
              </a:buClr>
              <a:buSzPts val="1400"/>
              <a:buFont typeface="Arial"/>
              <a:buNone/>
              <a:defRPr i="0" sz="1400" u="none" cap="none" strike="noStrike">
                <a:solidFill>
                  <a:schemeClr val="dk2"/>
                </a:solidFill>
                <a:latin typeface="Optimistic Text"/>
                <a:ea typeface="Optimistic Text"/>
                <a:cs typeface="Optimistic Text"/>
                <a:sym typeface="Optimistic Text"/>
              </a:defRPr>
            </a:lvl8pPr>
            <a:lvl9pPr indent="0" lvl="8" marL="0" marR="0" algn="r">
              <a:lnSpc>
                <a:spcPct val="100000"/>
              </a:lnSpc>
              <a:spcBef>
                <a:spcPts val="0"/>
              </a:spcBef>
              <a:spcAft>
                <a:spcPts val="0"/>
              </a:spcAft>
              <a:buClr>
                <a:srgbClr val="000000"/>
              </a:buClr>
              <a:buSzPts val="1400"/>
              <a:buFont typeface="Arial"/>
              <a:buNone/>
              <a:defRPr i="0" sz="1400" u="none" cap="none" strike="noStrike">
                <a:solidFill>
                  <a:schemeClr val="dk2"/>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p:cSld name="SECTION_HEADER_2_2">
    <p:spTree>
      <p:nvGrpSpPr>
        <p:cNvPr id="801" name="Shape 801"/>
        <p:cNvGrpSpPr/>
        <p:nvPr/>
      </p:nvGrpSpPr>
      <p:grpSpPr>
        <a:xfrm>
          <a:off x="0" y="0"/>
          <a:ext cx="0" cy="0"/>
          <a:chOff x="0" y="0"/>
          <a:chExt cx="0" cy="0"/>
        </a:xfrm>
      </p:grpSpPr>
      <p:sp>
        <p:nvSpPr>
          <p:cNvPr id="802" name="Google Shape;802;p92"/>
          <p:cNvSpPr txBox="1"/>
          <p:nvPr>
            <p:ph idx="1" type="body"/>
          </p:nvPr>
        </p:nvSpPr>
        <p:spPr>
          <a:xfrm>
            <a:off x="9852650" y="2743200"/>
            <a:ext cx="4929000" cy="68442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800"/>
              <a:buNone/>
              <a:defRPr sz="2800"/>
            </a:lvl1pPr>
            <a:lvl2pPr indent="-406400" lvl="1" marL="914400" algn="l">
              <a:lnSpc>
                <a:spcPct val="115000"/>
              </a:lnSpc>
              <a:spcBef>
                <a:spcPts val="1800"/>
              </a:spcBef>
              <a:spcAft>
                <a:spcPts val="0"/>
              </a:spcAft>
              <a:buSzPts val="2800"/>
              <a:buAutoNum type="alphaLcPeriod"/>
              <a:defRPr sz="2800"/>
            </a:lvl2pPr>
            <a:lvl3pPr indent="-406400" lvl="2" marL="1371600" algn="l">
              <a:lnSpc>
                <a:spcPct val="115000"/>
              </a:lnSpc>
              <a:spcBef>
                <a:spcPts val="1800"/>
              </a:spcBef>
              <a:spcAft>
                <a:spcPts val="0"/>
              </a:spcAft>
              <a:buSzPts val="2800"/>
              <a:buAutoNum type="romanLcPeriod"/>
              <a:defRPr sz="2800"/>
            </a:lvl3pPr>
            <a:lvl4pPr indent="-406400" lvl="3" marL="1828800" algn="l">
              <a:lnSpc>
                <a:spcPct val="115000"/>
              </a:lnSpc>
              <a:spcBef>
                <a:spcPts val="1800"/>
              </a:spcBef>
              <a:spcAft>
                <a:spcPts val="0"/>
              </a:spcAft>
              <a:buSzPts val="2800"/>
              <a:buAutoNum type="arabicPeriod"/>
              <a:defRPr sz="2800"/>
            </a:lvl4pPr>
            <a:lvl5pPr indent="-406400" lvl="4" marL="2286000" algn="l">
              <a:lnSpc>
                <a:spcPct val="115000"/>
              </a:lnSpc>
              <a:spcBef>
                <a:spcPts val="1800"/>
              </a:spcBef>
              <a:spcAft>
                <a:spcPts val="0"/>
              </a:spcAft>
              <a:buSzPts val="2800"/>
              <a:buAutoNum type="alphaLcPeriod"/>
              <a:defRPr sz="2800"/>
            </a:lvl5pPr>
            <a:lvl6pPr indent="-406400" lvl="5" marL="2743200" algn="l">
              <a:lnSpc>
                <a:spcPct val="115000"/>
              </a:lnSpc>
              <a:spcBef>
                <a:spcPts val="1800"/>
              </a:spcBef>
              <a:spcAft>
                <a:spcPts val="0"/>
              </a:spcAft>
              <a:buSzPts val="2800"/>
              <a:buAutoNum type="romanLcPeriod"/>
              <a:defRPr sz="2800"/>
            </a:lvl6pPr>
            <a:lvl7pPr indent="-406400" lvl="6" marL="3200400" algn="l">
              <a:lnSpc>
                <a:spcPct val="115000"/>
              </a:lnSpc>
              <a:spcBef>
                <a:spcPts val="1800"/>
              </a:spcBef>
              <a:spcAft>
                <a:spcPts val="0"/>
              </a:spcAft>
              <a:buSzPts val="2800"/>
              <a:buAutoNum type="arabicPeriod"/>
              <a:defRPr sz="2800"/>
            </a:lvl7pPr>
            <a:lvl8pPr indent="-406400" lvl="7" marL="3657600" algn="l">
              <a:lnSpc>
                <a:spcPct val="115000"/>
              </a:lnSpc>
              <a:spcBef>
                <a:spcPts val="1800"/>
              </a:spcBef>
              <a:spcAft>
                <a:spcPts val="0"/>
              </a:spcAft>
              <a:buSzPts val="2800"/>
              <a:buAutoNum type="alphaLcPeriod"/>
              <a:defRPr sz="2800"/>
            </a:lvl8pPr>
            <a:lvl9pPr indent="-406400" lvl="8" marL="4114800" algn="l">
              <a:lnSpc>
                <a:spcPct val="115000"/>
              </a:lnSpc>
              <a:spcBef>
                <a:spcPts val="1800"/>
              </a:spcBef>
              <a:spcAft>
                <a:spcPts val="1800"/>
              </a:spcAft>
              <a:buSzPts val="2800"/>
              <a:buAutoNum type="romanLcPeriod"/>
              <a:defRPr sz="2800"/>
            </a:lvl9pPr>
          </a:lstStyle>
          <a:p/>
        </p:txBody>
      </p:sp>
      <p:sp>
        <p:nvSpPr>
          <p:cNvPr id="803" name="Google Shape;803;p92"/>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Schedule">
  <p:cSld name="SECTION_HEADER_2_2_1">
    <p:spTree>
      <p:nvGrpSpPr>
        <p:cNvPr id="804" name="Shape 804"/>
        <p:cNvGrpSpPr/>
        <p:nvPr/>
      </p:nvGrpSpPr>
      <p:grpSpPr>
        <a:xfrm>
          <a:off x="0" y="0"/>
          <a:ext cx="0" cy="0"/>
          <a:chOff x="0" y="0"/>
          <a:chExt cx="0" cy="0"/>
        </a:xfrm>
      </p:grpSpPr>
      <p:sp>
        <p:nvSpPr>
          <p:cNvPr id="805" name="Google Shape;805;p93"/>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806" name="Google Shape;806;p93"/>
          <p:cNvSpPr txBox="1"/>
          <p:nvPr>
            <p:ph idx="1" type="subTitle"/>
          </p:nvPr>
        </p:nvSpPr>
        <p:spPr>
          <a:xfrm>
            <a:off x="8444450" y="3108954"/>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07" name="Google Shape;807;p93"/>
          <p:cNvSpPr txBox="1"/>
          <p:nvPr>
            <p:ph idx="2" type="subTitle"/>
          </p:nvPr>
        </p:nvSpPr>
        <p:spPr>
          <a:xfrm>
            <a:off x="13373075" y="310895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08" name="Google Shape;808;p93"/>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09" name="Google Shape;809;p93"/>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0" name="Google Shape;810;p93"/>
          <p:cNvSpPr txBox="1"/>
          <p:nvPr>
            <p:ph idx="5" type="subTitle"/>
          </p:nvPr>
        </p:nvSpPr>
        <p:spPr>
          <a:xfrm>
            <a:off x="8444450" y="4846323"/>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1" name="Google Shape;811;p93"/>
          <p:cNvSpPr txBox="1"/>
          <p:nvPr>
            <p:ph idx="6" type="subTitle"/>
          </p:nvPr>
        </p:nvSpPr>
        <p:spPr>
          <a:xfrm>
            <a:off x="13373075" y="4846322"/>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2" name="Google Shape;812;p93"/>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3" name="Google Shape;813;p93"/>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4" name="Google Shape;814;p93"/>
          <p:cNvSpPr txBox="1"/>
          <p:nvPr>
            <p:ph idx="9" type="subTitle"/>
          </p:nvPr>
        </p:nvSpPr>
        <p:spPr>
          <a:xfrm>
            <a:off x="8444450"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5" name="Google Shape;815;p93"/>
          <p:cNvSpPr txBox="1"/>
          <p:nvPr>
            <p:ph idx="13" type="subTitle"/>
          </p:nvPr>
        </p:nvSpPr>
        <p:spPr>
          <a:xfrm>
            <a:off x="13373075"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6" name="Google Shape;816;p93"/>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7" name="Google Shape;817;p93"/>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8" name="Google Shape;818;p93"/>
          <p:cNvSpPr txBox="1"/>
          <p:nvPr>
            <p:ph idx="16" type="subTitle"/>
          </p:nvPr>
        </p:nvSpPr>
        <p:spPr>
          <a:xfrm>
            <a:off x="8444450"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9" name="Google Shape;819;p93"/>
          <p:cNvSpPr txBox="1"/>
          <p:nvPr>
            <p:ph idx="17" type="subTitle"/>
          </p:nvPr>
        </p:nvSpPr>
        <p:spPr>
          <a:xfrm>
            <a:off x="13373075"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20" name="Google Shape;820;p93"/>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1" name="Google Shape;821;p93"/>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2" name="Google Shape;822;p93"/>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3" name="Google Shape;823;p93"/>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4" name="Google Shape;824;p93"/>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5" name="Google Shape;825;p93"/>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6" name="Google Shape;826;p93"/>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7" name="Google Shape;827;p93"/>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8" name="Google Shape;828;p93"/>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9" name="Google Shape;829;p93"/>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sion">
  <p:cSld name="SECTION_HEADER_2_1_2_1">
    <p:spTree>
      <p:nvGrpSpPr>
        <p:cNvPr id="830" name="Shape 830"/>
        <p:cNvGrpSpPr/>
        <p:nvPr/>
      </p:nvGrpSpPr>
      <p:grpSpPr>
        <a:xfrm>
          <a:off x="0" y="0"/>
          <a:ext cx="0" cy="0"/>
          <a:chOff x="0" y="0"/>
          <a:chExt cx="0" cy="0"/>
        </a:xfrm>
      </p:grpSpPr>
      <p:sp>
        <p:nvSpPr>
          <p:cNvPr id="831" name="Google Shape;831;p94"/>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832" name="Google Shape;832;p94"/>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Quote">
  <p:cSld name="SECTION_HEADER_2_1_2_2">
    <p:spTree>
      <p:nvGrpSpPr>
        <p:cNvPr id="833" name="Shape 833"/>
        <p:cNvGrpSpPr/>
        <p:nvPr/>
      </p:nvGrpSpPr>
      <p:grpSpPr>
        <a:xfrm>
          <a:off x="0" y="0"/>
          <a:ext cx="0" cy="0"/>
          <a:chOff x="0" y="0"/>
          <a:chExt cx="0" cy="0"/>
        </a:xfrm>
      </p:grpSpPr>
      <p:sp>
        <p:nvSpPr>
          <p:cNvPr id="834" name="Google Shape;834;p95"/>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835" name="Google Shape;835;p95"/>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p:cSld name="SECTION_HEADER_2_3">
    <p:spTree>
      <p:nvGrpSpPr>
        <p:cNvPr id="836" name="Shape 836"/>
        <p:cNvGrpSpPr/>
        <p:nvPr/>
      </p:nvGrpSpPr>
      <p:grpSpPr>
        <a:xfrm>
          <a:off x="0" y="0"/>
          <a:ext cx="0" cy="0"/>
          <a:chOff x="0" y="0"/>
          <a:chExt cx="0" cy="0"/>
        </a:xfrm>
      </p:grpSpPr>
      <p:sp>
        <p:nvSpPr>
          <p:cNvPr id="837" name="Google Shape;837;p96"/>
          <p:cNvSpPr txBox="1"/>
          <p:nvPr>
            <p:ph type="ctrTitle"/>
          </p:nvPr>
        </p:nvSpPr>
        <p:spPr>
          <a:xfrm>
            <a:off x="1403600" y="2651750"/>
            <a:ext cx="119652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p:cSld name="TITLE_AND_BODY_1">
    <p:spTree>
      <p:nvGrpSpPr>
        <p:cNvPr id="838" name="Shape 838"/>
        <p:cNvGrpSpPr/>
        <p:nvPr/>
      </p:nvGrpSpPr>
      <p:grpSpPr>
        <a:xfrm>
          <a:off x="0" y="0"/>
          <a:ext cx="0" cy="0"/>
          <a:chOff x="0" y="0"/>
          <a:chExt cx="0" cy="0"/>
        </a:xfrm>
      </p:grpSpPr>
      <p:sp>
        <p:nvSpPr>
          <p:cNvPr id="839" name="Google Shape;839;p97"/>
          <p:cNvSpPr txBox="1"/>
          <p:nvPr>
            <p:ph type="title"/>
          </p:nvPr>
        </p:nvSpPr>
        <p:spPr>
          <a:xfrm>
            <a:off x="699500" y="2651750"/>
            <a:ext cx="14785800" cy="850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40" name="Google Shape;840;p97"/>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41" name="Google Shape;841;p9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42" name="Google Shape;842;p97"/>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sw-TZ" sz="1400" u="none" cap="none" strike="noStrike">
                <a:solidFill>
                  <a:srgbClr val="1C2B33"/>
                </a:solidFill>
                <a:latin typeface="Arial"/>
                <a:ea typeface="Arial"/>
                <a:cs typeface="Arial"/>
                <a:sym typeface="Arial"/>
              </a:rPr>
              <a:t>Building age-appropriate experiences for young people online</a:t>
            </a:r>
            <a:endParaRPr b="0" i="0" sz="1400" u="none" cap="none" strike="noStrike">
              <a:solidFill>
                <a:srgbClr val="1C2B33"/>
              </a:solidFill>
              <a:latin typeface="Arial"/>
              <a:ea typeface="Arial"/>
              <a:cs typeface="Arial"/>
              <a:sym typeface="Arial"/>
            </a:endParaRPr>
          </a:p>
        </p:txBody>
      </p:sp>
      <p:grpSp>
        <p:nvGrpSpPr>
          <p:cNvPr id="843" name="Google Shape;843;p97"/>
          <p:cNvGrpSpPr/>
          <p:nvPr/>
        </p:nvGrpSpPr>
        <p:grpSpPr>
          <a:xfrm>
            <a:off x="757593" y="9578871"/>
            <a:ext cx="860353" cy="172004"/>
            <a:chOff x="1751220" y="2553305"/>
            <a:chExt cx="8690433" cy="1751564"/>
          </a:xfrm>
        </p:grpSpPr>
        <p:grpSp>
          <p:nvGrpSpPr>
            <p:cNvPr id="844" name="Google Shape;844;p97"/>
            <p:cNvGrpSpPr/>
            <p:nvPr/>
          </p:nvGrpSpPr>
          <p:grpSpPr>
            <a:xfrm>
              <a:off x="4940894" y="2609525"/>
              <a:ext cx="5500759" cy="1694643"/>
              <a:chOff x="4940894" y="2609525"/>
              <a:chExt cx="5500759" cy="1694643"/>
            </a:xfrm>
          </p:grpSpPr>
          <p:sp>
            <p:nvSpPr>
              <p:cNvPr id="845" name="Google Shape;845;p9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46" name="Google Shape;846;p9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47" name="Google Shape;847;p9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48" name="Google Shape;848;p9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849" name="Google Shape;849;p97"/>
            <p:cNvGrpSpPr/>
            <p:nvPr/>
          </p:nvGrpSpPr>
          <p:grpSpPr>
            <a:xfrm>
              <a:off x="1751220" y="2553305"/>
              <a:ext cx="2635412" cy="1751564"/>
              <a:chOff x="1751220" y="2553305"/>
              <a:chExt cx="2635412" cy="1751564"/>
            </a:xfrm>
          </p:grpSpPr>
          <p:grpSp>
            <p:nvGrpSpPr>
              <p:cNvPr id="850" name="Google Shape;850;p97"/>
              <p:cNvGrpSpPr/>
              <p:nvPr/>
            </p:nvGrpSpPr>
            <p:grpSpPr>
              <a:xfrm>
                <a:off x="1751220" y="2553305"/>
                <a:ext cx="2635412" cy="1751564"/>
                <a:chOff x="1751220" y="2553305"/>
                <a:chExt cx="2635412" cy="1751564"/>
              </a:xfrm>
            </p:grpSpPr>
            <p:sp>
              <p:nvSpPr>
                <p:cNvPr id="851" name="Google Shape;851;p9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52" name="Google Shape;852;p9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53" name="Google Shape;853;p9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54" name="Google Shape;854;p9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855" name="Google Shape;855;p9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856" name="Google Shape;856;p97"/>
          <p:cNvSpPr txBox="1"/>
          <p:nvPr>
            <p:ph idx="12" type="sldNum"/>
          </p:nvPr>
        </p:nvSpPr>
        <p:spPr>
          <a:xfrm>
            <a:off x="163388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1">
  <p:cSld name="TITLE_AND_BODY_1_4">
    <p:spTree>
      <p:nvGrpSpPr>
        <p:cNvPr id="857" name="Shape 857"/>
        <p:cNvGrpSpPr/>
        <p:nvPr/>
      </p:nvGrpSpPr>
      <p:grpSpPr>
        <a:xfrm>
          <a:off x="0" y="0"/>
          <a:ext cx="0" cy="0"/>
          <a:chOff x="0" y="0"/>
          <a:chExt cx="0" cy="0"/>
        </a:xfrm>
      </p:grpSpPr>
      <p:sp>
        <p:nvSpPr>
          <p:cNvPr id="858" name="Google Shape;858;p98"/>
          <p:cNvSpPr txBox="1"/>
          <p:nvPr>
            <p:ph type="title"/>
          </p:nvPr>
        </p:nvSpPr>
        <p:spPr>
          <a:xfrm>
            <a:off x="699500" y="2651750"/>
            <a:ext cx="14785800" cy="850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59" name="Google Shape;859;p98"/>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60" name="Google Shape;860;p98"/>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61" name="Google Shape;861;p98"/>
          <p:cNvSpPr txBox="1"/>
          <p:nvPr/>
        </p:nvSpPr>
        <p:spPr>
          <a:xfrm>
            <a:off x="2107700" y="9415925"/>
            <a:ext cx="7745400" cy="17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i="0" lang="sw-TZ" sz="1400" u="none" cap="none" strike="noStrike">
                <a:solidFill>
                  <a:schemeClr val="dk1"/>
                </a:solidFill>
                <a:latin typeface="Arial"/>
                <a:ea typeface="Arial"/>
                <a:cs typeface="Arial"/>
                <a:sym typeface="Arial"/>
              </a:rPr>
              <a:t>Metaverse Fund Investments 2021 &amp; 2022</a:t>
            </a:r>
            <a:endParaRPr b="1" i="0" sz="1400" u="none" cap="none" strike="noStrike">
              <a:solidFill>
                <a:schemeClr val="dk1"/>
              </a:solidFill>
              <a:latin typeface="Arial"/>
              <a:ea typeface="Arial"/>
              <a:cs typeface="Arial"/>
              <a:sym typeface="Arial"/>
            </a:endParaRPr>
          </a:p>
        </p:txBody>
      </p:sp>
      <p:grpSp>
        <p:nvGrpSpPr>
          <p:cNvPr id="862" name="Google Shape;862;p98"/>
          <p:cNvGrpSpPr/>
          <p:nvPr/>
        </p:nvGrpSpPr>
        <p:grpSpPr>
          <a:xfrm>
            <a:off x="699217" y="9415916"/>
            <a:ext cx="852259" cy="171601"/>
            <a:chOff x="15867399" y="9251826"/>
            <a:chExt cx="1725920" cy="347510"/>
          </a:xfrm>
        </p:grpSpPr>
        <p:grpSp>
          <p:nvGrpSpPr>
            <p:cNvPr id="863" name="Google Shape;863;p98"/>
            <p:cNvGrpSpPr/>
            <p:nvPr/>
          </p:nvGrpSpPr>
          <p:grpSpPr>
            <a:xfrm>
              <a:off x="16500868" y="9262980"/>
              <a:ext cx="1092451" cy="336217"/>
              <a:chOff x="4940894" y="2609525"/>
              <a:chExt cx="5500759" cy="1694643"/>
            </a:xfrm>
          </p:grpSpPr>
          <p:sp>
            <p:nvSpPr>
              <p:cNvPr id="864" name="Google Shape;864;p9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65" name="Google Shape;865;p9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66" name="Google Shape;866;p9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67" name="Google Shape;867;p9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868" name="Google Shape;868;p98"/>
            <p:cNvGrpSpPr/>
            <p:nvPr/>
          </p:nvGrpSpPr>
          <p:grpSpPr>
            <a:xfrm>
              <a:off x="15867399" y="9251826"/>
              <a:ext cx="523393" cy="347510"/>
              <a:chOff x="1751220" y="2553305"/>
              <a:chExt cx="2635412" cy="1751564"/>
            </a:xfrm>
          </p:grpSpPr>
          <p:grpSp>
            <p:nvGrpSpPr>
              <p:cNvPr id="869" name="Google Shape;869;p98"/>
              <p:cNvGrpSpPr/>
              <p:nvPr/>
            </p:nvGrpSpPr>
            <p:grpSpPr>
              <a:xfrm>
                <a:off x="1751220" y="2553305"/>
                <a:ext cx="2635412" cy="1751564"/>
                <a:chOff x="1751220" y="2553305"/>
                <a:chExt cx="2635412" cy="1751564"/>
              </a:xfrm>
            </p:grpSpPr>
            <p:sp>
              <p:nvSpPr>
                <p:cNvPr id="870" name="Google Shape;870;p9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1" name="Google Shape;871;p9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2" name="Google Shape;872;p9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3" name="Google Shape;873;p9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874" name="Google Shape;874;p9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875" name="Google Shape;875;p98"/>
          <p:cNvSpPr txBox="1"/>
          <p:nvPr/>
        </p:nvSpPr>
        <p:spPr>
          <a:xfrm>
            <a:off x="16677966" y="9409325"/>
            <a:ext cx="910800" cy="2154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rgbClr val="67788A"/>
              </a:buClr>
              <a:buSzPts val="1000"/>
              <a:buFont typeface="Montserrat SemiBold"/>
              <a:buNone/>
            </a:pPr>
            <a:r>
              <a:rPr b="1" i="0" lang="sw-TZ" sz="1400" u="none" cap="none" strike="noStrike">
                <a:solidFill>
                  <a:schemeClr val="lt1"/>
                </a:solidFill>
                <a:latin typeface="Arial"/>
                <a:ea typeface="Arial"/>
                <a:cs typeface="Arial"/>
                <a:sym typeface="Arial"/>
              </a:rPr>
              <a:t>0</a:t>
            </a:r>
            <a:fld id="{00000000-1234-1234-1234-123412341234}" type="slidenum">
              <a:rPr b="1" i="0" lang="sw-TZ" sz="1400" u="none" cap="none" strike="noStrike">
                <a:solidFill>
                  <a:schemeClr val="lt1"/>
                </a:solidFill>
                <a:latin typeface="Arial"/>
                <a:ea typeface="Arial"/>
                <a:cs typeface="Arial"/>
                <a:sym typeface="Arial"/>
              </a:rPr>
              <a:t>‹#›</a:t>
            </a:fld>
            <a:endParaRPr b="1"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ext (Two-Thirds)">
  <p:cSld name="TITLE_AND_BODY_1_1">
    <p:spTree>
      <p:nvGrpSpPr>
        <p:cNvPr id="876" name="Shape 876"/>
        <p:cNvGrpSpPr/>
        <p:nvPr/>
      </p:nvGrpSpPr>
      <p:grpSpPr>
        <a:xfrm>
          <a:off x="0" y="0"/>
          <a:ext cx="0" cy="0"/>
          <a:chOff x="0" y="0"/>
          <a:chExt cx="0" cy="0"/>
        </a:xfrm>
      </p:grpSpPr>
      <p:sp>
        <p:nvSpPr>
          <p:cNvPr id="877" name="Google Shape;877;p99"/>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78" name="Google Shape;878;p99"/>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79" name="Google Shape;879;p99"/>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ext (Half)">
  <p:cSld name="TITLE_AND_BODY_2">
    <p:spTree>
      <p:nvGrpSpPr>
        <p:cNvPr id="880" name="Shape 880"/>
        <p:cNvGrpSpPr/>
        <p:nvPr/>
      </p:nvGrpSpPr>
      <p:grpSpPr>
        <a:xfrm>
          <a:off x="0" y="0"/>
          <a:ext cx="0" cy="0"/>
          <a:chOff x="0" y="0"/>
          <a:chExt cx="0" cy="0"/>
        </a:xfrm>
      </p:grpSpPr>
      <p:sp>
        <p:nvSpPr>
          <p:cNvPr id="881" name="Google Shape;881;p100"/>
          <p:cNvSpPr txBox="1"/>
          <p:nvPr>
            <p:ph type="title"/>
          </p:nvPr>
        </p:nvSpPr>
        <p:spPr>
          <a:xfrm>
            <a:off x="699525" y="2651750"/>
            <a:ext cx="77454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82" name="Google Shape;882;p100"/>
          <p:cNvSpPr txBox="1"/>
          <p:nvPr>
            <p:ph idx="1" type="body"/>
          </p:nvPr>
        </p:nvSpPr>
        <p:spPr>
          <a:xfrm>
            <a:off x="699525" y="4969750"/>
            <a:ext cx="77454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83" name="Google Shape;883;p100"/>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Third)">
  <p:cSld name="TITLE_AND_BODY_2_1">
    <p:spTree>
      <p:nvGrpSpPr>
        <p:cNvPr id="884" name="Shape 884"/>
        <p:cNvGrpSpPr/>
        <p:nvPr/>
      </p:nvGrpSpPr>
      <p:grpSpPr>
        <a:xfrm>
          <a:off x="0" y="0"/>
          <a:ext cx="0" cy="0"/>
          <a:chOff x="0" y="0"/>
          <a:chExt cx="0" cy="0"/>
        </a:xfrm>
      </p:grpSpPr>
      <p:sp>
        <p:nvSpPr>
          <p:cNvPr id="885" name="Google Shape;885;p101"/>
          <p:cNvSpPr txBox="1"/>
          <p:nvPr>
            <p:ph type="title"/>
          </p:nvPr>
        </p:nvSpPr>
        <p:spPr>
          <a:xfrm>
            <a:off x="699525" y="2651750"/>
            <a:ext cx="49290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86" name="Google Shape;886;p101"/>
          <p:cNvSpPr txBox="1"/>
          <p:nvPr>
            <p:ph idx="1" type="body"/>
          </p:nvPr>
        </p:nvSpPr>
        <p:spPr>
          <a:xfrm>
            <a:off x="699525" y="5843023"/>
            <a:ext cx="49290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87" name="Google Shape;887;p101"/>
          <p:cNvSpPr txBox="1"/>
          <p:nvPr>
            <p:ph idx="2"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83" Type="http://schemas.openxmlformats.org/officeDocument/2006/relationships/theme" Target="../theme/theme2.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31" Type="http://schemas.openxmlformats.org/officeDocument/2006/relationships/slideLayout" Target="../slideLayouts/slideLayout31.xml"/><Relationship Id="rId75" Type="http://schemas.openxmlformats.org/officeDocument/2006/relationships/slideLayout" Target="../slideLayouts/slideLayout75.xml"/><Relationship Id="rId30" Type="http://schemas.openxmlformats.org/officeDocument/2006/relationships/slideLayout" Target="../slideLayouts/slideLayout30.xml"/><Relationship Id="rId74" Type="http://schemas.openxmlformats.org/officeDocument/2006/relationships/slideLayout" Target="../slideLayouts/slideLayout74.xml"/><Relationship Id="rId33" Type="http://schemas.openxmlformats.org/officeDocument/2006/relationships/slideLayout" Target="../slideLayouts/slideLayout33.xml"/><Relationship Id="rId77" Type="http://schemas.openxmlformats.org/officeDocument/2006/relationships/slideLayout" Target="../slideLayouts/slideLayout77.xml"/><Relationship Id="rId32" Type="http://schemas.openxmlformats.org/officeDocument/2006/relationships/slideLayout" Target="../slideLayouts/slideLayout32.xml"/><Relationship Id="rId76" Type="http://schemas.openxmlformats.org/officeDocument/2006/relationships/slideLayout" Target="../slideLayouts/slideLayout76.xml"/><Relationship Id="rId35" Type="http://schemas.openxmlformats.org/officeDocument/2006/relationships/slideLayout" Target="../slideLayouts/slideLayout35.xml"/><Relationship Id="rId79" Type="http://schemas.openxmlformats.org/officeDocument/2006/relationships/slideLayout" Target="../slideLayouts/slideLayout79.xml"/><Relationship Id="rId34" Type="http://schemas.openxmlformats.org/officeDocument/2006/relationships/slideLayout" Target="../slideLayouts/slideLayout34.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22.xml"/><Relationship Id="rId84" Type="http://schemas.openxmlformats.org/officeDocument/2006/relationships/slideLayout" Target="../slideLayouts/slideLayout166.xml"/><Relationship Id="rId83" Type="http://schemas.openxmlformats.org/officeDocument/2006/relationships/slideLayout" Target="../slideLayouts/slideLayout165.xml"/><Relationship Id="rId42" Type="http://schemas.openxmlformats.org/officeDocument/2006/relationships/slideLayout" Target="../slideLayouts/slideLayout124.xml"/><Relationship Id="rId86" Type="http://schemas.openxmlformats.org/officeDocument/2006/relationships/theme" Target="../theme/theme3.xml"/><Relationship Id="rId41" Type="http://schemas.openxmlformats.org/officeDocument/2006/relationships/slideLayout" Target="../slideLayouts/slideLayout123.xml"/><Relationship Id="rId85" Type="http://schemas.openxmlformats.org/officeDocument/2006/relationships/slideLayout" Target="../slideLayouts/slideLayout167.xml"/><Relationship Id="rId44" Type="http://schemas.openxmlformats.org/officeDocument/2006/relationships/slideLayout" Target="../slideLayouts/slideLayout126.xml"/><Relationship Id="rId43" Type="http://schemas.openxmlformats.org/officeDocument/2006/relationships/slideLayout" Target="../slideLayouts/slideLayout125.xml"/><Relationship Id="rId46" Type="http://schemas.openxmlformats.org/officeDocument/2006/relationships/slideLayout" Target="../slideLayouts/slideLayout128.xml"/><Relationship Id="rId45" Type="http://schemas.openxmlformats.org/officeDocument/2006/relationships/slideLayout" Target="../slideLayouts/slideLayout127.xml"/><Relationship Id="rId80" Type="http://schemas.openxmlformats.org/officeDocument/2006/relationships/slideLayout" Target="../slideLayouts/slideLayout162.xml"/><Relationship Id="rId82" Type="http://schemas.openxmlformats.org/officeDocument/2006/relationships/slideLayout" Target="../slideLayouts/slideLayout164.xml"/><Relationship Id="rId81" Type="http://schemas.openxmlformats.org/officeDocument/2006/relationships/slideLayout" Target="../slideLayouts/slideLayout163.xml"/><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9" Type="http://schemas.openxmlformats.org/officeDocument/2006/relationships/slideLayout" Target="../slideLayouts/slideLayout91.xml"/><Relationship Id="rId48" Type="http://schemas.openxmlformats.org/officeDocument/2006/relationships/slideLayout" Target="../slideLayouts/slideLayout130.xml"/><Relationship Id="rId47" Type="http://schemas.openxmlformats.org/officeDocument/2006/relationships/slideLayout" Target="../slideLayouts/slideLayout129.xml"/><Relationship Id="rId49" Type="http://schemas.openxmlformats.org/officeDocument/2006/relationships/slideLayout" Target="../slideLayouts/slideLayout131.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73" Type="http://schemas.openxmlformats.org/officeDocument/2006/relationships/slideLayout" Target="../slideLayouts/slideLayout155.xml"/><Relationship Id="rId72" Type="http://schemas.openxmlformats.org/officeDocument/2006/relationships/slideLayout" Target="../slideLayouts/slideLayout154.xml"/><Relationship Id="rId31" Type="http://schemas.openxmlformats.org/officeDocument/2006/relationships/slideLayout" Target="../slideLayouts/slideLayout113.xml"/><Relationship Id="rId75" Type="http://schemas.openxmlformats.org/officeDocument/2006/relationships/slideLayout" Target="../slideLayouts/slideLayout157.xml"/><Relationship Id="rId30" Type="http://schemas.openxmlformats.org/officeDocument/2006/relationships/slideLayout" Target="../slideLayouts/slideLayout112.xml"/><Relationship Id="rId74" Type="http://schemas.openxmlformats.org/officeDocument/2006/relationships/slideLayout" Target="../slideLayouts/slideLayout156.xml"/><Relationship Id="rId33" Type="http://schemas.openxmlformats.org/officeDocument/2006/relationships/slideLayout" Target="../slideLayouts/slideLayout115.xml"/><Relationship Id="rId77" Type="http://schemas.openxmlformats.org/officeDocument/2006/relationships/slideLayout" Target="../slideLayouts/slideLayout159.xml"/><Relationship Id="rId32" Type="http://schemas.openxmlformats.org/officeDocument/2006/relationships/slideLayout" Target="../slideLayouts/slideLayout114.xml"/><Relationship Id="rId76" Type="http://schemas.openxmlformats.org/officeDocument/2006/relationships/slideLayout" Target="../slideLayouts/slideLayout158.xml"/><Relationship Id="rId35" Type="http://schemas.openxmlformats.org/officeDocument/2006/relationships/slideLayout" Target="../slideLayouts/slideLayout117.xml"/><Relationship Id="rId79" Type="http://schemas.openxmlformats.org/officeDocument/2006/relationships/slideLayout" Target="../slideLayouts/slideLayout161.xml"/><Relationship Id="rId34" Type="http://schemas.openxmlformats.org/officeDocument/2006/relationships/slideLayout" Target="../slideLayouts/slideLayout116.xml"/><Relationship Id="rId78" Type="http://schemas.openxmlformats.org/officeDocument/2006/relationships/slideLayout" Target="../slideLayouts/slideLayout160.xml"/><Relationship Id="rId71" Type="http://schemas.openxmlformats.org/officeDocument/2006/relationships/slideLayout" Target="../slideLayouts/slideLayout153.xml"/><Relationship Id="rId70" Type="http://schemas.openxmlformats.org/officeDocument/2006/relationships/slideLayout" Target="../slideLayouts/slideLayout152.xml"/><Relationship Id="rId37" Type="http://schemas.openxmlformats.org/officeDocument/2006/relationships/slideLayout" Target="../slideLayouts/slideLayout119.xml"/><Relationship Id="rId36" Type="http://schemas.openxmlformats.org/officeDocument/2006/relationships/slideLayout" Target="../slideLayouts/slideLayout118.xml"/><Relationship Id="rId39" Type="http://schemas.openxmlformats.org/officeDocument/2006/relationships/slideLayout" Target="../slideLayouts/slideLayout121.xml"/><Relationship Id="rId38" Type="http://schemas.openxmlformats.org/officeDocument/2006/relationships/slideLayout" Target="../slideLayouts/slideLayout120.xml"/><Relationship Id="rId62" Type="http://schemas.openxmlformats.org/officeDocument/2006/relationships/slideLayout" Target="../slideLayouts/slideLayout144.xml"/><Relationship Id="rId61" Type="http://schemas.openxmlformats.org/officeDocument/2006/relationships/slideLayout" Target="../slideLayouts/slideLayout143.xml"/><Relationship Id="rId20" Type="http://schemas.openxmlformats.org/officeDocument/2006/relationships/slideLayout" Target="../slideLayouts/slideLayout102.xml"/><Relationship Id="rId64" Type="http://schemas.openxmlformats.org/officeDocument/2006/relationships/slideLayout" Target="../slideLayouts/slideLayout146.xml"/><Relationship Id="rId63" Type="http://schemas.openxmlformats.org/officeDocument/2006/relationships/slideLayout" Target="../slideLayouts/slideLayout145.xml"/><Relationship Id="rId22" Type="http://schemas.openxmlformats.org/officeDocument/2006/relationships/slideLayout" Target="../slideLayouts/slideLayout104.xml"/><Relationship Id="rId66" Type="http://schemas.openxmlformats.org/officeDocument/2006/relationships/slideLayout" Target="../slideLayouts/slideLayout148.xml"/><Relationship Id="rId21" Type="http://schemas.openxmlformats.org/officeDocument/2006/relationships/slideLayout" Target="../slideLayouts/slideLayout103.xml"/><Relationship Id="rId65" Type="http://schemas.openxmlformats.org/officeDocument/2006/relationships/slideLayout" Target="../slideLayouts/slideLayout147.xml"/><Relationship Id="rId24" Type="http://schemas.openxmlformats.org/officeDocument/2006/relationships/slideLayout" Target="../slideLayouts/slideLayout106.xml"/><Relationship Id="rId68" Type="http://schemas.openxmlformats.org/officeDocument/2006/relationships/slideLayout" Target="../slideLayouts/slideLayout150.xml"/><Relationship Id="rId23" Type="http://schemas.openxmlformats.org/officeDocument/2006/relationships/slideLayout" Target="../slideLayouts/slideLayout105.xml"/><Relationship Id="rId67" Type="http://schemas.openxmlformats.org/officeDocument/2006/relationships/slideLayout" Target="../slideLayouts/slideLayout149.xml"/><Relationship Id="rId60" Type="http://schemas.openxmlformats.org/officeDocument/2006/relationships/slideLayout" Target="../slideLayouts/slideLayout142.xml"/><Relationship Id="rId26" Type="http://schemas.openxmlformats.org/officeDocument/2006/relationships/slideLayout" Target="../slideLayouts/slideLayout108.xml"/><Relationship Id="rId25" Type="http://schemas.openxmlformats.org/officeDocument/2006/relationships/slideLayout" Target="../slideLayouts/slideLayout107.xml"/><Relationship Id="rId69" Type="http://schemas.openxmlformats.org/officeDocument/2006/relationships/slideLayout" Target="../slideLayouts/slideLayout151.xml"/><Relationship Id="rId28" Type="http://schemas.openxmlformats.org/officeDocument/2006/relationships/slideLayout" Target="../slideLayouts/slideLayout110.xml"/><Relationship Id="rId27" Type="http://schemas.openxmlformats.org/officeDocument/2006/relationships/slideLayout" Target="../slideLayouts/slideLayout109.xml"/><Relationship Id="rId29" Type="http://schemas.openxmlformats.org/officeDocument/2006/relationships/slideLayout" Target="../slideLayouts/slideLayout111.xml"/><Relationship Id="rId51" Type="http://schemas.openxmlformats.org/officeDocument/2006/relationships/slideLayout" Target="../slideLayouts/slideLayout133.xml"/><Relationship Id="rId50" Type="http://schemas.openxmlformats.org/officeDocument/2006/relationships/slideLayout" Target="../slideLayouts/slideLayout132.xml"/><Relationship Id="rId53" Type="http://schemas.openxmlformats.org/officeDocument/2006/relationships/slideLayout" Target="../slideLayouts/slideLayout135.xml"/><Relationship Id="rId52" Type="http://schemas.openxmlformats.org/officeDocument/2006/relationships/slideLayout" Target="../slideLayouts/slideLayout134.xml"/><Relationship Id="rId11" Type="http://schemas.openxmlformats.org/officeDocument/2006/relationships/slideLayout" Target="../slideLayouts/slideLayout93.xml"/><Relationship Id="rId55" Type="http://schemas.openxmlformats.org/officeDocument/2006/relationships/slideLayout" Target="../slideLayouts/slideLayout137.xml"/><Relationship Id="rId10" Type="http://schemas.openxmlformats.org/officeDocument/2006/relationships/slideLayout" Target="../slideLayouts/slideLayout92.xml"/><Relationship Id="rId54" Type="http://schemas.openxmlformats.org/officeDocument/2006/relationships/slideLayout" Target="../slideLayouts/slideLayout136.xml"/><Relationship Id="rId13" Type="http://schemas.openxmlformats.org/officeDocument/2006/relationships/slideLayout" Target="../slideLayouts/slideLayout95.xml"/><Relationship Id="rId57" Type="http://schemas.openxmlformats.org/officeDocument/2006/relationships/slideLayout" Target="../slideLayouts/slideLayout139.xml"/><Relationship Id="rId12" Type="http://schemas.openxmlformats.org/officeDocument/2006/relationships/slideLayout" Target="../slideLayouts/slideLayout94.xml"/><Relationship Id="rId56" Type="http://schemas.openxmlformats.org/officeDocument/2006/relationships/slideLayout" Target="../slideLayouts/slideLayout138.xml"/><Relationship Id="rId15" Type="http://schemas.openxmlformats.org/officeDocument/2006/relationships/slideLayout" Target="../slideLayouts/slideLayout97.xml"/><Relationship Id="rId59" Type="http://schemas.openxmlformats.org/officeDocument/2006/relationships/slideLayout" Target="../slideLayouts/slideLayout141.xml"/><Relationship Id="rId14" Type="http://schemas.openxmlformats.org/officeDocument/2006/relationships/slideLayout" Target="../slideLayouts/slideLayout96.xml"/><Relationship Id="rId58" Type="http://schemas.openxmlformats.org/officeDocument/2006/relationships/slideLayout" Target="../slideLayouts/slideLayout140.xml"/><Relationship Id="rId17" Type="http://schemas.openxmlformats.org/officeDocument/2006/relationships/slideLayout" Target="../slideLayouts/slideLayout99.xml"/><Relationship Id="rId16" Type="http://schemas.openxmlformats.org/officeDocument/2006/relationships/slideLayout" Target="../slideLayouts/slideLayout98.xml"/><Relationship Id="rId19" Type="http://schemas.openxmlformats.org/officeDocument/2006/relationships/slideLayout" Target="../slideLayouts/slideLayout101.xml"/><Relationship Id="rId18"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1"/>
              </a:buClr>
              <a:buSzPts val="5600"/>
              <a:buFont typeface="Optimistic Display"/>
              <a:buNone/>
              <a:defRPr i="0" sz="5600" u="none" cap="none" strike="noStrike">
                <a:solidFill>
                  <a:schemeClr val="dk1"/>
                </a:solidFill>
                <a:latin typeface="Optimistic Display"/>
                <a:ea typeface="Optimistic Display"/>
                <a:cs typeface="Optimistic Display"/>
                <a:sym typeface="Optimistic Display"/>
              </a:defRPr>
            </a:lvl1pPr>
            <a:lvl2pPr lvl="1"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699525" y="3877050"/>
            <a:ext cx="7724400" cy="5710500"/>
          </a:xfrm>
          <a:prstGeom prst="rect">
            <a:avLst/>
          </a:prstGeom>
          <a:noFill/>
          <a:ln>
            <a:noFill/>
          </a:ln>
        </p:spPr>
        <p:txBody>
          <a:bodyPr anchorCtr="0" anchor="t" bIns="0" lIns="0" spcFirstLastPara="1" rIns="0" wrap="square" tIns="0">
            <a:noAutofit/>
          </a:bodyPr>
          <a:lstStyle>
            <a:lvl1pPr indent="-342900" lvl="0" marL="457200" marR="0" rtl="0" algn="l">
              <a:lnSpc>
                <a:spcPct val="125000"/>
              </a:lnSpc>
              <a:spcBef>
                <a:spcPts val="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1pPr>
            <a:lvl2pPr indent="-342900" lvl="1" marL="9144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2pPr>
            <a:lvl3pPr indent="-342900" lvl="2" marL="13716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3pPr>
            <a:lvl4pPr indent="-342900" lvl="3" marL="18288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4pPr>
            <a:lvl5pPr indent="-342900" lvl="4" marL="22860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5pPr>
            <a:lvl6pPr indent="-342900" lvl="5" marL="27432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6pPr>
            <a:lvl7pPr indent="-342900" lvl="6" marL="32004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7pPr>
            <a:lvl8pPr indent="-342900" lvl="7" marL="36576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8pPr>
            <a:lvl9pPr indent="-342900" lvl="8" marL="4114800" marR="0" rtl="0" algn="l">
              <a:lnSpc>
                <a:spcPct val="125000"/>
              </a:lnSpc>
              <a:spcBef>
                <a:spcPts val="1000"/>
              </a:spcBef>
              <a:spcAft>
                <a:spcPts val="100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9pPr>
          </a:lstStyle>
          <a:p/>
        </p:txBody>
      </p:sp>
      <p:sp>
        <p:nvSpPr>
          <p:cNvPr id="8" name="Google Shape;8;p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680" name="Shape 680"/>
        <p:cNvGrpSpPr/>
        <p:nvPr/>
      </p:nvGrpSpPr>
      <p:grpSpPr>
        <a:xfrm>
          <a:off x="0" y="0"/>
          <a:ext cx="0" cy="0"/>
          <a:chOff x="0" y="0"/>
          <a:chExt cx="0" cy="0"/>
        </a:xfrm>
      </p:grpSpPr>
      <p:sp>
        <p:nvSpPr>
          <p:cNvPr id="681" name="Google Shape;681;p84"/>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9pPr>
          </a:lstStyle>
          <a:p/>
        </p:txBody>
      </p:sp>
      <p:sp>
        <p:nvSpPr>
          <p:cNvPr id="682" name="Google Shape;682;p84"/>
          <p:cNvSpPr txBox="1"/>
          <p:nvPr>
            <p:ph idx="1" type="body"/>
          </p:nvPr>
        </p:nvSpPr>
        <p:spPr>
          <a:xfrm>
            <a:off x="699525" y="3877050"/>
            <a:ext cx="7724400" cy="5710800"/>
          </a:xfrm>
          <a:prstGeom prst="rect">
            <a:avLst/>
          </a:prstGeom>
          <a:noFill/>
          <a:ln>
            <a:noFill/>
          </a:ln>
        </p:spPr>
        <p:txBody>
          <a:bodyPr anchorCtr="0" anchor="t" bIns="0" lIns="0" spcFirstLastPara="1" rIns="0" wrap="square" tIns="0">
            <a:noAutofit/>
          </a:bodyPr>
          <a:lstStyle>
            <a:lvl1pPr indent="-342900" lvl="0" marL="457200" marR="0" rtl="0" algn="l">
              <a:lnSpc>
                <a:spcPct val="125000"/>
              </a:lnSpc>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42900" lvl="1" marL="9144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42900" lvl="2" marL="13716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42900" lvl="3" marL="18288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25000"/>
              </a:lnSpc>
              <a:spcBef>
                <a:spcPts val="1000"/>
              </a:spcBef>
              <a:spcAft>
                <a:spcPts val="10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 id="2147483767" r:id="rId38"/>
    <p:sldLayoutId id="2147483768" r:id="rId39"/>
    <p:sldLayoutId id="2147483769" r:id="rId40"/>
    <p:sldLayoutId id="2147483770" r:id="rId41"/>
    <p:sldLayoutId id="2147483771" r:id="rId42"/>
    <p:sldLayoutId id="2147483772" r:id="rId43"/>
    <p:sldLayoutId id="2147483773" r:id="rId44"/>
    <p:sldLayoutId id="2147483774" r:id="rId45"/>
    <p:sldLayoutId id="2147483775" r:id="rId46"/>
    <p:sldLayoutId id="2147483776" r:id="rId47"/>
    <p:sldLayoutId id="2147483777" r:id="rId48"/>
    <p:sldLayoutId id="2147483778" r:id="rId49"/>
    <p:sldLayoutId id="2147483779" r:id="rId50"/>
    <p:sldLayoutId id="2147483780" r:id="rId51"/>
    <p:sldLayoutId id="2147483781" r:id="rId52"/>
    <p:sldLayoutId id="2147483782" r:id="rId53"/>
    <p:sldLayoutId id="2147483783" r:id="rId54"/>
    <p:sldLayoutId id="2147483784" r:id="rId55"/>
    <p:sldLayoutId id="2147483785" r:id="rId56"/>
    <p:sldLayoutId id="2147483786" r:id="rId57"/>
    <p:sldLayoutId id="2147483787" r:id="rId58"/>
    <p:sldLayoutId id="2147483788" r:id="rId59"/>
    <p:sldLayoutId id="2147483789" r:id="rId60"/>
    <p:sldLayoutId id="2147483790" r:id="rId61"/>
    <p:sldLayoutId id="2147483791" r:id="rId62"/>
    <p:sldLayoutId id="2147483792" r:id="rId63"/>
    <p:sldLayoutId id="2147483793" r:id="rId64"/>
    <p:sldLayoutId id="2147483794" r:id="rId65"/>
    <p:sldLayoutId id="2147483795" r:id="rId66"/>
    <p:sldLayoutId id="2147483796" r:id="rId67"/>
    <p:sldLayoutId id="2147483797" r:id="rId68"/>
    <p:sldLayoutId id="2147483798" r:id="rId69"/>
    <p:sldLayoutId id="2147483799" r:id="rId70"/>
    <p:sldLayoutId id="2147483800" r:id="rId71"/>
    <p:sldLayoutId id="2147483801" r:id="rId72"/>
    <p:sldLayoutId id="2147483802" r:id="rId73"/>
    <p:sldLayoutId id="2147483803" r:id="rId74"/>
    <p:sldLayoutId id="2147483804" r:id="rId75"/>
    <p:sldLayoutId id="2147483805" r:id="rId76"/>
    <p:sldLayoutId id="2147483806" r:id="rId77"/>
    <p:sldLayoutId id="2147483807" r:id="rId78"/>
    <p:sldLayoutId id="2147483808" r:id="rId79"/>
    <p:sldLayoutId id="2147483809" r:id="rId80"/>
    <p:sldLayoutId id="2147483810" r:id="rId81"/>
    <p:sldLayoutId id="2147483811" r:id="rId82"/>
    <p:sldLayoutId id="2147483812" r:id="rId83"/>
    <p:sldLayoutId id="2147483813" r:id="rId84"/>
    <p:sldLayoutId id="2147483814" r:id="rId8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3.png"/><Relationship Id="rId5"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image" Target="../media/image30.png"/><Relationship Id="rId9" Type="http://schemas.openxmlformats.org/officeDocument/2006/relationships/image" Target="../media/image33.jpg"/><Relationship Id="rId5" Type="http://schemas.openxmlformats.org/officeDocument/2006/relationships/image" Target="../media/image22.png"/><Relationship Id="rId6" Type="http://schemas.openxmlformats.org/officeDocument/2006/relationships/image" Target="../media/image45.png"/><Relationship Id="rId7" Type="http://schemas.openxmlformats.org/officeDocument/2006/relationships/image" Target="../media/image23.jpg"/><Relationship Id="rId8" Type="http://schemas.openxmlformats.org/officeDocument/2006/relationships/image" Target="../media/image32.png"/><Relationship Id="rId20" Type="http://schemas.openxmlformats.org/officeDocument/2006/relationships/image" Target="../media/image48.png"/><Relationship Id="rId22" Type="http://schemas.openxmlformats.org/officeDocument/2006/relationships/image" Target="../media/image36.png"/><Relationship Id="rId21" Type="http://schemas.openxmlformats.org/officeDocument/2006/relationships/image" Target="../media/image39.png"/><Relationship Id="rId24" Type="http://schemas.openxmlformats.org/officeDocument/2006/relationships/image" Target="../media/image40.png"/><Relationship Id="rId23" Type="http://schemas.openxmlformats.org/officeDocument/2006/relationships/image" Target="../media/image54.png"/><Relationship Id="rId25" Type="http://schemas.openxmlformats.org/officeDocument/2006/relationships/image" Target="../media/image42.png"/><Relationship Id="rId11" Type="http://schemas.openxmlformats.org/officeDocument/2006/relationships/image" Target="../media/image28.png"/><Relationship Id="rId10" Type="http://schemas.openxmlformats.org/officeDocument/2006/relationships/image" Target="../media/image38.png"/><Relationship Id="rId13" Type="http://schemas.openxmlformats.org/officeDocument/2006/relationships/image" Target="../media/image34.png"/><Relationship Id="rId12" Type="http://schemas.openxmlformats.org/officeDocument/2006/relationships/image" Target="../media/image27.png"/><Relationship Id="rId15" Type="http://schemas.openxmlformats.org/officeDocument/2006/relationships/image" Target="../media/image43.jpg"/><Relationship Id="rId14" Type="http://schemas.openxmlformats.org/officeDocument/2006/relationships/image" Target="../media/image37.png"/><Relationship Id="rId17" Type="http://schemas.openxmlformats.org/officeDocument/2006/relationships/image" Target="../media/image31.png"/><Relationship Id="rId16" Type="http://schemas.openxmlformats.org/officeDocument/2006/relationships/image" Target="../media/image35.png"/><Relationship Id="rId19" Type="http://schemas.openxmlformats.org/officeDocument/2006/relationships/image" Target="../media/image44.png"/><Relationship Id="rId18"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1.xml"/><Relationship Id="rId3" Type="http://schemas.openxmlformats.org/officeDocument/2006/relationships/image" Target="../media/image49.png"/><Relationship Id="rId4" Type="http://schemas.openxmlformats.org/officeDocument/2006/relationships/image" Target="../media/image41.png"/><Relationship Id="rId9"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57.png"/><Relationship Id="rId7" Type="http://schemas.openxmlformats.org/officeDocument/2006/relationships/image" Target="../media/image51.png"/><Relationship Id="rId8" Type="http://schemas.openxmlformats.org/officeDocument/2006/relationships/image" Target="../media/image5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2.xml"/><Relationship Id="rId3" Type="http://schemas.openxmlformats.org/officeDocument/2006/relationships/image" Target="../media/image65.png"/><Relationship Id="rId4" Type="http://schemas.openxmlformats.org/officeDocument/2006/relationships/image" Target="../media/image71.png"/><Relationship Id="rId5" Type="http://schemas.openxmlformats.org/officeDocument/2006/relationships/image" Target="../media/image77.png"/><Relationship Id="rId6" Type="http://schemas.openxmlformats.org/officeDocument/2006/relationships/image" Target="../media/image6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3.xml"/><Relationship Id="rId3" Type="http://schemas.openxmlformats.org/officeDocument/2006/relationships/image" Target="../media/image58.png"/><Relationship Id="rId4" Type="http://schemas.openxmlformats.org/officeDocument/2006/relationships/image" Target="../media/image56.png"/><Relationship Id="rId5" Type="http://schemas.openxmlformats.org/officeDocument/2006/relationships/image" Target="../media/image59.png"/><Relationship Id="rId6" Type="http://schemas.openxmlformats.org/officeDocument/2006/relationships/image" Target="../media/image5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4.xml"/><Relationship Id="rId3" Type="http://schemas.openxmlformats.org/officeDocument/2006/relationships/image" Target="../media/image6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5.xml"/><Relationship Id="rId3" Type="http://schemas.openxmlformats.org/officeDocument/2006/relationships/image" Target="../media/image67.png"/><Relationship Id="rId4" Type="http://schemas.openxmlformats.org/officeDocument/2006/relationships/image" Target="../media/image64.png"/><Relationship Id="rId5" Type="http://schemas.openxmlformats.org/officeDocument/2006/relationships/image" Target="../media/image6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6.xml"/><Relationship Id="rId3" Type="http://schemas.openxmlformats.org/officeDocument/2006/relationships/image" Target="../media/image63.png"/><Relationship Id="rId4" Type="http://schemas.openxmlformats.org/officeDocument/2006/relationships/image" Target="../media/image75.png"/><Relationship Id="rId5" Type="http://schemas.openxmlformats.org/officeDocument/2006/relationships/image" Target="../media/image6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7.xml"/><Relationship Id="rId3" Type="http://schemas.openxmlformats.org/officeDocument/2006/relationships/image" Target="../media/image73.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8.xml"/><Relationship Id="rId3" Type="http://schemas.openxmlformats.org/officeDocument/2006/relationships/image" Target="../media/image72.png"/><Relationship Id="rId4" Type="http://schemas.openxmlformats.org/officeDocument/2006/relationships/image" Target="../media/image74.png"/><Relationship Id="rId5" Type="http://schemas.openxmlformats.org/officeDocument/2006/relationships/image" Target="../media/image7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9.xml"/><Relationship Id="rId3" Type="http://schemas.openxmlformats.org/officeDocument/2006/relationships/image" Target="../media/image79.png"/><Relationship Id="rId4" Type="http://schemas.openxmlformats.org/officeDocument/2006/relationships/image" Target="../media/image82.png"/><Relationship Id="rId5" Type="http://schemas.openxmlformats.org/officeDocument/2006/relationships/image" Target="../media/image78.png"/><Relationship Id="rId6" Type="http://schemas.openxmlformats.org/officeDocument/2006/relationships/image" Target="../media/image9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xml"/><Relationship Id="rId3" Type="http://schemas.openxmlformats.org/officeDocument/2006/relationships/image" Target="../media/image19.jp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0.xml"/><Relationship Id="rId3" Type="http://schemas.openxmlformats.org/officeDocument/2006/relationships/image" Target="../media/image8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2.xml"/><Relationship Id="rId3" Type="http://schemas.openxmlformats.org/officeDocument/2006/relationships/image" Target="../media/image90.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3.xml"/><Relationship Id="rId3" Type="http://schemas.openxmlformats.org/officeDocument/2006/relationships/image" Target="../media/image83.png"/><Relationship Id="rId4" Type="http://schemas.openxmlformats.org/officeDocument/2006/relationships/image" Target="../media/image95.png"/><Relationship Id="rId5" Type="http://schemas.openxmlformats.org/officeDocument/2006/relationships/hyperlink" Target="https://www.facebook.com/safety/parents" TargetMode="External"/><Relationship Id="rId6" Type="http://schemas.openxmlformats.org/officeDocument/2006/relationships/hyperlink" Target="http://about.instagram.com/community/parent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4.xml"/><Relationship Id="rId3" Type="http://schemas.openxmlformats.org/officeDocument/2006/relationships/image" Target="../media/image80.png"/><Relationship Id="rId4" Type="http://schemas.openxmlformats.org/officeDocument/2006/relationships/hyperlink" Target="http://fb.com/help" TargetMode="External"/><Relationship Id="rId5" Type="http://schemas.openxmlformats.org/officeDocument/2006/relationships/hyperlink" Target="http://fb.com/help/instagram" TargetMode="External"/><Relationship Id="rId6" Type="http://schemas.openxmlformats.org/officeDocument/2006/relationships/hyperlink" Target="http://fb.com/safety" TargetMode="External"/><Relationship Id="rId7" Type="http://schemas.openxmlformats.org/officeDocument/2006/relationships/image" Target="../media/image9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5.xml"/><Relationship Id="rId3" Type="http://schemas.openxmlformats.org/officeDocument/2006/relationships/image" Target="../media/image88.png"/><Relationship Id="rId4" Type="http://schemas.openxmlformats.org/officeDocument/2006/relationships/image" Target="../media/image81.png"/><Relationship Id="rId5" Type="http://schemas.openxmlformats.org/officeDocument/2006/relationships/image" Target="../media/image8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26.xml"/><Relationship Id="rId3" Type="http://schemas.openxmlformats.org/officeDocument/2006/relationships/image" Target="../media/image113.gif"/><Relationship Id="rId4" Type="http://schemas.openxmlformats.org/officeDocument/2006/relationships/image" Target="../media/image92.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7.xml"/><Relationship Id="rId3" Type="http://schemas.openxmlformats.org/officeDocument/2006/relationships/image" Target="../media/image96.png"/><Relationship Id="rId4" Type="http://schemas.openxmlformats.org/officeDocument/2006/relationships/image" Target="../media/image91.png"/><Relationship Id="rId5" Type="http://schemas.openxmlformats.org/officeDocument/2006/relationships/image" Target="../media/image89.png"/><Relationship Id="rId6" Type="http://schemas.openxmlformats.org/officeDocument/2006/relationships/image" Target="../media/image104.png"/><Relationship Id="rId7" Type="http://schemas.openxmlformats.org/officeDocument/2006/relationships/image" Target="../media/image97.png"/><Relationship Id="rId8" Type="http://schemas.openxmlformats.org/officeDocument/2006/relationships/image" Target="../media/image10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8.xml"/><Relationship Id="rId3" Type="http://schemas.openxmlformats.org/officeDocument/2006/relationships/image" Target="../media/image99.png"/><Relationship Id="rId4" Type="http://schemas.openxmlformats.org/officeDocument/2006/relationships/image" Target="../media/image98.png"/><Relationship Id="rId5" Type="http://schemas.openxmlformats.org/officeDocument/2006/relationships/image" Target="../media/image100.png"/><Relationship Id="rId6" Type="http://schemas.openxmlformats.org/officeDocument/2006/relationships/image" Target="../media/image10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9.xml"/><Relationship Id="rId3" Type="http://schemas.openxmlformats.org/officeDocument/2006/relationships/image" Target="../media/image105.png"/><Relationship Id="rId4" Type="http://schemas.openxmlformats.org/officeDocument/2006/relationships/image" Target="../media/image114.png"/><Relationship Id="rId5" Type="http://schemas.openxmlformats.org/officeDocument/2006/relationships/image" Target="../media/image10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3.xml"/><Relationship Id="rId3"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0.xml"/><Relationship Id="rId3" Type="http://schemas.openxmlformats.org/officeDocument/2006/relationships/image" Target="../media/image64.png"/><Relationship Id="rId4" Type="http://schemas.openxmlformats.org/officeDocument/2006/relationships/image" Target="../media/image111.png"/><Relationship Id="rId5" Type="http://schemas.openxmlformats.org/officeDocument/2006/relationships/image" Target="../media/image1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1.xml"/><Relationship Id="rId3" Type="http://schemas.openxmlformats.org/officeDocument/2006/relationships/image" Target="../media/image111.png"/><Relationship Id="rId4" Type="http://schemas.openxmlformats.org/officeDocument/2006/relationships/image" Target="../media/image1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32.xml"/><Relationship Id="rId3" Type="http://schemas.openxmlformats.org/officeDocument/2006/relationships/image" Target="../media/image138.png"/><Relationship Id="rId4" Type="http://schemas.openxmlformats.org/officeDocument/2006/relationships/image" Target="../media/image1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3.xml"/><Relationship Id="rId3" Type="http://schemas.openxmlformats.org/officeDocument/2006/relationships/image" Target="../media/image1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5.xml"/><Relationship Id="rId3" Type="http://schemas.openxmlformats.org/officeDocument/2006/relationships/image" Target="../media/image109.png"/><Relationship Id="rId4" Type="http://schemas.openxmlformats.org/officeDocument/2006/relationships/image" Target="../media/image1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6.xml"/><Relationship Id="rId3" Type="http://schemas.openxmlformats.org/officeDocument/2006/relationships/image" Target="../media/image11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7.xml"/><Relationship Id="rId3" Type="http://schemas.openxmlformats.org/officeDocument/2006/relationships/image" Target="../media/image107.png"/><Relationship Id="rId4" Type="http://schemas.openxmlformats.org/officeDocument/2006/relationships/image" Target="../media/image127.png"/><Relationship Id="rId5" Type="http://schemas.openxmlformats.org/officeDocument/2006/relationships/image" Target="../media/image1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8.xml"/><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image" Target="../media/image133.png"/><Relationship Id="rId6" Type="http://schemas.openxmlformats.org/officeDocument/2006/relationships/image" Target="../media/image120.png"/><Relationship Id="rId7" Type="http://schemas.openxmlformats.org/officeDocument/2006/relationships/image" Target="../media/image1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9.xml"/><Relationship Id="rId3" Type="http://schemas.openxmlformats.org/officeDocument/2006/relationships/image" Target="../media/image1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4.xml"/><Relationship Id="rId3" Type="http://schemas.openxmlformats.org/officeDocument/2006/relationships/image" Target="../media/image1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0.xml"/><Relationship Id="rId3" Type="http://schemas.openxmlformats.org/officeDocument/2006/relationships/image" Target="../media/image1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1.xml"/><Relationship Id="rId3" Type="http://schemas.openxmlformats.org/officeDocument/2006/relationships/image" Target="../media/image135.png"/><Relationship Id="rId4" Type="http://schemas.openxmlformats.org/officeDocument/2006/relationships/image" Target="../media/image128.png"/><Relationship Id="rId5" Type="http://schemas.openxmlformats.org/officeDocument/2006/relationships/image" Target="../media/image136.png"/><Relationship Id="rId6" Type="http://schemas.openxmlformats.org/officeDocument/2006/relationships/image" Target="../media/image137.png"/><Relationship Id="rId7" Type="http://schemas.openxmlformats.org/officeDocument/2006/relationships/image" Target="../media/image140.png"/><Relationship Id="rId8" Type="http://schemas.openxmlformats.org/officeDocument/2006/relationships/image" Target="../media/image1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6.xml"/><Relationship Id="rId3" Type="http://schemas.openxmlformats.org/officeDocument/2006/relationships/image" Target="../media/image12.jp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5.png"/><Relationship Id="rId8"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5.png"/><Relationship Id="rId6"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9.xml"/><Relationship Id="rId3" Type="http://schemas.openxmlformats.org/officeDocument/2006/relationships/image" Target="../media/image21.jp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3" name="Shape 1453"/>
        <p:cNvGrpSpPr/>
        <p:nvPr/>
      </p:nvGrpSpPr>
      <p:grpSpPr>
        <a:xfrm>
          <a:off x="0" y="0"/>
          <a:ext cx="0" cy="0"/>
          <a:chOff x="0" y="0"/>
          <a:chExt cx="0" cy="0"/>
        </a:xfrm>
      </p:grpSpPr>
      <p:sp>
        <p:nvSpPr>
          <p:cNvPr id="1454" name="Google Shape;1454;p170"/>
          <p:cNvSpPr txBox="1"/>
          <p:nvPr/>
        </p:nvSpPr>
        <p:spPr>
          <a:xfrm>
            <a:off x="741400" y="4414636"/>
            <a:ext cx="7452802" cy="1987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400"/>
              <a:buFont typeface="Arial"/>
              <a:buNone/>
            </a:pPr>
            <a:r>
              <a:rPr i="0" lang="sw-TZ" sz="7400" u="none" cap="none" strike="noStrike">
                <a:solidFill>
                  <a:srgbClr val="1C2B33"/>
                </a:solidFill>
                <a:latin typeface="Optimistic Display Medium"/>
                <a:ea typeface="Optimistic Display Medium"/>
                <a:cs typeface="Optimistic Display Medium"/>
                <a:sym typeface="Optimistic Display Medium"/>
              </a:rPr>
              <a:t>Usalama na ustawi wa vijana mtandaoni </a:t>
            </a:r>
            <a:endParaRPr i="0" sz="7400" u="none" cap="none" strike="noStrike">
              <a:solidFill>
                <a:srgbClr val="1C2B33"/>
              </a:solidFill>
              <a:latin typeface="Optimistic Display Medium"/>
              <a:ea typeface="Optimistic Display Medium"/>
              <a:cs typeface="Optimistic Display Medium"/>
              <a:sym typeface="Optimistic Display Medium"/>
            </a:endParaRPr>
          </a:p>
        </p:txBody>
      </p:sp>
      <p:pic>
        <p:nvPicPr>
          <p:cNvPr id="1455" name="Google Shape;1455;p170"/>
          <p:cNvPicPr preferRelativeResize="0"/>
          <p:nvPr/>
        </p:nvPicPr>
        <p:blipFill rotWithShape="1">
          <a:blip r:embed="rId3">
            <a:alphaModFix/>
          </a:blip>
          <a:srcRect b="0" l="31059" r="12063" t="26264"/>
          <a:stretch/>
        </p:blipFill>
        <p:spPr>
          <a:xfrm>
            <a:off x="9852650" y="1975400"/>
            <a:ext cx="7735800" cy="6684300"/>
          </a:xfrm>
          <a:prstGeom prst="roundRect">
            <a:avLst>
              <a:gd fmla="val 7089" name="adj"/>
            </a:avLst>
          </a:prstGeom>
          <a:noFill/>
          <a:ln>
            <a:noFill/>
          </a:ln>
        </p:spPr>
      </p:pic>
      <p:sp>
        <p:nvSpPr>
          <p:cNvPr id="1456" name="Google Shape;1456;p170"/>
          <p:cNvSpPr txBox="1"/>
          <p:nvPr/>
        </p:nvSpPr>
        <p:spPr>
          <a:xfrm>
            <a:off x="699513" y="3224675"/>
            <a:ext cx="54162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1000"/>
              </a:spcAft>
              <a:buClr>
                <a:srgbClr val="000000"/>
              </a:buClr>
              <a:buSzPts val="2100"/>
              <a:buFont typeface="Arial"/>
              <a:buNone/>
            </a:pPr>
            <a:r>
              <a:rPr b="1" i="0" lang="sw-TZ" sz="2100" u="none" cap="none" strike="noStrike">
                <a:solidFill>
                  <a:schemeClr val="lt1"/>
                </a:solidFill>
                <a:latin typeface="Optimistic Display"/>
                <a:ea typeface="Optimistic Display"/>
                <a:cs typeface="Optimistic Display"/>
                <a:sym typeface="Optimistic Display"/>
              </a:rPr>
              <a:t>ULIMWENGU WANGU WA KIDIJITALI</a:t>
            </a:r>
            <a:endParaRPr b="1" i="0" sz="2100" u="none" cap="none" strike="noStrike">
              <a:solidFill>
                <a:srgbClr val="000000"/>
              </a:solidFill>
              <a:latin typeface="Optimistic Display"/>
              <a:ea typeface="Optimistic Display"/>
              <a:cs typeface="Optimistic Display"/>
              <a:sym typeface="Optimistic Display"/>
            </a:endParaRPr>
          </a:p>
        </p:txBody>
      </p:sp>
      <p:sp>
        <p:nvSpPr>
          <p:cNvPr id="1457" name="Google Shape;1457;p170"/>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MODULI YA 7</a:t>
            </a:r>
            <a:endParaRPr b="1" i="0" sz="1400" u="none" cap="none" strike="noStrike">
              <a:solidFill>
                <a:schemeClr val="dk1"/>
              </a:solidFill>
              <a:latin typeface="Optimistic Text"/>
              <a:ea typeface="Optimistic Text"/>
              <a:cs typeface="Optimistic Text"/>
              <a:sym typeface="Optimistic Text"/>
            </a:endParaRPr>
          </a:p>
        </p:txBody>
      </p:sp>
      <p:pic>
        <p:nvPicPr>
          <p:cNvPr id="1458" name="Google Shape;1458;p170"/>
          <p:cNvPicPr preferRelativeResize="0"/>
          <p:nvPr/>
        </p:nvPicPr>
        <p:blipFill rotWithShape="1">
          <a:blip r:embed="rId4">
            <a:alphaModFix/>
          </a:blip>
          <a:srcRect b="0" l="0" r="0" t="0"/>
          <a:stretch/>
        </p:blipFill>
        <p:spPr>
          <a:xfrm>
            <a:off x="218850" y="8796873"/>
            <a:ext cx="3328927" cy="1433651"/>
          </a:xfrm>
          <a:prstGeom prst="rect">
            <a:avLst/>
          </a:prstGeom>
          <a:noFill/>
          <a:ln>
            <a:noFill/>
          </a:ln>
        </p:spPr>
      </p:pic>
      <p:pic>
        <p:nvPicPr>
          <p:cNvPr id="1459" name="Google Shape;1459;p170"/>
          <p:cNvPicPr preferRelativeResize="0"/>
          <p:nvPr/>
        </p:nvPicPr>
        <p:blipFill rotWithShape="1">
          <a:blip r:embed="rId5">
            <a:alphaModFix/>
          </a:blip>
          <a:srcRect b="31311" l="35970" r="20687" t="11694"/>
          <a:stretch/>
        </p:blipFill>
        <p:spPr>
          <a:xfrm>
            <a:off x="10518775" y="657550"/>
            <a:ext cx="5891123" cy="51630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2" name="Shape 1602"/>
        <p:cNvGrpSpPr/>
        <p:nvPr/>
      </p:nvGrpSpPr>
      <p:grpSpPr>
        <a:xfrm>
          <a:off x="0" y="0"/>
          <a:ext cx="0" cy="0"/>
          <a:chOff x="0" y="0"/>
          <a:chExt cx="0" cy="0"/>
        </a:xfrm>
      </p:grpSpPr>
      <p:sp>
        <p:nvSpPr>
          <p:cNvPr id="1603" name="Google Shape;1603;p17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Machaguo kwa vijana ili kudhibiti matumizi ya Facebook, Messenger, Instagram na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b="0" i="0" sz="1400" u="none" cap="none" strike="noStrike">
              <a:solidFill>
                <a:schemeClr val="dk1"/>
              </a:solidFill>
              <a:latin typeface="Arial"/>
              <a:ea typeface="Arial"/>
              <a:cs typeface="Arial"/>
              <a:sym typeface="Arial"/>
            </a:endParaRPr>
          </a:p>
        </p:txBody>
      </p:sp>
      <p:pic>
        <p:nvPicPr>
          <p:cNvPr id="1604" name="Google Shape;1604;p179"/>
          <p:cNvPicPr preferRelativeResize="0"/>
          <p:nvPr/>
        </p:nvPicPr>
        <p:blipFill rotWithShape="1">
          <a:blip r:embed="rId3">
            <a:alphaModFix/>
          </a:blip>
          <a:srcRect b="24591" l="6699" r="19823" t="1932"/>
          <a:stretch/>
        </p:blipFill>
        <p:spPr>
          <a:xfrm>
            <a:off x="11886723" y="1930707"/>
            <a:ext cx="825600" cy="825600"/>
          </a:xfrm>
          <a:prstGeom prst="ellipse">
            <a:avLst/>
          </a:prstGeom>
          <a:noFill/>
          <a:ln cap="flat" cmpd="sng" w="9525">
            <a:solidFill>
              <a:srgbClr val="67788A"/>
            </a:solidFill>
            <a:prstDash val="solid"/>
            <a:round/>
            <a:headEnd len="sm" w="sm" type="none"/>
            <a:tailEnd len="sm" w="sm" type="none"/>
          </a:ln>
        </p:spPr>
      </p:pic>
      <p:sp>
        <p:nvSpPr>
          <p:cNvPr id="1605" name="Google Shape;1605;p179"/>
          <p:cNvSpPr txBox="1"/>
          <p:nvPr/>
        </p:nvSpPr>
        <p:spPr>
          <a:xfrm>
            <a:off x="9593523" y="2889750"/>
            <a:ext cx="1135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Chagua kutumia data ya 3P ya matangazo</a:t>
            </a:r>
            <a:endParaRPr i="0" sz="900" u="none" cap="none" strike="noStrike">
              <a:solidFill>
                <a:schemeClr val="dk1"/>
              </a:solidFill>
              <a:latin typeface="Optimistic Text"/>
              <a:ea typeface="Optimistic Text"/>
              <a:cs typeface="Optimistic Text"/>
              <a:sym typeface="Optimistic Text"/>
            </a:endParaRPr>
          </a:p>
        </p:txBody>
      </p:sp>
      <p:sp>
        <p:nvSpPr>
          <p:cNvPr id="1606" name="Google Shape;1606;p179"/>
          <p:cNvSpPr txBox="1"/>
          <p:nvPr/>
        </p:nvSpPr>
        <p:spPr>
          <a:xfrm>
            <a:off x="810275" y="2889751"/>
            <a:ext cx="1597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Hakuna ufikiaji wa kipengele cha Kutafuta Mpenzi</a:t>
            </a:r>
            <a:endParaRPr i="0" sz="900" u="none" cap="none" strike="noStrike">
              <a:solidFill>
                <a:schemeClr val="dk1"/>
              </a:solidFill>
              <a:latin typeface="Optimistic Text"/>
              <a:ea typeface="Optimistic Text"/>
              <a:cs typeface="Optimistic Text"/>
              <a:sym typeface="Optimistic Text"/>
            </a:endParaRPr>
          </a:p>
        </p:txBody>
      </p:sp>
      <p:sp>
        <p:nvSpPr>
          <p:cNvPr id="1607" name="Google Shape;1607;p179"/>
          <p:cNvSpPr txBox="1"/>
          <p:nvPr/>
        </p:nvSpPr>
        <p:spPr>
          <a:xfrm>
            <a:off x="2931236" y="2889751"/>
            <a:ext cx="16320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Hakuna ufikiaji wa sokoni</a:t>
            </a:r>
            <a:endParaRPr i="0" sz="900" u="none" cap="none" strike="noStrike">
              <a:solidFill>
                <a:schemeClr val="dk1"/>
              </a:solidFill>
              <a:latin typeface="Optimistic Text"/>
              <a:ea typeface="Optimistic Text"/>
              <a:cs typeface="Optimistic Text"/>
              <a:sym typeface="Optimistic Text"/>
            </a:endParaRPr>
          </a:p>
        </p:txBody>
      </p:sp>
      <p:sp>
        <p:nvSpPr>
          <p:cNvPr id="1608" name="Google Shape;1608;p179"/>
          <p:cNvSpPr txBox="1"/>
          <p:nvPr/>
        </p:nvSpPr>
        <p:spPr>
          <a:xfrm>
            <a:off x="15675575" y="2889750"/>
            <a:ext cx="18087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Kuripoti watumiaji wote walio wadogo (hupatikana kwa watu wote)</a:t>
            </a:r>
            <a:endParaRPr i="0" sz="900" u="none" cap="none" strike="noStrike">
              <a:solidFill>
                <a:schemeClr val="dk1"/>
              </a:solidFill>
              <a:latin typeface="Optimistic Text"/>
              <a:ea typeface="Optimistic Text"/>
              <a:cs typeface="Optimistic Text"/>
              <a:sym typeface="Optimistic Text"/>
            </a:endParaRPr>
          </a:p>
        </p:txBody>
      </p:sp>
      <p:sp>
        <p:nvSpPr>
          <p:cNvPr id="1609" name="Google Shape;1609;p179"/>
          <p:cNvSpPr txBox="1"/>
          <p:nvPr/>
        </p:nvSpPr>
        <p:spPr>
          <a:xfrm>
            <a:off x="5086425" y="2889750"/>
            <a:ext cx="1597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Matangazo yasiyoruhusiwa kwa walio chini ya miaka 18</a:t>
            </a:r>
            <a:endParaRPr i="0" sz="900" u="none" cap="none" strike="noStrike">
              <a:solidFill>
                <a:schemeClr val="dk1"/>
              </a:solidFill>
              <a:latin typeface="Optimistic Text"/>
              <a:ea typeface="Optimistic Text"/>
              <a:cs typeface="Optimistic Text"/>
              <a:sym typeface="Optimistic Text"/>
            </a:endParaRPr>
          </a:p>
        </p:txBody>
      </p:sp>
      <p:sp>
        <p:nvSpPr>
          <p:cNvPr id="1610" name="Google Shape;1610;p179"/>
          <p:cNvSpPr txBox="1"/>
          <p:nvPr/>
        </p:nvSpPr>
        <p:spPr>
          <a:xfrm>
            <a:off x="13588957" y="2889751"/>
            <a:ext cx="16974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Uthibitishaji wa umri </a:t>
            </a:r>
            <a:endParaRPr i="0" sz="900" u="none" cap="none" strike="noStrike">
              <a:solidFill>
                <a:schemeClr val="dk1"/>
              </a:solidFill>
              <a:latin typeface="Optimistic Text"/>
              <a:ea typeface="Optimistic Text"/>
              <a:cs typeface="Optimistic Text"/>
              <a:sym typeface="Optimistic Text"/>
            </a:endParaRPr>
          </a:p>
        </p:txBody>
      </p:sp>
      <p:sp>
        <p:nvSpPr>
          <p:cNvPr id="1611" name="Google Shape;1611;p179"/>
          <p:cNvSpPr txBox="1"/>
          <p:nvPr/>
        </p:nvSpPr>
        <p:spPr>
          <a:xfrm>
            <a:off x="7331427" y="2889751"/>
            <a:ext cx="14244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Matangazo yasiyotilia maanani mapendeleo ya watu</a:t>
            </a:r>
            <a:endParaRPr i="0" sz="900" u="none" cap="none" strike="noStrike">
              <a:solidFill>
                <a:schemeClr val="dk1"/>
              </a:solidFill>
              <a:latin typeface="Optimistic Text"/>
              <a:ea typeface="Optimistic Text"/>
              <a:cs typeface="Optimistic Text"/>
              <a:sym typeface="Optimistic Text"/>
            </a:endParaRPr>
          </a:p>
        </p:txBody>
      </p:sp>
      <p:sp>
        <p:nvSpPr>
          <p:cNvPr id="1612" name="Google Shape;1612;p179"/>
          <p:cNvSpPr txBox="1"/>
          <p:nvPr/>
        </p:nvSpPr>
        <p:spPr>
          <a:xfrm>
            <a:off x="11500625" y="2889750"/>
            <a:ext cx="1597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sw-TZ" sz="900">
                <a:solidFill>
                  <a:schemeClr val="dk1"/>
                </a:solidFill>
                <a:latin typeface="Optimistic Text"/>
                <a:ea typeface="Optimistic Text"/>
                <a:cs typeface="Optimistic Text"/>
                <a:sym typeface="Optimistic Text"/>
              </a:rPr>
              <a:t>`</a:t>
            </a:r>
            <a:r>
              <a:rPr i="0" lang="sw-TZ" sz="900" u="none" cap="none" strike="noStrike">
                <a:solidFill>
                  <a:schemeClr val="dk1"/>
                </a:solidFill>
                <a:latin typeface="Optimistic Text"/>
                <a:ea typeface="Optimistic Text"/>
                <a:cs typeface="Optimistic Text"/>
                <a:sym typeface="Optimistic Text"/>
              </a:rPr>
              <a:t>Ficha, ripoti, punguziwa matangazo ya aina fulani</a:t>
            </a:r>
            <a:endParaRPr i="0" sz="900" u="none" cap="none" strike="noStrike">
              <a:solidFill>
                <a:schemeClr val="dk1"/>
              </a:solidFill>
              <a:latin typeface="Optimistic Text"/>
              <a:ea typeface="Optimistic Text"/>
              <a:cs typeface="Optimistic Text"/>
              <a:sym typeface="Optimistic Text"/>
            </a:endParaRPr>
          </a:p>
        </p:txBody>
      </p:sp>
      <p:grpSp>
        <p:nvGrpSpPr>
          <p:cNvPr id="1613" name="Google Shape;1613;p179"/>
          <p:cNvGrpSpPr/>
          <p:nvPr/>
        </p:nvGrpSpPr>
        <p:grpSpPr>
          <a:xfrm>
            <a:off x="1196401" y="1930689"/>
            <a:ext cx="825548" cy="825548"/>
            <a:chOff x="598201" y="941044"/>
            <a:chExt cx="412774" cy="412774"/>
          </a:xfrm>
        </p:grpSpPr>
        <p:grpSp>
          <p:nvGrpSpPr>
            <p:cNvPr id="1614" name="Google Shape;1614;p179"/>
            <p:cNvGrpSpPr/>
            <p:nvPr/>
          </p:nvGrpSpPr>
          <p:grpSpPr>
            <a:xfrm>
              <a:off x="736496" y="1014726"/>
              <a:ext cx="136183" cy="263960"/>
              <a:chOff x="1010029" y="548218"/>
              <a:chExt cx="40335" cy="74810"/>
            </a:xfrm>
          </p:grpSpPr>
          <p:sp>
            <p:nvSpPr>
              <p:cNvPr id="1615" name="Google Shape;1615;p179"/>
              <p:cNvSpPr/>
              <p:nvPr/>
            </p:nvSpPr>
            <p:spPr>
              <a:xfrm>
                <a:off x="1019752" y="580858"/>
                <a:ext cx="20878" cy="20662"/>
              </a:xfrm>
              <a:custGeom>
                <a:rect b="b" l="l" r="r" t="t"/>
                <a:pathLst>
                  <a:path extrusionOk="0" h="20662" w="20878">
                    <a:moveTo>
                      <a:pt x="10629" y="20662"/>
                    </a:moveTo>
                    <a:lnTo>
                      <a:pt x="10261" y="20662"/>
                    </a:lnTo>
                    <a:cubicBezTo>
                      <a:pt x="7607" y="20662"/>
                      <a:pt x="5245" y="19850"/>
                      <a:pt x="3441" y="18313"/>
                    </a:cubicBezTo>
                    <a:cubicBezTo>
                      <a:pt x="1231" y="16433"/>
                      <a:pt x="0" y="13601"/>
                      <a:pt x="0" y="10337"/>
                    </a:cubicBezTo>
                    <a:cubicBezTo>
                      <a:pt x="0" y="4254"/>
                      <a:pt x="4216" y="0"/>
                      <a:pt x="10261" y="0"/>
                    </a:cubicBezTo>
                    <a:lnTo>
                      <a:pt x="10629" y="0"/>
                    </a:lnTo>
                    <a:cubicBezTo>
                      <a:pt x="16675" y="0"/>
                      <a:pt x="20878" y="4254"/>
                      <a:pt x="20878" y="10337"/>
                    </a:cubicBezTo>
                    <a:cubicBezTo>
                      <a:pt x="20878" y="13563"/>
                      <a:pt x="19685" y="16382"/>
                      <a:pt x="17513" y="18262"/>
                    </a:cubicBezTo>
                    <a:cubicBezTo>
                      <a:pt x="15709" y="19824"/>
                      <a:pt x="13322" y="20662"/>
                      <a:pt x="10629" y="20662"/>
                    </a:cubicBezTo>
                    <a:close/>
                    <a:moveTo>
                      <a:pt x="10261" y="2755"/>
                    </a:moveTo>
                    <a:cubicBezTo>
                      <a:pt x="5715" y="2755"/>
                      <a:pt x="2755" y="5727"/>
                      <a:pt x="2755" y="10337"/>
                    </a:cubicBezTo>
                    <a:cubicBezTo>
                      <a:pt x="2755" y="12776"/>
                      <a:pt x="3644" y="14871"/>
                      <a:pt x="5232" y="16217"/>
                    </a:cubicBezTo>
                    <a:cubicBezTo>
                      <a:pt x="6527" y="17322"/>
                      <a:pt x="8267" y="17906"/>
                      <a:pt x="10261" y="17906"/>
                    </a:cubicBezTo>
                    <a:lnTo>
                      <a:pt x="10629" y="17906"/>
                    </a:lnTo>
                    <a:cubicBezTo>
                      <a:pt x="12649" y="17906"/>
                      <a:pt x="14401" y="17310"/>
                      <a:pt x="15722" y="16179"/>
                    </a:cubicBezTo>
                    <a:cubicBezTo>
                      <a:pt x="17272" y="14833"/>
                      <a:pt x="18135" y="12750"/>
                      <a:pt x="18135" y="10337"/>
                    </a:cubicBezTo>
                    <a:cubicBezTo>
                      <a:pt x="18135" y="5727"/>
                      <a:pt x="15189" y="2755"/>
                      <a:pt x="10629"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16" name="Google Shape;1616;p179"/>
              <p:cNvSpPr/>
              <p:nvPr/>
            </p:nvSpPr>
            <p:spPr>
              <a:xfrm>
                <a:off x="1010029" y="598759"/>
                <a:ext cx="40335" cy="24269"/>
              </a:xfrm>
              <a:custGeom>
                <a:rect b="b" l="l" r="r" t="t"/>
                <a:pathLst>
                  <a:path extrusionOk="0" h="24269" w="40335">
                    <a:moveTo>
                      <a:pt x="39878" y="24269"/>
                    </a:moveTo>
                    <a:lnTo>
                      <a:pt x="38036" y="24269"/>
                    </a:lnTo>
                    <a:cubicBezTo>
                      <a:pt x="37795" y="24269"/>
                      <a:pt x="37579" y="24066"/>
                      <a:pt x="37579" y="23812"/>
                    </a:cubicBezTo>
                    <a:lnTo>
                      <a:pt x="37579" y="20116"/>
                    </a:lnTo>
                    <a:cubicBezTo>
                      <a:pt x="37579" y="10540"/>
                      <a:pt x="29768" y="2755"/>
                      <a:pt x="20167" y="2755"/>
                    </a:cubicBezTo>
                    <a:cubicBezTo>
                      <a:pt x="10566" y="2755"/>
                      <a:pt x="2755" y="10540"/>
                      <a:pt x="2755" y="20116"/>
                    </a:cubicBezTo>
                    <a:lnTo>
                      <a:pt x="2755" y="23812"/>
                    </a:lnTo>
                    <a:cubicBezTo>
                      <a:pt x="2755" y="24066"/>
                      <a:pt x="2552" y="24269"/>
                      <a:pt x="2298" y="24269"/>
                    </a:cubicBezTo>
                    <a:lnTo>
                      <a:pt x="457" y="24269"/>
                    </a:lnTo>
                    <a:cubicBezTo>
                      <a:pt x="203" y="24269"/>
                      <a:pt x="0" y="24066"/>
                      <a:pt x="0" y="23812"/>
                    </a:cubicBezTo>
                    <a:lnTo>
                      <a:pt x="0" y="20116"/>
                    </a:lnTo>
                    <a:cubicBezTo>
                      <a:pt x="0" y="9029"/>
                      <a:pt x="9042" y="0"/>
                      <a:pt x="20167" y="0"/>
                    </a:cubicBezTo>
                    <a:cubicBezTo>
                      <a:pt x="31280" y="0"/>
                      <a:pt x="40335" y="9029"/>
                      <a:pt x="40335" y="20116"/>
                    </a:cubicBezTo>
                    <a:lnTo>
                      <a:pt x="40335" y="23812"/>
                    </a:lnTo>
                    <a:cubicBezTo>
                      <a:pt x="40335" y="24066"/>
                      <a:pt x="40131" y="24269"/>
                      <a:pt x="39878" y="24269"/>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17" name="Google Shape;1617;p179"/>
              <p:cNvSpPr/>
              <p:nvPr/>
            </p:nvSpPr>
            <p:spPr>
              <a:xfrm>
                <a:off x="1015983" y="548218"/>
                <a:ext cx="28435" cy="25285"/>
              </a:xfrm>
              <a:custGeom>
                <a:rect b="b" l="l" r="r" t="t"/>
                <a:pathLst>
                  <a:path extrusionOk="0" h="25285" w="28435">
                    <a:moveTo>
                      <a:pt x="14211" y="25285"/>
                    </a:moveTo>
                    <a:cubicBezTo>
                      <a:pt x="13957" y="25285"/>
                      <a:pt x="13703" y="25209"/>
                      <a:pt x="13487" y="25069"/>
                    </a:cubicBezTo>
                    <a:cubicBezTo>
                      <a:pt x="8826" y="22123"/>
                      <a:pt x="0" y="14846"/>
                      <a:pt x="0" y="8331"/>
                    </a:cubicBezTo>
                    <a:cubicBezTo>
                      <a:pt x="0" y="3187"/>
                      <a:pt x="2921" y="0"/>
                      <a:pt x="7594" y="0"/>
                    </a:cubicBezTo>
                    <a:cubicBezTo>
                      <a:pt x="10147" y="0"/>
                      <a:pt x="12827" y="1917"/>
                      <a:pt x="13893" y="2933"/>
                    </a:cubicBezTo>
                    <a:lnTo>
                      <a:pt x="14211" y="3251"/>
                    </a:lnTo>
                    <a:lnTo>
                      <a:pt x="14541" y="2946"/>
                    </a:lnTo>
                    <a:cubicBezTo>
                      <a:pt x="15595" y="1930"/>
                      <a:pt x="18275" y="0"/>
                      <a:pt x="20828" y="0"/>
                    </a:cubicBezTo>
                    <a:cubicBezTo>
                      <a:pt x="25514" y="0"/>
                      <a:pt x="28435" y="3187"/>
                      <a:pt x="28435" y="8331"/>
                    </a:cubicBezTo>
                    <a:cubicBezTo>
                      <a:pt x="28435" y="14846"/>
                      <a:pt x="19608" y="22123"/>
                      <a:pt x="14947" y="25069"/>
                    </a:cubicBezTo>
                    <a:cubicBezTo>
                      <a:pt x="14731" y="25209"/>
                      <a:pt x="14465" y="25285"/>
                      <a:pt x="14211" y="25285"/>
                    </a:cubicBezTo>
                    <a:close/>
                    <a:moveTo>
                      <a:pt x="7594" y="2743"/>
                    </a:moveTo>
                    <a:cubicBezTo>
                      <a:pt x="3390" y="2743"/>
                      <a:pt x="2755" y="6248"/>
                      <a:pt x="2755" y="8331"/>
                    </a:cubicBezTo>
                    <a:cubicBezTo>
                      <a:pt x="2755" y="12509"/>
                      <a:pt x="8534" y="18491"/>
                      <a:pt x="14211" y="22275"/>
                    </a:cubicBezTo>
                    <a:cubicBezTo>
                      <a:pt x="19900" y="18491"/>
                      <a:pt x="25679" y="12509"/>
                      <a:pt x="25679" y="8331"/>
                    </a:cubicBezTo>
                    <a:cubicBezTo>
                      <a:pt x="25679" y="6248"/>
                      <a:pt x="25044" y="2743"/>
                      <a:pt x="20828" y="2743"/>
                    </a:cubicBezTo>
                    <a:cubicBezTo>
                      <a:pt x="19227" y="2743"/>
                      <a:pt x="17183" y="4216"/>
                      <a:pt x="16446" y="4914"/>
                    </a:cubicBezTo>
                    <a:lnTo>
                      <a:pt x="15176" y="6159"/>
                    </a:lnTo>
                    <a:cubicBezTo>
                      <a:pt x="14643" y="6667"/>
                      <a:pt x="13792" y="6667"/>
                      <a:pt x="13258" y="6146"/>
                    </a:cubicBezTo>
                    <a:lnTo>
                      <a:pt x="11988" y="4914"/>
                    </a:lnTo>
                    <a:cubicBezTo>
                      <a:pt x="11252" y="4216"/>
                      <a:pt x="9207" y="2743"/>
                      <a:pt x="7594" y="2743"/>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18" name="Google Shape;1618;p179"/>
            <p:cNvGrpSpPr/>
            <p:nvPr/>
          </p:nvGrpSpPr>
          <p:grpSpPr>
            <a:xfrm>
              <a:off x="598201" y="941044"/>
              <a:ext cx="412774" cy="412774"/>
              <a:chOff x="1093050" y="2106200"/>
              <a:chExt cx="930300" cy="930300"/>
            </a:xfrm>
          </p:grpSpPr>
          <p:sp>
            <p:nvSpPr>
              <p:cNvPr id="1619" name="Google Shape;1619;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20" name="Google Shape;1620;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21" name="Google Shape;1621;p179"/>
          <p:cNvGrpSpPr/>
          <p:nvPr/>
        </p:nvGrpSpPr>
        <p:grpSpPr>
          <a:xfrm>
            <a:off x="3334466" y="1930689"/>
            <a:ext cx="825548" cy="825548"/>
            <a:chOff x="1544143" y="941044"/>
            <a:chExt cx="412774" cy="412774"/>
          </a:xfrm>
        </p:grpSpPr>
        <p:sp>
          <p:nvSpPr>
            <p:cNvPr id="1622" name="Google Shape;1622;p179"/>
            <p:cNvSpPr/>
            <p:nvPr/>
          </p:nvSpPr>
          <p:spPr>
            <a:xfrm>
              <a:off x="1640251" y="1056530"/>
              <a:ext cx="220558" cy="200974"/>
            </a:xfrm>
            <a:custGeom>
              <a:rect b="b" l="l" r="r" t="t"/>
              <a:pathLst>
                <a:path extrusionOk="0" h="59372" w="68021">
                  <a:moveTo>
                    <a:pt x="66370" y="9677"/>
                  </a:moveTo>
                  <a:cubicBezTo>
                    <a:pt x="65811" y="9321"/>
                    <a:pt x="65163" y="9169"/>
                    <a:pt x="64515" y="9169"/>
                  </a:cubicBezTo>
                  <a:lnTo>
                    <a:pt x="16141" y="9169"/>
                  </a:lnTo>
                  <a:cubicBezTo>
                    <a:pt x="15786" y="7061"/>
                    <a:pt x="15455" y="4927"/>
                    <a:pt x="15138" y="2768"/>
                  </a:cubicBezTo>
                  <a:cubicBezTo>
                    <a:pt x="14922" y="1193"/>
                    <a:pt x="13563" y="0"/>
                    <a:pt x="11963" y="0"/>
                  </a:cubicBezTo>
                  <a:lnTo>
                    <a:pt x="457" y="0"/>
                  </a:lnTo>
                  <a:cubicBezTo>
                    <a:pt x="203" y="0"/>
                    <a:pt x="0" y="215"/>
                    <a:pt x="0" y="457"/>
                  </a:cubicBezTo>
                  <a:lnTo>
                    <a:pt x="0" y="2298"/>
                  </a:lnTo>
                  <a:cubicBezTo>
                    <a:pt x="0" y="2540"/>
                    <a:pt x="203" y="2755"/>
                    <a:pt x="457" y="2755"/>
                  </a:cubicBezTo>
                  <a:lnTo>
                    <a:pt x="11963" y="2755"/>
                  </a:lnTo>
                  <a:cubicBezTo>
                    <a:pt x="12191" y="2755"/>
                    <a:pt x="12382" y="2921"/>
                    <a:pt x="12407" y="3136"/>
                  </a:cubicBezTo>
                  <a:cubicBezTo>
                    <a:pt x="14693" y="18973"/>
                    <a:pt x="18135" y="33718"/>
                    <a:pt x="22948" y="48209"/>
                  </a:cubicBezTo>
                  <a:cubicBezTo>
                    <a:pt x="23393" y="49542"/>
                    <a:pt x="24612" y="50418"/>
                    <a:pt x="26009" y="50418"/>
                  </a:cubicBezTo>
                  <a:lnTo>
                    <a:pt x="28232" y="50418"/>
                  </a:lnTo>
                  <a:cubicBezTo>
                    <a:pt x="27559" y="51612"/>
                    <a:pt x="27279" y="53073"/>
                    <a:pt x="27686" y="54622"/>
                  </a:cubicBezTo>
                  <a:cubicBezTo>
                    <a:pt x="28193" y="56578"/>
                    <a:pt x="29832" y="58127"/>
                    <a:pt x="31826" y="58546"/>
                  </a:cubicBezTo>
                  <a:cubicBezTo>
                    <a:pt x="35369" y="59283"/>
                    <a:pt x="38493" y="56578"/>
                    <a:pt x="38493" y="53174"/>
                  </a:cubicBezTo>
                  <a:cubicBezTo>
                    <a:pt x="38493" y="52171"/>
                    <a:pt x="38227" y="51219"/>
                    <a:pt x="37744" y="50418"/>
                  </a:cubicBezTo>
                  <a:lnTo>
                    <a:pt x="48399" y="50418"/>
                  </a:lnTo>
                  <a:cubicBezTo>
                    <a:pt x="47726" y="51612"/>
                    <a:pt x="47447" y="53086"/>
                    <a:pt x="47853" y="54622"/>
                  </a:cubicBezTo>
                  <a:cubicBezTo>
                    <a:pt x="48348" y="56540"/>
                    <a:pt x="49910" y="58064"/>
                    <a:pt x="51854" y="58521"/>
                  </a:cubicBezTo>
                  <a:cubicBezTo>
                    <a:pt x="55537" y="59372"/>
                    <a:pt x="58813" y="56502"/>
                    <a:pt x="58661" y="52933"/>
                  </a:cubicBezTo>
                  <a:cubicBezTo>
                    <a:pt x="58534" y="49949"/>
                    <a:pt x="55918" y="47663"/>
                    <a:pt x="52946" y="47663"/>
                  </a:cubicBezTo>
                  <a:lnTo>
                    <a:pt x="26009" y="47663"/>
                  </a:lnTo>
                  <a:cubicBezTo>
                    <a:pt x="25806" y="47663"/>
                    <a:pt x="25628" y="47536"/>
                    <a:pt x="25552" y="47358"/>
                  </a:cubicBezTo>
                  <a:cubicBezTo>
                    <a:pt x="24891" y="45313"/>
                    <a:pt x="24256" y="43281"/>
                    <a:pt x="23634" y="41249"/>
                  </a:cubicBezTo>
                  <a:lnTo>
                    <a:pt x="58191" y="41249"/>
                  </a:lnTo>
                  <a:cubicBezTo>
                    <a:pt x="59601" y="41249"/>
                    <a:pt x="60845" y="40335"/>
                    <a:pt x="61252" y="38976"/>
                  </a:cubicBezTo>
                  <a:cubicBezTo>
                    <a:pt x="63614" y="31203"/>
                    <a:pt x="66243" y="22034"/>
                    <a:pt x="67805" y="12915"/>
                  </a:cubicBezTo>
                  <a:cubicBezTo>
                    <a:pt x="68021" y="11658"/>
                    <a:pt x="67487" y="10388"/>
                    <a:pt x="66370" y="9677"/>
                  </a:cubicBezTo>
                  <a:close/>
                  <a:moveTo>
                    <a:pt x="58623" y="38176"/>
                  </a:moveTo>
                  <a:cubicBezTo>
                    <a:pt x="58559" y="38366"/>
                    <a:pt x="58381" y="38493"/>
                    <a:pt x="58191" y="38493"/>
                  </a:cubicBezTo>
                  <a:lnTo>
                    <a:pt x="22821" y="38493"/>
                  </a:lnTo>
                  <a:cubicBezTo>
                    <a:pt x="20294" y="29857"/>
                    <a:pt x="18249" y="21043"/>
                    <a:pt x="16624" y="11925"/>
                  </a:cubicBezTo>
                  <a:lnTo>
                    <a:pt x="64655" y="11925"/>
                  </a:lnTo>
                  <a:cubicBezTo>
                    <a:pt x="64833" y="11925"/>
                    <a:pt x="64947" y="12014"/>
                    <a:pt x="64998" y="12077"/>
                  </a:cubicBezTo>
                  <a:cubicBezTo>
                    <a:pt x="65049" y="12141"/>
                    <a:pt x="65125" y="12268"/>
                    <a:pt x="65100" y="12446"/>
                  </a:cubicBezTo>
                  <a:cubicBezTo>
                    <a:pt x="63563" y="21437"/>
                    <a:pt x="60959" y="30505"/>
                    <a:pt x="58623" y="38176"/>
                  </a:cubicBezTo>
                  <a:close/>
                  <a:moveTo>
                    <a:pt x="55918" y="53174"/>
                  </a:moveTo>
                  <a:cubicBezTo>
                    <a:pt x="55918" y="54686"/>
                    <a:pt x="54673" y="55918"/>
                    <a:pt x="53162" y="55918"/>
                  </a:cubicBezTo>
                  <a:cubicBezTo>
                    <a:pt x="51650" y="55918"/>
                    <a:pt x="50418" y="54686"/>
                    <a:pt x="50418" y="53174"/>
                  </a:cubicBezTo>
                  <a:cubicBezTo>
                    <a:pt x="50418" y="51663"/>
                    <a:pt x="51650" y="50418"/>
                    <a:pt x="53162" y="50418"/>
                  </a:cubicBezTo>
                  <a:cubicBezTo>
                    <a:pt x="54673" y="50418"/>
                    <a:pt x="55918" y="51663"/>
                    <a:pt x="55918" y="53174"/>
                  </a:cubicBezTo>
                  <a:close/>
                  <a:moveTo>
                    <a:pt x="35750" y="53174"/>
                  </a:moveTo>
                  <a:cubicBezTo>
                    <a:pt x="35750" y="54686"/>
                    <a:pt x="34518" y="55918"/>
                    <a:pt x="32994" y="55918"/>
                  </a:cubicBezTo>
                  <a:cubicBezTo>
                    <a:pt x="31483" y="55918"/>
                    <a:pt x="30251" y="54686"/>
                    <a:pt x="30251" y="53174"/>
                  </a:cubicBezTo>
                  <a:cubicBezTo>
                    <a:pt x="30251" y="51663"/>
                    <a:pt x="31483" y="50418"/>
                    <a:pt x="32994" y="50418"/>
                  </a:cubicBezTo>
                  <a:cubicBezTo>
                    <a:pt x="34518" y="50418"/>
                    <a:pt x="35750" y="51663"/>
                    <a:pt x="35750" y="5317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nvGrpSpPr>
            <p:cNvPr id="1623" name="Google Shape;1623;p179"/>
            <p:cNvGrpSpPr/>
            <p:nvPr/>
          </p:nvGrpSpPr>
          <p:grpSpPr>
            <a:xfrm>
              <a:off x="1544143" y="941044"/>
              <a:ext cx="412774" cy="412774"/>
              <a:chOff x="1093050" y="2106200"/>
              <a:chExt cx="930300" cy="930300"/>
            </a:xfrm>
          </p:grpSpPr>
          <p:sp>
            <p:nvSpPr>
              <p:cNvPr id="1624" name="Google Shape;1624;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25" name="Google Shape;1625;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26" name="Google Shape;1626;p179"/>
          <p:cNvGrpSpPr/>
          <p:nvPr/>
        </p:nvGrpSpPr>
        <p:grpSpPr>
          <a:xfrm>
            <a:off x="5472530" y="1924239"/>
            <a:ext cx="825548" cy="825548"/>
            <a:chOff x="2493640" y="937819"/>
            <a:chExt cx="412774" cy="412774"/>
          </a:xfrm>
        </p:grpSpPr>
        <p:sp>
          <p:nvSpPr>
            <p:cNvPr id="1627" name="Google Shape;1627;p179"/>
            <p:cNvSpPr/>
            <p:nvPr/>
          </p:nvSpPr>
          <p:spPr>
            <a:xfrm>
              <a:off x="2579386" y="1024711"/>
              <a:ext cx="241282" cy="241282"/>
            </a:xfrm>
            <a:custGeom>
              <a:rect b="b" l="l" r="r" t="t"/>
              <a:pathLst>
                <a:path extrusionOk="0" h="554672" w="554672">
                  <a:moveTo>
                    <a:pt x="277336" y="0"/>
                  </a:moveTo>
                  <a:cubicBezTo>
                    <a:pt x="124426" y="0"/>
                    <a:pt x="0" y="124426"/>
                    <a:pt x="0" y="277336"/>
                  </a:cubicBezTo>
                  <a:cubicBezTo>
                    <a:pt x="0" y="430246"/>
                    <a:pt x="124426" y="554672"/>
                    <a:pt x="277336" y="554672"/>
                  </a:cubicBezTo>
                  <a:cubicBezTo>
                    <a:pt x="430246" y="554672"/>
                    <a:pt x="554672" y="430246"/>
                    <a:pt x="554672" y="277336"/>
                  </a:cubicBezTo>
                  <a:cubicBezTo>
                    <a:pt x="554672" y="124426"/>
                    <a:pt x="430246" y="0"/>
                    <a:pt x="277336" y="0"/>
                  </a:cubicBezTo>
                  <a:close/>
                  <a:moveTo>
                    <a:pt x="277336" y="22487"/>
                  </a:moveTo>
                  <a:cubicBezTo>
                    <a:pt x="343297" y="22487"/>
                    <a:pt x="404011" y="47972"/>
                    <a:pt x="448985" y="89197"/>
                  </a:cubicBezTo>
                  <a:lnTo>
                    <a:pt x="89197" y="448985"/>
                  </a:lnTo>
                  <a:cubicBezTo>
                    <a:pt x="47972" y="403262"/>
                    <a:pt x="22487" y="343297"/>
                    <a:pt x="22487" y="277336"/>
                  </a:cubicBezTo>
                  <a:cubicBezTo>
                    <a:pt x="22487" y="137169"/>
                    <a:pt x="137169" y="22487"/>
                    <a:pt x="277336" y="22487"/>
                  </a:cubicBezTo>
                  <a:close/>
                  <a:moveTo>
                    <a:pt x="277336" y="532186"/>
                  </a:moveTo>
                  <a:cubicBezTo>
                    <a:pt x="211375" y="532186"/>
                    <a:pt x="150661" y="506701"/>
                    <a:pt x="105688" y="465475"/>
                  </a:cubicBezTo>
                  <a:lnTo>
                    <a:pt x="465475" y="105688"/>
                  </a:lnTo>
                  <a:cubicBezTo>
                    <a:pt x="506701" y="151411"/>
                    <a:pt x="532186" y="211375"/>
                    <a:pt x="532186" y="277336"/>
                  </a:cubicBezTo>
                  <a:cubicBezTo>
                    <a:pt x="532186" y="417503"/>
                    <a:pt x="417503" y="532186"/>
                    <a:pt x="277336" y="532186"/>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nvGrpSpPr>
            <p:cNvPr id="1628" name="Google Shape;1628;p179"/>
            <p:cNvGrpSpPr/>
            <p:nvPr/>
          </p:nvGrpSpPr>
          <p:grpSpPr>
            <a:xfrm>
              <a:off x="2493640" y="937819"/>
              <a:ext cx="412774" cy="412774"/>
              <a:chOff x="1093050" y="2106200"/>
              <a:chExt cx="930300" cy="930300"/>
            </a:xfrm>
          </p:grpSpPr>
          <p:sp>
            <p:nvSpPr>
              <p:cNvPr id="1629" name="Google Shape;1629;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30" name="Google Shape;1630;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31" name="Google Shape;1631;p179"/>
          <p:cNvGrpSpPr/>
          <p:nvPr/>
        </p:nvGrpSpPr>
        <p:grpSpPr>
          <a:xfrm>
            <a:off x="7610594" y="1930689"/>
            <a:ext cx="825548" cy="825548"/>
            <a:chOff x="3442914" y="941044"/>
            <a:chExt cx="412774" cy="412774"/>
          </a:xfrm>
        </p:grpSpPr>
        <p:grpSp>
          <p:nvGrpSpPr>
            <p:cNvPr id="1632" name="Google Shape;1632;p179"/>
            <p:cNvGrpSpPr/>
            <p:nvPr/>
          </p:nvGrpSpPr>
          <p:grpSpPr>
            <a:xfrm>
              <a:off x="3528327" y="1027008"/>
              <a:ext cx="241948" cy="235519"/>
              <a:chOff x="996283" y="134776"/>
              <a:chExt cx="67843" cy="67830"/>
            </a:xfrm>
          </p:grpSpPr>
          <p:sp>
            <p:nvSpPr>
              <p:cNvPr id="1633" name="Google Shape;1633;p179"/>
              <p:cNvSpPr/>
              <p:nvPr/>
            </p:nvSpPr>
            <p:spPr>
              <a:xfrm>
                <a:off x="1007280" y="149426"/>
                <a:ext cx="33921" cy="30251"/>
              </a:xfrm>
              <a:custGeom>
                <a:rect b="b" l="l" r="r" t="t"/>
                <a:pathLst>
                  <a:path extrusionOk="0" h="30251" w="33921">
                    <a:moveTo>
                      <a:pt x="24993" y="0"/>
                    </a:moveTo>
                    <a:cubicBezTo>
                      <a:pt x="21983" y="0"/>
                      <a:pt x="18808" y="2298"/>
                      <a:pt x="17551" y="3517"/>
                    </a:cubicBezTo>
                    <a:lnTo>
                      <a:pt x="16954" y="4102"/>
                    </a:lnTo>
                    <a:lnTo>
                      <a:pt x="16370" y="3517"/>
                    </a:lnTo>
                    <a:cubicBezTo>
                      <a:pt x="16332" y="3479"/>
                      <a:pt x="12687" y="0"/>
                      <a:pt x="8915" y="0"/>
                    </a:cubicBezTo>
                    <a:cubicBezTo>
                      <a:pt x="3428" y="0"/>
                      <a:pt x="0" y="3784"/>
                      <a:pt x="0" y="9893"/>
                    </a:cubicBezTo>
                    <a:cubicBezTo>
                      <a:pt x="0" y="17691"/>
                      <a:pt x="10617" y="26479"/>
                      <a:pt x="16217" y="30048"/>
                    </a:cubicBezTo>
                    <a:cubicBezTo>
                      <a:pt x="16446" y="30175"/>
                      <a:pt x="16700" y="30251"/>
                      <a:pt x="16954" y="30251"/>
                    </a:cubicBezTo>
                    <a:cubicBezTo>
                      <a:pt x="17221" y="30251"/>
                      <a:pt x="17475" y="30175"/>
                      <a:pt x="17703" y="30048"/>
                    </a:cubicBezTo>
                    <a:cubicBezTo>
                      <a:pt x="23304" y="26479"/>
                      <a:pt x="33921" y="17691"/>
                      <a:pt x="33921" y="9893"/>
                    </a:cubicBezTo>
                    <a:cubicBezTo>
                      <a:pt x="33921" y="3784"/>
                      <a:pt x="30492" y="0"/>
                      <a:pt x="24993" y="0"/>
                    </a:cubicBezTo>
                    <a:close/>
                    <a:moveTo>
                      <a:pt x="16954" y="27241"/>
                    </a:moveTo>
                    <a:cubicBezTo>
                      <a:pt x="9931" y="22606"/>
                      <a:pt x="2755" y="15125"/>
                      <a:pt x="2755" y="9893"/>
                    </a:cubicBezTo>
                    <a:cubicBezTo>
                      <a:pt x="2755" y="7226"/>
                      <a:pt x="3555" y="2755"/>
                      <a:pt x="8915" y="2755"/>
                    </a:cubicBezTo>
                    <a:cubicBezTo>
                      <a:pt x="10947" y="2755"/>
                      <a:pt x="13525" y="4610"/>
                      <a:pt x="14452" y="5499"/>
                    </a:cubicBezTo>
                    <a:lnTo>
                      <a:pt x="16001" y="6997"/>
                    </a:lnTo>
                    <a:cubicBezTo>
                      <a:pt x="16535" y="7505"/>
                      <a:pt x="17373" y="7505"/>
                      <a:pt x="17906" y="6997"/>
                    </a:cubicBezTo>
                    <a:lnTo>
                      <a:pt x="19456" y="5499"/>
                    </a:lnTo>
                    <a:cubicBezTo>
                      <a:pt x="20396" y="4610"/>
                      <a:pt x="22961" y="2755"/>
                      <a:pt x="24993" y="2755"/>
                    </a:cubicBezTo>
                    <a:cubicBezTo>
                      <a:pt x="28968" y="2755"/>
                      <a:pt x="31165" y="5283"/>
                      <a:pt x="31165" y="9893"/>
                    </a:cubicBezTo>
                    <a:cubicBezTo>
                      <a:pt x="31165" y="15125"/>
                      <a:pt x="23990" y="22606"/>
                      <a:pt x="16954" y="2724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34" name="Google Shape;1634;p179"/>
              <p:cNvSpPr/>
              <p:nvPr/>
            </p:nvSpPr>
            <p:spPr>
              <a:xfrm>
                <a:off x="996283" y="134776"/>
                <a:ext cx="67843" cy="67830"/>
              </a:xfrm>
              <a:custGeom>
                <a:rect b="b" l="l" r="r" t="t"/>
                <a:pathLst>
                  <a:path extrusionOk="0" h="67830" w="67843">
                    <a:moveTo>
                      <a:pt x="66878" y="59753"/>
                    </a:moveTo>
                    <a:lnTo>
                      <a:pt x="50939" y="43840"/>
                    </a:lnTo>
                    <a:cubicBezTo>
                      <a:pt x="54076" y="39331"/>
                      <a:pt x="55918" y="33845"/>
                      <a:pt x="55918" y="27952"/>
                    </a:cubicBezTo>
                    <a:cubicBezTo>
                      <a:pt x="55918" y="12534"/>
                      <a:pt x="43370" y="0"/>
                      <a:pt x="27952" y="0"/>
                    </a:cubicBezTo>
                    <a:cubicBezTo>
                      <a:pt x="12547" y="0"/>
                      <a:pt x="0" y="12534"/>
                      <a:pt x="0" y="27952"/>
                    </a:cubicBezTo>
                    <a:cubicBezTo>
                      <a:pt x="0" y="43370"/>
                      <a:pt x="12547" y="55905"/>
                      <a:pt x="27952" y="55905"/>
                    </a:cubicBezTo>
                    <a:cubicBezTo>
                      <a:pt x="33832" y="55905"/>
                      <a:pt x="39281" y="54089"/>
                      <a:pt x="43789" y="50977"/>
                    </a:cubicBezTo>
                    <a:lnTo>
                      <a:pt x="59728" y="66878"/>
                    </a:lnTo>
                    <a:cubicBezTo>
                      <a:pt x="60363" y="67513"/>
                      <a:pt x="61175" y="67830"/>
                      <a:pt x="62001" y="67830"/>
                    </a:cubicBezTo>
                    <a:cubicBezTo>
                      <a:pt x="62814" y="67830"/>
                      <a:pt x="63627" y="67513"/>
                      <a:pt x="64249" y="66890"/>
                    </a:cubicBezTo>
                    <a:lnTo>
                      <a:pt x="66878" y="64300"/>
                    </a:lnTo>
                    <a:cubicBezTo>
                      <a:pt x="67487" y="63690"/>
                      <a:pt x="67830" y="62890"/>
                      <a:pt x="67830" y="62039"/>
                    </a:cubicBezTo>
                    <a:cubicBezTo>
                      <a:pt x="67843" y="61163"/>
                      <a:pt x="67500" y="60363"/>
                      <a:pt x="66878" y="59753"/>
                    </a:cubicBezTo>
                    <a:close/>
                    <a:moveTo>
                      <a:pt x="2755" y="27952"/>
                    </a:moveTo>
                    <a:cubicBezTo>
                      <a:pt x="2755" y="14046"/>
                      <a:pt x="14058" y="2743"/>
                      <a:pt x="27952" y="2743"/>
                    </a:cubicBezTo>
                    <a:cubicBezTo>
                      <a:pt x="41859" y="2743"/>
                      <a:pt x="53162" y="14046"/>
                      <a:pt x="53162" y="27952"/>
                    </a:cubicBezTo>
                    <a:cubicBezTo>
                      <a:pt x="53162" y="41859"/>
                      <a:pt x="41859" y="53149"/>
                      <a:pt x="27952" y="53149"/>
                    </a:cubicBezTo>
                    <a:cubicBezTo>
                      <a:pt x="14058" y="53149"/>
                      <a:pt x="2755" y="41859"/>
                      <a:pt x="2755" y="27952"/>
                    </a:cubicBezTo>
                    <a:close/>
                    <a:moveTo>
                      <a:pt x="64947" y="62344"/>
                    </a:moveTo>
                    <a:lnTo>
                      <a:pt x="62318" y="64947"/>
                    </a:lnTo>
                    <a:cubicBezTo>
                      <a:pt x="62141" y="65125"/>
                      <a:pt x="61849" y="65125"/>
                      <a:pt x="61671" y="64947"/>
                    </a:cubicBezTo>
                    <a:lnTo>
                      <a:pt x="45986" y="49301"/>
                    </a:lnTo>
                    <a:cubicBezTo>
                      <a:pt x="47167" y="48298"/>
                      <a:pt x="48260" y="47218"/>
                      <a:pt x="49250" y="46037"/>
                    </a:cubicBezTo>
                    <a:lnTo>
                      <a:pt x="64947" y="61696"/>
                    </a:lnTo>
                    <a:cubicBezTo>
                      <a:pt x="65062" y="61810"/>
                      <a:pt x="65087" y="61950"/>
                      <a:pt x="65087" y="62026"/>
                    </a:cubicBezTo>
                    <a:cubicBezTo>
                      <a:pt x="65087" y="62090"/>
                      <a:pt x="65062" y="62230"/>
                      <a:pt x="64947" y="6234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35" name="Google Shape;1635;p179"/>
            <p:cNvGrpSpPr/>
            <p:nvPr/>
          </p:nvGrpSpPr>
          <p:grpSpPr>
            <a:xfrm>
              <a:off x="3442914" y="941044"/>
              <a:ext cx="412774" cy="412774"/>
              <a:chOff x="1093050" y="2106200"/>
              <a:chExt cx="930300" cy="930300"/>
            </a:xfrm>
          </p:grpSpPr>
          <p:sp>
            <p:nvSpPr>
              <p:cNvPr id="1636" name="Google Shape;1636;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37" name="Google Shape;1637;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38" name="Google Shape;1638;p179"/>
          <p:cNvGrpSpPr/>
          <p:nvPr/>
        </p:nvGrpSpPr>
        <p:grpSpPr>
          <a:xfrm>
            <a:off x="9748659" y="1930689"/>
            <a:ext cx="825548" cy="825548"/>
            <a:chOff x="4871012" y="941044"/>
            <a:chExt cx="412774" cy="412774"/>
          </a:xfrm>
        </p:grpSpPr>
        <p:grpSp>
          <p:nvGrpSpPr>
            <p:cNvPr id="1639" name="Google Shape;1639;p179"/>
            <p:cNvGrpSpPr/>
            <p:nvPr/>
          </p:nvGrpSpPr>
          <p:grpSpPr>
            <a:xfrm>
              <a:off x="4959395" y="1029730"/>
              <a:ext cx="268118" cy="235551"/>
              <a:chOff x="12000803" y="1384200"/>
              <a:chExt cx="805884" cy="678430"/>
            </a:xfrm>
          </p:grpSpPr>
          <p:grpSp>
            <p:nvGrpSpPr>
              <p:cNvPr id="1640" name="Google Shape;1640;p179"/>
              <p:cNvGrpSpPr/>
              <p:nvPr/>
            </p:nvGrpSpPr>
            <p:grpSpPr>
              <a:xfrm>
                <a:off x="12000803" y="1384200"/>
                <a:ext cx="687320" cy="678430"/>
                <a:chOff x="1205398" y="134764"/>
                <a:chExt cx="68732" cy="67843"/>
              </a:xfrm>
            </p:grpSpPr>
            <p:sp>
              <p:nvSpPr>
                <p:cNvPr id="1641" name="Google Shape;1641;p179"/>
                <p:cNvSpPr/>
                <p:nvPr/>
              </p:nvSpPr>
              <p:spPr>
                <a:xfrm>
                  <a:off x="1226933" y="143024"/>
                  <a:ext cx="19240" cy="2743"/>
                </a:xfrm>
                <a:custGeom>
                  <a:rect b="b" l="l" r="r" t="t"/>
                  <a:pathLst>
                    <a:path extrusionOk="0" h="2743" w="19240">
                      <a:moveTo>
                        <a:pt x="18783" y="2743"/>
                      </a:moveTo>
                      <a:lnTo>
                        <a:pt x="457" y="2743"/>
                      </a:lnTo>
                      <a:cubicBezTo>
                        <a:pt x="203" y="2743"/>
                        <a:pt x="0" y="2539"/>
                        <a:pt x="0" y="2285"/>
                      </a:cubicBezTo>
                      <a:lnTo>
                        <a:pt x="0" y="457"/>
                      </a:lnTo>
                      <a:cubicBezTo>
                        <a:pt x="0" y="203"/>
                        <a:pt x="203" y="0"/>
                        <a:pt x="457" y="0"/>
                      </a:cubicBezTo>
                      <a:lnTo>
                        <a:pt x="18783" y="0"/>
                      </a:lnTo>
                      <a:cubicBezTo>
                        <a:pt x="19050" y="0"/>
                        <a:pt x="19240" y="203"/>
                        <a:pt x="19240" y="457"/>
                      </a:cubicBezTo>
                      <a:lnTo>
                        <a:pt x="19240" y="2285"/>
                      </a:lnTo>
                      <a:cubicBezTo>
                        <a:pt x="19240" y="2539"/>
                        <a:pt x="19050" y="2743"/>
                        <a:pt x="18783" y="2743"/>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2" name="Google Shape;1642;p179"/>
                <p:cNvSpPr/>
                <p:nvPr/>
              </p:nvSpPr>
              <p:spPr>
                <a:xfrm>
                  <a:off x="1207681" y="151268"/>
                  <a:ext cx="64200" cy="2700"/>
                </a:xfrm>
                <a:prstGeom prst="rect">
                  <a:avLst/>
                </a:pr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3" name="Google Shape;1643;p179"/>
                <p:cNvSpPr/>
                <p:nvPr/>
              </p:nvSpPr>
              <p:spPr>
                <a:xfrm>
                  <a:off x="1207681" y="184263"/>
                  <a:ext cx="64200" cy="2700"/>
                </a:xfrm>
                <a:prstGeom prst="rect">
                  <a:avLst/>
                </a:pr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4" name="Google Shape;1644;p179"/>
                <p:cNvSpPr/>
                <p:nvPr/>
              </p:nvSpPr>
              <p:spPr>
                <a:xfrm>
                  <a:off x="1205398" y="134764"/>
                  <a:ext cx="68732" cy="67843"/>
                </a:xfrm>
                <a:custGeom>
                  <a:rect b="b" l="l" r="r" t="t"/>
                  <a:pathLst>
                    <a:path extrusionOk="0" h="67843" w="68732">
                      <a:moveTo>
                        <a:pt x="63538" y="67843"/>
                      </a:moveTo>
                      <a:lnTo>
                        <a:pt x="5194" y="67843"/>
                      </a:lnTo>
                      <a:cubicBezTo>
                        <a:pt x="3454" y="67843"/>
                        <a:pt x="1968" y="66484"/>
                        <a:pt x="1816" y="64757"/>
                      </a:cubicBezTo>
                      <a:cubicBezTo>
                        <a:pt x="0" y="44297"/>
                        <a:pt x="0" y="23545"/>
                        <a:pt x="1816" y="3086"/>
                      </a:cubicBezTo>
                      <a:cubicBezTo>
                        <a:pt x="1968" y="1358"/>
                        <a:pt x="3454" y="0"/>
                        <a:pt x="5194" y="0"/>
                      </a:cubicBezTo>
                      <a:lnTo>
                        <a:pt x="63538" y="0"/>
                      </a:lnTo>
                      <a:cubicBezTo>
                        <a:pt x="65265" y="0"/>
                        <a:pt x="66751" y="1358"/>
                        <a:pt x="66903" y="3086"/>
                      </a:cubicBezTo>
                      <a:cubicBezTo>
                        <a:pt x="68732" y="23545"/>
                        <a:pt x="68732" y="44297"/>
                        <a:pt x="66903" y="64757"/>
                      </a:cubicBezTo>
                      <a:cubicBezTo>
                        <a:pt x="66751" y="66484"/>
                        <a:pt x="65265" y="67843"/>
                        <a:pt x="63538" y="67843"/>
                      </a:cubicBezTo>
                      <a:close/>
                      <a:moveTo>
                        <a:pt x="5194" y="2755"/>
                      </a:moveTo>
                      <a:cubicBezTo>
                        <a:pt x="4889" y="2755"/>
                        <a:pt x="4584" y="3022"/>
                        <a:pt x="4559" y="3327"/>
                      </a:cubicBezTo>
                      <a:cubicBezTo>
                        <a:pt x="2755" y="23634"/>
                        <a:pt x="2755" y="44208"/>
                        <a:pt x="4559" y="64503"/>
                      </a:cubicBezTo>
                      <a:cubicBezTo>
                        <a:pt x="4584" y="64808"/>
                        <a:pt x="4889" y="65087"/>
                        <a:pt x="5194" y="65087"/>
                      </a:cubicBezTo>
                      <a:lnTo>
                        <a:pt x="63538" y="65087"/>
                      </a:lnTo>
                      <a:cubicBezTo>
                        <a:pt x="63830" y="65087"/>
                        <a:pt x="64147" y="64808"/>
                        <a:pt x="64173" y="64503"/>
                      </a:cubicBezTo>
                      <a:cubicBezTo>
                        <a:pt x="65976" y="44208"/>
                        <a:pt x="65976" y="23634"/>
                        <a:pt x="64173" y="3327"/>
                      </a:cubicBezTo>
                      <a:cubicBezTo>
                        <a:pt x="64147" y="3022"/>
                        <a:pt x="63830" y="2755"/>
                        <a:pt x="63538"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5" name="Google Shape;1645;p179"/>
                <p:cNvSpPr/>
                <p:nvPr/>
              </p:nvSpPr>
              <p:spPr>
                <a:xfrm>
                  <a:off x="1246174" y="188845"/>
                  <a:ext cx="20167" cy="9169"/>
                </a:xfrm>
                <a:custGeom>
                  <a:rect b="b" l="l" r="r" t="t"/>
                  <a:pathLst>
                    <a:path extrusionOk="0" h="9169" w="20167">
                      <a:moveTo>
                        <a:pt x="16954" y="9169"/>
                      </a:moveTo>
                      <a:lnTo>
                        <a:pt x="3213" y="9169"/>
                      </a:lnTo>
                      <a:cubicBezTo>
                        <a:pt x="1435" y="9169"/>
                        <a:pt x="0" y="7734"/>
                        <a:pt x="0" y="5956"/>
                      </a:cubicBezTo>
                      <a:lnTo>
                        <a:pt x="0" y="3213"/>
                      </a:lnTo>
                      <a:cubicBezTo>
                        <a:pt x="0" y="1447"/>
                        <a:pt x="1435" y="0"/>
                        <a:pt x="3213" y="0"/>
                      </a:cubicBezTo>
                      <a:lnTo>
                        <a:pt x="16954" y="0"/>
                      </a:lnTo>
                      <a:cubicBezTo>
                        <a:pt x="18732" y="0"/>
                        <a:pt x="20167" y="1447"/>
                        <a:pt x="20167" y="3213"/>
                      </a:cubicBezTo>
                      <a:lnTo>
                        <a:pt x="20167" y="5956"/>
                      </a:lnTo>
                      <a:cubicBezTo>
                        <a:pt x="20167" y="7734"/>
                        <a:pt x="18732" y="9169"/>
                        <a:pt x="16954" y="9169"/>
                      </a:cubicBezTo>
                      <a:close/>
                      <a:moveTo>
                        <a:pt x="3213" y="2755"/>
                      </a:moveTo>
                      <a:cubicBezTo>
                        <a:pt x="2946" y="2755"/>
                        <a:pt x="2755" y="2959"/>
                        <a:pt x="2755" y="3213"/>
                      </a:cubicBezTo>
                      <a:lnTo>
                        <a:pt x="2755" y="5956"/>
                      </a:lnTo>
                      <a:cubicBezTo>
                        <a:pt x="2755" y="6210"/>
                        <a:pt x="2946" y="6426"/>
                        <a:pt x="3213" y="6426"/>
                      </a:cubicBezTo>
                      <a:lnTo>
                        <a:pt x="16954" y="6426"/>
                      </a:lnTo>
                      <a:cubicBezTo>
                        <a:pt x="17221" y="6426"/>
                        <a:pt x="17411" y="6210"/>
                        <a:pt x="17411" y="5956"/>
                      </a:cubicBezTo>
                      <a:lnTo>
                        <a:pt x="17411" y="3213"/>
                      </a:lnTo>
                      <a:cubicBezTo>
                        <a:pt x="17411" y="2959"/>
                        <a:pt x="17221" y="2755"/>
                        <a:pt x="16954"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6" name="Google Shape;1646;p179"/>
                <p:cNvSpPr/>
                <p:nvPr/>
              </p:nvSpPr>
              <p:spPr>
                <a:xfrm>
                  <a:off x="1213178" y="139346"/>
                  <a:ext cx="10071" cy="10083"/>
                </a:xfrm>
                <a:custGeom>
                  <a:rect b="b" l="l" r="r" t="t"/>
                  <a:pathLst>
                    <a:path extrusionOk="0" h="10083" w="10071">
                      <a:moveTo>
                        <a:pt x="5041" y="10083"/>
                      </a:moveTo>
                      <a:cubicBezTo>
                        <a:pt x="2260" y="10083"/>
                        <a:pt x="0" y="7823"/>
                        <a:pt x="0" y="5041"/>
                      </a:cubicBezTo>
                      <a:cubicBezTo>
                        <a:pt x="0" y="2260"/>
                        <a:pt x="2260" y="0"/>
                        <a:pt x="5041" y="0"/>
                      </a:cubicBezTo>
                      <a:cubicBezTo>
                        <a:pt x="7823" y="0"/>
                        <a:pt x="10071" y="2260"/>
                        <a:pt x="10071" y="5041"/>
                      </a:cubicBezTo>
                      <a:cubicBezTo>
                        <a:pt x="10071" y="7823"/>
                        <a:pt x="7823" y="10083"/>
                        <a:pt x="5041" y="10083"/>
                      </a:cubicBezTo>
                      <a:close/>
                      <a:moveTo>
                        <a:pt x="5041" y="2755"/>
                      </a:moveTo>
                      <a:cubicBezTo>
                        <a:pt x="3771" y="2755"/>
                        <a:pt x="2743" y="3784"/>
                        <a:pt x="2743" y="5041"/>
                      </a:cubicBezTo>
                      <a:cubicBezTo>
                        <a:pt x="2743" y="6311"/>
                        <a:pt x="3771" y="7340"/>
                        <a:pt x="5041" y="7340"/>
                      </a:cubicBezTo>
                      <a:cubicBezTo>
                        <a:pt x="6311" y="7340"/>
                        <a:pt x="7340" y="6311"/>
                        <a:pt x="7340" y="5041"/>
                      </a:cubicBezTo>
                      <a:cubicBezTo>
                        <a:pt x="7340" y="3784"/>
                        <a:pt x="6311" y="2755"/>
                        <a:pt x="5041"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47" name="Google Shape;1647;p179"/>
              <p:cNvGrpSpPr/>
              <p:nvPr/>
            </p:nvGrpSpPr>
            <p:grpSpPr>
              <a:xfrm>
                <a:off x="12312352" y="1606931"/>
                <a:ext cx="494335" cy="226327"/>
                <a:chOff x="1205844" y="152833"/>
                <a:chExt cx="67824" cy="32626"/>
              </a:xfrm>
            </p:grpSpPr>
            <p:sp>
              <p:nvSpPr>
                <p:cNvPr id="1648" name="Google Shape;1648;p179"/>
                <p:cNvSpPr/>
                <p:nvPr/>
              </p:nvSpPr>
              <p:spPr>
                <a:xfrm>
                  <a:off x="1206765" y="167767"/>
                  <a:ext cx="66903" cy="2755"/>
                </a:xfrm>
                <a:custGeom>
                  <a:rect b="b" l="l" r="r" t="t"/>
                  <a:pathLst>
                    <a:path extrusionOk="0" h="2755" w="66903">
                      <a:moveTo>
                        <a:pt x="66446" y="2755"/>
                      </a:moveTo>
                      <a:lnTo>
                        <a:pt x="0" y="2755"/>
                      </a:lnTo>
                      <a:lnTo>
                        <a:pt x="0" y="0"/>
                      </a:lnTo>
                      <a:lnTo>
                        <a:pt x="66446" y="0"/>
                      </a:lnTo>
                      <a:cubicBezTo>
                        <a:pt x="66713" y="0"/>
                        <a:pt x="66903" y="203"/>
                        <a:pt x="66903" y="457"/>
                      </a:cubicBezTo>
                      <a:lnTo>
                        <a:pt x="66903" y="2298"/>
                      </a:lnTo>
                      <a:cubicBezTo>
                        <a:pt x="66903" y="2552"/>
                        <a:pt x="66713" y="2755"/>
                        <a:pt x="66446"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9" name="Google Shape;1649;p179"/>
                <p:cNvSpPr/>
                <p:nvPr/>
              </p:nvSpPr>
              <p:spPr>
                <a:xfrm>
                  <a:off x="1205844" y="152833"/>
                  <a:ext cx="16865" cy="32626"/>
                </a:xfrm>
                <a:custGeom>
                  <a:rect b="b" l="l" r="r" t="t"/>
                  <a:pathLst>
                    <a:path extrusionOk="0" h="32626" w="16865">
                      <a:moveTo>
                        <a:pt x="15240" y="32461"/>
                      </a:moveTo>
                      <a:cubicBezTo>
                        <a:pt x="15036" y="32626"/>
                        <a:pt x="14757" y="32600"/>
                        <a:pt x="14592" y="32410"/>
                      </a:cubicBezTo>
                      <a:cubicBezTo>
                        <a:pt x="10629" y="27685"/>
                        <a:pt x="6197" y="23202"/>
                        <a:pt x="1092" y="18732"/>
                      </a:cubicBezTo>
                      <a:cubicBezTo>
                        <a:pt x="393" y="18122"/>
                        <a:pt x="0" y="17246"/>
                        <a:pt x="0" y="16319"/>
                      </a:cubicBezTo>
                      <a:cubicBezTo>
                        <a:pt x="0" y="15392"/>
                        <a:pt x="406" y="14503"/>
                        <a:pt x="1130" y="13893"/>
                      </a:cubicBezTo>
                      <a:cubicBezTo>
                        <a:pt x="5740" y="9893"/>
                        <a:pt x="10159" y="5410"/>
                        <a:pt x="14592" y="215"/>
                      </a:cubicBezTo>
                      <a:cubicBezTo>
                        <a:pt x="14770" y="25"/>
                        <a:pt x="15049" y="0"/>
                        <a:pt x="15240" y="165"/>
                      </a:cubicBezTo>
                      <a:lnTo>
                        <a:pt x="16637" y="1346"/>
                      </a:lnTo>
                      <a:cubicBezTo>
                        <a:pt x="16840" y="1511"/>
                        <a:pt x="16852" y="1803"/>
                        <a:pt x="16687" y="2006"/>
                      </a:cubicBezTo>
                      <a:cubicBezTo>
                        <a:pt x="12153" y="7302"/>
                        <a:pt x="7632" y="11874"/>
                        <a:pt x="2921" y="15963"/>
                      </a:cubicBezTo>
                      <a:cubicBezTo>
                        <a:pt x="2781" y="16090"/>
                        <a:pt x="2755" y="16256"/>
                        <a:pt x="2755" y="16332"/>
                      </a:cubicBezTo>
                      <a:cubicBezTo>
                        <a:pt x="2755" y="16421"/>
                        <a:pt x="2781" y="16560"/>
                        <a:pt x="2895" y="16662"/>
                      </a:cubicBezTo>
                      <a:cubicBezTo>
                        <a:pt x="8115" y="21221"/>
                        <a:pt x="12649" y="25806"/>
                        <a:pt x="16700" y="30632"/>
                      </a:cubicBezTo>
                      <a:cubicBezTo>
                        <a:pt x="16865" y="30835"/>
                        <a:pt x="16840" y="31127"/>
                        <a:pt x="16637" y="31280"/>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grpSp>
          <p:nvGrpSpPr>
            <p:cNvPr id="1650" name="Google Shape;1650;p179"/>
            <p:cNvGrpSpPr/>
            <p:nvPr/>
          </p:nvGrpSpPr>
          <p:grpSpPr>
            <a:xfrm>
              <a:off x="4871012" y="941044"/>
              <a:ext cx="412774" cy="412774"/>
              <a:chOff x="1093050" y="2106200"/>
              <a:chExt cx="930300" cy="930300"/>
            </a:xfrm>
          </p:grpSpPr>
          <p:sp>
            <p:nvSpPr>
              <p:cNvPr id="1651" name="Google Shape;1651;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52" name="Google Shape;1652;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sp>
        <p:nvSpPr>
          <p:cNvPr id="1653" name="Google Shape;1653;p179"/>
          <p:cNvSpPr/>
          <p:nvPr/>
        </p:nvSpPr>
        <p:spPr>
          <a:xfrm>
            <a:off x="16162955" y="1924232"/>
            <a:ext cx="834000" cy="844200"/>
          </a:xfrm>
          <a:prstGeom prst="ellipse">
            <a:avLst/>
          </a:prstGeom>
          <a:blipFill rotWithShape="1">
            <a:blip r:embed="rId4">
              <a:alphaModFix/>
            </a:blip>
            <a:stretch>
              <a:fillRect b="0" l="0" r="0" t="0"/>
            </a:stretch>
          </a:blipFill>
          <a:ln cap="flat" cmpd="sng" w="9525">
            <a:solidFill>
              <a:srgbClr val="67788A"/>
            </a:solidFill>
            <a:prstDash val="solid"/>
            <a:round/>
            <a:headEnd len="sm" w="sm" type="none"/>
            <a:tailEnd len="sm" w="sm" type="none"/>
          </a:ln>
        </p:spPr>
        <p:txBody>
          <a:bodyPr anchorCtr="0" anchor="ctr"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sw-TZ" sz="1400" u="none" cap="none" strike="noStrike">
                <a:solidFill>
                  <a:srgbClr val="F1F4F7"/>
                </a:solidFill>
                <a:latin typeface="Arial"/>
                <a:ea typeface="Arial"/>
                <a:cs typeface="Arial"/>
                <a:sym typeface="Arial"/>
              </a:rPr>
              <a:t> </a:t>
            </a:r>
            <a:endParaRPr b="0" i="0" sz="1400" u="none" cap="none" strike="noStrike">
              <a:solidFill>
                <a:srgbClr val="F1F4F7"/>
              </a:solidFill>
              <a:latin typeface="Arial"/>
              <a:ea typeface="Arial"/>
              <a:cs typeface="Arial"/>
              <a:sym typeface="Arial"/>
            </a:endParaRPr>
          </a:p>
        </p:txBody>
      </p:sp>
      <p:sp>
        <p:nvSpPr>
          <p:cNvPr id="1654" name="Google Shape;1654;p179"/>
          <p:cNvSpPr txBox="1"/>
          <p:nvPr/>
        </p:nvSpPr>
        <p:spPr>
          <a:xfrm rot="-829">
            <a:off x="699500" y="1427536"/>
            <a:ext cx="4974000" cy="277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rgbClr val="000000"/>
              </a:buClr>
              <a:buSzPts val="1600"/>
              <a:buFont typeface="Arial"/>
              <a:buNone/>
            </a:pPr>
            <a:r>
              <a:rPr b="1" i="0" lang="sw-TZ" sz="1800" u="none" cap="none" strike="noStrike">
                <a:solidFill>
                  <a:schemeClr val="dk1"/>
                </a:solidFill>
                <a:latin typeface="Optimistic Text"/>
                <a:ea typeface="Optimistic Text"/>
                <a:cs typeface="Optimistic Text"/>
                <a:sym typeface="Optimistic Text"/>
              </a:rPr>
              <a:t>Huduma, vikomo na vidhibiti vya matangazo</a:t>
            </a:r>
            <a:endParaRPr b="1" i="0" sz="1800" u="none" cap="none" strike="noStrike">
              <a:solidFill>
                <a:schemeClr val="dk1"/>
              </a:solidFill>
              <a:latin typeface="Optimistic Text"/>
              <a:ea typeface="Optimistic Text"/>
              <a:cs typeface="Optimistic Text"/>
              <a:sym typeface="Optimistic Text"/>
            </a:endParaRPr>
          </a:p>
        </p:txBody>
      </p:sp>
      <p:cxnSp>
        <p:nvCxnSpPr>
          <p:cNvPr id="1655" name="Google Shape;1655;p179"/>
          <p:cNvCxnSpPr>
            <a:stCxn id="1654" idx="3"/>
          </p:cNvCxnSpPr>
          <p:nvPr/>
        </p:nvCxnSpPr>
        <p:spPr>
          <a:xfrm>
            <a:off x="5673500" y="1565536"/>
            <a:ext cx="11951100" cy="0"/>
          </a:xfrm>
          <a:prstGeom prst="straightConnector1">
            <a:avLst/>
          </a:prstGeom>
          <a:noFill/>
          <a:ln cap="flat" cmpd="sng" w="9525">
            <a:solidFill>
              <a:schemeClr val="accent1"/>
            </a:solidFill>
            <a:prstDash val="solid"/>
            <a:round/>
            <a:headEnd len="sm" w="sm" type="none"/>
            <a:tailEnd len="sm" w="sm" type="none"/>
          </a:ln>
        </p:spPr>
      </p:cxnSp>
      <p:grpSp>
        <p:nvGrpSpPr>
          <p:cNvPr id="1656" name="Google Shape;1656;p179"/>
          <p:cNvGrpSpPr/>
          <p:nvPr/>
        </p:nvGrpSpPr>
        <p:grpSpPr>
          <a:xfrm>
            <a:off x="14024839" y="1930737"/>
            <a:ext cx="825600" cy="825600"/>
            <a:chOff x="6258682" y="941069"/>
            <a:chExt cx="412800" cy="412800"/>
          </a:xfrm>
        </p:grpSpPr>
        <p:grpSp>
          <p:nvGrpSpPr>
            <p:cNvPr id="1657" name="Google Shape;1657;p179"/>
            <p:cNvGrpSpPr/>
            <p:nvPr/>
          </p:nvGrpSpPr>
          <p:grpSpPr>
            <a:xfrm>
              <a:off x="6354820" y="1024478"/>
              <a:ext cx="220541" cy="249614"/>
              <a:chOff x="3702130" y="7619180"/>
              <a:chExt cx="625470" cy="678300"/>
            </a:xfrm>
          </p:grpSpPr>
          <p:sp>
            <p:nvSpPr>
              <p:cNvPr id="1658" name="Google Shape;1658;p179"/>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59" name="Google Shape;1659;p179"/>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sp>
          <p:nvSpPr>
            <p:cNvPr id="1660" name="Google Shape;1660;p179"/>
            <p:cNvSpPr/>
            <p:nvPr/>
          </p:nvSpPr>
          <p:spPr>
            <a:xfrm>
              <a:off x="6258682" y="941069"/>
              <a:ext cx="412800" cy="4128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61" name="Google Shape;1661;p179"/>
          <p:cNvPicPr preferRelativeResize="0"/>
          <p:nvPr/>
        </p:nvPicPr>
        <p:blipFill rotWithShape="1">
          <a:blip r:embed="rId5">
            <a:alphaModFix/>
          </a:blip>
          <a:srcRect b="0" l="0" r="0" t="0"/>
          <a:stretch/>
        </p:blipFill>
        <p:spPr>
          <a:xfrm>
            <a:off x="1192175" y="3990977"/>
            <a:ext cx="834000" cy="844200"/>
          </a:xfrm>
          <a:prstGeom prst="ellipse">
            <a:avLst/>
          </a:prstGeom>
          <a:noFill/>
          <a:ln cap="flat" cmpd="sng" w="9525">
            <a:solidFill>
              <a:srgbClr val="67788A"/>
            </a:solidFill>
            <a:prstDash val="solid"/>
            <a:round/>
            <a:headEnd len="sm" w="sm" type="none"/>
            <a:tailEnd len="sm" w="sm" type="none"/>
          </a:ln>
        </p:spPr>
      </p:pic>
      <p:sp>
        <p:nvSpPr>
          <p:cNvPr id="1662" name="Google Shape;1662;p179"/>
          <p:cNvSpPr txBox="1"/>
          <p:nvPr/>
        </p:nvSpPr>
        <p:spPr>
          <a:xfrm>
            <a:off x="10097311" y="4990669"/>
            <a:ext cx="19458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Weka vikomo vya maingiliano na watu wasiofahamika katika Instagram</a:t>
            </a:r>
            <a:endParaRPr i="0" sz="900" u="none" cap="none" strike="noStrike">
              <a:solidFill>
                <a:schemeClr val="dk1"/>
              </a:solidFill>
              <a:latin typeface="Optimistic Text"/>
              <a:ea typeface="Optimistic Text"/>
              <a:cs typeface="Optimistic Text"/>
              <a:sym typeface="Optimistic Text"/>
            </a:endParaRPr>
          </a:p>
        </p:txBody>
      </p:sp>
      <p:sp>
        <p:nvSpPr>
          <p:cNvPr id="1663" name="Google Shape;1663;p179"/>
          <p:cNvSpPr txBox="1"/>
          <p:nvPr/>
        </p:nvSpPr>
        <p:spPr>
          <a:xfrm>
            <a:off x="6482602" y="4990669"/>
            <a:ext cx="16320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Chaguomsingi haliwezeshi maelezo ya eneo</a:t>
            </a:r>
            <a:endParaRPr i="0" sz="900" u="none" cap="none" strike="noStrike">
              <a:solidFill>
                <a:schemeClr val="dk1"/>
              </a:solidFill>
              <a:latin typeface="Optimistic Text"/>
              <a:ea typeface="Optimistic Text"/>
              <a:cs typeface="Optimistic Text"/>
              <a:sym typeface="Optimistic Text"/>
            </a:endParaRPr>
          </a:p>
        </p:txBody>
      </p:sp>
      <p:sp>
        <p:nvSpPr>
          <p:cNvPr id="1664" name="Google Shape;1664;p179"/>
          <p:cNvSpPr txBox="1"/>
          <p:nvPr/>
        </p:nvSpPr>
        <p:spPr>
          <a:xfrm>
            <a:off x="8280928" y="4990669"/>
            <a:ext cx="18582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Chagua kipengele cha kupiga gumzo kwa umbali salama (SCD) katika wasifu (haitumiki katika Instagram)</a:t>
            </a:r>
            <a:endParaRPr i="0" sz="900" u="none" cap="none" strike="noStrike">
              <a:solidFill>
                <a:schemeClr val="dk1"/>
              </a:solidFill>
              <a:latin typeface="Optimistic Text"/>
              <a:ea typeface="Optimistic Text"/>
              <a:cs typeface="Optimistic Text"/>
              <a:sym typeface="Optimistic Text"/>
            </a:endParaRPr>
          </a:p>
        </p:txBody>
      </p:sp>
      <p:sp>
        <p:nvSpPr>
          <p:cNvPr id="1665" name="Google Shape;1665;p179"/>
          <p:cNvSpPr txBox="1"/>
          <p:nvPr/>
        </p:nvSpPr>
        <p:spPr>
          <a:xfrm>
            <a:off x="4743654" y="4984219"/>
            <a:ext cx="1312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Watu wanaotoa maoni</a:t>
            </a:r>
            <a:endParaRPr i="0" sz="900" u="none" cap="none" strike="noStrike">
              <a:solidFill>
                <a:schemeClr val="dk1"/>
              </a:solidFill>
              <a:latin typeface="Optimistic Text"/>
              <a:ea typeface="Optimistic Text"/>
              <a:cs typeface="Optimistic Text"/>
              <a:sym typeface="Optimistic Text"/>
            </a:endParaRPr>
          </a:p>
        </p:txBody>
      </p:sp>
      <p:sp>
        <p:nvSpPr>
          <p:cNvPr id="1666" name="Google Shape;1666;p179"/>
          <p:cNvSpPr txBox="1"/>
          <p:nvPr/>
        </p:nvSpPr>
        <p:spPr>
          <a:xfrm>
            <a:off x="636275" y="4990669"/>
            <a:ext cx="194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Chaguomsingi otomatiki la akaunti ya faragha kwa vijana</a:t>
            </a:r>
            <a:endParaRPr i="0" sz="900" u="none" cap="none" strike="noStrike">
              <a:solidFill>
                <a:schemeClr val="dk1"/>
              </a:solidFill>
              <a:latin typeface="Optimistic Text"/>
              <a:ea typeface="Optimistic Text"/>
              <a:cs typeface="Optimistic Text"/>
              <a:sym typeface="Optimistic Text"/>
            </a:endParaRPr>
          </a:p>
        </p:txBody>
      </p:sp>
      <p:sp>
        <p:nvSpPr>
          <p:cNvPr id="1667" name="Google Shape;1667;p179"/>
          <p:cNvSpPr txBox="1"/>
          <p:nvPr/>
        </p:nvSpPr>
        <p:spPr>
          <a:xfrm>
            <a:off x="12299319" y="4990669"/>
            <a:ext cx="13128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Maneno Fiche ya Instagram</a:t>
            </a:r>
            <a:endParaRPr i="0" sz="900" u="none" cap="none" strike="noStrike">
              <a:solidFill>
                <a:schemeClr val="dk1"/>
              </a:solidFill>
              <a:latin typeface="Optimistic Text"/>
              <a:ea typeface="Optimistic Text"/>
              <a:cs typeface="Optimistic Text"/>
              <a:sym typeface="Optimistic Text"/>
            </a:endParaRPr>
          </a:p>
        </p:txBody>
      </p:sp>
      <p:sp>
        <p:nvSpPr>
          <p:cNvPr id="1668" name="Google Shape;1668;p179"/>
          <p:cNvSpPr txBox="1"/>
          <p:nvPr/>
        </p:nvSpPr>
        <p:spPr>
          <a:xfrm>
            <a:off x="13998823" y="4990669"/>
            <a:ext cx="16974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Usimamizi wa wazazi katika Instagram</a:t>
            </a:r>
            <a:endParaRPr i="0" sz="900" u="none" cap="none" strike="noStrike">
              <a:solidFill>
                <a:schemeClr val="dk1"/>
              </a:solidFill>
              <a:latin typeface="Optimistic Text"/>
              <a:ea typeface="Optimistic Text"/>
              <a:cs typeface="Optimistic Text"/>
              <a:sym typeface="Optimistic Text"/>
            </a:endParaRPr>
          </a:p>
        </p:txBody>
      </p:sp>
      <p:grpSp>
        <p:nvGrpSpPr>
          <p:cNvPr id="1669" name="Google Shape;1669;p179"/>
          <p:cNvGrpSpPr/>
          <p:nvPr/>
        </p:nvGrpSpPr>
        <p:grpSpPr>
          <a:xfrm>
            <a:off x="6885828" y="3990977"/>
            <a:ext cx="825548" cy="825548"/>
            <a:chOff x="3442914" y="1948890"/>
            <a:chExt cx="412774" cy="412774"/>
          </a:xfrm>
        </p:grpSpPr>
        <p:grpSp>
          <p:nvGrpSpPr>
            <p:cNvPr id="1670" name="Google Shape;1670;p179"/>
            <p:cNvGrpSpPr/>
            <p:nvPr/>
          </p:nvGrpSpPr>
          <p:grpSpPr>
            <a:xfrm>
              <a:off x="3442914" y="1948890"/>
              <a:ext cx="412774" cy="412774"/>
              <a:chOff x="1093050" y="2106200"/>
              <a:chExt cx="930300" cy="930300"/>
            </a:xfrm>
          </p:grpSpPr>
          <p:sp>
            <p:nvSpPr>
              <p:cNvPr id="1671" name="Google Shape;1671;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72" name="Google Shape;1672;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nvGrpSpPr>
            <p:cNvPr id="1673" name="Google Shape;1673;p179"/>
            <p:cNvGrpSpPr/>
            <p:nvPr/>
          </p:nvGrpSpPr>
          <p:grpSpPr>
            <a:xfrm>
              <a:off x="3561469" y="2047583"/>
              <a:ext cx="175664" cy="215373"/>
              <a:chOff x="1726730" y="1459030"/>
              <a:chExt cx="385060" cy="452370"/>
            </a:xfrm>
          </p:grpSpPr>
          <p:sp>
            <p:nvSpPr>
              <p:cNvPr id="1674" name="Google Shape;1674;p179"/>
              <p:cNvSpPr/>
              <p:nvPr/>
            </p:nvSpPr>
            <p:spPr>
              <a:xfrm>
                <a:off x="1726730" y="1459030"/>
                <a:ext cx="385060" cy="452370"/>
              </a:xfrm>
              <a:custGeom>
                <a:rect b="b" l="l" r="r" t="t"/>
                <a:pathLst>
                  <a:path extrusionOk="0" h="45237" w="38506">
                    <a:moveTo>
                      <a:pt x="19253" y="45237"/>
                    </a:moveTo>
                    <a:cubicBezTo>
                      <a:pt x="18389" y="45237"/>
                      <a:pt x="17602" y="44843"/>
                      <a:pt x="17094" y="44145"/>
                    </a:cubicBezTo>
                    <a:lnTo>
                      <a:pt x="5511" y="28511"/>
                    </a:lnTo>
                    <a:cubicBezTo>
                      <a:pt x="0" y="21056"/>
                      <a:pt x="1371" y="10718"/>
                      <a:pt x="8635" y="4952"/>
                    </a:cubicBezTo>
                    <a:cubicBezTo>
                      <a:pt x="14884" y="0"/>
                      <a:pt x="23621" y="0"/>
                      <a:pt x="29870" y="4952"/>
                    </a:cubicBezTo>
                    <a:cubicBezTo>
                      <a:pt x="37134" y="10718"/>
                      <a:pt x="38506" y="21056"/>
                      <a:pt x="32994" y="28511"/>
                    </a:cubicBezTo>
                    <a:lnTo>
                      <a:pt x="21412" y="44145"/>
                    </a:lnTo>
                    <a:cubicBezTo>
                      <a:pt x="20904" y="44843"/>
                      <a:pt x="20116" y="45237"/>
                      <a:pt x="19253" y="45237"/>
                    </a:cubicBezTo>
                    <a:close/>
                    <a:moveTo>
                      <a:pt x="19253" y="3987"/>
                    </a:moveTo>
                    <a:cubicBezTo>
                      <a:pt x="16103" y="3987"/>
                      <a:pt x="12966" y="5029"/>
                      <a:pt x="10337" y="7111"/>
                    </a:cubicBezTo>
                    <a:cubicBezTo>
                      <a:pt x="4241" y="11937"/>
                      <a:pt x="3098" y="20624"/>
                      <a:pt x="7721" y="26873"/>
                    </a:cubicBezTo>
                    <a:lnTo>
                      <a:pt x="19265" y="42468"/>
                    </a:lnTo>
                    <a:lnTo>
                      <a:pt x="30772" y="26873"/>
                    </a:lnTo>
                    <a:cubicBezTo>
                      <a:pt x="35407" y="20624"/>
                      <a:pt x="34264" y="11937"/>
                      <a:pt x="28168" y="7111"/>
                    </a:cubicBezTo>
                    <a:cubicBezTo>
                      <a:pt x="25539" y="5029"/>
                      <a:pt x="22402" y="3987"/>
                      <a:pt x="19253" y="3987"/>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75" name="Google Shape;1675;p179"/>
              <p:cNvSpPr/>
              <p:nvPr/>
            </p:nvSpPr>
            <p:spPr>
              <a:xfrm>
                <a:off x="1836710" y="1558490"/>
                <a:ext cx="164970" cy="165090"/>
              </a:xfrm>
              <a:custGeom>
                <a:rect b="b" l="l" r="r" t="t"/>
                <a:pathLst>
                  <a:path extrusionOk="0" h="16509" w="16497">
                    <a:moveTo>
                      <a:pt x="8255" y="16509"/>
                    </a:moveTo>
                    <a:cubicBezTo>
                      <a:pt x="3708" y="16509"/>
                      <a:pt x="0" y="12801"/>
                      <a:pt x="0" y="8255"/>
                    </a:cubicBezTo>
                    <a:cubicBezTo>
                      <a:pt x="0" y="3708"/>
                      <a:pt x="3708" y="0"/>
                      <a:pt x="8255" y="0"/>
                    </a:cubicBezTo>
                    <a:cubicBezTo>
                      <a:pt x="12801" y="0"/>
                      <a:pt x="16497" y="3708"/>
                      <a:pt x="16497" y="8255"/>
                    </a:cubicBezTo>
                    <a:cubicBezTo>
                      <a:pt x="16497" y="12801"/>
                      <a:pt x="12801" y="16509"/>
                      <a:pt x="8255" y="16509"/>
                    </a:cubicBezTo>
                    <a:close/>
                    <a:moveTo>
                      <a:pt x="8255" y="2755"/>
                    </a:moveTo>
                    <a:cubicBezTo>
                      <a:pt x="5219" y="2755"/>
                      <a:pt x="2755" y="5219"/>
                      <a:pt x="2755" y="8255"/>
                    </a:cubicBezTo>
                    <a:cubicBezTo>
                      <a:pt x="2755" y="11290"/>
                      <a:pt x="5219" y="13754"/>
                      <a:pt x="8255" y="13754"/>
                    </a:cubicBezTo>
                    <a:cubicBezTo>
                      <a:pt x="11290" y="13754"/>
                      <a:pt x="13754" y="11290"/>
                      <a:pt x="13754" y="8255"/>
                    </a:cubicBezTo>
                    <a:cubicBezTo>
                      <a:pt x="13754" y="5219"/>
                      <a:pt x="11290" y="2755"/>
                      <a:pt x="8255"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cxnSp>
        <p:nvCxnSpPr>
          <p:cNvPr id="1676" name="Google Shape;1676;p179"/>
          <p:cNvCxnSpPr>
            <a:stCxn id="1677" idx="3"/>
          </p:cNvCxnSpPr>
          <p:nvPr/>
        </p:nvCxnSpPr>
        <p:spPr>
          <a:xfrm>
            <a:off x="6978500" y="3599481"/>
            <a:ext cx="10711800" cy="0"/>
          </a:xfrm>
          <a:prstGeom prst="straightConnector1">
            <a:avLst/>
          </a:prstGeom>
          <a:noFill/>
          <a:ln cap="flat" cmpd="sng" w="9525">
            <a:solidFill>
              <a:schemeClr val="accent1"/>
            </a:solidFill>
            <a:prstDash val="solid"/>
            <a:round/>
            <a:headEnd len="sm" w="sm" type="none"/>
            <a:tailEnd len="sm" w="sm" type="none"/>
          </a:ln>
        </p:spPr>
      </p:cxnSp>
      <p:sp>
        <p:nvSpPr>
          <p:cNvPr id="1678" name="Google Shape;1678;p179"/>
          <p:cNvSpPr/>
          <p:nvPr/>
        </p:nvSpPr>
        <p:spPr>
          <a:xfrm>
            <a:off x="10648496" y="3990977"/>
            <a:ext cx="843000" cy="844200"/>
          </a:xfrm>
          <a:prstGeom prst="ellipse">
            <a:avLst/>
          </a:prstGeom>
          <a:blipFill rotWithShape="1">
            <a:blip r:embed="rId6">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sw-TZ" sz="2800" u="none" cap="none" strike="noStrike">
                <a:solidFill>
                  <a:srgbClr val="1C2B33"/>
                </a:solidFill>
                <a:latin typeface="Arial"/>
                <a:ea typeface="Arial"/>
                <a:cs typeface="Arial"/>
                <a:sym typeface="Arial"/>
              </a:rPr>
              <a:t> </a:t>
            </a:r>
            <a:endParaRPr b="0" i="0" sz="2800" u="none" cap="none" strike="noStrike">
              <a:solidFill>
                <a:srgbClr val="1C2B33"/>
              </a:solidFill>
              <a:latin typeface="Arial"/>
              <a:ea typeface="Arial"/>
              <a:cs typeface="Arial"/>
              <a:sym typeface="Arial"/>
            </a:endParaRPr>
          </a:p>
        </p:txBody>
      </p:sp>
      <p:sp>
        <p:nvSpPr>
          <p:cNvPr id="1679" name="Google Shape;1679;p179"/>
          <p:cNvSpPr/>
          <p:nvPr/>
        </p:nvSpPr>
        <p:spPr>
          <a:xfrm>
            <a:off x="4978554" y="3990977"/>
            <a:ext cx="843000" cy="844200"/>
          </a:xfrm>
          <a:prstGeom prst="ellipse">
            <a:avLst/>
          </a:prstGeom>
          <a:blipFill rotWithShape="1">
            <a:blip r:embed="rId7">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sw-TZ"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sp>
        <p:nvSpPr>
          <p:cNvPr id="1680" name="Google Shape;1680;p179"/>
          <p:cNvSpPr/>
          <p:nvPr/>
        </p:nvSpPr>
        <p:spPr>
          <a:xfrm>
            <a:off x="3079561" y="3990977"/>
            <a:ext cx="843000" cy="825600"/>
          </a:xfrm>
          <a:prstGeom prst="ellipse">
            <a:avLst/>
          </a:prstGeom>
          <a:blipFill rotWithShape="1">
            <a:blip r:embed="rId8">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sw-TZ"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sp>
        <p:nvSpPr>
          <p:cNvPr id="1681" name="Google Shape;1681;p179"/>
          <p:cNvSpPr/>
          <p:nvPr/>
        </p:nvSpPr>
        <p:spPr>
          <a:xfrm>
            <a:off x="12534219" y="3990977"/>
            <a:ext cx="843000" cy="844200"/>
          </a:xfrm>
          <a:prstGeom prst="ellipse">
            <a:avLst/>
          </a:prstGeom>
          <a:blipFill rotWithShape="1">
            <a:blip r:embed="rId9">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sw-TZ"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pic>
        <p:nvPicPr>
          <p:cNvPr id="1682" name="Google Shape;1682;p179"/>
          <p:cNvPicPr preferRelativeResize="0"/>
          <p:nvPr/>
        </p:nvPicPr>
        <p:blipFill rotWithShape="1">
          <a:blip r:embed="rId10">
            <a:alphaModFix/>
          </a:blip>
          <a:srcRect b="0" l="0" r="0" t="0"/>
          <a:stretch/>
        </p:blipFill>
        <p:spPr>
          <a:xfrm>
            <a:off x="14426023" y="3990977"/>
            <a:ext cx="843000" cy="844200"/>
          </a:xfrm>
          <a:prstGeom prst="ellipse">
            <a:avLst/>
          </a:prstGeom>
          <a:noFill/>
          <a:ln cap="flat" cmpd="sng" w="9525">
            <a:solidFill>
              <a:srgbClr val="67788A"/>
            </a:solidFill>
            <a:prstDash val="solid"/>
            <a:round/>
            <a:headEnd len="sm" w="sm" type="none"/>
            <a:tailEnd len="sm" w="sm" type="none"/>
          </a:ln>
        </p:spPr>
      </p:pic>
      <p:grpSp>
        <p:nvGrpSpPr>
          <p:cNvPr id="1683" name="Google Shape;1683;p179"/>
          <p:cNvGrpSpPr/>
          <p:nvPr/>
        </p:nvGrpSpPr>
        <p:grpSpPr>
          <a:xfrm>
            <a:off x="8797198" y="3990977"/>
            <a:ext cx="825548" cy="825548"/>
            <a:chOff x="4398599" y="1957564"/>
            <a:chExt cx="412774" cy="412774"/>
          </a:xfrm>
        </p:grpSpPr>
        <p:grpSp>
          <p:nvGrpSpPr>
            <p:cNvPr id="1684" name="Google Shape;1684;p179"/>
            <p:cNvGrpSpPr/>
            <p:nvPr/>
          </p:nvGrpSpPr>
          <p:grpSpPr>
            <a:xfrm>
              <a:off x="4461409" y="2011851"/>
              <a:ext cx="287204" cy="299754"/>
              <a:chOff x="366273" y="548784"/>
              <a:chExt cx="72791" cy="72793"/>
            </a:xfrm>
          </p:grpSpPr>
          <p:sp>
            <p:nvSpPr>
              <p:cNvPr id="1685" name="Google Shape;1685;p179"/>
              <p:cNvSpPr/>
              <p:nvPr/>
            </p:nvSpPr>
            <p:spPr>
              <a:xfrm>
                <a:off x="406984" y="548784"/>
                <a:ext cx="32080" cy="32080"/>
              </a:xfrm>
              <a:custGeom>
                <a:rect b="b" l="l" r="r" t="t"/>
                <a:pathLst>
                  <a:path extrusionOk="0" h="32080" w="32080">
                    <a:moveTo>
                      <a:pt x="0" y="16040"/>
                    </a:moveTo>
                    <a:cubicBezTo>
                      <a:pt x="0" y="7188"/>
                      <a:pt x="7200" y="0"/>
                      <a:pt x="16040" y="0"/>
                    </a:cubicBezTo>
                    <a:cubicBezTo>
                      <a:pt x="24879" y="0"/>
                      <a:pt x="32080" y="7188"/>
                      <a:pt x="32080" y="16040"/>
                    </a:cubicBezTo>
                    <a:cubicBezTo>
                      <a:pt x="32080" y="24879"/>
                      <a:pt x="24879" y="32080"/>
                      <a:pt x="16040" y="32080"/>
                    </a:cubicBezTo>
                    <a:cubicBezTo>
                      <a:pt x="7200" y="32080"/>
                      <a:pt x="0" y="24879"/>
                      <a:pt x="0" y="16040"/>
                    </a:cubicBezTo>
                    <a:close/>
                    <a:moveTo>
                      <a:pt x="29337" y="16040"/>
                    </a:moveTo>
                    <a:cubicBezTo>
                      <a:pt x="29337" y="8712"/>
                      <a:pt x="23368" y="2743"/>
                      <a:pt x="16040" y="2743"/>
                    </a:cubicBezTo>
                    <a:cubicBezTo>
                      <a:pt x="8712" y="2743"/>
                      <a:pt x="2755" y="8712"/>
                      <a:pt x="2755" y="16040"/>
                    </a:cubicBezTo>
                    <a:cubicBezTo>
                      <a:pt x="2755" y="23367"/>
                      <a:pt x="8712" y="29324"/>
                      <a:pt x="16040" y="29324"/>
                    </a:cubicBezTo>
                    <a:cubicBezTo>
                      <a:pt x="23368" y="29324"/>
                      <a:pt x="29337" y="23367"/>
                      <a:pt x="29337" y="16040"/>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6" name="Google Shape;1686;p179"/>
              <p:cNvSpPr/>
              <p:nvPr/>
            </p:nvSpPr>
            <p:spPr>
              <a:xfrm>
                <a:off x="366273" y="552451"/>
                <a:ext cx="69126" cy="69126"/>
              </a:xfrm>
              <a:custGeom>
                <a:rect b="b" l="l" r="r" t="t"/>
                <a:pathLst>
                  <a:path extrusionOk="0" h="69126" w="69126">
                    <a:moveTo>
                      <a:pt x="66611" y="29438"/>
                    </a:moveTo>
                    <a:cubicBezTo>
                      <a:pt x="66294" y="29629"/>
                      <a:pt x="66116" y="29971"/>
                      <a:pt x="66167" y="30327"/>
                    </a:cubicBezTo>
                    <a:cubicBezTo>
                      <a:pt x="66306" y="31508"/>
                      <a:pt x="66370" y="32702"/>
                      <a:pt x="66370" y="33908"/>
                    </a:cubicBezTo>
                    <a:cubicBezTo>
                      <a:pt x="66370" y="51828"/>
                      <a:pt x="51180" y="66268"/>
                      <a:pt x="32994" y="64998"/>
                    </a:cubicBezTo>
                    <a:cubicBezTo>
                      <a:pt x="17640" y="63931"/>
                      <a:pt x="5194" y="51498"/>
                      <a:pt x="4127" y="36144"/>
                    </a:cubicBezTo>
                    <a:cubicBezTo>
                      <a:pt x="2844" y="17957"/>
                      <a:pt x="17284" y="2743"/>
                      <a:pt x="35217" y="2743"/>
                    </a:cubicBezTo>
                    <a:cubicBezTo>
                      <a:pt x="36449" y="2743"/>
                      <a:pt x="37655" y="2819"/>
                      <a:pt x="38836" y="2971"/>
                    </a:cubicBezTo>
                    <a:cubicBezTo>
                      <a:pt x="39192" y="3009"/>
                      <a:pt x="39522" y="2857"/>
                      <a:pt x="39712" y="2565"/>
                    </a:cubicBezTo>
                    <a:lnTo>
                      <a:pt x="40665" y="1104"/>
                    </a:lnTo>
                    <a:cubicBezTo>
                      <a:pt x="40843" y="825"/>
                      <a:pt x="40678" y="444"/>
                      <a:pt x="40347" y="393"/>
                    </a:cubicBezTo>
                    <a:cubicBezTo>
                      <a:pt x="38671" y="139"/>
                      <a:pt x="36957" y="0"/>
                      <a:pt x="35217" y="0"/>
                    </a:cubicBezTo>
                    <a:cubicBezTo>
                      <a:pt x="15709" y="0"/>
                      <a:pt x="0" y="16548"/>
                      <a:pt x="1384" y="36334"/>
                    </a:cubicBezTo>
                    <a:cubicBezTo>
                      <a:pt x="2552" y="53047"/>
                      <a:pt x="16078" y="66573"/>
                      <a:pt x="32791" y="67741"/>
                    </a:cubicBezTo>
                    <a:cubicBezTo>
                      <a:pt x="52590" y="69126"/>
                      <a:pt x="69126" y="53416"/>
                      <a:pt x="69126" y="33908"/>
                    </a:cubicBezTo>
                    <a:cubicBezTo>
                      <a:pt x="69126" y="32181"/>
                      <a:pt x="68986" y="30492"/>
                      <a:pt x="68732" y="28828"/>
                    </a:cubicBezTo>
                    <a:cubicBezTo>
                      <a:pt x="68681" y="28486"/>
                      <a:pt x="68287" y="28333"/>
                      <a:pt x="68008" y="28524"/>
                    </a:cubicBezTo>
                    <a:cubicBezTo>
                      <a:pt x="67551" y="28854"/>
                      <a:pt x="67094" y="29159"/>
                      <a:pt x="66611" y="29438"/>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7" name="Google Shape;1687;p179"/>
              <p:cNvSpPr/>
              <p:nvPr/>
            </p:nvSpPr>
            <p:spPr>
              <a:xfrm>
                <a:off x="417983" y="555197"/>
                <a:ext cx="10083" cy="9169"/>
              </a:xfrm>
              <a:custGeom>
                <a:rect b="b" l="l" r="r" t="t"/>
                <a:pathLst>
                  <a:path extrusionOk="0" h="9169" w="10083">
                    <a:moveTo>
                      <a:pt x="10083" y="9169"/>
                    </a:moveTo>
                    <a:lnTo>
                      <a:pt x="7340" y="9169"/>
                    </a:lnTo>
                    <a:lnTo>
                      <a:pt x="7340" y="5041"/>
                    </a:lnTo>
                    <a:cubicBezTo>
                      <a:pt x="7340" y="3784"/>
                      <a:pt x="6311" y="2755"/>
                      <a:pt x="5041" y="2755"/>
                    </a:cubicBezTo>
                    <a:cubicBezTo>
                      <a:pt x="3771" y="2755"/>
                      <a:pt x="2755" y="3784"/>
                      <a:pt x="2755" y="5041"/>
                    </a:cubicBezTo>
                    <a:lnTo>
                      <a:pt x="2755" y="9169"/>
                    </a:lnTo>
                    <a:lnTo>
                      <a:pt x="0" y="9169"/>
                    </a:lnTo>
                    <a:lnTo>
                      <a:pt x="0" y="5041"/>
                    </a:lnTo>
                    <a:cubicBezTo>
                      <a:pt x="0" y="2260"/>
                      <a:pt x="2260" y="0"/>
                      <a:pt x="5041" y="0"/>
                    </a:cubicBezTo>
                    <a:cubicBezTo>
                      <a:pt x="7823" y="0"/>
                      <a:pt x="10083" y="2260"/>
                      <a:pt x="10083" y="504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8" name="Google Shape;1688;p179"/>
              <p:cNvSpPr/>
              <p:nvPr/>
            </p:nvSpPr>
            <p:spPr>
              <a:xfrm>
                <a:off x="416159" y="562527"/>
                <a:ext cx="13741" cy="11925"/>
              </a:xfrm>
              <a:custGeom>
                <a:rect b="b" l="l" r="r" t="t"/>
                <a:pathLst>
                  <a:path extrusionOk="0" h="11925" w="13741">
                    <a:moveTo>
                      <a:pt x="10528" y="11925"/>
                    </a:moveTo>
                    <a:lnTo>
                      <a:pt x="3200" y="11925"/>
                    </a:lnTo>
                    <a:cubicBezTo>
                      <a:pt x="1435" y="11925"/>
                      <a:pt x="0" y="10477"/>
                      <a:pt x="0" y="8712"/>
                    </a:cubicBezTo>
                    <a:lnTo>
                      <a:pt x="0" y="3213"/>
                    </a:lnTo>
                    <a:cubicBezTo>
                      <a:pt x="0" y="1435"/>
                      <a:pt x="1435" y="0"/>
                      <a:pt x="3200" y="0"/>
                    </a:cubicBezTo>
                    <a:lnTo>
                      <a:pt x="10528" y="0"/>
                    </a:lnTo>
                    <a:cubicBezTo>
                      <a:pt x="12306" y="0"/>
                      <a:pt x="13741" y="1435"/>
                      <a:pt x="13741" y="3213"/>
                    </a:cubicBezTo>
                    <a:lnTo>
                      <a:pt x="13741" y="8712"/>
                    </a:lnTo>
                    <a:cubicBezTo>
                      <a:pt x="13741" y="10477"/>
                      <a:pt x="12306" y="11925"/>
                      <a:pt x="10528" y="11925"/>
                    </a:cubicBezTo>
                    <a:close/>
                    <a:moveTo>
                      <a:pt x="3200" y="2755"/>
                    </a:moveTo>
                    <a:cubicBezTo>
                      <a:pt x="2946" y="2755"/>
                      <a:pt x="2743" y="2959"/>
                      <a:pt x="2743" y="3213"/>
                    </a:cubicBezTo>
                    <a:lnTo>
                      <a:pt x="2743" y="8712"/>
                    </a:lnTo>
                    <a:cubicBezTo>
                      <a:pt x="2743" y="8966"/>
                      <a:pt x="2946" y="9169"/>
                      <a:pt x="3200" y="9169"/>
                    </a:cubicBezTo>
                    <a:lnTo>
                      <a:pt x="10528" y="9169"/>
                    </a:lnTo>
                    <a:cubicBezTo>
                      <a:pt x="10782" y="9169"/>
                      <a:pt x="10985" y="8966"/>
                      <a:pt x="10985" y="8712"/>
                    </a:cubicBezTo>
                    <a:lnTo>
                      <a:pt x="10985" y="3213"/>
                    </a:lnTo>
                    <a:cubicBezTo>
                      <a:pt x="10985" y="2959"/>
                      <a:pt x="10782" y="2755"/>
                      <a:pt x="10528"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9" name="Google Shape;1689;p179"/>
              <p:cNvSpPr/>
              <p:nvPr/>
            </p:nvSpPr>
            <p:spPr>
              <a:xfrm>
                <a:off x="391538" y="574516"/>
                <a:ext cx="20878" cy="20650"/>
              </a:xfrm>
              <a:custGeom>
                <a:rect b="b" l="l" r="r" t="t"/>
                <a:pathLst>
                  <a:path extrusionOk="0" h="20650" w="20878">
                    <a:moveTo>
                      <a:pt x="10629" y="20650"/>
                    </a:moveTo>
                    <a:lnTo>
                      <a:pt x="10261" y="20650"/>
                    </a:lnTo>
                    <a:cubicBezTo>
                      <a:pt x="7607" y="20650"/>
                      <a:pt x="5245" y="19850"/>
                      <a:pt x="3441" y="18313"/>
                    </a:cubicBezTo>
                    <a:cubicBezTo>
                      <a:pt x="1231" y="16433"/>
                      <a:pt x="0" y="13601"/>
                      <a:pt x="0" y="10325"/>
                    </a:cubicBezTo>
                    <a:cubicBezTo>
                      <a:pt x="0" y="4254"/>
                      <a:pt x="4216" y="0"/>
                      <a:pt x="10261" y="0"/>
                    </a:cubicBezTo>
                    <a:lnTo>
                      <a:pt x="10629" y="0"/>
                    </a:lnTo>
                    <a:cubicBezTo>
                      <a:pt x="16662" y="0"/>
                      <a:pt x="20878" y="4254"/>
                      <a:pt x="20878" y="10325"/>
                    </a:cubicBezTo>
                    <a:cubicBezTo>
                      <a:pt x="20878" y="13563"/>
                      <a:pt x="19685" y="16382"/>
                      <a:pt x="17513" y="18262"/>
                    </a:cubicBezTo>
                    <a:cubicBezTo>
                      <a:pt x="15697" y="19824"/>
                      <a:pt x="13322" y="20650"/>
                      <a:pt x="10629" y="20650"/>
                    </a:cubicBezTo>
                    <a:close/>
                    <a:moveTo>
                      <a:pt x="10261" y="2755"/>
                    </a:moveTo>
                    <a:cubicBezTo>
                      <a:pt x="5702" y="2755"/>
                      <a:pt x="2755" y="5727"/>
                      <a:pt x="2755" y="10325"/>
                    </a:cubicBezTo>
                    <a:cubicBezTo>
                      <a:pt x="2755" y="12776"/>
                      <a:pt x="3632" y="14871"/>
                      <a:pt x="5219" y="16217"/>
                    </a:cubicBezTo>
                    <a:cubicBezTo>
                      <a:pt x="6527" y="17322"/>
                      <a:pt x="8267" y="17906"/>
                      <a:pt x="10261" y="17906"/>
                    </a:cubicBezTo>
                    <a:lnTo>
                      <a:pt x="10629" y="17906"/>
                    </a:lnTo>
                    <a:cubicBezTo>
                      <a:pt x="12649" y="17906"/>
                      <a:pt x="14401" y="17310"/>
                      <a:pt x="15709" y="16179"/>
                    </a:cubicBezTo>
                    <a:cubicBezTo>
                      <a:pt x="17271" y="14833"/>
                      <a:pt x="18135" y="12750"/>
                      <a:pt x="18135" y="10325"/>
                    </a:cubicBezTo>
                    <a:cubicBezTo>
                      <a:pt x="18135" y="5727"/>
                      <a:pt x="15189" y="2755"/>
                      <a:pt x="10629"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90" name="Google Shape;1690;p179"/>
              <p:cNvSpPr/>
              <p:nvPr/>
            </p:nvSpPr>
            <p:spPr>
              <a:xfrm rot="806735">
                <a:off x="383306" y="596224"/>
                <a:ext cx="37384" cy="19835"/>
              </a:xfrm>
              <a:custGeom>
                <a:rect b="b" l="l" r="r" t="t"/>
                <a:pathLst>
                  <a:path extrusionOk="0" h="19837" w="37388">
                    <a:moveTo>
                      <a:pt x="34582" y="10731"/>
                    </a:moveTo>
                    <a:cubicBezTo>
                      <a:pt x="35483" y="10401"/>
                      <a:pt x="36410" y="10159"/>
                      <a:pt x="37388" y="10020"/>
                    </a:cubicBezTo>
                    <a:cubicBezTo>
                      <a:pt x="33883" y="4038"/>
                      <a:pt x="27381" y="0"/>
                      <a:pt x="19951" y="0"/>
                    </a:cubicBezTo>
                    <a:cubicBezTo>
                      <a:pt x="9817" y="0"/>
                      <a:pt x="1409" y="7492"/>
                      <a:pt x="0" y="17208"/>
                    </a:cubicBezTo>
                    <a:cubicBezTo>
                      <a:pt x="800" y="18135"/>
                      <a:pt x="1650" y="19011"/>
                      <a:pt x="2552" y="19837"/>
                    </a:cubicBezTo>
                    <a:cubicBezTo>
                      <a:pt x="2692" y="10401"/>
                      <a:pt x="10439" y="2755"/>
                      <a:pt x="19951" y="2755"/>
                    </a:cubicBezTo>
                    <a:cubicBezTo>
                      <a:pt x="26085" y="2755"/>
                      <a:pt x="31483" y="5943"/>
                      <a:pt x="34582" y="1073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91" name="Google Shape;1691;p179"/>
            <p:cNvGrpSpPr/>
            <p:nvPr/>
          </p:nvGrpSpPr>
          <p:grpSpPr>
            <a:xfrm>
              <a:off x="4398599" y="1957564"/>
              <a:ext cx="412774" cy="412774"/>
              <a:chOff x="1093050" y="2106200"/>
              <a:chExt cx="930300" cy="930300"/>
            </a:xfrm>
          </p:grpSpPr>
          <p:sp>
            <p:nvSpPr>
              <p:cNvPr id="1692" name="Google Shape;1692;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93" name="Google Shape;1693;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sp>
        <p:nvSpPr>
          <p:cNvPr id="1694" name="Google Shape;1694;p179"/>
          <p:cNvSpPr txBox="1"/>
          <p:nvPr/>
        </p:nvSpPr>
        <p:spPr>
          <a:xfrm>
            <a:off x="2618161" y="4990669"/>
            <a:ext cx="176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Kiteuzi cha watakaoona tangazo lako: jumla na katika hali mahususi</a:t>
            </a:r>
            <a:endParaRPr i="0" sz="900" u="none" cap="none" strike="noStrike">
              <a:solidFill>
                <a:schemeClr val="dk1"/>
              </a:solidFill>
              <a:latin typeface="Optimistic Text"/>
              <a:ea typeface="Optimistic Text"/>
              <a:cs typeface="Optimistic Text"/>
              <a:sym typeface="Optimistic Text"/>
            </a:endParaRPr>
          </a:p>
        </p:txBody>
      </p:sp>
      <p:sp>
        <p:nvSpPr>
          <p:cNvPr id="1677" name="Google Shape;1677;p179"/>
          <p:cNvSpPr txBox="1"/>
          <p:nvPr/>
        </p:nvSpPr>
        <p:spPr>
          <a:xfrm rot="-1150">
            <a:off x="699500" y="3461931"/>
            <a:ext cx="6279000" cy="277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rgbClr val="000000"/>
              </a:buClr>
              <a:buSzPts val="1600"/>
              <a:buFont typeface="Arial"/>
              <a:buNone/>
            </a:pPr>
            <a:r>
              <a:rPr b="1" i="0" lang="sw-TZ" sz="1800" u="none" cap="none" strike="noStrike">
                <a:solidFill>
                  <a:schemeClr val="dk1"/>
                </a:solidFill>
                <a:latin typeface="Optimistic Text"/>
                <a:ea typeface="Optimistic Text"/>
                <a:cs typeface="Optimistic Text"/>
                <a:sym typeface="Optimistic Text"/>
              </a:rPr>
              <a:t>Taratibu za kulinda usalama na mipangilio chaguomsingi</a:t>
            </a:r>
            <a:endParaRPr b="1" i="0" sz="1800" u="none" cap="none" strike="noStrike">
              <a:solidFill>
                <a:schemeClr val="dk1"/>
              </a:solidFill>
              <a:latin typeface="Optimistic Text"/>
              <a:ea typeface="Optimistic Text"/>
              <a:cs typeface="Optimistic Text"/>
              <a:sym typeface="Optimistic Text"/>
            </a:endParaRPr>
          </a:p>
        </p:txBody>
      </p:sp>
      <p:sp>
        <p:nvSpPr>
          <p:cNvPr id="1695" name="Google Shape;1695;p179"/>
          <p:cNvSpPr/>
          <p:nvPr/>
        </p:nvSpPr>
        <p:spPr>
          <a:xfrm>
            <a:off x="4963254" y="6276272"/>
            <a:ext cx="873600" cy="873600"/>
          </a:xfrm>
          <a:prstGeom prst="ellipse">
            <a:avLst/>
          </a:prstGeom>
          <a:blipFill rotWithShape="1">
            <a:blip r:embed="rId11">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696" name="Google Shape;1696;p179"/>
          <p:cNvSpPr/>
          <p:nvPr/>
        </p:nvSpPr>
        <p:spPr>
          <a:xfrm>
            <a:off x="8754192" y="6276272"/>
            <a:ext cx="873600" cy="873600"/>
          </a:xfrm>
          <a:prstGeom prst="ellipse">
            <a:avLst/>
          </a:prstGeom>
          <a:blipFill rotWithShape="1">
            <a:blip r:embed="rId12">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697" name="Google Shape;1697;p179"/>
          <p:cNvSpPr/>
          <p:nvPr/>
        </p:nvSpPr>
        <p:spPr>
          <a:xfrm>
            <a:off x="10631662" y="6276272"/>
            <a:ext cx="873600" cy="873600"/>
          </a:xfrm>
          <a:prstGeom prst="ellipse">
            <a:avLst/>
          </a:prstGeom>
          <a:blipFill rotWithShape="1">
            <a:blip r:embed="rId13">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698" name="Google Shape;1698;p179"/>
          <p:cNvSpPr/>
          <p:nvPr/>
        </p:nvSpPr>
        <p:spPr>
          <a:xfrm>
            <a:off x="6861802" y="6276272"/>
            <a:ext cx="873600" cy="873600"/>
          </a:xfrm>
          <a:prstGeom prst="ellipse">
            <a:avLst/>
          </a:prstGeom>
          <a:blipFill rotWithShape="1">
            <a:blip r:embed="rId14">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descr="Product mock of the education hub in Family Center" id="1699" name="Google Shape;1699;p179"/>
          <p:cNvPicPr preferRelativeResize="0"/>
          <p:nvPr/>
        </p:nvPicPr>
        <p:blipFill rotWithShape="1">
          <a:blip r:embed="rId15">
            <a:alphaModFix/>
          </a:blip>
          <a:srcRect b="21835" l="16949" r="28375" t="7337"/>
          <a:stretch/>
        </p:blipFill>
        <p:spPr>
          <a:xfrm>
            <a:off x="10631662" y="7838341"/>
            <a:ext cx="873600" cy="873600"/>
          </a:xfrm>
          <a:prstGeom prst="ellipse">
            <a:avLst/>
          </a:prstGeom>
          <a:noFill/>
          <a:ln cap="flat" cmpd="sng" w="9525">
            <a:solidFill>
              <a:srgbClr val="67788A"/>
            </a:solidFill>
            <a:prstDash val="solid"/>
            <a:round/>
            <a:headEnd len="sm" w="sm" type="none"/>
            <a:tailEnd len="sm" w="sm" type="none"/>
          </a:ln>
        </p:spPr>
      </p:pic>
      <p:pic>
        <p:nvPicPr>
          <p:cNvPr id="1700" name="Google Shape;1700;p179"/>
          <p:cNvPicPr preferRelativeResize="0"/>
          <p:nvPr/>
        </p:nvPicPr>
        <p:blipFill rotWithShape="1">
          <a:blip r:embed="rId16">
            <a:alphaModFix/>
          </a:blip>
          <a:srcRect b="0" l="0" r="0" t="0"/>
          <a:stretch/>
        </p:blipFill>
        <p:spPr>
          <a:xfrm>
            <a:off x="6861802" y="7838341"/>
            <a:ext cx="873600" cy="873600"/>
          </a:xfrm>
          <a:prstGeom prst="ellipse">
            <a:avLst/>
          </a:prstGeom>
          <a:noFill/>
          <a:ln cap="flat" cmpd="sng" w="9525">
            <a:solidFill>
              <a:srgbClr val="67788A"/>
            </a:solidFill>
            <a:prstDash val="solid"/>
            <a:round/>
            <a:headEnd len="sm" w="sm" type="none"/>
            <a:tailEnd len="sm" w="sm" type="none"/>
          </a:ln>
        </p:spPr>
      </p:pic>
      <p:pic>
        <p:nvPicPr>
          <p:cNvPr id="1701" name="Google Shape;1701;p179"/>
          <p:cNvPicPr preferRelativeResize="0"/>
          <p:nvPr/>
        </p:nvPicPr>
        <p:blipFill rotWithShape="1">
          <a:blip r:embed="rId17">
            <a:alphaModFix/>
          </a:blip>
          <a:srcRect b="0" l="0" r="0" t="0"/>
          <a:stretch/>
        </p:blipFill>
        <p:spPr>
          <a:xfrm>
            <a:off x="8762152" y="7838341"/>
            <a:ext cx="873600" cy="873600"/>
          </a:xfrm>
          <a:prstGeom prst="ellipse">
            <a:avLst/>
          </a:prstGeom>
          <a:noFill/>
          <a:ln cap="flat" cmpd="sng" w="9525">
            <a:solidFill>
              <a:srgbClr val="67788A"/>
            </a:solidFill>
            <a:prstDash val="solid"/>
            <a:round/>
            <a:headEnd len="sm" w="sm" type="none"/>
            <a:tailEnd len="sm" w="sm" type="none"/>
          </a:ln>
        </p:spPr>
      </p:pic>
      <p:pic>
        <p:nvPicPr>
          <p:cNvPr id="1702" name="Google Shape;1702;p179"/>
          <p:cNvPicPr preferRelativeResize="0"/>
          <p:nvPr/>
        </p:nvPicPr>
        <p:blipFill rotWithShape="1">
          <a:blip r:embed="rId18">
            <a:alphaModFix/>
          </a:blip>
          <a:srcRect b="7125" l="19329" r="19342" t="31546"/>
          <a:stretch/>
        </p:blipFill>
        <p:spPr>
          <a:xfrm>
            <a:off x="3064261" y="7838341"/>
            <a:ext cx="873600" cy="873600"/>
          </a:xfrm>
          <a:prstGeom prst="ellipse">
            <a:avLst/>
          </a:prstGeom>
          <a:noFill/>
          <a:ln cap="flat" cmpd="sng" w="9525">
            <a:solidFill>
              <a:srgbClr val="67788A"/>
            </a:solidFill>
            <a:prstDash val="solid"/>
            <a:round/>
            <a:headEnd len="sm" w="sm" type="none"/>
            <a:tailEnd len="sm" w="sm" type="none"/>
          </a:ln>
        </p:spPr>
      </p:pic>
      <p:pic>
        <p:nvPicPr>
          <p:cNvPr id="1703" name="Google Shape;1703;p179"/>
          <p:cNvPicPr preferRelativeResize="0"/>
          <p:nvPr/>
        </p:nvPicPr>
        <p:blipFill rotWithShape="1">
          <a:blip r:embed="rId19">
            <a:alphaModFix/>
          </a:blip>
          <a:srcRect b="0" l="0" r="0" t="0"/>
          <a:stretch/>
        </p:blipFill>
        <p:spPr>
          <a:xfrm>
            <a:off x="3064261" y="6276272"/>
            <a:ext cx="873600" cy="873600"/>
          </a:xfrm>
          <a:prstGeom prst="ellipse">
            <a:avLst/>
          </a:prstGeom>
          <a:noFill/>
          <a:ln cap="flat" cmpd="sng" w="9525">
            <a:solidFill>
              <a:srgbClr val="67788A"/>
            </a:solidFill>
            <a:prstDash val="solid"/>
            <a:round/>
            <a:headEnd len="sm" w="sm" type="none"/>
            <a:tailEnd len="sm" w="sm" type="none"/>
          </a:ln>
        </p:spPr>
      </p:pic>
      <p:pic>
        <p:nvPicPr>
          <p:cNvPr id="1704" name="Google Shape;1704;p179"/>
          <p:cNvPicPr preferRelativeResize="0"/>
          <p:nvPr/>
        </p:nvPicPr>
        <p:blipFill rotWithShape="1">
          <a:blip r:embed="rId20">
            <a:alphaModFix/>
          </a:blip>
          <a:srcRect b="18900" l="22662" r="22662" t="12642"/>
          <a:stretch/>
        </p:blipFill>
        <p:spPr>
          <a:xfrm>
            <a:off x="16250958" y="6276272"/>
            <a:ext cx="873600" cy="873600"/>
          </a:xfrm>
          <a:prstGeom prst="ellipse">
            <a:avLst/>
          </a:prstGeom>
          <a:noFill/>
          <a:ln cap="flat" cmpd="sng" w="9525">
            <a:solidFill>
              <a:srgbClr val="67788A"/>
            </a:solidFill>
            <a:prstDash val="solid"/>
            <a:round/>
            <a:headEnd len="sm" w="sm" type="none"/>
            <a:tailEnd len="sm" w="sm" type="none"/>
          </a:ln>
        </p:spPr>
      </p:pic>
      <p:pic>
        <p:nvPicPr>
          <p:cNvPr id="1705" name="Google Shape;1705;p179"/>
          <p:cNvPicPr preferRelativeResize="0"/>
          <p:nvPr/>
        </p:nvPicPr>
        <p:blipFill rotWithShape="1">
          <a:blip r:embed="rId21">
            <a:alphaModFix/>
          </a:blip>
          <a:srcRect b="34649" l="11823" r="26849" t="4022"/>
          <a:stretch/>
        </p:blipFill>
        <p:spPr>
          <a:xfrm>
            <a:off x="1172375" y="7838341"/>
            <a:ext cx="873600" cy="873600"/>
          </a:xfrm>
          <a:prstGeom prst="ellipse">
            <a:avLst/>
          </a:prstGeom>
          <a:noFill/>
          <a:ln cap="flat" cmpd="sng" w="9525">
            <a:solidFill>
              <a:srgbClr val="67788A"/>
            </a:solidFill>
            <a:prstDash val="solid"/>
            <a:round/>
            <a:headEnd len="sm" w="sm" type="none"/>
            <a:tailEnd len="sm" w="sm" type="none"/>
          </a:ln>
        </p:spPr>
      </p:pic>
      <p:pic>
        <p:nvPicPr>
          <p:cNvPr id="1706" name="Google Shape;1706;p179"/>
          <p:cNvPicPr preferRelativeResize="0"/>
          <p:nvPr/>
        </p:nvPicPr>
        <p:blipFill rotWithShape="1">
          <a:blip r:embed="rId22">
            <a:alphaModFix/>
          </a:blip>
          <a:srcRect b="0" l="0" r="0" t="0"/>
          <a:stretch/>
        </p:blipFill>
        <p:spPr>
          <a:xfrm>
            <a:off x="1172375" y="6276272"/>
            <a:ext cx="873600" cy="873600"/>
          </a:xfrm>
          <a:prstGeom prst="ellipse">
            <a:avLst/>
          </a:prstGeom>
          <a:noFill/>
          <a:ln cap="flat" cmpd="sng" w="9525">
            <a:solidFill>
              <a:srgbClr val="67788A"/>
            </a:solidFill>
            <a:prstDash val="solid"/>
            <a:round/>
            <a:headEnd len="sm" w="sm" type="none"/>
            <a:tailEnd len="sm" w="sm" type="none"/>
          </a:ln>
        </p:spPr>
      </p:pic>
      <p:pic>
        <p:nvPicPr>
          <p:cNvPr id="1707" name="Google Shape;1707;p179"/>
          <p:cNvPicPr preferRelativeResize="0"/>
          <p:nvPr/>
        </p:nvPicPr>
        <p:blipFill rotWithShape="1">
          <a:blip r:embed="rId23">
            <a:alphaModFix/>
          </a:blip>
          <a:srcRect b="16333" l="1673" r="43652" t="11515"/>
          <a:stretch/>
        </p:blipFill>
        <p:spPr>
          <a:xfrm>
            <a:off x="14410723" y="6276272"/>
            <a:ext cx="873600" cy="873600"/>
          </a:xfrm>
          <a:prstGeom prst="ellipse">
            <a:avLst/>
          </a:prstGeom>
          <a:noFill/>
          <a:ln cap="flat" cmpd="sng" w="9525">
            <a:solidFill>
              <a:srgbClr val="67788A"/>
            </a:solidFill>
            <a:prstDash val="solid"/>
            <a:round/>
            <a:headEnd len="sm" w="sm" type="none"/>
            <a:tailEnd len="sm" w="sm" type="none"/>
          </a:ln>
        </p:spPr>
      </p:pic>
      <p:pic>
        <p:nvPicPr>
          <p:cNvPr id="1708" name="Google Shape;1708;p179"/>
          <p:cNvPicPr preferRelativeResize="0"/>
          <p:nvPr/>
        </p:nvPicPr>
        <p:blipFill rotWithShape="1">
          <a:blip r:embed="rId24">
            <a:alphaModFix/>
          </a:blip>
          <a:srcRect b="0" l="0" r="0" t="0"/>
          <a:stretch/>
        </p:blipFill>
        <p:spPr>
          <a:xfrm>
            <a:off x="12518919" y="6276272"/>
            <a:ext cx="873600" cy="873600"/>
          </a:xfrm>
          <a:prstGeom prst="ellipse">
            <a:avLst/>
          </a:prstGeom>
          <a:noFill/>
          <a:ln cap="flat" cmpd="sng" w="9525">
            <a:solidFill>
              <a:srgbClr val="67788A"/>
            </a:solidFill>
            <a:prstDash val="solid"/>
            <a:round/>
            <a:headEnd len="sm" w="sm" type="none"/>
            <a:tailEnd len="sm" w="sm" type="none"/>
          </a:ln>
        </p:spPr>
      </p:pic>
      <p:pic>
        <p:nvPicPr>
          <p:cNvPr id="1709" name="Google Shape;1709;p179"/>
          <p:cNvPicPr preferRelativeResize="0"/>
          <p:nvPr/>
        </p:nvPicPr>
        <p:blipFill rotWithShape="1">
          <a:blip r:embed="rId25">
            <a:alphaModFix/>
          </a:blip>
          <a:srcRect b="17197" l="0" r="50523" t="17190"/>
          <a:stretch/>
        </p:blipFill>
        <p:spPr>
          <a:xfrm>
            <a:off x="4963254" y="7838341"/>
            <a:ext cx="873600" cy="873600"/>
          </a:xfrm>
          <a:prstGeom prst="ellipse">
            <a:avLst/>
          </a:prstGeom>
          <a:noFill/>
          <a:ln cap="flat" cmpd="sng" w="9525">
            <a:solidFill>
              <a:srgbClr val="67788A"/>
            </a:solidFill>
            <a:prstDash val="solid"/>
            <a:round/>
            <a:headEnd len="sm" w="sm" type="none"/>
            <a:tailEnd len="sm" w="sm" type="none"/>
          </a:ln>
        </p:spPr>
      </p:pic>
      <p:sp>
        <p:nvSpPr>
          <p:cNvPr id="1710" name="Google Shape;1710;p179"/>
          <p:cNvSpPr txBox="1"/>
          <p:nvPr/>
        </p:nvSpPr>
        <p:spPr>
          <a:xfrm rot="-725">
            <a:off x="710175" y="5676820"/>
            <a:ext cx="4268400" cy="277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rgbClr val="000000"/>
              </a:buClr>
              <a:buSzPts val="1600"/>
              <a:buFont typeface="Arial"/>
              <a:buNone/>
            </a:pPr>
            <a:r>
              <a:rPr b="1" i="0" lang="sw-TZ" sz="1800" u="none" cap="none" strike="noStrike">
                <a:solidFill>
                  <a:schemeClr val="dk1"/>
                </a:solidFill>
                <a:latin typeface="Optimistic Text"/>
                <a:ea typeface="Optimistic Text"/>
                <a:cs typeface="Optimistic Text"/>
                <a:sym typeface="Optimistic Text"/>
              </a:rPr>
              <a:t>Uwazi na elimu kwako na walezi wako</a:t>
            </a:r>
            <a:endParaRPr b="1" i="0" sz="1800" u="none" cap="none" strike="noStrike">
              <a:solidFill>
                <a:schemeClr val="dk1"/>
              </a:solidFill>
              <a:latin typeface="Optimistic Text"/>
              <a:ea typeface="Optimistic Text"/>
              <a:cs typeface="Optimistic Text"/>
              <a:sym typeface="Optimistic Text"/>
            </a:endParaRPr>
          </a:p>
        </p:txBody>
      </p:sp>
      <p:cxnSp>
        <p:nvCxnSpPr>
          <p:cNvPr id="1711" name="Google Shape;1711;p179"/>
          <p:cNvCxnSpPr>
            <a:stCxn id="1710" idx="3"/>
          </p:cNvCxnSpPr>
          <p:nvPr/>
        </p:nvCxnSpPr>
        <p:spPr>
          <a:xfrm>
            <a:off x="4978575" y="5814970"/>
            <a:ext cx="12690000" cy="0"/>
          </a:xfrm>
          <a:prstGeom prst="straightConnector1">
            <a:avLst/>
          </a:prstGeom>
          <a:noFill/>
          <a:ln cap="flat" cmpd="sng" w="9525">
            <a:solidFill>
              <a:schemeClr val="accent1"/>
            </a:solidFill>
            <a:prstDash val="solid"/>
            <a:round/>
            <a:headEnd len="sm" w="sm" type="none"/>
            <a:tailEnd len="sm" w="sm" type="none"/>
          </a:ln>
        </p:spPr>
      </p:cxnSp>
      <p:sp>
        <p:nvSpPr>
          <p:cNvPr id="1712" name="Google Shape;1712;p179"/>
          <p:cNvSpPr txBox="1"/>
          <p:nvPr/>
        </p:nvSpPr>
        <p:spPr>
          <a:xfrm>
            <a:off x="4687854" y="730981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Tovuti ya wazazi</a:t>
            </a:r>
            <a:endParaRPr i="0" sz="900" u="none" cap="none" strike="noStrike">
              <a:solidFill>
                <a:schemeClr val="dk1"/>
              </a:solidFill>
              <a:latin typeface="Optimistic Text"/>
              <a:ea typeface="Optimistic Text"/>
              <a:cs typeface="Optimistic Text"/>
              <a:sym typeface="Optimistic Text"/>
            </a:endParaRPr>
          </a:p>
        </p:txBody>
      </p:sp>
      <p:sp>
        <p:nvSpPr>
          <p:cNvPr id="1713" name="Google Shape;1713;p179"/>
          <p:cNvSpPr txBox="1"/>
          <p:nvPr/>
        </p:nvSpPr>
        <p:spPr>
          <a:xfrm>
            <a:off x="8463506"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Kuwa Mwanadijitali</a:t>
            </a:r>
            <a:endParaRPr i="0" sz="900" u="none" cap="none" strike="noStrike">
              <a:solidFill>
                <a:schemeClr val="dk1"/>
              </a:solidFill>
              <a:latin typeface="Optimistic Text"/>
              <a:ea typeface="Optimistic Text"/>
              <a:cs typeface="Optimistic Text"/>
              <a:sym typeface="Optimistic Text"/>
            </a:endParaRPr>
          </a:p>
        </p:txBody>
      </p:sp>
      <p:sp>
        <p:nvSpPr>
          <p:cNvPr id="1714" name="Google Shape;1714;p179"/>
          <p:cNvSpPr txBox="1"/>
          <p:nvPr/>
        </p:nvSpPr>
        <p:spPr>
          <a:xfrm>
            <a:off x="10356219" y="7316268"/>
            <a:ext cx="1424400" cy="214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Tovuti ya vijana na maoni ya vijana wa umri sawa</a:t>
            </a:r>
            <a:endParaRPr i="0" sz="900" u="none" cap="none" strike="noStrike">
              <a:solidFill>
                <a:schemeClr val="dk1"/>
              </a:solidFill>
              <a:latin typeface="Optimistic Text"/>
              <a:ea typeface="Optimistic Text"/>
              <a:cs typeface="Optimistic Text"/>
              <a:sym typeface="Optimistic Text"/>
            </a:endParaRPr>
          </a:p>
        </p:txBody>
      </p:sp>
      <p:sp>
        <p:nvSpPr>
          <p:cNvPr id="1715" name="Google Shape;1715;p179"/>
          <p:cNvSpPr txBox="1"/>
          <p:nvPr/>
        </p:nvSpPr>
        <p:spPr>
          <a:xfrm>
            <a:off x="6642200" y="7316275"/>
            <a:ext cx="13128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Mwongozo wa Wazazi wa Instagram</a:t>
            </a:r>
            <a:endParaRPr i="0" sz="900" u="none" cap="none" strike="noStrike">
              <a:solidFill>
                <a:schemeClr val="dk1"/>
              </a:solidFill>
              <a:latin typeface="Optimistic Text"/>
              <a:ea typeface="Optimistic Text"/>
              <a:cs typeface="Optimistic Text"/>
              <a:sym typeface="Optimistic Text"/>
            </a:endParaRPr>
          </a:p>
        </p:txBody>
      </p:sp>
      <p:sp>
        <p:nvSpPr>
          <p:cNvPr id="1716" name="Google Shape;1716;p179"/>
          <p:cNvSpPr txBox="1"/>
          <p:nvPr/>
        </p:nvSpPr>
        <p:spPr>
          <a:xfrm>
            <a:off x="2960828" y="7316275"/>
            <a:ext cx="10806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Vituo vya ukaguzi wa ufaragha</a:t>
            </a:r>
            <a:endParaRPr i="0" sz="900" u="none" cap="none" strike="noStrike">
              <a:solidFill>
                <a:schemeClr val="dk1"/>
              </a:solidFill>
              <a:latin typeface="Optimistic Text"/>
              <a:ea typeface="Optimistic Text"/>
              <a:cs typeface="Optimistic Text"/>
              <a:sym typeface="Optimistic Text"/>
            </a:endParaRPr>
          </a:p>
        </p:txBody>
      </p:sp>
      <p:sp>
        <p:nvSpPr>
          <p:cNvPr id="1717" name="Google Shape;1717;p179"/>
          <p:cNvSpPr txBox="1"/>
          <p:nvPr/>
        </p:nvSpPr>
        <p:spPr>
          <a:xfrm>
            <a:off x="896975"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Kituo cha Usalama</a:t>
            </a:r>
            <a:endParaRPr i="0" sz="900" u="none" cap="none" strike="noStrike">
              <a:solidFill>
                <a:schemeClr val="dk1"/>
              </a:solidFill>
              <a:latin typeface="Optimistic Text"/>
              <a:ea typeface="Optimistic Text"/>
              <a:cs typeface="Optimistic Text"/>
              <a:sym typeface="Optimistic Text"/>
            </a:endParaRPr>
          </a:p>
        </p:txBody>
      </p:sp>
      <p:sp>
        <p:nvSpPr>
          <p:cNvPr id="1718" name="Google Shape;1718;p179"/>
          <p:cNvSpPr txBox="1"/>
          <p:nvPr/>
        </p:nvSpPr>
        <p:spPr>
          <a:xfrm>
            <a:off x="10185679" y="8855897"/>
            <a:ext cx="176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Kituo cha Familia na Kitovu cha Elimu</a:t>
            </a:r>
            <a:endParaRPr i="0" sz="900" u="none" cap="none" strike="noStrike">
              <a:solidFill>
                <a:schemeClr val="dk1"/>
              </a:solidFill>
              <a:latin typeface="Optimistic Text"/>
              <a:ea typeface="Optimistic Text"/>
              <a:cs typeface="Optimistic Text"/>
              <a:sym typeface="Optimistic Text"/>
            </a:endParaRPr>
          </a:p>
        </p:txBody>
      </p:sp>
      <p:sp>
        <p:nvSpPr>
          <p:cNvPr id="1719" name="Google Shape;1719;p179"/>
          <p:cNvSpPr txBox="1"/>
          <p:nvPr/>
        </p:nvSpPr>
        <p:spPr>
          <a:xfrm>
            <a:off x="6586400" y="8855900"/>
            <a:ext cx="14244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Maelezo yenye picha ya TTC Labs</a:t>
            </a:r>
            <a:endParaRPr i="0" sz="900" u="none" cap="none" strike="noStrike">
              <a:solidFill>
                <a:schemeClr val="dk1"/>
              </a:solidFill>
              <a:latin typeface="Optimistic Text"/>
              <a:ea typeface="Optimistic Text"/>
              <a:cs typeface="Optimistic Text"/>
              <a:sym typeface="Optimistic Text"/>
            </a:endParaRPr>
          </a:p>
        </p:txBody>
      </p:sp>
      <p:sp>
        <p:nvSpPr>
          <p:cNvPr id="1720" name="Google Shape;1720;p179"/>
          <p:cNvSpPr txBox="1"/>
          <p:nvPr/>
        </p:nvSpPr>
        <p:spPr>
          <a:xfrm>
            <a:off x="8477524" y="8855897"/>
            <a:ext cx="14244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Vipindi vya ngoja nitoe maelezo</a:t>
            </a:r>
            <a:endParaRPr i="0" sz="900" u="none" cap="none" strike="noStrike">
              <a:solidFill>
                <a:schemeClr val="dk1"/>
              </a:solidFill>
              <a:latin typeface="Optimistic Text"/>
              <a:ea typeface="Optimistic Text"/>
              <a:cs typeface="Optimistic Text"/>
              <a:sym typeface="Optimistic Text"/>
            </a:endParaRPr>
          </a:p>
        </p:txBody>
      </p:sp>
      <p:sp>
        <p:nvSpPr>
          <p:cNvPr id="1721" name="Google Shape;1721;p179"/>
          <p:cNvSpPr txBox="1"/>
          <p:nvPr/>
        </p:nvSpPr>
        <p:spPr>
          <a:xfrm>
            <a:off x="2788861" y="8855897"/>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Maelezo ya msingi ya faragha</a:t>
            </a:r>
            <a:endParaRPr i="0" sz="900" u="none" cap="none" strike="noStrike">
              <a:solidFill>
                <a:schemeClr val="dk1"/>
              </a:solidFill>
              <a:latin typeface="Optimistic Text"/>
              <a:ea typeface="Optimistic Text"/>
              <a:cs typeface="Optimistic Text"/>
              <a:sym typeface="Optimistic Text"/>
            </a:endParaRPr>
          </a:p>
        </p:txBody>
      </p:sp>
      <p:sp>
        <p:nvSpPr>
          <p:cNvPr id="1722" name="Google Shape;1722;p179"/>
          <p:cNvSpPr txBox="1"/>
          <p:nvPr/>
        </p:nvSpPr>
        <p:spPr>
          <a:xfrm>
            <a:off x="15975558" y="7316268"/>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Kituo cha Faragha</a:t>
            </a:r>
            <a:endParaRPr i="0" sz="900" u="none" cap="none" strike="noStrike">
              <a:solidFill>
                <a:schemeClr val="dk1"/>
              </a:solidFill>
              <a:latin typeface="Optimistic Text"/>
              <a:ea typeface="Optimistic Text"/>
              <a:cs typeface="Optimistic Text"/>
              <a:sym typeface="Optimistic Text"/>
            </a:endParaRPr>
          </a:p>
        </p:txBody>
      </p:sp>
      <p:sp>
        <p:nvSpPr>
          <p:cNvPr id="1723" name="Google Shape;1723;p179"/>
          <p:cNvSpPr txBox="1"/>
          <p:nvPr/>
        </p:nvSpPr>
        <p:spPr>
          <a:xfrm>
            <a:off x="896975" y="8855897"/>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Mpangilio wa faragha</a:t>
            </a:r>
            <a:endParaRPr i="0" sz="900" u="none" cap="none" strike="noStrike">
              <a:solidFill>
                <a:schemeClr val="dk1"/>
              </a:solidFill>
              <a:latin typeface="Optimistic Text"/>
              <a:ea typeface="Optimistic Text"/>
              <a:cs typeface="Optimistic Text"/>
              <a:sym typeface="Optimistic Text"/>
            </a:endParaRPr>
          </a:p>
        </p:txBody>
      </p:sp>
      <p:sp>
        <p:nvSpPr>
          <p:cNvPr id="1724" name="Google Shape;1724;p179"/>
          <p:cNvSpPr txBox="1"/>
          <p:nvPr/>
        </p:nvSpPr>
        <p:spPr>
          <a:xfrm>
            <a:off x="14135323" y="7316268"/>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Viwango vya Jamii</a:t>
            </a:r>
            <a:endParaRPr i="0" sz="900" u="none" cap="none" strike="noStrike">
              <a:solidFill>
                <a:schemeClr val="dk1"/>
              </a:solidFill>
              <a:latin typeface="Optimistic Text"/>
              <a:ea typeface="Optimistic Text"/>
              <a:cs typeface="Optimistic Text"/>
              <a:sym typeface="Optimistic Text"/>
            </a:endParaRPr>
          </a:p>
        </p:txBody>
      </p:sp>
      <p:sp>
        <p:nvSpPr>
          <p:cNvPr id="1725" name="Google Shape;1725;p179"/>
          <p:cNvSpPr txBox="1"/>
          <p:nvPr/>
        </p:nvSpPr>
        <p:spPr>
          <a:xfrm>
            <a:off x="12243519" y="7316268"/>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Sera ya data</a:t>
            </a:r>
            <a:endParaRPr i="0" sz="900" u="none" cap="none" strike="noStrike">
              <a:solidFill>
                <a:schemeClr val="dk1"/>
              </a:solidFill>
              <a:latin typeface="Optimistic Text"/>
              <a:ea typeface="Optimistic Text"/>
              <a:cs typeface="Optimistic Text"/>
              <a:sym typeface="Optimistic Text"/>
            </a:endParaRPr>
          </a:p>
        </p:txBody>
      </p:sp>
      <p:sp>
        <p:nvSpPr>
          <p:cNvPr id="1726" name="Google Shape;1726;p179"/>
          <p:cNvSpPr txBox="1"/>
          <p:nvPr/>
        </p:nvSpPr>
        <p:spPr>
          <a:xfrm>
            <a:off x="4687854" y="8855897"/>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Ukaguzi wa faragha</a:t>
            </a:r>
            <a:endParaRPr i="0" sz="900" u="none" cap="none" strike="noStrike">
              <a:solidFill>
                <a:schemeClr val="dk1"/>
              </a:solidFill>
              <a:latin typeface="Optimistic Text"/>
              <a:ea typeface="Optimistic Text"/>
              <a:cs typeface="Optimistic Text"/>
              <a:sym typeface="Optimistic Text"/>
            </a:endParaRPr>
          </a:p>
        </p:txBody>
      </p:sp>
      <p:sp>
        <p:nvSpPr>
          <p:cNvPr id="1727" name="Google Shape;1727;p179"/>
          <p:cNvSpPr txBox="1"/>
          <p:nvPr/>
        </p:nvSpPr>
        <p:spPr>
          <a:xfrm>
            <a:off x="15839058" y="4990669"/>
            <a:ext cx="16974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Mguso na maudhui ya mada mbadala, Chukua Muda wa Mapumziko, vikomo vya kila siku</a:t>
            </a:r>
            <a:endParaRPr i="0" sz="900" u="none" cap="none" strike="noStrike">
              <a:solidFill>
                <a:schemeClr val="dk1"/>
              </a:solidFill>
              <a:latin typeface="Optimistic Text"/>
              <a:ea typeface="Optimistic Text"/>
              <a:cs typeface="Optimistic Text"/>
              <a:sym typeface="Optimistic Text"/>
            </a:endParaRPr>
          </a:p>
        </p:txBody>
      </p:sp>
      <p:grpSp>
        <p:nvGrpSpPr>
          <p:cNvPr id="1728" name="Google Shape;1728;p179"/>
          <p:cNvGrpSpPr/>
          <p:nvPr/>
        </p:nvGrpSpPr>
        <p:grpSpPr>
          <a:xfrm>
            <a:off x="16274958" y="3990977"/>
            <a:ext cx="825600" cy="825600"/>
            <a:chOff x="8137479" y="1957564"/>
            <a:chExt cx="412800" cy="412800"/>
          </a:xfrm>
        </p:grpSpPr>
        <p:sp>
          <p:nvSpPr>
            <p:cNvPr id="1729" name="Google Shape;1729;p179"/>
            <p:cNvSpPr/>
            <p:nvPr/>
          </p:nvSpPr>
          <p:spPr>
            <a:xfrm>
              <a:off x="8137479" y="1957564"/>
              <a:ext cx="412800" cy="4128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30" name="Google Shape;1730;p179"/>
            <p:cNvGrpSpPr/>
            <p:nvPr/>
          </p:nvGrpSpPr>
          <p:grpSpPr>
            <a:xfrm>
              <a:off x="8223244" y="2040386"/>
              <a:ext cx="241270" cy="239767"/>
              <a:chOff x="7861790" y="3390210"/>
              <a:chExt cx="735130" cy="730550"/>
            </a:xfrm>
          </p:grpSpPr>
          <p:sp>
            <p:nvSpPr>
              <p:cNvPr id="1731" name="Google Shape;1731;p179"/>
              <p:cNvSpPr/>
              <p:nvPr/>
            </p:nvSpPr>
            <p:spPr>
              <a:xfrm>
                <a:off x="8054220" y="3442460"/>
                <a:ext cx="211830" cy="27430"/>
              </a:xfrm>
              <a:custGeom>
                <a:rect b="b" l="l" r="r" t="t"/>
                <a:pathLst>
                  <a:path extrusionOk="0" h="2743" w="21183">
                    <a:moveTo>
                      <a:pt x="19227" y="2743"/>
                    </a:moveTo>
                    <a:cubicBezTo>
                      <a:pt x="19392" y="2743"/>
                      <a:pt x="19532" y="2654"/>
                      <a:pt x="19621" y="2514"/>
                    </a:cubicBezTo>
                    <a:cubicBezTo>
                      <a:pt x="20053" y="1765"/>
                      <a:pt x="20535" y="1041"/>
                      <a:pt x="21069" y="368"/>
                    </a:cubicBezTo>
                    <a:cubicBezTo>
                      <a:pt x="21183" y="215"/>
                      <a:pt x="21082" y="0"/>
                      <a:pt x="20891" y="0"/>
                    </a:cubicBezTo>
                    <a:lnTo>
                      <a:pt x="0" y="0"/>
                    </a:lnTo>
                    <a:lnTo>
                      <a:pt x="0" y="2743"/>
                    </a:ln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2" name="Google Shape;1732;p179"/>
              <p:cNvSpPr/>
              <p:nvPr/>
            </p:nvSpPr>
            <p:spPr>
              <a:xfrm>
                <a:off x="7967250" y="3405750"/>
                <a:ext cx="100830" cy="155820"/>
              </a:xfrm>
              <a:custGeom>
                <a:rect b="b" l="l" r="r" t="t"/>
                <a:pathLst>
                  <a:path extrusionOk="0" h="15582" w="10083">
                    <a:moveTo>
                      <a:pt x="6870" y="15582"/>
                    </a:moveTo>
                    <a:lnTo>
                      <a:pt x="3200" y="15582"/>
                    </a:lnTo>
                    <a:cubicBezTo>
                      <a:pt x="1435" y="15582"/>
                      <a:pt x="0" y="14135"/>
                      <a:pt x="0" y="12382"/>
                    </a:cubicBezTo>
                    <a:lnTo>
                      <a:pt x="0" y="3213"/>
                    </a:lnTo>
                    <a:cubicBezTo>
                      <a:pt x="0" y="1435"/>
                      <a:pt x="1435" y="0"/>
                      <a:pt x="3200" y="0"/>
                    </a:cubicBezTo>
                    <a:lnTo>
                      <a:pt x="6870" y="0"/>
                    </a:lnTo>
                    <a:cubicBezTo>
                      <a:pt x="8635" y="0"/>
                      <a:pt x="10083" y="1435"/>
                      <a:pt x="10083" y="3213"/>
                    </a:cubicBezTo>
                    <a:lnTo>
                      <a:pt x="10083" y="12382"/>
                    </a:lnTo>
                    <a:cubicBezTo>
                      <a:pt x="10083" y="14135"/>
                      <a:pt x="8635" y="15582"/>
                      <a:pt x="6870" y="15582"/>
                    </a:cubicBezTo>
                    <a:close/>
                    <a:moveTo>
                      <a:pt x="3200" y="2755"/>
                    </a:moveTo>
                    <a:cubicBezTo>
                      <a:pt x="2946" y="2755"/>
                      <a:pt x="2743" y="2959"/>
                      <a:pt x="2743" y="3213"/>
                    </a:cubicBezTo>
                    <a:lnTo>
                      <a:pt x="2743" y="12382"/>
                    </a:lnTo>
                    <a:cubicBezTo>
                      <a:pt x="2743" y="12623"/>
                      <a:pt x="2946" y="12839"/>
                      <a:pt x="3200" y="12839"/>
                    </a:cubicBezTo>
                    <a:lnTo>
                      <a:pt x="6870" y="12839"/>
                    </a:lnTo>
                    <a:cubicBezTo>
                      <a:pt x="7124" y="12839"/>
                      <a:pt x="7327" y="12623"/>
                      <a:pt x="7327" y="12382"/>
                    </a:cubicBezTo>
                    <a:lnTo>
                      <a:pt x="7327" y="3213"/>
                    </a:lnTo>
                    <a:cubicBezTo>
                      <a:pt x="7327" y="2959"/>
                      <a:pt x="7124" y="2755"/>
                      <a:pt x="6870"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3" name="Google Shape;1733;p179"/>
              <p:cNvSpPr/>
              <p:nvPr/>
            </p:nvSpPr>
            <p:spPr>
              <a:xfrm>
                <a:off x="8245010" y="3390210"/>
                <a:ext cx="351910" cy="351910"/>
              </a:xfrm>
              <a:custGeom>
                <a:rect b="b" l="l" r="r" t="t"/>
                <a:pathLst>
                  <a:path extrusionOk="0" h="35191" w="35191">
                    <a:moveTo>
                      <a:pt x="6248" y="28943"/>
                    </a:moveTo>
                    <a:cubicBezTo>
                      <a:pt x="0" y="22694"/>
                      <a:pt x="0" y="12509"/>
                      <a:pt x="6248" y="6261"/>
                    </a:cubicBezTo>
                    <a:cubicBezTo>
                      <a:pt x="12496" y="0"/>
                      <a:pt x="22682" y="0"/>
                      <a:pt x="28930" y="6261"/>
                    </a:cubicBezTo>
                    <a:cubicBezTo>
                      <a:pt x="35191" y="12509"/>
                      <a:pt x="35191" y="22694"/>
                      <a:pt x="28930" y="28943"/>
                    </a:cubicBezTo>
                    <a:cubicBezTo>
                      <a:pt x="22682" y="35191"/>
                      <a:pt x="12496" y="35191"/>
                      <a:pt x="6248" y="28943"/>
                    </a:cubicBezTo>
                    <a:close/>
                    <a:moveTo>
                      <a:pt x="26987" y="8204"/>
                    </a:moveTo>
                    <a:cubicBezTo>
                      <a:pt x="21805" y="3022"/>
                      <a:pt x="13373" y="3022"/>
                      <a:pt x="8191" y="8204"/>
                    </a:cubicBezTo>
                    <a:cubicBezTo>
                      <a:pt x="3009" y="13373"/>
                      <a:pt x="3009" y="21805"/>
                      <a:pt x="8191" y="26987"/>
                    </a:cubicBezTo>
                    <a:cubicBezTo>
                      <a:pt x="13373" y="32181"/>
                      <a:pt x="21805" y="32181"/>
                      <a:pt x="26987" y="26987"/>
                    </a:cubicBezTo>
                    <a:cubicBezTo>
                      <a:pt x="32169" y="21805"/>
                      <a:pt x="32169" y="13373"/>
                      <a:pt x="26987" y="820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4" name="Google Shape;1734;p179"/>
              <p:cNvSpPr/>
              <p:nvPr/>
            </p:nvSpPr>
            <p:spPr>
              <a:xfrm>
                <a:off x="8407180" y="3469930"/>
                <a:ext cx="73288" cy="109980"/>
              </a:xfrm>
              <a:custGeom>
                <a:rect b="b" l="l" r="r" t="t"/>
                <a:pathLst>
                  <a:path extrusionOk="0" h="10998" w="7327">
                    <a:moveTo>
                      <a:pt x="6870" y="10998"/>
                    </a:moveTo>
                    <a:lnTo>
                      <a:pt x="3200" y="10998"/>
                    </a:lnTo>
                    <a:cubicBezTo>
                      <a:pt x="1435" y="10998"/>
                      <a:pt x="0" y="9563"/>
                      <a:pt x="0" y="7797"/>
                    </a:cubicBezTo>
                    <a:lnTo>
                      <a:pt x="0" y="457"/>
                    </a:lnTo>
                    <a:cubicBezTo>
                      <a:pt x="0" y="203"/>
                      <a:pt x="203" y="0"/>
                      <a:pt x="457" y="0"/>
                    </a:cubicBezTo>
                    <a:lnTo>
                      <a:pt x="2285" y="0"/>
                    </a:lnTo>
                    <a:cubicBezTo>
                      <a:pt x="2540" y="0"/>
                      <a:pt x="2743" y="203"/>
                      <a:pt x="2743" y="457"/>
                    </a:cubicBezTo>
                    <a:lnTo>
                      <a:pt x="2743" y="7797"/>
                    </a:lnTo>
                    <a:cubicBezTo>
                      <a:pt x="2743" y="8051"/>
                      <a:pt x="2946" y="8242"/>
                      <a:pt x="3200" y="8242"/>
                    </a:cubicBezTo>
                    <a:lnTo>
                      <a:pt x="6870" y="8242"/>
                    </a:lnTo>
                    <a:cubicBezTo>
                      <a:pt x="7124" y="8242"/>
                      <a:pt x="7327" y="8458"/>
                      <a:pt x="7327" y="8699"/>
                    </a:cubicBezTo>
                    <a:lnTo>
                      <a:pt x="7327" y="10540"/>
                    </a:lnTo>
                    <a:cubicBezTo>
                      <a:pt x="7327" y="10795"/>
                      <a:pt x="7124" y="10998"/>
                      <a:pt x="6870" y="10998"/>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5" name="Google Shape;1735;p179"/>
              <p:cNvSpPr/>
              <p:nvPr/>
            </p:nvSpPr>
            <p:spPr>
              <a:xfrm>
                <a:off x="7861790" y="3442460"/>
                <a:ext cx="684270" cy="678300"/>
              </a:xfrm>
              <a:custGeom>
                <a:rect b="b" l="l" r="r" t="t"/>
                <a:pathLst>
                  <a:path extrusionOk="0" h="67830" w="68427">
                    <a:moveTo>
                      <a:pt x="68224" y="28193"/>
                    </a:moveTo>
                    <a:cubicBezTo>
                      <a:pt x="68224" y="28003"/>
                      <a:pt x="68008" y="27914"/>
                      <a:pt x="67856" y="28016"/>
                    </a:cubicBezTo>
                    <a:cubicBezTo>
                      <a:pt x="67170" y="28536"/>
                      <a:pt x="66459" y="29019"/>
                      <a:pt x="65722" y="29451"/>
                    </a:cubicBezTo>
                    <a:cubicBezTo>
                      <a:pt x="65582" y="29527"/>
                      <a:pt x="65493" y="29679"/>
                      <a:pt x="65493" y="29845"/>
                    </a:cubicBezTo>
                    <a:cubicBezTo>
                      <a:pt x="65620" y="41414"/>
                      <a:pt x="65201" y="53009"/>
                      <a:pt x="64185" y="64503"/>
                    </a:cubicBezTo>
                    <a:cubicBezTo>
                      <a:pt x="64147" y="64820"/>
                      <a:pt x="63868" y="65074"/>
                      <a:pt x="63550" y="65074"/>
                    </a:cubicBezTo>
                    <a:lnTo>
                      <a:pt x="5194" y="65074"/>
                    </a:lnTo>
                    <a:cubicBezTo>
                      <a:pt x="4889" y="65074"/>
                      <a:pt x="4584" y="64808"/>
                      <a:pt x="4559" y="64503"/>
                    </a:cubicBezTo>
                    <a:cubicBezTo>
                      <a:pt x="2755" y="44208"/>
                      <a:pt x="2755" y="23621"/>
                      <a:pt x="4559" y="3327"/>
                    </a:cubicBezTo>
                    <a:cubicBezTo>
                      <a:pt x="4597" y="3009"/>
                      <a:pt x="4876" y="2743"/>
                      <a:pt x="5194" y="2743"/>
                    </a:cubicBezTo>
                    <a:lnTo>
                      <a:pt x="11912" y="2743"/>
                    </a:lnTo>
                    <a:lnTo>
                      <a:pt x="11912" y="0"/>
                    </a:lnTo>
                    <a:lnTo>
                      <a:pt x="5194" y="0"/>
                    </a:lnTo>
                    <a:cubicBezTo>
                      <a:pt x="3454" y="0"/>
                      <a:pt x="1981" y="1358"/>
                      <a:pt x="1816" y="3073"/>
                    </a:cubicBezTo>
                    <a:cubicBezTo>
                      <a:pt x="0" y="23545"/>
                      <a:pt x="0" y="44297"/>
                      <a:pt x="1816" y="64744"/>
                    </a:cubicBezTo>
                    <a:cubicBezTo>
                      <a:pt x="1981" y="66484"/>
                      <a:pt x="3454" y="67830"/>
                      <a:pt x="5194" y="67830"/>
                    </a:cubicBezTo>
                    <a:lnTo>
                      <a:pt x="63550" y="67830"/>
                    </a:lnTo>
                    <a:cubicBezTo>
                      <a:pt x="65290" y="67830"/>
                      <a:pt x="66763" y="66509"/>
                      <a:pt x="66916" y="64757"/>
                    </a:cubicBezTo>
                    <a:cubicBezTo>
                      <a:pt x="67995" y="52641"/>
                      <a:pt x="68427" y="40411"/>
                      <a:pt x="68224" y="2819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6" name="Google Shape;1736;p179"/>
              <p:cNvSpPr/>
              <p:nvPr/>
            </p:nvSpPr>
            <p:spPr>
              <a:xfrm>
                <a:off x="7884620" y="3607440"/>
                <a:ext cx="351280" cy="27557"/>
              </a:xfrm>
              <a:custGeom>
                <a:rect b="b" l="l" r="r" t="t"/>
                <a:pathLst>
                  <a:path extrusionOk="0" h="2755" w="35128">
                    <a:moveTo>
                      <a:pt x="34023" y="0"/>
                    </a:moveTo>
                    <a:lnTo>
                      <a:pt x="0" y="0"/>
                    </a:lnTo>
                    <a:lnTo>
                      <a:pt x="0" y="2755"/>
                    </a:lnTo>
                    <a:lnTo>
                      <a:pt x="34861" y="2755"/>
                    </a:lnTo>
                    <a:cubicBezTo>
                      <a:pt x="35026" y="2755"/>
                      <a:pt x="35128" y="2590"/>
                      <a:pt x="35077" y="2438"/>
                    </a:cubicBezTo>
                    <a:cubicBezTo>
                      <a:pt x="34823" y="1765"/>
                      <a:pt x="34620" y="1054"/>
                      <a:pt x="34455" y="342"/>
                    </a:cubicBezTo>
                    <a:cubicBezTo>
                      <a:pt x="34404" y="152"/>
                      <a:pt x="34239" y="0"/>
                      <a:pt x="34023"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sp>
        <p:nvSpPr>
          <p:cNvPr id="1737" name="Google Shape;1737;p17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latin typeface="Optimistic Text"/>
                <a:ea typeface="Optimistic Text"/>
                <a:cs typeface="Optimistic Text"/>
                <a:sym typeface="Optimistic Text"/>
              </a:rPr>
              <a:t>‹#›</a:t>
            </a:fld>
            <a:endParaRPr>
              <a:latin typeface="Optimistic Text"/>
              <a:ea typeface="Optimistic Text"/>
              <a:cs typeface="Optimistic Text"/>
              <a:sym typeface="Optimistic Tex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1" name="Shape 1741"/>
        <p:cNvGrpSpPr/>
        <p:nvPr/>
      </p:nvGrpSpPr>
      <p:grpSpPr>
        <a:xfrm>
          <a:off x="0" y="0"/>
          <a:ext cx="0" cy="0"/>
          <a:chOff x="0" y="0"/>
          <a:chExt cx="0" cy="0"/>
        </a:xfrm>
      </p:grpSpPr>
      <p:sp>
        <p:nvSpPr>
          <p:cNvPr id="1742" name="Google Shape;1742;p180"/>
          <p:cNvSpPr/>
          <p:nvPr/>
        </p:nvSpPr>
        <p:spPr>
          <a:xfrm>
            <a:off x="1321825" y="3406114"/>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3" name="Google Shape;1743;p180"/>
          <p:cNvSpPr/>
          <p:nvPr/>
        </p:nvSpPr>
        <p:spPr>
          <a:xfrm>
            <a:off x="4087514" y="3406103"/>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4" name="Google Shape;1744;p180"/>
          <p:cNvSpPr/>
          <p:nvPr/>
        </p:nvSpPr>
        <p:spPr>
          <a:xfrm>
            <a:off x="7911905" y="354000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5" name="Google Shape;1745;p180"/>
          <p:cNvSpPr/>
          <p:nvPr/>
        </p:nvSpPr>
        <p:spPr>
          <a:xfrm>
            <a:off x="10640364" y="354000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6" name="Google Shape;1746;p180"/>
          <p:cNvSpPr/>
          <p:nvPr/>
        </p:nvSpPr>
        <p:spPr>
          <a:xfrm>
            <a:off x="14464767" y="354000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7" name="Google Shape;1747;p180"/>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
        <p:nvSpPr>
          <p:cNvPr id="1748" name="Google Shape;1748;p18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Machaguo kwa vijana ili kudhibiti matumizi ya Facebook, Messenger, Instagram na WhatsApp</a:t>
            </a:r>
            <a:endParaRPr b="1" i="0" sz="1400" u="none" cap="none" strike="noStrike">
              <a:solidFill>
                <a:schemeClr val="dk1"/>
              </a:solidFill>
              <a:latin typeface="Optimistic Text"/>
              <a:ea typeface="Optimistic Text"/>
              <a:cs typeface="Optimistic Text"/>
              <a:sym typeface="Optimistic Text"/>
            </a:endParaRPr>
          </a:p>
        </p:txBody>
      </p:sp>
      <p:sp>
        <p:nvSpPr>
          <p:cNvPr id="1749" name="Google Shape;1749;p180"/>
          <p:cNvSpPr txBox="1"/>
          <p:nvPr>
            <p:ph idx="4294967295" type="ctrTitle"/>
          </p:nvPr>
        </p:nvSpPr>
        <p:spPr>
          <a:xfrm>
            <a:off x="728700" y="1574525"/>
            <a:ext cx="16830600" cy="5388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2000"/>
              </a:spcAft>
              <a:buClr>
                <a:schemeClr val="dk1"/>
              </a:buClr>
              <a:buSzPts val="5600"/>
              <a:buFont typeface="Arial"/>
              <a:buNone/>
            </a:pPr>
            <a:r>
              <a:rPr i="0" lang="sw-TZ" sz="3500" u="none" cap="none" strike="noStrike">
                <a:solidFill>
                  <a:schemeClr val="dk1"/>
                </a:solidFill>
                <a:latin typeface="Optimistic Display Medium"/>
                <a:ea typeface="Optimistic Display Medium"/>
                <a:cs typeface="Optimistic Display Medium"/>
                <a:sym typeface="Optimistic Display Medium"/>
              </a:rPr>
              <a:t>Dhibiti anayeweza kumtumia kijana wako jumbe binafsi katika teknolojia za Meta</a:t>
            </a:r>
            <a:endParaRPr i="0" sz="3500" u="none" cap="none" strike="noStrike">
              <a:solidFill>
                <a:schemeClr val="dk1"/>
              </a:solidFill>
              <a:latin typeface="Optimistic Display Medium"/>
              <a:ea typeface="Optimistic Display Medium"/>
              <a:cs typeface="Optimistic Display Medium"/>
              <a:sym typeface="Optimistic Display Medium"/>
            </a:endParaRPr>
          </a:p>
        </p:txBody>
      </p:sp>
      <p:pic>
        <p:nvPicPr>
          <p:cNvPr id="1750" name="Google Shape;1750;p180"/>
          <p:cNvPicPr preferRelativeResize="0"/>
          <p:nvPr/>
        </p:nvPicPr>
        <p:blipFill rotWithShape="1">
          <a:blip r:embed="rId3">
            <a:alphaModFix/>
          </a:blip>
          <a:srcRect b="10416" l="8139" r="52989" t="13761"/>
          <a:stretch/>
        </p:blipFill>
        <p:spPr>
          <a:xfrm>
            <a:off x="8110396" y="3863271"/>
            <a:ext cx="2171193" cy="4327143"/>
          </a:xfrm>
          <a:prstGeom prst="rect">
            <a:avLst/>
          </a:prstGeom>
          <a:noFill/>
          <a:ln>
            <a:noFill/>
          </a:ln>
        </p:spPr>
      </p:pic>
      <p:pic>
        <p:nvPicPr>
          <p:cNvPr id="1751" name="Google Shape;1751;p180"/>
          <p:cNvPicPr preferRelativeResize="0"/>
          <p:nvPr/>
        </p:nvPicPr>
        <p:blipFill rotWithShape="1">
          <a:blip r:embed="rId4">
            <a:alphaModFix/>
          </a:blip>
          <a:srcRect b="12617" l="11883" r="23533" t="14233"/>
          <a:stretch/>
        </p:blipFill>
        <p:spPr>
          <a:xfrm>
            <a:off x="14563244" y="3987030"/>
            <a:ext cx="2304340" cy="4079604"/>
          </a:xfrm>
          <a:prstGeom prst="rect">
            <a:avLst/>
          </a:prstGeom>
          <a:noFill/>
          <a:ln>
            <a:noFill/>
          </a:ln>
        </p:spPr>
      </p:pic>
      <p:pic>
        <p:nvPicPr>
          <p:cNvPr id="1752" name="Google Shape;1752;p180"/>
          <p:cNvPicPr preferRelativeResize="0"/>
          <p:nvPr/>
        </p:nvPicPr>
        <p:blipFill rotWithShape="1">
          <a:blip r:embed="rId5">
            <a:alphaModFix/>
          </a:blip>
          <a:srcRect b="2334" l="0" r="3492" t="4232"/>
          <a:stretch/>
        </p:blipFill>
        <p:spPr>
          <a:xfrm>
            <a:off x="1378559" y="3704765"/>
            <a:ext cx="2304339" cy="4475799"/>
          </a:xfrm>
          <a:prstGeom prst="rect">
            <a:avLst/>
          </a:prstGeom>
          <a:noFill/>
          <a:ln>
            <a:noFill/>
          </a:ln>
        </p:spPr>
      </p:pic>
      <p:pic>
        <p:nvPicPr>
          <p:cNvPr id="1753" name="Google Shape;1753;p180"/>
          <p:cNvPicPr preferRelativeResize="0"/>
          <p:nvPr/>
        </p:nvPicPr>
        <p:blipFill rotWithShape="1">
          <a:blip r:embed="rId6">
            <a:alphaModFix/>
          </a:blip>
          <a:srcRect b="3132" l="0" r="3492" t="5775"/>
          <a:stretch/>
        </p:blipFill>
        <p:spPr>
          <a:xfrm>
            <a:off x="4144258" y="3729343"/>
            <a:ext cx="2304340" cy="4327144"/>
          </a:xfrm>
          <a:prstGeom prst="rect">
            <a:avLst/>
          </a:prstGeom>
          <a:noFill/>
          <a:ln>
            <a:noFill/>
          </a:ln>
        </p:spPr>
      </p:pic>
      <p:pic>
        <p:nvPicPr>
          <p:cNvPr id="1754" name="Google Shape;1754;p180"/>
          <p:cNvPicPr preferRelativeResize="0"/>
          <p:nvPr/>
        </p:nvPicPr>
        <p:blipFill rotWithShape="1">
          <a:blip r:embed="rId3">
            <a:alphaModFix/>
          </a:blip>
          <a:srcRect b="10416" l="53215" r="6715" t="13761"/>
          <a:stretch/>
        </p:blipFill>
        <p:spPr>
          <a:xfrm>
            <a:off x="10771985" y="3863260"/>
            <a:ext cx="2238053" cy="4327143"/>
          </a:xfrm>
          <a:prstGeom prst="rect">
            <a:avLst/>
          </a:prstGeom>
          <a:noFill/>
          <a:ln>
            <a:noFill/>
          </a:ln>
        </p:spPr>
      </p:pic>
      <p:pic>
        <p:nvPicPr>
          <p:cNvPr id="1755" name="Google Shape;1755;p180"/>
          <p:cNvPicPr preferRelativeResize="0"/>
          <p:nvPr/>
        </p:nvPicPr>
        <p:blipFill rotWithShape="1">
          <a:blip r:embed="rId7">
            <a:alphaModFix/>
          </a:blip>
          <a:srcRect b="0" l="0" r="0" t="0"/>
          <a:stretch/>
        </p:blipFill>
        <p:spPr>
          <a:xfrm>
            <a:off x="3645625" y="2542704"/>
            <a:ext cx="613067" cy="613070"/>
          </a:xfrm>
          <a:prstGeom prst="rect">
            <a:avLst/>
          </a:prstGeom>
          <a:noFill/>
          <a:ln>
            <a:noFill/>
          </a:ln>
        </p:spPr>
      </p:pic>
      <p:pic>
        <p:nvPicPr>
          <p:cNvPr id="1756" name="Google Shape;1756;p180"/>
          <p:cNvPicPr preferRelativeResize="0"/>
          <p:nvPr/>
        </p:nvPicPr>
        <p:blipFill rotWithShape="1">
          <a:blip r:embed="rId8">
            <a:alphaModFix/>
          </a:blip>
          <a:srcRect b="0" l="0" r="0" t="0"/>
          <a:stretch/>
        </p:blipFill>
        <p:spPr>
          <a:xfrm>
            <a:off x="10281577" y="2609664"/>
            <a:ext cx="613064" cy="613074"/>
          </a:xfrm>
          <a:prstGeom prst="rect">
            <a:avLst/>
          </a:prstGeom>
          <a:noFill/>
          <a:ln>
            <a:noFill/>
          </a:ln>
        </p:spPr>
      </p:pic>
      <p:pic>
        <p:nvPicPr>
          <p:cNvPr id="1757" name="Google Shape;1757;p180"/>
          <p:cNvPicPr preferRelativeResize="0"/>
          <p:nvPr/>
        </p:nvPicPr>
        <p:blipFill rotWithShape="1">
          <a:blip r:embed="rId9">
            <a:alphaModFix/>
          </a:blip>
          <a:srcRect b="0" l="0" r="0" t="0"/>
          <a:stretch/>
        </p:blipFill>
        <p:spPr>
          <a:xfrm>
            <a:off x="15408880" y="2541000"/>
            <a:ext cx="613067" cy="6164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1" name="Shape 1761"/>
        <p:cNvGrpSpPr/>
        <p:nvPr/>
      </p:nvGrpSpPr>
      <p:grpSpPr>
        <a:xfrm>
          <a:off x="0" y="0"/>
          <a:ext cx="0" cy="0"/>
          <a:chOff x="0" y="0"/>
          <a:chExt cx="0" cy="0"/>
        </a:xfrm>
      </p:grpSpPr>
      <p:sp>
        <p:nvSpPr>
          <p:cNvPr id="1762" name="Google Shape;1762;p181"/>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latin typeface="Optimistic Text"/>
                <a:ea typeface="Optimistic Text"/>
                <a:cs typeface="Optimistic Text"/>
                <a:sym typeface="Optimistic Text"/>
              </a:rPr>
              <a:t>‹#›</a:t>
            </a:fld>
            <a:endParaRPr>
              <a:latin typeface="Optimistic Text"/>
              <a:ea typeface="Optimistic Text"/>
              <a:cs typeface="Optimistic Text"/>
              <a:sym typeface="Optimistic Text"/>
            </a:endParaRPr>
          </a:p>
        </p:txBody>
      </p:sp>
      <p:sp>
        <p:nvSpPr>
          <p:cNvPr id="1763" name="Google Shape;1763;p18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Machaguo kwa vijana ili kudhibiti matumizi ya Facebook, Messenger, Instagram na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764" name="Google Shape;1764;p181"/>
          <p:cNvSpPr txBox="1"/>
          <p:nvPr>
            <p:ph idx="4294967295" type="ctrTitle"/>
          </p:nvPr>
        </p:nvSpPr>
        <p:spPr>
          <a:xfrm>
            <a:off x="727200" y="1573200"/>
            <a:ext cx="16830600" cy="5388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2000"/>
              </a:spcAft>
              <a:buClr>
                <a:schemeClr val="dk1"/>
              </a:buClr>
              <a:buSzPts val="5600"/>
              <a:buFont typeface="Arial"/>
              <a:buNone/>
            </a:pPr>
            <a:r>
              <a:rPr i="0" lang="sw-TZ" sz="3500" u="none" cap="none" strike="noStrike">
                <a:solidFill>
                  <a:schemeClr val="dk1"/>
                </a:solidFill>
                <a:latin typeface="Optimistic Display Medium"/>
                <a:ea typeface="Optimistic Display Medium"/>
                <a:cs typeface="Optimistic Display Medium"/>
                <a:sym typeface="Optimistic Display Medium"/>
              </a:rPr>
              <a:t>Dhibiti matumizi ya Instagram ya kijana wako</a:t>
            </a:r>
            <a:endParaRPr i="0" sz="3500" u="none" cap="none" strike="noStrike">
              <a:solidFill>
                <a:schemeClr val="dk1"/>
              </a:solidFill>
              <a:latin typeface="Optimistic Display Medium"/>
              <a:ea typeface="Optimistic Display Medium"/>
              <a:cs typeface="Optimistic Display Medium"/>
              <a:sym typeface="Optimistic Display Medium"/>
            </a:endParaRPr>
          </a:p>
        </p:txBody>
      </p:sp>
      <p:sp>
        <p:nvSpPr>
          <p:cNvPr id="1765" name="Google Shape;1765;p181"/>
          <p:cNvSpPr/>
          <p:nvPr/>
        </p:nvSpPr>
        <p:spPr>
          <a:xfrm>
            <a:off x="2617025"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6" name="Google Shape;1766;p181"/>
          <p:cNvSpPr/>
          <p:nvPr/>
        </p:nvSpPr>
        <p:spPr>
          <a:xfrm>
            <a:off x="6019363"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7" name="Google Shape;1767;p181"/>
          <p:cNvSpPr/>
          <p:nvPr/>
        </p:nvSpPr>
        <p:spPr>
          <a:xfrm>
            <a:off x="9421675" y="2716438"/>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8" name="Google Shape;1768;p181"/>
          <p:cNvSpPr/>
          <p:nvPr/>
        </p:nvSpPr>
        <p:spPr>
          <a:xfrm>
            <a:off x="12824025"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9" name="Google Shape;1769;p181"/>
          <p:cNvSpPr txBox="1"/>
          <p:nvPr/>
        </p:nvSpPr>
        <p:spPr>
          <a:xfrm>
            <a:off x="3046400" y="8438325"/>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2000"/>
              <a:buFont typeface="Arial"/>
              <a:buNone/>
            </a:pPr>
            <a:r>
              <a:rPr i="0" lang="sw-TZ" sz="2000" u="none" cap="none" strike="noStrike">
                <a:solidFill>
                  <a:srgbClr val="1C2B33"/>
                </a:solidFill>
                <a:latin typeface="Optimistic Text"/>
                <a:ea typeface="Optimistic Text"/>
                <a:cs typeface="Optimistic Text"/>
                <a:sym typeface="Optimistic Text"/>
              </a:rPr>
              <a:t>Ripoti</a:t>
            </a:r>
            <a:endParaRPr i="0" sz="2000" u="none" cap="none" strike="noStrike">
              <a:solidFill>
                <a:srgbClr val="1C2B33"/>
              </a:solidFill>
              <a:latin typeface="Optimistic Text"/>
              <a:ea typeface="Optimistic Text"/>
              <a:cs typeface="Optimistic Text"/>
              <a:sym typeface="Optimistic Text"/>
            </a:endParaRPr>
          </a:p>
        </p:txBody>
      </p:sp>
      <p:sp>
        <p:nvSpPr>
          <p:cNvPr id="1770" name="Google Shape;1770;p181"/>
          <p:cNvSpPr txBox="1"/>
          <p:nvPr/>
        </p:nvSpPr>
        <p:spPr>
          <a:xfrm>
            <a:off x="6448700" y="8438325"/>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2000"/>
              <a:buFont typeface="Arial"/>
              <a:buNone/>
            </a:pPr>
            <a:r>
              <a:rPr i="0" lang="sw-TZ" sz="2000" u="none" cap="none" strike="noStrike">
                <a:solidFill>
                  <a:srgbClr val="1C2B33"/>
                </a:solidFill>
                <a:latin typeface="Optimistic Text"/>
                <a:ea typeface="Optimistic Text"/>
                <a:cs typeface="Optimistic Text"/>
                <a:sym typeface="Optimistic Text"/>
              </a:rPr>
              <a:t>Kuzuia </a:t>
            </a:r>
            <a:endParaRPr i="0" sz="2000" u="none" cap="none" strike="noStrike">
              <a:solidFill>
                <a:srgbClr val="1C2B33"/>
              </a:solidFill>
              <a:latin typeface="Optimistic Text"/>
              <a:ea typeface="Optimistic Text"/>
              <a:cs typeface="Optimistic Text"/>
              <a:sym typeface="Optimistic Text"/>
            </a:endParaRPr>
          </a:p>
        </p:txBody>
      </p:sp>
      <p:sp>
        <p:nvSpPr>
          <p:cNvPr id="1771" name="Google Shape;1771;p181"/>
          <p:cNvSpPr txBox="1"/>
          <p:nvPr/>
        </p:nvSpPr>
        <p:spPr>
          <a:xfrm>
            <a:off x="9851000" y="8438325"/>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2000"/>
              <a:buFont typeface="Arial"/>
              <a:buNone/>
            </a:pPr>
            <a:r>
              <a:rPr i="0" lang="sw-TZ" sz="2000" u="none" cap="none" strike="noStrike">
                <a:solidFill>
                  <a:srgbClr val="1C2B33"/>
                </a:solidFill>
                <a:latin typeface="Optimistic Text"/>
                <a:ea typeface="Optimistic Text"/>
                <a:cs typeface="Optimistic Text"/>
                <a:sym typeface="Optimistic Text"/>
              </a:rPr>
              <a:t>Nyamazisha</a:t>
            </a:r>
            <a:endParaRPr i="0" sz="2000" u="none" cap="none" strike="noStrike">
              <a:solidFill>
                <a:srgbClr val="1C2B33"/>
              </a:solidFill>
              <a:latin typeface="Optimistic Text"/>
              <a:ea typeface="Optimistic Text"/>
              <a:cs typeface="Optimistic Text"/>
              <a:sym typeface="Optimistic Text"/>
            </a:endParaRPr>
          </a:p>
        </p:txBody>
      </p:sp>
      <p:sp>
        <p:nvSpPr>
          <p:cNvPr id="1772" name="Google Shape;1772;p181"/>
          <p:cNvSpPr txBox="1"/>
          <p:nvPr/>
        </p:nvSpPr>
        <p:spPr>
          <a:xfrm>
            <a:off x="13253300" y="8438325"/>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2000"/>
              <a:buFont typeface="Arial"/>
              <a:buNone/>
            </a:pPr>
            <a:r>
              <a:rPr i="0" lang="sw-TZ" sz="2000" u="none" cap="none" strike="noStrike">
                <a:solidFill>
                  <a:srgbClr val="1C2B33"/>
                </a:solidFill>
                <a:latin typeface="Optimistic Text"/>
                <a:ea typeface="Optimistic Text"/>
                <a:cs typeface="Optimistic Text"/>
                <a:sym typeface="Optimistic Text"/>
              </a:rPr>
              <a:t>Kudhibiti</a:t>
            </a:r>
            <a:endParaRPr i="0" sz="2000" u="none" cap="none" strike="noStrike">
              <a:solidFill>
                <a:srgbClr val="1C2B33"/>
              </a:solidFill>
              <a:latin typeface="Optimistic Text"/>
              <a:ea typeface="Optimistic Text"/>
              <a:cs typeface="Optimistic Text"/>
              <a:sym typeface="Optimistic Text"/>
            </a:endParaRPr>
          </a:p>
        </p:txBody>
      </p:sp>
      <p:pic>
        <p:nvPicPr>
          <p:cNvPr id="1773" name="Google Shape;1773;p181"/>
          <p:cNvPicPr preferRelativeResize="0"/>
          <p:nvPr/>
        </p:nvPicPr>
        <p:blipFill rotWithShape="1">
          <a:blip r:embed="rId3">
            <a:alphaModFix/>
          </a:blip>
          <a:srcRect b="0" l="0" r="0" t="0"/>
          <a:stretch/>
        </p:blipFill>
        <p:spPr>
          <a:xfrm>
            <a:off x="2773275" y="3217987"/>
            <a:ext cx="2534450" cy="4447350"/>
          </a:xfrm>
          <a:prstGeom prst="rect">
            <a:avLst/>
          </a:prstGeom>
          <a:noFill/>
          <a:ln>
            <a:noFill/>
          </a:ln>
        </p:spPr>
      </p:pic>
      <p:pic>
        <p:nvPicPr>
          <p:cNvPr id="1774" name="Google Shape;1774;p181"/>
          <p:cNvPicPr preferRelativeResize="0"/>
          <p:nvPr/>
        </p:nvPicPr>
        <p:blipFill rotWithShape="1">
          <a:blip r:embed="rId4">
            <a:alphaModFix/>
          </a:blip>
          <a:srcRect b="0" l="0" r="0" t="0"/>
          <a:stretch/>
        </p:blipFill>
        <p:spPr>
          <a:xfrm>
            <a:off x="9561010" y="3188164"/>
            <a:ext cx="2568447" cy="4506990"/>
          </a:xfrm>
          <a:prstGeom prst="rect">
            <a:avLst/>
          </a:prstGeom>
          <a:noFill/>
          <a:ln>
            <a:noFill/>
          </a:ln>
        </p:spPr>
      </p:pic>
      <p:pic>
        <p:nvPicPr>
          <p:cNvPr id="1775" name="Google Shape;1775;p181"/>
          <p:cNvPicPr preferRelativeResize="0"/>
          <p:nvPr/>
        </p:nvPicPr>
        <p:blipFill rotWithShape="1">
          <a:blip r:embed="rId5">
            <a:alphaModFix/>
          </a:blip>
          <a:srcRect b="0" l="0" r="0" t="0"/>
          <a:stretch/>
        </p:blipFill>
        <p:spPr>
          <a:xfrm>
            <a:off x="6175666" y="3188164"/>
            <a:ext cx="2534466" cy="4506991"/>
          </a:xfrm>
          <a:prstGeom prst="rect">
            <a:avLst/>
          </a:prstGeom>
          <a:noFill/>
          <a:ln>
            <a:noFill/>
          </a:ln>
        </p:spPr>
      </p:pic>
      <p:pic>
        <p:nvPicPr>
          <p:cNvPr id="1776" name="Google Shape;1776;p181"/>
          <p:cNvPicPr preferRelativeResize="0"/>
          <p:nvPr/>
        </p:nvPicPr>
        <p:blipFill rotWithShape="1">
          <a:blip r:embed="rId6">
            <a:alphaModFix/>
          </a:blip>
          <a:srcRect b="1710" l="0" r="0" t="0"/>
          <a:stretch/>
        </p:blipFill>
        <p:spPr>
          <a:xfrm>
            <a:off x="12963300" y="3188175"/>
            <a:ext cx="2568449" cy="443005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0" name="Shape 1780"/>
        <p:cNvGrpSpPr/>
        <p:nvPr/>
      </p:nvGrpSpPr>
      <p:grpSpPr>
        <a:xfrm>
          <a:off x="0" y="0"/>
          <a:ext cx="0" cy="0"/>
          <a:chOff x="0" y="0"/>
          <a:chExt cx="0" cy="0"/>
        </a:xfrm>
      </p:grpSpPr>
      <p:sp>
        <p:nvSpPr>
          <p:cNvPr id="1781" name="Google Shape;1781;p182"/>
          <p:cNvSpPr/>
          <p:nvPr/>
        </p:nvSpPr>
        <p:spPr>
          <a:xfrm>
            <a:off x="13333548" y="2140813"/>
            <a:ext cx="2721600" cy="5578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2" name="Google Shape;1782;p182"/>
          <p:cNvSpPr/>
          <p:nvPr/>
        </p:nvSpPr>
        <p:spPr>
          <a:xfrm>
            <a:off x="13514604" y="2712994"/>
            <a:ext cx="2359800" cy="435000"/>
          </a:xfrm>
          <a:prstGeom prst="rect">
            <a:avLst/>
          </a:prstGeom>
          <a:solidFill>
            <a:srgbClr val="90909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3" name="Google Shape;1783;p182"/>
          <p:cNvSpPr/>
          <p:nvPr/>
        </p:nvSpPr>
        <p:spPr>
          <a:xfrm>
            <a:off x="2232863" y="2162252"/>
            <a:ext cx="2733900" cy="560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4" name="Google Shape;1784;p182"/>
          <p:cNvSpPr/>
          <p:nvPr/>
        </p:nvSpPr>
        <p:spPr>
          <a:xfrm>
            <a:off x="5576413" y="2162225"/>
            <a:ext cx="2733900" cy="560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5" name="Google Shape;1785;p182"/>
          <p:cNvSpPr/>
          <p:nvPr/>
        </p:nvSpPr>
        <p:spPr>
          <a:xfrm>
            <a:off x="10008012" y="2162227"/>
            <a:ext cx="2721600" cy="5578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6" name="Google Shape;1786;p182"/>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latin typeface="Optimistic Text"/>
                <a:ea typeface="Optimistic Text"/>
                <a:cs typeface="Optimistic Text"/>
                <a:sym typeface="Optimistic Text"/>
              </a:rPr>
              <a:t>‹#›</a:t>
            </a:fld>
            <a:endParaRPr>
              <a:latin typeface="Optimistic Text"/>
              <a:ea typeface="Optimistic Text"/>
              <a:cs typeface="Optimistic Text"/>
              <a:sym typeface="Optimistic Text"/>
            </a:endParaRPr>
          </a:p>
        </p:txBody>
      </p:sp>
      <p:sp>
        <p:nvSpPr>
          <p:cNvPr id="1787" name="Google Shape;1787;p18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Machaguo kwa vijana ili kudhibiti matumizi ya Facebook, Messenger, Instagram na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788" name="Google Shape;1788;p182"/>
          <p:cNvSpPr txBox="1"/>
          <p:nvPr>
            <p:ph idx="4294967295" type="ctrTitle"/>
          </p:nvPr>
        </p:nvSpPr>
        <p:spPr>
          <a:xfrm>
            <a:off x="2232888" y="8125975"/>
            <a:ext cx="6077400" cy="6618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5600"/>
              <a:buFont typeface="Arial"/>
              <a:buNone/>
            </a:pPr>
            <a:r>
              <a:rPr i="0" lang="sw-TZ" sz="2000" u="none" cap="none" strike="noStrike">
                <a:solidFill>
                  <a:schemeClr val="dk1"/>
                </a:solidFill>
                <a:latin typeface="Optimistic Text"/>
                <a:ea typeface="Optimistic Text"/>
                <a:cs typeface="Optimistic Text"/>
                <a:sym typeface="Optimistic Text"/>
              </a:rPr>
              <a:t>Kuwekea watu wazima vikwazo vya kumtumia kijana wako jumbe binafsi ikiwa yeye hawafuati</a:t>
            </a:r>
            <a:endParaRPr i="0" sz="2000" u="none" cap="none" strike="noStrike">
              <a:solidFill>
                <a:schemeClr val="dk1"/>
              </a:solidFill>
              <a:latin typeface="Optimistic Text"/>
              <a:ea typeface="Optimistic Text"/>
              <a:cs typeface="Optimistic Text"/>
              <a:sym typeface="Optimistic Text"/>
            </a:endParaRPr>
          </a:p>
        </p:txBody>
      </p:sp>
      <p:sp>
        <p:nvSpPr>
          <p:cNvPr id="1789" name="Google Shape;1789;p182"/>
          <p:cNvSpPr txBox="1"/>
          <p:nvPr>
            <p:ph idx="4294967295" type="ctrTitle"/>
          </p:nvPr>
        </p:nvSpPr>
        <p:spPr>
          <a:xfrm>
            <a:off x="10522863" y="8125975"/>
            <a:ext cx="5163600" cy="6618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5600"/>
              <a:buFont typeface="Arial"/>
              <a:buNone/>
            </a:pPr>
            <a:r>
              <a:rPr i="0" lang="sw-TZ" sz="2000" u="none" cap="none" strike="noStrike">
                <a:solidFill>
                  <a:schemeClr val="dk1"/>
                </a:solidFill>
                <a:latin typeface="Optimistic Text"/>
                <a:ea typeface="Optimistic Text"/>
                <a:cs typeface="Optimistic Text"/>
                <a:sym typeface="Optimistic Text"/>
              </a:rPr>
              <a:t>Kumhimiza kijana wako awe mwangalifu zaidi kuhusu maingiliano ya jumbe za siri</a:t>
            </a:r>
            <a:endParaRPr i="0" sz="2000" u="none" cap="none" strike="noStrike">
              <a:solidFill>
                <a:schemeClr val="dk1"/>
              </a:solidFill>
              <a:latin typeface="Optimistic Text"/>
              <a:ea typeface="Optimistic Text"/>
              <a:cs typeface="Optimistic Text"/>
              <a:sym typeface="Optimistic Text"/>
            </a:endParaRPr>
          </a:p>
        </p:txBody>
      </p:sp>
      <p:pic>
        <p:nvPicPr>
          <p:cNvPr id="1790" name="Google Shape;1790;p182"/>
          <p:cNvPicPr preferRelativeResize="0"/>
          <p:nvPr/>
        </p:nvPicPr>
        <p:blipFill rotWithShape="1">
          <a:blip r:embed="rId3">
            <a:alphaModFix/>
          </a:blip>
          <a:srcRect b="4588" l="718" r="729" t="0"/>
          <a:stretch/>
        </p:blipFill>
        <p:spPr>
          <a:xfrm>
            <a:off x="2412159" y="2469413"/>
            <a:ext cx="2375400" cy="4962600"/>
          </a:xfrm>
          <a:prstGeom prst="roundRect">
            <a:avLst>
              <a:gd fmla="val 11723" name="adj"/>
            </a:avLst>
          </a:prstGeom>
          <a:noFill/>
          <a:ln>
            <a:noFill/>
          </a:ln>
        </p:spPr>
      </p:pic>
      <p:pic>
        <p:nvPicPr>
          <p:cNvPr id="1791" name="Google Shape;1791;p182"/>
          <p:cNvPicPr preferRelativeResize="0"/>
          <p:nvPr/>
        </p:nvPicPr>
        <p:blipFill rotWithShape="1">
          <a:blip r:embed="rId4">
            <a:alphaModFix/>
          </a:blip>
          <a:srcRect b="4588" l="718" r="729" t="0"/>
          <a:stretch/>
        </p:blipFill>
        <p:spPr>
          <a:xfrm>
            <a:off x="5755755" y="2469520"/>
            <a:ext cx="2375400" cy="4962600"/>
          </a:xfrm>
          <a:prstGeom prst="roundRect">
            <a:avLst>
              <a:gd fmla="val 11723" name="adj"/>
            </a:avLst>
          </a:prstGeom>
          <a:noFill/>
          <a:ln>
            <a:noFill/>
          </a:ln>
        </p:spPr>
      </p:pic>
      <p:sp>
        <p:nvSpPr>
          <p:cNvPr id="1792" name="Google Shape;1792;p182"/>
          <p:cNvSpPr/>
          <p:nvPr/>
        </p:nvSpPr>
        <p:spPr>
          <a:xfrm>
            <a:off x="13509275" y="2439125"/>
            <a:ext cx="2364900" cy="661800"/>
          </a:xfrm>
          <a:prstGeom prst="rect">
            <a:avLst/>
          </a:prstGeom>
          <a:solidFill>
            <a:srgbClr val="90909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93" name="Google Shape;1793;p182"/>
          <p:cNvPicPr preferRelativeResize="0"/>
          <p:nvPr/>
        </p:nvPicPr>
        <p:blipFill rotWithShape="1">
          <a:blip r:embed="rId5">
            <a:alphaModFix/>
          </a:blip>
          <a:srcRect b="4092" l="718" r="729" t="496"/>
          <a:stretch/>
        </p:blipFill>
        <p:spPr>
          <a:xfrm>
            <a:off x="13512126" y="2446702"/>
            <a:ext cx="2364900" cy="4940700"/>
          </a:xfrm>
          <a:prstGeom prst="rect">
            <a:avLst/>
          </a:prstGeom>
          <a:noFill/>
          <a:ln>
            <a:noFill/>
          </a:ln>
        </p:spPr>
      </p:pic>
      <p:sp>
        <p:nvSpPr>
          <p:cNvPr id="1794" name="Google Shape;1794;p182"/>
          <p:cNvSpPr/>
          <p:nvPr/>
        </p:nvSpPr>
        <p:spPr>
          <a:xfrm>
            <a:off x="10186350" y="2439125"/>
            <a:ext cx="2364900" cy="6618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95" name="Google Shape;1795;p182"/>
          <p:cNvPicPr preferRelativeResize="0"/>
          <p:nvPr/>
        </p:nvPicPr>
        <p:blipFill rotWithShape="1">
          <a:blip r:embed="rId6">
            <a:alphaModFix/>
          </a:blip>
          <a:srcRect b="4092" l="718" r="729" t="496"/>
          <a:stretch/>
        </p:blipFill>
        <p:spPr>
          <a:xfrm>
            <a:off x="10183371" y="2446729"/>
            <a:ext cx="2364900" cy="4940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9" name="Shape 1799"/>
        <p:cNvGrpSpPr/>
        <p:nvPr/>
      </p:nvGrpSpPr>
      <p:grpSpPr>
        <a:xfrm>
          <a:off x="0" y="0"/>
          <a:ext cx="0" cy="0"/>
          <a:chOff x="0" y="0"/>
          <a:chExt cx="0" cy="0"/>
        </a:xfrm>
      </p:grpSpPr>
      <p:sp>
        <p:nvSpPr>
          <p:cNvPr id="1800" name="Google Shape;1800;p183"/>
          <p:cNvSpPr/>
          <p:nvPr/>
        </p:nvSpPr>
        <p:spPr>
          <a:xfrm>
            <a:off x="834655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1" name="Google Shape;1801;p183"/>
          <p:cNvSpPr/>
          <p:nvPr/>
        </p:nvSpPr>
        <p:spPr>
          <a:xfrm>
            <a:off x="11550775"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2" name="Google Shape;1802;p183"/>
          <p:cNvSpPr/>
          <p:nvPr/>
        </p:nvSpPr>
        <p:spPr>
          <a:xfrm>
            <a:off x="1475500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3" name="Google Shape;1803;p183"/>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latin typeface="Optimistic Text"/>
                <a:ea typeface="Optimistic Text"/>
                <a:cs typeface="Optimistic Text"/>
                <a:sym typeface="Optimistic Text"/>
              </a:rPr>
              <a:t>‹#›</a:t>
            </a:fld>
            <a:endParaRPr>
              <a:latin typeface="Optimistic Text"/>
              <a:ea typeface="Optimistic Text"/>
              <a:cs typeface="Optimistic Text"/>
              <a:sym typeface="Optimistic Text"/>
            </a:endParaRPr>
          </a:p>
        </p:txBody>
      </p:sp>
      <p:sp>
        <p:nvSpPr>
          <p:cNvPr id="1804" name="Google Shape;1804;p18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Machaguo kwa vijana ili kudhibiti matumizi ya Facebook, Messenger, Instagram na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805" name="Google Shape;1805;p183"/>
          <p:cNvPicPr preferRelativeResize="0"/>
          <p:nvPr/>
        </p:nvPicPr>
        <p:blipFill rotWithShape="1">
          <a:blip r:embed="rId3">
            <a:alphaModFix/>
          </a:blip>
          <a:srcRect b="10302" l="9076" r="69655" t="8508"/>
          <a:stretch/>
        </p:blipFill>
        <p:spPr>
          <a:xfrm>
            <a:off x="8511525" y="2420725"/>
            <a:ext cx="2495700" cy="5360100"/>
          </a:xfrm>
          <a:prstGeom prst="roundRect">
            <a:avLst>
              <a:gd fmla="val 11744" name="adj"/>
            </a:avLst>
          </a:prstGeom>
          <a:noFill/>
          <a:ln>
            <a:noFill/>
          </a:ln>
        </p:spPr>
      </p:pic>
      <p:pic>
        <p:nvPicPr>
          <p:cNvPr id="1806" name="Google Shape;1806;p183"/>
          <p:cNvPicPr preferRelativeResize="0"/>
          <p:nvPr/>
        </p:nvPicPr>
        <p:blipFill rotWithShape="1">
          <a:blip r:embed="rId3">
            <a:alphaModFix/>
          </a:blip>
          <a:srcRect b="10100" l="39332" r="39330" t="8439"/>
          <a:stretch/>
        </p:blipFill>
        <p:spPr>
          <a:xfrm>
            <a:off x="11711425" y="2429550"/>
            <a:ext cx="2495700" cy="5360100"/>
          </a:xfrm>
          <a:prstGeom prst="roundRect">
            <a:avLst>
              <a:gd fmla="val 11744" name="adj"/>
            </a:avLst>
          </a:prstGeom>
          <a:noFill/>
          <a:ln>
            <a:noFill/>
          </a:ln>
        </p:spPr>
      </p:pic>
      <p:pic>
        <p:nvPicPr>
          <p:cNvPr id="1807" name="Google Shape;1807;p183"/>
          <p:cNvPicPr preferRelativeResize="0"/>
          <p:nvPr/>
        </p:nvPicPr>
        <p:blipFill rotWithShape="1">
          <a:blip r:embed="rId3">
            <a:alphaModFix/>
          </a:blip>
          <a:srcRect b="10100" l="69482" r="9180" t="8439"/>
          <a:stretch/>
        </p:blipFill>
        <p:spPr>
          <a:xfrm>
            <a:off x="14915650" y="2429550"/>
            <a:ext cx="2495700" cy="5360100"/>
          </a:xfrm>
          <a:prstGeom prst="roundRect">
            <a:avLst>
              <a:gd fmla="val 11744" name="adj"/>
            </a:avLst>
          </a:prstGeom>
          <a:noFill/>
          <a:ln>
            <a:noFill/>
          </a:ln>
        </p:spPr>
      </p:pic>
      <p:sp>
        <p:nvSpPr>
          <p:cNvPr id="1808" name="Google Shape;1808;p183"/>
          <p:cNvSpPr txBox="1"/>
          <p:nvPr/>
        </p:nvSpPr>
        <p:spPr>
          <a:xfrm>
            <a:off x="699550" y="3442950"/>
            <a:ext cx="6594000" cy="34011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Masasisho ya Vidhibiti vya Maudhui Nyeti </a:t>
            </a:r>
            <a:endParaRPr i="0" sz="3600" u="none" cap="none" strike="noStrike">
              <a:solidFill>
                <a:schemeClr val="dk1"/>
              </a:solidFill>
              <a:latin typeface="Optimistic Display Medium"/>
              <a:ea typeface="Optimistic Display Medium"/>
              <a:cs typeface="Optimistic Display Medium"/>
              <a:sym typeface="Optimistic Display Medium"/>
            </a:endParaRPr>
          </a:p>
          <a:p>
            <a:pPr indent="0" lvl="0" marL="0" marR="0" rtl="0" algn="l">
              <a:lnSpc>
                <a:spcPct val="115000"/>
              </a:lnSpc>
              <a:spcBef>
                <a:spcPts val="2000"/>
              </a:spcBef>
              <a:spcAft>
                <a:spcPts val="2000"/>
              </a:spcAft>
              <a:buClr>
                <a:srgbClr val="000000"/>
              </a:buClr>
              <a:buSzPts val="1800"/>
              <a:buFont typeface="Arial"/>
              <a:buNone/>
            </a:pPr>
            <a:r>
              <a:rPr b="1" i="0" lang="sw-TZ" sz="1800" u="none" cap="none" strike="noStrike">
                <a:solidFill>
                  <a:schemeClr val="dk1"/>
                </a:solidFill>
                <a:latin typeface="Optimistic Text"/>
                <a:ea typeface="Optimistic Text"/>
                <a:cs typeface="Optimistic Text"/>
                <a:sym typeface="Optimistic Text"/>
              </a:rPr>
              <a:t>Machaguo 2 ya vijana: Kawaida na Chini </a:t>
            </a:r>
            <a:br>
              <a:rPr i="0" lang="sw-TZ" sz="1800" u="none" cap="none" strike="noStrike">
                <a:solidFill>
                  <a:schemeClr val="dk1"/>
                </a:solidFill>
                <a:latin typeface="Optimistic Text"/>
                <a:ea typeface="Optimistic Text"/>
                <a:cs typeface="Optimistic Text"/>
                <a:sym typeface="Optimistic Text"/>
              </a:rPr>
            </a:br>
            <a:br>
              <a:rPr i="0" lang="sw-TZ" sz="1800" u="none" cap="none" strike="noStrike">
                <a:solidFill>
                  <a:schemeClr val="dk1"/>
                </a:solidFill>
                <a:latin typeface="Optimistic Text"/>
                <a:ea typeface="Optimistic Text"/>
                <a:cs typeface="Optimistic Text"/>
                <a:sym typeface="Optimistic Text"/>
              </a:rPr>
            </a:br>
            <a:r>
              <a:rPr i="0" lang="sw-TZ" sz="1800" u="none" cap="none" strike="noStrike">
                <a:solidFill>
                  <a:schemeClr val="dk1"/>
                </a:solidFill>
                <a:latin typeface="Optimistic Text"/>
                <a:ea typeface="Optimistic Text"/>
                <a:cs typeface="Optimistic Text"/>
                <a:sym typeface="Optimistic Text"/>
              </a:rPr>
              <a:t>Ikiwa kijana wako hajatimiza miaka 16 na ni mgeni katika Instagram, chaguomsingi litamweka kwenye chaguo la Chini. Ikiwa hajatimiza miaka 16 na tayari wako Instagram, tutawatumia arifa ya kuwahimiza wachague chaguo la Chini.</a:t>
            </a:r>
            <a:endParaRPr i="0" sz="18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2" name="Shape 1812"/>
        <p:cNvGrpSpPr/>
        <p:nvPr/>
      </p:nvGrpSpPr>
      <p:grpSpPr>
        <a:xfrm>
          <a:off x="0" y="0"/>
          <a:ext cx="0" cy="0"/>
          <a:chOff x="0" y="0"/>
          <a:chExt cx="0" cy="0"/>
        </a:xfrm>
      </p:grpSpPr>
      <p:sp>
        <p:nvSpPr>
          <p:cNvPr id="1813" name="Google Shape;1813;p184"/>
          <p:cNvSpPr/>
          <p:nvPr/>
        </p:nvSpPr>
        <p:spPr>
          <a:xfrm>
            <a:off x="834655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4" name="Google Shape;1814;p184"/>
          <p:cNvSpPr/>
          <p:nvPr/>
        </p:nvSpPr>
        <p:spPr>
          <a:xfrm>
            <a:off x="11550775"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5" name="Google Shape;1815;p184"/>
          <p:cNvSpPr/>
          <p:nvPr/>
        </p:nvSpPr>
        <p:spPr>
          <a:xfrm>
            <a:off x="1475500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6" name="Google Shape;1816;p184"/>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latin typeface="Optimistic Text"/>
                <a:ea typeface="Optimistic Text"/>
                <a:cs typeface="Optimistic Text"/>
                <a:sym typeface="Optimistic Text"/>
              </a:rPr>
              <a:t>‹#›</a:t>
            </a:fld>
            <a:endParaRPr>
              <a:latin typeface="Optimistic Text"/>
              <a:ea typeface="Optimistic Text"/>
              <a:cs typeface="Optimistic Text"/>
              <a:sym typeface="Optimistic Text"/>
            </a:endParaRPr>
          </a:p>
        </p:txBody>
      </p:sp>
      <p:sp>
        <p:nvSpPr>
          <p:cNvPr id="1817" name="Google Shape;1817;p18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Machaguo kwa vijana ili kudhibiti matumizi ya Facebook, Messenger, Instagram na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818" name="Google Shape;1818;p184"/>
          <p:cNvSpPr txBox="1"/>
          <p:nvPr/>
        </p:nvSpPr>
        <p:spPr>
          <a:xfrm>
            <a:off x="699550" y="4075800"/>
            <a:ext cx="5730000" cy="21354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Vitambulisho na Mitajo</a:t>
            </a:r>
            <a:endParaRPr i="0" sz="3600" u="none" cap="none" strike="noStrike">
              <a:solidFill>
                <a:schemeClr val="dk1"/>
              </a:solidFill>
              <a:latin typeface="Optimistic Display Medium"/>
              <a:ea typeface="Optimistic Display Medium"/>
              <a:cs typeface="Optimistic Display Medium"/>
              <a:sym typeface="Optimistic Display Medium"/>
            </a:endParaRPr>
          </a:p>
          <a:p>
            <a:pPr indent="0" lvl="0" marL="0" marR="0" rtl="0" algn="l">
              <a:lnSpc>
                <a:spcPct val="115000"/>
              </a:lnSpc>
              <a:spcBef>
                <a:spcPts val="2000"/>
              </a:spcBef>
              <a:spcAft>
                <a:spcPts val="2000"/>
              </a:spcAft>
              <a:buClr>
                <a:schemeClr val="accent5"/>
              </a:buClr>
              <a:buSzPts val="2200"/>
              <a:buFont typeface="Arial"/>
              <a:buNone/>
            </a:pPr>
            <a:r>
              <a:rPr i="0" lang="sw-TZ" sz="2000" u="none" cap="none" strike="noStrike">
                <a:solidFill>
                  <a:schemeClr val="dk1"/>
                </a:solidFill>
                <a:latin typeface="Optimistic Text"/>
                <a:ea typeface="Optimistic Text"/>
                <a:cs typeface="Optimistic Text"/>
                <a:sym typeface="Optimistic Text"/>
              </a:rPr>
              <a:t>Kulemaza uwezo wa watu wa kutambulisha au kutaja kijana wako ikiwa yeye hawafuati</a:t>
            </a:r>
            <a:endParaRPr i="0" sz="1800" u="none" cap="none" strike="noStrike">
              <a:solidFill>
                <a:schemeClr val="dk1"/>
              </a:solidFill>
              <a:latin typeface="Optimistic Text"/>
              <a:ea typeface="Optimistic Text"/>
              <a:cs typeface="Optimistic Text"/>
              <a:sym typeface="Optimistic Text"/>
            </a:endParaRPr>
          </a:p>
        </p:txBody>
      </p:sp>
      <p:pic>
        <p:nvPicPr>
          <p:cNvPr id="1819" name="Google Shape;1819;p184"/>
          <p:cNvPicPr preferRelativeResize="0"/>
          <p:nvPr/>
        </p:nvPicPr>
        <p:blipFill rotWithShape="1">
          <a:blip r:embed="rId3">
            <a:alphaModFix/>
          </a:blip>
          <a:srcRect b="2629" l="719" r="718" t="0"/>
          <a:stretch/>
        </p:blipFill>
        <p:spPr>
          <a:xfrm>
            <a:off x="8500650" y="2393925"/>
            <a:ext cx="2517600" cy="5390100"/>
          </a:xfrm>
          <a:prstGeom prst="roundRect">
            <a:avLst>
              <a:gd fmla="val 11744" name="adj"/>
            </a:avLst>
          </a:prstGeom>
          <a:noFill/>
          <a:ln>
            <a:noFill/>
          </a:ln>
        </p:spPr>
      </p:pic>
      <p:pic>
        <p:nvPicPr>
          <p:cNvPr id="1820" name="Google Shape;1820;p184"/>
          <p:cNvPicPr preferRelativeResize="0"/>
          <p:nvPr/>
        </p:nvPicPr>
        <p:blipFill rotWithShape="1">
          <a:blip r:embed="rId4">
            <a:alphaModFix/>
          </a:blip>
          <a:srcRect b="2629" l="767" r="776" t="0"/>
          <a:stretch/>
        </p:blipFill>
        <p:spPr>
          <a:xfrm>
            <a:off x="11700475" y="2402444"/>
            <a:ext cx="2517600" cy="5373000"/>
          </a:xfrm>
          <a:prstGeom prst="roundRect">
            <a:avLst>
              <a:gd fmla="val 11744" name="adj"/>
            </a:avLst>
          </a:prstGeom>
          <a:noFill/>
          <a:ln>
            <a:noFill/>
          </a:ln>
        </p:spPr>
      </p:pic>
      <p:pic>
        <p:nvPicPr>
          <p:cNvPr id="1821" name="Google Shape;1821;p184"/>
          <p:cNvPicPr preferRelativeResize="0"/>
          <p:nvPr/>
        </p:nvPicPr>
        <p:blipFill rotWithShape="1">
          <a:blip r:embed="rId5">
            <a:alphaModFix/>
          </a:blip>
          <a:srcRect b="2629" l="738" r="747" t="0"/>
          <a:stretch/>
        </p:blipFill>
        <p:spPr>
          <a:xfrm>
            <a:off x="14904700" y="2402444"/>
            <a:ext cx="2517600" cy="5373000"/>
          </a:xfrm>
          <a:prstGeom prst="roundRect">
            <a:avLst>
              <a:gd fmla="val 11744" name="adj"/>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5" name="Shape 1825"/>
        <p:cNvGrpSpPr/>
        <p:nvPr/>
      </p:nvGrpSpPr>
      <p:grpSpPr>
        <a:xfrm>
          <a:off x="0" y="0"/>
          <a:ext cx="0" cy="0"/>
          <a:chOff x="0" y="0"/>
          <a:chExt cx="0" cy="0"/>
        </a:xfrm>
      </p:grpSpPr>
      <p:sp>
        <p:nvSpPr>
          <p:cNvPr id="1826" name="Google Shape;1826;p18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latin typeface="Optimistic Text"/>
                <a:ea typeface="Optimistic Text"/>
                <a:cs typeface="Optimistic Text"/>
                <a:sym typeface="Optimistic Text"/>
              </a:rPr>
              <a:t>‹#›</a:t>
            </a:fld>
            <a:endParaRPr>
              <a:latin typeface="Optimistic Text"/>
              <a:ea typeface="Optimistic Text"/>
              <a:cs typeface="Optimistic Text"/>
              <a:sym typeface="Optimistic Text"/>
            </a:endParaRPr>
          </a:p>
        </p:txBody>
      </p:sp>
      <p:sp>
        <p:nvSpPr>
          <p:cNvPr id="1827" name="Google Shape;1827;p18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Machaguo kwa vijana ili kudhibiti matumizi ya Facebook, Messenger, Instagram na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828" name="Google Shape;1828;p185"/>
          <p:cNvSpPr txBox="1"/>
          <p:nvPr>
            <p:ph idx="4294967295" type="ctrTitle"/>
          </p:nvPr>
        </p:nvSpPr>
        <p:spPr>
          <a:xfrm>
            <a:off x="2432713" y="8173764"/>
            <a:ext cx="4053000" cy="6618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5600"/>
              <a:buFont typeface="Arial"/>
              <a:buNone/>
            </a:pPr>
            <a:r>
              <a:rPr i="0" lang="sw-TZ" sz="2000" u="none" cap="none" strike="noStrike">
                <a:solidFill>
                  <a:schemeClr val="dk1"/>
                </a:solidFill>
                <a:latin typeface="Optimistic Text"/>
                <a:ea typeface="Optimistic Text"/>
                <a:cs typeface="Optimistic Text"/>
                <a:sym typeface="Optimistic Text"/>
              </a:rPr>
              <a:t>Kuweka vikomo vya maingiliano kati ya watu wazima na wadogo</a:t>
            </a:r>
            <a:endParaRPr i="0" sz="2000" u="none" cap="none" strike="noStrike">
              <a:solidFill>
                <a:schemeClr val="dk1"/>
              </a:solidFill>
              <a:latin typeface="Optimistic Text"/>
              <a:ea typeface="Optimistic Text"/>
              <a:cs typeface="Optimistic Text"/>
              <a:sym typeface="Optimistic Text"/>
            </a:endParaRPr>
          </a:p>
        </p:txBody>
      </p:sp>
      <p:sp>
        <p:nvSpPr>
          <p:cNvPr id="1829" name="Google Shape;1829;p185"/>
          <p:cNvSpPr txBox="1"/>
          <p:nvPr>
            <p:ph idx="4294967295" type="ctrTitle"/>
          </p:nvPr>
        </p:nvSpPr>
        <p:spPr>
          <a:xfrm>
            <a:off x="7580463" y="8173764"/>
            <a:ext cx="2816400" cy="6618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5600"/>
              <a:buFont typeface="Arial"/>
              <a:buNone/>
            </a:pPr>
            <a:r>
              <a:rPr i="0" lang="sw-TZ" sz="2000" u="none" cap="none" strike="noStrike">
                <a:solidFill>
                  <a:schemeClr val="dk1"/>
                </a:solidFill>
                <a:latin typeface="Optimistic Text"/>
                <a:ea typeface="Optimistic Text"/>
                <a:cs typeface="Optimistic Text"/>
                <a:sym typeface="Optimistic Text"/>
              </a:rPr>
              <a:t>Zana za kuzuia na kuripoti</a:t>
            </a:r>
            <a:endParaRPr i="0" sz="2000" u="none" cap="none" strike="noStrike">
              <a:solidFill>
                <a:schemeClr val="dk1"/>
              </a:solidFill>
              <a:latin typeface="Optimistic Text"/>
              <a:ea typeface="Optimistic Text"/>
              <a:cs typeface="Optimistic Text"/>
              <a:sym typeface="Optimistic Text"/>
            </a:endParaRPr>
          </a:p>
        </p:txBody>
      </p:sp>
      <p:sp>
        <p:nvSpPr>
          <p:cNvPr id="1830" name="Google Shape;1830;p185"/>
          <p:cNvSpPr txBox="1"/>
          <p:nvPr>
            <p:ph idx="4294967295" type="ctrTitle"/>
          </p:nvPr>
        </p:nvSpPr>
        <p:spPr>
          <a:xfrm>
            <a:off x="11491641" y="8124751"/>
            <a:ext cx="4053000" cy="10158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5600"/>
              <a:buFont typeface="Arial"/>
              <a:buNone/>
            </a:pPr>
            <a:r>
              <a:rPr i="0" lang="sw-TZ" sz="2000" u="none" cap="none" strike="noStrike">
                <a:solidFill>
                  <a:schemeClr val="dk1"/>
                </a:solidFill>
                <a:latin typeface="Optimistic Text"/>
                <a:ea typeface="Optimistic Text"/>
                <a:cs typeface="Optimistic Text"/>
                <a:sym typeface="Optimistic Text"/>
              </a:rPr>
              <a:t>Kuchukua hatua kufuatia ripoti za mtumiaji na mwenendo wa kubadilishana jumbe</a:t>
            </a:r>
            <a:endParaRPr i="0" sz="2000" u="none" cap="none" strike="noStrike">
              <a:solidFill>
                <a:schemeClr val="dk1"/>
              </a:solidFill>
              <a:latin typeface="Optimistic Text"/>
              <a:ea typeface="Optimistic Text"/>
              <a:cs typeface="Optimistic Text"/>
              <a:sym typeface="Optimistic Text"/>
            </a:endParaRPr>
          </a:p>
        </p:txBody>
      </p:sp>
      <p:grpSp>
        <p:nvGrpSpPr>
          <p:cNvPr id="1831" name="Google Shape;1831;p185"/>
          <p:cNvGrpSpPr/>
          <p:nvPr/>
        </p:nvGrpSpPr>
        <p:grpSpPr>
          <a:xfrm>
            <a:off x="3135888" y="2162328"/>
            <a:ext cx="2646665" cy="5603249"/>
            <a:chOff x="3388900" y="2904250"/>
            <a:chExt cx="2505600" cy="5304600"/>
          </a:xfrm>
        </p:grpSpPr>
        <p:sp>
          <p:nvSpPr>
            <p:cNvPr id="1832" name="Google Shape;1832;p185"/>
            <p:cNvSpPr/>
            <p:nvPr/>
          </p:nvSpPr>
          <p:spPr>
            <a:xfrm>
              <a:off x="3388900" y="2904250"/>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33" name="Google Shape;1833;p185"/>
            <p:cNvPicPr preferRelativeResize="0"/>
            <p:nvPr/>
          </p:nvPicPr>
          <p:blipFill rotWithShape="1">
            <a:blip r:embed="rId3">
              <a:alphaModFix/>
            </a:blip>
            <a:srcRect b="1927" l="216" r="1241" t="243"/>
            <a:stretch/>
          </p:blipFill>
          <p:spPr>
            <a:xfrm>
              <a:off x="3525975" y="3203075"/>
              <a:ext cx="2231700" cy="4780800"/>
            </a:xfrm>
            <a:prstGeom prst="roundRect">
              <a:avLst>
                <a:gd fmla="val 11723" name="adj"/>
              </a:avLst>
            </a:prstGeom>
            <a:noFill/>
            <a:ln>
              <a:noFill/>
            </a:ln>
          </p:spPr>
        </p:pic>
      </p:grpSp>
      <p:grpSp>
        <p:nvGrpSpPr>
          <p:cNvPr id="1834" name="Google Shape;1834;p185"/>
          <p:cNvGrpSpPr/>
          <p:nvPr/>
        </p:nvGrpSpPr>
        <p:grpSpPr>
          <a:xfrm>
            <a:off x="12194809" y="2162249"/>
            <a:ext cx="2646665" cy="5603249"/>
            <a:chOff x="11964988" y="2904175"/>
            <a:chExt cx="2505600" cy="5304600"/>
          </a:xfrm>
        </p:grpSpPr>
        <p:sp>
          <p:nvSpPr>
            <p:cNvPr id="1835" name="Google Shape;1835;p185"/>
            <p:cNvSpPr/>
            <p:nvPr/>
          </p:nvSpPr>
          <p:spPr>
            <a:xfrm>
              <a:off x="11964988" y="2904175"/>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36" name="Google Shape;1836;p185"/>
            <p:cNvPicPr preferRelativeResize="0"/>
            <p:nvPr/>
          </p:nvPicPr>
          <p:blipFill rotWithShape="1">
            <a:blip r:embed="rId4">
              <a:alphaModFix/>
            </a:blip>
            <a:srcRect b="3689" l="728" r="729" t="239"/>
            <a:stretch/>
          </p:blipFill>
          <p:spPr>
            <a:xfrm>
              <a:off x="12101975" y="3201165"/>
              <a:ext cx="2231700" cy="4695000"/>
            </a:xfrm>
            <a:prstGeom prst="roundRect">
              <a:avLst>
                <a:gd fmla="val 11723" name="adj"/>
              </a:avLst>
            </a:prstGeom>
            <a:noFill/>
            <a:ln>
              <a:noFill/>
            </a:ln>
          </p:spPr>
        </p:pic>
      </p:grpSp>
      <p:grpSp>
        <p:nvGrpSpPr>
          <p:cNvPr id="1837" name="Google Shape;1837;p185"/>
          <p:cNvGrpSpPr/>
          <p:nvPr/>
        </p:nvGrpSpPr>
        <p:grpSpPr>
          <a:xfrm>
            <a:off x="7727597" y="2162249"/>
            <a:ext cx="2646665" cy="5603249"/>
            <a:chOff x="7735875" y="2904175"/>
            <a:chExt cx="2505600" cy="5304600"/>
          </a:xfrm>
        </p:grpSpPr>
        <p:sp>
          <p:nvSpPr>
            <p:cNvPr id="1838" name="Google Shape;1838;p185"/>
            <p:cNvSpPr/>
            <p:nvPr/>
          </p:nvSpPr>
          <p:spPr>
            <a:xfrm>
              <a:off x="7735875" y="2904175"/>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9" name="Google Shape;1839;p185"/>
            <p:cNvSpPr/>
            <p:nvPr/>
          </p:nvSpPr>
          <p:spPr>
            <a:xfrm>
              <a:off x="7872875" y="3201175"/>
              <a:ext cx="2217600" cy="408900"/>
            </a:xfrm>
            <a:prstGeom prst="rect">
              <a:avLst/>
            </a:prstGeom>
            <a:solidFill>
              <a:srgbClr val="201F1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40" name="Google Shape;1840;p185"/>
            <p:cNvPicPr preferRelativeResize="0"/>
            <p:nvPr/>
          </p:nvPicPr>
          <p:blipFill rotWithShape="1">
            <a:blip r:embed="rId5">
              <a:alphaModFix/>
            </a:blip>
            <a:srcRect b="3447" l="728" r="729" t="480"/>
            <a:stretch/>
          </p:blipFill>
          <p:spPr>
            <a:xfrm>
              <a:off x="7872875" y="3201165"/>
              <a:ext cx="2231700" cy="4695000"/>
            </a:xfrm>
            <a:prstGeom prst="roundRect">
              <a:avLst>
                <a:gd fmla="val 11723" name="adj"/>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4" name="Shape 1844"/>
        <p:cNvGrpSpPr/>
        <p:nvPr/>
      </p:nvGrpSpPr>
      <p:grpSpPr>
        <a:xfrm>
          <a:off x="0" y="0"/>
          <a:ext cx="0" cy="0"/>
          <a:chOff x="0" y="0"/>
          <a:chExt cx="0" cy="0"/>
        </a:xfrm>
      </p:grpSpPr>
      <p:sp>
        <p:nvSpPr>
          <p:cNvPr id="1845" name="Google Shape;1845;p186"/>
          <p:cNvSpPr/>
          <p:nvPr/>
        </p:nvSpPr>
        <p:spPr>
          <a:xfrm>
            <a:off x="9750776" y="2043151"/>
            <a:ext cx="29292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6" name="Google Shape;1846;p186"/>
          <p:cNvSpPr/>
          <p:nvPr/>
        </p:nvSpPr>
        <p:spPr>
          <a:xfrm>
            <a:off x="13467701" y="2043151"/>
            <a:ext cx="29292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7" name="Google Shape;1847;p18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latin typeface="Optimistic Text"/>
                <a:ea typeface="Optimistic Text"/>
                <a:cs typeface="Optimistic Text"/>
                <a:sym typeface="Optimistic Text"/>
              </a:rPr>
              <a:t>‹#›</a:t>
            </a:fld>
            <a:endParaRPr>
              <a:latin typeface="Optimistic Text"/>
              <a:ea typeface="Optimistic Text"/>
              <a:cs typeface="Optimistic Text"/>
              <a:sym typeface="Optimistic Text"/>
            </a:endParaRPr>
          </a:p>
        </p:txBody>
      </p:sp>
      <p:sp>
        <p:nvSpPr>
          <p:cNvPr id="1848" name="Google Shape;1848;p18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Machaguo kwa vijana ili kudhibiti matumizi ya Facebook, Messenger, Instagram na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849" name="Google Shape;1849;p186"/>
          <p:cNvSpPr txBox="1"/>
          <p:nvPr/>
        </p:nvSpPr>
        <p:spPr>
          <a:xfrm>
            <a:off x="700875" y="3811713"/>
            <a:ext cx="5730000" cy="12468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Kupunguza madhara kupitia programu ya elimu</a:t>
            </a:r>
            <a:endParaRPr i="0" sz="1800" u="none" cap="none" strike="noStrike">
              <a:solidFill>
                <a:schemeClr val="dk1"/>
              </a:solidFill>
              <a:latin typeface="Optimistic Display Medium"/>
              <a:ea typeface="Optimistic Display Medium"/>
              <a:cs typeface="Optimistic Display Medium"/>
              <a:sym typeface="Optimistic Display Medium"/>
            </a:endParaRPr>
          </a:p>
        </p:txBody>
      </p:sp>
      <p:sp>
        <p:nvSpPr>
          <p:cNvPr id="1850" name="Google Shape;1850;p186"/>
          <p:cNvSpPr txBox="1"/>
          <p:nvPr/>
        </p:nvSpPr>
        <p:spPr>
          <a:xfrm>
            <a:off x="1674325" y="5274663"/>
            <a:ext cx="5730000" cy="1554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2000"/>
              </a:spcAft>
              <a:buClr>
                <a:schemeClr val="accent5"/>
              </a:buClr>
              <a:buSzPts val="2200"/>
              <a:buFont typeface="Arial"/>
              <a:buNone/>
            </a:pPr>
            <a:r>
              <a:rPr i="0" lang="sw-TZ" sz="2000" u="none" cap="none" strike="noStrike">
                <a:solidFill>
                  <a:schemeClr val="dk1"/>
                </a:solidFill>
                <a:latin typeface="Optimistic Text"/>
                <a:ea typeface="Optimistic Text"/>
                <a:cs typeface="Optimistic Text"/>
                <a:sym typeface="Optimistic Text"/>
              </a:rPr>
              <a:t>Taarifa za Usalama hujulisha vijana kuhusu shughuli za kutiliwa shaka na kuwahimiza kuzuia, waripoti, wapuuze au waweke vikwazo ikiwa kuna jambo la kutiliwa shaka.</a:t>
            </a:r>
            <a:endParaRPr i="0" sz="1400" u="none" cap="none" strike="noStrike">
              <a:solidFill>
                <a:srgbClr val="000000"/>
              </a:solidFill>
              <a:latin typeface="Optimistic Text"/>
              <a:ea typeface="Optimistic Text"/>
              <a:cs typeface="Optimistic Text"/>
              <a:sym typeface="Optimistic Text"/>
            </a:endParaRPr>
          </a:p>
        </p:txBody>
      </p:sp>
      <p:grpSp>
        <p:nvGrpSpPr>
          <p:cNvPr id="1851" name="Google Shape;1851;p186"/>
          <p:cNvGrpSpPr/>
          <p:nvPr/>
        </p:nvGrpSpPr>
        <p:grpSpPr>
          <a:xfrm>
            <a:off x="699534" y="5592398"/>
            <a:ext cx="704692" cy="565137"/>
            <a:chOff x="14105566" y="7674250"/>
            <a:chExt cx="708660" cy="568320"/>
          </a:xfrm>
        </p:grpSpPr>
        <p:sp>
          <p:nvSpPr>
            <p:cNvPr id="1852" name="Google Shape;1852;p186"/>
            <p:cNvSpPr/>
            <p:nvPr/>
          </p:nvSpPr>
          <p:spPr>
            <a:xfrm>
              <a:off x="14105566" y="7674250"/>
              <a:ext cx="708660" cy="568320"/>
            </a:xfrm>
            <a:custGeom>
              <a:rect b="b" l="l" r="r" t="t"/>
              <a:pathLst>
                <a:path extrusionOk="0" h="56832" w="70866">
                  <a:moveTo>
                    <a:pt x="65849" y="56832"/>
                  </a:moveTo>
                  <a:lnTo>
                    <a:pt x="5029" y="56832"/>
                  </a:lnTo>
                  <a:cubicBezTo>
                    <a:pt x="3251" y="56832"/>
                    <a:pt x="1701" y="55905"/>
                    <a:pt x="850" y="54356"/>
                  </a:cubicBezTo>
                  <a:cubicBezTo>
                    <a:pt x="0" y="52806"/>
                    <a:pt x="63" y="50990"/>
                    <a:pt x="1015" y="49504"/>
                  </a:cubicBezTo>
                  <a:lnTo>
                    <a:pt x="31445" y="2184"/>
                  </a:lnTo>
                  <a:cubicBezTo>
                    <a:pt x="32321" y="812"/>
                    <a:pt x="33807" y="0"/>
                    <a:pt x="35433" y="0"/>
                  </a:cubicBezTo>
                  <a:cubicBezTo>
                    <a:pt x="37058" y="0"/>
                    <a:pt x="38557" y="812"/>
                    <a:pt x="39446" y="2184"/>
                  </a:cubicBezTo>
                  <a:lnTo>
                    <a:pt x="69850" y="49504"/>
                  </a:lnTo>
                  <a:cubicBezTo>
                    <a:pt x="70802" y="50990"/>
                    <a:pt x="70866" y="52806"/>
                    <a:pt x="70027" y="54356"/>
                  </a:cubicBezTo>
                  <a:cubicBezTo>
                    <a:pt x="69176" y="55905"/>
                    <a:pt x="67627" y="56832"/>
                    <a:pt x="65849" y="56832"/>
                  </a:cubicBezTo>
                  <a:close/>
                  <a:moveTo>
                    <a:pt x="3340" y="50990"/>
                  </a:moveTo>
                  <a:cubicBezTo>
                    <a:pt x="2933" y="51612"/>
                    <a:pt x="2908" y="52374"/>
                    <a:pt x="3263" y="53035"/>
                  </a:cubicBezTo>
                  <a:cubicBezTo>
                    <a:pt x="3619" y="53682"/>
                    <a:pt x="4279" y="54076"/>
                    <a:pt x="5029" y="54076"/>
                  </a:cubicBezTo>
                  <a:lnTo>
                    <a:pt x="65849" y="54076"/>
                  </a:lnTo>
                  <a:cubicBezTo>
                    <a:pt x="66586" y="54076"/>
                    <a:pt x="67246" y="53682"/>
                    <a:pt x="67614" y="53035"/>
                  </a:cubicBezTo>
                  <a:cubicBezTo>
                    <a:pt x="67970" y="52374"/>
                    <a:pt x="67945" y="51612"/>
                    <a:pt x="67538" y="50990"/>
                  </a:cubicBezTo>
                  <a:lnTo>
                    <a:pt x="37122" y="3670"/>
                  </a:lnTo>
                  <a:cubicBezTo>
                    <a:pt x="36753" y="3086"/>
                    <a:pt x="36131" y="2743"/>
                    <a:pt x="35433" y="2743"/>
                  </a:cubicBezTo>
                  <a:cubicBezTo>
                    <a:pt x="34747" y="2743"/>
                    <a:pt x="34137" y="3086"/>
                    <a:pt x="33756" y="367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53" name="Google Shape;1853;p186"/>
            <p:cNvSpPr/>
            <p:nvPr/>
          </p:nvSpPr>
          <p:spPr>
            <a:xfrm>
              <a:off x="14446121" y="7811650"/>
              <a:ext cx="27550" cy="293370"/>
            </a:xfrm>
            <a:custGeom>
              <a:rect b="b" l="l" r="r" t="t"/>
              <a:pathLst>
                <a:path extrusionOk="0" h="29337" w="2755">
                  <a:moveTo>
                    <a:pt x="2298" y="29337"/>
                  </a:moveTo>
                  <a:lnTo>
                    <a:pt x="457" y="29337"/>
                  </a:lnTo>
                  <a:cubicBezTo>
                    <a:pt x="215" y="29337"/>
                    <a:pt x="0" y="29133"/>
                    <a:pt x="0" y="28879"/>
                  </a:cubicBezTo>
                  <a:lnTo>
                    <a:pt x="0" y="469"/>
                  </a:lnTo>
                  <a:cubicBezTo>
                    <a:pt x="0" y="215"/>
                    <a:pt x="215" y="0"/>
                    <a:pt x="457" y="0"/>
                  </a:cubicBezTo>
                  <a:lnTo>
                    <a:pt x="2298" y="0"/>
                  </a:lnTo>
                  <a:cubicBezTo>
                    <a:pt x="2552" y="0"/>
                    <a:pt x="2755" y="215"/>
                    <a:pt x="2755" y="469"/>
                  </a:cubicBezTo>
                  <a:lnTo>
                    <a:pt x="2755" y="28879"/>
                  </a:lnTo>
                  <a:cubicBezTo>
                    <a:pt x="2755" y="29133"/>
                    <a:pt x="2552" y="29337"/>
                    <a:pt x="2298" y="2933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54" name="Google Shape;1854;p186"/>
            <p:cNvSpPr/>
            <p:nvPr/>
          </p:nvSpPr>
          <p:spPr>
            <a:xfrm>
              <a:off x="14446121" y="8132500"/>
              <a:ext cx="27550" cy="36709"/>
            </a:xfrm>
            <a:custGeom>
              <a:rect b="b" l="l" r="r" t="t"/>
              <a:pathLst>
                <a:path extrusionOk="0" h="3670" w="2755">
                  <a:moveTo>
                    <a:pt x="2298" y="3670"/>
                  </a:moveTo>
                  <a:lnTo>
                    <a:pt x="457" y="3670"/>
                  </a:lnTo>
                  <a:cubicBezTo>
                    <a:pt x="215" y="3670"/>
                    <a:pt x="0" y="3467"/>
                    <a:pt x="0" y="3213"/>
                  </a:cubicBezTo>
                  <a:lnTo>
                    <a:pt x="0" y="469"/>
                  </a:lnTo>
                  <a:cubicBezTo>
                    <a:pt x="0" y="215"/>
                    <a:pt x="215" y="0"/>
                    <a:pt x="457" y="0"/>
                  </a:cubicBezTo>
                  <a:lnTo>
                    <a:pt x="2298" y="0"/>
                  </a:lnTo>
                  <a:cubicBezTo>
                    <a:pt x="2552" y="0"/>
                    <a:pt x="2755" y="215"/>
                    <a:pt x="2755" y="469"/>
                  </a:cubicBezTo>
                  <a:lnTo>
                    <a:pt x="2755" y="3213"/>
                  </a:lnTo>
                  <a:cubicBezTo>
                    <a:pt x="2755" y="3467"/>
                    <a:pt x="2552" y="3670"/>
                    <a:pt x="2298" y="367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
        <p:nvSpPr>
          <p:cNvPr id="1855" name="Google Shape;1855;p186"/>
          <p:cNvSpPr/>
          <p:nvPr/>
        </p:nvSpPr>
        <p:spPr>
          <a:xfrm>
            <a:off x="9931675" y="2493750"/>
            <a:ext cx="2567400" cy="877500"/>
          </a:xfrm>
          <a:prstGeom prst="rect">
            <a:avLst/>
          </a:prstGeom>
          <a:solidFill>
            <a:srgbClr val="CCCCC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56" name="Google Shape;1856;p186"/>
          <p:cNvPicPr preferRelativeResize="0"/>
          <p:nvPr/>
        </p:nvPicPr>
        <p:blipFill rotWithShape="1">
          <a:blip r:embed="rId3">
            <a:alphaModFix/>
          </a:blip>
          <a:srcRect b="2068" l="-147" r="1596" t="340"/>
          <a:stretch/>
        </p:blipFill>
        <p:spPr>
          <a:xfrm>
            <a:off x="9931673" y="2493750"/>
            <a:ext cx="2567400" cy="5486400"/>
          </a:xfrm>
          <a:prstGeom prst="roundRect">
            <a:avLst>
              <a:gd fmla="val 11723" name="adj"/>
            </a:avLst>
          </a:prstGeom>
          <a:noFill/>
          <a:ln>
            <a:noFill/>
          </a:ln>
        </p:spPr>
      </p:pic>
      <p:sp>
        <p:nvSpPr>
          <p:cNvPr id="1857" name="Google Shape;1857;p186"/>
          <p:cNvSpPr/>
          <p:nvPr/>
        </p:nvSpPr>
        <p:spPr>
          <a:xfrm>
            <a:off x="13648600" y="2449050"/>
            <a:ext cx="2567400" cy="4941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58" name="Google Shape;1858;p186"/>
          <p:cNvPicPr preferRelativeResize="0"/>
          <p:nvPr/>
        </p:nvPicPr>
        <p:blipFill rotWithShape="1">
          <a:blip r:embed="rId4">
            <a:alphaModFix/>
          </a:blip>
          <a:srcRect b="3660" l="216" r="1241" t="479"/>
          <a:stretch/>
        </p:blipFill>
        <p:spPr>
          <a:xfrm>
            <a:off x="13648600" y="2449058"/>
            <a:ext cx="2567400" cy="5388900"/>
          </a:xfrm>
          <a:prstGeom prst="roundRect">
            <a:avLst>
              <a:gd fmla="val 11723" name="adj"/>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2" name="Shape 1862"/>
        <p:cNvGrpSpPr/>
        <p:nvPr/>
      </p:nvGrpSpPr>
      <p:grpSpPr>
        <a:xfrm>
          <a:off x="0" y="0"/>
          <a:ext cx="0" cy="0"/>
          <a:chOff x="0" y="0"/>
          <a:chExt cx="0" cy="0"/>
        </a:xfrm>
      </p:grpSpPr>
      <p:sp>
        <p:nvSpPr>
          <p:cNvPr id="1863" name="Google Shape;1863;p187"/>
          <p:cNvSpPr/>
          <p:nvPr/>
        </p:nvSpPr>
        <p:spPr>
          <a:xfrm>
            <a:off x="6979900"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4" name="Google Shape;1864;p187"/>
          <p:cNvSpPr/>
          <p:nvPr/>
        </p:nvSpPr>
        <p:spPr>
          <a:xfrm>
            <a:off x="10777375"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5" name="Google Shape;1865;p187"/>
          <p:cNvSpPr/>
          <p:nvPr/>
        </p:nvSpPr>
        <p:spPr>
          <a:xfrm>
            <a:off x="14574650"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6" name="Google Shape;1866;p18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latin typeface="Optimistic Text"/>
                <a:ea typeface="Optimistic Text"/>
                <a:cs typeface="Optimistic Text"/>
                <a:sym typeface="Optimistic Text"/>
              </a:rPr>
              <a:t>‹#›</a:t>
            </a:fld>
            <a:endParaRPr>
              <a:latin typeface="Optimistic Text"/>
              <a:ea typeface="Optimistic Text"/>
              <a:cs typeface="Optimistic Text"/>
              <a:sym typeface="Optimistic Text"/>
            </a:endParaRPr>
          </a:p>
        </p:txBody>
      </p:sp>
      <p:sp>
        <p:nvSpPr>
          <p:cNvPr id="1867" name="Google Shape;1867;p18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Machaguo kwa vijana ili kudhibiti matumizi ya Facebook, Messenger, Instagram na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868" name="Google Shape;1868;p187"/>
          <p:cNvSpPr txBox="1"/>
          <p:nvPr/>
        </p:nvSpPr>
        <p:spPr>
          <a:xfrm>
            <a:off x="699550" y="4192400"/>
            <a:ext cx="5730000" cy="5541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Maneno Fiche</a:t>
            </a:r>
            <a:endParaRPr i="0" sz="1800" u="none" cap="none" strike="noStrike">
              <a:solidFill>
                <a:schemeClr val="dk1"/>
              </a:solidFill>
              <a:latin typeface="Optimistic Display Medium"/>
              <a:ea typeface="Optimistic Display Medium"/>
              <a:cs typeface="Optimistic Display Medium"/>
              <a:sym typeface="Optimistic Display Medium"/>
            </a:endParaRPr>
          </a:p>
        </p:txBody>
      </p:sp>
      <p:sp>
        <p:nvSpPr>
          <p:cNvPr id="1869" name="Google Shape;1869;p187"/>
          <p:cNvSpPr txBox="1"/>
          <p:nvPr/>
        </p:nvSpPr>
        <p:spPr>
          <a:xfrm>
            <a:off x="1673000" y="5055050"/>
            <a:ext cx="4604100" cy="846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2000"/>
              </a:spcAft>
              <a:buClr>
                <a:srgbClr val="000000"/>
              </a:buClr>
              <a:buSzPts val="2000"/>
              <a:buFont typeface="Arial"/>
              <a:buNone/>
            </a:pPr>
            <a:r>
              <a:rPr i="0" lang="sw-TZ" sz="2000" u="none" cap="none" strike="noStrike">
                <a:solidFill>
                  <a:schemeClr val="dk1"/>
                </a:solidFill>
                <a:latin typeface="Optimistic Text"/>
                <a:ea typeface="Optimistic Text"/>
                <a:cs typeface="Optimistic Text"/>
                <a:sym typeface="Optimistic Text"/>
              </a:rPr>
              <a:t>Kulinda vijana dhidi ya kuona jumbe na maoni yanayochukiza</a:t>
            </a:r>
            <a:endParaRPr i="0" sz="1400" u="none" cap="none" strike="noStrike">
              <a:solidFill>
                <a:srgbClr val="000000"/>
              </a:solidFill>
              <a:latin typeface="Optimistic Text"/>
              <a:ea typeface="Optimistic Text"/>
              <a:cs typeface="Optimistic Text"/>
              <a:sym typeface="Optimistic Text"/>
            </a:endParaRPr>
          </a:p>
        </p:txBody>
      </p:sp>
      <p:grpSp>
        <p:nvGrpSpPr>
          <p:cNvPr id="1870" name="Google Shape;1870;p187"/>
          <p:cNvGrpSpPr/>
          <p:nvPr/>
        </p:nvGrpSpPr>
        <p:grpSpPr>
          <a:xfrm>
            <a:off x="807350" y="5051322"/>
            <a:ext cx="615025" cy="667176"/>
            <a:chOff x="3702130" y="7619180"/>
            <a:chExt cx="625470" cy="678300"/>
          </a:xfrm>
        </p:grpSpPr>
        <p:sp>
          <p:nvSpPr>
            <p:cNvPr id="1871" name="Google Shape;1871;p187"/>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72" name="Google Shape;1872;p187"/>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pic>
        <p:nvPicPr>
          <p:cNvPr id="1873" name="Google Shape;1873;p187"/>
          <p:cNvPicPr preferRelativeResize="0"/>
          <p:nvPr/>
        </p:nvPicPr>
        <p:blipFill rotWithShape="1">
          <a:blip r:embed="rId3">
            <a:alphaModFix/>
          </a:blip>
          <a:srcRect b="3651" l="1596" r="1596" t="0"/>
          <a:stretch/>
        </p:blipFill>
        <p:spPr>
          <a:xfrm>
            <a:off x="10908225" y="2356211"/>
            <a:ext cx="2804100" cy="5574600"/>
          </a:xfrm>
          <a:prstGeom prst="roundRect">
            <a:avLst>
              <a:gd fmla="val 11723" name="adj"/>
            </a:avLst>
          </a:prstGeom>
          <a:noFill/>
          <a:ln>
            <a:noFill/>
          </a:ln>
        </p:spPr>
      </p:pic>
      <p:pic>
        <p:nvPicPr>
          <p:cNvPr id="1874" name="Google Shape;1874;p187"/>
          <p:cNvPicPr preferRelativeResize="0"/>
          <p:nvPr/>
        </p:nvPicPr>
        <p:blipFill rotWithShape="1">
          <a:blip r:embed="rId4">
            <a:alphaModFix/>
          </a:blip>
          <a:srcRect b="3651" l="1596" r="1596" t="0"/>
          <a:stretch/>
        </p:blipFill>
        <p:spPr>
          <a:xfrm>
            <a:off x="14691450" y="2259736"/>
            <a:ext cx="2804100" cy="5574600"/>
          </a:xfrm>
          <a:prstGeom prst="roundRect">
            <a:avLst>
              <a:gd fmla="val 11723" name="adj"/>
            </a:avLst>
          </a:prstGeom>
          <a:noFill/>
          <a:ln>
            <a:noFill/>
          </a:ln>
        </p:spPr>
      </p:pic>
      <p:pic>
        <p:nvPicPr>
          <p:cNvPr id="1875" name="Google Shape;1875;p187"/>
          <p:cNvPicPr preferRelativeResize="0"/>
          <p:nvPr/>
        </p:nvPicPr>
        <p:blipFill rotWithShape="1">
          <a:blip r:embed="rId5">
            <a:alphaModFix/>
          </a:blip>
          <a:srcRect b="3651" l="1596" r="1596" t="0"/>
          <a:stretch/>
        </p:blipFill>
        <p:spPr>
          <a:xfrm>
            <a:off x="7125188" y="2356359"/>
            <a:ext cx="2804100" cy="5574300"/>
          </a:xfrm>
          <a:prstGeom prst="roundRect">
            <a:avLst>
              <a:gd fmla="val 11723" name="adj"/>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9" name="Shape 1879"/>
        <p:cNvGrpSpPr/>
        <p:nvPr/>
      </p:nvGrpSpPr>
      <p:grpSpPr>
        <a:xfrm>
          <a:off x="0" y="0"/>
          <a:ext cx="0" cy="0"/>
          <a:chOff x="0" y="0"/>
          <a:chExt cx="0" cy="0"/>
        </a:xfrm>
      </p:grpSpPr>
      <p:sp>
        <p:nvSpPr>
          <p:cNvPr id="1880" name="Google Shape;1880;p188"/>
          <p:cNvSpPr/>
          <p:nvPr/>
        </p:nvSpPr>
        <p:spPr>
          <a:xfrm>
            <a:off x="6332225" y="270057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1" name="Google Shape;1881;p188"/>
          <p:cNvSpPr/>
          <p:nvPr/>
        </p:nvSpPr>
        <p:spPr>
          <a:xfrm>
            <a:off x="9274900" y="2737513"/>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2" name="Google Shape;1882;p188"/>
          <p:cNvSpPr/>
          <p:nvPr/>
        </p:nvSpPr>
        <p:spPr>
          <a:xfrm>
            <a:off x="12217550" y="273752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3" name="Google Shape;1883;p188"/>
          <p:cNvSpPr/>
          <p:nvPr/>
        </p:nvSpPr>
        <p:spPr>
          <a:xfrm>
            <a:off x="15160250" y="273752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4" name="Google Shape;1884;p18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latin typeface="Optimistic Text"/>
                <a:ea typeface="Optimistic Text"/>
                <a:cs typeface="Optimistic Text"/>
                <a:sym typeface="Optimistic Text"/>
              </a:rPr>
              <a:t>‹#›</a:t>
            </a:fld>
            <a:endParaRPr>
              <a:latin typeface="Optimistic Text"/>
              <a:ea typeface="Optimistic Text"/>
              <a:cs typeface="Optimistic Text"/>
              <a:sym typeface="Optimistic Text"/>
            </a:endParaRPr>
          </a:p>
        </p:txBody>
      </p:sp>
      <p:sp>
        <p:nvSpPr>
          <p:cNvPr id="1885" name="Google Shape;1885;p18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Machaguo kwa vijana ili kudhibiti matumizi ya Facebook, Messenger, Instagram na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886" name="Google Shape;1886;p188"/>
          <p:cNvSpPr txBox="1"/>
          <p:nvPr/>
        </p:nvSpPr>
        <p:spPr>
          <a:xfrm>
            <a:off x="699550" y="4083075"/>
            <a:ext cx="5118600" cy="12468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Kuhimiza maingiliano chanya</a:t>
            </a:r>
            <a:endParaRPr i="0" sz="1800" u="none" cap="none" strike="noStrike">
              <a:solidFill>
                <a:schemeClr val="dk1"/>
              </a:solidFill>
              <a:latin typeface="Optimistic Display Medium"/>
              <a:ea typeface="Optimistic Display Medium"/>
              <a:cs typeface="Optimistic Display Medium"/>
              <a:sym typeface="Optimistic Display Medium"/>
            </a:endParaRPr>
          </a:p>
        </p:txBody>
      </p:sp>
      <p:sp>
        <p:nvSpPr>
          <p:cNvPr id="1887" name="Google Shape;1887;p188"/>
          <p:cNvSpPr txBox="1"/>
          <p:nvPr/>
        </p:nvSpPr>
        <p:spPr>
          <a:xfrm>
            <a:off x="1673000" y="5603575"/>
            <a:ext cx="4604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2000"/>
              </a:spcAft>
              <a:buClr>
                <a:srgbClr val="000000"/>
              </a:buClr>
              <a:buSzPts val="2000"/>
              <a:buFont typeface="Arial"/>
              <a:buNone/>
            </a:pPr>
            <a:r>
              <a:rPr i="0" lang="sw-TZ" sz="2000" u="none" cap="none" strike="noStrike">
                <a:solidFill>
                  <a:schemeClr val="dk1"/>
                </a:solidFill>
                <a:latin typeface="Optimistic Text"/>
                <a:ea typeface="Optimistic Text"/>
                <a:cs typeface="Optimistic Text"/>
                <a:sym typeface="Optimistic Text"/>
              </a:rPr>
              <a:t>Maoni yaliyovutia</a:t>
            </a:r>
            <a:endParaRPr i="0" sz="1400" u="none" cap="none" strike="noStrike">
              <a:solidFill>
                <a:srgbClr val="000000"/>
              </a:solidFill>
              <a:latin typeface="Optimistic Text"/>
              <a:ea typeface="Optimistic Text"/>
              <a:cs typeface="Optimistic Text"/>
              <a:sym typeface="Optimistic Text"/>
            </a:endParaRPr>
          </a:p>
        </p:txBody>
      </p:sp>
      <p:grpSp>
        <p:nvGrpSpPr>
          <p:cNvPr id="1888" name="Google Shape;1888;p188"/>
          <p:cNvGrpSpPr/>
          <p:nvPr/>
        </p:nvGrpSpPr>
        <p:grpSpPr>
          <a:xfrm>
            <a:off x="807354" y="5553415"/>
            <a:ext cx="615023" cy="592905"/>
            <a:chOff x="1624597" y="554286"/>
            <a:chExt cx="68453" cy="65989"/>
          </a:xfrm>
        </p:grpSpPr>
        <p:sp>
          <p:nvSpPr>
            <p:cNvPr id="1889" name="Google Shape;1889;p188"/>
            <p:cNvSpPr/>
            <p:nvPr/>
          </p:nvSpPr>
          <p:spPr>
            <a:xfrm>
              <a:off x="1624597" y="554286"/>
              <a:ext cx="68453" cy="65989"/>
            </a:xfrm>
            <a:custGeom>
              <a:rect b="b" l="l" r="r" t="t"/>
              <a:pathLst>
                <a:path extrusionOk="0" h="65989" w="68453">
                  <a:moveTo>
                    <a:pt x="19100" y="65989"/>
                  </a:moveTo>
                  <a:cubicBezTo>
                    <a:pt x="18567" y="65989"/>
                    <a:pt x="18034" y="65849"/>
                    <a:pt x="17551" y="65582"/>
                  </a:cubicBezTo>
                  <a:cubicBezTo>
                    <a:pt x="16535" y="65011"/>
                    <a:pt x="15900" y="63944"/>
                    <a:pt x="15900" y="62788"/>
                  </a:cubicBezTo>
                  <a:lnTo>
                    <a:pt x="15900" y="50876"/>
                  </a:lnTo>
                  <a:cubicBezTo>
                    <a:pt x="15900" y="50622"/>
                    <a:pt x="15684" y="50406"/>
                    <a:pt x="15443" y="50406"/>
                  </a:cubicBezTo>
                  <a:lnTo>
                    <a:pt x="4648" y="50406"/>
                  </a:lnTo>
                  <a:cubicBezTo>
                    <a:pt x="2895" y="50406"/>
                    <a:pt x="1422" y="49047"/>
                    <a:pt x="1270" y="47320"/>
                  </a:cubicBezTo>
                  <a:cubicBezTo>
                    <a:pt x="0" y="32639"/>
                    <a:pt x="0" y="17754"/>
                    <a:pt x="1270" y="3086"/>
                  </a:cubicBezTo>
                  <a:cubicBezTo>
                    <a:pt x="1422" y="1346"/>
                    <a:pt x="2895" y="0"/>
                    <a:pt x="4648" y="0"/>
                  </a:cubicBezTo>
                  <a:lnTo>
                    <a:pt x="63804" y="0"/>
                  </a:lnTo>
                  <a:cubicBezTo>
                    <a:pt x="65557" y="0"/>
                    <a:pt x="67030" y="1346"/>
                    <a:pt x="67183" y="3073"/>
                  </a:cubicBezTo>
                  <a:cubicBezTo>
                    <a:pt x="68453" y="17754"/>
                    <a:pt x="68453" y="32639"/>
                    <a:pt x="67183" y="47320"/>
                  </a:cubicBezTo>
                  <a:cubicBezTo>
                    <a:pt x="67030" y="49047"/>
                    <a:pt x="65557" y="50406"/>
                    <a:pt x="63804" y="50406"/>
                  </a:cubicBezTo>
                  <a:lnTo>
                    <a:pt x="46075" y="50406"/>
                  </a:lnTo>
                  <a:cubicBezTo>
                    <a:pt x="45478" y="50406"/>
                    <a:pt x="44894" y="50584"/>
                    <a:pt x="44386" y="50888"/>
                  </a:cubicBezTo>
                  <a:lnTo>
                    <a:pt x="20789" y="65506"/>
                  </a:lnTo>
                  <a:cubicBezTo>
                    <a:pt x="20269" y="65824"/>
                    <a:pt x="19697" y="65989"/>
                    <a:pt x="19100" y="65989"/>
                  </a:cubicBezTo>
                  <a:close/>
                  <a:moveTo>
                    <a:pt x="4648" y="2743"/>
                  </a:moveTo>
                  <a:cubicBezTo>
                    <a:pt x="4343" y="2743"/>
                    <a:pt x="4038" y="3022"/>
                    <a:pt x="4013" y="3314"/>
                  </a:cubicBezTo>
                  <a:cubicBezTo>
                    <a:pt x="2755" y="17843"/>
                    <a:pt x="2755" y="32562"/>
                    <a:pt x="4013" y="47091"/>
                  </a:cubicBezTo>
                  <a:cubicBezTo>
                    <a:pt x="4038" y="47383"/>
                    <a:pt x="4343" y="47663"/>
                    <a:pt x="4648" y="47663"/>
                  </a:cubicBezTo>
                  <a:lnTo>
                    <a:pt x="15443" y="47663"/>
                  </a:lnTo>
                  <a:cubicBezTo>
                    <a:pt x="17195" y="47663"/>
                    <a:pt x="18656" y="49098"/>
                    <a:pt x="18656" y="50876"/>
                  </a:cubicBezTo>
                  <a:lnTo>
                    <a:pt x="18656" y="62788"/>
                  </a:lnTo>
                  <a:cubicBezTo>
                    <a:pt x="18656" y="63017"/>
                    <a:pt x="18783" y="63131"/>
                    <a:pt x="18884" y="63182"/>
                  </a:cubicBezTo>
                  <a:cubicBezTo>
                    <a:pt x="18973" y="63233"/>
                    <a:pt x="19151" y="63296"/>
                    <a:pt x="19342" y="63169"/>
                  </a:cubicBezTo>
                  <a:lnTo>
                    <a:pt x="42938" y="48552"/>
                  </a:lnTo>
                  <a:cubicBezTo>
                    <a:pt x="43878" y="47967"/>
                    <a:pt x="44970" y="47663"/>
                    <a:pt x="46075" y="47663"/>
                  </a:cubicBezTo>
                  <a:lnTo>
                    <a:pt x="63804" y="47663"/>
                  </a:lnTo>
                  <a:cubicBezTo>
                    <a:pt x="64122" y="47663"/>
                    <a:pt x="64414" y="47383"/>
                    <a:pt x="64439" y="47078"/>
                  </a:cubicBezTo>
                  <a:cubicBezTo>
                    <a:pt x="65709" y="32562"/>
                    <a:pt x="65709" y="17843"/>
                    <a:pt x="64439" y="3314"/>
                  </a:cubicBezTo>
                  <a:cubicBezTo>
                    <a:pt x="64414" y="3009"/>
                    <a:pt x="64122" y="2743"/>
                    <a:pt x="6380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90" name="Google Shape;1890;p188"/>
            <p:cNvSpPr/>
            <p:nvPr/>
          </p:nvSpPr>
          <p:spPr>
            <a:xfrm>
              <a:off x="1654242" y="574452"/>
              <a:ext cx="10071" cy="10083"/>
            </a:xfrm>
            <a:custGeom>
              <a:rect b="b" l="l" r="r" t="t"/>
              <a:pathLst>
                <a:path extrusionOk="0" h="10083" w="10071">
                  <a:moveTo>
                    <a:pt x="5041" y="10083"/>
                  </a:moveTo>
                  <a:cubicBezTo>
                    <a:pt x="2260" y="10083"/>
                    <a:pt x="0" y="7810"/>
                    <a:pt x="0" y="5041"/>
                  </a:cubicBezTo>
                  <a:cubicBezTo>
                    <a:pt x="0" y="2247"/>
                    <a:pt x="2260" y="0"/>
                    <a:pt x="5041" y="0"/>
                  </a:cubicBezTo>
                  <a:cubicBezTo>
                    <a:pt x="7823" y="0"/>
                    <a:pt x="10071" y="2247"/>
                    <a:pt x="10071" y="5041"/>
                  </a:cubicBezTo>
                  <a:cubicBezTo>
                    <a:pt x="10071" y="7810"/>
                    <a:pt x="7823" y="10083"/>
                    <a:pt x="5041" y="10083"/>
                  </a:cubicBezTo>
                  <a:close/>
                  <a:moveTo>
                    <a:pt x="5041" y="2743"/>
                  </a:moveTo>
                  <a:cubicBezTo>
                    <a:pt x="3771" y="2743"/>
                    <a:pt x="2743" y="3771"/>
                    <a:pt x="2743" y="5041"/>
                  </a:cubicBezTo>
                  <a:cubicBezTo>
                    <a:pt x="2743" y="6299"/>
                    <a:pt x="3771" y="7327"/>
                    <a:pt x="5041" y="7327"/>
                  </a:cubicBezTo>
                  <a:cubicBezTo>
                    <a:pt x="6311" y="7327"/>
                    <a:pt x="7340" y="6299"/>
                    <a:pt x="7340" y="5041"/>
                  </a:cubicBezTo>
                  <a:cubicBezTo>
                    <a:pt x="7340" y="3771"/>
                    <a:pt x="6311" y="2743"/>
                    <a:pt x="5041"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91" name="Google Shape;1891;p188"/>
            <p:cNvSpPr/>
            <p:nvPr/>
          </p:nvSpPr>
          <p:spPr>
            <a:xfrm>
              <a:off x="1639583" y="574452"/>
              <a:ext cx="10071" cy="10083"/>
            </a:xfrm>
            <a:custGeom>
              <a:rect b="b" l="l" r="r" t="t"/>
              <a:pathLst>
                <a:path extrusionOk="0" h="10083" w="10071">
                  <a:moveTo>
                    <a:pt x="5029" y="10083"/>
                  </a:moveTo>
                  <a:cubicBezTo>
                    <a:pt x="2247" y="10083"/>
                    <a:pt x="0" y="7810"/>
                    <a:pt x="0" y="5041"/>
                  </a:cubicBezTo>
                  <a:cubicBezTo>
                    <a:pt x="0" y="2247"/>
                    <a:pt x="2247" y="0"/>
                    <a:pt x="5029" y="0"/>
                  </a:cubicBezTo>
                  <a:cubicBezTo>
                    <a:pt x="7823" y="0"/>
                    <a:pt x="10071" y="2247"/>
                    <a:pt x="10071" y="5041"/>
                  </a:cubicBezTo>
                  <a:cubicBezTo>
                    <a:pt x="10071" y="7810"/>
                    <a:pt x="7823" y="10083"/>
                    <a:pt x="5029" y="10083"/>
                  </a:cubicBezTo>
                  <a:close/>
                  <a:moveTo>
                    <a:pt x="5029" y="2743"/>
                  </a:moveTo>
                  <a:cubicBezTo>
                    <a:pt x="3771" y="2743"/>
                    <a:pt x="2743" y="3771"/>
                    <a:pt x="2743" y="5041"/>
                  </a:cubicBezTo>
                  <a:cubicBezTo>
                    <a:pt x="2743" y="6299"/>
                    <a:pt x="3771" y="7327"/>
                    <a:pt x="5029" y="7327"/>
                  </a:cubicBezTo>
                  <a:cubicBezTo>
                    <a:pt x="6299" y="7327"/>
                    <a:pt x="7327" y="6299"/>
                    <a:pt x="7327" y="5041"/>
                  </a:cubicBezTo>
                  <a:cubicBezTo>
                    <a:pt x="7327" y="3771"/>
                    <a:pt x="6299" y="2743"/>
                    <a:pt x="50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92" name="Google Shape;1892;p188"/>
            <p:cNvSpPr/>
            <p:nvPr/>
          </p:nvSpPr>
          <p:spPr>
            <a:xfrm>
              <a:off x="1668914" y="574452"/>
              <a:ext cx="10071" cy="10083"/>
            </a:xfrm>
            <a:custGeom>
              <a:rect b="b" l="l" r="r" t="t"/>
              <a:pathLst>
                <a:path extrusionOk="0" h="10083" w="10071">
                  <a:moveTo>
                    <a:pt x="5029" y="10083"/>
                  </a:moveTo>
                  <a:cubicBezTo>
                    <a:pt x="2247" y="10083"/>
                    <a:pt x="0" y="7810"/>
                    <a:pt x="0" y="5041"/>
                  </a:cubicBezTo>
                  <a:cubicBezTo>
                    <a:pt x="0" y="2247"/>
                    <a:pt x="2247" y="0"/>
                    <a:pt x="5029" y="0"/>
                  </a:cubicBezTo>
                  <a:cubicBezTo>
                    <a:pt x="7823" y="0"/>
                    <a:pt x="10071" y="2247"/>
                    <a:pt x="10071" y="5041"/>
                  </a:cubicBezTo>
                  <a:cubicBezTo>
                    <a:pt x="10071" y="7810"/>
                    <a:pt x="7823" y="10083"/>
                    <a:pt x="5029" y="10083"/>
                  </a:cubicBezTo>
                  <a:close/>
                  <a:moveTo>
                    <a:pt x="5029" y="2743"/>
                  </a:moveTo>
                  <a:cubicBezTo>
                    <a:pt x="3771" y="2743"/>
                    <a:pt x="2743" y="3771"/>
                    <a:pt x="2743" y="5041"/>
                  </a:cubicBezTo>
                  <a:cubicBezTo>
                    <a:pt x="2743" y="6299"/>
                    <a:pt x="3771" y="7327"/>
                    <a:pt x="5029" y="7327"/>
                  </a:cubicBezTo>
                  <a:cubicBezTo>
                    <a:pt x="6299" y="7327"/>
                    <a:pt x="7327" y="6299"/>
                    <a:pt x="7327" y="5041"/>
                  </a:cubicBezTo>
                  <a:cubicBezTo>
                    <a:pt x="7327" y="3771"/>
                    <a:pt x="6299" y="2743"/>
                    <a:pt x="50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
        <p:nvSpPr>
          <p:cNvPr id="1893" name="Google Shape;1893;p188"/>
          <p:cNvSpPr/>
          <p:nvPr/>
        </p:nvSpPr>
        <p:spPr>
          <a:xfrm>
            <a:off x="12370950" y="2997225"/>
            <a:ext cx="2121900" cy="1036500"/>
          </a:xfrm>
          <a:prstGeom prst="rect">
            <a:avLst/>
          </a:prstGeom>
          <a:solidFill>
            <a:srgbClr val="90909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4" name="Google Shape;1894;p188"/>
          <p:cNvPicPr preferRelativeResize="0"/>
          <p:nvPr/>
        </p:nvPicPr>
        <p:blipFill rotWithShape="1">
          <a:blip r:embed="rId3">
            <a:alphaModFix/>
          </a:blip>
          <a:srcRect b="2573" l="1606" r="1597" t="658"/>
          <a:stretch/>
        </p:blipFill>
        <p:spPr>
          <a:xfrm>
            <a:off x="12370925" y="2996350"/>
            <a:ext cx="2121900" cy="4236900"/>
          </a:xfrm>
          <a:prstGeom prst="roundRect">
            <a:avLst>
              <a:gd fmla="val 11723" name="adj"/>
            </a:avLst>
          </a:prstGeom>
          <a:noFill/>
          <a:ln>
            <a:noFill/>
          </a:ln>
        </p:spPr>
      </p:pic>
      <p:sp>
        <p:nvSpPr>
          <p:cNvPr id="1895" name="Google Shape;1895;p188"/>
          <p:cNvSpPr/>
          <p:nvPr/>
        </p:nvSpPr>
        <p:spPr>
          <a:xfrm>
            <a:off x="9428188"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6" name="Google Shape;1896;p188"/>
          <p:cNvPicPr preferRelativeResize="0"/>
          <p:nvPr/>
        </p:nvPicPr>
        <p:blipFill rotWithShape="1">
          <a:blip r:embed="rId4">
            <a:alphaModFix/>
          </a:blip>
          <a:srcRect b="3241" l="1606" r="1597" t="0"/>
          <a:stretch/>
        </p:blipFill>
        <p:spPr>
          <a:xfrm>
            <a:off x="9428200" y="2996250"/>
            <a:ext cx="2121900" cy="4236900"/>
          </a:xfrm>
          <a:prstGeom prst="roundRect">
            <a:avLst>
              <a:gd fmla="val 11723" name="adj"/>
            </a:avLst>
          </a:prstGeom>
          <a:noFill/>
          <a:ln>
            <a:noFill/>
          </a:ln>
        </p:spPr>
      </p:pic>
      <p:sp>
        <p:nvSpPr>
          <p:cNvPr id="1897" name="Google Shape;1897;p188"/>
          <p:cNvSpPr/>
          <p:nvPr/>
        </p:nvSpPr>
        <p:spPr>
          <a:xfrm>
            <a:off x="6485463"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8" name="Google Shape;1898;p188"/>
          <p:cNvPicPr preferRelativeResize="0"/>
          <p:nvPr/>
        </p:nvPicPr>
        <p:blipFill rotWithShape="1">
          <a:blip r:embed="rId5">
            <a:alphaModFix/>
          </a:blip>
          <a:srcRect b="3231" l="1606" r="1597" t="0"/>
          <a:stretch/>
        </p:blipFill>
        <p:spPr>
          <a:xfrm>
            <a:off x="6485625" y="2996425"/>
            <a:ext cx="2121900" cy="4236900"/>
          </a:xfrm>
          <a:prstGeom prst="roundRect">
            <a:avLst>
              <a:gd fmla="val 11723" name="adj"/>
            </a:avLst>
          </a:prstGeom>
          <a:noFill/>
          <a:ln>
            <a:noFill/>
          </a:ln>
        </p:spPr>
      </p:pic>
      <p:sp>
        <p:nvSpPr>
          <p:cNvPr id="1899" name="Google Shape;1899;p188"/>
          <p:cNvSpPr/>
          <p:nvPr/>
        </p:nvSpPr>
        <p:spPr>
          <a:xfrm>
            <a:off x="15313488"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00" name="Google Shape;1900;p188"/>
          <p:cNvPicPr preferRelativeResize="0"/>
          <p:nvPr/>
        </p:nvPicPr>
        <p:blipFill rotWithShape="1">
          <a:blip r:embed="rId6">
            <a:alphaModFix/>
          </a:blip>
          <a:srcRect b="3231" l="1606" r="1597" t="0"/>
          <a:stretch/>
        </p:blipFill>
        <p:spPr>
          <a:xfrm>
            <a:off x="15313575" y="2996350"/>
            <a:ext cx="2121900" cy="4236900"/>
          </a:xfrm>
          <a:prstGeom prst="roundRect">
            <a:avLst>
              <a:gd fmla="val 11723" name="adj"/>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3" name="Shape 1463"/>
        <p:cNvGrpSpPr/>
        <p:nvPr/>
      </p:nvGrpSpPr>
      <p:grpSpPr>
        <a:xfrm>
          <a:off x="0" y="0"/>
          <a:ext cx="0" cy="0"/>
          <a:chOff x="0" y="0"/>
          <a:chExt cx="0" cy="0"/>
        </a:xfrm>
      </p:grpSpPr>
      <p:sp>
        <p:nvSpPr>
          <p:cNvPr id="1464" name="Google Shape;1464;p171"/>
          <p:cNvSpPr txBox="1"/>
          <p:nvPr>
            <p:ph idx="4294967295" type="ctrTitle"/>
          </p:nvPr>
        </p:nvSpPr>
        <p:spPr>
          <a:xfrm>
            <a:off x="699525" y="4720200"/>
            <a:ext cx="8444400" cy="846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2000"/>
              </a:spcAft>
              <a:buClr>
                <a:schemeClr val="dk1"/>
              </a:buClr>
              <a:buSzPts val="5600"/>
              <a:buFont typeface="Arial"/>
              <a:buNone/>
            </a:pPr>
            <a:r>
              <a:rPr i="0" lang="sw-TZ" sz="5500" u="none" cap="none" strike="noStrike">
                <a:solidFill>
                  <a:schemeClr val="dk1"/>
                </a:solidFill>
                <a:latin typeface="Optimistic Display"/>
                <a:ea typeface="Optimistic Display"/>
                <a:cs typeface="Optimistic Display"/>
                <a:sym typeface="Optimistic Display"/>
              </a:rPr>
              <a:t>Utangulizi</a:t>
            </a:r>
            <a:endParaRPr i="0" sz="5500" u="none" cap="none" strike="noStrike">
              <a:solidFill>
                <a:schemeClr val="dk1"/>
              </a:solidFill>
              <a:latin typeface="Optimistic Display"/>
              <a:ea typeface="Optimistic Display"/>
              <a:cs typeface="Optimistic Display"/>
              <a:sym typeface="Optimistic Display"/>
            </a:endParaRPr>
          </a:p>
        </p:txBody>
      </p:sp>
      <p:pic>
        <p:nvPicPr>
          <p:cNvPr id="1465" name="Google Shape;1465;p171"/>
          <p:cNvPicPr preferRelativeResize="0"/>
          <p:nvPr/>
        </p:nvPicPr>
        <p:blipFill rotWithShape="1">
          <a:blip r:embed="rId3">
            <a:alphaModFix/>
          </a:blip>
          <a:srcRect b="0" l="7598" r="13005" t="12040"/>
          <a:stretch/>
        </p:blipFill>
        <p:spPr>
          <a:xfrm flipH="1">
            <a:off x="8377300" y="1742705"/>
            <a:ext cx="9211200" cy="6801600"/>
          </a:xfrm>
          <a:prstGeom prst="roundRect">
            <a:avLst>
              <a:gd fmla="val 7089" name="adj"/>
            </a:avLst>
          </a:prstGeom>
          <a:noFill/>
          <a:ln>
            <a:noFill/>
          </a:ln>
        </p:spPr>
      </p:pic>
      <p:sp>
        <p:nvSpPr>
          <p:cNvPr id="1466" name="Google Shape;1466;p171"/>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sw-TZ">
                <a:latin typeface="Optimistic Text"/>
                <a:ea typeface="Optimistic Text"/>
                <a:cs typeface="Optimistic Text"/>
                <a:sym typeface="Optimistic Text"/>
              </a:rPr>
              <a:t>02</a:t>
            </a:r>
            <a:endParaRPr>
              <a:latin typeface="Optimistic Text"/>
              <a:ea typeface="Optimistic Text"/>
              <a:cs typeface="Optimistic Text"/>
              <a:sym typeface="Optimistic Text"/>
            </a:endParaRPr>
          </a:p>
        </p:txBody>
      </p:sp>
      <p:pic>
        <p:nvPicPr>
          <p:cNvPr id="1467" name="Google Shape;1467;p171"/>
          <p:cNvPicPr preferRelativeResize="0"/>
          <p:nvPr/>
        </p:nvPicPr>
        <p:blipFill rotWithShape="1">
          <a:blip r:embed="rId4">
            <a:alphaModFix/>
          </a:blip>
          <a:srcRect b="2761" l="0" r="9305" t="0"/>
          <a:stretch/>
        </p:blipFill>
        <p:spPr>
          <a:xfrm>
            <a:off x="7296300" y="1324750"/>
            <a:ext cx="9745326" cy="70199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4" name="Shape 1904"/>
        <p:cNvGrpSpPr/>
        <p:nvPr/>
      </p:nvGrpSpPr>
      <p:grpSpPr>
        <a:xfrm>
          <a:off x="0" y="0"/>
          <a:ext cx="0" cy="0"/>
          <a:chOff x="0" y="0"/>
          <a:chExt cx="0" cy="0"/>
        </a:xfrm>
      </p:grpSpPr>
      <p:sp>
        <p:nvSpPr>
          <p:cNvPr id="1905" name="Google Shape;1905;p189"/>
          <p:cNvSpPr txBox="1"/>
          <p:nvPr>
            <p:ph idx="12" type="sldNum"/>
          </p:nvPr>
        </p:nvSpPr>
        <p:spPr>
          <a:xfrm>
            <a:off x="16262600" y="9546950"/>
            <a:ext cx="13260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sz="1400">
                <a:solidFill>
                  <a:schemeClr val="dk1"/>
                </a:solidFill>
                <a:latin typeface="Optimistic Text"/>
                <a:ea typeface="Optimistic Text"/>
                <a:cs typeface="Optimistic Text"/>
                <a:sym typeface="Optimistic Text"/>
              </a:rPr>
              <a:t>‹#›</a:t>
            </a:fld>
            <a:endParaRPr sz="1400">
              <a:solidFill>
                <a:schemeClr val="dk1"/>
              </a:solidFill>
              <a:latin typeface="Optimistic Text"/>
              <a:ea typeface="Optimistic Text"/>
              <a:cs typeface="Optimistic Text"/>
              <a:sym typeface="Optimistic Text"/>
            </a:endParaRPr>
          </a:p>
        </p:txBody>
      </p:sp>
      <p:sp>
        <p:nvSpPr>
          <p:cNvPr id="1906" name="Google Shape;1906;p189"/>
          <p:cNvSpPr txBox="1"/>
          <p:nvPr>
            <p:ph idx="4294967295" type="ctrTitle"/>
          </p:nvPr>
        </p:nvSpPr>
        <p:spPr>
          <a:xfrm>
            <a:off x="699525" y="3189900"/>
            <a:ext cx="5171700" cy="3907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5600"/>
              <a:buFont typeface="Arial"/>
              <a:buNone/>
            </a:pPr>
            <a:r>
              <a:rPr b="1" i="0" lang="sw-TZ" sz="2300" u="none" cap="none" strike="noStrike">
                <a:solidFill>
                  <a:schemeClr val="dk1"/>
                </a:solidFill>
                <a:latin typeface="Optimistic Display"/>
                <a:ea typeface="Optimistic Display"/>
                <a:cs typeface="Optimistic Display"/>
                <a:sym typeface="Optimistic Display"/>
              </a:rPr>
              <a:t>SOMO LA 3</a:t>
            </a:r>
            <a:endParaRPr b="1" i="0" sz="5500" u="none" cap="none" strike="noStrike">
              <a:solidFill>
                <a:schemeClr val="dk1"/>
              </a:solidFill>
              <a:latin typeface="Optimistic Display"/>
              <a:ea typeface="Optimistic Display"/>
              <a:cs typeface="Optimistic Display"/>
              <a:sym typeface="Optimistic Display"/>
            </a:endParaRPr>
          </a:p>
          <a:p>
            <a:pPr indent="0" lvl="0" marL="0" marR="0" rtl="0" algn="l">
              <a:lnSpc>
                <a:spcPct val="115000"/>
              </a:lnSpc>
              <a:spcBef>
                <a:spcPts val="1000"/>
              </a:spcBef>
              <a:spcAft>
                <a:spcPts val="2000"/>
              </a:spcAft>
              <a:buClr>
                <a:schemeClr val="dk1"/>
              </a:buClr>
              <a:buSzPts val="5600"/>
              <a:buFont typeface="Arial"/>
              <a:buNone/>
            </a:pPr>
            <a:r>
              <a:rPr i="0" lang="sw-TZ" sz="4500" u="none" cap="none" strike="noStrike">
                <a:solidFill>
                  <a:schemeClr val="dk1"/>
                </a:solidFill>
                <a:latin typeface="Optimistic Display"/>
                <a:ea typeface="Optimistic Display"/>
                <a:cs typeface="Optimistic Display"/>
                <a:sym typeface="Optimistic Display"/>
              </a:rPr>
              <a:t>Maingiliano yanayofaa umri fulani</a:t>
            </a:r>
            <a:endParaRPr i="0" sz="4500" u="none" cap="none" strike="noStrike">
              <a:solidFill>
                <a:schemeClr val="dk1"/>
              </a:solidFill>
              <a:latin typeface="Optimistic Display"/>
              <a:ea typeface="Optimistic Display"/>
              <a:cs typeface="Optimistic Display"/>
              <a:sym typeface="Optimistic Display"/>
            </a:endParaRPr>
          </a:p>
        </p:txBody>
      </p:sp>
      <p:pic>
        <p:nvPicPr>
          <p:cNvPr id="1907" name="Google Shape;1907;p189"/>
          <p:cNvPicPr preferRelativeResize="0"/>
          <p:nvPr/>
        </p:nvPicPr>
        <p:blipFill rotWithShape="1">
          <a:blip r:embed="rId3">
            <a:alphaModFix/>
          </a:blip>
          <a:srcRect b="0" l="0" r="0" t="0"/>
          <a:stretch/>
        </p:blipFill>
        <p:spPr>
          <a:xfrm>
            <a:off x="6113243" y="827450"/>
            <a:ext cx="11703370" cy="79274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1" name="Shape 1911"/>
        <p:cNvGrpSpPr/>
        <p:nvPr/>
      </p:nvGrpSpPr>
      <p:grpSpPr>
        <a:xfrm>
          <a:off x="0" y="0"/>
          <a:ext cx="0" cy="0"/>
          <a:chOff x="0" y="0"/>
          <a:chExt cx="0" cy="0"/>
        </a:xfrm>
      </p:grpSpPr>
      <p:sp>
        <p:nvSpPr>
          <p:cNvPr id="1912" name="Google Shape;1912;p190"/>
          <p:cNvSpPr txBox="1"/>
          <p:nvPr>
            <p:ph idx="12" type="sldNum"/>
          </p:nvPr>
        </p:nvSpPr>
        <p:spPr>
          <a:xfrm>
            <a:off x="16262600" y="9546950"/>
            <a:ext cx="13095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sz="1400">
                <a:solidFill>
                  <a:schemeClr val="dk1"/>
                </a:solidFill>
                <a:latin typeface="Optimistic Text"/>
                <a:ea typeface="Optimistic Text"/>
                <a:cs typeface="Optimistic Text"/>
                <a:sym typeface="Optimistic Text"/>
              </a:rPr>
              <a:t>‹#›</a:t>
            </a:fld>
            <a:endParaRPr sz="1400">
              <a:solidFill>
                <a:schemeClr val="dk1"/>
              </a:solidFill>
              <a:latin typeface="Optimistic Text"/>
              <a:ea typeface="Optimistic Text"/>
              <a:cs typeface="Optimistic Text"/>
              <a:sym typeface="Optimistic Text"/>
            </a:endParaRPr>
          </a:p>
        </p:txBody>
      </p:sp>
      <p:sp>
        <p:nvSpPr>
          <p:cNvPr id="1913" name="Google Shape;1913;p190"/>
          <p:cNvSpPr txBox="1"/>
          <p:nvPr>
            <p:ph type="title"/>
          </p:nvPr>
        </p:nvSpPr>
        <p:spPr>
          <a:xfrm>
            <a:off x="744100" y="4550918"/>
            <a:ext cx="4867800" cy="8127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sw-TZ" sz="2400">
                <a:latin typeface="Optimistic Text"/>
                <a:ea typeface="Optimistic Text"/>
                <a:cs typeface="Optimistic Text"/>
                <a:sym typeface="Optimistic Text"/>
              </a:rPr>
              <a:t>Maadili ya ubunifu wenye kuwajibika</a:t>
            </a:r>
            <a:endParaRPr b="1" sz="2400">
              <a:latin typeface="Optimistic Text"/>
              <a:ea typeface="Optimistic Text"/>
              <a:cs typeface="Optimistic Text"/>
              <a:sym typeface="Optimistic Text"/>
            </a:endParaRPr>
          </a:p>
        </p:txBody>
      </p:sp>
      <p:sp>
        <p:nvSpPr>
          <p:cNvPr id="1914" name="Google Shape;1914;p190"/>
          <p:cNvSpPr txBox="1"/>
          <p:nvPr>
            <p:ph idx="4294967295" type="title"/>
          </p:nvPr>
        </p:nvSpPr>
        <p:spPr>
          <a:xfrm>
            <a:off x="6386275" y="4550918"/>
            <a:ext cx="49449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sw-TZ" sz="2400">
                <a:latin typeface="Optimistic Text"/>
                <a:ea typeface="Optimistic Text"/>
                <a:cs typeface="Optimistic Text"/>
                <a:sym typeface="Optimistic Text"/>
              </a:rPr>
              <a:t>Kuchukua hatua za awali</a:t>
            </a:r>
            <a:endParaRPr b="1" sz="2400">
              <a:latin typeface="Optimistic Text"/>
              <a:ea typeface="Optimistic Text"/>
              <a:cs typeface="Optimistic Text"/>
              <a:sym typeface="Optimistic Text"/>
            </a:endParaRPr>
          </a:p>
        </p:txBody>
      </p:sp>
      <p:sp>
        <p:nvSpPr>
          <p:cNvPr id="1915" name="Google Shape;1915;p190"/>
          <p:cNvSpPr txBox="1"/>
          <p:nvPr>
            <p:ph idx="4294967295" type="title"/>
          </p:nvPr>
        </p:nvSpPr>
        <p:spPr>
          <a:xfrm>
            <a:off x="12105550" y="4550925"/>
            <a:ext cx="4253400" cy="8127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sw-TZ" sz="2400">
                <a:latin typeface="Optimistic Text"/>
                <a:ea typeface="Optimistic Text"/>
                <a:cs typeface="Optimistic Text"/>
                <a:sym typeface="Optimistic Text"/>
              </a:rPr>
              <a:t>Toleo lililoboreshwa la bidhaa ya awali</a:t>
            </a:r>
            <a:endParaRPr b="1" sz="2400">
              <a:latin typeface="Optimistic Text"/>
              <a:ea typeface="Optimistic Text"/>
              <a:cs typeface="Optimistic Text"/>
              <a:sym typeface="Optimistic Text"/>
            </a:endParaRPr>
          </a:p>
        </p:txBody>
      </p:sp>
      <p:sp>
        <p:nvSpPr>
          <p:cNvPr id="1916" name="Google Shape;1916;p190"/>
          <p:cNvSpPr txBox="1"/>
          <p:nvPr>
            <p:ph idx="1" type="body"/>
          </p:nvPr>
        </p:nvSpPr>
        <p:spPr>
          <a:xfrm>
            <a:off x="741425" y="5725326"/>
            <a:ext cx="4538400" cy="23859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0"/>
              </a:spcAft>
              <a:buSzPts val="400"/>
              <a:buNone/>
            </a:pPr>
            <a:r>
              <a:rPr b="1" lang="sw-TZ" sz="2000">
                <a:latin typeface="Optimistic Text"/>
                <a:ea typeface="Optimistic Text"/>
                <a:cs typeface="Optimistic Text"/>
                <a:sym typeface="Optimistic Text"/>
              </a:rPr>
              <a:t>01.</a:t>
            </a:r>
            <a:r>
              <a:rPr lang="sw-TZ" sz="2000">
                <a:latin typeface="Optimistic Text"/>
                <a:ea typeface="Optimistic Text"/>
                <a:cs typeface="Optimistic Text"/>
                <a:sym typeface="Optimistic Text"/>
              </a:rPr>
              <a:t>    Kamwe usiwashtue watu</a:t>
            </a:r>
            <a:endParaRPr sz="2000">
              <a:latin typeface="Optimistic Text"/>
              <a:ea typeface="Optimistic Text"/>
              <a:cs typeface="Optimistic Text"/>
              <a:sym typeface="Optimistic Text"/>
            </a:endParaRPr>
          </a:p>
          <a:p>
            <a:pPr indent="0" lvl="0" marL="0" rtl="0" algn="l">
              <a:lnSpc>
                <a:spcPct val="115000"/>
              </a:lnSpc>
              <a:spcBef>
                <a:spcPts val="0"/>
              </a:spcBef>
              <a:spcAft>
                <a:spcPts val="0"/>
              </a:spcAft>
              <a:buSzPts val="400"/>
              <a:buNone/>
            </a:pPr>
            <a:r>
              <a:rPr b="1" lang="sw-TZ" sz="2000">
                <a:latin typeface="Optimistic Text"/>
                <a:ea typeface="Optimistic Text"/>
                <a:cs typeface="Optimistic Text"/>
                <a:sym typeface="Optimistic Text"/>
              </a:rPr>
              <a:t>02. </a:t>
            </a:r>
            <a:r>
              <a:rPr lang="sw-TZ" sz="2000">
                <a:latin typeface="Optimistic Text"/>
                <a:ea typeface="Optimistic Text"/>
                <a:cs typeface="Optimistic Text"/>
                <a:sym typeface="Optimistic Text"/>
              </a:rPr>
              <a:t>   Toa vidhibiti vyenye maana</a:t>
            </a:r>
            <a:endParaRPr sz="2000">
              <a:latin typeface="Optimistic Text"/>
              <a:ea typeface="Optimistic Text"/>
              <a:cs typeface="Optimistic Text"/>
              <a:sym typeface="Optimistic Text"/>
            </a:endParaRPr>
          </a:p>
          <a:p>
            <a:pPr indent="0" lvl="0" marL="0" rtl="0" algn="l">
              <a:lnSpc>
                <a:spcPct val="115000"/>
              </a:lnSpc>
              <a:spcBef>
                <a:spcPts val="0"/>
              </a:spcBef>
              <a:spcAft>
                <a:spcPts val="0"/>
              </a:spcAft>
              <a:buSzPts val="400"/>
              <a:buNone/>
            </a:pPr>
            <a:r>
              <a:rPr b="1" lang="sw-TZ" sz="2000">
                <a:latin typeface="Optimistic Text"/>
                <a:ea typeface="Optimistic Text"/>
                <a:cs typeface="Optimistic Text"/>
                <a:sym typeface="Optimistic Text"/>
              </a:rPr>
              <a:t>03.  </a:t>
            </a:r>
            <a:r>
              <a:rPr lang="sw-TZ" sz="2000">
                <a:latin typeface="Optimistic Text"/>
                <a:ea typeface="Optimistic Text"/>
                <a:cs typeface="Optimistic Text"/>
                <a:sym typeface="Optimistic Text"/>
              </a:rPr>
              <a:t>  Tilia maanani watu wote </a:t>
            </a:r>
            <a:endParaRPr sz="2000">
              <a:latin typeface="Optimistic Text"/>
              <a:ea typeface="Optimistic Text"/>
              <a:cs typeface="Optimistic Text"/>
              <a:sym typeface="Optimistic Text"/>
            </a:endParaRPr>
          </a:p>
          <a:p>
            <a:pPr indent="0" lvl="0" marL="0" rtl="0" algn="l">
              <a:lnSpc>
                <a:spcPct val="115000"/>
              </a:lnSpc>
              <a:spcBef>
                <a:spcPts val="0"/>
              </a:spcBef>
              <a:spcAft>
                <a:spcPts val="0"/>
              </a:spcAft>
              <a:buSzPts val="400"/>
              <a:buNone/>
            </a:pPr>
            <a:r>
              <a:rPr b="1" lang="sw-TZ" sz="2000">
                <a:latin typeface="Optimistic Text"/>
                <a:ea typeface="Optimistic Text"/>
                <a:cs typeface="Optimistic Text"/>
                <a:sym typeface="Optimistic Text"/>
              </a:rPr>
              <a:t>04. </a:t>
            </a:r>
            <a:r>
              <a:rPr lang="sw-TZ" sz="2000">
                <a:latin typeface="Optimistic Text"/>
                <a:ea typeface="Optimistic Text"/>
                <a:cs typeface="Optimistic Text"/>
                <a:sym typeface="Optimistic Text"/>
              </a:rPr>
              <a:t>   Wape watu kipaumbele</a:t>
            </a:r>
            <a:endParaRPr sz="2000">
              <a:latin typeface="Optimistic Text"/>
              <a:ea typeface="Optimistic Text"/>
              <a:cs typeface="Optimistic Text"/>
              <a:sym typeface="Optimistic Text"/>
            </a:endParaRPr>
          </a:p>
          <a:p>
            <a:pPr indent="0" lvl="0" marL="0" rtl="0" algn="l">
              <a:lnSpc>
                <a:spcPct val="115000"/>
              </a:lnSpc>
              <a:spcBef>
                <a:spcPts val="0"/>
              </a:spcBef>
              <a:spcAft>
                <a:spcPts val="0"/>
              </a:spcAft>
              <a:buSzPts val="400"/>
              <a:buNone/>
            </a:pPr>
            <a:r>
              <a:t/>
            </a:r>
            <a:endParaRPr sz="2000">
              <a:latin typeface="Optimistic Text"/>
              <a:ea typeface="Optimistic Text"/>
              <a:cs typeface="Optimistic Text"/>
              <a:sym typeface="Optimistic Text"/>
            </a:endParaRPr>
          </a:p>
        </p:txBody>
      </p:sp>
      <p:sp>
        <p:nvSpPr>
          <p:cNvPr id="1917" name="Google Shape;1917;p190"/>
          <p:cNvSpPr txBox="1"/>
          <p:nvPr>
            <p:ph idx="4294967295" type="body"/>
          </p:nvPr>
        </p:nvSpPr>
        <p:spPr>
          <a:xfrm>
            <a:off x="6367350" y="5281700"/>
            <a:ext cx="4666200" cy="23859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400"/>
              <a:buNone/>
            </a:pPr>
            <a:r>
              <a:rPr lang="sw-TZ" sz="2000">
                <a:latin typeface="Optimistic Text"/>
                <a:ea typeface="Optimistic Text"/>
                <a:cs typeface="Optimistic Text"/>
                <a:sym typeface="Optimistic Text"/>
              </a:rPr>
              <a:t>Tunashirikiana na wataalamu kutoka sekta za faragha, usalama, haki za raia na binadamu, mifumo ya AR/VR na wengine zaidi ili kuhakikisha kwamba tunakabiliana na masuala na changamoto kuu zinazoweza kutokana na teknolojia zetu.</a:t>
            </a:r>
            <a:endParaRPr sz="2000">
              <a:latin typeface="Optimistic Text"/>
              <a:ea typeface="Optimistic Text"/>
              <a:cs typeface="Optimistic Text"/>
              <a:sym typeface="Optimistic Text"/>
            </a:endParaRPr>
          </a:p>
        </p:txBody>
      </p:sp>
      <p:sp>
        <p:nvSpPr>
          <p:cNvPr id="1918" name="Google Shape;1918;p190"/>
          <p:cNvSpPr txBox="1"/>
          <p:nvPr>
            <p:ph idx="4294967295" type="body"/>
          </p:nvPr>
        </p:nvSpPr>
        <p:spPr>
          <a:xfrm>
            <a:off x="12105550" y="5725325"/>
            <a:ext cx="4438500" cy="2823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sw-TZ" sz="2000">
                <a:latin typeface="Optimistic Text"/>
                <a:ea typeface="Optimistic Text"/>
                <a:cs typeface="Optimistic Text"/>
                <a:sym typeface="Optimistic Text"/>
              </a:rPr>
              <a:t>Mchakato wa kuunda bidhaa hutoa matoleo yaliyoboreshwa ya bidhaa ya awali. Ingawa michakato ya bidhaa zingine imehitimishwa sasa, maoni na majibu yanayotolewa hutusaidia kuzingatia maoni yako tunapounda bidhaa za siku zijazo (programu na maunzi).</a:t>
            </a:r>
            <a:endParaRPr sz="2000">
              <a:solidFill>
                <a:schemeClr val="dk1"/>
              </a:solidFill>
              <a:latin typeface="Optimistic Text"/>
              <a:ea typeface="Optimistic Text"/>
              <a:cs typeface="Optimistic Text"/>
              <a:sym typeface="Optimistic Text"/>
            </a:endParaRPr>
          </a:p>
        </p:txBody>
      </p:sp>
      <p:grpSp>
        <p:nvGrpSpPr>
          <p:cNvPr id="1919" name="Google Shape;1919;p190"/>
          <p:cNvGrpSpPr/>
          <p:nvPr/>
        </p:nvGrpSpPr>
        <p:grpSpPr>
          <a:xfrm>
            <a:off x="706301" y="2545562"/>
            <a:ext cx="1837944" cy="1798419"/>
            <a:chOff x="1882863" y="2900350"/>
            <a:chExt cx="1837944" cy="1798419"/>
          </a:xfrm>
        </p:grpSpPr>
        <p:sp>
          <p:nvSpPr>
            <p:cNvPr id="1920" name="Google Shape;1920;p190"/>
            <p:cNvSpPr/>
            <p:nvPr/>
          </p:nvSpPr>
          <p:spPr>
            <a:xfrm>
              <a:off x="1882863" y="2900350"/>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921" name="Google Shape;1921;p190"/>
            <p:cNvSpPr/>
            <p:nvPr/>
          </p:nvSpPr>
          <p:spPr>
            <a:xfrm>
              <a:off x="2338342" y="3287997"/>
              <a:ext cx="925130" cy="922873"/>
            </a:xfrm>
            <a:custGeom>
              <a:rect b="b" l="l" r="r" t="t"/>
              <a:pathLst>
                <a:path extrusionOk="0" h="255998" w="256624">
                  <a:moveTo>
                    <a:pt x="245671" y="225016"/>
                  </a:moveTo>
                  <a:lnTo>
                    <a:pt x="240976" y="225016"/>
                  </a:lnTo>
                  <a:lnTo>
                    <a:pt x="240976" y="210933"/>
                  </a:lnTo>
                  <a:cubicBezTo>
                    <a:pt x="240976" y="204986"/>
                    <a:pt x="235969" y="199979"/>
                    <a:pt x="230023" y="199979"/>
                  </a:cubicBezTo>
                  <a:lnTo>
                    <a:pt x="219069" y="199979"/>
                  </a:lnTo>
                  <a:lnTo>
                    <a:pt x="219069" y="106092"/>
                  </a:lnTo>
                  <a:lnTo>
                    <a:pt x="232526" y="106092"/>
                  </a:lnTo>
                  <a:cubicBezTo>
                    <a:pt x="238473" y="106092"/>
                    <a:pt x="243793" y="101398"/>
                    <a:pt x="243793" y="95452"/>
                  </a:cubicBezTo>
                  <a:cubicBezTo>
                    <a:pt x="243793" y="92322"/>
                    <a:pt x="243793" y="88880"/>
                    <a:pt x="243793" y="85750"/>
                  </a:cubicBezTo>
                  <a:cubicBezTo>
                    <a:pt x="243793" y="79804"/>
                    <a:pt x="238473" y="75110"/>
                    <a:pt x="232526" y="75110"/>
                  </a:cubicBezTo>
                  <a:lnTo>
                    <a:pt x="221573" y="75110"/>
                  </a:lnTo>
                  <a:cubicBezTo>
                    <a:pt x="212184" y="31296"/>
                    <a:pt x="173378" y="0"/>
                    <a:pt x="128312" y="0"/>
                  </a:cubicBezTo>
                  <a:cubicBezTo>
                    <a:pt x="83246" y="0"/>
                    <a:pt x="44440" y="30983"/>
                    <a:pt x="35051" y="74797"/>
                  </a:cubicBezTo>
                  <a:lnTo>
                    <a:pt x="24098" y="74797"/>
                  </a:lnTo>
                  <a:cubicBezTo>
                    <a:pt x="18151" y="74797"/>
                    <a:pt x="12831" y="79491"/>
                    <a:pt x="12831" y="85437"/>
                  </a:cubicBezTo>
                  <a:cubicBezTo>
                    <a:pt x="12831" y="88567"/>
                    <a:pt x="12831" y="92009"/>
                    <a:pt x="12831" y="95139"/>
                  </a:cubicBezTo>
                  <a:cubicBezTo>
                    <a:pt x="12831" y="101085"/>
                    <a:pt x="18151" y="105779"/>
                    <a:pt x="24098" y="105779"/>
                  </a:cubicBezTo>
                  <a:lnTo>
                    <a:pt x="37555" y="105779"/>
                  </a:lnTo>
                  <a:lnTo>
                    <a:pt x="37555" y="199666"/>
                  </a:lnTo>
                  <a:lnTo>
                    <a:pt x="26601" y="199666"/>
                  </a:lnTo>
                  <a:cubicBezTo>
                    <a:pt x="20655" y="199666"/>
                    <a:pt x="15648" y="204673"/>
                    <a:pt x="15648" y="210620"/>
                  </a:cubicBezTo>
                  <a:lnTo>
                    <a:pt x="15648" y="224703"/>
                  </a:lnTo>
                  <a:lnTo>
                    <a:pt x="10953" y="224703"/>
                  </a:lnTo>
                  <a:cubicBezTo>
                    <a:pt x="5007" y="224703"/>
                    <a:pt x="0" y="229710"/>
                    <a:pt x="0" y="235656"/>
                  </a:cubicBezTo>
                  <a:lnTo>
                    <a:pt x="0" y="254433"/>
                  </a:lnTo>
                  <a:cubicBezTo>
                    <a:pt x="0" y="254433"/>
                    <a:pt x="626" y="255998"/>
                    <a:pt x="1565" y="255998"/>
                  </a:cubicBezTo>
                  <a:lnTo>
                    <a:pt x="7824" y="255998"/>
                  </a:lnTo>
                  <a:cubicBezTo>
                    <a:pt x="7824" y="255998"/>
                    <a:pt x="9389" y="255372"/>
                    <a:pt x="9389" y="254433"/>
                  </a:cubicBezTo>
                  <a:lnTo>
                    <a:pt x="9389" y="235656"/>
                  </a:lnTo>
                  <a:cubicBezTo>
                    <a:pt x="9389" y="235656"/>
                    <a:pt x="10015" y="234091"/>
                    <a:pt x="10953" y="234091"/>
                  </a:cubicBezTo>
                  <a:lnTo>
                    <a:pt x="245671" y="234091"/>
                  </a:lnTo>
                  <a:cubicBezTo>
                    <a:pt x="245671" y="234091"/>
                    <a:pt x="247235" y="234717"/>
                    <a:pt x="247235" y="235656"/>
                  </a:cubicBezTo>
                  <a:lnTo>
                    <a:pt x="247235" y="254433"/>
                  </a:lnTo>
                  <a:cubicBezTo>
                    <a:pt x="247235" y="254433"/>
                    <a:pt x="247861" y="255998"/>
                    <a:pt x="248800" y="255998"/>
                  </a:cubicBezTo>
                  <a:lnTo>
                    <a:pt x="255059" y="255998"/>
                  </a:lnTo>
                  <a:cubicBezTo>
                    <a:pt x="255059" y="255998"/>
                    <a:pt x="256624" y="255372"/>
                    <a:pt x="256624" y="254433"/>
                  </a:cubicBezTo>
                  <a:lnTo>
                    <a:pt x="256624" y="235656"/>
                  </a:lnTo>
                  <a:cubicBezTo>
                    <a:pt x="256624" y="229710"/>
                    <a:pt x="251617" y="224703"/>
                    <a:pt x="245671" y="224703"/>
                  </a:cubicBezTo>
                  <a:close/>
                  <a:moveTo>
                    <a:pt x="128312" y="9076"/>
                  </a:moveTo>
                  <a:cubicBezTo>
                    <a:pt x="168370" y="9076"/>
                    <a:pt x="202483" y="36303"/>
                    <a:pt x="211871" y="74797"/>
                  </a:cubicBezTo>
                  <a:lnTo>
                    <a:pt x="44753" y="74797"/>
                  </a:lnTo>
                  <a:cubicBezTo>
                    <a:pt x="54141" y="36303"/>
                    <a:pt x="88254" y="9076"/>
                    <a:pt x="128312" y="9076"/>
                  </a:cubicBezTo>
                  <a:close/>
                  <a:moveTo>
                    <a:pt x="24098" y="96703"/>
                  </a:moveTo>
                  <a:cubicBezTo>
                    <a:pt x="24098" y="96703"/>
                    <a:pt x="22220" y="95765"/>
                    <a:pt x="22220" y="94826"/>
                  </a:cubicBezTo>
                  <a:cubicBezTo>
                    <a:pt x="22220" y="91696"/>
                    <a:pt x="22220" y="88880"/>
                    <a:pt x="22220" y="85750"/>
                  </a:cubicBezTo>
                  <a:cubicBezTo>
                    <a:pt x="22220" y="84811"/>
                    <a:pt x="23159" y="83872"/>
                    <a:pt x="24098" y="83872"/>
                  </a:cubicBezTo>
                  <a:lnTo>
                    <a:pt x="232526" y="83872"/>
                  </a:lnTo>
                  <a:cubicBezTo>
                    <a:pt x="232526" y="83872"/>
                    <a:pt x="234404" y="84811"/>
                    <a:pt x="234404" y="85750"/>
                  </a:cubicBezTo>
                  <a:cubicBezTo>
                    <a:pt x="234404" y="88567"/>
                    <a:pt x="234404" y="91696"/>
                    <a:pt x="234404" y="94826"/>
                  </a:cubicBezTo>
                  <a:cubicBezTo>
                    <a:pt x="234404" y="95765"/>
                    <a:pt x="233465" y="96703"/>
                    <a:pt x="232526" y="96703"/>
                  </a:cubicBezTo>
                  <a:lnTo>
                    <a:pt x="24098" y="96703"/>
                  </a:lnTo>
                  <a:close/>
                  <a:moveTo>
                    <a:pt x="209681" y="106092"/>
                  </a:moveTo>
                  <a:lnTo>
                    <a:pt x="209681" y="199979"/>
                  </a:lnTo>
                  <a:lnTo>
                    <a:pt x="197162" y="199979"/>
                  </a:lnTo>
                  <a:lnTo>
                    <a:pt x="197162" y="106092"/>
                  </a:lnTo>
                  <a:lnTo>
                    <a:pt x="209681" y="106092"/>
                  </a:lnTo>
                  <a:close/>
                  <a:moveTo>
                    <a:pt x="187774" y="106092"/>
                  </a:moveTo>
                  <a:lnTo>
                    <a:pt x="187774" y="199979"/>
                  </a:lnTo>
                  <a:lnTo>
                    <a:pt x="168996" y="199979"/>
                  </a:lnTo>
                  <a:lnTo>
                    <a:pt x="168996" y="106092"/>
                  </a:lnTo>
                  <a:lnTo>
                    <a:pt x="187774" y="106092"/>
                  </a:lnTo>
                  <a:close/>
                  <a:moveTo>
                    <a:pt x="159608" y="106092"/>
                  </a:moveTo>
                  <a:lnTo>
                    <a:pt x="159608" y="199979"/>
                  </a:lnTo>
                  <a:lnTo>
                    <a:pt x="147089" y="199979"/>
                  </a:lnTo>
                  <a:lnTo>
                    <a:pt x="147089" y="106092"/>
                  </a:lnTo>
                  <a:lnTo>
                    <a:pt x="159608" y="106092"/>
                  </a:lnTo>
                  <a:close/>
                  <a:moveTo>
                    <a:pt x="137701" y="106092"/>
                  </a:moveTo>
                  <a:lnTo>
                    <a:pt x="137701" y="199979"/>
                  </a:lnTo>
                  <a:lnTo>
                    <a:pt x="118923" y="199979"/>
                  </a:lnTo>
                  <a:lnTo>
                    <a:pt x="118923" y="106092"/>
                  </a:lnTo>
                  <a:lnTo>
                    <a:pt x="137701" y="106092"/>
                  </a:lnTo>
                  <a:close/>
                  <a:moveTo>
                    <a:pt x="109535" y="106092"/>
                  </a:moveTo>
                  <a:lnTo>
                    <a:pt x="109535" y="199979"/>
                  </a:lnTo>
                  <a:lnTo>
                    <a:pt x="97016" y="199979"/>
                  </a:lnTo>
                  <a:lnTo>
                    <a:pt x="97016" y="106092"/>
                  </a:lnTo>
                  <a:lnTo>
                    <a:pt x="109535" y="106092"/>
                  </a:lnTo>
                  <a:close/>
                  <a:moveTo>
                    <a:pt x="87628" y="106092"/>
                  </a:moveTo>
                  <a:lnTo>
                    <a:pt x="87628" y="199979"/>
                  </a:lnTo>
                  <a:lnTo>
                    <a:pt x="68850" y="199979"/>
                  </a:lnTo>
                  <a:lnTo>
                    <a:pt x="68850" y="106092"/>
                  </a:lnTo>
                  <a:lnTo>
                    <a:pt x="87628" y="106092"/>
                  </a:lnTo>
                  <a:close/>
                  <a:moveTo>
                    <a:pt x="59462" y="106092"/>
                  </a:moveTo>
                  <a:lnTo>
                    <a:pt x="59462" y="199979"/>
                  </a:lnTo>
                  <a:lnTo>
                    <a:pt x="46943" y="199979"/>
                  </a:lnTo>
                  <a:lnTo>
                    <a:pt x="46943" y="106092"/>
                  </a:lnTo>
                  <a:lnTo>
                    <a:pt x="59462" y="106092"/>
                  </a:lnTo>
                  <a:close/>
                  <a:moveTo>
                    <a:pt x="231588" y="225016"/>
                  </a:moveTo>
                  <a:lnTo>
                    <a:pt x="25037" y="225016"/>
                  </a:lnTo>
                  <a:lnTo>
                    <a:pt x="25037" y="210933"/>
                  </a:lnTo>
                  <a:cubicBezTo>
                    <a:pt x="25037" y="210933"/>
                    <a:pt x="25662" y="209368"/>
                    <a:pt x="26601" y="209368"/>
                  </a:cubicBezTo>
                  <a:lnTo>
                    <a:pt x="230023" y="209368"/>
                  </a:lnTo>
                  <a:cubicBezTo>
                    <a:pt x="230023" y="209368"/>
                    <a:pt x="231588" y="209994"/>
                    <a:pt x="231588" y="210933"/>
                  </a:cubicBezTo>
                  <a:lnTo>
                    <a:pt x="231588" y="225016"/>
                  </a:ln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grpSp>
        <p:nvGrpSpPr>
          <p:cNvPr id="1922" name="Google Shape;1922;p190"/>
          <p:cNvGrpSpPr/>
          <p:nvPr/>
        </p:nvGrpSpPr>
        <p:grpSpPr>
          <a:xfrm>
            <a:off x="6332257" y="2545562"/>
            <a:ext cx="1837944" cy="1798419"/>
            <a:chOff x="7188270" y="2900350"/>
            <a:chExt cx="1837944" cy="1798419"/>
          </a:xfrm>
        </p:grpSpPr>
        <p:sp>
          <p:nvSpPr>
            <p:cNvPr id="1923" name="Google Shape;1923;p190"/>
            <p:cNvSpPr/>
            <p:nvPr/>
          </p:nvSpPr>
          <p:spPr>
            <a:xfrm>
              <a:off x="7188270" y="2900350"/>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924" name="Google Shape;1924;p190"/>
            <p:cNvGrpSpPr/>
            <p:nvPr/>
          </p:nvGrpSpPr>
          <p:grpSpPr>
            <a:xfrm>
              <a:off x="7642491" y="3337663"/>
              <a:ext cx="925386" cy="921423"/>
              <a:chOff x="6898142" y="4275373"/>
              <a:chExt cx="256155" cy="255058"/>
            </a:xfrm>
          </p:grpSpPr>
          <p:grpSp>
            <p:nvGrpSpPr>
              <p:cNvPr id="1925" name="Google Shape;1925;p190"/>
              <p:cNvGrpSpPr/>
              <p:nvPr/>
            </p:nvGrpSpPr>
            <p:grpSpPr>
              <a:xfrm>
                <a:off x="6938905" y="4316370"/>
                <a:ext cx="103275" cy="50072"/>
                <a:chOff x="6938905" y="4316370"/>
                <a:chExt cx="103275" cy="50072"/>
              </a:xfrm>
            </p:grpSpPr>
            <p:sp>
              <p:nvSpPr>
                <p:cNvPr id="1926" name="Google Shape;1926;p190"/>
                <p:cNvSpPr/>
                <p:nvPr/>
              </p:nvSpPr>
              <p:spPr>
                <a:xfrm>
                  <a:off x="6938905" y="4316370"/>
                  <a:ext cx="103275" cy="9388"/>
                </a:xfrm>
                <a:custGeom>
                  <a:rect b="b" l="l" r="r" t="t"/>
                  <a:pathLst>
                    <a:path extrusionOk="0" h="9388" w="103275">
                      <a:moveTo>
                        <a:pt x="101711" y="0"/>
                      </a:moveTo>
                      <a:cubicBezTo>
                        <a:pt x="102575" y="0"/>
                        <a:pt x="103276" y="701"/>
                        <a:pt x="103276" y="1565"/>
                      </a:cubicBezTo>
                      <a:lnTo>
                        <a:pt x="103276" y="7824"/>
                      </a:lnTo>
                      <a:cubicBezTo>
                        <a:pt x="103276" y="8688"/>
                        <a:pt x="102575" y="9389"/>
                        <a:pt x="101711" y="9389"/>
                      </a:cubicBezTo>
                      <a:lnTo>
                        <a:pt x="1565" y="9389"/>
                      </a:lnTo>
                      <a:cubicBezTo>
                        <a:pt x="701" y="9389"/>
                        <a:pt x="0" y="8688"/>
                        <a:pt x="0" y="7824"/>
                      </a:cubicBezTo>
                      <a:lnTo>
                        <a:pt x="0" y="1565"/>
                      </a:lnTo>
                      <a:cubicBezTo>
                        <a:pt x="0" y="701"/>
                        <a:pt x="701" y="0"/>
                        <a:pt x="1565" y="0"/>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sp>
              <p:nvSpPr>
                <p:cNvPr id="1927" name="Google Shape;1927;p190"/>
                <p:cNvSpPr/>
                <p:nvPr/>
              </p:nvSpPr>
              <p:spPr>
                <a:xfrm>
                  <a:off x="6938905" y="4357054"/>
                  <a:ext cx="103275" cy="9388"/>
                </a:xfrm>
                <a:custGeom>
                  <a:rect b="b" l="l" r="r" t="t"/>
                  <a:pathLst>
                    <a:path extrusionOk="0" h="9388" w="103275">
                      <a:moveTo>
                        <a:pt x="101711" y="0"/>
                      </a:moveTo>
                      <a:cubicBezTo>
                        <a:pt x="102575" y="0"/>
                        <a:pt x="103276" y="701"/>
                        <a:pt x="103276" y="1565"/>
                      </a:cubicBezTo>
                      <a:lnTo>
                        <a:pt x="103276" y="7824"/>
                      </a:lnTo>
                      <a:cubicBezTo>
                        <a:pt x="103276" y="8688"/>
                        <a:pt x="102575" y="9389"/>
                        <a:pt x="101711" y="9389"/>
                      </a:cubicBezTo>
                      <a:lnTo>
                        <a:pt x="1565" y="9389"/>
                      </a:lnTo>
                      <a:cubicBezTo>
                        <a:pt x="701" y="9389"/>
                        <a:pt x="0" y="8688"/>
                        <a:pt x="0" y="7824"/>
                      </a:cubicBezTo>
                      <a:lnTo>
                        <a:pt x="0" y="1565"/>
                      </a:lnTo>
                      <a:cubicBezTo>
                        <a:pt x="0" y="701"/>
                        <a:pt x="701" y="0"/>
                        <a:pt x="1565" y="0"/>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grpSp>
            <p:nvGrpSpPr>
              <p:cNvPr id="1928" name="Google Shape;1928;p190"/>
              <p:cNvGrpSpPr/>
              <p:nvPr/>
            </p:nvGrpSpPr>
            <p:grpSpPr>
              <a:xfrm>
                <a:off x="6898142" y="4275373"/>
                <a:ext cx="256155" cy="255058"/>
                <a:chOff x="6898142" y="4275373"/>
                <a:chExt cx="256155" cy="255058"/>
              </a:xfrm>
            </p:grpSpPr>
            <p:sp>
              <p:nvSpPr>
                <p:cNvPr id="1929" name="Google Shape;1929;p190"/>
                <p:cNvSpPr/>
                <p:nvPr/>
              </p:nvSpPr>
              <p:spPr>
                <a:xfrm>
                  <a:off x="6898142" y="4275373"/>
                  <a:ext cx="184878" cy="172438"/>
                </a:xfrm>
                <a:custGeom>
                  <a:rect b="b" l="l" r="r" t="t"/>
                  <a:pathLst>
                    <a:path extrusionOk="0" h="172438" w="184878">
                      <a:moveTo>
                        <a:pt x="61105" y="172439"/>
                      </a:moveTo>
                      <a:cubicBezTo>
                        <a:pt x="62982" y="172439"/>
                        <a:pt x="64860" y="171813"/>
                        <a:pt x="66738" y="170874"/>
                      </a:cubicBezTo>
                      <a:lnTo>
                        <a:pt x="125261" y="136136"/>
                      </a:lnTo>
                      <a:cubicBezTo>
                        <a:pt x="125261" y="136136"/>
                        <a:pt x="127764" y="134884"/>
                        <a:pt x="129329" y="134884"/>
                      </a:cubicBezTo>
                      <a:lnTo>
                        <a:pt x="170952" y="134884"/>
                      </a:lnTo>
                      <a:cubicBezTo>
                        <a:pt x="176899" y="134884"/>
                        <a:pt x="181906" y="130190"/>
                        <a:pt x="182532" y="124244"/>
                      </a:cubicBezTo>
                      <a:cubicBezTo>
                        <a:pt x="185661" y="86689"/>
                        <a:pt x="185661" y="48508"/>
                        <a:pt x="182532" y="10641"/>
                      </a:cubicBezTo>
                      <a:cubicBezTo>
                        <a:pt x="181906" y="4694"/>
                        <a:pt x="176899" y="0"/>
                        <a:pt x="170952" y="0"/>
                      </a:cubicBezTo>
                      <a:lnTo>
                        <a:pt x="13848" y="0"/>
                      </a:lnTo>
                      <a:cubicBezTo>
                        <a:pt x="7902" y="313"/>
                        <a:pt x="2895" y="5007"/>
                        <a:pt x="2582" y="10953"/>
                      </a:cubicBezTo>
                      <a:cubicBezTo>
                        <a:pt x="-861" y="48508"/>
                        <a:pt x="-861" y="86689"/>
                        <a:pt x="2582" y="124244"/>
                      </a:cubicBezTo>
                      <a:cubicBezTo>
                        <a:pt x="3208" y="130190"/>
                        <a:pt x="8215" y="134884"/>
                        <a:pt x="14161" y="134884"/>
                      </a:cubicBezTo>
                      <a:lnTo>
                        <a:pt x="48586" y="134884"/>
                      </a:lnTo>
                      <a:cubicBezTo>
                        <a:pt x="48586" y="134884"/>
                        <a:pt x="50151" y="135510"/>
                        <a:pt x="50151" y="136449"/>
                      </a:cubicBezTo>
                      <a:lnTo>
                        <a:pt x="50151" y="161485"/>
                      </a:lnTo>
                      <a:cubicBezTo>
                        <a:pt x="50151" y="165554"/>
                        <a:pt x="52342" y="168996"/>
                        <a:pt x="55784" y="170874"/>
                      </a:cubicBezTo>
                      <a:cubicBezTo>
                        <a:pt x="57349" y="171813"/>
                        <a:pt x="59227" y="172439"/>
                        <a:pt x="61105" y="172439"/>
                      </a:cubicBezTo>
                      <a:close/>
                      <a:moveTo>
                        <a:pt x="48586" y="125495"/>
                      </a:moveTo>
                      <a:lnTo>
                        <a:pt x="13848" y="125495"/>
                      </a:lnTo>
                      <a:cubicBezTo>
                        <a:pt x="13848" y="125495"/>
                        <a:pt x="11658" y="124557"/>
                        <a:pt x="11658" y="123618"/>
                      </a:cubicBezTo>
                      <a:cubicBezTo>
                        <a:pt x="8528" y="86376"/>
                        <a:pt x="8528" y="48821"/>
                        <a:pt x="11971" y="11579"/>
                      </a:cubicBezTo>
                      <a:cubicBezTo>
                        <a:pt x="11971" y="10641"/>
                        <a:pt x="13222" y="9702"/>
                        <a:pt x="14161" y="9702"/>
                      </a:cubicBezTo>
                      <a:lnTo>
                        <a:pt x="170952" y="9702"/>
                      </a:lnTo>
                      <a:cubicBezTo>
                        <a:pt x="170952" y="9702"/>
                        <a:pt x="173143" y="10641"/>
                        <a:pt x="173143" y="11579"/>
                      </a:cubicBezTo>
                      <a:cubicBezTo>
                        <a:pt x="176273" y="48821"/>
                        <a:pt x="176273" y="86376"/>
                        <a:pt x="173143" y="123618"/>
                      </a:cubicBezTo>
                      <a:cubicBezTo>
                        <a:pt x="173143" y="124557"/>
                        <a:pt x="171891" y="125495"/>
                        <a:pt x="170952" y="125495"/>
                      </a:cubicBezTo>
                      <a:lnTo>
                        <a:pt x="129329" y="125495"/>
                      </a:lnTo>
                      <a:cubicBezTo>
                        <a:pt x="126200" y="125495"/>
                        <a:pt x="123070" y="126434"/>
                        <a:pt x="120566" y="127999"/>
                      </a:cubicBezTo>
                      <a:lnTo>
                        <a:pt x="62044" y="162737"/>
                      </a:lnTo>
                      <a:cubicBezTo>
                        <a:pt x="62044" y="162737"/>
                        <a:pt x="60792" y="162737"/>
                        <a:pt x="60479" y="162737"/>
                      </a:cubicBezTo>
                      <a:cubicBezTo>
                        <a:pt x="60479" y="162737"/>
                        <a:pt x="59540" y="162111"/>
                        <a:pt x="59540" y="161485"/>
                      </a:cubicBezTo>
                      <a:lnTo>
                        <a:pt x="59540" y="136449"/>
                      </a:lnTo>
                      <a:cubicBezTo>
                        <a:pt x="59540" y="130503"/>
                        <a:pt x="54533" y="125495"/>
                        <a:pt x="48586" y="125495"/>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sp>
              <p:nvSpPr>
                <p:cNvPr id="1930" name="Google Shape;1930;p190"/>
                <p:cNvSpPr/>
                <p:nvPr/>
              </p:nvSpPr>
              <p:spPr>
                <a:xfrm>
                  <a:off x="6952988" y="4335147"/>
                  <a:ext cx="201309" cy="195284"/>
                </a:xfrm>
                <a:custGeom>
                  <a:rect b="b" l="l" r="r" t="t"/>
                  <a:pathLst>
                    <a:path extrusionOk="0" h="195284" w="201309">
                      <a:moveTo>
                        <a:pt x="199040" y="10641"/>
                      </a:moveTo>
                      <a:cubicBezTo>
                        <a:pt x="198414" y="4694"/>
                        <a:pt x="193407" y="0"/>
                        <a:pt x="187461" y="0"/>
                      </a:cubicBezTo>
                      <a:lnTo>
                        <a:pt x="143647" y="0"/>
                      </a:lnTo>
                      <a:cubicBezTo>
                        <a:pt x="143647" y="0"/>
                        <a:pt x="142082" y="626"/>
                        <a:pt x="142082" y="1565"/>
                      </a:cubicBezTo>
                      <a:lnTo>
                        <a:pt x="142082" y="7824"/>
                      </a:lnTo>
                      <a:cubicBezTo>
                        <a:pt x="142082" y="7824"/>
                        <a:pt x="142708" y="9389"/>
                        <a:pt x="143647" y="9389"/>
                      </a:cubicBezTo>
                      <a:lnTo>
                        <a:pt x="187461" y="9389"/>
                      </a:lnTo>
                      <a:cubicBezTo>
                        <a:pt x="187461" y="9389"/>
                        <a:pt x="189651" y="10328"/>
                        <a:pt x="189651" y="11266"/>
                      </a:cubicBezTo>
                      <a:cubicBezTo>
                        <a:pt x="193094" y="52577"/>
                        <a:pt x="193094" y="94513"/>
                        <a:pt x="189651" y="135510"/>
                      </a:cubicBezTo>
                      <a:cubicBezTo>
                        <a:pt x="189651" y="136449"/>
                        <a:pt x="188713" y="137388"/>
                        <a:pt x="187461" y="137388"/>
                      </a:cubicBezTo>
                      <a:lnTo>
                        <a:pt x="140517" y="137388"/>
                      </a:lnTo>
                      <a:cubicBezTo>
                        <a:pt x="134571" y="137388"/>
                        <a:pt x="129564" y="142395"/>
                        <a:pt x="129564" y="148341"/>
                      </a:cubicBezTo>
                      <a:lnTo>
                        <a:pt x="129564" y="184644"/>
                      </a:lnTo>
                      <a:cubicBezTo>
                        <a:pt x="129564" y="184644"/>
                        <a:pt x="128938" y="185896"/>
                        <a:pt x="128625" y="185896"/>
                      </a:cubicBezTo>
                      <a:cubicBezTo>
                        <a:pt x="128312" y="185896"/>
                        <a:pt x="127686" y="186209"/>
                        <a:pt x="127060" y="185896"/>
                      </a:cubicBezTo>
                      <a:lnTo>
                        <a:pt x="62904" y="140517"/>
                      </a:lnTo>
                      <a:cubicBezTo>
                        <a:pt x="60088" y="138327"/>
                        <a:pt x="56645" y="137388"/>
                        <a:pt x="52890" y="137388"/>
                      </a:cubicBezTo>
                      <a:lnTo>
                        <a:pt x="12205" y="137388"/>
                      </a:lnTo>
                      <a:cubicBezTo>
                        <a:pt x="12205" y="137388"/>
                        <a:pt x="10015" y="136449"/>
                        <a:pt x="10015" y="135510"/>
                      </a:cubicBezTo>
                      <a:cubicBezTo>
                        <a:pt x="10015" y="132381"/>
                        <a:pt x="9389" y="129564"/>
                        <a:pt x="9389" y="126434"/>
                      </a:cubicBezTo>
                      <a:cubicBezTo>
                        <a:pt x="9389" y="125495"/>
                        <a:pt x="8763" y="124870"/>
                        <a:pt x="7824" y="124870"/>
                      </a:cubicBezTo>
                      <a:lnTo>
                        <a:pt x="1565" y="124870"/>
                      </a:lnTo>
                      <a:cubicBezTo>
                        <a:pt x="1565" y="124870"/>
                        <a:pt x="0" y="125495"/>
                        <a:pt x="0" y="126434"/>
                      </a:cubicBezTo>
                      <a:cubicBezTo>
                        <a:pt x="0" y="129564"/>
                        <a:pt x="626" y="133319"/>
                        <a:pt x="626" y="136136"/>
                      </a:cubicBezTo>
                      <a:cubicBezTo>
                        <a:pt x="1252" y="141769"/>
                        <a:pt x="6259" y="146464"/>
                        <a:pt x="12205" y="146464"/>
                      </a:cubicBezTo>
                      <a:lnTo>
                        <a:pt x="52890" y="146464"/>
                      </a:lnTo>
                      <a:cubicBezTo>
                        <a:pt x="54454" y="146464"/>
                        <a:pt x="56019" y="147089"/>
                        <a:pt x="57271" y="148028"/>
                      </a:cubicBezTo>
                      <a:lnTo>
                        <a:pt x="121427" y="193407"/>
                      </a:lnTo>
                      <a:cubicBezTo>
                        <a:pt x="123305" y="194659"/>
                        <a:pt x="125495" y="195285"/>
                        <a:pt x="127686" y="195285"/>
                      </a:cubicBezTo>
                      <a:cubicBezTo>
                        <a:pt x="129877" y="195285"/>
                        <a:pt x="132068" y="194659"/>
                        <a:pt x="133945" y="193094"/>
                      </a:cubicBezTo>
                      <a:cubicBezTo>
                        <a:pt x="137075" y="190903"/>
                        <a:pt x="138640" y="187461"/>
                        <a:pt x="138640" y="183705"/>
                      </a:cubicBezTo>
                      <a:lnTo>
                        <a:pt x="138640" y="147715"/>
                      </a:lnTo>
                      <a:cubicBezTo>
                        <a:pt x="138640" y="147715"/>
                        <a:pt x="139266" y="146151"/>
                        <a:pt x="140204" y="146151"/>
                      </a:cubicBezTo>
                      <a:lnTo>
                        <a:pt x="187148" y="146151"/>
                      </a:lnTo>
                      <a:cubicBezTo>
                        <a:pt x="193094" y="146151"/>
                        <a:pt x="198101" y="141456"/>
                        <a:pt x="198727" y="135510"/>
                      </a:cubicBezTo>
                      <a:cubicBezTo>
                        <a:pt x="202170" y="93574"/>
                        <a:pt x="202170" y="51325"/>
                        <a:pt x="198727" y="9389"/>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grpSp>
      </p:grpSp>
      <p:sp>
        <p:nvSpPr>
          <p:cNvPr id="1931" name="Google Shape;1931;p190"/>
          <p:cNvSpPr/>
          <p:nvPr/>
        </p:nvSpPr>
        <p:spPr>
          <a:xfrm>
            <a:off x="12089329" y="2545562"/>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932" name="Google Shape;1932;p19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Maingiliano yanayofaa umri fulani</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grpSp>
        <p:nvGrpSpPr>
          <p:cNvPr id="1933" name="Google Shape;1933;p190"/>
          <p:cNvGrpSpPr/>
          <p:nvPr/>
        </p:nvGrpSpPr>
        <p:grpSpPr>
          <a:xfrm>
            <a:off x="12613114" y="3044617"/>
            <a:ext cx="790384" cy="800291"/>
            <a:chOff x="5779960" y="5529600"/>
            <a:chExt cx="668740" cy="677180"/>
          </a:xfrm>
        </p:grpSpPr>
        <p:sp>
          <p:nvSpPr>
            <p:cNvPr id="1934" name="Google Shape;1934;p190"/>
            <p:cNvSpPr/>
            <p:nvPr/>
          </p:nvSpPr>
          <p:spPr>
            <a:xfrm>
              <a:off x="6221530" y="5529600"/>
              <a:ext cx="197730" cy="197990"/>
            </a:xfrm>
            <a:custGeom>
              <a:rect b="b" l="l" r="r" t="t"/>
              <a:pathLst>
                <a:path extrusionOk="0" h="19799" w="19773">
                  <a:moveTo>
                    <a:pt x="165" y="19354"/>
                  </a:moveTo>
                  <a:lnTo>
                    <a:pt x="12" y="17526"/>
                  </a:lnTo>
                  <a:cubicBezTo>
                    <a:pt x="0" y="17271"/>
                    <a:pt x="190" y="17056"/>
                    <a:pt x="444" y="17030"/>
                  </a:cubicBezTo>
                  <a:cubicBezTo>
                    <a:pt x="6095" y="16598"/>
                    <a:pt x="11315" y="16548"/>
                    <a:pt x="16382" y="16903"/>
                  </a:cubicBezTo>
                  <a:cubicBezTo>
                    <a:pt x="16611" y="16916"/>
                    <a:pt x="16713" y="16814"/>
                    <a:pt x="16776" y="16751"/>
                  </a:cubicBezTo>
                  <a:cubicBezTo>
                    <a:pt x="16827" y="16700"/>
                    <a:pt x="16903" y="16586"/>
                    <a:pt x="16890" y="16433"/>
                  </a:cubicBezTo>
                  <a:cubicBezTo>
                    <a:pt x="16535" y="10807"/>
                    <a:pt x="16573" y="5575"/>
                    <a:pt x="17017" y="444"/>
                  </a:cubicBezTo>
                  <a:cubicBezTo>
                    <a:pt x="17030" y="190"/>
                    <a:pt x="17259" y="0"/>
                    <a:pt x="17513" y="25"/>
                  </a:cubicBezTo>
                  <a:lnTo>
                    <a:pt x="19342" y="190"/>
                  </a:lnTo>
                  <a:cubicBezTo>
                    <a:pt x="19583" y="215"/>
                    <a:pt x="19773" y="431"/>
                    <a:pt x="19748" y="685"/>
                  </a:cubicBezTo>
                  <a:cubicBezTo>
                    <a:pt x="19316" y="5664"/>
                    <a:pt x="19291" y="10769"/>
                    <a:pt x="19646" y="16243"/>
                  </a:cubicBezTo>
                  <a:cubicBezTo>
                    <a:pt x="19697" y="17170"/>
                    <a:pt x="19354" y="18059"/>
                    <a:pt x="18707" y="18707"/>
                  </a:cubicBezTo>
                  <a:cubicBezTo>
                    <a:pt x="18046" y="19367"/>
                    <a:pt x="17132" y="19697"/>
                    <a:pt x="16205" y="19634"/>
                  </a:cubicBezTo>
                  <a:cubicBezTo>
                    <a:pt x="11264" y="19304"/>
                    <a:pt x="6172" y="19354"/>
                    <a:pt x="660" y="19773"/>
                  </a:cubicBezTo>
                  <a:cubicBezTo>
                    <a:pt x="406" y="19799"/>
                    <a:pt x="177" y="19608"/>
                    <a:pt x="165" y="19354"/>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935" name="Google Shape;1935;p190"/>
            <p:cNvSpPr/>
            <p:nvPr/>
          </p:nvSpPr>
          <p:spPr>
            <a:xfrm>
              <a:off x="5809740" y="6008920"/>
              <a:ext cx="197730" cy="197860"/>
            </a:xfrm>
            <a:custGeom>
              <a:rect b="b" l="l" r="r" t="t"/>
              <a:pathLst>
                <a:path extrusionOk="0" h="19786" w="19773">
                  <a:moveTo>
                    <a:pt x="19608" y="431"/>
                  </a:moveTo>
                  <a:lnTo>
                    <a:pt x="19748" y="2260"/>
                  </a:lnTo>
                  <a:cubicBezTo>
                    <a:pt x="19773" y="2514"/>
                    <a:pt x="19583" y="2743"/>
                    <a:pt x="19329" y="2755"/>
                  </a:cubicBezTo>
                  <a:cubicBezTo>
                    <a:pt x="13677" y="3187"/>
                    <a:pt x="8458" y="3238"/>
                    <a:pt x="3378" y="2895"/>
                  </a:cubicBezTo>
                  <a:cubicBezTo>
                    <a:pt x="3162" y="2870"/>
                    <a:pt x="3060" y="2971"/>
                    <a:pt x="2997" y="3035"/>
                  </a:cubicBezTo>
                  <a:cubicBezTo>
                    <a:pt x="2933" y="3086"/>
                    <a:pt x="2857" y="3200"/>
                    <a:pt x="2870" y="3365"/>
                  </a:cubicBezTo>
                  <a:cubicBezTo>
                    <a:pt x="3238" y="8978"/>
                    <a:pt x="3200" y="14223"/>
                    <a:pt x="2755" y="19342"/>
                  </a:cubicBezTo>
                  <a:cubicBezTo>
                    <a:pt x="2730" y="19596"/>
                    <a:pt x="2514" y="19786"/>
                    <a:pt x="2260" y="19761"/>
                  </a:cubicBezTo>
                  <a:lnTo>
                    <a:pt x="431" y="19596"/>
                  </a:lnTo>
                  <a:cubicBezTo>
                    <a:pt x="177" y="19583"/>
                    <a:pt x="0" y="19354"/>
                    <a:pt x="25" y="19113"/>
                  </a:cubicBezTo>
                  <a:cubicBezTo>
                    <a:pt x="444" y="14122"/>
                    <a:pt x="482" y="9029"/>
                    <a:pt x="126" y="3543"/>
                  </a:cubicBezTo>
                  <a:cubicBezTo>
                    <a:pt x="63" y="2628"/>
                    <a:pt x="406" y="1727"/>
                    <a:pt x="1066" y="1079"/>
                  </a:cubicBezTo>
                  <a:cubicBezTo>
                    <a:pt x="1714" y="431"/>
                    <a:pt x="2641" y="88"/>
                    <a:pt x="3568" y="152"/>
                  </a:cubicBezTo>
                  <a:cubicBezTo>
                    <a:pt x="8508" y="482"/>
                    <a:pt x="13589" y="444"/>
                    <a:pt x="19113" y="12"/>
                  </a:cubicBezTo>
                  <a:cubicBezTo>
                    <a:pt x="19367" y="0"/>
                    <a:pt x="19583" y="177"/>
                    <a:pt x="19608" y="431"/>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936" name="Google Shape;1936;p190"/>
            <p:cNvSpPr/>
            <p:nvPr/>
          </p:nvSpPr>
          <p:spPr>
            <a:xfrm>
              <a:off x="5779960" y="5533640"/>
              <a:ext cx="623820" cy="348360"/>
            </a:xfrm>
            <a:custGeom>
              <a:rect b="b" l="l" r="r" t="t"/>
              <a:pathLst>
                <a:path extrusionOk="0" h="34836" w="62382">
                  <a:moveTo>
                    <a:pt x="33451" y="0"/>
                  </a:moveTo>
                  <a:cubicBezTo>
                    <a:pt x="14998" y="0"/>
                    <a:pt x="0" y="15011"/>
                    <a:pt x="0" y="33451"/>
                  </a:cubicBezTo>
                  <a:cubicBezTo>
                    <a:pt x="0" y="33769"/>
                    <a:pt x="0" y="34086"/>
                    <a:pt x="12" y="34391"/>
                  </a:cubicBezTo>
                  <a:cubicBezTo>
                    <a:pt x="25" y="34645"/>
                    <a:pt x="228" y="34836"/>
                    <a:pt x="469" y="34836"/>
                  </a:cubicBezTo>
                  <a:lnTo>
                    <a:pt x="2298" y="34836"/>
                  </a:lnTo>
                  <a:cubicBezTo>
                    <a:pt x="2565" y="34836"/>
                    <a:pt x="2768" y="34620"/>
                    <a:pt x="2755" y="34353"/>
                  </a:cubicBezTo>
                  <a:cubicBezTo>
                    <a:pt x="2755" y="34061"/>
                    <a:pt x="2743" y="33756"/>
                    <a:pt x="2743" y="33451"/>
                  </a:cubicBezTo>
                  <a:cubicBezTo>
                    <a:pt x="2743" y="15798"/>
                    <a:pt x="17729" y="1574"/>
                    <a:pt x="35648" y="2832"/>
                  </a:cubicBezTo>
                  <a:cubicBezTo>
                    <a:pt x="46266" y="3568"/>
                    <a:pt x="55448" y="9829"/>
                    <a:pt x="60363" y="18719"/>
                  </a:cubicBezTo>
                  <a:lnTo>
                    <a:pt x="62382" y="16687"/>
                  </a:lnTo>
                  <a:cubicBezTo>
                    <a:pt x="56591" y="6718"/>
                    <a:pt x="45796" y="0"/>
                    <a:pt x="33451" y="0"/>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937" name="Google Shape;1937;p190"/>
            <p:cNvSpPr/>
            <p:nvPr/>
          </p:nvSpPr>
          <p:spPr>
            <a:xfrm>
              <a:off x="5825140" y="5881960"/>
              <a:ext cx="623560" cy="323590"/>
            </a:xfrm>
            <a:custGeom>
              <a:rect b="b" l="l" r="r" t="t"/>
              <a:pathLst>
                <a:path extrusionOk="0" h="32359" w="62356">
                  <a:moveTo>
                    <a:pt x="60020" y="0"/>
                  </a:moveTo>
                  <a:cubicBezTo>
                    <a:pt x="59778" y="0"/>
                    <a:pt x="59575" y="190"/>
                    <a:pt x="59562" y="431"/>
                  </a:cubicBezTo>
                  <a:cubicBezTo>
                    <a:pt x="58635" y="16522"/>
                    <a:pt x="45262" y="29337"/>
                    <a:pt x="28930" y="29337"/>
                  </a:cubicBezTo>
                  <a:cubicBezTo>
                    <a:pt x="17348" y="29337"/>
                    <a:pt x="7239" y="22872"/>
                    <a:pt x="2019" y="13373"/>
                  </a:cubicBezTo>
                  <a:lnTo>
                    <a:pt x="0" y="15392"/>
                  </a:lnTo>
                  <a:cubicBezTo>
                    <a:pt x="5918" y="25577"/>
                    <a:pt x="17056" y="32359"/>
                    <a:pt x="29717" y="32067"/>
                  </a:cubicBezTo>
                  <a:cubicBezTo>
                    <a:pt x="47142" y="31673"/>
                    <a:pt x="61366" y="17665"/>
                    <a:pt x="62344" y="495"/>
                  </a:cubicBezTo>
                  <a:cubicBezTo>
                    <a:pt x="62356" y="228"/>
                    <a:pt x="62141" y="0"/>
                    <a:pt x="61874" y="0"/>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1" name="Shape 1941"/>
        <p:cNvGrpSpPr/>
        <p:nvPr/>
      </p:nvGrpSpPr>
      <p:grpSpPr>
        <a:xfrm>
          <a:off x="0" y="0"/>
          <a:ext cx="0" cy="0"/>
          <a:chOff x="0" y="0"/>
          <a:chExt cx="0" cy="0"/>
        </a:xfrm>
      </p:grpSpPr>
      <p:sp>
        <p:nvSpPr>
          <p:cNvPr id="1942" name="Google Shape;1942;p191"/>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latin typeface="Optimistic Text"/>
                <a:ea typeface="Optimistic Text"/>
                <a:cs typeface="Optimistic Text"/>
                <a:sym typeface="Optimistic Text"/>
              </a:rPr>
              <a:t>‹#›</a:t>
            </a:fld>
            <a:endParaRPr>
              <a:latin typeface="Optimistic Text"/>
              <a:ea typeface="Optimistic Text"/>
              <a:cs typeface="Optimistic Text"/>
              <a:sym typeface="Optimistic Text"/>
            </a:endParaRPr>
          </a:p>
        </p:txBody>
      </p:sp>
      <p:sp>
        <p:nvSpPr>
          <p:cNvPr id="1943" name="Google Shape;1943;p191"/>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Nyenzo zako na familia yako </a:t>
            </a:r>
            <a:endParaRPr i="0" sz="1800" u="none" cap="none" strike="noStrike">
              <a:solidFill>
                <a:schemeClr val="dk1"/>
              </a:solidFill>
              <a:latin typeface="Optimistic Display Medium"/>
              <a:ea typeface="Optimistic Display Medium"/>
              <a:cs typeface="Optimistic Display Medium"/>
              <a:sym typeface="Optimistic Display Medium"/>
            </a:endParaRPr>
          </a:p>
        </p:txBody>
      </p:sp>
      <p:sp>
        <p:nvSpPr>
          <p:cNvPr id="1944" name="Google Shape;1944;p191"/>
          <p:cNvSpPr txBox="1"/>
          <p:nvPr/>
        </p:nvSpPr>
        <p:spPr>
          <a:xfrm>
            <a:off x="6621700" y="8385250"/>
            <a:ext cx="5070000" cy="637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2000"/>
              </a:spcAft>
              <a:buClr>
                <a:srgbClr val="000000"/>
              </a:buClr>
              <a:buSzPts val="2000"/>
              <a:buFont typeface="Arial"/>
              <a:buNone/>
            </a:pPr>
            <a:r>
              <a:rPr i="0" lang="sw-TZ" sz="2000" u="none" cap="none" strike="noStrike">
                <a:solidFill>
                  <a:schemeClr val="dk1"/>
                </a:solidFill>
                <a:latin typeface="Optimistic Text"/>
                <a:ea typeface="Optimistic Text"/>
                <a:cs typeface="Optimistic Text"/>
                <a:sym typeface="Optimistic Text"/>
              </a:rPr>
              <a:t>Kitovu cha Elimu</a:t>
            </a:r>
            <a:endParaRPr i="0" sz="2000" u="none" cap="none" strike="noStrike">
              <a:solidFill>
                <a:schemeClr val="dk1"/>
              </a:solidFill>
              <a:latin typeface="Optimistic Text"/>
              <a:ea typeface="Optimistic Text"/>
              <a:cs typeface="Optimistic Text"/>
              <a:sym typeface="Optimistic Text"/>
            </a:endParaRPr>
          </a:p>
        </p:txBody>
      </p:sp>
      <p:sp>
        <p:nvSpPr>
          <p:cNvPr id="1945" name="Google Shape;1945;p19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Maingiliano yanayofaa umri fulani</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946" name="Google Shape;1946;p191"/>
          <p:cNvSpPr/>
          <p:nvPr/>
        </p:nvSpPr>
        <p:spPr>
          <a:xfrm>
            <a:off x="4963500" y="3110125"/>
            <a:ext cx="4081200" cy="5137200"/>
          </a:xfrm>
          <a:prstGeom prst="roundRect">
            <a:avLst>
              <a:gd fmla="val 5709" name="adj"/>
            </a:avLst>
          </a:prstGeom>
          <a:solidFill>
            <a:schemeClr val="accent4"/>
          </a:solidFill>
          <a:ln>
            <a:noFill/>
          </a:ln>
          <a:effectLst>
            <a:outerShdw blurRad="57150" rotWithShape="0" algn="bl" dir="5400000" dist="19050">
              <a:srgbClr val="000000">
                <a:alpha val="2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1947" name="Google Shape;1947;p191"/>
          <p:cNvPicPr preferRelativeResize="0"/>
          <p:nvPr/>
        </p:nvPicPr>
        <p:blipFill rotWithShape="1">
          <a:blip r:embed="rId3">
            <a:alphaModFix/>
          </a:blip>
          <a:srcRect b="0" l="0" r="0" t="0"/>
          <a:stretch/>
        </p:blipFill>
        <p:spPr>
          <a:xfrm>
            <a:off x="5132400" y="3291925"/>
            <a:ext cx="3743400" cy="4773600"/>
          </a:xfrm>
          <a:prstGeom prst="roundRect">
            <a:avLst>
              <a:gd fmla="val 4143" name="adj"/>
            </a:avLst>
          </a:prstGeom>
          <a:noFill/>
          <a:ln>
            <a:noFill/>
          </a:ln>
        </p:spPr>
      </p:pic>
      <p:sp>
        <p:nvSpPr>
          <p:cNvPr id="1948" name="Google Shape;1948;p191"/>
          <p:cNvSpPr/>
          <p:nvPr/>
        </p:nvSpPr>
        <p:spPr>
          <a:xfrm>
            <a:off x="9268700" y="3110125"/>
            <a:ext cx="4081200" cy="5137200"/>
          </a:xfrm>
          <a:prstGeom prst="roundRect">
            <a:avLst>
              <a:gd fmla="val 5709" name="adj"/>
            </a:avLst>
          </a:prstGeom>
          <a:solidFill>
            <a:schemeClr val="accent4"/>
          </a:solidFill>
          <a:ln>
            <a:noFill/>
          </a:ln>
          <a:effectLst>
            <a:outerShdw blurRad="57150" rotWithShape="0" algn="bl" dir="5400000" dist="19050">
              <a:srgbClr val="000000">
                <a:alpha val="2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1949" name="Google Shape;1949;p191"/>
          <p:cNvPicPr preferRelativeResize="0"/>
          <p:nvPr/>
        </p:nvPicPr>
        <p:blipFill rotWithShape="1">
          <a:blip r:embed="rId4">
            <a:alphaModFix/>
          </a:blip>
          <a:srcRect b="0" l="0" r="0" t="0"/>
          <a:stretch/>
        </p:blipFill>
        <p:spPr>
          <a:xfrm>
            <a:off x="9437600" y="3291925"/>
            <a:ext cx="3743400" cy="4773600"/>
          </a:xfrm>
          <a:prstGeom prst="roundRect">
            <a:avLst>
              <a:gd fmla="val 4143" name="adj"/>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3" name="Shape 1953"/>
        <p:cNvGrpSpPr/>
        <p:nvPr/>
      </p:nvGrpSpPr>
      <p:grpSpPr>
        <a:xfrm>
          <a:off x="0" y="0"/>
          <a:ext cx="0" cy="0"/>
          <a:chOff x="0" y="0"/>
          <a:chExt cx="0" cy="0"/>
        </a:xfrm>
      </p:grpSpPr>
      <p:sp>
        <p:nvSpPr>
          <p:cNvPr id="1954" name="Google Shape;1954;p192"/>
          <p:cNvSpPr/>
          <p:nvPr/>
        </p:nvSpPr>
        <p:spPr>
          <a:xfrm>
            <a:off x="1611975" y="29948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5" name="Google Shape;1955;p192"/>
          <p:cNvSpPr/>
          <p:nvPr/>
        </p:nvSpPr>
        <p:spPr>
          <a:xfrm>
            <a:off x="10328825" y="29948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6" name="Google Shape;1956;p192"/>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latin typeface="Optimistic Text"/>
                <a:ea typeface="Optimistic Text"/>
                <a:cs typeface="Optimistic Text"/>
                <a:sym typeface="Optimistic Text"/>
              </a:rPr>
              <a:t>‹#›</a:t>
            </a:fld>
            <a:endParaRPr>
              <a:latin typeface="Optimistic Text"/>
              <a:ea typeface="Optimistic Text"/>
              <a:cs typeface="Optimistic Text"/>
              <a:sym typeface="Optimistic Text"/>
            </a:endParaRPr>
          </a:p>
        </p:txBody>
      </p:sp>
      <p:sp>
        <p:nvSpPr>
          <p:cNvPr id="1957" name="Google Shape;1957;p192"/>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Nyenzo za Wazazi</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
        <p:nvSpPr>
          <p:cNvPr id="1958" name="Google Shape;1958;p19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Maingiliano yanayofaa umri fulani</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959" name="Google Shape;1959;p192"/>
          <p:cNvPicPr preferRelativeResize="0"/>
          <p:nvPr/>
        </p:nvPicPr>
        <p:blipFill rotWithShape="1">
          <a:blip r:embed="rId3">
            <a:alphaModFix/>
          </a:blip>
          <a:srcRect b="-4964" l="3139" r="3139" t="0"/>
          <a:stretch/>
        </p:blipFill>
        <p:spPr>
          <a:xfrm>
            <a:off x="1812000" y="3178894"/>
            <a:ext cx="5972554" cy="3731751"/>
          </a:xfrm>
          <a:prstGeom prst="rect">
            <a:avLst/>
          </a:prstGeom>
          <a:noFill/>
          <a:ln cap="flat" cmpd="sng" w="9525">
            <a:solidFill>
              <a:schemeClr val="accent3"/>
            </a:solidFill>
            <a:prstDash val="solid"/>
            <a:round/>
            <a:headEnd len="sm" w="sm" type="none"/>
            <a:tailEnd len="sm" w="sm" type="none"/>
          </a:ln>
        </p:spPr>
      </p:pic>
      <p:pic>
        <p:nvPicPr>
          <p:cNvPr id="1960" name="Google Shape;1960;p192"/>
          <p:cNvPicPr preferRelativeResize="0"/>
          <p:nvPr/>
        </p:nvPicPr>
        <p:blipFill rotWithShape="1">
          <a:blip r:embed="rId4">
            <a:alphaModFix/>
          </a:blip>
          <a:srcRect b="0" l="836" r="7294" t="0"/>
          <a:stretch/>
        </p:blipFill>
        <p:spPr>
          <a:xfrm>
            <a:off x="10528836" y="3178850"/>
            <a:ext cx="5972553" cy="3731753"/>
          </a:xfrm>
          <a:prstGeom prst="rect">
            <a:avLst/>
          </a:prstGeom>
          <a:noFill/>
          <a:ln cap="flat" cmpd="sng" w="9525">
            <a:solidFill>
              <a:schemeClr val="accent3"/>
            </a:solidFill>
            <a:prstDash val="solid"/>
            <a:round/>
            <a:headEnd len="sm" w="sm" type="none"/>
            <a:tailEnd len="sm" w="sm" type="none"/>
          </a:ln>
        </p:spPr>
      </p:pic>
      <p:sp>
        <p:nvSpPr>
          <p:cNvPr id="1961" name="Google Shape;1961;p192"/>
          <p:cNvSpPr txBox="1"/>
          <p:nvPr/>
        </p:nvSpPr>
        <p:spPr>
          <a:xfrm>
            <a:off x="3298275" y="7637500"/>
            <a:ext cx="3000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sw-TZ" sz="2000" u="sng" cap="none" strike="noStrike">
                <a:solidFill>
                  <a:schemeClr val="accent6"/>
                </a:solidFill>
                <a:latin typeface="Optimistic Text"/>
                <a:ea typeface="Optimistic Text"/>
                <a:cs typeface="Optimistic Text"/>
                <a:sym typeface="Optimistic Text"/>
                <a:hlinkClick r:id="rId5">
                  <a:extLst>
                    <a:ext uri="{A12FA001-AC4F-418D-AE19-62706E023703}">
                      <ahyp:hlinkClr val="tx"/>
                    </a:ext>
                  </a:extLst>
                </a:hlinkClick>
              </a:rPr>
              <a:t>fb.com/safety/parents</a:t>
            </a:r>
            <a:endParaRPr i="0" sz="2000" u="sng" cap="none" strike="noStrike">
              <a:solidFill>
                <a:schemeClr val="accent6"/>
              </a:solidFill>
              <a:latin typeface="Optimistic Text"/>
              <a:ea typeface="Optimistic Text"/>
              <a:cs typeface="Optimistic Text"/>
              <a:sym typeface="Optimistic Text"/>
            </a:endParaRPr>
          </a:p>
        </p:txBody>
      </p:sp>
      <p:sp>
        <p:nvSpPr>
          <p:cNvPr id="1962" name="Google Shape;1962;p192"/>
          <p:cNvSpPr txBox="1"/>
          <p:nvPr/>
        </p:nvSpPr>
        <p:spPr>
          <a:xfrm>
            <a:off x="10154525" y="7585750"/>
            <a:ext cx="67212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sw-TZ" sz="2000" u="sng" cap="none" strike="noStrike">
                <a:solidFill>
                  <a:schemeClr val="hlink"/>
                </a:solidFill>
                <a:latin typeface="Optimistic Text"/>
                <a:ea typeface="Optimistic Text"/>
                <a:cs typeface="Optimistic Text"/>
                <a:sym typeface="Optimistic Text"/>
                <a:hlinkClick r:id="rId6"/>
              </a:rPr>
              <a:t>about.instagram.com/community/parents</a:t>
            </a:r>
            <a:endParaRPr i="0" sz="2000" u="sng" cap="none" strike="noStrike">
              <a:solidFill>
                <a:schemeClr val="accent6"/>
              </a:solidFill>
              <a:latin typeface="Optimistic Text"/>
              <a:ea typeface="Optimistic Text"/>
              <a:cs typeface="Optimistic Text"/>
              <a:sym typeface="Optimistic Text"/>
            </a:endParaRPr>
          </a:p>
          <a:p>
            <a:pPr indent="0" lvl="0" marL="0" marR="0" rtl="0" algn="ctr">
              <a:lnSpc>
                <a:spcPct val="100000"/>
              </a:lnSpc>
              <a:spcBef>
                <a:spcPts val="0"/>
              </a:spcBef>
              <a:spcAft>
                <a:spcPts val="0"/>
              </a:spcAft>
              <a:buClr>
                <a:srgbClr val="000000"/>
              </a:buClr>
              <a:buSzPts val="2000"/>
              <a:buFont typeface="Arial"/>
              <a:buNone/>
            </a:pPr>
            <a:r>
              <a:t/>
            </a:r>
            <a:endParaRPr i="0" sz="2000" u="sng" cap="none" strike="noStrike">
              <a:solidFill>
                <a:schemeClr val="accent6"/>
              </a:solidFill>
              <a:latin typeface="Optimistic Text"/>
              <a:ea typeface="Optimistic Text"/>
              <a:cs typeface="Optimistic Text"/>
              <a:sym typeface="Optimistic Tex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6" name="Shape 1966"/>
        <p:cNvGrpSpPr/>
        <p:nvPr/>
      </p:nvGrpSpPr>
      <p:grpSpPr>
        <a:xfrm>
          <a:off x="0" y="0"/>
          <a:ext cx="0" cy="0"/>
          <a:chOff x="0" y="0"/>
          <a:chExt cx="0" cy="0"/>
        </a:xfrm>
      </p:grpSpPr>
      <p:sp>
        <p:nvSpPr>
          <p:cNvPr id="1967" name="Google Shape;1967;p193"/>
          <p:cNvSpPr/>
          <p:nvPr/>
        </p:nvSpPr>
        <p:spPr>
          <a:xfrm>
            <a:off x="1611988" y="2995200"/>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sw-TZ"/>
              <a:t> </a:t>
            </a:r>
            <a:endParaRPr b="0" i="0" sz="1400" u="none" cap="none" strike="noStrike">
              <a:solidFill>
                <a:srgbClr val="000000"/>
              </a:solidFill>
              <a:latin typeface="Arial"/>
              <a:ea typeface="Arial"/>
              <a:cs typeface="Arial"/>
              <a:sym typeface="Arial"/>
            </a:endParaRPr>
          </a:p>
        </p:txBody>
      </p:sp>
      <p:sp>
        <p:nvSpPr>
          <p:cNvPr id="1968" name="Google Shape;1968;p193"/>
          <p:cNvSpPr/>
          <p:nvPr/>
        </p:nvSpPr>
        <p:spPr>
          <a:xfrm>
            <a:off x="10328800" y="3006600"/>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9" name="Google Shape;1969;p193"/>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latin typeface="Optimistic Text"/>
                <a:ea typeface="Optimistic Text"/>
                <a:cs typeface="Optimistic Text"/>
                <a:sym typeface="Optimistic Text"/>
              </a:rPr>
              <a:t>‹#›</a:t>
            </a:fld>
            <a:endParaRPr>
              <a:latin typeface="Optimistic Text"/>
              <a:ea typeface="Optimistic Text"/>
              <a:cs typeface="Optimistic Text"/>
              <a:sym typeface="Optimistic Text"/>
            </a:endParaRPr>
          </a:p>
        </p:txBody>
      </p:sp>
      <p:sp>
        <p:nvSpPr>
          <p:cNvPr id="1970" name="Google Shape;1970;p19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Maingiliano yanayofaa umri fulani</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971" name="Google Shape;1971;p193"/>
          <p:cNvPicPr preferRelativeResize="0"/>
          <p:nvPr/>
        </p:nvPicPr>
        <p:blipFill rotWithShape="1">
          <a:blip r:embed="rId3">
            <a:alphaModFix/>
          </a:blip>
          <a:srcRect b="0" l="0" r="0" t="0"/>
          <a:stretch/>
        </p:blipFill>
        <p:spPr>
          <a:xfrm>
            <a:off x="1812001" y="3190574"/>
            <a:ext cx="5972553" cy="3710542"/>
          </a:xfrm>
          <a:prstGeom prst="rect">
            <a:avLst/>
          </a:prstGeom>
          <a:noFill/>
          <a:ln>
            <a:noFill/>
          </a:ln>
        </p:spPr>
      </p:pic>
      <p:sp>
        <p:nvSpPr>
          <p:cNvPr id="1972" name="Google Shape;1972;p193"/>
          <p:cNvSpPr txBox="1"/>
          <p:nvPr/>
        </p:nvSpPr>
        <p:spPr>
          <a:xfrm>
            <a:off x="2263275" y="7468713"/>
            <a:ext cx="5070000" cy="637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2000"/>
              </a:spcAft>
              <a:buClr>
                <a:srgbClr val="000000"/>
              </a:buClr>
              <a:buSzPts val="2000"/>
              <a:buFont typeface="Arial"/>
              <a:buNone/>
            </a:pPr>
            <a:r>
              <a:rPr i="0" lang="sw-TZ" sz="2000" u="none" cap="none" strike="noStrike">
                <a:solidFill>
                  <a:schemeClr val="dk1"/>
                </a:solidFill>
                <a:latin typeface="Optimistic Text"/>
                <a:ea typeface="Optimistic Text"/>
                <a:cs typeface="Optimistic Text"/>
                <a:sym typeface="Optimistic Text"/>
              </a:rPr>
              <a:t>Kituo cha Msaada</a:t>
            </a:r>
            <a:endParaRPr i="0" sz="2000" u="none" cap="none" strike="noStrike">
              <a:solidFill>
                <a:schemeClr val="dk1"/>
              </a:solidFill>
              <a:latin typeface="Optimistic Text"/>
              <a:ea typeface="Optimistic Text"/>
              <a:cs typeface="Optimistic Text"/>
              <a:sym typeface="Optimistic Text"/>
            </a:endParaRPr>
          </a:p>
        </p:txBody>
      </p:sp>
      <p:sp>
        <p:nvSpPr>
          <p:cNvPr id="1973" name="Google Shape;1973;p193"/>
          <p:cNvSpPr txBox="1"/>
          <p:nvPr/>
        </p:nvSpPr>
        <p:spPr>
          <a:xfrm>
            <a:off x="10980113" y="7468713"/>
            <a:ext cx="5070000" cy="637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2000"/>
              </a:spcAft>
              <a:buClr>
                <a:srgbClr val="000000"/>
              </a:buClr>
              <a:buSzPts val="2000"/>
              <a:buFont typeface="Arial"/>
              <a:buNone/>
            </a:pPr>
            <a:r>
              <a:rPr i="0" lang="sw-TZ" sz="2000" u="none" cap="none" strike="noStrike">
                <a:solidFill>
                  <a:schemeClr val="dk1"/>
                </a:solidFill>
                <a:latin typeface="Optimistic Text"/>
                <a:ea typeface="Optimistic Text"/>
                <a:cs typeface="Optimistic Text"/>
                <a:sym typeface="Optimistic Text"/>
              </a:rPr>
              <a:t>Kituo cha Usalama</a:t>
            </a:r>
            <a:endParaRPr i="0" sz="2000" u="none" cap="none" strike="noStrike">
              <a:solidFill>
                <a:schemeClr val="dk1"/>
              </a:solidFill>
              <a:latin typeface="Optimistic Text"/>
              <a:ea typeface="Optimistic Text"/>
              <a:cs typeface="Optimistic Text"/>
              <a:sym typeface="Optimistic Text"/>
            </a:endParaRPr>
          </a:p>
        </p:txBody>
      </p:sp>
      <p:sp>
        <p:nvSpPr>
          <p:cNvPr id="1974" name="Google Shape;1974;p193"/>
          <p:cNvSpPr txBox="1"/>
          <p:nvPr/>
        </p:nvSpPr>
        <p:spPr>
          <a:xfrm>
            <a:off x="1612000" y="7907500"/>
            <a:ext cx="3000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sw-TZ" sz="2000" u="sng" cap="none" strike="noStrike">
                <a:solidFill>
                  <a:schemeClr val="hlink"/>
                </a:solidFill>
                <a:latin typeface="Optimistic Text"/>
                <a:ea typeface="Optimistic Text"/>
                <a:cs typeface="Optimistic Text"/>
                <a:sym typeface="Optimistic Text"/>
                <a:hlinkClick r:id="rId4"/>
              </a:rPr>
              <a:t>fb.com/help</a:t>
            </a:r>
            <a:endParaRPr i="0" sz="2000" u="sng" cap="none" strike="noStrike">
              <a:solidFill>
                <a:schemeClr val="accent6"/>
              </a:solidFill>
              <a:latin typeface="Optimistic Text"/>
              <a:ea typeface="Optimistic Text"/>
              <a:cs typeface="Optimistic Text"/>
              <a:sym typeface="Optimistic Text"/>
            </a:endParaRPr>
          </a:p>
        </p:txBody>
      </p:sp>
      <p:sp>
        <p:nvSpPr>
          <p:cNvPr id="1975" name="Google Shape;1975;p193"/>
          <p:cNvSpPr txBox="1"/>
          <p:nvPr/>
        </p:nvSpPr>
        <p:spPr>
          <a:xfrm>
            <a:off x="4191675" y="7907500"/>
            <a:ext cx="31416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sw-TZ" sz="2000" u="sng" cap="none" strike="noStrike">
                <a:solidFill>
                  <a:schemeClr val="hlink"/>
                </a:solidFill>
                <a:latin typeface="Optimistic Text"/>
                <a:ea typeface="Optimistic Text"/>
                <a:cs typeface="Optimistic Text"/>
                <a:sym typeface="Optimistic Text"/>
                <a:hlinkClick r:id="rId5"/>
              </a:rPr>
              <a:t>fb.com/help/instagram</a:t>
            </a:r>
            <a:endParaRPr i="0" sz="2000" u="sng" cap="none" strike="noStrike">
              <a:solidFill>
                <a:schemeClr val="accent6"/>
              </a:solidFill>
              <a:latin typeface="Optimistic Text"/>
              <a:ea typeface="Optimistic Text"/>
              <a:cs typeface="Optimistic Text"/>
              <a:sym typeface="Optimistic Text"/>
            </a:endParaRPr>
          </a:p>
        </p:txBody>
      </p:sp>
      <p:sp>
        <p:nvSpPr>
          <p:cNvPr id="1976" name="Google Shape;1976;p193"/>
          <p:cNvSpPr txBox="1"/>
          <p:nvPr/>
        </p:nvSpPr>
        <p:spPr>
          <a:xfrm>
            <a:off x="12015125" y="7907500"/>
            <a:ext cx="3000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sw-TZ" sz="2000" u="sng" cap="none" strike="noStrike">
                <a:solidFill>
                  <a:schemeClr val="hlink"/>
                </a:solidFill>
                <a:latin typeface="Optimistic Text"/>
                <a:ea typeface="Optimistic Text"/>
                <a:cs typeface="Optimistic Text"/>
                <a:sym typeface="Optimistic Text"/>
                <a:hlinkClick r:id="rId6"/>
              </a:rPr>
              <a:t>fb.com/safety</a:t>
            </a:r>
            <a:endParaRPr i="0" sz="2000" u="sng" cap="none" strike="noStrike">
              <a:solidFill>
                <a:schemeClr val="accent6"/>
              </a:solidFill>
              <a:latin typeface="Optimistic Text"/>
              <a:ea typeface="Optimistic Text"/>
              <a:cs typeface="Optimistic Text"/>
              <a:sym typeface="Optimistic Text"/>
            </a:endParaRPr>
          </a:p>
        </p:txBody>
      </p:sp>
      <p:sp>
        <p:nvSpPr>
          <p:cNvPr id="1977" name="Google Shape;1977;p193"/>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Nyenzo za Wazazi</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pic>
        <p:nvPicPr>
          <p:cNvPr id="1978" name="Google Shape;1978;p193"/>
          <p:cNvPicPr preferRelativeResize="0"/>
          <p:nvPr/>
        </p:nvPicPr>
        <p:blipFill rotWithShape="1">
          <a:blip r:embed="rId7">
            <a:alphaModFix/>
          </a:blip>
          <a:srcRect b="20425" l="0" r="0" t="0"/>
          <a:stretch/>
        </p:blipFill>
        <p:spPr>
          <a:xfrm>
            <a:off x="10528850" y="3189822"/>
            <a:ext cx="5972552" cy="37105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2" name="Shape 1982"/>
        <p:cNvGrpSpPr/>
        <p:nvPr/>
      </p:nvGrpSpPr>
      <p:grpSpPr>
        <a:xfrm>
          <a:off x="0" y="0"/>
          <a:ext cx="0" cy="0"/>
          <a:chOff x="0" y="0"/>
          <a:chExt cx="0" cy="0"/>
        </a:xfrm>
      </p:grpSpPr>
      <p:sp>
        <p:nvSpPr>
          <p:cNvPr id="1983" name="Google Shape;1983;p194"/>
          <p:cNvSpPr/>
          <p:nvPr/>
        </p:nvSpPr>
        <p:spPr>
          <a:xfrm>
            <a:off x="9752471" y="2742745"/>
            <a:ext cx="3419400" cy="6241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4" name="Google Shape;1984;p194"/>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latin typeface="Optimistic Text"/>
                <a:ea typeface="Optimistic Text"/>
                <a:cs typeface="Optimistic Text"/>
                <a:sym typeface="Optimistic Text"/>
              </a:rPr>
              <a:t>‹#›</a:t>
            </a:fld>
            <a:endParaRPr>
              <a:latin typeface="Optimistic Text"/>
              <a:ea typeface="Optimistic Text"/>
              <a:cs typeface="Optimistic Text"/>
              <a:sym typeface="Optimistic Text"/>
            </a:endParaRPr>
          </a:p>
        </p:txBody>
      </p:sp>
      <p:sp>
        <p:nvSpPr>
          <p:cNvPr id="1985" name="Google Shape;1985;p194"/>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Kituo cha Faragha cha Meta</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
        <p:nvSpPr>
          <p:cNvPr id="1986" name="Google Shape;1986;p19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Maingiliano yanayofaa umri fulani</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987" name="Google Shape;1987;p194"/>
          <p:cNvPicPr preferRelativeResize="0"/>
          <p:nvPr/>
        </p:nvPicPr>
        <p:blipFill rotWithShape="1">
          <a:blip r:embed="rId3">
            <a:alphaModFix amt="50000"/>
          </a:blip>
          <a:srcRect b="0" l="8852" r="10883" t="0"/>
          <a:stretch/>
        </p:blipFill>
        <p:spPr>
          <a:xfrm>
            <a:off x="9965407" y="3094234"/>
            <a:ext cx="2993400" cy="5538600"/>
          </a:xfrm>
          <a:prstGeom prst="rect">
            <a:avLst/>
          </a:prstGeom>
          <a:noFill/>
          <a:ln>
            <a:noFill/>
          </a:ln>
        </p:spPr>
      </p:pic>
      <p:pic>
        <p:nvPicPr>
          <p:cNvPr id="1988" name="Google Shape;1988;p194"/>
          <p:cNvPicPr preferRelativeResize="0"/>
          <p:nvPr/>
        </p:nvPicPr>
        <p:blipFill rotWithShape="1">
          <a:blip r:embed="rId4">
            <a:alphaModFix/>
          </a:blip>
          <a:srcRect b="5822" l="4535" r="7550" t="7536"/>
          <a:stretch/>
        </p:blipFill>
        <p:spPr>
          <a:xfrm>
            <a:off x="10131927" y="4729749"/>
            <a:ext cx="2660400" cy="2267400"/>
          </a:xfrm>
          <a:prstGeom prst="rect">
            <a:avLst/>
          </a:prstGeom>
          <a:noFill/>
          <a:ln>
            <a:noFill/>
          </a:ln>
          <a:effectLst>
            <a:outerShdw blurRad="57150" rotWithShape="0" algn="bl" dir="5400000" dist="19050">
              <a:srgbClr val="000000">
                <a:alpha val="9803"/>
              </a:srgbClr>
            </a:outerShdw>
          </a:effectLst>
        </p:spPr>
      </p:pic>
      <p:sp>
        <p:nvSpPr>
          <p:cNvPr id="1989" name="Google Shape;1989;p194"/>
          <p:cNvSpPr/>
          <p:nvPr/>
        </p:nvSpPr>
        <p:spPr>
          <a:xfrm>
            <a:off x="5116125" y="2742745"/>
            <a:ext cx="3419400" cy="6241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90" name="Google Shape;1990;p194"/>
          <p:cNvPicPr preferRelativeResize="0"/>
          <p:nvPr/>
        </p:nvPicPr>
        <p:blipFill rotWithShape="1">
          <a:blip r:embed="rId5">
            <a:alphaModFix/>
          </a:blip>
          <a:srcRect b="0" l="0" r="0" t="0"/>
          <a:stretch/>
        </p:blipFill>
        <p:spPr>
          <a:xfrm>
            <a:off x="5329099" y="3114592"/>
            <a:ext cx="2993455" cy="3730272"/>
          </a:xfrm>
          <a:prstGeom prst="rect">
            <a:avLst/>
          </a:prstGeom>
          <a:noFill/>
          <a:ln>
            <a:noFill/>
          </a:ln>
        </p:spPr>
      </p:pic>
      <p:pic>
        <p:nvPicPr>
          <p:cNvPr id="1991" name="Google Shape;1991;p194"/>
          <p:cNvPicPr preferRelativeResize="0"/>
          <p:nvPr/>
        </p:nvPicPr>
        <p:blipFill rotWithShape="1">
          <a:blip r:embed="rId5">
            <a:alphaModFix/>
          </a:blip>
          <a:srcRect b="0" l="0" r="0" t="96367"/>
          <a:stretch/>
        </p:blipFill>
        <p:spPr>
          <a:xfrm>
            <a:off x="5329088" y="6844923"/>
            <a:ext cx="2993461" cy="178779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5" name="Shape 1995"/>
        <p:cNvGrpSpPr/>
        <p:nvPr/>
      </p:nvGrpSpPr>
      <p:grpSpPr>
        <a:xfrm>
          <a:off x="0" y="0"/>
          <a:ext cx="0" cy="0"/>
          <a:chOff x="0" y="0"/>
          <a:chExt cx="0" cy="0"/>
        </a:xfrm>
      </p:grpSpPr>
      <p:sp>
        <p:nvSpPr>
          <p:cNvPr id="1996" name="Google Shape;1996;p195"/>
          <p:cNvSpPr/>
          <p:nvPr/>
        </p:nvSpPr>
        <p:spPr>
          <a:xfrm>
            <a:off x="5115100" y="1951125"/>
            <a:ext cx="3288000" cy="6914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7" name="Google Shape;1997;p195"/>
          <p:cNvSpPr/>
          <p:nvPr/>
        </p:nvSpPr>
        <p:spPr>
          <a:xfrm>
            <a:off x="9825900" y="1951075"/>
            <a:ext cx="3288000" cy="6914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8" name="Google Shape;1998;p19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
        <p:nvSpPr>
          <p:cNvPr id="1999" name="Google Shape;1999;p195"/>
          <p:cNvSpPr txBox="1"/>
          <p:nvPr>
            <p:ph idx="4294967295" type="subTitle"/>
          </p:nvPr>
        </p:nvSpPr>
        <p:spPr>
          <a:xfrm>
            <a:off x="741400" y="4642258"/>
            <a:ext cx="2697300" cy="84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dk1"/>
              </a:buClr>
              <a:buSzPts val="1800"/>
              <a:buFont typeface="Arial"/>
              <a:buNone/>
            </a:pPr>
            <a:r>
              <a:rPr b="1" i="0" lang="sw-TZ" sz="1800" u="none" cap="none" strike="noStrike">
                <a:solidFill>
                  <a:schemeClr val="dk1"/>
                </a:solidFill>
                <a:latin typeface="Optimistic Text"/>
                <a:ea typeface="Optimistic Text"/>
                <a:cs typeface="Optimistic Text"/>
                <a:sym typeface="Optimistic Text"/>
              </a:rPr>
              <a:t>Matumizi ya mzazi</a:t>
            </a:r>
            <a:endParaRPr b="1" i="0" sz="1800" u="none" cap="none" strike="noStrike">
              <a:solidFill>
                <a:schemeClr val="dk1"/>
              </a:solidFill>
              <a:latin typeface="Optimistic Text"/>
              <a:ea typeface="Optimistic Text"/>
              <a:cs typeface="Optimistic Text"/>
              <a:sym typeface="Optimistic Text"/>
            </a:endParaRPr>
          </a:p>
          <a:p>
            <a:pPr indent="0" lvl="0" marL="0" marR="0" rtl="0" algn="l">
              <a:lnSpc>
                <a:spcPct val="115000"/>
              </a:lnSpc>
              <a:spcBef>
                <a:spcPts val="0"/>
              </a:spcBef>
              <a:spcAft>
                <a:spcPts val="0"/>
              </a:spcAft>
              <a:buClr>
                <a:schemeClr val="dk1"/>
              </a:buClr>
              <a:buSzPts val="1800"/>
              <a:buFont typeface="Arial"/>
              <a:buNone/>
            </a:pPr>
            <a:r>
              <a:rPr i="0" lang="sw-TZ" sz="1600" u="none" cap="none" strike="noStrike">
                <a:solidFill>
                  <a:schemeClr val="dk1"/>
                </a:solidFill>
                <a:latin typeface="Optimistic Text"/>
                <a:ea typeface="Optimistic Text"/>
                <a:cs typeface="Optimistic Text"/>
                <a:sym typeface="Optimistic Text"/>
              </a:rPr>
              <a:t>Anaweza kusimamia zaidi ya kijana mmoja</a:t>
            </a:r>
            <a:endParaRPr i="0" sz="1600" u="none" cap="none" strike="noStrike">
              <a:solidFill>
                <a:schemeClr val="dk1"/>
              </a:solidFill>
              <a:latin typeface="Optimistic Text"/>
              <a:ea typeface="Optimistic Text"/>
              <a:cs typeface="Optimistic Text"/>
              <a:sym typeface="Optimistic Text"/>
            </a:endParaRPr>
          </a:p>
        </p:txBody>
      </p:sp>
      <p:sp>
        <p:nvSpPr>
          <p:cNvPr id="2000" name="Google Shape;2000;p195"/>
          <p:cNvSpPr txBox="1"/>
          <p:nvPr>
            <p:ph idx="4294967295" type="subTitle"/>
          </p:nvPr>
        </p:nvSpPr>
        <p:spPr>
          <a:xfrm>
            <a:off x="14887976" y="4642248"/>
            <a:ext cx="2721600" cy="848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Clr>
                <a:schemeClr val="dk1"/>
              </a:buClr>
              <a:buSzPts val="1800"/>
              <a:buFont typeface="Arial"/>
              <a:buNone/>
            </a:pPr>
            <a:r>
              <a:rPr b="1" i="0" lang="sw-TZ" sz="1800" u="none" cap="none" strike="noStrike">
                <a:solidFill>
                  <a:schemeClr val="dk1"/>
                </a:solidFill>
                <a:latin typeface="Optimistic Text"/>
                <a:ea typeface="Optimistic Text"/>
                <a:cs typeface="Optimistic Text"/>
                <a:sym typeface="Optimistic Text"/>
              </a:rPr>
              <a:t>Matumizi ya kijana</a:t>
            </a:r>
            <a:endParaRPr b="1" i="0" sz="1800" u="none" cap="none" strike="noStrike">
              <a:solidFill>
                <a:schemeClr val="dk1"/>
              </a:solidFill>
              <a:latin typeface="Optimistic Text"/>
              <a:ea typeface="Optimistic Text"/>
              <a:cs typeface="Optimistic Text"/>
              <a:sym typeface="Optimistic Text"/>
            </a:endParaRPr>
          </a:p>
          <a:p>
            <a:pPr indent="0" lvl="0" marL="0" marR="0" rtl="0" algn="r">
              <a:lnSpc>
                <a:spcPct val="115000"/>
              </a:lnSpc>
              <a:spcBef>
                <a:spcPts val="0"/>
              </a:spcBef>
              <a:spcAft>
                <a:spcPts val="0"/>
              </a:spcAft>
              <a:buClr>
                <a:schemeClr val="dk1"/>
              </a:buClr>
              <a:buSzPts val="1800"/>
              <a:buFont typeface="Arial"/>
              <a:buNone/>
            </a:pPr>
            <a:r>
              <a:rPr i="0" lang="sw-TZ" sz="1600" u="none" cap="none" strike="noStrike">
                <a:solidFill>
                  <a:schemeClr val="dk1"/>
                </a:solidFill>
                <a:latin typeface="Optimistic Text"/>
                <a:ea typeface="Optimistic Text"/>
                <a:cs typeface="Optimistic Text"/>
                <a:sym typeface="Optimistic Text"/>
              </a:rPr>
              <a:t>Anaweza kuwa na msimamizi mmoja tu</a:t>
            </a:r>
            <a:endParaRPr i="0" sz="1600" u="none" cap="none" strike="noStrike">
              <a:solidFill>
                <a:schemeClr val="dk1"/>
              </a:solidFill>
              <a:latin typeface="Optimistic Text"/>
              <a:ea typeface="Optimistic Text"/>
              <a:cs typeface="Optimistic Text"/>
              <a:sym typeface="Optimistic Text"/>
            </a:endParaRPr>
          </a:p>
        </p:txBody>
      </p:sp>
      <p:sp>
        <p:nvSpPr>
          <p:cNvPr id="2001" name="Google Shape;2001;p195"/>
          <p:cNvSpPr txBox="1"/>
          <p:nvPr>
            <p:ph idx="4294967295" type="subTitle"/>
          </p:nvPr>
        </p:nvSpPr>
        <p:spPr>
          <a:xfrm>
            <a:off x="9703499" y="9059123"/>
            <a:ext cx="3532500" cy="215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800"/>
              <a:buFont typeface="Arial"/>
              <a:buNone/>
            </a:pPr>
            <a:r>
              <a:rPr i="0" lang="sw-TZ" sz="1400" u="none" cap="none" strike="noStrike">
                <a:solidFill>
                  <a:schemeClr val="lt2"/>
                </a:solidFill>
                <a:latin typeface="Optimistic Text"/>
                <a:ea typeface="Optimistic Text"/>
                <a:cs typeface="Optimistic Text"/>
                <a:sym typeface="Optimistic Text"/>
              </a:rPr>
              <a:t>Uwezo wa kusoma tu</a:t>
            </a:r>
            <a:endParaRPr i="0" sz="1400" u="none" cap="none" strike="noStrike">
              <a:solidFill>
                <a:schemeClr val="dk1"/>
              </a:solidFill>
              <a:latin typeface="Optimistic Text"/>
              <a:ea typeface="Optimistic Text"/>
              <a:cs typeface="Optimistic Text"/>
              <a:sym typeface="Optimistic Text"/>
            </a:endParaRPr>
          </a:p>
        </p:txBody>
      </p:sp>
      <p:pic>
        <p:nvPicPr>
          <p:cNvPr id="2002" name="Google Shape;2002;p195"/>
          <p:cNvPicPr preferRelativeResize="0"/>
          <p:nvPr/>
        </p:nvPicPr>
        <p:blipFill rotWithShape="1">
          <a:blip r:embed="rId3">
            <a:alphaModFix/>
          </a:blip>
          <a:srcRect b="7303" l="9765" r="7895" t="11533"/>
          <a:stretch/>
        </p:blipFill>
        <p:spPr>
          <a:xfrm>
            <a:off x="5252200" y="2454675"/>
            <a:ext cx="3013800" cy="5907000"/>
          </a:xfrm>
          <a:prstGeom prst="rect">
            <a:avLst/>
          </a:prstGeom>
          <a:noFill/>
          <a:ln>
            <a:noFill/>
          </a:ln>
        </p:spPr>
      </p:pic>
      <p:pic>
        <p:nvPicPr>
          <p:cNvPr id="2003" name="Google Shape;2003;p195"/>
          <p:cNvPicPr preferRelativeResize="0"/>
          <p:nvPr/>
        </p:nvPicPr>
        <p:blipFill rotWithShape="1">
          <a:blip r:embed="rId4">
            <a:alphaModFix/>
          </a:blip>
          <a:srcRect b="6898" l="9310" r="8587" t="10564"/>
          <a:stretch/>
        </p:blipFill>
        <p:spPr>
          <a:xfrm>
            <a:off x="9962850" y="2435725"/>
            <a:ext cx="3013800" cy="5944800"/>
          </a:xfrm>
          <a:prstGeom prst="roundRect">
            <a:avLst>
              <a:gd fmla="val 11045" name="adj"/>
            </a:avLst>
          </a:prstGeom>
          <a:noFill/>
          <a:ln>
            <a:noFill/>
          </a:ln>
        </p:spPr>
      </p:pic>
      <p:sp>
        <p:nvSpPr>
          <p:cNvPr id="2004" name="Google Shape;2004;p19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Maingiliano yanayofaa umri fulani</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005" name="Google Shape;2005;p195"/>
          <p:cNvSpPr txBox="1"/>
          <p:nvPr/>
        </p:nvSpPr>
        <p:spPr>
          <a:xfrm>
            <a:off x="699550" y="1949700"/>
            <a:ext cx="4701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Usimamizi wa leo</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9" name="Shape 2009"/>
        <p:cNvGrpSpPr/>
        <p:nvPr/>
      </p:nvGrpSpPr>
      <p:grpSpPr>
        <a:xfrm>
          <a:off x="0" y="0"/>
          <a:ext cx="0" cy="0"/>
          <a:chOff x="0" y="0"/>
          <a:chExt cx="0" cy="0"/>
        </a:xfrm>
      </p:grpSpPr>
      <p:sp>
        <p:nvSpPr>
          <p:cNvPr id="2010" name="Google Shape;2010;p196"/>
          <p:cNvSpPr/>
          <p:nvPr/>
        </p:nvSpPr>
        <p:spPr>
          <a:xfrm>
            <a:off x="741400"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1" name="Google Shape;2011;p196"/>
          <p:cNvSpPr/>
          <p:nvPr/>
        </p:nvSpPr>
        <p:spPr>
          <a:xfrm>
            <a:off x="3014588"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2" name="Google Shape;2012;p196"/>
          <p:cNvSpPr/>
          <p:nvPr/>
        </p:nvSpPr>
        <p:spPr>
          <a:xfrm>
            <a:off x="5271838"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3" name="Google Shape;2013;p196"/>
          <p:cNvSpPr/>
          <p:nvPr/>
        </p:nvSpPr>
        <p:spPr>
          <a:xfrm>
            <a:off x="8056275" y="301656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4" name="Google Shape;2014;p196"/>
          <p:cNvSpPr/>
          <p:nvPr/>
        </p:nvSpPr>
        <p:spPr>
          <a:xfrm>
            <a:off x="10297313" y="301656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5" name="Google Shape;2015;p196"/>
          <p:cNvSpPr/>
          <p:nvPr/>
        </p:nvSpPr>
        <p:spPr>
          <a:xfrm>
            <a:off x="13190575" y="29991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6" name="Google Shape;2016;p196"/>
          <p:cNvSpPr/>
          <p:nvPr/>
        </p:nvSpPr>
        <p:spPr>
          <a:xfrm>
            <a:off x="15431613" y="29991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7" name="Google Shape;2017;p19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latin typeface="Optimistic Text"/>
                <a:ea typeface="Optimistic Text"/>
                <a:cs typeface="Optimistic Text"/>
                <a:sym typeface="Optimistic Text"/>
              </a:rPr>
              <a:t>‹#›</a:t>
            </a:fld>
            <a:endParaRPr>
              <a:latin typeface="Optimistic Text"/>
              <a:ea typeface="Optimistic Text"/>
              <a:cs typeface="Optimistic Text"/>
              <a:sym typeface="Optimistic Text"/>
            </a:endParaRPr>
          </a:p>
        </p:txBody>
      </p:sp>
      <p:sp>
        <p:nvSpPr>
          <p:cNvPr id="2018" name="Google Shape;2018;p19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Maingiliano yanayofaa umri fulani</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2019" name="Google Shape;2019;p196"/>
          <p:cNvPicPr preferRelativeResize="0"/>
          <p:nvPr/>
        </p:nvPicPr>
        <p:blipFill rotWithShape="1">
          <a:blip r:embed="rId3">
            <a:alphaModFix/>
          </a:blip>
          <a:srcRect b="7462" l="9514" r="13496" t="1956"/>
          <a:stretch/>
        </p:blipFill>
        <p:spPr>
          <a:xfrm>
            <a:off x="5427146" y="3182000"/>
            <a:ext cx="1829700" cy="4004700"/>
          </a:xfrm>
          <a:prstGeom prst="rect">
            <a:avLst/>
          </a:prstGeom>
          <a:noFill/>
          <a:ln>
            <a:noFill/>
          </a:ln>
        </p:spPr>
      </p:pic>
      <p:pic>
        <p:nvPicPr>
          <p:cNvPr id="2020" name="Google Shape;2020;p196"/>
          <p:cNvPicPr preferRelativeResize="0"/>
          <p:nvPr/>
        </p:nvPicPr>
        <p:blipFill rotWithShape="1">
          <a:blip r:embed="rId4">
            <a:alphaModFix/>
          </a:blip>
          <a:srcRect b="8409" l="13622" r="17120" t="3259"/>
          <a:stretch/>
        </p:blipFill>
        <p:spPr>
          <a:xfrm>
            <a:off x="882775" y="3157762"/>
            <a:ext cx="1891200" cy="4053000"/>
          </a:xfrm>
          <a:prstGeom prst="rect">
            <a:avLst/>
          </a:prstGeom>
          <a:noFill/>
          <a:ln>
            <a:noFill/>
          </a:ln>
        </p:spPr>
      </p:pic>
      <p:pic>
        <p:nvPicPr>
          <p:cNvPr id="2021" name="Google Shape;2021;p196"/>
          <p:cNvPicPr preferRelativeResize="0"/>
          <p:nvPr/>
        </p:nvPicPr>
        <p:blipFill rotWithShape="1">
          <a:blip r:embed="rId5">
            <a:alphaModFix/>
          </a:blip>
          <a:srcRect b="7221" l="11330" r="9101" t="3833"/>
          <a:stretch/>
        </p:blipFill>
        <p:spPr>
          <a:xfrm>
            <a:off x="3139475" y="3167160"/>
            <a:ext cx="1891200" cy="4004700"/>
          </a:xfrm>
          <a:prstGeom prst="rect">
            <a:avLst/>
          </a:prstGeom>
          <a:noFill/>
          <a:ln>
            <a:noFill/>
          </a:ln>
        </p:spPr>
      </p:pic>
      <p:sp>
        <p:nvSpPr>
          <p:cNvPr id="2022" name="Google Shape;2022;p196"/>
          <p:cNvSpPr txBox="1"/>
          <p:nvPr>
            <p:ph idx="4294967295" type="subTitle"/>
          </p:nvPr>
        </p:nvSpPr>
        <p:spPr>
          <a:xfrm>
            <a:off x="2275793" y="7995050"/>
            <a:ext cx="3859800" cy="812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800"/>
              <a:buFont typeface="Arial"/>
              <a:buNone/>
            </a:pPr>
            <a:r>
              <a:rPr i="0" lang="sw-TZ" sz="1600" u="none" cap="none" strike="noStrike">
                <a:solidFill>
                  <a:schemeClr val="dk1"/>
                </a:solidFill>
                <a:latin typeface="Optimistic Text"/>
                <a:ea typeface="Optimistic Text"/>
                <a:cs typeface="Optimistic Text"/>
                <a:sym typeface="Optimistic Text"/>
              </a:rPr>
              <a:t>Uwezo wa kuona watu wanaomfuata na anaowafuata, mipangilio ya akaunti na akaunti zilizozuiliwa</a:t>
            </a:r>
            <a:endParaRPr i="0" sz="1600" u="none" cap="none" strike="noStrike">
              <a:solidFill>
                <a:schemeClr val="dk1"/>
              </a:solidFill>
              <a:latin typeface="Optimistic Text"/>
              <a:ea typeface="Optimistic Text"/>
              <a:cs typeface="Optimistic Text"/>
              <a:sym typeface="Optimistic Text"/>
            </a:endParaRPr>
          </a:p>
        </p:txBody>
      </p:sp>
      <p:sp>
        <p:nvSpPr>
          <p:cNvPr id="2023" name="Google Shape;2023;p196"/>
          <p:cNvSpPr txBox="1"/>
          <p:nvPr>
            <p:ph idx="4294967295" type="subTitle"/>
          </p:nvPr>
        </p:nvSpPr>
        <p:spPr>
          <a:xfrm>
            <a:off x="8571599" y="7995075"/>
            <a:ext cx="3295800" cy="812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800"/>
              <a:buFont typeface="Arial"/>
              <a:buNone/>
            </a:pPr>
            <a:r>
              <a:rPr i="0" lang="sw-TZ" sz="1600" u="none" cap="none" strike="noStrike">
                <a:solidFill>
                  <a:schemeClr val="dk1"/>
                </a:solidFill>
                <a:latin typeface="Optimistic Text"/>
                <a:ea typeface="Optimistic Text"/>
                <a:cs typeface="Optimistic Text"/>
                <a:sym typeface="Optimistic Text"/>
              </a:rPr>
              <a:t>Usimamizi wa muda </a:t>
            </a:r>
            <a:br>
              <a:rPr i="0" lang="sw-TZ" sz="1600" u="none" cap="none" strike="noStrike">
                <a:solidFill>
                  <a:schemeClr val="dk1"/>
                </a:solidFill>
                <a:latin typeface="Optimistic Text"/>
                <a:ea typeface="Optimistic Text"/>
                <a:cs typeface="Optimistic Text"/>
                <a:sym typeface="Optimistic Text"/>
              </a:rPr>
            </a:br>
            <a:r>
              <a:rPr i="0" lang="sw-TZ" sz="1600" u="none" cap="none" strike="noStrike">
                <a:solidFill>
                  <a:schemeClr val="dk1"/>
                </a:solidFill>
                <a:latin typeface="Optimistic Text"/>
                <a:ea typeface="Optimistic Text"/>
                <a:cs typeface="Optimistic Text"/>
                <a:sym typeface="Optimistic Text"/>
              </a:rPr>
              <a:t>(vikomo na vipindi vya mapumziko vilivyoratibiwa)</a:t>
            </a:r>
            <a:endParaRPr i="0" sz="1600" u="none" cap="none" strike="noStrike">
              <a:solidFill>
                <a:schemeClr val="dk1"/>
              </a:solidFill>
              <a:latin typeface="Optimistic Text"/>
              <a:ea typeface="Optimistic Text"/>
              <a:cs typeface="Optimistic Text"/>
              <a:sym typeface="Optimistic Text"/>
            </a:endParaRPr>
          </a:p>
        </p:txBody>
      </p:sp>
      <p:sp>
        <p:nvSpPr>
          <p:cNvPr id="2024" name="Google Shape;2024;p196"/>
          <p:cNvSpPr txBox="1"/>
          <p:nvPr>
            <p:ph idx="4294967295" type="subTitle"/>
          </p:nvPr>
        </p:nvSpPr>
        <p:spPr>
          <a:xfrm>
            <a:off x="14357096" y="7995075"/>
            <a:ext cx="1891800" cy="529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800"/>
              <a:buFont typeface="Arial"/>
              <a:buNone/>
            </a:pPr>
            <a:r>
              <a:rPr i="0" lang="sw-TZ" sz="1600" u="none" cap="none" strike="noStrike">
                <a:solidFill>
                  <a:schemeClr val="dk1"/>
                </a:solidFill>
                <a:latin typeface="Optimistic Text"/>
                <a:ea typeface="Optimistic Text"/>
                <a:cs typeface="Optimistic Text"/>
                <a:sym typeface="Optimistic Text"/>
              </a:rPr>
              <a:t>Kuripoti </a:t>
            </a:r>
            <a:br>
              <a:rPr i="0" lang="sw-TZ" sz="1600" u="none" cap="none" strike="noStrike">
                <a:solidFill>
                  <a:schemeClr val="dk1"/>
                </a:solidFill>
                <a:latin typeface="Optimistic Text"/>
                <a:ea typeface="Optimistic Text"/>
                <a:cs typeface="Optimistic Text"/>
                <a:sym typeface="Optimistic Text"/>
              </a:rPr>
            </a:br>
            <a:r>
              <a:rPr i="0" lang="sw-TZ" sz="1600" u="none" cap="none" strike="noStrike">
                <a:solidFill>
                  <a:schemeClr val="dk1"/>
                </a:solidFill>
                <a:latin typeface="Optimistic Text"/>
                <a:ea typeface="Optimistic Text"/>
                <a:cs typeface="Optimistic Text"/>
                <a:sym typeface="Optimistic Text"/>
              </a:rPr>
              <a:t>(kwa hiari)</a:t>
            </a:r>
            <a:endParaRPr i="0" sz="1600" u="none" cap="none" strike="noStrike">
              <a:solidFill>
                <a:schemeClr val="dk1"/>
              </a:solidFill>
              <a:latin typeface="Optimistic Text"/>
              <a:ea typeface="Optimistic Text"/>
              <a:cs typeface="Optimistic Text"/>
              <a:sym typeface="Optimistic Text"/>
            </a:endParaRPr>
          </a:p>
        </p:txBody>
      </p:sp>
      <p:pic>
        <p:nvPicPr>
          <p:cNvPr id="2025" name="Google Shape;2025;p196"/>
          <p:cNvPicPr preferRelativeResize="0"/>
          <p:nvPr/>
        </p:nvPicPr>
        <p:blipFill rotWithShape="1">
          <a:blip r:embed="rId6">
            <a:alphaModFix/>
          </a:blip>
          <a:srcRect b="8023" l="4047" r="76653" t="5783"/>
          <a:stretch/>
        </p:blipFill>
        <p:spPr>
          <a:xfrm>
            <a:off x="13346150" y="3223617"/>
            <a:ext cx="1829700" cy="3921600"/>
          </a:xfrm>
          <a:prstGeom prst="rect">
            <a:avLst/>
          </a:prstGeom>
          <a:noFill/>
          <a:ln>
            <a:noFill/>
          </a:ln>
        </p:spPr>
      </p:pic>
      <p:sp>
        <p:nvSpPr>
          <p:cNvPr id="2026" name="Google Shape;2026;p196"/>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Kwa kina</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
        <p:nvSpPr>
          <p:cNvPr id="2027" name="Google Shape;2027;p196"/>
          <p:cNvSpPr/>
          <p:nvPr/>
        </p:nvSpPr>
        <p:spPr>
          <a:xfrm>
            <a:off x="8164725" y="3167163"/>
            <a:ext cx="18918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28" name="Google Shape;2028;p196"/>
          <p:cNvPicPr preferRelativeResize="0"/>
          <p:nvPr/>
        </p:nvPicPr>
        <p:blipFill rotWithShape="1">
          <a:blip r:embed="rId7">
            <a:alphaModFix/>
          </a:blip>
          <a:srcRect b="3090" l="405" r="405" t="0"/>
          <a:stretch/>
        </p:blipFill>
        <p:spPr>
          <a:xfrm>
            <a:off x="8165225" y="3167160"/>
            <a:ext cx="1891200" cy="4004700"/>
          </a:xfrm>
          <a:prstGeom prst="rect">
            <a:avLst/>
          </a:prstGeom>
          <a:noFill/>
          <a:ln>
            <a:noFill/>
          </a:ln>
        </p:spPr>
      </p:pic>
      <p:sp>
        <p:nvSpPr>
          <p:cNvPr id="2029" name="Google Shape;2029;p196"/>
          <p:cNvSpPr/>
          <p:nvPr/>
        </p:nvSpPr>
        <p:spPr>
          <a:xfrm>
            <a:off x="10452875" y="3167163"/>
            <a:ext cx="18297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30" name="Google Shape;2030;p196"/>
          <p:cNvPicPr preferRelativeResize="0"/>
          <p:nvPr/>
        </p:nvPicPr>
        <p:blipFill rotWithShape="1">
          <a:blip r:embed="rId8">
            <a:alphaModFix/>
          </a:blip>
          <a:srcRect b="2419" l="1690" r="1690" t="0"/>
          <a:stretch/>
        </p:blipFill>
        <p:spPr>
          <a:xfrm>
            <a:off x="10452875" y="3181947"/>
            <a:ext cx="1829700" cy="4004700"/>
          </a:xfrm>
          <a:prstGeom prst="rect">
            <a:avLst/>
          </a:prstGeom>
          <a:noFill/>
          <a:ln>
            <a:noFill/>
          </a:ln>
        </p:spPr>
      </p:pic>
      <p:sp>
        <p:nvSpPr>
          <p:cNvPr id="2031" name="Google Shape;2031;p196"/>
          <p:cNvSpPr/>
          <p:nvPr/>
        </p:nvSpPr>
        <p:spPr>
          <a:xfrm>
            <a:off x="15603125" y="3223613"/>
            <a:ext cx="18297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32" name="Google Shape;2032;p196"/>
          <p:cNvPicPr preferRelativeResize="0"/>
          <p:nvPr/>
        </p:nvPicPr>
        <p:blipFill rotWithShape="1">
          <a:blip r:embed="rId6">
            <a:alphaModFix/>
          </a:blip>
          <a:srcRect b="8029" l="76485" r="4101" t="5254"/>
          <a:stretch/>
        </p:blipFill>
        <p:spPr>
          <a:xfrm>
            <a:off x="15603125" y="3223611"/>
            <a:ext cx="1829700" cy="3921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6" name="Shape 2036"/>
        <p:cNvGrpSpPr/>
        <p:nvPr/>
      </p:nvGrpSpPr>
      <p:grpSpPr>
        <a:xfrm>
          <a:off x="0" y="0"/>
          <a:ext cx="0" cy="0"/>
          <a:chOff x="0" y="0"/>
          <a:chExt cx="0" cy="0"/>
        </a:xfrm>
      </p:grpSpPr>
      <p:sp>
        <p:nvSpPr>
          <p:cNvPr id="2037" name="Google Shape;2037;p197"/>
          <p:cNvSpPr/>
          <p:nvPr/>
        </p:nvSpPr>
        <p:spPr>
          <a:xfrm>
            <a:off x="2772025" y="2970653"/>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8" name="Google Shape;2038;p197"/>
          <p:cNvSpPr/>
          <p:nvPr/>
        </p:nvSpPr>
        <p:spPr>
          <a:xfrm>
            <a:off x="6147663" y="2936778"/>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9" name="Google Shape;2039;p197"/>
          <p:cNvSpPr/>
          <p:nvPr/>
        </p:nvSpPr>
        <p:spPr>
          <a:xfrm>
            <a:off x="9523313" y="2970653"/>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0" name="Google Shape;2040;p197"/>
          <p:cNvSpPr/>
          <p:nvPr/>
        </p:nvSpPr>
        <p:spPr>
          <a:xfrm>
            <a:off x="12898975" y="2936778"/>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1" name="Google Shape;2041;p19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latin typeface="Optimistic Text"/>
                <a:ea typeface="Optimistic Text"/>
                <a:cs typeface="Optimistic Text"/>
                <a:sym typeface="Optimistic Text"/>
              </a:rPr>
              <a:t>‹#›</a:t>
            </a:fld>
            <a:endParaRPr>
              <a:latin typeface="Optimistic Text"/>
              <a:ea typeface="Optimistic Text"/>
              <a:cs typeface="Optimistic Text"/>
              <a:sym typeface="Optimistic Text"/>
            </a:endParaRPr>
          </a:p>
        </p:txBody>
      </p:sp>
      <p:sp>
        <p:nvSpPr>
          <p:cNvPr id="2042" name="Google Shape;2042;p19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Maingiliano yanayofaa umri fulani</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043" name="Google Shape;2043;p197"/>
          <p:cNvSpPr txBox="1"/>
          <p:nvPr/>
        </p:nvSpPr>
        <p:spPr>
          <a:xfrm>
            <a:off x="699550" y="1949700"/>
            <a:ext cx="113298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Mipangilio 4 ambayo wazazi wako wanaweza kuona</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
        <p:nvSpPr>
          <p:cNvPr id="2044" name="Google Shape;2044;p197"/>
          <p:cNvSpPr/>
          <p:nvPr/>
        </p:nvSpPr>
        <p:spPr>
          <a:xfrm>
            <a:off x="2906725"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45" name="Google Shape;2045;p197"/>
          <p:cNvPicPr preferRelativeResize="0"/>
          <p:nvPr/>
        </p:nvPicPr>
        <p:blipFill rotWithShape="1">
          <a:blip r:embed="rId3">
            <a:alphaModFix/>
          </a:blip>
          <a:srcRect b="8600" l="0" r="0" t="957"/>
          <a:stretch/>
        </p:blipFill>
        <p:spPr>
          <a:xfrm>
            <a:off x="2906975" y="3449987"/>
            <a:ext cx="2355000" cy="4611000"/>
          </a:xfrm>
          <a:prstGeom prst="rect">
            <a:avLst/>
          </a:prstGeom>
          <a:noFill/>
          <a:ln>
            <a:noFill/>
          </a:ln>
        </p:spPr>
      </p:pic>
      <p:sp>
        <p:nvSpPr>
          <p:cNvPr id="2046" name="Google Shape;2046;p197"/>
          <p:cNvSpPr/>
          <p:nvPr/>
        </p:nvSpPr>
        <p:spPr>
          <a:xfrm>
            <a:off x="6292013"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7" name="Google Shape;2047;p197"/>
          <p:cNvSpPr/>
          <p:nvPr/>
        </p:nvSpPr>
        <p:spPr>
          <a:xfrm>
            <a:off x="9595050"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8" name="Google Shape;2048;p197"/>
          <p:cNvSpPr/>
          <p:nvPr/>
        </p:nvSpPr>
        <p:spPr>
          <a:xfrm>
            <a:off x="13042663"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49" name="Google Shape;2049;p197"/>
          <p:cNvPicPr preferRelativeResize="0"/>
          <p:nvPr/>
        </p:nvPicPr>
        <p:blipFill rotWithShape="1">
          <a:blip r:embed="rId4">
            <a:alphaModFix/>
          </a:blip>
          <a:srcRect b="11312" l="4923" r="4904" t="1670"/>
          <a:stretch/>
        </p:blipFill>
        <p:spPr>
          <a:xfrm>
            <a:off x="13027750" y="3353013"/>
            <a:ext cx="2354700" cy="4707900"/>
          </a:xfrm>
          <a:prstGeom prst="rect">
            <a:avLst/>
          </a:prstGeom>
          <a:noFill/>
          <a:ln>
            <a:noFill/>
          </a:ln>
        </p:spPr>
      </p:pic>
      <p:pic>
        <p:nvPicPr>
          <p:cNvPr id="2050" name="Google Shape;2050;p197"/>
          <p:cNvPicPr preferRelativeResize="0"/>
          <p:nvPr/>
        </p:nvPicPr>
        <p:blipFill rotWithShape="1">
          <a:blip r:embed="rId5">
            <a:alphaModFix/>
          </a:blip>
          <a:srcRect b="11673" l="4856" r="4865" t="1399"/>
          <a:stretch/>
        </p:blipFill>
        <p:spPr>
          <a:xfrm>
            <a:off x="6291450" y="3352988"/>
            <a:ext cx="2354700" cy="4707900"/>
          </a:xfrm>
          <a:prstGeom prst="rect">
            <a:avLst/>
          </a:prstGeom>
          <a:noFill/>
          <a:ln>
            <a:noFill/>
          </a:ln>
        </p:spPr>
      </p:pic>
      <p:pic>
        <p:nvPicPr>
          <p:cNvPr id="2051" name="Google Shape;2051;p197"/>
          <p:cNvPicPr preferRelativeResize="0"/>
          <p:nvPr/>
        </p:nvPicPr>
        <p:blipFill rotWithShape="1">
          <a:blip r:embed="rId6">
            <a:alphaModFix/>
          </a:blip>
          <a:srcRect b="10936" l="4704" r="4467" t="1488"/>
          <a:stretch/>
        </p:blipFill>
        <p:spPr>
          <a:xfrm>
            <a:off x="9674750" y="3353313"/>
            <a:ext cx="2354700" cy="47079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5" name="Shape 2055"/>
        <p:cNvGrpSpPr/>
        <p:nvPr/>
      </p:nvGrpSpPr>
      <p:grpSpPr>
        <a:xfrm>
          <a:off x="0" y="0"/>
          <a:ext cx="0" cy="0"/>
          <a:chOff x="0" y="0"/>
          <a:chExt cx="0" cy="0"/>
        </a:xfrm>
      </p:grpSpPr>
      <p:sp>
        <p:nvSpPr>
          <p:cNvPr id="2056" name="Google Shape;2056;p198"/>
          <p:cNvSpPr/>
          <p:nvPr/>
        </p:nvSpPr>
        <p:spPr>
          <a:xfrm>
            <a:off x="7347325" y="18547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7" name="Google Shape;2057;p198"/>
          <p:cNvSpPr/>
          <p:nvPr/>
        </p:nvSpPr>
        <p:spPr>
          <a:xfrm>
            <a:off x="10881663" y="18547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8" name="Google Shape;2058;p198"/>
          <p:cNvSpPr/>
          <p:nvPr/>
        </p:nvSpPr>
        <p:spPr>
          <a:xfrm>
            <a:off x="14422525" y="18828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9" name="Google Shape;2059;p19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latin typeface="Optimistic Text"/>
                <a:ea typeface="Optimistic Text"/>
                <a:cs typeface="Optimistic Text"/>
                <a:sym typeface="Optimistic Text"/>
              </a:rPr>
              <a:t>‹#›</a:t>
            </a:fld>
            <a:endParaRPr>
              <a:latin typeface="Optimistic Text"/>
              <a:ea typeface="Optimistic Text"/>
              <a:cs typeface="Optimistic Text"/>
              <a:sym typeface="Optimistic Text"/>
            </a:endParaRPr>
          </a:p>
        </p:txBody>
      </p:sp>
      <p:sp>
        <p:nvSpPr>
          <p:cNvPr id="2060" name="Google Shape;2060;p19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Maingiliano yanayofaa umri fulani</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061" name="Google Shape;2061;p198"/>
          <p:cNvSpPr txBox="1"/>
          <p:nvPr/>
        </p:nvSpPr>
        <p:spPr>
          <a:xfrm>
            <a:off x="636350" y="3782250"/>
            <a:ext cx="5759100" cy="27225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Zana za usimamizi wa wazazi katika Instagram sasa zinapatikana ulimwenguni kote</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pic>
        <p:nvPicPr>
          <p:cNvPr id="2062" name="Google Shape;2062;p198"/>
          <p:cNvPicPr preferRelativeResize="0"/>
          <p:nvPr/>
        </p:nvPicPr>
        <p:blipFill rotWithShape="1">
          <a:blip r:embed="rId3">
            <a:alphaModFix/>
          </a:blip>
          <a:srcRect b="3099" l="757" r="758" t="0"/>
          <a:stretch/>
        </p:blipFill>
        <p:spPr>
          <a:xfrm>
            <a:off x="7551430" y="2305375"/>
            <a:ext cx="2693100" cy="5704500"/>
          </a:xfrm>
          <a:prstGeom prst="rect">
            <a:avLst/>
          </a:prstGeom>
          <a:noFill/>
          <a:ln>
            <a:noFill/>
          </a:ln>
        </p:spPr>
      </p:pic>
      <p:pic>
        <p:nvPicPr>
          <p:cNvPr id="2063" name="Google Shape;2063;p198"/>
          <p:cNvPicPr preferRelativeResize="0"/>
          <p:nvPr/>
        </p:nvPicPr>
        <p:blipFill rotWithShape="1">
          <a:blip r:embed="rId4">
            <a:alphaModFix/>
          </a:blip>
          <a:srcRect b="3109" l="757" r="758" t="0"/>
          <a:stretch/>
        </p:blipFill>
        <p:spPr>
          <a:xfrm>
            <a:off x="11089075" y="2305416"/>
            <a:ext cx="2693100" cy="5704200"/>
          </a:xfrm>
          <a:prstGeom prst="rect">
            <a:avLst/>
          </a:prstGeom>
          <a:noFill/>
          <a:ln>
            <a:noFill/>
          </a:ln>
        </p:spPr>
      </p:pic>
      <p:pic>
        <p:nvPicPr>
          <p:cNvPr id="2064" name="Google Shape;2064;p198"/>
          <p:cNvPicPr preferRelativeResize="0"/>
          <p:nvPr/>
        </p:nvPicPr>
        <p:blipFill rotWithShape="1">
          <a:blip r:embed="rId5">
            <a:alphaModFix/>
          </a:blip>
          <a:srcRect b="3099" l="757" r="758" t="0"/>
          <a:stretch/>
        </p:blipFill>
        <p:spPr>
          <a:xfrm>
            <a:off x="14626675" y="2305416"/>
            <a:ext cx="2693100" cy="5704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1" name="Shape 1471"/>
        <p:cNvGrpSpPr/>
        <p:nvPr/>
      </p:nvGrpSpPr>
      <p:grpSpPr>
        <a:xfrm>
          <a:off x="0" y="0"/>
          <a:ext cx="0" cy="0"/>
          <a:chOff x="0" y="0"/>
          <a:chExt cx="0" cy="0"/>
        </a:xfrm>
      </p:grpSpPr>
      <p:pic>
        <p:nvPicPr>
          <p:cNvPr id="1472" name="Google Shape;1472;p172"/>
          <p:cNvPicPr preferRelativeResize="0"/>
          <p:nvPr/>
        </p:nvPicPr>
        <p:blipFill rotWithShape="1">
          <a:blip r:embed="rId3">
            <a:alphaModFix/>
          </a:blip>
          <a:srcRect b="0" l="7773" r="0" t="19458"/>
          <a:stretch/>
        </p:blipFill>
        <p:spPr>
          <a:xfrm>
            <a:off x="0" y="0"/>
            <a:ext cx="18288000" cy="10287000"/>
          </a:xfrm>
          <a:prstGeom prst="rect">
            <a:avLst/>
          </a:prstGeom>
          <a:noFill/>
          <a:ln>
            <a:noFill/>
          </a:ln>
        </p:spPr>
      </p:pic>
      <p:sp>
        <p:nvSpPr>
          <p:cNvPr id="1473" name="Google Shape;1473;p172"/>
          <p:cNvSpPr/>
          <p:nvPr/>
        </p:nvSpPr>
        <p:spPr>
          <a:xfrm>
            <a:off x="0" y="-38100"/>
            <a:ext cx="8904000" cy="10448700"/>
          </a:xfrm>
          <a:prstGeom prst="rect">
            <a:avLst/>
          </a:prstGeom>
          <a:gradFill>
            <a:gsLst>
              <a:gs pos="0">
                <a:srgbClr val="FFFFFF">
                  <a:alpha val="0"/>
                </a:srgbClr>
              </a:gs>
              <a:gs pos="100000">
                <a:srgbClr val="FFFFFF">
                  <a:alpha val="45490"/>
                </a:srgbClr>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5600" u="none" cap="none" strike="noStrike">
              <a:solidFill>
                <a:schemeClr val="accent5"/>
              </a:solidFill>
              <a:latin typeface="Arial"/>
              <a:ea typeface="Arial"/>
              <a:cs typeface="Arial"/>
              <a:sym typeface="Arial"/>
            </a:endParaRPr>
          </a:p>
        </p:txBody>
      </p:sp>
      <p:sp>
        <p:nvSpPr>
          <p:cNvPr id="1474" name="Google Shape;1474;p172"/>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UTANGULIZI</a:t>
            </a:r>
            <a:endParaRPr b="1" i="0" sz="1400" u="none" cap="none" strike="noStrike">
              <a:solidFill>
                <a:schemeClr val="dk1"/>
              </a:solidFill>
              <a:latin typeface="Optimistic Text"/>
              <a:ea typeface="Optimistic Text"/>
              <a:cs typeface="Optimistic Text"/>
              <a:sym typeface="Optimistic Text"/>
            </a:endParaRPr>
          </a:p>
        </p:txBody>
      </p:sp>
      <p:sp>
        <p:nvSpPr>
          <p:cNvPr id="1475" name="Google Shape;1475;p172"/>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sw-TZ">
                <a:solidFill>
                  <a:schemeClr val="accent4"/>
                </a:solidFill>
                <a:latin typeface="Optimistic Text"/>
                <a:ea typeface="Optimistic Text"/>
                <a:cs typeface="Optimistic Text"/>
                <a:sym typeface="Optimistic Text"/>
              </a:rPr>
              <a:t>03</a:t>
            </a:r>
            <a:endParaRPr sz="1400">
              <a:solidFill>
                <a:schemeClr val="accent4"/>
              </a:solidFill>
              <a:latin typeface="Optimistic Text"/>
              <a:ea typeface="Optimistic Text"/>
              <a:cs typeface="Optimistic Text"/>
              <a:sym typeface="Optimistic Text"/>
            </a:endParaRPr>
          </a:p>
        </p:txBody>
      </p:sp>
      <p:sp>
        <p:nvSpPr>
          <p:cNvPr id="1476" name="Google Shape;1476;p172"/>
          <p:cNvSpPr txBox="1"/>
          <p:nvPr>
            <p:ph idx="4294967295" type="ctrTitle"/>
          </p:nvPr>
        </p:nvSpPr>
        <p:spPr>
          <a:xfrm>
            <a:off x="766533" y="1278780"/>
            <a:ext cx="8223300" cy="4448400"/>
          </a:xfrm>
          <a:prstGeom prst="rect">
            <a:avLst/>
          </a:prstGeom>
          <a:noFill/>
          <a:ln>
            <a:noFill/>
          </a:ln>
        </p:spPr>
        <p:txBody>
          <a:bodyPr anchorCtr="0" anchor="b" bIns="0" lIns="0" spcFirstLastPara="1" rIns="0" wrap="square" tIns="0">
            <a:spAutoFit/>
          </a:bodyPr>
          <a:lstStyle/>
          <a:p>
            <a:pPr indent="0" lvl="0" marL="0" marR="0" rtl="0" algn="l">
              <a:lnSpc>
                <a:spcPct val="125000"/>
              </a:lnSpc>
              <a:spcBef>
                <a:spcPts val="0"/>
              </a:spcBef>
              <a:spcAft>
                <a:spcPts val="0"/>
              </a:spcAft>
              <a:buClr>
                <a:schemeClr val="dk1"/>
              </a:buClr>
              <a:buSzPts val="5600"/>
              <a:buFont typeface="Arial"/>
              <a:buNone/>
            </a:pPr>
            <a:r>
              <a:rPr i="0" lang="sw-TZ" sz="3400" u="none" cap="none" strike="noStrike">
                <a:solidFill>
                  <a:schemeClr val="dk1"/>
                </a:solidFill>
                <a:latin typeface="Optimistic Display Medium"/>
                <a:ea typeface="Optimistic Display Medium"/>
                <a:cs typeface="Optimistic Display Medium"/>
                <a:sym typeface="Optimistic Display Medium"/>
              </a:rPr>
              <a:t>Tumeunda teknolojia zetu huku tukiwazingatia vijana. Tungependa wawe na uwezo na udhibiti juu ya matumizi yao ya mitandao, ikiwa ni pamoja na maudhui wanayoona, kushiriki na kukutana nayo, na nani wanaoweza kuwasiliana nao.</a:t>
            </a:r>
            <a:endParaRPr i="0" sz="3400" u="none" cap="none" strike="noStrike">
              <a:solidFill>
                <a:schemeClr val="dk1"/>
              </a:solidFill>
              <a:latin typeface="Optimistic Display Medium"/>
              <a:ea typeface="Optimistic Display Medium"/>
              <a:cs typeface="Optimistic Display Medium"/>
              <a:sym typeface="Optimistic Display Medium"/>
            </a:endParaRPr>
          </a:p>
        </p:txBody>
      </p:sp>
      <p:grpSp>
        <p:nvGrpSpPr>
          <p:cNvPr id="1477" name="Google Shape;1477;p172"/>
          <p:cNvGrpSpPr/>
          <p:nvPr/>
        </p:nvGrpSpPr>
        <p:grpSpPr>
          <a:xfrm>
            <a:off x="699543" y="9578871"/>
            <a:ext cx="860353" cy="172004"/>
            <a:chOff x="1751220" y="2553305"/>
            <a:chExt cx="8690433" cy="1751564"/>
          </a:xfrm>
        </p:grpSpPr>
        <p:grpSp>
          <p:nvGrpSpPr>
            <p:cNvPr id="1478" name="Google Shape;1478;p172"/>
            <p:cNvGrpSpPr/>
            <p:nvPr/>
          </p:nvGrpSpPr>
          <p:grpSpPr>
            <a:xfrm>
              <a:off x="4940894" y="2609525"/>
              <a:ext cx="5500759" cy="1694643"/>
              <a:chOff x="4940894" y="2609525"/>
              <a:chExt cx="5500759" cy="1694643"/>
            </a:xfrm>
          </p:grpSpPr>
          <p:sp>
            <p:nvSpPr>
              <p:cNvPr id="1479" name="Google Shape;1479;p17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0" name="Google Shape;1480;p17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1" name="Google Shape;1481;p17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2" name="Google Shape;1482;p17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83" name="Google Shape;1483;p172"/>
            <p:cNvGrpSpPr/>
            <p:nvPr/>
          </p:nvGrpSpPr>
          <p:grpSpPr>
            <a:xfrm>
              <a:off x="1751220" y="2553305"/>
              <a:ext cx="2635412" cy="1751564"/>
              <a:chOff x="1751220" y="2553305"/>
              <a:chExt cx="2635412" cy="1751564"/>
            </a:xfrm>
          </p:grpSpPr>
          <p:grpSp>
            <p:nvGrpSpPr>
              <p:cNvPr id="1484" name="Google Shape;1484;p172"/>
              <p:cNvGrpSpPr/>
              <p:nvPr/>
            </p:nvGrpSpPr>
            <p:grpSpPr>
              <a:xfrm>
                <a:off x="1751220" y="2553305"/>
                <a:ext cx="2635412" cy="1751564"/>
                <a:chOff x="1751220" y="2553305"/>
                <a:chExt cx="2635412" cy="1751564"/>
              </a:xfrm>
            </p:grpSpPr>
            <p:sp>
              <p:nvSpPr>
                <p:cNvPr id="1485" name="Google Shape;1485;p17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6" name="Google Shape;1486;p17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7" name="Google Shape;1487;p17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8" name="Google Shape;1488;p17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89" name="Google Shape;1489;p17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90" name="Google Shape;1490;p172"/>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i="0" lang="sw-TZ" sz="1400" u="none" cap="none" strike="noStrike">
                <a:solidFill>
                  <a:srgbClr val="1C2B33"/>
                </a:solidFill>
                <a:latin typeface="Optimistic Text"/>
                <a:ea typeface="Optimistic Text"/>
                <a:cs typeface="Optimistic Text"/>
                <a:sym typeface="Optimistic Text"/>
              </a:rPr>
              <a:t>Usalama na ustawi wa vijana mtandaoni</a:t>
            </a:r>
            <a:endParaRPr i="0" sz="1400" u="none" cap="none" strike="noStrike">
              <a:solidFill>
                <a:srgbClr val="1C2B33"/>
              </a:solidFill>
              <a:latin typeface="Optimistic Text"/>
              <a:ea typeface="Optimistic Text"/>
              <a:cs typeface="Optimistic Text"/>
              <a:sym typeface="Optimistic Tex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8" name="Shape 2068"/>
        <p:cNvGrpSpPr/>
        <p:nvPr/>
      </p:nvGrpSpPr>
      <p:grpSpPr>
        <a:xfrm>
          <a:off x="0" y="0"/>
          <a:ext cx="0" cy="0"/>
          <a:chOff x="0" y="0"/>
          <a:chExt cx="0" cy="0"/>
        </a:xfrm>
      </p:grpSpPr>
      <p:sp>
        <p:nvSpPr>
          <p:cNvPr id="2069" name="Google Shape;2069;p199"/>
          <p:cNvSpPr/>
          <p:nvPr/>
        </p:nvSpPr>
        <p:spPr>
          <a:xfrm>
            <a:off x="4091100"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0" name="Google Shape;2070;p199"/>
          <p:cNvSpPr/>
          <p:nvPr/>
        </p:nvSpPr>
        <p:spPr>
          <a:xfrm>
            <a:off x="7343775"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1" name="Google Shape;2071;p199"/>
          <p:cNvSpPr/>
          <p:nvPr/>
        </p:nvSpPr>
        <p:spPr>
          <a:xfrm>
            <a:off x="10596300"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2" name="Google Shape;2072;p19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latin typeface="Optimistic Text"/>
                <a:ea typeface="Optimistic Text"/>
                <a:cs typeface="Optimistic Text"/>
                <a:sym typeface="Optimistic Text"/>
              </a:rPr>
              <a:t>‹#›</a:t>
            </a:fld>
            <a:endParaRPr>
              <a:latin typeface="Optimistic Text"/>
              <a:ea typeface="Optimistic Text"/>
              <a:cs typeface="Optimistic Text"/>
              <a:sym typeface="Optimistic Text"/>
            </a:endParaRPr>
          </a:p>
        </p:txBody>
      </p:sp>
      <p:sp>
        <p:nvSpPr>
          <p:cNvPr id="2073" name="Google Shape;2073;p19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Maingiliano yanayofaa umri fulani</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074" name="Google Shape;2074;p199"/>
          <p:cNvSpPr txBox="1"/>
          <p:nvPr/>
        </p:nvSpPr>
        <p:spPr>
          <a:xfrm>
            <a:off x="699550" y="1949700"/>
            <a:ext cx="161460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Akaunti ya faragha ndiyo chaguomsingi kwa vijana wenye chini ya miaka 16</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pic>
        <p:nvPicPr>
          <p:cNvPr id="2075" name="Google Shape;2075;p199"/>
          <p:cNvPicPr preferRelativeResize="0"/>
          <p:nvPr/>
        </p:nvPicPr>
        <p:blipFill rotWithShape="1">
          <a:blip r:embed="rId3">
            <a:alphaModFix/>
          </a:blip>
          <a:srcRect b="3687" l="0" r="1048" t="278"/>
          <a:stretch/>
        </p:blipFill>
        <p:spPr>
          <a:xfrm>
            <a:off x="7546450" y="3253784"/>
            <a:ext cx="2306100" cy="4830000"/>
          </a:xfrm>
          <a:prstGeom prst="rect">
            <a:avLst/>
          </a:prstGeom>
          <a:noFill/>
          <a:ln>
            <a:noFill/>
          </a:ln>
        </p:spPr>
      </p:pic>
      <p:pic>
        <p:nvPicPr>
          <p:cNvPr id="2076" name="Google Shape;2076;p199"/>
          <p:cNvPicPr preferRelativeResize="0"/>
          <p:nvPr/>
        </p:nvPicPr>
        <p:blipFill rotWithShape="1">
          <a:blip r:embed="rId4">
            <a:alphaModFix/>
          </a:blip>
          <a:srcRect b="3182" l="0" r="596" t="337"/>
          <a:stretch/>
        </p:blipFill>
        <p:spPr>
          <a:xfrm>
            <a:off x="4284250" y="3253797"/>
            <a:ext cx="2306100" cy="4830000"/>
          </a:xfrm>
          <a:prstGeom prst="rect">
            <a:avLst/>
          </a:prstGeom>
          <a:noFill/>
          <a:ln>
            <a:noFill/>
          </a:ln>
        </p:spPr>
      </p:pic>
      <p:sp>
        <p:nvSpPr>
          <p:cNvPr id="2077" name="Google Shape;2077;p199"/>
          <p:cNvSpPr/>
          <p:nvPr/>
        </p:nvSpPr>
        <p:spPr>
          <a:xfrm>
            <a:off x="10814441" y="3249000"/>
            <a:ext cx="2306100" cy="439500"/>
          </a:xfrm>
          <a:prstGeom prst="rect">
            <a:avLst/>
          </a:prstGeom>
          <a:solidFill>
            <a:srgbClr val="4D4D4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78" name="Google Shape;2078;p199"/>
          <p:cNvPicPr preferRelativeResize="0"/>
          <p:nvPr/>
        </p:nvPicPr>
        <p:blipFill rotWithShape="1">
          <a:blip r:embed="rId5">
            <a:alphaModFix/>
          </a:blip>
          <a:srcRect b="3236" l="0" r="1048" t="729"/>
          <a:stretch/>
        </p:blipFill>
        <p:spPr>
          <a:xfrm>
            <a:off x="10808900" y="3253724"/>
            <a:ext cx="2306100" cy="4829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2" name="Shape 2082"/>
        <p:cNvGrpSpPr/>
        <p:nvPr/>
      </p:nvGrpSpPr>
      <p:grpSpPr>
        <a:xfrm>
          <a:off x="0" y="0"/>
          <a:ext cx="0" cy="0"/>
          <a:chOff x="0" y="0"/>
          <a:chExt cx="0" cy="0"/>
        </a:xfrm>
      </p:grpSpPr>
      <p:sp>
        <p:nvSpPr>
          <p:cNvPr id="2083" name="Google Shape;2083;p200"/>
          <p:cNvSpPr/>
          <p:nvPr/>
        </p:nvSpPr>
        <p:spPr>
          <a:xfrm>
            <a:off x="9906100" y="2937900"/>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4" name="Google Shape;2084;p200"/>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latin typeface="Optimistic Text"/>
                <a:ea typeface="Optimistic Text"/>
                <a:cs typeface="Optimistic Text"/>
                <a:sym typeface="Optimistic Text"/>
              </a:rPr>
              <a:t>‹#›</a:t>
            </a:fld>
            <a:endParaRPr>
              <a:latin typeface="Optimistic Text"/>
              <a:ea typeface="Optimistic Text"/>
              <a:cs typeface="Optimistic Text"/>
              <a:sym typeface="Optimistic Text"/>
            </a:endParaRPr>
          </a:p>
        </p:txBody>
      </p:sp>
      <p:sp>
        <p:nvSpPr>
          <p:cNvPr id="2085" name="Google Shape;2085;p200"/>
          <p:cNvSpPr txBox="1"/>
          <p:nvPr/>
        </p:nvSpPr>
        <p:spPr>
          <a:xfrm>
            <a:off x="699549" y="1949700"/>
            <a:ext cx="169830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Kuangazia manufaa ya akaunti za faragha kwa vijana ambao tayari wamejisajili</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
        <p:nvSpPr>
          <p:cNvPr id="2086" name="Google Shape;2086;p200"/>
          <p:cNvSpPr/>
          <p:nvPr/>
        </p:nvSpPr>
        <p:spPr>
          <a:xfrm>
            <a:off x="6357400" y="4218650"/>
            <a:ext cx="129600" cy="2574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7" name="Google Shape;2087;p200"/>
          <p:cNvSpPr/>
          <p:nvPr/>
        </p:nvSpPr>
        <p:spPr>
          <a:xfrm>
            <a:off x="6357400" y="5850296"/>
            <a:ext cx="129600" cy="3006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88" name="Google Shape;2088;p200"/>
          <p:cNvCxnSpPr>
            <a:stCxn id="2086" idx="3"/>
            <a:endCxn id="2087" idx="3"/>
          </p:cNvCxnSpPr>
          <p:nvPr/>
        </p:nvCxnSpPr>
        <p:spPr>
          <a:xfrm>
            <a:off x="6487000" y="4347350"/>
            <a:ext cx="600" cy="1653300"/>
          </a:xfrm>
          <a:prstGeom prst="bentConnector3">
            <a:avLst>
              <a:gd fmla="val 39687500" name="adj1"/>
            </a:avLst>
          </a:prstGeom>
          <a:noFill/>
          <a:ln cap="flat" cmpd="sng" w="9525">
            <a:solidFill>
              <a:schemeClr val="dk1"/>
            </a:solidFill>
            <a:prstDash val="solid"/>
            <a:round/>
            <a:headEnd len="sm" w="sm" type="none"/>
            <a:tailEnd len="sm" w="sm" type="none"/>
          </a:ln>
        </p:spPr>
      </p:cxnSp>
      <p:sp>
        <p:nvSpPr>
          <p:cNvPr id="2089" name="Google Shape;2089;p200"/>
          <p:cNvSpPr txBox="1"/>
          <p:nvPr>
            <p:ph idx="4294967295" type="ctrTitle"/>
          </p:nvPr>
        </p:nvSpPr>
        <p:spPr>
          <a:xfrm>
            <a:off x="6932500" y="5003900"/>
            <a:ext cx="1866000" cy="4926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2000"/>
              </a:spcAft>
              <a:buClr>
                <a:schemeClr val="dk1"/>
              </a:buClr>
              <a:buSzPts val="5600"/>
              <a:buFont typeface="Arial"/>
              <a:buNone/>
            </a:pPr>
            <a:r>
              <a:rPr i="0" lang="sw-TZ" sz="1600" u="none" cap="none" strike="noStrike">
                <a:solidFill>
                  <a:schemeClr val="dk1"/>
                </a:solidFill>
                <a:latin typeface="Optimistic Text"/>
                <a:ea typeface="Optimistic Text"/>
                <a:cs typeface="Optimistic Text"/>
                <a:sym typeface="Optimistic Text"/>
              </a:rPr>
              <a:t>Juu ya Mlisho wa Maskani</a:t>
            </a:r>
            <a:endParaRPr i="0" sz="1600" u="none" cap="none" strike="noStrike">
              <a:solidFill>
                <a:schemeClr val="dk1"/>
              </a:solidFill>
              <a:latin typeface="Optimistic Text"/>
              <a:ea typeface="Optimistic Text"/>
              <a:cs typeface="Optimistic Text"/>
              <a:sym typeface="Optimistic Text"/>
            </a:endParaRPr>
          </a:p>
        </p:txBody>
      </p:sp>
      <p:sp>
        <p:nvSpPr>
          <p:cNvPr id="2090" name="Google Shape;2090;p200"/>
          <p:cNvSpPr txBox="1"/>
          <p:nvPr>
            <p:ph idx="4294967295" type="ctrTitle"/>
          </p:nvPr>
        </p:nvSpPr>
        <p:spPr>
          <a:xfrm>
            <a:off x="13245424" y="4271200"/>
            <a:ext cx="1347600" cy="4926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2000"/>
              </a:spcAft>
              <a:buClr>
                <a:schemeClr val="dk1"/>
              </a:buClr>
              <a:buSzPts val="5600"/>
              <a:buFont typeface="Arial"/>
              <a:buNone/>
            </a:pPr>
            <a:r>
              <a:rPr i="0" lang="sw-TZ" sz="1600" u="none" cap="none" strike="noStrike">
                <a:solidFill>
                  <a:schemeClr val="dk1"/>
                </a:solidFill>
                <a:latin typeface="Optimistic Text"/>
                <a:ea typeface="Optimistic Text"/>
                <a:cs typeface="Optimistic Text"/>
                <a:sym typeface="Optimistic Text"/>
              </a:rPr>
              <a:t>Mlisho wa Shughuli</a:t>
            </a:r>
            <a:endParaRPr i="0" sz="1600" u="none" cap="none" strike="noStrike">
              <a:solidFill>
                <a:schemeClr val="dk1"/>
              </a:solidFill>
              <a:latin typeface="Optimistic Text"/>
              <a:ea typeface="Optimistic Text"/>
              <a:cs typeface="Optimistic Text"/>
              <a:sym typeface="Optimistic Text"/>
            </a:endParaRPr>
          </a:p>
        </p:txBody>
      </p:sp>
      <p:sp>
        <p:nvSpPr>
          <p:cNvPr id="2091" name="Google Shape;2091;p200"/>
          <p:cNvSpPr/>
          <p:nvPr/>
        </p:nvSpPr>
        <p:spPr>
          <a:xfrm>
            <a:off x="12669000" y="3485075"/>
            <a:ext cx="133800" cy="2904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2" name="Google Shape;2092;p200"/>
          <p:cNvSpPr/>
          <p:nvPr/>
        </p:nvSpPr>
        <p:spPr>
          <a:xfrm>
            <a:off x="12669000" y="5103182"/>
            <a:ext cx="133800" cy="2994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93" name="Google Shape;2093;p200"/>
          <p:cNvCxnSpPr>
            <a:stCxn id="2091" idx="3"/>
            <a:endCxn id="2092" idx="3"/>
          </p:cNvCxnSpPr>
          <p:nvPr/>
        </p:nvCxnSpPr>
        <p:spPr>
          <a:xfrm>
            <a:off x="12802800" y="3630275"/>
            <a:ext cx="600" cy="1622700"/>
          </a:xfrm>
          <a:prstGeom prst="bentConnector3">
            <a:avLst>
              <a:gd fmla="val 39687500" name="adj1"/>
            </a:avLst>
          </a:prstGeom>
          <a:noFill/>
          <a:ln cap="flat" cmpd="sng" w="9525">
            <a:solidFill>
              <a:schemeClr val="dk1"/>
            </a:solidFill>
            <a:prstDash val="solid"/>
            <a:round/>
            <a:headEnd len="sm" w="sm" type="none"/>
            <a:tailEnd len="sm" w="sm" type="none"/>
          </a:ln>
        </p:spPr>
      </p:cxnSp>
      <p:sp>
        <p:nvSpPr>
          <p:cNvPr id="2094" name="Google Shape;2094;p200"/>
          <p:cNvSpPr/>
          <p:nvPr/>
        </p:nvSpPr>
        <p:spPr>
          <a:xfrm>
            <a:off x="3669975" y="2937900"/>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95" name="Google Shape;2095;p200"/>
          <p:cNvPicPr preferRelativeResize="0"/>
          <p:nvPr/>
        </p:nvPicPr>
        <p:blipFill rotWithShape="1">
          <a:blip r:embed="rId3">
            <a:alphaModFix/>
          </a:blip>
          <a:srcRect b="3182" l="0" r="596" t="337"/>
          <a:stretch/>
        </p:blipFill>
        <p:spPr>
          <a:xfrm>
            <a:off x="3863125" y="3253872"/>
            <a:ext cx="2306100" cy="4830000"/>
          </a:xfrm>
          <a:prstGeom prst="rect">
            <a:avLst/>
          </a:prstGeom>
          <a:noFill/>
          <a:ln>
            <a:noFill/>
          </a:ln>
        </p:spPr>
      </p:pic>
      <p:pic>
        <p:nvPicPr>
          <p:cNvPr id="2096" name="Google Shape;2096;p200"/>
          <p:cNvPicPr preferRelativeResize="0"/>
          <p:nvPr/>
        </p:nvPicPr>
        <p:blipFill rotWithShape="1">
          <a:blip r:embed="rId4">
            <a:alphaModFix/>
          </a:blip>
          <a:srcRect b="2188" l="0" r="0" t="2189"/>
          <a:stretch/>
        </p:blipFill>
        <p:spPr>
          <a:xfrm>
            <a:off x="10000060" y="3099279"/>
            <a:ext cx="2504400" cy="5167800"/>
          </a:xfrm>
          <a:prstGeom prst="roundRect">
            <a:avLst>
              <a:gd fmla="val 11723" name="adj"/>
            </a:avLst>
          </a:prstGeom>
          <a:noFill/>
          <a:ln>
            <a:noFill/>
          </a:ln>
        </p:spPr>
      </p:pic>
      <p:grpSp>
        <p:nvGrpSpPr>
          <p:cNvPr id="2097" name="Google Shape;2097;p200"/>
          <p:cNvGrpSpPr/>
          <p:nvPr/>
        </p:nvGrpSpPr>
        <p:grpSpPr>
          <a:xfrm>
            <a:off x="11695064" y="4864041"/>
            <a:ext cx="314400" cy="314525"/>
            <a:chOff x="2267437" y="2605775"/>
            <a:chExt cx="157200" cy="157263"/>
          </a:xfrm>
        </p:grpSpPr>
        <p:grpSp>
          <p:nvGrpSpPr>
            <p:cNvPr id="2098" name="Google Shape;2098;p200"/>
            <p:cNvGrpSpPr/>
            <p:nvPr/>
          </p:nvGrpSpPr>
          <p:grpSpPr>
            <a:xfrm>
              <a:off x="2267437" y="2605775"/>
              <a:ext cx="157200" cy="157200"/>
              <a:chOff x="2267437" y="2811513"/>
              <a:chExt cx="157200" cy="157200"/>
            </a:xfrm>
          </p:grpSpPr>
          <p:sp>
            <p:nvSpPr>
              <p:cNvPr id="2099" name="Google Shape;2099;p200"/>
              <p:cNvSpPr/>
              <p:nvPr/>
            </p:nvSpPr>
            <p:spPr>
              <a:xfrm>
                <a:off x="2267437" y="2811513"/>
                <a:ext cx="157200" cy="157200"/>
              </a:xfrm>
              <a:prstGeom prst="ellipse">
                <a:avLst/>
              </a:prstGeom>
              <a:solidFill>
                <a:srgbClr val="AFD7FF">
                  <a:alpha val="32549"/>
                </a:srgbClr>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0" name="Google Shape;2100;p200"/>
              <p:cNvSpPr/>
              <p:nvPr/>
            </p:nvSpPr>
            <p:spPr>
              <a:xfrm>
                <a:off x="2282030" y="2826123"/>
                <a:ext cx="128100" cy="128100"/>
              </a:xfrm>
              <a:prstGeom prst="ellipse">
                <a:avLst/>
              </a:prstGeom>
              <a:solidFill>
                <a:srgbClr val="0082FB">
                  <a:alpha val="32549"/>
                </a:srgbClr>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01" name="Google Shape;2101;p200"/>
            <p:cNvSpPr/>
            <p:nvPr/>
          </p:nvSpPr>
          <p:spPr>
            <a:xfrm>
              <a:off x="2267437" y="2605838"/>
              <a:ext cx="157200" cy="157200"/>
            </a:xfrm>
            <a:prstGeom prst="ellipse">
              <a:avLst/>
            </a:prstGeom>
            <a:noFill/>
            <a:ln cap="flat" cmpd="sng" w="9525">
              <a:solidFill>
                <a:schemeClr val="dk1"/>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02" name="Google Shape;2102;p20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Maingiliano yanayofaa umri fulani</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6" name="Shape 2106"/>
        <p:cNvGrpSpPr/>
        <p:nvPr/>
      </p:nvGrpSpPr>
      <p:grpSpPr>
        <a:xfrm>
          <a:off x="0" y="0"/>
          <a:ext cx="0" cy="0"/>
          <a:chOff x="0" y="0"/>
          <a:chExt cx="0" cy="0"/>
        </a:xfrm>
      </p:grpSpPr>
      <p:sp>
        <p:nvSpPr>
          <p:cNvPr id="2107" name="Google Shape;2107;p201"/>
          <p:cNvSpPr txBox="1"/>
          <p:nvPr>
            <p:ph idx="12" type="sldNum"/>
          </p:nvPr>
        </p:nvSpPr>
        <p:spPr>
          <a:xfrm>
            <a:off x="16262600" y="9546950"/>
            <a:ext cx="13260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sz="1400">
                <a:solidFill>
                  <a:schemeClr val="dk1"/>
                </a:solidFill>
                <a:latin typeface="Optimistic Text"/>
                <a:ea typeface="Optimistic Text"/>
                <a:cs typeface="Optimistic Text"/>
                <a:sym typeface="Optimistic Text"/>
              </a:rPr>
              <a:t>‹#›</a:t>
            </a:fld>
            <a:endParaRPr sz="1400">
              <a:solidFill>
                <a:schemeClr val="dk1"/>
              </a:solidFill>
              <a:latin typeface="Optimistic Text"/>
              <a:ea typeface="Optimistic Text"/>
              <a:cs typeface="Optimistic Text"/>
              <a:sym typeface="Optimistic Text"/>
            </a:endParaRPr>
          </a:p>
        </p:txBody>
      </p:sp>
      <p:sp>
        <p:nvSpPr>
          <p:cNvPr id="2108" name="Google Shape;2108;p201"/>
          <p:cNvSpPr txBox="1"/>
          <p:nvPr>
            <p:ph idx="4294967295" type="ctrTitle"/>
          </p:nvPr>
        </p:nvSpPr>
        <p:spPr>
          <a:xfrm>
            <a:off x="699525" y="3189900"/>
            <a:ext cx="5341500" cy="3907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5600"/>
              <a:buFont typeface="Arial"/>
              <a:buNone/>
            </a:pPr>
            <a:r>
              <a:rPr b="1" i="0" lang="sw-TZ" sz="2300" u="none" cap="none" strike="noStrike">
                <a:solidFill>
                  <a:schemeClr val="dk1"/>
                </a:solidFill>
                <a:latin typeface="Optimistic Display"/>
                <a:ea typeface="Optimistic Display"/>
                <a:cs typeface="Optimistic Display"/>
                <a:sym typeface="Optimistic Display"/>
              </a:rPr>
              <a:t>KIAMBATANISHO</a:t>
            </a:r>
            <a:endParaRPr b="1" i="0" sz="5500" u="none" cap="none" strike="noStrike">
              <a:solidFill>
                <a:schemeClr val="dk1"/>
              </a:solidFill>
              <a:latin typeface="Optimistic Display"/>
              <a:ea typeface="Optimistic Display"/>
              <a:cs typeface="Optimistic Display"/>
              <a:sym typeface="Optimistic Display"/>
            </a:endParaRPr>
          </a:p>
          <a:p>
            <a:pPr indent="0" lvl="0" marL="0" marR="0" rtl="0" algn="l">
              <a:lnSpc>
                <a:spcPct val="115000"/>
              </a:lnSpc>
              <a:spcBef>
                <a:spcPts val="1000"/>
              </a:spcBef>
              <a:spcAft>
                <a:spcPts val="2000"/>
              </a:spcAft>
              <a:buClr>
                <a:schemeClr val="dk1"/>
              </a:buClr>
              <a:buSzPts val="5600"/>
              <a:buFont typeface="Arial"/>
              <a:buNone/>
            </a:pPr>
            <a:r>
              <a:rPr i="0" lang="sw-TZ" sz="4500" u="none" cap="none" strike="noStrike">
                <a:solidFill>
                  <a:schemeClr val="dk1"/>
                </a:solidFill>
                <a:latin typeface="Optimistic Display Medium"/>
                <a:ea typeface="Optimistic Display Medium"/>
                <a:cs typeface="Optimistic Display Medium"/>
                <a:sym typeface="Optimistic Display Medium"/>
              </a:rPr>
              <a:t>Nyenzo za Uhalisia Pepe kwako wewe na familia yako</a:t>
            </a:r>
            <a:endParaRPr i="0" sz="4500" u="none" cap="none" strike="noStrike">
              <a:solidFill>
                <a:schemeClr val="dk1"/>
              </a:solidFill>
              <a:latin typeface="Optimistic Display Medium"/>
              <a:ea typeface="Optimistic Display Medium"/>
              <a:cs typeface="Optimistic Display Medium"/>
              <a:sym typeface="Optimistic Display Medium"/>
            </a:endParaRPr>
          </a:p>
        </p:txBody>
      </p:sp>
      <p:pic>
        <p:nvPicPr>
          <p:cNvPr id="2109" name="Google Shape;2109;p201"/>
          <p:cNvPicPr preferRelativeResize="0"/>
          <p:nvPr/>
        </p:nvPicPr>
        <p:blipFill rotWithShape="1">
          <a:blip r:embed="rId3">
            <a:alphaModFix/>
          </a:blip>
          <a:srcRect b="2539" l="0" r="16246" t="18793"/>
          <a:stretch/>
        </p:blipFill>
        <p:spPr>
          <a:xfrm flipH="1">
            <a:off x="7847200" y="2246000"/>
            <a:ext cx="9741300" cy="6098700"/>
          </a:xfrm>
          <a:prstGeom prst="roundRect">
            <a:avLst>
              <a:gd fmla="val 7089" name="adj"/>
            </a:avLst>
          </a:prstGeom>
          <a:noFill/>
          <a:ln>
            <a:noFill/>
          </a:ln>
        </p:spPr>
      </p:pic>
      <p:pic>
        <p:nvPicPr>
          <p:cNvPr id="2110" name="Google Shape;2110;p201"/>
          <p:cNvPicPr preferRelativeResize="0"/>
          <p:nvPr/>
        </p:nvPicPr>
        <p:blipFill rotWithShape="1">
          <a:blip r:embed="rId4">
            <a:alphaModFix/>
          </a:blip>
          <a:srcRect b="0" l="0" r="16309" t="0"/>
          <a:stretch/>
        </p:blipFill>
        <p:spPr>
          <a:xfrm flipH="1">
            <a:off x="11030598" y="1196000"/>
            <a:ext cx="3612652" cy="367174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4" name="Shape 2114"/>
        <p:cNvGrpSpPr/>
        <p:nvPr/>
      </p:nvGrpSpPr>
      <p:grpSpPr>
        <a:xfrm>
          <a:off x="0" y="0"/>
          <a:ext cx="0" cy="0"/>
          <a:chOff x="0" y="0"/>
          <a:chExt cx="0" cy="0"/>
        </a:xfrm>
      </p:grpSpPr>
      <p:sp>
        <p:nvSpPr>
          <p:cNvPr id="2115" name="Google Shape;2115;p202"/>
          <p:cNvSpPr/>
          <p:nvPr/>
        </p:nvSpPr>
        <p:spPr>
          <a:xfrm>
            <a:off x="4936361" y="2940188"/>
            <a:ext cx="8415300" cy="50304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6" name="Google Shape;2116;p202"/>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latin typeface="Optimistic Text"/>
                <a:ea typeface="Optimistic Text"/>
                <a:cs typeface="Optimistic Text"/>
                <a:sym typeface="Optimistic Text"/>
              </a:rPr>
              <a:t>‹#›</a:t>
            </a:fld>
            <a:endParaRPr>
              <a:latin typeface="Optimistic Text"/>
              <a:ea typeface="Optimistic Text"/>
              <a:cs typeface="Optimistic Text"/>
              <a:sym typeface="Optimistic Text"/>
            </a:endParaRPr>
          </a:p>
        </p:txBody>
      </p:sp>
      <p:sp>
        <p:nvSpPr>
          <p:cNvPr id="2117" name="Google Shape;2117;p202"/>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Nyenzo zako na familia yako </a:t>
            </a:r>
            <a:endParaRPr i="0" sz="1800" u="none" cap="none" strike="noStrike">
              <a:solidFill>
                <a:schemeClr val="dk1"/>
              </a:solidFill>
              <a:latin typeface="Optimistic Display Medium"/>
              <a:ea typeface="Optimistic Display Medium"/>
              <a:cs typeface="Optimistic Display Medium"/>
              <a:sym typeface="Optimistic Display Medium"/>
            </a:endParaRPr>
          </a:p>
        </p:txBody>
      </p:sp>
      <p:sp>
        <p:nvSpPr>
          <p:cNvPr id="2118" name="Google Shape;2118;p202"/>
          <p:cNvSpPr txBox="1"/>
          <p:nvPr/>
        </p:nvSpPr>
        <p:spPr>
          <a:xfrm>
            <a:off x="5473521" y="8385250"/>
            <a:ext cx="7225048" cy="637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2000"/>
              </a:spcAft>
              <a:buClr>
                <a:srgbClr val="000000"/>
              </a:buClr>
              <a:buSzPts val="2000"/>
              <a:buFont typeface="Arial"/>
              <a:buNone/>
            </a:pPr>
            <a:r>
              <a:rPr i="0" lang="sw-TZ" sz="2000" u="none" cap="none" strike="noStrike">
                <a:solidFill>
                  <a:schemeClr val="dk1"/>
                </a:solidFill>
                <a:latin typeface="Optimistic Text"/>
                <a:ea typeface="Optimistic Text"/>
                <a:cs typeface="Optimistic Text"/>
                <a:sym typeface="Optimistic Text"/>
              </a:rPr>
              <a:t>Kitovu cha Elimu ya Uhalisia Pepe cha Wazazi</a:t>
            </a:r>
            <a:endParaRPr i="0" sz="2000" u="none" cap="none" strike="noStrike">
              <a:solidFill>
                <a:schemeClr val="dk1"/>
              </a:solidFill>
              <a:latin typeface="Optimistic Text"/>
              <a:ea typeface="Optimistic Text"/>
              <a:cs typeface="Optimistic Text"/>
              <a:sym typeface="Optimistic Text"/>
            </a:endParaRPr>
          </a:p>
        </p:txBody>
      </p:sp>
      <p:pic>
        <p:nvPicPr>
          <p:cNvPr id="2119" name="Google Shape;2119;p202"/>
          <p:cNvPicPr preferRelativeResize="0"/>
          <p:nvPr/>
        </p:nvPicPr>
        <p:blipFill rotWithShape="1">
          <a:blip r:embed="rId3">
            <a:alphaModFix/>
          </a:blip>
          <a:srcRect b="0" l="22039" r="0" t="0"/>
          <a:stretch/>
        </p:blipFill>
        <p:spPr>
          <a:xfrm>
            <a:off x="5196211" y="3165715"/>
            <a:ext cx="7895400" cy="4579200"/>
          </a:xfrm>
          <a:prstGeom prst="rect">
            <a:avLst/>
          </a:prstGeom>
          <a:noFill/>
          <a:ln>
            <a:noFill/>
          </a:ln>
        </p:spPr>
      </p:pic>
      <p:sp>
        <p:nvSpPr>
          <p:cNvPr id="2120" name="Google Shape;2120;p20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KIAMBATANISHO</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Nyenzo za Uhalisia Pepe kwako wewe na familia yako</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4" name="Shape 2124"/>
        <p:cNvGrpSpPr/>
        <p:nvPr/>
      </p:nvGrpSpPr>
      <p:grpSpPr>
        <a:xfrm>
          <a:off x="0" y="0"/>
          <a:ext cx="0" cy="0"/>
          <a:chOff x="0" y="0"/>
          <a:chExt cx="0" cy="0"/>
        </a:xfrm>
      </p:grpSpPr>
      <p:sp>
        <p:nvSpPr>
          <p:cNvPr id="2125" name="Google Shape;2125;p203"/>
          <p:cNvSpPr/>
          <p:nvPr/>
        </p:nvSpPr>
        <p:spPr>
          <a:xfrm>
            <a:off x="2857500" y="5919200"/>
            <a:ext cx="14714400" cy="2872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6" name="Google Shape;2126;p203"/>
          <p:cNvSpPr/>
          <p:nvPr/>
        </p:nvSpPr>
        <p:spPr>
          <a:xfrm>
            <a:off x="2857500" y="2416400"/>
            <a:ext cx="14714400" cy="36666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7" name="Google Shape;2127;p20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KIAMBATANISHO</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Nyenzo za Uhalisia Pepe kwako wewe na familia yako</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128" name="Google Shape;2128;p203"/>
          <p:cNvSpPr/>
          <p:nvPr/>
        </p:nvSpPr>
        <p:spPr>
          <a:xfrm>
            <a:off x="14229600" y="265027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29" name="Google Shape;2129;p203"/>
          <p:cNvSpPr/>
          <p:nvPr/>
        </p:nvSpPr>
        <p:spPr>
          <a:xfrm>
            <a:off x="10417375" y="265027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30" name="Google Shape;2130;p203"/>
          <p:cNvSpPr/>
          <p:nvPr/>
        </p:nvSpPr>
        <p:spPr>
          <a:xfrm>
            <a:off x="3184050" y="265027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31" name="Google Shape;2131;p203"/>
          <p:cNvSpPr/>
          <p:nvPr/>
        </p:nvSpPr>
        <p:spPr>
          <a:xfrm>
            <a:off x="7209675" y="265032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32" name="Google Shape;2132;p203"/>
          <p:cNvSpPr txBox="1"/>
          <p:nvPr/>
        </p:nvSpPr>
        <p:spPr>
          <a:xfrm>
            <a:off x="4185451" y="2646050"/>
            <a:ext cx="2367600" cy="808200"/>
          </a:xfrm>
          <a:prstGeom prst="rect">
            <a:avLst/>
          </a:prstGeom>
          <a:noFill/>
          <a:ln>
            <a:noFill/>
          </a:ln>
        </p:spPr>
        <p:txBody>
          <a:bodyPr anchorCtr="0" anchor="t" bIns="91450" lIns="91450" spcFirstLastPara="1" rIns="91450" wrap="square" tIns="91450">
            <a:spAutoFit/>
          </a:bodyPr>
          <a:lstStyle/>
          <a:p>
            <a:pPr indent="0" lvl="0" marL="0" marR="0" rtl="0" algn="l">
              <a:lnSpc>
                <a:spcPct val="125000"/>
              </a:lnSpc>
              <a:spcBef>
                <a:spcPts val="0"/>
              </a:spcBef>
              <a:spcAft>
                <a:spcPts val="2000"/>
              </a:spcAft>
              <a:buClr>
                <a:srgbClr val="000000"/>
              </a:buClr>
              <a:buSzPts val="1800"/>
              <a:buFont typeface="Arial"/>
              <a:buNone/>
            </a:pPr>
            <a:r>
              <a:rPr b="1" i="0" lang="sw-TZ" sz="1800" u="none" cap="none" strike="noStrike">
                <a:solidFill>
                  <a:schemeClr val="accent4"/>
                </a:solidFill>
                <a:latin typeface="Optimistic Text"/>
                <a:ea typeface="Optimistic Text"/>
                <a:cs typeface="Optimistic Text"/>
                <a:sym typeface="Optimistic Text"/>
              </a:rPr>
              <a:t>Maudhui yanayofaa umri fulani</a:t>
            </a:r>
            <a:endParaRPr b="1" i="0" sz="1800" u="none" cap="none" strike="noStrike">
              <a:solidFill>
                <a:schemeClr val="accent4"/>
              </a:solidFill>
              <a:latin typeface="Optimistic Text"/>
              <a:ea typeface="Optimistic Text"/>
              <a:cs typeface="Optimistic Text"/>
              <a:sym typeface="Optimistic Text"/>
            </a:endParaRPr>
          </a:p>
        </p:txBody>
      </p:sp>
      <p:sp>
        <p:nvSpPr>
          <p:cNvPr id="2133" name="Google Shape;2133;p203"/>
          <p:cNvSpPr txBox="1"/>
          <p:nvPr/>
        </p:nvSpPr>
        <p:spPr>
          <a:xfrm>
            <a:off x="8184075" y="2646100"/>
            <a:ext cx="1503224" cy="803400"/>
          </a:xfrm>
          <a:prstGeom prst="rect">
            <a:avLst/>
          </a:prstGeom>
          <a:noFill/>
          <a:ln>
            <a:noFill/>
          </a:ln>
        </p:spPr>
        <p:txBody>
          <a:bodyPr anchorCtr="0" anchor="ctr" bIns="91450" lIns="91450" spcFirstLastPara="1" rIns="91450" wrap="square" tIns="91450">
            <a:noAutofit/>
          </a:bodyPr>
          <a:lstStyle/>
          <a:p>
            <a:pPr indent="0" lvl="0" marL="0" marR="0" rtl="0" algn="l">
              <a:lnSpc>
                <a:spcPct val="125000"/>
              </a:lnSpc>
              <a:spcBef>
                <a:spcPts val="0"/>
              </a:spcBef>
              <a:spcAft>
                <a:spcPts val="2000"/>
              </a:spcAft>
              <a:buClr>
                <a:srgbClr val="000000"/>
              </a:buClr>
              <a:buSzPts val="1800"/>
              <a:buFont typeface="Arial"/>
              <a:buNone/>
            </a:pPr>
            <a:r>
              <a:rPr b="1" i="0" lang="sw-TZ" sz="1800" u="none" cap="none" strike="noStrike">
                <a:solidFill>
                  <a:schemeClr val="accent4"/>
                </a:solidFill>
                <a:latin typeface="Optimistic Text"/>
                <a:ea typeface="Optimistic Text"/>
                <a:cs typeface="Optimistic Text"/>
                <a:sym typeface="Optimistic Text"/>
              </a:rPr>
              <a:t>Masuala ya kifedha </a:t>
            </a:r>
            <a:endParaRPr b="1" i="0" sz="1800" u="none" cap="none" strike="noStrike">
              <a:solidFill>
                <a:schemeClr val="accent4"/>
              </a:solidFill>
              <a:latin typeface="Optimistic Text"/>
              <a:ea typeface="Optimistic Text"/>
              <a:cs typeface="Optimistic Text"/>
              <a:sym typeface="Optimistic Text"/>
            </a:endParaRPr>
          </a:p>
        </p:txBody>
      </p:sp>
      <p:sp>
        <p:nvSpPr>
          <p:cNvPr id="2134" name="Google Shape;2134;p203"/>
          <p:cNvSpPr txBox="1"/>
          <p:nvPr/>
        </p:nvSpPr>
        <p:spPr>
          <a:xfrm>
            <a:off x="11367349" y="2646050"/>
            <a:ext cx="2136000" cy="803400"/>
          </a:xfrm>
          <a:prstGeom prst="rect">
            <a:avLst/>
          </a:prstGeom>
          <a:noFill/>
          <a:ln>
            <a:noFill/>
          </a:ln>
        </p:spPr>
        <p:txBody>
          <a:bodyPr anchorCtr="0" anchor="ctr" bIns="91450" lIns="91450" spcFirstLastPara="1" rIns="91450" wrap="square" tIns="91450">
            <a:noAutofit/>
          </a:bodyPr>
          <a:lstStyle/>
          <a:p>
            <a:pPr indent="0" lvl="0" marL="0" marR="0" rtl="0" algn="l">
              <a:lnSpc>
                <a:spcPct val="125000"/>
              </a:lnSpc>
              <a:spcBef>
                <a:spcPts val="0"/>
              </a:spcBef>
              <a:spcAft>
                <a:spcPts val="2000"/>
              </a:spcAft>
              <a:buClr>
                <a:srgbClr val="000000"/>
              </a:buClr>
              <a:buSzPts val="1800"/>
              <a:buFont typeface="Arial"/>
              <a:buNone/>
            </a:pPr>
            <a:r>
              <a:rPr b="1" i="0" lang="sw-TZ" sz="1800" u="none" cap="none" strike="noStrike">
                <a:solidFill>
                  <a:schemeClr val="accent4"/>
                </a:solidFill>
                <a:latin typeface="Optimistic Text"/>
                <a:ea typeface="Optimistic Text"/>
                <a:cs typeface="Optimistic Text"/>
                <a:sym typeface="Optimistic Text"/>
              </a:rPr>
              <a:t>Muda uliotumika na ustawi</a:t>
            </a:r>
            <a:endParaRPr b="1" i="0" sz="1800" u="none" cap="none" strike="noStrike">
              <a:solidFill>
                <a:schemeClr val="accent4"/>
              </a:solidFill>
              <a:latin typeface="Optimistic Text"/>
              <a:ea typeface="Optimistic Text"/>
              <a:cs typeface="Optimistic Text"/>
              <a:sym typeface="Optimistic Text"/>
            </a:endParaRPr>
          </a:p>
        </p:txBody>
      </p:sp>
      <p:sp>
        <p:nvSpPr>
          <p:cNvPr id="2135" name="Google Shape;2135;p203"/>
          <p:cNvSpPr txBox="1"/>
          <p:nvPr/>
        </p:nvSpPr>
        <p:spPr>
          <a:xfrm>
            <a:off x="15183399" y="2646050"/>
            <a:ext cx="2135999" cy="803400"/>
          </a:xfrm>
          <a:prstGeom prst="rect">
            <a:avLst/>
          </a:prstGeom>
          <a:noFill/>
          <a:ln>
            <a:noFill/>
          </a:ln>
        </p:spPr>
        <p:txBody>
          <a:bodyPr anchorCtr="0" anchor="ctr" bIns="91450" lIns="91450" spcFirstLastPara="1" rIns="91450" wrap="square" tIns="91450">
            <a:noAutofit/>
          </a:bodyPr>
          <a:lstStyle/>
          <a:p>
            <a:pPr indent="0" lvl="0" marL="0" marR="0" rtl="0" algn="l">
              <a:lnSpc>
                <a:spcPct val="125000"/>
              </a:lnSpc>
              <a:spcBef>
                <a:spcPts val="0"/>
              </a:spcBef>
              <a:spcAft>
                <a:spcPts val="2000"/>
              </a:spcAft>
              <a:buClr>
                <a:srgbClr val="000000"/>
              </a:buClr>
              <a:buSzPts val="1600"/>
              <a:buFont typeface="Arial"/>
              <a:buNone/>
            </a:pPr>
            <a:r>
              <a:rPr b="1" i="0" lang="sw-TZ" sz="1600" u="none" cap="none" strike="noStrike">
                <a:solidFill>
                  <a:schemeClr val="accent4"/>
                </a:solidFill>
                <a:latin typeface="Optimistic Text"/>
                <a:ea typeface="Optimistic Text"/>
                <a:cs typeface="Optimistic Text"/>
                <a:sym typeface="Optimistic Text"/>
              </a:rPr>
              <a:t>Usalama katika uhalisia pepe katika mitandao ya kijamii </a:t>
            </a:r>
            <a:endParaRPr b="1" i="0" sz="1600" u="none" cap="none" strike="noStrike">
              <a:solidFill>
                <a:schemeClr val="accent4"/>
              </a:solidFill>
              <a:latin typeface="Optimistic Text"/>
              <a:ea typeface="Optimistic Text"/>
              <a:cs typeface="Optimistic Text"/>
              <a:sym typeface="Optimistic Text"/>
            </a:endParaRPr>
          </a:p>
        </p:txBody>
      </p:sp>
      <p:sp>
        <p:nvSpPr>
          <p:cNvPr id="2136" name="Google Shape;2136;p203"/>
          <p:cNvSpPr txBox="1"/>
          <p:nvPr/>
        </p:nvSpPr>
        <p:spPr>
          <a:xfrm>
            <a:off x="699500" y="3881677"/>
            <a:ext cx="1792200" cy="6234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2000"/>
              </a:spcAft>
              <a:buClr>
                <a:srgbClr val="000000"/>
              </a:buClr>
              <a:buSzPts val="1800"/>
              <a:buFont typeface="Arial"/>
              <a:buNone/>
            </a:pPr>
            <a:r>
              <a:rPr b="1" i="0" lang="sw-TZ" sz="1800" u="none" cap="none" strike="noStrike">
                <a:solidFill>
                  <a:schemeClr val="dk1"/>
                </a:solidFill>
                <a:latin typeface="Optimistic Text"/>
                <a:ea typeface="Optimistic Text"/>
                <a:cs typeface="Optimistic Text"/>
                <a:sym typeface="Optimistic Text"/>
              </a:rPr>
              <a:t>Taratibu za ulinzi zilizopo</a:t>
            </a:r>
            <a:endParaRPr b="1" i="0" sz="1800" u="none" cap="none" strike="noStrike">
              <a:solidFill>
                <a:schemeClr val="dk1"/>
              </a:solidFill>
              <a:latin typeface="Optimistic Text"/>
              <a:ea typeface="Optimistic Text"/>
              <a:cs typeface="Optimistic Text"/>
              <a:sym typeface="Optimistic Text"/>
            </a:endParaRPr>
          </a:p>
        </p:txBody>
      </p:sp>
      <p:sp>
        <p:nvSpPr>
          <p:cNvPr id="2137" name="Google Shape;2137;p203"/>
          <p:cNvSpPr txBox="1"/>
          <p:nvPr/>
        </p:nvSpPr>
        <p:spPr>
          <a:xfrm>
            <a:off x="699500" y="6666043"/>
            <a:ext cx="2064600" cy="12264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000000"/>
              </a:buClr>
              <a:buSzPts val="1800"/>
              <a:buFont typeface="Arial"/>
              <a:buNone/>
            </a:pPr>
            <a:r>
              <a:rPr b="1" i="0" lang="sw-TZ" sz="1800" u="none" cap="none" strike="noStrike">
                <a:solidFill>
                  <a:srgbClr val="0064E0"/>
                </a:solidFill>
                <a:latin typeface="Optimistic Text"/>
                <a:ea typeface="Optimistic Text"/>
                <a:cs typeface="Optimistic Text"/>
                <a:sym typeface="Optimistic Text"/>
              </a:rPr>
              <a:t>Mpya!</a:t>
            </a:r>
            <a:endParaRPr b="1" i="0" sz="1800" u="none" cap="none" strike="noStrike">
              <a:solidFill>
                <a:srgbClr val="0064E0"/>
              </a:solidFill>
              <a:latin typeface="Optimistic Text"/>
              <a:ea typeface="Optimistic Text"/>
              <a:cs typeface="Optimistic Text"/>
              <a:sym typeface="Optimistic Text"/>
            </a:endParaRPr>
          </a:p>
          <a:p>
            <a:pPr indent="0" lvl="0" marL="0" marR="0" rtl="0" algn="l">
              <a:lnSpc>
                <a:spcPct val="125000"/>
              </a:lnSpc>
              <a:spcBef>
                <a:spcPts val="2000"/>
              </a:spcBef>
              <a:spcAft>
                <a:spcPts val="2000"/>
              </a:spcAft>
              <a:buClr>
                <a:srgbClr val="000000"/>
              </a:buClr>
              <a:buSzPts val="1800"/>
              <a:buFont typeface="Arial"/>
              <a:buNone/>
            </a:pPr>
            <a:r>
              <a:rPr b="1" i="0" lang="sw-TZ" sz="1800" u="none" cap="none" strike="noStrike">
                <a:solidFill>
                  <a:schemeClr val="dk1"/>
                </a:solidFill>
                <a:latin typeface="Optimistic Text"/>
                <a:ea typeface="Optimistic Text"/>
                <a:cs typeface="Optimistic Text"/>
                <a:sym typeface="Optimistic Text"/>
              </a:rPr>
              <a:t>Usimamizi wa wazazi </a:t>
            </a:r>
            <a:endParaRPr b="1" i="0" sz="1800" u="none" cap="none" strike="noStrike">
              <a:solidFill>
                <a:schemeClr val="dk1"/>
              </a:solidFill>
              <a:latin typeface="Optimistic Text"/>
              <a:ea typeface="Optimistic Text"/>
              <a:cs typeface="Optimistic Text"/>
              <a:sym typeface="Optimistic Text"/>
            </a:endParaRPr>
          </a:p>
        </p:txBody>
      </p:sp>
      <p:sp>
        <p:nvSpPr>
          <p:cNvPr id="2138" name="Google Shape;2138;p203"/>
          <p:cNvSpPr txBox="1"/>
          <p:nvPr/>
        </p:nvSpPr>
        <p:spPr>
          <a:xfrm>
            <a:off x="3803150" y="3816984"/>
            <a:ext cx="2064600" cy="1226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600"/>
              <a:buFont typeface="Arial"/>
              <a:buNone/>
            </a:pPr>
            <a:r>
              <a:rPr i="0" lang="sw-TZ" u="none" cap="none" strike="noStrike">
                <a:solidFill>
                  <a:schemeClr val="accent4"/>
                </a:solidFill>
                <a:latin typeface="Optimistic Text"/>
                <a:ea typeface="Optimistic Text"/>
                <a:cs typeface="Optimistic Text"/>
                <a:sym typeface="Optimistic Text"/>
              </a:rPr>
              <a:t>Makadirio ya IARC katika Soko la Quest</a:t>
            </a:r>
            <a:endParaRPr i="0" u="none" cap="none" strike="noStrike">
              <a:solidFill>
                <a:schemeClr val="accent4"/>
              </a:solidFill>
              <a:latin typeface="Optimistic Text"/>
              <a:ea typeface="Optimistic Text"/>
              <a:cs typeface="Optimistic Text"/>
              <a:sym typeface="Optimistic Text"/>
            </a:endParaRPr>
          </a:p>
          <a:p>
            <a:pPr indent="0" lvl="0" marL="0" marR="0" rtl="0" algn="l">
              <a:lnSpc>
                <a:spcPct val="115000"/>
              </a:lnSpc>
              <a:spcBef>
                <a:spcPts val="2000"/>
              </a:spcBef>
              <a:spcAft>
                <a:spcPts val="2000"/>
              </a:spcAft>
              <a:buClr>
                <a:srgbClr val="000000"/>
              </a:buClr>
              <a:buSzPts val="1600"/>
              <a:buFont typeface="Arial"/>
              <a:buNone/>
            </a:pPr>
            <a:r>
              <a:rPr i="0" lang="sw-TZ" u="none" cap="none" strike="noStrike">
                <a:solidFill>
                  <a:schemeClr val="accent4"/>
                </a:solidFill>
                <a:latin typeface="Optimistic Text"/>
                <a:ea typeface="Optimistic Text"/>
                <a:cs typeface="Optimistic Text"/>
                <a:sym typeface="Optimistic Text"/>
              </a:rPr>
              <a:t>Miongozo ya maudhui ya Soko la Quest</a:t>
            </a:r>
            <a:endParaRPr i="0" u="none" cap="none" strike="noStrike">
              <a:solidFill>
                <a:schemeClr val="accent4"/>
              </a:solidFill>
              <a:latin typeface="Optimistic Text"/>
              <a:ea typeface="Optimistic Text"/>
              <a:cs typeface="Optimistic Text"/>
              <a:sym typeface="Optimistic Text"/>
            </a:endParaRPr>
          </a:p>
        </p:txBody>
      </p:sp>
      <p:sp>
        <p:nvSpPr>
          <p:cNvPr id="2139" name="Google Shape;2139;p203"/>
          <p:cNvSpPr txBox="1"/>
          <p:nvPr/>
        </p:nvSpPr>
        <p:spPr>
          <a:xfrm>
            <a:off x="3872650" y="6485700"/>
            <a:ext cx="3198000" cy="21756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000000"/>
              </a:buClr>
              <a:buSzPts val="600"/>
              <a:buFont typeface="Arial"/>
              <a:buNone/>
            </a:pPr>
            <a:r>
              <a:rPr i="0" lang="sw-TZ" u="none" cap="none" strike="noStrike">
                <a:solidFill>
                  <a:schemeClr val="dk1"/>
                </a:solidFill>
                <a:latin typeface="Optimistic Text"/>
                <a:ea typeface="Optimistic Text"/>
                <a:cs typeface="Optimistic Text"/>
                <a:sym typeface="Optimistic Text"/>
              </a:rPr>
              <a:t>Tazama orodha ya programu</a:t>
            </a:r>
            <a:endParaRPr i="0" u="none" cap="none" strike="noStrike">
              <a:solidFill>
                <a:schemeClr val="dk1"/>
              </a:solidFill>
              <a:latin typeface="Optimistic Text"/>
              <a:ea typeface="Optimistic Text"/>
              <a:cs typeface="Optimistic Text"/>
              <a:sym typeface="Optimistic Text"/>
            </a:endParaRPr>
          </a:p>
          <a:p>
            <a:pPr indent="0" lvl="0" marL="0" marR="0" rtl="0" algn="l">
              <a:lnSpc>
                <a:spcPct val="125000"/>
              </a:lnSpc>
              <a:spcBef>
                <a:spcPts val="2000"/>
              </a:spcBef>
              <a:spcAft>
                <a:spcPts val="0"/>
              </a:spcAft>
              <a:buClr>
                <a:srgbClr val="000000"/>
              </a:buClr>
              <a:buSzPts val="1400"/>
              <a:buFont typeface="Arial"/>
              <a:buNone/>
            </a:pPr>
            <a:r>
              <a:rPr i="0" lang="sw-TZ" u="none" cap="none" strike="noStrike">
                <a:solidFill>
                  <a:schemeClr val="dk1"/>
                </a:solidFill>
                <a:latin typeface="Optimistic Text"/>
                <a:ea typeface="Optimistic Text"/>
                <a:cs typeface="Optimistic Text"/>
                <a:sym typeface="Optimistic Text"/>
              </a:rPr>
              <a:t>Tazama, kuzuia, idhinisha manunuzi, upakuzi na matumizi ya programu</a:t>
            </a:r>
            <a:endParaRPr i="0" u="none" cap="none" strike="noStrike">
              <a:solidFill>
                <a:schemeClr val="dk1"/>
              </a:solidFill>
              <a:latin typeface="Optimistic Text"/>
              <a:ea typeface="Optimistic Text"/>
              <a:cs typeface="Optimistic Text"/>
              <a:sym typeface="Optimistic Text"/>
            </a:endParaRPr>
          </a:p>
          <a:p>
            <a:pPr indent="0" lvl="0" marL="0" marR="0" rtl="0" algn="l">
              <a:lnSpc>
                <a:spcPct val="125000"/>
              </a:lnSpc>
              <a:spcBef>
                <a:spcPts val="2000"/>
              </a:spcBef>
              <a:spcAft>
                <a:spcPts val="2000"/>
              </a:spcAft>
              <a:buClr>
                <a:srgbClr val="000000"/>
              </a:buClr>
              <a:buSzPts val="1400"/>
              <a:buFont typeface="Arial"/>
              <a:buNone/>
            </a:pPr>
            <a:r>
              <a:rPr i="0" lang="sw-TZ" u="none" cap="none" strike="noStrike">
                <a:solidFill>
                  <a:schemeClr val="dk1"/>
                </a:solidFill>
                <a:latin typeface="Optimistic Text"/>
                <a:ea typeface="Optimistic Text"/>
                <a:cs typeface="Optimistic Text"/>
                <a:sym typeface="Optimistic Text"/>
              </a:rPr>
              <a:t>Kuzuia uwezo wa kijana wa kujiunga na PC, Air Link, Developer Mode</a:t>
            </a:r>
            <a:endParaRPr i="0" u="none" cap="none" strike="noStrike">
              <a:solidFill>
                <a:schemeClr val="dk1"/>
              </a:solidFill>
              <a:latin typeface="Optimistic Text"/>
              <a:ea typeface="Optimistic Text"/>
              <a:cs typeface="Optimistic Text"/>
              <a:sym typeface="Optimistic Text"/>
            </a:endParaRPr>
          </a:p>
        </p:txBody>
      </p:sp>
      <p:sp>
        <p:nvSpPr>
          <p:cNvPr id="2140" name="Google Shape;2140;p203"/>
          <p:cNvSpPr txBox="1"/>
          <p:nvPr/>
        </p:nvSpPr>
        <p:spPr>
          <a:xfrm>
            <a:off x="7707601" y="3816984"/>
            <a:ext cx="1626600" cy="623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2000"/>
              </a:spcAft>
              <a:buClr>
                <a:srgbClr val="000000"/>
              </a:buClr>
              <a:buSzPts val="1600"/>
              <a:buFont typeface="Arial"/>
              <a:buNone/>
            </a:pPr>
            <a:r>
              <a:rPr i="0" lang="sw-TZ" u="none" cap="none" strike="noStrike">
                <a:solidFill>
                  <a:schemeClr val="accent4"/>
                </a:solidFill>
                <a:latin typeface="Optimistic Text"/>
                <a:ea typeface="Optimistic Text"/>
                <a:cs typeface="Optimistic Text"/>
                <a:sym typeface="Optimistic Text"/>
              </a:rPr>
              <a:t>Manunuzi yanayolindwa na PIN</a:t>
            </a:r>
            <a:endParaRPr i="0" u="none" cap="none" strike="noStrike">
              <a:solidFill>
                <a:schemeClr val="accent4"/>
              </a:solidFill>
              <a:latin typeface="Optimistic Text"/>
              <a:ea typeface="Optimistic Text"/>
              <a:cs typeface="Optimistic Text"/>
              <a:sym typeface="Optimistic Text"/>
            </a:endParaRPr>
          </a:p>
        </p:txBody>
      </p:sp>
      <p:sp>
        <p:nvSpPr>
          <p:cNvPr id="2141" name="Google Shape;2141;p203"/>
          <p:cNvSpPr txBox="1"/>
          <p:nvPr/>
        </p:nvSpPr>
        <p:spPr>
          <a:xfrm>
            <a:off x="7750500" y="6485700"/>
            <a:ext cx="2136000" cy="6234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2000"/>
              </a:spcAft>
              <a:buClr>
                <a:srgbClr val="1C2B33"/>
              </a:buClr>
              <a:buSzPts val="1200"/>
              <a:buFont typeface="Arial"/>
              <a:buNone/>
            </a:pPr>
            <a:r>
              <a:rPr i="0" lang="sw-TZ" u="none" cap="none" strike="noStrike">
                <a:solidFill>
                  <a:schemeClr val="dk1"/>
                </a:solidFill>
                <a:latin typeface="Optimistic Text"/>
                <a:ea typeface="Optimistic Text"/>
                <a:cs typeface="Optimistic Text"/>
                <a:sym typeface="Optimistic Text"/>
              </a:rPr>
              <a:t>Pokea arifa za manunuzi</a:t>
            </a:r>
            <a:endParaRPr i="0" u="none" cap="none" strike="noStrike">
              <a:solidFill>
                <a:schemeClr val="dk1"/>
              </a:solidFill>
              <a:latin typeface="Optimistic Text"/>
              <a:ea typeface="Optimistic Text"/>
              <a:cs typeface="Optimistic Text"/>
              <a:sym typeface="Optimistic Text"/>
            </a:endParaRPr>
          </a:p>
        </p:txBody>
      </p:sp>
      <p:sp>
        <p:nvSpPr>
          <p:cNvPr id="2142" name="Google Shape;2142;p203"/>
          <p:cNvSpPr txBox="1"/>
          <p:nvPr/>
        </p:nvSpPr>
        <p:spPr>
          <a:xfrm>
            <a:off x="10948549" y="3816984"/>
            <a:ext cx="2915239" cy="1226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600"/>
              <a:buFont typeface="Arial"/>
              <a:buNone/>
            </a:pPr>
            <a:r>
              <a:rPr i="0" lang="sw-TZ" u="none" cap="none" strike="noStrike">
                <a:solidFill>
                  <a:schemeClr val="accent4"/>
                </a:solidFill>
                <a:latin typeface="Optimistic Text"/>
                <a:ea typeface="Optimistic Text"/>
                <a:cs typeface="Optimistic Text"/>
                <a:sym typeface="Optimistic Text"/>
              </a:rPr>
              <a:t>Kituo cha Usalama cha Quest</a:t>
            </a:r>
            <a:endParaRPr i="0" u="none" cap="none" strike="noStrike">
              <a:solidFill>
                <a:schemeClr val="accent4"/>
              </a:solidFill>
              <a:latin typeface="Optimistic Text"/>
              <a:ea typeface="Optimistic Text"/>
              <a:cs typeface="Optimistic Text"/>
              <a:sym typeface="Optimistic Text"/>
            </a:endParaRPr>
          </a:p>
          <a:p>
            <a:pPr indent="0" lvl="0" marL="0" marR="0" rtl="0" algn="l">
              <a:lnSpc>
                <a:spcPct val="115000"/>
              </a:lnSpc>
              <a:spcBef>
                <a:spcPts val="2000"/>
              </a:spcBef>
              <a:spcAft>
                <a:spcPts val="2000"/>
              </a:spcAft>
              <a:buClr>
                <a:srgbClr val="000000"/>
              </a:buClr>
              <a:buSzPts val="1600"/>
              <a:buFont typeface="Arial"/>
              <a:buNone/>
            </a:pPr>
            <a:r>
              <a:rPr i="0" lang="sw-TZ" u="none" cap="none" strike="noStrike">
                <a:solidFill>
                  <a:schemeClr val="accent4"/>
                </a:solidFill>
                <a:latin typeface="Optimistic Text"/>
                <a:ea typeface="Optimistic Text"/>
                <a:cs typeface="Optimistic Text"/>
                <a:sym typeface="Optimistic Text"/>
              </a:rPr>
              <a:t>Guardian na Space Sense</a:t>
            </a:r>
            <a:endParaRPr i="0" u="none" cap="none" strike="noStrike">
              <a:solidFill>
                <a:schemeClr val="accent4"/>
              </a:solidFill>
              <a:latin typeface="Optimistic Text"/>
              <a:ea typeface="Optimistic Text"/>
              <a:cs typeface="Optimistic Text"/>
              <a:sym typeface="Optimistic Text"/>
            </a:endParaRPr>
          </a:p>
        </p:txBody>
      </p:sp>
      <p:sp>
        <p:nvSpPr>
          <p:cNvPr id="2143" name="Google Shape;2143;p203"/>
          <p:cNvSpPr txBox="1"/>
          <p:nvPr/>
        </p:nvSpPr>
        <p:spPr>
          <a:xfrm>
            <a:off x="10948350" y="6485700"/>
            <a:ext cx="2490600" cy="2772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2000"/>
              </a:spcAft>
              <a:buClr>
                <a:srgbClr val="000000"/>
              </a:buClr>
              <a:buSzPts val="1600"/>
              <a:buFont typeface="Arial"/>
              <a:buNone/>
            </a:pPr>
            <a:r>
              <a:rPr i="0" lang="sw-TZ" u="none" cap="none" strike="noStrike">
                <a:solidFill>
                  <a:schemeClr val="dk1"/>
                </a:solidFill>
                <a:latin typeface="Optimistic Text"/>
                <a:ea typeface="Optimistic Text"/>
                <a:cs typeface="Optimistic Text"/>
                <a:sym typeface="Optimistic Text"/>
              </a:rPr>
              <a:t>Tazama muda uliotumiwa katika uhalisia pepe</a:t>
            </a:r>
            <a:endParaRPr i="0" u="none" cap="none" strike="noStrike">
              <a:solidFill>
                <a:schemeClr val="dk1"/>
              </a:solidFill>
              <a:latin typeface="Optimistic Text"/>
              <a:ea typeface="Optimistic Text"/>
              <a:cs typeface="Optimistic Text"/>
              <a:sym typeface="Optimistic Text"/>
            </a:endParaRPr>
          </a:p>
        </p:txBody>
      </p:sp>
      <p:sp>
        <p:nvSpPr>
          <p:cNvPr id="2144" name="Google Shape;2144;p203"/>
          <p:cNvSpPr txBox="1"/>
          <p:nvPr/>
        </p:nvSpPr>
        <p:spPr>
          <a:xfrm>
            <a:off x="14777025" y="3816984"/>
            <a:ext cx="2490600" cy="16938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400"/>
              <a:buFont typeface="Arial"/>
              <a:buNone/>
            </a:pPr>
            <a:r>
              <a:rPr i="0" lang="sw-TZ" u="none" cap="none" strike="noStrike">
                <a:solidFill>
                  <a:schemeClr val="accent4"/>
                </a:solidFill>
                <a:latin typeface="Optimistic Text"/>
                <a:ea typeface="Optimistic Text"/>
                <a:cs typeface="Optimistic Text"/>
                <a:sym typeface="Optimistic Text"/>
              </a:rPr>
              <a:t>Zana za kuripoti</a:t>
            </a:r>
            <a:endParaRPr i="0" u="none" cap="none" strike="noStrike">
              <a:solidFill>
                <a:schemeClr val="accent4"/>
              </a:solidFill>
              <a:latin typeface="Optimistic Text"/>
              <a:ea typeface="Optimistic Text"/>
              <a:cs typeface="Optimistic Text"/>
              <a:sym typeface="Optimistic Text"/>
            </a:endParaRPr>
          </a:p>
          <a:p>
            <a:pPr indent="0" lvl="0" marL="0" marR="0" rtl="0" algn="l">
              <a:lnSpc>
                <a:spcPct val="115000"/>
              </a:lnSpc>
              <a:spcBef>
                <a:spcPts val="2000"/>
              </a:spcBef>
              <a:spcAft>
                <a:spcPts val="0"/>
              </a:spcAft>
              <a:buClr>
                <a:srgbClr val="000000"/>
              </a:buClr>
              <a:buSzPts val="1400"/>
              <a:buFont typeface="Arial"/>
              <a:buNone/>
            </a:pPr>
            <a:r>
              <a:rPr i="0" lang="sw-TZ" u="none" cap="none" strike="noStrike">
                <a:solidFill>
                  <a:schemeClr val="accent4"/>
                </a:solidFill>
                <a:latin typeface="Optimistic Text"/>
                <a:ea typeface="Optimistic Text"/>
                <a:cs typeface="Optimistic Text"/>
                <a:sym typeface="Optimistic Text"/>
              </a:rPr>
              <a:t>Mipangilio ya faragha ya chaguomsingi </a:t>
            </a:r>
            <a:endParaRPr i="0" u="none" cap="none" strike="noStrike">
              <a:solidFill>
                <a:schemeClr val="accent4"/>
              </a:solidFill>
              <a:latin typeface="Optimistic Text"/>
              <a:ea typeface="Optimistic Text"/>
              <a:cs typeface="Optimistic Text"/>
              <a:sym typeface="Optimistic Text"/>
            </a:endParaRPr>
          </a:p>
          <a:p>
            <a:pPr indent="0" lvl="0" marL="0" marR="0" rtl="0" algn="l">
              <a:lnSpc>
                <a:spcPct val="115000"/>
              </a:lnSpc>
              <a:spcBef>
                <a:spcPts val="2000"/>
              </a:spcBef>
              <a:spcAft>
                <a:spcPts val="2000"/>
              </a:spcAft>
              <a:buClr>
                <a:srgbClr val="000000"/>
              </a:buClr>
              <a:buSzPts val="1400"/>
              <a:buFont typeface="Arial"/>
              <a:buNone/>
            </a:pPr>
            <a:r>
              <a:rPr i="0" lang="sw-TZ" u="none" cap="none" strike="noStrike">
                <a:solidFill>
                  <a:schemeClr val="accent4"/>
                </a:solidFill>
                <a:latin typeface="Optimistic Text"/>
                <a:ea typeface="Optimistic Text"/>
                <a:cs typeface="Optimistic Text"/>
                <a:sym typeface="Optimistic Text"/>
              </a:rPr>
              <a:t>Gumzo za Quest na taratibu za ulinzi za kutuma jumbe ndani ya uhalisia pepe</a:t>
            </a:r>
            <a:endParaRPr i="0" u="none" cap="none" strike="noStrike">
              <a:solidFill>
                <a:schemeClr val="accent4"/>
              </a:solidFill>
              <a:latin typeface="Optimistic Text"/>
              <a:ea typeface="Optimistic Text"/>
              <a:cs typeface="Optimistic Text"/>
              <a:sym typeface="Optimistic Text"/>
            </a:endParaRPr>
          </a:p>
        </p:txBody>
      </p:sp>
      <p:sp>
        <p:nvSpPr>
          <p:cNvPr id="2145" name="Google Shape;2145;p203"/>
          <p:cNvSpPr txBox="1"/>
          <p:nvPr/>
        </p:nvSpPr>
        <p:spPr>
          <a:xfrm>
            <a:off x="14778250" y="6485700"/>
            <a:ext cx="2630400" cy="21756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000000"/>
              </a:buClr>
              <a:buSzPts val="1300"/>
              <a:buFont typeface="Arial"/>
              <a:buNone/>
            </a:pPr>
            <a:r>
              <a:rPr i="0" lang="sw-TZ" u="none" cap="none" strike="noStrike">
                <a:solidFill>
                  <a:schemeClr val="dk1"/>
                </a:solidFill>
                <a:latin typeface="Optimistic Text"/>
                <a:ea typeface="Optimistic Text"/>
                <a:cs typeface="Optimistic Text"/>
                <a:sym typeface="Optimistic Text"/>
              </a:rPr>
              <a:t>Tazama orodha ya marafiki</a:t>
            </a:r>
            <a:endParaRPr i="0" u="none" cap="none" strike="noStrike">
              <a:solidFill>
                <a:schemeClr val="dk1"/>
              </a:solidFill>
              <a:latin typeface="Optimistic Text"/>
              <a:ea typeface="Optimistic Text"/>
              <a:cs typeface="Optimistic Text"/>
              <a:sym typeface="Optimistic Text"/>
            </a:endParaRPr>
          </a:p>
          <a:p>
            <a:pPr indent="0" lvl="0" marL="0" marR="0" rtl="0" algn="l">
              <a:lnSpc>
                <a:spcPct val="125000"/>
              </a:lnSpc>
              <a:spcBef>
                <a:spcPts val="2000"/>
              </a:spcBef>
              <a:spcAft>
                <a:spcPts val="0"/>
              </a:spcAft>
              <a:buClr>
                <a:srgbClr val="000000"/>
              </a:buClr>
              <a:buSzPts val="1300"/>
              <a:buFont typeface="Arial"/>
              <a:buNone/>
            </a:pPr>
            <a:r>
              <a:rPr i="0" lang="sw-TZ" u="none" cap="none" strike="noStrike">
                <a:solidFill>
                  <a:schemeClr val="dk1"/>
                </a:solidFill>
                <a:latin typeface="Optimistic Text"/>
                <a:ea typeface="Optimistic Text"/>
                <a:cs typeface="Optimistic Text"/>
                <a:sym typeface="Optimistic Text"/>
              </a:rPr>
              <a:t>Wezesha na ulemaze vipengele vya mitandao ya kijamii </a:t>
            </a:r>
            <a:endParaRPr i="0" u="none" cap="none" strike="noStrike">
              <a:solidFill>
                <a:schemeClr val="dk1"/>
              </a:solidFill>
              <a:latin typeface="Optimistic Text"/>
              <a:ea typeface="Optimistic Text"/>
              <a:cs typeface="Optimistic Text"/>
              <a:sym typeface="Optimistic Text"/>
            </a:endParaRPr>
          </a:p>
          <a:p>
            <a:pPr indent="0" lvl="0" marL="0" marR="0" rtl="0" algn="l">
              <a:lnSpc>
                <a:spcPct val="125000"/>
              </a:lnSpc>
              <a:spcBef>
                <a:spcPts val="2000"/>
              </a:spcBef>
              <a:spcAft>
                <a:spcPts val="2000"/>
              </a:spcAft>
              <a:buClr>
                <a:srgbClr val="000000"/>
              </a:buClr>
              <a:buSzPts val="1300"/>
              <a:buFont typeface="Arial"/>
              <a:buNone/>
            </a:pPr>
            <a:r>
              <a:rPr i="0" lang="sw-TZ" u="none" cap="none" strike="noStrike">
                <a:solidFill>
                  <a:schemeClr val="dk1"/>
                </a:solidFill>
                <a:latin typeface="Optimistic Text"/>
                <a:ea typeface="Optimistic Text"/>
                <a:cs typeface="Optimistic Text"/>
                <a:sym typeface="Optimistic Text"/>
              </a:rPr>
              <a:t>Chaguomsingi za akaunti za Meta za vijana</a:t>
            </a:r>
            <a:endParaRPr i="0" u="none" cap="none" strike="noStrike">
              <a:solidFill>
                <a:schemeClr val="dk1"/>
              </a:solidFill>
              <a:latin typeface="Optimistic Text"/>
              <a:ea typeface="Optimistic Text"/>
              <a:cs typeface="Optimistic Text"/>
              <a:sym typeface="Optimistic Text"/>
            </a:endParaRPr>
          </a:p>
        </p:txBody>
      </p:sp>
      <p:sp>
        <p:nvSpPr>
          <p:cNvPr id="2146" name="Google Shape;2146;p203"/>
          <p:cNvSpPr/>
          <p:nvPr/>
        </p:nvSpPr>
        <p:spPr>
          <a:xfrm>
            <a:off x="3318713" y="2892963"/>
            <a:ext cx="553923" cy="314372"/>
          </a:xfrm>
          <a:custGeom>
            <a:rect b="b" l="l" r="r" t="t"/>
            <a:pathLst>
              <a:path extrusionOk="0" h="359282" w="633055">
                <a:moveTo>
                  <a:pt x="519291" y="162458"/>
                </a:moveTo>
                <a:cubicBezTo>
                  <a:pt x="519291" y="162458"/>
                  <a:pt x="523935" y="159334"/>
                  <a:pt x="526256" y="156991"/>
                </a:cubicBezTo>
                <a:cubicBezTo>
                  <a:pt x="544830" y="140589"/>
                  <a:pt x="554891" y="117158"/>
                  <a:pt x="554891" y="89040"/>
                </a:cubicBezTo>
                <a:cubicBezTo>
                  <a:pt x="554891" y="37490"/>
                  <a:pt x="519291" y="781"/>
                  <a:pt x="468213" y="781"/>
                </a:cubicBezTo>
                <a:lnTo>
                  <a:pt x="465118" y="781"/>
                </a:lnTo>
                <a:cubicBezTo>
                  <a:pt x="414040" y="781"/>
                  <a:pt x="378440" y="36709"/>
                  <a:pt x="378440" y="89040"/>
                </a:cubicBezTo>
                <a:cubicBezTo>
                  <a:pt x="378440" y="117158"/>
                  <a:pt x="388501" y="141370"/>
                  <a:pt x="407075" y="156991"/>
                </a:cubicBezTo>
                <a:cubicBezTo>
                  <a:pt x="409396" y="158553"/>
                  <a:pt x="411718" y="160115"/>
                  <a:pt x="413266" y="161677"/>
                </a:cubicBezTo>
                <a:cubicBezTo>
                  <a:pt x="403205" y="164802"/>
                  <a:pt x="393144" y="169488"/>
                  <a:pt x="383858" y="174174"/>
                </a:cubicBezTo>
                <a:cubicBezTo>
                  <a:pt x="379988" y="140589"/>
                  <a:pt x="354449" y="117158"/>
                  <a:pt x="319623" y="117158"/>
                </a:cubicBezTo>
                <a:lnTo>
                  <a:pt x="317302" y="117158"/>
                </a:lnTo>
                <a:cubicBezTo>
                  <a:pt x="282476" y="117158"/>
                  <a:pt x="256937" y="139808"/>
                  <a:pt x="253067" y="174174"/>
                </a:cubicBezTo>
                <a:cubicBezTo>
                  <a:pt x="243780" y="168707"/>
                  <a:pt x="233720" y="164802"/>
                  <a:pt x="223659" y="161677"/>
                </a:cubicBezTo>
                <a:cubicBezTo>
                  <a:pt x="225981" y="160115"/>
                  <a:pt x="228302" y="158553"/>
                  <a:pt x="230624" y="156210"/>
                </a:cubicBezTo>
                <a:cubicBezTo>
                  <a:pt x="249198" y="139808"/>
                  <a:pt x="259259" y="116376"/>
                  <a:pt x="259259" y="88259"/>
                </a:cubicBezTo>
                <a:cubicBezTo>
                  <a:pt x="259259" y="36709"/>
                  <a:pt x="223659" y="0"/>
                  <a:pt x="172581" y="0"/>
                </a:cubicBezTo>
                <a:lnTo>
                  <a:pt x="169485" y="0"/>
                </a:lnTo>
                <a:cubicBezTo>
                  <a:pt x="118408" y="0"/>
                  <a:pt x="82808" y="35928"/>
                  <a:pt x="82808" y="88259"/>
                </a:cubicBezTo>
                <a:cubicBezTo>
                  <a:pt x="82808" y="116376"/>
                  <a:pt x="92869" y="140589"/>
                  <a:pt x="111443" y="156210"/>
                </a:cubicBezTo>
                <a:cubicBezTo>
                  <a:pt x="113764" y="157772"/>
                  <a:pt x="115312" y="159334"/>
                  <a:pt x="117634" y="160896"/>
                </a:cubicBezTo>
                <a:cubicBezTo>
                  <a:pt x="49530" y="183547"/>
                  <a:pt x="0" y="247593"/>
                  <a:pt x="0" y="324136"/>
                </a:cubicBezTo>
                <a:lnTo>
                  <a:pt x="0" y="355378"/>
                </a:lnTo>
                <a:cubicBezTo>
                  <a:pt x="0" y="355378"/>
                  <a:pt x="1548" y="359283"/>
                  <a:pt x="3870" y="359283"/>
                </a:cubicBezTo>
                <a:lnTo>
                  <a:pt x="19348" y="359283"/>
                </a:lnTo>
                <a:cubicBezTo>
                  <a:pt x="19348" y="359283"/>
                  <a:pt x="23217" y="357721"/>
                  <a:pt x="23217" y="355378"/>
                </a:cubicBezTo>
                <a:lnTo>
                  <a:pt x="23217" y="324136"/>
                </a:lnTo>
                <a:cubicBezTo>
                  <a:pt x="23217" y="242907"/>
                  <a:pt x="88999" y="176517"/>
                  <a:pt x="170259" y="176517"/>
                </a:cubicBezTo>
                <a:cubicBezTo>
                  <a:pt x="201216" y="176517"/>
                  <a:pt x="230624" y="186671"/>
                  <a:pt x="253841" y="203073"/>
                </a:cubicBezTo>
                <a:cubicBezTo>
                  <a:pt x="256937" y="215570"/>
                  <a:pt x="263902" y="225723"/>
                  <a:pt x="272415" y="233534"/>
                </a:cubicBezTo>
                <a:cubicBezTo>
                  <a:pt x="225981" y="251498"/>
                  <a:pt x="192703" y="296799"/>
                  <a:pt x="192703" y="349910"/>
                </a:cubicBezTo>
                <a:lnTo>
                  <a:pt x="192703" y="355378"/>
                </a:lnTo>
                <a:cubicBezTo>
                  <a:pt x="192703" y="355378"/>
                  <a:pt x="194250" y="359283"/>
                  <a:pt x="196572" y="359283"/>
                </a:cubicBezTo>
                <a:lnTo>
                  <a:pt x="212050" y="359283"/>
                </a:lnTo>
                <a:cubicBezTo>
                  <a:pt x="212050" y="359283"/>
                  <a:pt x="215920" y="357721"/>
                  <a:pt x="215920" y="355378"/>
                </a:cubicBezTo>
                <a:lnTo>
                  <a:pt x="215920" y="349910"/>
                </a:lnTo>
                <a:cubicBezTo>
                  <a:pt x="215920" y="294456"/>
                  <a:pt x="260806" y="248374"/>
                  <a:pt x="316528" y="248374"/>
                </a:cubicBezTo>
                <a:cubicBezTo>
                  <a:pt x="372249" y="248374"/>
                  <a:pt x="417135" y="293675"/>
                  <a:pt x="417135" y="349910"/>
                </a:cubicBezTo>
                <a:lnTo>
                  <a:pt x="417135" y="355378"/>
                </a:lnTo>
                <a:cubicBezTo>
                  <a:pt x="417135" y="355378"/>
                  <a:pt x="418683" y="359283"/>
                  <a:pt x="421005" y="359283"/>
                </a:cubicBezTo>
                <a:lnTo>
                  <a:pt x="436483" y="359283"/>
                </a:lnTo>
                <a:cubicBezTo>
                  <a:pt x="436483" y="359283"/>
                  <a:pt x="440353" y="357721"/>
                  <a:pt x="440353" y="355378"/>
                </a:cubicBezTo>
                <a:lnTo>
                  <a:pt x="440353" y="349910"/>
                </a:lnTo>
                <a:cubicBezTo>
                  <a:pt x="440353" y="296799"/>
                  <a:pt x="407075" y="251498"/>
                  <a:pt x="360640" y="233534"/>
                </a:cubicBezTo>
                <a:lnTo>
                  <a:pt x="360640" y="233534"/>
                </a:lnTo>
                <a:cubicBezTo>
                  <a:pt x="369927" y="225723"/>
                  <a:pt x="376118" y="214789"/>
                  <a:pt x="379214" y="203073"/>
                </a:cubicBezTo>
                <a:cubicBezTo>
                  <a:pt x="403205" y="186671"/>
                  <a:pt x="431840" y="176517"/>
                  <a:pt x="462796" y="176517"/>
                </a:cubicBezTo>
                <a:cubicBezTo>
                  <a:pt x="544056" y="176517"/>
                  <a:pt x="609838" y="242907"/>
                  <a:pt x="609838" y="324136"/>
                </a:cubicBezTo>
                <a:lnTo>
                  <a:pt x="609838" y="355378"/>
                </a:lnTo>
                <a:cubicBezTo>
                  <a:pt x="609838" y="355378"/>
                  <a:pt x="611386" y="359283"/>
                  <a:pt x="613708" y="359283"/>
                </a:cubicBezTo>
                <a:lnTo>
                  <a:pt x="629186" y="359283"/>
                </a:lnTo>
                <a:cubicBezTo>
                  <a:pt x="629186" y="359283"/>
                  <a:pt x="633055" y="357721"/>
                  <a:pt x="633055" y="355378"/>
                </a:cubicBezTo>
                <a:lnTo>
                  <a:pt x="633055" y="324136"/>
                </a:lnTo>
                <a:cubicBezTo>
                  <a:pt x="633055" y="248374"/>
                  <a:pt x="583525" y="183547"/>
                  <a:pt x="515422" y="160896"/>
                </a:cubicBezTo>
                <a:close/>
                <a:moveTo>
                  <a:pt x="465118" y="153867"/>
                </a:moveTo>
                <a:cubicBezTo>
                  <a:pt x="448092" y="153867"/>
                  <a:pt x="433388" y="149181"/>
                  <a:pt x="422553" y="139808"/>
                </a:cubicBezTo>
                <a:cubicBezTo>
                  <a:pt x="409396" y="128092"/>
                  <a:pt x="401657" y="110128"/>
                  <a:pt x="401657" y="89821"/>
                </a:cubicBezTo>
                <a:cubicBezTo>
                  <a:pt x="401657" y="50768"/>
                  <a:pt x="426422" y="24994"/>
                  <a:pt x="465118" y="24994"/>
                </a:cubicBezTo>
                <a:lnTo>
                  <a:pt x="468213" y="24994"/>
                </a:lnTo>
                <a:cubicBezTo>
                  <a:pt x="506909" y="24994"/>
                  <a:pt x="531674" y="49987"/>
                  <a:pt x="531674" y="89821"/>
                </a:cubicBezTo>
                <a:cubicBezTo>
                  <a:pt x="531674" y="110128"/>
                  <a:pt x="524708" y="128092"/>
                  <a:pt x="511552" y="139808"/>
                </a:cubicBezTo>
                <a:cubicBezTo>
                  <a:pt x="500717" y="149181"/>
                  <a:pt x="486013" y="154648"/>
                  <a:pt x="468987" y="154648"/>
                </a:cubicBezTo>
                <a:lnTo>
                  <a:pt x="465892" y="154648"/>
                </a:lnTo>
                <a:close/>
                <a:moveTo>
                  <a:pt x="318849" y="142151"/>
                </a:moveTo>
                <a:lnTo>
                  <a:pt x="321171" y="142151"/>
                </a:lnTo>
                <a:cubicBezTo>
                  <a:pt x="345936" y="142151"/>
                  <a:pt x="362188" y="158553"/>
                  <a:pt x="362188" y="184328"/>
                </a:cubicBezTo>
                <a:cubicBezTo>
                  <a:pt x="362188" y="197606"/>
                  <a:pt x="357545" y="209321"/>
                  <a:pt x="349032" y="217132"/>
                </a:cubicBezTo>
                <a:cubicBezTo>
                  <a:pt x="342067" y="223380"/>
                  <a:pt x="332006" y="226505"/>
                  <a:pt x="321171" y="226505"/>
                </a:cubicBezTo>
                <a:lnTo>
                  <a:pt x="318849" y="226505"/>
                </a:lnTo>
                <a:cubicBezTo>
                  <a:pt x="308015" y="226505"/>
                  <a:pt x="297954" y="223380"/>
                  <a:pt x="290989" y="217132"/>
                </a:cubicBezTo>
                <a:cubicBezTo>
                  <a:pt x="282476" y="209321"/>
                  <a:pt x="277832" y="197606"/>
                  <a:pt x="277832" y="184328"/>
                </a:cubicBezTo>
                <a:cubicBezTo>
                  <a:pt x="277832" y="158553"/>
                  <a:pt x="294084" y="142151"/>
                  <a:pt x="319623" y="142151"/>
                </a:cubicBezTo>
                <a:close/>
                <a:moveTo>
                  <a:pt x="171033" y="153867"/>
                </a:moveTo>
                <a:cubicBezTo>
                  <a:pt x="154007" y="153867"/>
                  <a:pt x="139303" y="149181"/>
                  <a:pt x="128468" y="139808"/>
                </a:cubicBezTo>
                <a:cubicBezTo>
                  <a:pt x="115312" y="128092"/>
                  <a:pt x="107573" y="110128"/>
                  <a:pt x="107573" y="89821"/>
                </a:cubicBezTo>
                <a:cubicBezTo>
                  <a:pt x="107573" y="50768"/>
                  <a:pt x="132338" y="24994"/>
                  <a:pt x="171033" y="24994"/>
                </a:cubicBezTo>
                <a:lnTo>
                  <a:pt x="174129" y="24994"/>
                </a:lnTo>
                <a:cubicBezTo>
                  <a:pt x="212824" y="24994"/>
                  <a:pt x="237589" y="49987"/>
                  <a:pt x="237589" y="89821"/>
                </a:cubicBezTo>
                <a:cubicBezTo>
                  <a:pt x="237589" y="110128"/>
                  <a:pt x="230624" y="128092"/>
                  <a:pt x="217468" y="139808"/>
                </a:cubicBezTo>
                <a:cubicBezTo>
                  <a:pt x="206633" y="149181"/>
                  <a:pt x="191929" y="154648"/>
                  <a:pt x="174903" y="154648"/>
                </a:cubicBezTo>
                <a:lnTo>
                  <a:pt x="171807" y="154648"/>
                </a:ln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nvGrpSpPr>
          <p:cNvPr id="2147" name="Google Shape;2147;p203"/>
          <p:cNvGrpSpPr/>
          <p:nvPr/>
        </p:nvGrpSpPr>
        <p:grpSpPr>
          <a:xfrm>
            <a:off x="7356284" y="2835971"/>
            <a:ext cx="553951" cy="475865"/>
            <a:chOff x="5421922" y="2548949"/>
            <a:chExt cx="612101" cy="525818"/>
          </a:xfrm>
        </p:grpSpPr>
        <p:grpSp>
          <p:nvGrpSpPr>
            <p:cNvPr id="2148" name="Google Shape;2148;p203"/>
            <p:cNvGrpSpPr/>
            <p:nvPr/>
          </p:nvGrpSpPr>
          <p:grpSpPr>
            <a:xfrm>
              <a:off x="5608668" y="2747945"/>
              <a:ext cx="425355" cy="249456"/>
              <a:chOff x="5608668" y="2747945"/>
              <a:chExt cx="425355" cy="249456"/>
            </a:xfrm>
          </p:grpSpPr>
          <p:sp>
            <p:nvSpPr>
              <p:cNvPr id="2149" name="Google Shape;2149;p203"/>
              <p:cNvSpPr/>
              <p:nvPr/>
            </p:nvSpPr>
            <p:spPr>
              <a:xfrm>
                <a:off x="5608668" y="2747945"/>
                <a:ext cx="425355" cy="249456"/>
              </a:xfrm>
              <a:custGeom>
                <a:rect b="b" l="l" r="r" t="t"/>
                <a:pathLst>
                  <a:path extrusionOk="0" h="249456" w="425355">
                    <a:moveTo>
                      <a:pt x="420878" y="24164"/>
                    </a:moveTo>
                    <a:cubicBezTo>
                      <a:pt x="419385" y="10661"/>
                      <a:pt x="407446" y="0"/>
                      <a:pt x="393267" y="0"/>
                    </a:cubicBezTo>
                    <a:lnTo>
                      <a:pt x="32088" y="0"/>
                    </a:lnTo>
                    <a:cubicBezTo>
                      <a:pt x="17910" y="0"/>
                      <a:pt x="5970" y="10661"/>
                      <a:pt x="4477" y="24164"/>
                    </a:cubicBezTo>
                    <a:cubicBezTo>
                      <a:pt x="-1492" y="90970"/>
                      <a:pt x="-1492" y="158487"/>
                      <a:pt x="4477" y="225293"/>
                    </a:cubicBezTo>
                    <a:cubicBezTo>
                      <a:pt x="5970" y="238796"/>
                      <a:pt x="17910" y="249457"/>
                      <a:pt x="32088" y="249457"/>
                    </a:cubicBezTo>
                    <a:lnTo>
                      <a:pt x="393267" y="249457"/>
                    </a:lnTo>
                    <a:cubicBezTo>
                      <a:pt x="407446" y="249457"/>
                      <a:pt x="419385" y="238796"/>
                      <a:pt x="420878" y="225293"/>
                    </a:cubicBezTo>
                    <a:cubicBezTo>
                      <a:pt x="426848" y="158487"/>
                      <a:pt x="426848" y="90970"/>
                      <a:pt x="420878" y="24164"/>
                    </a:cubicBezTo>
                    <a:close/>
                    <a:moveTo>
                      <a:pt x="31342" y="21321"/>
                    </a:moveTo>
                    <a:lnTo>
                      <a:pt x="393267" y="21321"/>
                    </a:lnTo>
                    <a:cubicBezTo>
                      <a:pt x="393267" y="21321"/>
                      <a:pt x="398491" y="23453"/>
                      <a:pt x="398491" y="25585"/>
                    </a:cubicBezTo>
                    <a:cubicBezTo>
                      <a:pt x="399237" y="36246"/>
                      <a:pt x="399983" y="46196"/>
                      <a:pt x="400730" y="56856"/>
                    </a:cubicBezTo>
                    <a:lnTo>
                      <a:pt x="24626" y="56856"/>
                    </a:lnTo>
                    <a:cubicBezTo>
                      <a:pt x="24626" y="46196"/>
                      <a:pt x="26118" y="36246"/>
                      <a:pt x="26865" y="25585"/>
                    </a:cubicBezTo>
                    <a:cubicBezTo>
                      <a:pt x="26865" y="23453"/>
                      <a:pt x="29850" y="21321"/>
                      <a:pt x="32088" y="21321"/>
                    </a:cubicBezTo>
                    <a:close/>
                    <a:moveTo>
                      <a:pt x="398491" y="223161"/>
                    </a:moveTo>
                    <a:cubicBezTo>
                      <a:pt x="398491" y="223161"/>
                      <a:pt x="395506" y="227425"/>
                      <a:pt x="393267" y="227425"/>
                    </a:cubicBezTo>
                    <a:lnTo>
                      <a:pt x="32088" y="227425"/>
                    </a:lnTo>
                    <a:cubicBezTo>
                      <a:pt x="32088" y="227425"/>
                      <a:pt x="26865" y="225293"/>
                      <a:pt x="26865" y="223161"/>
                    </a:cubicBezTo>
                    <a:cubicBezTo>
                      <a:pt x="22387" y="174833"/>
                      <a:pt x="21641" y="126505"/>
                      <a:pt x="23880" y="78177"/>
                    </a:cubicBezTo>
                    <a:lnTo>
                      <a:pt x="402222" y="78177"/>
                    </a:lnTo>
                    <a:cubicBezTo>
                      <a:pt x="404461" y="126505"/>
                      <a:pt x="402968" y="174833"/>
                      <a:pt x="399237" y="223161"/>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50" name="Google Shape;2150;p203"/>
              <p:cNvSpPr/>
              <p:nvPr/>
            </p:nvSpPr>
            <p:spPr>
              <a:xfrm>
                <a:off x="5675829"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1"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51" name="Google Shape;2151;p203"/>
              <p:cNvSpPr/>
              <p:nvPr/>
            </p:nvSpPr>
            <p:spPr>
              <a:xfrm>
                <a:off x="5787765"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0"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52" name="Google Shape;2152;p203"/>
              <p:cNvSpPr/>
              <p:nvPr/>
            </p:nvSpPr>
            <p:spPr>
              <a:xfrm>
                <a:off x="5899701"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0"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sp>
          <p:nvSpPr>
            <p:cNvPr id="2153" name="Google Shape;2153;p203"/>
            <p:cNvSpPr/>
            <p:nvPr/>
          </p:nvSpPr>
          <p:spPr>
            <a:xfrm>
              <a:off x="5525960" y="2897346"/>
              <a:ext cx="186274" cy="177421"/>
            </a:xfrm>
            <a:custGeom>
              <a:rect b="b" l="l" r="r" t="t"/>
              <a:pathLst>
                <a:path extrusionOk="0" h="177421" w="186274">
                  <a:moveTo>
                    <a:pt x="160316" y="130616"/>
                  </a:moveTo>
                  <a:cubicBezTo>
                    <a:pt x="143899" y="149095"/>
                    <a:pt x="117781" y="159755"/>
                    <a:pt x="89424" y="155491"/>
                  </a:cubicBezTo>
                  <a:cubicBezTo>
                    <a:pt x="55843" y="150516"/>
                    <a:pt x="28979" y="124931"/>
                    <a:pt x="23755" y="92949"/>
                  </a:cubicBezTo>
                  <a:cubicBezTo>
                    <a:pt x="19278" y="65942"/>
                    <a:pt x="30471" y="41068"/>
                    <a:pt x="49873" y="25432"/>
                  </a:cubicBezTo>
                  <a:cubicBezTo>
                    <a:pt x="51366" y="24011"/>
                    <a:pt x="52858" y="21879"/>
                    <a:pt x="52858" y="19747"/>
                  </a:cubicBezTo>
                  <a:cubicBezTo>
                    <a:pt x="52858" y="15482"/>
                    <a:pt x="52858" y="9086"/>
                    <a:pt x="52858" y="3400"/>
                  </a:cubicBezTo>
                  <a:cubicBezTo>
                    <a:pt x="52858" y="558"/>
                    <a:pt x="49873" y="-864"/>
                    <a:pt x="46888" y="558"/>
                  </a:cubicBezTo>
                  <a:cubicBezTo>
                    <a:pt x="16293" y="19747"/>
                    <a:pt x="-3856" y="53860"/>
                    <a:pt x="622" y="92238"/>
                  </a:cubicBezTo>
                  <a:cubicBezTo>
                    <a:pt x="5845" y="136302"/>
                    <a:pt x="43157" y="171837"/>
                    <a:pt x="89424" y="176812"/>
                  </a:cubicBezTo>
                  <a:cubicBezTo>
                    <a:pt x="129721" y="181076"/>
                    <a:pt x="166286" y="162598"/>
                    <a:pt x="185689" y="132748"/>
                  </a:cubicBezTo>
                  <a:cubicBezTo>
                    <a:pt x="187181" y="130616"/>
                    <a:pt x="185689" y="127063"/>
                    <a:pt x="182704" y="127063"/>
                  </a:cubicBezTo>
                  <a:cubicBezTo>
                    <a:pt x="177480" y="127063"/>
                    <a:pt x="170018" y="127063"/>
                    <a:pt x="165540" y="127063"/>
                  </a:cubicBezTo>
                  <a:cubicBezTo>
                    <a:pt x="163301" y="127063"/>
                    <a:pt x="161063" y="127773"/>
                    <a:pt x="159570" y="12990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nvGrpSpPr>
            <p:cNvPr id="2154" name="Google Shape;2154;p203"/>
            <p:cNvGrpSpPr/>
            <p:nvPr/>
          </p:nvGrpSpPr>
          <p:grpSpPr>
            <a:xfrm>
              <a:off x="5421922" y="2548949"/>
              <a:ext cx="530015" cy="305602"/>
              <a:chOff x="5421922" y="2548949"/>
              <a:chExt cx="530015" cy="305602"/>
            </a:xfrm>
          </p:grpSpPr>
          <p:sp>
            <p:nvSpPr>
              <p:cNvPr id="2155" name="Google Shape;2155;p203"/>
              <p:cNvSpPr/>
              <p:nvPr/>
            </p:nvSpPr>
            <p:spPr>
              <a:xfrm>
                <a:off x="5421922" y="2548949"/>
                <a:ext cx="530015" cy="305602"/>
              </a:xfrm>
              <a:custGeom>
                <a:rect b="b" l="l" r="r" t="t"/>
                <a:pathLst>
                  <a:path extrusionOk="0" h="305602" w="530015">
                    <a:moveTo>
                      <a:pt x="524045" y="24164"/>
                    </a:moveTo>
                    <a:cubicBezTo>
                      <a:pt x="522553" y="10661"/>
                      <a:pt x="510613" y="0"/>
                      <a:pt x="496435" y="0"/>
                    </a:cubicBezTo>
                    <a:lnTo>
                      <a:pt x="33021" y="0"/>
                    </a:lnTo>
                    <a:cubicBezTo>
                      <a:pt x="18842" y="0"/>
                      <a:pt x="6903" y="10661"/>
                      <a:pt x="6156" y="24164"/>
                    </a:cubicBezTo>
                    <a:cubicBezTo>
                      <a:pt x="-2052" y="109448"/>
                      <a:pt x="-2052" y="196154"/>
                      <a:pt x="6156" y="281438"/>
                    </a:cubicBezTo>
                    <a:cubicBezTo>
                      <a:pt x="7649" y="294942"/>
                      <a:pt x="19589" y="305602"/>
                      <a:pt x="33767" y="305602"/>
                    </a:cubicBezTo>
                    <a:lnTo>
                      <a:pt x="153911" y="305602"/>
                    </a:lnTo>
                    <a:cubicBezTo>
                      <a:pt x="153911" y="305602"/>
                      <a:pt x="157643" y="304181"/>
                      <a:pt x="157643" y="302049"/>
                    </a:cubicBezTo>
                    <a:lnTo>
                      <a:pt x="157643" y="287835"/>
                    </a:lnTo>
                    <a:cubicBezTo>
                      <a:pt x="157643" y="287835"/>
                      <a:pt x="156150" y="284281"/>
                      <a:pt x="153911" y="284281"/>
                    </a:cubicBezTo>
                    <a:lnTo>
                      <a:pt x="127793" y="284281"/>
                    </a:lnTo>
                    <a:cubicBezTo>
                      <a:pt x="127793" y="284281"/>
                      <a:pt x="127793" y="282149"/>
                      <a:pt x="127793" y="280728"/>
                    </a:cubicBezTo>
                    <a:cubicBezTo>
                      <a:pt x="127793" y="228136"/>
                      <a:pt x="82273" y="184783"/>
                      <a:pt x="27051" y="184783"/>
                    </a:cubicBezTo>
                    <a:cubicBezTo>
                      <a:pt x="25559" y="184783"/>
                      <a:pt x="24812" y="184783"/>
                      <a:pt x="23320" y="184783"/>
                    </a:cubicBezTo>
                    <a:cubicBezTo>
                      <a:pt x="23320" y="163462"/>
                      <a:pt x="23320" y="142141"/>
                      <a:pt x="23320" y="120819"/>
                    </a:cubicBezTo>
                    <a:cubicBezTo>
                      <a:pt x="24812" y="120819"/>
                      <a:pt x="25559" y="120819"/>
                      <a:pt x="27051" y="120819"/>
                    </a:cubicBezTo>
                    <a:cubicBezTo>
                      <a:pt x="82273" y="120819"/>
                      <a:pt x="127793" y="77467"/>
                      <a:pt x="127793" y="24875"/>
                    </a:cubicBezTo>
                    <a:cubicBezTo>
                      <a:pt x="127793" y="23453"/>
                      <a:pt x="127793" y="22742"/>
                      <a:pt x="127793" y="21321"/>
                    </a:cubicBezTo>
                    <a:lnTo>
                      <a:pt x="403901" y="21321"/>
                    </a:lnTo>
                    <a:cubicBezTo>
                      <a:pt x="403901" y="21321"/>
                      <a:pt x="403901" y="23453"/>
                      <a:pt x="403901" y="24875"/>
                    </a:cubicBezTo>
                    <a:cubicBezTo>
                      <a:pt x="403901" y="77467"/>
                      <a:pt x="449422" y="120819"/>
                      <a:pt x="504643" y="120819"/>
                    </a:cubicBezTo>
                    <a:lnTo>
                      <a:pt x="507628" y="120819"/>
                    </a:lnTo>
                    <a:cubicBezTo>
                      <a:pt x="507628" y="136455"/>
                      <a:pt x="507628" y="151380"/>
                      <a:pt x="507628" y="167015"/>
                    </a:cubicBezTo>
                    <a:cubicBezTo>
                      <a:pt x="507628" y="169147"/>
                      <a:pt x="509121" y="170569"/>
                      <a:pt x="511359" y="170569"/>
                    </a:cubicBezTo>
                    <a:lnTo>
                      <a:pt x="526284" y="170569"/>
                    </a:lnTo>
                    <a:cubicBezTo>
                      <a:pt x="526284" y="170569"/>
                      <a:pt x="530015" y="169147"/>
                      <a:pt x="530015" y="167015"/>
                    </a:cubicBezTo>
                    <a:cubicBezTo>
                      <a:pt x="530015" y="119398"/>
                      <a:pt x="528523" y="71070"/>
                      <a:pt x="524792" y="24164"/>
                    </a:cubicBezTo>
                    <a:close/>
                    <a:moveTo>
                      <a:pt x="26305" y="206104"/>
                    </a:moveTo>
                    <a:cubicBezTo>
                      <a:pt x="69587" y="206104"/>
                      <a:pt x="104660" y="239507"/>
                      <a:pt x="104660" y="280728"/>
                    </a:cubicBezTo>
                    <a:cubicBezTo>
                      <a:pt x="104660" y="282149"/>
                      <a:pt x="104660" y="282860"/>
                      <a:pt x="104660" y="284281"/>
                    </a:cubicBezTo>
                    <a:lnTo>
                      <a:pt x="33021" y="284281"/>
                    </a:lnTo>
                    <a:cubicBezTo>
                      <a:pt x="33021" y="284281"/>
                      <a:pt x="27797" y="282149"/>
                      <a:pt x="27797" y="280017"/>
                    </a:cubicBezTo>
                    <a:cubicBezTo>
                      <a:pt x="25559" y="255853"/>
                      <a:pt x="24066" y="230978"/>
                      <a:pt x="23320" y="206815"/>
                    </a:cubicBezTo>
                    <a:cubicBezTo>
                      <a:pt x="24066" y="206815"/>
                      <a:pt x="24812" y="206815"/>
                      <a:pt x="26305" y="206815"/>
                    </a:cubicBezTo>
                    <a:close/>
                    <a:moveTo>
                      <a:pt x="104660" y="24875"/>
                    </a:moveTo>
                    <a:cubicBezTo>
                      <a:pt x="104660" y="66095"/>
                      <a:pt x="69587" y="99498"/>
                      <a:pt x="26305" y="99498"/>
                    </a:cubicBezTo>
                    <a:cubicBezTo>
                      <a:pt x="25559" y="99498"/>
                      <a:pt x="24812" y="99498"/>
                      <a:pt x="23320" y="99498"/>
                    </a:cubicBezTo>
                    <a:cubicBezTo>
                      <a:pt x="24066" y="74624"/>
                      <a:pt x="25559" y="50460"/>
                      <a:pt x="27797" y="26296"/>
                    </a:cubicBezTo>
                    <a:cubicBezTo>
                      <a:pt x="27797" y="24164"/>
                      <a:pt x="30036" y="22032"/>
                      <a:pt x="33021" y="22032"/>
                    </a:cubicBezTo>
                    <a:lnTo>
                      <a:pt x="103914" y="22032"/>
                    </a:lnTo>
                    <a:cubicBezTo>
                      <a:pt x="103914" y="22032"/>
                      <a:pt x="103914" y="24164"/>
                      <a:pt x="103914" y="25585"/>
                    </a:cubicBezTo>
                    <a:close/>
                    <a:moveTo>
                      <a:pt x="503897" y="99498"/>
                    </a:moveTo>
                    <a:cubicBezTo>
                      <a:pt x="460615" y="99498"/>
                      <a:pt x="425542" y="66095"/>
                      <a:pt x="425542" y="24875"/>
                    </a:cubicBezTo>
                    <a:cubicBezTo>
                      <a:pt x="425542" y="23453"/>
                      <a:pt x="425542" y="22742"/>
                      <a:pt x="425542" y="21321"/>
                    </a:cubicBezTo>
                    <a:lnTo>
                      <a:pt x="496435" y="21321"/>
                    </a:lnTo>
                    <a:cubicBezTo>
                      <a:pt x="496435" y="21321"/>
                      <a:pt x="501658" y="23453"/>
                      <a:pt x="501658" y="25585"/>
                    </a:cubicBezTo>
                    <a:cubicBezTo>
                      <a:pt x="503897" y="49749"/>
                      <a:pt x="505389" y="74624"/>
                      <a:pt x="506136" y="98788"/>
                    </a:cubicBezTo>
                    <a:cubicBezTo>
                      <a:pt x="505389" y="98788"/>
                      <a:pt x="504643" y="98788"/>
                      <a:pt x="503151" y="98788"/>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56" name="Google Shape;2156;p203"/>
              <p:cNvSpPr/>
              <p:nvPr/>
            </p:nvSpPr>
            <p:spPr>
              <a:xfrm>
                <a:off x="5616130" y="2634233"/>
                <a:ext cx="141785" cy="85284"/>
              </a:xfrm>
              <a:custGeom>
                <a:rect b="b" l="l" r="r" t="t"/>
                <a:pathLst>
                  <a:path extrusionOk="0" h="85284" w="141785">
                    <a:moveTo>
                      <a:pt x="70893" y="0"/>
                    </a:moveTo>
                    <a:cubicBezTo>
                      <a:pt x="32088" y="0"/>
                      <a:pt x="0" y="30560"/>
                      <a:pt x="0" y="67517"/>
                    </a:cubicBezTo>
                    <a:cubicBezTo>
                      <a:pt x="0" y="72492"/>
                      <a:pt x="0" y="77467"/>
                      <a:pt x="1492" y="82442"/>
                    </a:cubicBezTo>
                    <a:cubicBezTo>
                      <a:pt x="1492" y="83863"/>
                      <a:pt x="3731" y="85284"/>
                      <a:pt x="5224" y="85284"/>
                    </a:cubicBezTo>
                    <a:lnTo>
                      <a:pt x="20895" y="85284"/>
                    </a:lnTo>
                    <a:cubicBezTo>
                      <a:pt x="20895" y="85284"/>
                      <a:pt x="25372" y="83152"/>
                      <a:pt x="24626" y="81020"/>
                    </a:cubicBezTo>
                    <a:cubicBezTo>
                      <a:pt x="23133" y="76756"/>
                      <a:pt x="22387" y="72492"/>
                      <a:pt x="22387" y="67517"/>
                    </a:cubicBezTo>
                    <a:cubicBezTo>
                      <a:pt x="22387" y="41931"/>
                      <a:pt x="44028" y="21321"/>
                      <a:pt x="70893" y="21321"/>
                    </a:cubicBezTo>
                    <a:cubicBezTo>
                      <a:pt x="97757" y="21321"/>
                      <a:pt x="119398" y="41931"/>
                      <a:pt x="119398" y="67517"/>
                    </a:cubicBezTo>
                    <a:cubicBezTo>
                      <a:pt x="119398" y="72492"/>
                      <a:pt x="119398" y="76756"/>
                      <a:pt x="117159" y="81020"/>
                    </a:cubicBezTo>
                    <a:cubicBezTo>
                      <a:pt x="117159" y="83152"/>
                      <a:pt x="118652" y="85284"/>
                      <a:pt x="120890" y="85284"/>
                    </a:cubicBezTo>
                    <a:lnTo>
                      <a:pt x="136561" y="85284"/>
                    </a:lnTo>
                    <a:cubicBezTo>
                      <a:pt x="136561" y="85284"/>
                      <a:pt x="139546" y="83863"/>
                      <a:pt x="140293" y="82442"/>
                    </a:cubicBezTo>
                    <a:cubicBezTo>
                      <a:pt x="141785" y="77467"/>
                      <a:pt x="141785" y="72492"/>
                      <a:pt x="141785" y="67517"/>
                    </a:cubicBezTo>
                    <a:lnTo>
                      <a:pt x="141785" y="67517"/>
                    </a:lnTo>
                    <a:cubicBezTo>
                      <a:pt x="141785" y="30560"/>
                      <a:pt x="109697" y="0"/>
                      <a:pt x="70893"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grpSp>
      <p:grpSp>
        <p:nvGrpSpPr>
          <p:cNvPr id="2157" name="Google Shape;2157;p203"/>
          <p:cNvGrpSpPr/>
          <p:nvPr/>
        </p:nvGrpSpPr>
        <p:grpSpPr>
          <a:xfrm>
            <a:off x="10611628" y="2779858"/>
            <a:ext cx="434712" cy="521561"/>
            <a:chOff x="6850759" y="2377933"/>
            <a:chExt cx="522365" cy="626725"/>
          </a:xfrm>
        </p:grpSpPr>
        <p:sp>
          <p:nvSpPr>
            <p:cNvPr id="2158" name="Google Shape;2158;p203"/>
            <p:cNvSpPr/>
            <p:nvPr/>
          </p:nvSpPr>
          <p:spPr>
            <a:xfrm>
              <a:off x="6850759" y="2377933"/>
              <a:ext cx="522365" cy="626725"/>
            </a:xfrm>
            <a:custGeom>
              <a:rect b="b" l="l" r="r" t="t"/>
              <a:pathLst>
                <a:path extrusionOk="0" h="626725" w="522365">
                  <a:moveTo>
                    <a:pt x="454375" y="186346"/>
                  </a:moveTo>
                  <a:lnTo>
                    <a:pt x="493345" y="147072"/>
                  </a:lnTo>
                  <a:cubicBezTo>
                    <a:pt x="493345" y="147072"/>
                    <a:pt x="495004" y="142893"/>
                    <a:pt x="493345" y="141222"/>
                  </a:cubicBezTo>
                  <a:lnTo>
                    <a:pt x="481737" y="129523"/>
                  </a:lnTo>
                  <a:cubicBezTo>
                    <a:pt x="481737" y="129523"/>
                    <a:pt x="477591" y="127852"/>
                    <a:pt x="475933" y="129523"/>
                  </a:cubicBezTo>
                  <a:lnTo>
                    <a:pt x="436963" y="168798"/>
                  </a:lnTo>
                  <a:cubicBezTo>
                    <a:pt x="393018" y="128688"/>
                    <a:pt x="336636" y="103619"/>
                    <a:pt x="273620" y="100276"/>
                  </a:cubicBezTo>
                  <a:lnTo>
                    <a:pt x="273620" y="75207"/>
                  </a:lnTo>
                  <a:lnTo>
                    <a:pt x="302640" y="75207"/>
                  </a:lnTo>
                  <a:cubicBezTo>
                    <a:pt x="323369" y="75207"/>
                    <a:pt x="339952" y="58494"/>
                    <a:pt x="339952" y="37604"/>
                  </a:cubicBezTo>
                  <a:cubicBezTo>
                    <a:pt x="339952" y="16713"/>
                    <a:pt x="323369" y="0"/>
                    <a:pt x="302640" y="0"/>
                  </a:cubicBezTo>
                  <a:lnTo>
                    <a:pt x="219725" y="0"/>
                  </a:lnTo>
                  <a:cubicBezTo>
                    <a:pt x="198996" y="0"/>
                    <a:pt x="182413" y="16713"/>
                    <a:pt x="182413" y="37604"/>
                  </a:cubicBezTo>
                  <a:cubicBezTo>
                    <a:pt x="182413" y="58494"/>
                    <a:pt x="198996" y="75207"/>
                    <a:pt x="219725" y="75207"/>
                  </a:cubicBezTo>
                  <a:lnTo>
                    <a:pt x="248746" y="75207"/>
                  </a:lnTo>
                  <a:lnTo>
                    <a:pt x="248746" y="100276"/>
                  </a:lnTo>
                  <a:cubicBezTo>
                    <a:pt x="110277" y="106961"/>
                    <a:pt x="0" y="222279"/>
                    <a:pt x="0" y="363501"/>
                  </a:cubicBezTo>
                  <a:cubicBezTo>
                    <a:pt x="0" y="504723"/>
                    <a:pt x="116910" y="626725"/>
                    <a:pt x="261183" y="626725"/>
                  </a:cubicBezTo>
                  <a:cubicBezTo>
                    <a:pt x="405455" y="626725"/>
                    <a:pt x="522366" y="508901"/>
                    <a:pt x="522366" y="363501"/>
                  </a:cubicBezTo>
                  <a:cubicBezTo>
                    <a:pt x="522366" y="295814"/>
                    <a:pt x="496662" y="233142"/>
                    <a:pt x="454375" y="186346"/>
                  </a:cubicBezTo>
                  <a:close/>
                  <a:moveTo>
                    <a:pt x="207288" y="37604"/>
                  </a:moveTo>
                  <a:cubicBezTo>
                    <a:pt x="207288" y="30918"/>
                    <a:pt x="213092" y="25069"/>
                    <a:pt x="219725" y="25069"/>
                  </a:cubicBezTo>
                  <a:lnTo>
                    <a:pt x="302640" y="25069"/>
                  </a:lnTo>
                  <a:cubicBezTo>
                    <a:pt x="309274" y="25069"/>
                    <a:pt x="315078" y="30918"/>
                    <a:pt x="315078" y="37604"/>
                  </a:cubicBezTo>
                  <a:cubicBezTo>
                    <a:pt x="315078" y="44289"/>
                    <a:pt x="309274" y="50138"/>
                    <a:pt x="302640" y="50138"/>
                  </a:cubicBezTo>
                  <a:lnTo>
                    <a:pt x="219725" y="50138"/>
                  </a:lnTo>
                  <a:cubicBezTo>
                    <a:pt x="213092" y="50138"/>
                    <a:pt x="207288" y="44289"/>
                    <a:pt x="207288" y="37604"/>
                  </a:cubicBezTo>
                  <a:close/>
                  <a:moveTo>
                    <a:pt x="261183" y="601656"/>
                  </a:moveTo>
                  <a:cubicBezTo>
                    <a:pt x="131006" y="601656"/>
                    <a:pt x="24875" y="494695"/>
                    <a:pt x="24875" y="363501"/>
                  </a:cubicBezTo>
                  <a:cubicBezTo>
                    <a:pt x="24875" y="232306"/>
                    <a:pt x="131006" y="125345"/>
                    <a:pt x="261183" y="125345"/>
                  </a:cubicBezTo>
                  <a:cubicBezTo>
                    <a:pt x="391360" y="125345"/>
                    <a:pt x="497491" y="232306"/>
                    <a:pt x="497491" y="363501"/>
                  </a:cubicBezTo>
                  <a:cubicBezTo>
                    <a:pt x="497491" y="494695"/>
                    <a:pt x="391360" y="601656"/>
                    <a:pt x="261183" y="60165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59" name="Google Shape;2159;p203"/>
            <p:cNvSpPr/>
            <p:nvPr/>
          </p:nvSpPr>
          <p:spPr>
            <a:xfrm>
              <a:off x="7099504" y="2561772"/>
              <a:ext cx="190704" cy="192195"/>
            </a:xfrm>
            <a:custGeom>
              <a:rect b="b" l="l" r="r" t="t"/>
              <a:pathLst>
                <a:path extrusionOk="0" h="192195" w="190704">
                  <a:moveTo>
                    <a:pt x="186559" y="192196"/>
                  </a:moveTo>
                  <a:lnTo>
                    <a:pt x="12437" y="192196"/>
                  </a:lnTo>
                  <a:cubicBezTo>
                    <a:pt x="5804" y="192196"/>
                    <a:pt x="0" y="186346"/>
                    <a:pt x="0" y="179661"/>
                  </a:cubicBezTo>
                  <a:lnTo>
                    <a:pt x="0" y="4178"/>
                  </a:lnTo>
                  <a:cubicBezTo>
                    <a:pt x="0" y="4178"/>
                    <a:pt x="1658" y="0"/>
                    <a:pt x="4146" y="0"/>
                  </a:cubicBezTo>
                  <a:lnTo>
                    <a:pt x="20729" y="0"/>
                  </a:lnTo>
                  <a:cubicBezTo>
                    <a:pt x="20729" y="0"/>
                    <a:pt x="24875" y="1671"/>
                    <a:pt x="24875" y="4178"/>
                  </a:cubicBezTo>
                  <a:lnTo>
                    <a:pt x="24875" y="167127"/>
                  </a:lnTo>
                  <a:lnTo>
                    <a:pt x="186559" y="167127"/>
                  </a:lnTo>
                  <a:cubicBezTo>
                    <a:pt x="186559" y="167127"/>
                    <a:pt x="190705" y="168798"/>
                    <a:pt x="190705" y="171305"/>
                  </a:cubicBezTo>
                  <a:lnTo>
                    <a:pt x="190705" y="188018"/>
                  </a:lnTo>
                  <a:cubicBezTo>
                    <a:pt x="190705" y="188018"/>
                    <a:pt x="189047" y="192196"/>
                    <a:pt x="186559" y="19219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grpSp>
        <p:nvGrpSpPr>
          <p:cNvPr id="2160" name="Google Shape;2160;p203"/>
          <p:cNvGrpSpPr/>
          <p:nvPr/>
        </p:nvGrpSpPr>
        <p:grpSpPr>
          <a:xfrm>
            <a:off x="14455422" y="2790207"/>
            <a:ext cx="371618" cy="521588"/>
            <a:chOff x="2447018" y="2072470"/>
            <a:chExt cx="471238" cy="661410"/>
          </a:xfrm>
        </p:grpSpPr>
        <p:sp>
          <p:nvSpPr>
            <p:cNvPr id="2161" name="Google Shape;2161;p203"/>
            <p:cNvSpPr/>
            <p:nvPr/>
          </p:nvSpPr>
          <p:spPr>
            <a:xfrm>
              <a:off x="2669314" y="2429506"/>
              <a:ext cx="26648" cy="196370"/>
            </a:xfrm>
            <a:custGeom>
              <a:rect b="b" l="l" r="r" t="t"/>
              <a:pathLst>
                <a:path extrusionOk="0" h="196370" w="26648">
                  <a:moveTo>
                    <a:pt x="22207" y="0"/>
                  </a:moveTo>
                  <a:cubicBezTo>
                    <a:pt x="24660" y="0"/>
                    <a:pt x="26649" y="1998"/>
                    <a:pt x="26649" y="4463"/>
                  </a:cubicBezTo>
                  <a:lnTo>
                    <a:pt x="26649" y="191907"/>
                  </a:lnTo>
                  <a:cubicBezTo>
                    <a:pt x="26649" y="194372"/>
                    <a:pt x="24660" y="196370"/>
                    <a:pt x="22207" y="196370"/>
                  </a:cubicBezTo>
                  <a:lnTo>
                    <a:pt x="4441" y="196370"/>
                  </a:lnTo>
                  <a:cubicBezTo>
                    <a:pt x="1988" y="196370"/>
                    <a:pt x="0" y="194372"/>
                    <a:pt x="0" y="191907"/>
                  </a:cubicBezTo>
                  <a:lnTo>
                    <a:pt x="0" y="4463"/>
                  </a:lnTo>
                  <a:cubicBezTo>
                    <a:pt x="0" y="1998"/>
                    <a:pt x="1989" y="0"/>
                    <a:pt x="444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62" name="Google Shape;2162;p203"/>
            <p:cNvSpPr/>
            <p:nvPr/>
          </p:nvSpPr>
          <p:spPr>
            <a:xfrm>
              <a:off x="2447018" y="2072470"/>
              <a:ext cx="471238" cy="661410"/>
            </a:xfrm>
            <a:custGeom>
              <a:rect b="b" l="l" r="r" t="t"/>
              <a:pathLst>
                <a:path extrusionOk="0" h="661410" w="471238">
                  <a:moveTo>
                    <a:pt x="463910" y="280274"/>
                  </a:moveTo>
                  <a:cubicBezTo>
                    <a:pt x="462134" y="263314"/>
                    <a:pt x="447921" y="249926"/>
                    <a:pt x="431044" y="249926"/>
                  </a:cubicBezTo>
                  <a:lnTo>
                    <a:pt x="399953" y="249926"/>
                  </a:lnTo>
                  <a:lnTo>
                    <a:pt x="399953" y="165129"/>
                  </a:lnTo>
                  <a:cubicBezTo>
                    <a:pt x="399953" y="74085"/>
                    <a:pt x="326225" y="0"/>
                    <a:pt x="235619" y="0"/>
                  </a:cubicBezTo>
                  <a:cubicBezTo>
                    <a:pt x="145014" y="0"/>
                    <a:pt x="71285" y="74085"/>
                    <a:pt x="71285" y="165129"/>
                  </a:cubicBezTo>
                  <a:lnTo>
                    <a:pt x="71285" y="249926"/>
                  </a:lnTo>
                  <a:lnTo>
                    <a:pt x="40195" y="249926"/>
                  </a:lnTo>
                  <a:cubicBezTo>
                    <a:pt x="23318" y="249926"/>
                    <a:pt x="9105" y="263314"/>
                    <a:pt x="7328" y="280274"/>
                  </a:cubicBezTo>
                  <a:cubicBezTo>
                    <a:pt x="-2443" y="396311"/>
                    <a:pt x="-2443" y="514133"/>
                    <a:pt x="7328" y="631062"/>
                  </a:cubicBezTo>
                  <a:cubicBezTo>
                    <a:pt x="9105" y="648021"/>
                    <a:pt x="23318" y="661410"/>
                    <a:pt x="40195" y="661410"/>
                  </a:cubicBezTo>
                  <a:lnTo>
                    <a:pt x="431044" y="661410"/>
                  </a:lnTo>
                  <a:cubicBezTo>
                    <a:pt x="447921" y="661410"/>
                    <a:pt x="462134" y="648021"/>
                    <a:pt x="463910" y="631062"/>
                  </a:cubicBezTo>
                  <a:cubicBezTo>
                    <a:pt x="473682" y="515025"/>
                    <a:pt x="473682" y="397203"/>
                    <a:pt x="463910" y="280274"/>
                  </a:cubicBezTo>
                  <a:close/>
                  <a:moveTo>
                    <a:pt x="97934" y="165129"/>
                  </a:moveTo>
                  <a:cubicBezTo>
                    <a:pt x="97934" y="89259"/>
                    <a:pt x="160115" y="26778"/>
                    <a:pt x="235619" y="26778"/>
                  </a:cubicBezTo>
                  <a:cubicBezTo>
                    <a:pt x="311124" y="26778"/>
                    <a:pt x="373305" y="89259"/>
                    <a:pt x="373305" y="165129"/>
                  </a:cubicBezTo>
                  <a:lnTo>
                    <a:pt x="373305" y="249926"/>
                  </a:lnTo>
                  <a:lnTo>
                    <a:pt x="97934" y="249926"/>
                  </a:lnTo>
                  <a:lnTo>
                    <a:pt x="97934" y="165129"/>
                  </a:lnTo>
                  <a:close/>
                  <a:moveTo>
                    <a:pt x="437262" y="628384"/>
                  </a:moveTo>
                  <a:cubicBezTo>
                    <a:pt x="437262" y="628384"/>
                    <a:pt x="433709" y="633740"/>
                    <a:pt x="431044" y="633740"/>
                  </a:cubicBezTo>
                  <a:lnTo>
                    <a:pt x="40195" y="633740"/>
                  </a:lnTo>
                  <a:cubicBezTo>
                    <a:pt x="40195" y="633740"/>
                    <a:pt x="33977" y="631062"/>
                    <a:pt x="33977" y="628384"/>
                  </a:cubicBezTo>
                  <a:cubicBezTo>
                    <a:pt x="24206" y="513240"/>
                    <a:pt x="24206" y="397203"/>
                    <a:pt x="33977" y="282059"/>
                  </a:cubicBezTo>
                  <a:cubicBezTo>
                    <a:pt x="33977" y="279381"/>
                    <a:pt x="37530" y="276703"/>
                    <a:pt x="40195" y="276703"/>
                  </a:cubicBezTo>
                  <a:lnTo>
                    <a:pt x="431044" y="276703"/>
                  </a:lnTo>
                  <a:cubicBezTo>
                    <a:pt x="431044" y="276703"/>
                    <a:pt x="437262" y="279381"/>
                    <a:pt x="437262" y="282059"/>
                  </a:cubicBezTo>
                  <a:cubicBezTo>
                    <a:pt x="447033" y="397203"/>
                    <a:pt x="447033" y="513240"/>
                    <a:pt x="437262" y="628384"/>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grpSp>
        <p:nvGrpSpPr>
          <p:cNvPr id="2163" name="Google Shape;2163;p203"/>
          <p:cNvGrpSpPr/>
          <p:nvPr/>
        </p:nvGrpSpPr>
        <p:grpSpPr>
          <a:xfrm>
            <a:off x="3237317" y="6467126"/>
            <a:ext cx="314324" cy="314384"/>
            <a:chOff x="9962790" y="3442390"/>
            <a:chExt cx="678300" cy="678430"/>
          </a:xfrm>
        </p:grpSpPr>
        <p:sp>
          <p:nvSpPr>
            <p:cNvPr id="2164" name="Google Shape;2164;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65" name="Google Shape;2165;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66" name="Google Shape;2166;p203"/>
          <p:cNvGrpSpPr/>
          <p:nvPr/>
        </p:nvGrpSpPr>
        <p:grpSpPr>
          <a:xfrm>
            <a:off x="3237317" y="7017638"/>
            <a:ext cx="314324" cy="314384"/>
            <a:chOff x="9962790" y="3442390"/>
            <a:chExt cx="678300" cy="678430"/>
          </a:xfrm>
        </p:grpSpPr>
        <p:sp>
          <p:nvSpPr>
            <p:cNvPr id="2167" name="Google Shape;2167;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68" name="Google Shape;2168;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69" name="Google Shape;2169;p203"/>
          <p:cNvGrpSpPr/>
          <p:nvPr/>
        </p:nvGrpSpPr>
        <p:grpSpPr>
          <a:xfrm>
            <a:off x="3237317" y="7803326"/>
            <a:ext cx="314324" cy="314384"/>
            <a:chOff x="9962790" y="3442390"/>
            <a:chExt cx="678300" cy="678430"/>
          </a:xfrm>
        </p:grpSpPr>
        <p:sp>
          <p:nvSpPr>
            <p:cNvPr id="2170" name="Google Shape;2170;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71" name="Google Shape;2171;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72" name="Google Shape;2172;p203"/>
          <p:cNvGrpSpPr/>
          <p:nvPr/>
        </p:nvGrpSpPr>
        <p:grpSpPr>
          <a:xfrm>
            <a:off x="7252617" y="6467126"/>
            <a:ext cx="314324" cy="314384"/>
            <a:chOff x="9962790" y="3442390"/>
            <a:chExt cx="678300" cy="678430"/>
          </a:xfrm>
        </p:grpSpPr>
        <p:sp>
          <p:nvSpPr>
            <p:cNvPr id="2173" name="Google Shape;2173;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74" name="Google Shape;2174;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75" name="Google Shape;2175;p203"/>
          <p:cNvGrpSpPr/>
          <p:nvPr/>
        </p:nvGrpSpPr>
        <p:grpSpPr>
          <a:xfrm>
            <a:off x="10417367" y="6467126"/>
            <a:ext cx="314324" cy="314384"/>
            <a:chOff x="9962790" y="3442390"/>
            <a:chExt cx="678300" cy="678430"/>
          </a:xfrm>
        </p:grpSpPr>
        <p:sp>
          <p:nvSpPr>
            <p:cNvPr id="2176" name="Google Shape;2176;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77" name="Google Shape;2177;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78" name="Google Shape;2178;p203"/>
          <p:cNvGrpSpPr/>
          <p:nvPr/>
        </p:nvGrpSpPr>
        <p:grpSpPr>
          <a:xfrm>
            <a:off x="14230817" y="6467126"/>
            <a:ext cx="314324" cy="314384"/>
            <a:chOff x="9962790" y="3442390"/>
            <a:chExt cx="678300" cy="678430"/>
          </a:xfrm>
        </p:grpSpPr>
        <p:sp>
          <p:nvSpPr>
            <p:cNvPr id="2179" name="Google Shape;2179;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80" name="Google Shape;2180;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81" name="Google Shape;2181;p203"/>
          <p:cNvGrpSpPr/>
          <p:nvPr/>
        </p:nvGrpSpPr>
        <p:grpSpPr>
          <a:xfrm>
            <a:off x="14230817" y="7017638"/>
            <a:ext cx="314324" cy="314384"/>
            <a:chOff x="9962790" y="3442390"/>
            <a:chExt cx="678300" cy="678430"/>
          </a:xfrm>
        </p:grpSpPr>
        <p:sp>
          <p:nvSpPr>
            <p:cNvPr id="2182" name="Google Shape;2182;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83" name="Google Shape;2183;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84" name="Google Shape;2184;p203"/>
          <p:cNvGrpSpPr/>
          <p:nvPr/>
        </p:nvGrpSpPr>
        <p:grpSpPr>
          <a:xfrm>
            <a:off x="14230817" y="7803326"/>
            <a:ext cx="314324" cy="314384"/>
            <a:chOff x="9962790" y="3442390"/>
            <a:chExt cx="678300" cy="678430"/>
          </a:xfrm>
        </p:grpSpPr>
        <p:sp>
          <p:nvSpPr>
            <p:cNvPr id="2185" name="Google Shape;2185;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86" name="Google Shape;2186;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87" name="Google Shape;2187;p203"/>
          <p:cNvGrpSpPr/>
          <p:nvPr/>
        </p:nvGrpSpPr>
        <p:grpSpPr>
          <a:xfrm>
            <a:off x="3237314" y="3817008"/>
            <a:ext cx="314324" cy="314384"/>
            <a:chOff x="9962790" y="3442390"/>
            <a:chExt cx="678300" cy="678430"/>
          </a:xfrm>
        </p:grpSpPr>
        <p:sp>
          <p:nvSpPr>
            <p:cNvPr id="2188" name="Google Shape;2188;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89" name="Google Shape;2189;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90" name="Google Shape;2190;p203"/>
          <p:cNvGrpSpPr/>
          <p:nvPr/>
        </p:nvGrpSpPr>
        <p:grpSpPr>
          <a:xfrm>
            <a:off x="3237314" y="4617536"/>
            <a:ext cx="314324" cy="314384"/>
            <a:chOff x="9962790" y="3442390"/>
            <a:chExt cx="678300" cy="678430"/>
          </a:xfrm>
        </p:grpSpPr>
        <p:sp>
          <p:nvSpPr>
            <p:cNvPr id="2191" name="Google Shape;2191;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92" name="Google Shape;2192;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93" name="Google Shape;2193;p203"/>
          <p:cNvGrpSpPr/>
          <p:nvPr/>
        </p:nvGrpSpPr>
        <p:grpSpPr>
          <a:xfrm>
            <a:off x="7209714" y="3817008"/>
            <a:ext cx="314324" cy="314384"/>
            <a:chOff x="9962790" y="3442390"/>
            <a:chExt cx="678300" cy="678430"/>
          </a:xfrm>
        </p:grpSpPr>
        <p:sp>
          <p:nvSpPr>
            <p:cNvPr id="2194" name="Google Shape;2194;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95" name="Google Shape;2195;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96" name="Google Shape;2196;p203"/>
          <p:cNvGrpSpPr/>
          <p:nvPr/>
        </p:nvGrpSpPr>
        <p:grpSpPr>
          <a:xfrm>
            <a:off x="10417414" y="3817008"/>
            <a:ext cx="314324" cy="314384"/>
            <a:chOff x="9962790" y="3442390"/>
            <a:chExt cx="678300" cy="678430"/>
          </a:xfrm>
        </p:grpSpPr>
        <p:sp>
          <p:nvSpPr>
            <p:cNvPr id="2197" name="Google Shape;2197;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98" name="Google Shape;2198;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99" name="Google Shape;2199;p203"/>
          <p:cNvGrpSpPr/>
          <p:nvPr/>
        </p:nvGrpSpPr>
        <p:grpSpPr>
          <a:xfrm>
            <a:off x="14229589" y="3819983"/>
            <a:ext cx="314324" cy="314384"/>
            <a:chOff x="9962790" y="3442390"/>
            <a:chExt cx="678300" cy="678430"/>
          </a:xfrm>
        </p:grpSpPr>
        <p:sp>
          <p:nvSpPr>
            <p:cNvPr id="2200" name="Google Shape;2200;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201" name="Google Shape;2201;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202" name="Google Shape;2202;p203"/>
          <p:cNvGrpSpPr/>
          <p:nvPr/>
        </p:nvGrpSpPr>
        <p:grpSpPr>
          <a:xfrm>
            <a:off x="14229589" y="4339036"/>
            <a:ext cx="314324" cy="314384"/>
            <a:chOff x="9962790" y="3442390"/>
            <a:chExt cx="678300" cy="678430"/>
          </a:xfrm>
        </p:grpSpPr>
        <p:sp>
          <p:nvSpPr>
            <p:cNvPr id="2203" name="Google Shape;2203;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204" name="Google Shape;2204;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205" name="Google Shape;2205;p203"/>
          <p:cNvGrpSpPr/>
          <p:nvPr/>
        </p:nvGrpSpPr>
        <p:grpSpPr>
          <a:xfrm>
            <a:off x="14229592" y="5107322"/>
            <a:ext cx="314324" cy="314384"/>
            <a:chOff x="9962790" y="3442390"/>
            <a:chExt cx="678300" cy="678430"/>
          </a:xfrm>
        </p:grpSpPr>
        <p:sp>
          <p:nvSpPr>
            <p:cNvPr id="2206" name="Google Shape;2206;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207" name="Google Shape;2207;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208" name="Google Shape;2208;p203"/>
          <p:cNvGrpSpPr/>
          <p:nvPr/>
        </p:nvGrpSpPr>
        <p:grpSpPr>
          <a:xfrm>
            <a:off x="10417414" y="4339036"/>
            <a:ext cx="314324" cy="314384"/>
            <a:chOff x="9962790" y="3442390"/>
            <a:chExt cx="678300" cy="678430"/>
          </a:xfrm>
        </p:grpSpPr>
        <p:sp>
          <p:nvSpPr>
            <p:cNvPr id="2209" name="Google Shape;2209;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210" name="Google Shape;2210;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
        <p:nvSpPr>
          <p:cNvPr id="2211" name="Google Shape;2211;p203"/>
          <p:cNvSpPr txBox="1"/>
          <p:nvPr/>
        </p:nvSpPr>
        <p:spPr>
          <a:xfrm>
            <a:off x="699550" y="1490175"/>
            <a:ext cx="9474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Usimamizi wa wazazi katika uhalisia pepe</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
        <p:nvSpPr>
          <p:cNvPr id="2212" name="Google Shape;2212;p203"/>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latin typeface="Optimistic Text"/>
                <a:ea typeface="Optimistic Text"/>
                <a:cs typeface="Optimistic Text"/>
                <a:sym typeface="Optimistic Text"/>
              </a:rPr>
              <a:t>‹#›</a:t>
            </a:fld>
            <a:endParaRPr>
              <a:latin typeface="Optimistic Text"/>
              <a:ea typeface="Optimistic Text"/>
              <a:cs typeface="Optimistic Text"/>
              <a:sym typeface="Optimistic Tex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6" name="Shape 2216"/>
        <p:cNvGrpSpPr/>
        <p:nvPr/>
      </p:nvGrpSpPr>
      <p:grpSpPr>
        <a:xfrm>
          <a:off x="0" y="0"/>
          <a:ext cx="0" cy="0"/>
          <a:chOff x="0" y="0"/>
          <a:chExt cx="0" cy="0"/>
        </a:xfrm>
      </p:grpSpPr>
      <p:sp>
        <p:nvSpPr>
          <p:cNvPr id="2217" name="Google Shape;2217;p204"/>
          <p:cNvSpPr/>
          <p:nvPr/>
        </p:nvSpPr>
        <p:spPr>
          <a:xfrm>
            <a:off x="1326850" y="3236025"/>
            <a:ext cx="7390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8" name="Google Shape;2218;p204"/>
          <p:cNvSpPr/>
          <p:nvPr/>
        </p:nvSpPr>
        <p:spPr>
          <a:xfrm>
            <a:off x="9677700" y="3236025"/>
            <a:ext cx="7390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9" name="Google Shape;2219;p204"/>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latin typeface="Optimistic Text"/>
                <a:ea typeface="Optimistic Text"/>
                <a:cs typeface="Optimistic Text"/>
                <a:sym typeface="Optimistic Text"/>
              </a:rPr>
              <a:t>‹#›</a:t>
            </a:fld>
            <a:endParaRPr>
              <a:latin typeface="Optimistic Text"/>
              <a:ea typeface="Optimistic Text"/>
              <a:cs typeface="Optimistic Text"/>
              <a:sym typeface="Optimistic Text"/>
            </a:endParaRPr>
          </a:p>
        </p:txBody>
      </p:sp>
      <p:sp>
        <p:nvSpPr>
          <p:cNvPr id="2220" name="Google Shape;2220;p20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KIAMBATANISHO</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Nyenzo za Uhalisia Pepe kwako wewe na familia yako</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21" name="Google Shape;2221;p204"/>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Ufikiaji wa programu unaolindwa</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pic>
        <p:nvPicPr>
          <p:cNvPr id="2222" name="Google Shape;2222;p204"/>
          <p:cNvPicPr preferRelativeResize="0"/>
          <p:nvPr/>
        </p:nvPicPr>
        <p:blipFill rotWithShape="1">
          <a:blip r:embed="rId3">
            <a:alphaModFix/>
          </a:blip>
          <a:srcRect b="18925" l="7284" r="10868" t="2284"/>
          <a:stretch/>
        </p:blipFill>
        <p:spPr>
          <a:xfrm>
            <a:off x="1610850" y="3495500"/>
            <a:ext cx="6833700" cy="4227900"/>
          </a:xfrm>
          <a:prstGeom prst="rect">
            <a:avLst/>
          </a:prstGeom>
          <a:noFill/>
          <a:ln>
            <a:noFill/>
          </a:ln>
        </p:spPr>
      </p:pic>
      <p:pic>
        <p:nvPicPr>
          <p:cNvPr id="2223" name="Google Shape;2223;p204"/>
          <p:cNvPicPr preferRelativeResize="0"/>
          <p:nvPr/>
        </p:nvPicPr>
        <p:blipFill rotWithShape="1">
          <a:blip r:embed="rId4">
            <a:alphaModFix/>
          </a:blip>
          <a:srcRect b="7343" l="15358" r="12193" t="10695"/>
          <a:stretch/>
        </p:blipFill>
        <p:spPr>
          <a:xfrm>
            <a:off x="9956250" y="3528425"/>
            <a:ext cx="6833700" cy="4227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7" name="Shape 2227"/>
        <p:cNvGrpSpPr/>
        <p:nvPr/>
      </p:nvGrpSpPr>
      <p:grpSpPr>
        <a:xfrm>
          <a:off x="0" y="0"/>
          <a:ext cx="0" cy="0"/>
          <a:chOff x="0" y="0"/>
          <a:chExt cx="0" cy="0"/>
        </a:xfrm>
      </p:grpSpPr>
      <p:sp>
        <p:nvSpPr>
          <p:cNvPr id="2228" name="Google Shape;2228;p205"/>
          <p:cNvSpPr/>
          <p:nvPr/>
        </p:nvSpPr>
        <p:spPr>
          <a:xfrm>
            <a:off x="5027300" y="3579300"/>
            <a:ext cx="8233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9" name="Google Shape;2229;p20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latin typeface="Optimistic Text"/>
                <a:ea typeface="Optimistic Text"/>
                <a:cs typeface="Optimistic Text"/>
                <a:sym typeface="Optimistic Text"/>
              </a:rPr>
              <a:t>‹#›</a:t>
            </a:fld>
            <a:endParaRPr>
              <a:latin typeface="Optimistic Text"/>
              <a:ea typeface="Optimistic Text"/>
              <a:cs typeface="Optimistic Text"/>
              <a:sym typeface="Optimistic Text"/>
            </a:endParaRPr>
          </a:p>
        </p:txBody>
      </p:sp>
      <p:sp>
        <p:nvSpPr>
          <p:cNvPr id="2230" name="Google Shape;2230;p20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KIAMBATANISHO</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Nyenzo za Uhalisia Pepe kwako wewe na familia yako</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31" name="Google Shape;2231;p205"/>
          <p:cNvSpPr txBox="1"/>
          <p:nvPr/>
        </p:nvSpPr>
        <p:spPr>
          <a:xfrm>
            <a:off x="699550" y="1949700"/>
            <a:ext cx="15697500" cy="1191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Chaguomsingi la kuzuia kupakua au kununua programu zisizofaa watu wa umri fulani katika Soko la Quest kwa mujibu wa vigezo vya IARC</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pic>
        <p:nvPicPr>
          <p:cNvPr id="2232" name="Google Shape;2232;p205"/>
          <p:cNvPicPr preferRelativeResize="0"/>
          <p:nvPr/>
        </p:nvPicPr>
        <p:blipFill rotWithShape="1">
          <a:blip r:embed="rId3">
            <a:alphaModFix/>
          </a:blip>
          <a:srcRect b="29489" l="6342" r="7112" t="6334"/>
          <a:stretch/>
        </p:blipFill>
        <p:spPr>
          <a:xfrm>
            <a:off x="5294375" y="3890150"/>
            <a:ext cx="7699200" cy="4133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6" name="Shape 2236"/>
        <p:cNvGrpSpPr/>
        <p:nvPr/>
      </p:nvGrpSpPr>
      <p:grpSpPr>
        <a:xfrm>
          <a:off x="0" y="0"/>
          <a:ext cx="0" cy="0"/>
          <a:chOff x="0" y="0"/>
          <a:chExt cx="0" cy="0"/>
        </a:xfrm>
      </p:grpSpPr>
      <p:sp>
        <p:nvSpPr>
          <p:cNvPr id="2237" name="Google Shape;2237;p206"/>
          <p:cNvSpPr/>
          <p:nvPr/>
        </p:nvSpPr>
        <p:spPr>
          <a:xfrm>
            <a:off x="480255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8" name="Google Shape;2238;p206"/>
          <p:cNvSpPr/>
          <p:nvPr/>
        </p:nvSpPr>
        <p:spPr>
          <a:xfrm>
            <a:off x="783660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9" name="Google Shape;2239;p206"/>
          <p:cNvSpPr/>
          <p:nvPr/>
        </p:nvSpPr>
        <p:spPr>
          <a:xfrm>
            <a:off x="10870675"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0" name="Google Shape;2240;p20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latin typeface="Optimistic Text"/>
                <a:ea typeface="Optimistic Text"/>
                <a:cs typeface="Optimistic Text"/>
                <a:sym typeface="Optimistic Text"/>
              </a:rPr>
              <a:t>‹#›</a:t>
            </a:fld>
            <a:endParaRPr>
              <a:latin typeface="Optimistic Text"/>
              <a:ea typeface="Optimistic Text"/>
              <a:cs typeface="Optimistic Text"/>
              <a:sym typeface="Optimistic Text"/>
            </a:endParaRPr>
          </a:p>
        </p:txBody>
      </p:sp>
      <p:sp>
        <p:nvSpPr>
          <p:cNvPr id="2241" name="Google Shape;2241;p206"/>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Usimamizi wa wazazi</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pic>
        <p:nvPicPr>
          <p:cNvPr id="2242" name="Google Shape;2242;p206"/>
          <p:cNvPicPr preferRelativeResize="0"/>
          <p:nvPr/>
        </p:nvPicPr>
        <p:blipFill rotWithShape="1">
          <a:blip r:embed="rId3">
            <a:alphaModFix/>
          </a:blip>
          <a:srcRect b="1143" l="3362" r="2447" t="305"/>
          <a:stretch/>
        </p:blipFill>
        <p:spPr>
          <a:xfrm>
            <a:off x="5008025" y="3107675"/>
            <a:ext cx="2203800" cy="4826700"/>
          </a:xfrm>
          <a:prstGeom prst="rect">
            <a:avLst/>
          </a:prstGeom>
          <a:noFill/>
          <a:ln>
            <a:noFill/>
          </a:ln>
        </p:spPr>
      </p:pic>
      <p:pic>
        <p:nvPicPr>
          <p:cNvPr id="2243" name="Google Shape;2243;p206"/>
          <p:cNvPicPr preferRelativeResize="0"/>
          <p:nvPr/>
        </p:nvPicPr>
        <p:blipFill rotWithShape="1">
          <a:blip r:embed="rId4">
            <a:alphaModFix/>
          </a:blip>
          <a:srcRect b="0" l="563" r="572" t="0"/>
          <a:stretch/>
        </p:blipFill>
        <p:spPr>
          <a:xfrm>
            <a:off x="11076713" y="3103530"/>
            <a:ext cx="2203800" cy="4834800"/>
          </a:xfrm>
          <a:prstGeom prst="rect">
            <a:avLst/>
          </a:prstGeom>
          <a:noFill/>
          <a:ln>
            <a:noFill/>
          </a:ln>
        </p:spPr>
      </p:pic>
      <p:pic>
        <p:nvPicPr>
          <p:cNvPr id="2244" name="Google Shape;2244;p206"/>
          <p:cNvPicPr preferRelativeResize="0"/>
          <p:nvPr/>
        </p:nvPicPr>
        <p:blipFill rotWithShape="1">
          <a:blip r:embed="rId5">
            <a:alphaModFix/>
          </a:blip>
          <a:srcRect b="0" l="893" r="884" t="0"/>
          <a:stretch/>
        </p:blipFill>
        <p:spPr>
          <a:xfrm>
            <a:off x="8042112" y="3107530"/>
            <a:ext cx="2203800" cy="4827000"/>
          </a:xfrm>
          <a:prstGeom prst="rect">
            <a:avLst/>
          </a:prstGeom>
          <a:noFill/>
          <a:ln>
            <a:noFill/>
          </a:ln>
        </p:spPr>
      </p:pic>
      <p:sp>
        <p:nvSpPr>
          <p:cNvPr id="2245" name="Google Shape;2245;p20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KIAMBATANISHO</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Nyenzo za Uhalisia Pepe kwako wewe na familia yako</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9" name="Shape 2249"/>
        <p:cNvGrpSpPr/>
        <p:nvPr/>
      </p:nvGrpSpPr>
      <p:grpSpPr>
        <a:xfrm>
          <a:off x="0" y="0"/>
          <a:ext cx="0" cy="0"/>
          <a:chOff x="0" y="0"/>
          <a:chExt cx="0" cy="0"/>
        </a:xfrm>
      </p:grpSpPr>
      <p:sp>
        <p:nvSpPr>
          <p:cNvPr id="2250" name="Google Shape;2250;p207"/>
          <p:cNvSpPr/>
          <p:nvPr/>
        </p:nvSpPr>
        <p:spPr>
          <a:xfrm>
            <a:off x="172955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1" name="Google Shape;2251;p207"/>
          <p:cNvSpPr/>
          <p:nvPr/>
        </p:nvSpPr>
        <p:spPr>
          <a:xfrm>
            <a:off x="478300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2" name="Google Shape;2252;p207"/>
          <p:cNvSpPr/>
          <p:nvPr/>
        </p:nvSpPr>
        <p:spPr>
          <a:xfrm>
            <a:off x="783653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3" name="Google Shape;2253;p207"/>
          <p:cNvSpPr/>
          <p:nvPr/>
        </p:nvSpPr>
        <p:spPr>
          <a:xfrm>
            <a:off x="1088998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4" name="Google Shape;2254;p207"/>
          <p:cNvSpPr/>
          <p:nvPr/>
        </p:nvSpPr>
        <p:spPr>
          <a:xfrm>
            <a:off x="1394323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5" name="Google Shape;2255;p20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latin typeface="Optimistic Text"/>
                <a:ea typeface="Optimistic Text"/>
                <a:cs typeface="Optimistic Text"/>
                <a:sym typeface="Optimistic Text"/>
              </a:rPr>
              <a:t>‹#›</a:t>
            </a:fld>
            <a:endParaRPr>
              <a:latin typeface="Optimistic Text"/>
              <a:ea typeface="Optimistic Text"/>
              <a:cs typeface="Optimistic Text"/>
              <a:sym typeface="Optimistic Text"/>
            </a:endParaRPr>
          </a:p>
        </p:txBody>
      </p:sp>
      <p:sp>
        <p:nvSpPr>
          <p:cNvPr id="2256" name="Google Shape;2256;p207"/>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Dashibodi ya wazazi</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pic>
        <p:nvPicPr>
          <p:cNvPr id="2257" name="Google Shape;2257;p207"/>
          <p:cNvPicPr preferRelativeResize="0"/>
          <p:nvPr/>
        </p:nvPicPr>
        <p:blipFill rotWithShape="1">
          <a:blip r:embed="rId3">
            <a:alphaModFix/>
          </a:blip>
          <a:srcRect b="1168" l="1931" r="5199" t="637"/>
          <a:stretch/>
        </p:blipFill>
        <p:spPr>
          <a:xfrm>
            <a:off x="11063713" y="3042672"/>
            <a:ext cx="2267100" cy="4966200"/>
          </a:xfrm>
          <a:prstGeom prst="rect">
            <a:avLst/>
          </a:prstGeom>
          <a:noFill/>
          <a:ln>
            <a:noFill/>
          </a:ln>
        </p:spPr>
      </p:pic>
      <p:pic>
        <p:nvPicPr>
          <p:cNvPr id="2258" name="Google Shape;2258;p207"/>
          <p:cNvPicPr preferRelativeResize="0"/>
          <p:nvPr/>
        </p:nvPicPr>
        <p:blipFill rotWithShape="1">
          <a:blip r:embed="rId4">
            <a:alphaModFix/>
          </a:blip>
          <a:srcRect b="1738" l="3112" r="5328" t="604"/>
          <a:stretch/>
        </p:blipFill>
        <p:spPr>
          <a:xfrm>
            <a:off x="1903100" y="3042675"/>
            <a:ext cx="2267100" cy="4966200"/>
          </a:xfrm>
          <a:prstGeom prst="rect">
            <a:avLst/>
          </a:prstGeom>
          <a:noFill/>
          <a:ln>
            <a:noFill/>
          </a:ln>
        </p:spPr>
      </p:pic>
      <p:pic>
        <p:nvPicPr>
          <p:cNvPr id="2259" name="Google Shape;2259;p207"/>
          <p:cNvPicPr preferRelativeResize="0"/>
          <p:nvPr/>
        </p:nvPicPr>
        <p:blipFill rotWithShape="1">
          <a:blip r:embed="rId5">
            <a:alphaModFix/>
          </a:blip>
          <a:srcRect b="1999" l="2889" r="5374" t="0"/>
          <a:stretch/>
        </p:blipFill>
        <p:spPr>
          <a:xfrm>
            <a:off x="14117538" y="3042672"/>
            <a:ext cx="2267100" cy="4966200"/>
          </a:xfrm>
          <a:prstGeom prst="rect">
            <a:avLst/>
          </a:prstGeom>
          <a:noFill/>
          <a:ln>
            <a:noFill/>
          </a:ln>
        </p:spPr>
      </p:pic>
      <p:pic>
        <p:nvPicPr>
          <p:cNvPr id="2260" name="Google Shape;2260;p207"/>
          <p:cNvPicPr preferRelativeResize="0"/>
          <p:nvPr/>
        </p:nvPicPr>
        <p:blipFill rotWithShape="1">
          <a:blip r:embed="rId6">
            <a:alphaModFix/>
          </a:blip>
          <a:srcRect b="11353" l="2901" r="2900" t="360"/>
          <a:stretch/>
        </p:blipFill>
        <p:spPr>
          <a:xfrm>
            <a:off x="8010451" y="3039773"/>
            <a:ext cx="2267100" cy="4971900"/>
          </a:xfrm>
          <a:prstGeom prst="rect">
            <a:avLst/>
          </a:prstGeom>
          <a:noFill/>
          <a:ln>
            <a:noFill/>
          </a:ln>
        </p:spPr>
      </p:pic>
      <p:grpSp>
        <p:nvGrpSpPr>
          <p:cNvPr id="2261" name="Google Shape;2261;p207"/>
          <p:cNvGrpSpPr/>
          <p:nvPr/>
        </p:nvGrpSpPr>
        <p:grpSpPr>
          <a:xfrm>
            <a:off x="4956836" y="3039799"/>
            <a:ext cx="2267094" cy="4971703"/>
            <a:chOff x="4883732" y="2879436"/>
            <a:chExt cx="2413342" cy="5292424"/>
          </a:xfrm>
        </p:grpSpPr>
        <p:pic>
          <p:nvPicPr>
            <p:cNvPr id="2262" name="Google Shape;2262;p207"/>
            <p:cNvPicPr preferRelativeResize="0"/>
            <p:nvPr/>
          </p:nvPicPr>
          <p:blipFill rotWithShape="1">
            <a:blip r:embed="rId6">
              <a:alphaModFix/>
            </a:blip>
            <a:srcRect b="11353" l="2901" r="2900" t="360"/>
            <a:stretch/>
          </p:blipFill>
          <p:spPr>
            <a:xfrm>
              <a:off x="4883733" y="2879436"/>
              <a:ext cx="2413341" cy="5292424"/>
            </a:xfrm>
            <a:prstGeom prst="rect">
              <a:avLst/>
            </a:prstGeom>
            <a:noFill/>
            <a:ln>
              <a:noFill/>
            </a:ln>
          </p:spPr>
        </p:pic>
        <p:pic>
          <p:nvPicPr>
            <p:cNvPr id="2263" name="Google Shape;2263;p207"/>
            <p:cNvPicPr preferRelativeResize="0"/>
            <p:nvPr/>
          </p:nvPicPr>
          <p:blipFill rotWithShape="1">
            <a:blip r:embed="rId7">
              <a:alphaModFix/>
            </a:blip>
            <a:srcRect b="0" l="0" r="0" t="6261"/>
            <a:stretch/>
          </p:blipFill>
          <p:spPr>
            <a:xfrm>
              <a:off x="4883732" y="3183766"/>
              <a:ext cx="2413341" cy="4988094"/>
            </a:xfrm>
            <a:prstGeom prst="roundRect">
              <a:avLst>
                <a:gd fmla="val 9084" name="adj"/>
              </a:avLst>
            </a:prstGeom>
            <a:noFill/>
            <a:ln>
              <a:noFill/>
            </a:ln>
          </p:spPr>
        </p:pic>
      </p:grpSp>
      <p:sp>
        <p:nvSpPr>
          <p:cNvPr id="2264" name="Google Shape;2264;p20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KIAMBATANISHO</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Nyenzo za Uhalisia Pepe kwako wewe na familia yako</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8" name="Shape 2268"/>
        <p:cNvGrpSpPr/>
        <p:nvPr/>
      </p:nvGrpSpPr>
      <p:grpSpPr>
        <a:xfrm>
          <a:off x="0" y="0"/>
          <a:ext cx="0" cy="0"/>
          <a:chOff x="0" y="0"/>
          <a:chExt cx="0" cy="0"/>
        </a:xfrm>
      </p:grpSpPr>
      <p:sp>
        <p:nvSpPr>
          <p:cNvPr id="2269" name="Google Shape;2269;p20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latin typeface="Optimistic Text"/>
                <a:ea typeface="Optimistic Text"/>
                <a:cs typeface="Optimistic Text"/>
                <a:sym typeface="Optimistic Text"/>
              </a:rPr>
              <a:t>‹#›</a:t>
            </a:fld>
            <a:endParaRPr>
              <a:latin typeface="Optimistic Text"/>
              <a:ea typeface="Optimistic Text"/>
              <a:cs typeface="Optimistic Text"/>
              <a:sym typeface="Optimistic Text"/>
            </a:endParaRPr>
          </a:p>
        </p:txBody>
      </p:sp>
      <p:sp>
        <p:nvSpPr>
          <p:cNvPr id="2270" name="Google Shape;2270;p208"/>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Arifa na ruhusa za manunuzi</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
        <p:nvSpPr>
          <p:cNvPr id="2271" name="Google Shape;2271;p208"/>
          <p:cNvSpPr/>
          <p:nvPr/>
        </p:nvSpPr>
        <p:spPr>
          <a:xfrm>
            <a:off x="5619000" y="3611241"/>
            <a:ext cx="7050000" cy="12868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72" name="Google Shape;2272;p208"/>
          <p:cNvPicPr preferRelativeResize="0"/>
          <p:nvPr/>
        </p:nvPicPr>
        <p:blipFill rotWithShape="1">
          <a:blip r:embed="rId3">
            <a:alphaModFix/>
          </a:blip>
          <a:srcRect b="92891" l="0" r="0" t="0"/>
          <a:stretch/>
        </p:blipFill>
        <p:spPr>
          <a:xfrm>
            <a:off x="6057900" y="7480883"/>
            <a:ext cx="6172200" cy="5515200"/>
          </a:xfrm>
          <a:prstGeom prst="rect">
            <a:avLst/>
          </a:prstGeom>
          <a:noFill/>
          <a:ln>
            <a:noFill/>
          </a:ln>
        </p:spPr>
      </p:pic>
      <p:pic>
        <p:nvPicPr>
          <p:cNvPr id="2273" name="Google Shape;2273;p208"/>
          <p:cNvPicPr preferRelativeResize="0"/>
          <p:nvPr/>
        </p:nvPicPr>
        <p:blipFill rotWithShape="1">
          <a:blip r:embed="rId3">
            <a:alphaModFix/>
          </a:blip>
          <a:srcRect b="0" l="0" r="0" t="0"/>
          <a:stretch/>
        </p:blipFill>
        <p:spPr>
          <a:xfrm>
            <a:off x="6058035" y="4306571"/>
            <a:ext cx="6172200" cy="3317100"/>
          </a:xfrm>
          <a:prstGeom prst="rect">
            <a:avLst/>
          </a:prstGeom>
          <a:noFill/>
          <a:ln>
            <a:noFill/>
          </a:ln>
        </p:spPr>
      </p:pic>
      <p:sp>
        <p:nvSpPr>
          <p:cNvPr id="2274" name="Google Shape;2274;p20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KIAMBATANISHO</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Nyenzo za Uhalisia Pepe kwako wewe na familia yako</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4" name="Shape 1494"/>
        <p:cNvGrpSpPr/>
        <p:nvPr/>
      </p:nvGrpSpPr>
      <p:grpSpPr>
        <a:xfrm>
          <a:off x="0" y="0"/>
          <a:ext cx="0" cy="0"/>
          <a:chOff x="0" y="0"/>
          <a:chExt cx="0" cy="0"/>
        </a:xfrm>
      </p:grpSpPr>
      <p:sp>
        <p:nvSpPr>
          <p:cNvPr id="1495" name="Google Shape;1495;p173"/>
          <p:cNvSpPr txBox="1"/>
          <p:nvPr>
            <p:ph idx="12" type="sldNum"/>
          </p:nvPr>
        </p:nvSpPr>
        <p:spPr>
          <a:xfrm>
            <a:off x="162626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sw-TZ"/>
              <a:t>0</a:t>
            </a:r>
            <a:endParaRPr sz="1400">
              <a:solidFill>
                <a:schemeClr val="dk1"/>
              </a:solidFill>
              <a:latin typeface="Arial"/>
              <a:ea typeface="Arial"/>
              <a:cs typeface="Arial"/>
              <a:sym typeface="Arial"/>
            </a:endParaRPr>
          </a:p>
        </p:txBody>
      </p:sp>
      <p:pic>
        <p:nvPicPr>
          <p:cNvPr id="1496" name="Google Shape;1496;p173"/>
          <p:cNvPicPr preferRelativeResize="0"/>
          <p:nvPr/>
        </p:nvPicPr>
        <p:blipFill rotWithShape="1">
          <a:blip r:embed="rId3">
            <a:alphaModFix/>
          </a:blip>
          <a:srcRect b="0" l="18418" r="18413" t="0"/>
          <a:stretch/>
        </p:blipFill>
        <p:spPr>
          <a:xfrm>
            <a:off x="8968374" y="1900"/>
            <a:ext cx="9332198" cy="10287000"/>
          </a:xfrm>
          <a:prstGeom prst="rect">
            <a:avLst/>
          </a:prstGeom>
          <a:noFill/>
          <a:ln>
            <a:noFill/>
          </a:ln>
        </p:spPr>
      </p:pic>
      <p:sp>
        <p:nvSpPr>
          <p:cNvPr id="1497" name="Google Shape;1497;p173"/>
          <p:cNvSpPr/>
          <p:nvPr/>
        </p:nvSpPr>
        <p:spPr>
          <a:xfrm>
            <a:off x="839557" y="4240941"/>
            <a:ext cx="1011300" cy="979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sw-TZ" sz="3600" u="none" cap="none" strike="noStrike">
                <a:solidFill>
                  <a:schemeClr val="dk1"/>
                </a:solidFill>
                <a:latin typeface="Optimistic Display"/>
                <a:ea typeface="Optimistic Display"/>
                <a:cs typeface="Optimistic Display"/>
                <a:sym typeface="Optimistic Display"/>
              </a:rPr>
              <a:t>1</a:t>
            </a:r>
            <a:endParaRPr b="1" i="0" sz="1400" u="none" cap="none" strike="noStrike">
              <a:solidFill>
                <a:schemeClr val="dk1"/>
              </a:solidFill>
              <a:latin typeface="Optimistic Display"/>
              <a:ea typeface="Optimistic Display"/>
              <a:cs typeface="Optimistic Display"/>
              <a:sym typeface="Optimistic Display"/>
            </a:endParaRPr>
          </a:p>
        </p:txBody>
      </p:sp>
      <p:sp>
        <p:nvSpPr>
          <p:cNvPr id="1498" name="Google Shape;1498;p173"/>
          <p:cNvSpPr/>
          <p:nvPr/>
        </p:nvSpPr>
        <p:spPr>
          <a:xfrm>
            <a:off x="839557" y="5160580"/>
            <a:ext cx="1011300" cy="60300"/>
          </a:xfrm>
          <a:prstGeom prst="rect">
            <a:avLst/>
          </a:prstGeom>
          <a:gradFill>
            <a:gsLst>
              <a:gs pos="0">
                <a:srgbClr val="0082FB"/>
              </a:gs>
              <a:gs pos="100000">
                <a:srgbClr val="0064E0"/>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p173"/>
          <p:cNvSpPr txBox="1"/>
          <p:nvPr>
            <p:ph type="title"/>
          </p:nvPr>
        </p:nvSpPr>
        <p:spPr>
          <a:xfrm>
            <a:off x="2419450" y="4534762"/>
            <a:ext cx="5980200" cy="24906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0"/>
              </a:spcAft>
              <a:buSzPts val="5600"/>
              <a:buNone/>
            </a:pPr>
            <a:r>
              <a:rPr lang="sw-TZ" sz="2800">
                <a:latin typeface="Optimistic Display"/>
                <a:ea typeface="Optimistic Display"/>
                <a:cs typeface="Optimistic Display"/>
                <a:sym typeface="Optimistic Display"/>
              </a:rPr>
              <a:t>Kuzuia madhara</a:t>
            </a:r>
            <a:endParaRPr sz="2800">
              <a:latin typeface="Optimistic Display"/>
              <a:ea typeface="Optimistic Display"/>
              <a:cs typeface="Optimistic Display"/>
              <a:sym typeface="Optimistic Display"/>
            </a:endParaRPr>
          </a:p>
          <a:p>
            <a:pPr indent="0" lvl="0" marL="0" rtl="0" algn="l">
              <a:lnSpc>
                <a:spcPct val="120000"/>
              </a:lnSpc>
              <a:spcBef>
                <a:spcPts val="6000"/>
              </a:spcBef>
              <a:spcAft>
                <a:spcPts val="6000"/>
              </a:spcAft>
              <a:buSzPts val="5600"/>
              <a:buNone/>
            </a:pPr>
            <a:r>
              <a:rPr lang="sw-TZ" sz="2800">
                <a:latin typeface="Optimistic Display"/>
                <a:ea typeface="Optimistic Display"/>
                <a:cs typeface="Optimistic Display"/>
                <a:sym typeface="Optimistic Display"/>
              </a:rPr>
              <a:t>Kuwezesha vijana na kusaidia kuunga mkono ustawi wao</a:t>
            </a:r>
            <a:endParaRPr sz="2800">
              <a:latin typeface="Optimistic Display"/>
              <a:ea typeface="Optimistic Display"/>
              <a:cs typeface="Optimistic Display"/>
              <a:sym typeface="Optimistic Display"/>
            </a:endParaRPr>
          </a:p>
        </p:txBody>
      </p:sp>
      <p:sp>
        <p:nvSpPr>
          <p:cNvPr id="1500" name="Google Shape;1500;p173"/>
          <p:cNvSpPr/>
          <p:nvPr/>
        </p:nvSpPr>
        <p:spPr>
          <a:xfrm>
            <a:off x="839557" y="5828741"/>
            <a:ext cx="1011300" cy="979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1" i="0" lang="sw-TZ" sz="3600" u="none" cap="none" strike="noStrike">
                <a:solidFill>
                  <a:schemeClr val="dk1"/>
                </a:solidFill>
                <a:latin typeface="Optimistic Text"/>
                <a:ea typeface="Optimistic Text"/>
                <a:cs typeface="Optimistic Text"/>
                <a:sym typeface="Optimistic Text"/>
              </a:rPr>
              <a:t>2</a:t>
            </a:r>
            <a:endParaRPr b="1" i="0" sz="1400" u="none" cap="none" strike="noStrike">
              <a:solidFill>
                <a:schemeClr val="dk1"/>
              </a:solidFill>
              <a:latin typeface="Optimistic Text"/>
              <a:ea typeface="Optimistic Text"/>
              <a:cs typeface="Optimistic Text"/>
              <a:sym typeface="Optimistic Text"/>
            </a:endParaRPr>
          </a:p>
        </p:txBody>
      </p:sp>
      <p:sp>
        <p:nvSpPr>
          <p:cNvPr id="1501" name="Google Shape;1501;p173"/>
          <p:cNvSpPr/>
          <p:nvPr/>
        </p:nvSpPr>
        <p:spPr>
          <a:xfrm>
            <a:off x="839557" y="6767655"/>
            <a:ext cx="1011300" cy="60300"/>
          </a:xfrm>
          <a:prstGeom prst="rect">
            <a:avLst/>
          </a:prstGeom>
          <a:gradFill>
            <a:gsLst>
              <a:gs pos="0">
                <a:srgbClr val="0082FB"/>
              </a:gs>
              <a:gs pos="100000">
                <a:srgbClr val="0064E0"/>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p173"/>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UTANGULIZI</a:t>
            </a:r>
            <a:endParaRPr b="1" i="0" sz="1400" u="none" cap="none" strike="noStrike">
              <a:solidFill>
                <a:schemeClr val="dk1"/>
              </a:solidFill>
              <a:latin typeface="Optimistic Text"/>
              <a:ea typeface="Optimistic Text"/>
              <a:cs typeface="Optimistic Text"/>
              <a:sym typeface="Optimistic Text"/>
            </a:endParaRPr>
          </a:p>
        </p:txBody>
      </p:sp>
      <p:sp>
        <p:nvSpPr>
          <p:cNvPr id="1503" name="Google Shape;1503;p173"/>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sw-TZ">
                <a:solidFill>
                  <a:schemeClr val="accent4"/>
                </a:solidFill>
                <a:latin typeface="Optimistic Text"/>
                <a:ea typeface="Optimistic Text"/>
                <a:cs typeface="Optimistic Text"/>
                <a:sym typeface="Optimistic Text"/>
              </a:rPr>
              <a:t>04</a:t>
            </a:r>
            <a:endParaRPr>
              <a:solidFill>
                <a:schemeClr val="accent4"/>
              </a:solidFill>
              <a:latin typeface="Optimistic Text"/>
              <a:ea typeface="Optimistic Text"/>
              <a:cs typeface="Optimistic Text"/>
              <a:sym typeface="Optimistic Text"/>
            </a:endParaRPr>
          </a:p>
        </p:txBody>
      </p:sp>
      <p:sp>
        <p:nvSpPr>
          <p:cNvPr id="1504" name="Google Shape;1504;p173"/>
          <p:cNvSpPr txBox="1"/>
          <p:nvPr>
            <p:ph idx="4294967295" type="subTitle"/>
          </p:nvPr>
        </p:nvSpPr>
        <p:spPr>
          <a:xfrm>
            <a:off x="741400" y="3261638"/>
            <a:ext cx="5783700" cy="5541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1000"/>
              </a:spcAft>
              <a:buClr>
                <a:schemeClr val="dk1"/>
              </a:buClr>
              <a:buSzPts val="18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Malengo yetu makuu ni</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8" name="Shape 2278"/>
        <p:cNvGrpSpPr/>
        <p:nvPr/>
      </p:nvGrpSpPr>
      <p:grpSpPr>
        <a:xfrm>
          <a:off x="0" y="0"/>
          <a:ext cx="0" cy="0"/>
          <a:chOff x="0" y="0"/>
          <a:chExt cx="0" cy="0"/>
        </a:xfrm>
      </p:grpSpPr>
      <p:sp>
        <p:nvSpPr>
          <p:cNvPr id="2279" name="Google Shape;2279;p209"/>
          <p:cNvSpPr/>
          <p:nvPr/>
        </p:nvSpPr>
        <p:spPr>
          <a:xfrm>
            <a:off x="7354900" y="1363050"/>
            <a:ext cx="3928500" cy="7533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0" name="Google Shape;2280;p209"/>
          <p:cNvSpPr/>
          <p:nvPr/>
        </p:nvSpPr>
        <p:spPr>
          <a:xfrm>
            <a:off x="11884499" y="1390050"/>
            <a:ext cx="3928500" cy="7533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1" name="Google Shape;2281;p20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latin typeface="Optimistic Text"/>
                <a:ea typeface="Optimistic Text"/>
                <a:cs typeface="Optimistic Text"/>
                <a:sym typeface="Optimistic Text"/>
              </a:rPr>
              <a:t>‹#›</a:t>
            </a:fld>
            <a:endParaRPr>
              <a:latin typeface="Optimistic Text"/>
              <a:ea typeface="Optimistic Text"/>
              <a:cs typeface="Optimistic Text"/>
              <a:sym typeface="Optimistic Text"/>
            </a:endParaRPr>
          </a:p>
        </p:txBody>
      </p:sp>
      <p:sp>
        <p:nvSpPr>
          <p:cNvPr id="2282" name="Google Shape;2282;p209"/>
          <p:cNvSpPr txBox="1"/>
          <p:nvPr/>
        </p:nvSpPr>
        <p:spPr>
          <a:xfrm>
            <a:off x="699550" y="4516800"/>
            <a:ext cx="10305900" cy="1191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Dashibodi ya vijana </a:t>
            </a:r>
            <a:br>
              <a:rPr i="0" lang="sw-TZ" sz="3600" u="none" cap="none" strike="noStrike">
                <a:solidFill>
                  <a:schemeClr val="dk1"/>
                </a:solidFill>
                <a:latin typeface="Optimistic Display Medium"/>
                <a:ea typeface="Optimistic Display Medium"/>
                <a:cs typeface="Optimistic Display Medium"/>
                <a:sym typeface="Optimistic Display Medium"/>
              </a:rPr>
            </a:br>
            <a:r>
              <a:rPr i="0" lang="sw-TZ" sz="3600" u="none" cap="none" strike="noStrike">
                <a:solidFill>
                  <a:schemeClr val="dk1"/>
                </a:solidFill>
                <a:latin typeface="Optimistic Display Medium"/>
                <a:ea typeface="Optimistic Display Medium"/>
                <a:cs typeface="Optimistic Display Medium"/>
                <a:sym typeface="Optimistic Display Medium"/>
              </a:rPr>
              <a:t>(uwezo wa kusoma tu)</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pic>
        <p:nvPicPr>
          <p:cNvPr id="2283" name="Google Shape;2283;p209"/>
          <p:cNvPicPr preferRelativeResize="0"/>
          <p:nvPr/>
        </p:nvPicPr>
        <p:blipFill rotWithShape="1">
          <a:blip r:embed="rId3">
            <a:alphaModFix/>
          </a:blip>
          <a:srcRect b="4183" l="4177" r="5389" t="32315"/>
          <a:stretch/>
        </p:blipFill>
        <p:spPr>
          <a:xfrm>
            <a:off x="12103900" y="1760849"/>
            <a:ext cx="3489300" cy="6703200"/>
          </a:xfrm>
          <a:prstGeom prst="rect">
            <a:avLst/>
          </a:prstGeom>
          <a:noFill/>
          <a:ln>
            <a:noFill/>
          </a:ln>
        </p:spPr>
      </p:pic>
      <p:pic>
        <p:nvPicPr>
          <p:cNvPr id="2284" name="Google Shape;2284;p209"/>
          <p:cNvPicPr preferRelativeResize="0"/>
          <p:nvPr/>
        </p:nvPicPr>
        <p:blipFill rotWithShape="1">
          <a:blip r:embed="rId3">
            <a:alphaModFix/>
          </a:blip>
          <a:srcRect b="94205" l="4177" r="5389" t="928"/>
          <a:stretch/>
        </p:blipFill>
        <p:spPr>
          <a:xfrm>
            <a:off x="12103900" y="1760847"/>
            <a:ext cx="3489300" cy="513600"/>
          </a:xfrm>
          <a:prstGeom prst="roundRect">
            <a:avLst>
              <a:gd fmla="val 48400" name="adj"/>
            </a:avLst>
          </a:prstGeom>
          <a:noFill/>
          <a:ln>
            <a:noFill/>
          </a:ln>
        </p:spPr>
      </p:pic>
      <p:pic>
        <p:nvPicPr>
          <p:cNvPr id="2285" name="Google Shape;2285;p209"/>
          <p:cNvPicPr preferRelativeResize="0"/>
          <p:nvPr/>
        </p:nvPicPr>
        <p:blipFill rotWithShape="1">
          <a:blip r:embed="rId3">
            <a:alphaModFix/>
          </a:blip>
          <a:srcRect b="37635" l="4177" r="5389" t="896"/>
          <a:stretch/>
        </p:blipFill>
        <p:spPr>
          <a:xfrm>
            <a:off x="7574275" y="1760800"/>
            <a:ext cx="3489300" cy="6703500"/>
          </a:xfrm>
          <a:prstGeom prst="rect">
            <a:avLst/>
          </a:prstGeom>
          <a:noFill/>
          <a:ln>
            <a:noFill/>
          </a:ln>
        </p:spPr>
      </p:pic>
      <p:sp>
        <p:nvSpPr>
          <p:cNvPr id="2286" name="Google Shape;2286;p20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KIAMBATANISHO</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Nyenzo za Uhalisia Pepe kwako wewe na familia yako</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0" name="Shape 2290"/>
        <p:cNvGrpSpPr/>
        <p:nvPr/>
      </p:nvGrpSpPr>
      <p:grpSpPr>
        <a:xfrm>
          <a:off x="0" y="0"/>
          <a:ext cx="0" cy="0"/>
          <a:chOff x="0" y="0"/>
          <a:chExt cx="0" cy="0"/>
        </a:xfrm>
      </p:grpSpPr>
      <p:sp>
        <p:nvSpPr>
          <p:cNvPr id="2291" name="Google Shape;2291;p210"/>
          <p:cNvSpPr/>
          <p:nvPr/>
        </p:nvSpPr>
        <p:spPr>
          <a:xfrm>
            <a:off x="741450" y="339975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2" name="Google Shape;2292;p210"/>
          <p:cNvSpPr/>
          <p:nvPr/>
        </p:nvSpPr>
        <p:spPr>
          <a:xfrm>
            <a:off x="6553750" y="339975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3" name="Google Shape;2293;p210"/>
          <p:cNvSpPr/>
          <p:nvPr/>
        </p:nvSpPr>
        <p:spPr>
          <a:xfrm>
            <a:off x="12366050" y="336780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4" name="Google Shape;2294;p210"/>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latin typeface="Optimistic Text"/>
                <a:ea typeface="Optimistic Text"/>
                <a:cs typeface="Optimistic Text"/>
                <a:sym typeface="Optimistic Text"/>
              </a:rPr>
              <a:t>‹#›</a:t>
            </a:fld>
            <a:endParaRPr>
              <a:latin typeface="Optimistic Text"/>
              <a:ea typeface="Optimistic Text"/>
              <a:cs typeface="Optimistic Text"/>
              <a:sym typeface="Optimistic Text"/>
            </a:endParaRPr>
          </a:p>
        </p:txBody>
      </p:sp>
      <p:sp>
        <p:nvSpPr>
          <p:cNvPr id="2295" name="Google Shape;2295;p210"/>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Vikwazo na vidhibiti vya matangazo kwa vijana</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
        <p:nvSpPr>
          <p:cNvPr id="2296" name="Google Shape;2296;p210"/>
          <p:cNvSpPr/>
          <p:nvPr/>
        </p:nvSpPr>
        <p:spPr>
          <a:xfrm>
            <a:off x="13191200" y="7336575"/>
            <a:ext cx="3642300" cy="549600"/>
          </a:xfrm>
          <a:prstGeom prst="rect">
            <a:avLst/>
          </a:prstGeom>
          <a:solidFill>
            <a:schemeClr val="accent3"/>
          </a:solidFill>
          <a:ln>
            <a:noFill/>
          </a:ln>
        </p:spPr>
        <p:txBody>
          <a:bodyPr anchorCtr="0" anchor="t" bIns="0" lIns="91400" spcFirstLastPara="1" rIns="91400" wrap="square" tIns="0">
            <a:noAutofit/>
          </a:bodyPr>
          <a:lstStyle/>
          <a:p>
            <a:pPr indent="0" lvl="0" marL="0" marR="0" rtl="0" algn="ctr">
              <a:lnSpc>
                <a:spcPct val="100000"/>
              </a:lnSpc>
              <a:spcBef>
                <a:spcPts val="0"/>
              </a:spcBef>
              <a:spcAft>
                <a:spcPts val="0"/>
              </a:spcAft>
              <a:buClr>
                <a:srgbClr val="000000"/>
              </a:buClr>
              <a:buSzPts val="1600"/>
              <a:buFont typeface="Arial"/>
              <a:buNone/>
            </a:pPr>
            <a:r>
              <a:rPr b="1" i="0" lang="sw-TZ" sz="1600" u="none" cap="none" strike="noStrike">
                <a:solidFill>
                  <a:schemeClr val="dk1"/>
                </a:solidFill>
                <a:latin typeface="Optimistic Text"/>
                <a:ea typeface="Optimistic Text"/>
                <a:cs typeface="Optimistic Text"/>
                <a:sym typeface="Optimistic Text"/>
              </a:rPr>
              <a:t>Ficha, ripoti, punguziwa matangazo ya aina fulani</a:t>
            </a:r>
            <a:endParaRPr b="1" i="0" sz="1600" u="none" cap="none" strike="noStrike">
              <a:solidFill>
                <a:schemeClr val="dk1"/>
              </a:solidFill>
              <a:latin typeface="Optimistic Text"/>
              <a:ea typeface="Optimistic Text"/>
              <a:cs typeface="Optimistic Text"/>
              <a:sym typeface="Optimistic Text"/>
            </a:endParaRPr>
          </a:p>
        </p:txBody>
      </p:sp>
      <p:sp>
        <p:nvSpPr>
          <p:cNvPr id="2297" name="Google Shape;2297;p210"/>
          <p:cNvSpPr/>
          <p:nvPr/>
        </p:nvSpPr>
        <p:spPr>
          <a:xfrm>
            <a:off x="1612600" y="7336575"/>
            <a:ext cx="3550500" cy="549600"/>
          </a:xfrm>
          <a:prstGeom prst="rect">
            <a:avLst/>
          </a:prstGeom>
          <a:solidFill>
            <a:schemeClr val="accent3"/>
          </a:solidFill>
          <a:ln>
            <a:noFill/>
          </a:ln>
        </p:spPr>
        <p:txBody>
          <a:bodyPr anchorCtr="0" anchor="t" bIns="0" lIns="91400" spcFirstLastPara="1" rIns="91400" wrap="square" tIns="0">
            <a:noAutofit/>
          </a:bodyPr>
          <a:lstStyle/>
          <a:p>
            <a:pPr indent="0" lvl="0" marL="0" marR="0" rtl="0" algn="ctr">
              <a:lnSpc>
                <a:spcPct val="100000"/>
              </a:lnSpc>
              <a:spcBef>
                <a:spcPts val="0"/>
              </a:spcBef>
              <a:spcAft>
                <a:spcPts val="0"/>
              </a:spcAft>
              <a:buClr>
                <a:srgbClr val="000000"/>
              </a:buClr>
              <a:buSzPts val="1600"/>
              <a:buFont typeface="Arial"/>
              <a:buNone/>
            </a:pPr>
            <a:r>
              <a:rPr b="1" i="0" lang="sw-TZ" sz="1600" u="none" cap="none" strike="noStrike">
                <a:solidFill>
                  <a:schemeClr val="dk1"/>
                </a:solidFill>
                <a:latin typeface="Optimistic Text"/>
                <a:ea typeface="Optimistic Text"/>
                <a:cs typeface="Optimistic Text"/>
                <a:sym typeface="Optimistic Text"/>
              </a:rPr>
              <a:t>Matangazo yasiyoruhusiwa kwa walio chini ya miaka 18</a:t>
            </a:r>
            <a:endParaRPr b="1" i="0" sz="1600" u="none" cap="none" strike="noStrike">
              <a:solidFill>
                <a:schemeClr val="dk1"/>
              </a:solidFill>
              <a:latin typeface="Optimistic Text"/>
              <a:ea typeface="Optimistic Text"/>
              <a:cs typeface="Optimistic Text"/>
              <a:sym typeface="Optimistic Text"/>
            </a:endParaRPr>
          </a:p>
        </p:txBody>
      </p:sp>
      <p:sp>
        <p:nvSpPr>
          <p:cNvPr id="2298" name="Google Shape;2298;p210"/>
          <p:cNvSpPr/>
          <p:nvPr/>
        </p:nvSpPr>
        <p:spPr>
          <a:xfrm>
            <a:off x="6553650" y="7336575"/>
            <a:ext cx="5292600" cy="769800"/>
          </a:xfrm>
          <a:prstGeom prst="rect">
            <a:avLst/>
          </a:prstGeom>
          <a:solidFill>
            <a:schemeClr val="accent3"/>
          </a:solidFill>
          <a:ln>
            <a:noFill/>
          </a:ln>
        </p:spPr>
        <p:txBody>
          <a:bodyPr anchorCtr="0" anchor="t" bIns="0" lIns="91400" spcFirstLastPara="1" rIns="91400" wrap="square" tIns="0">
            <a:noAutofit/>
          </a:bodyPr>
          <a:lstStyle/>
          <a:p>
            <a:pPr indent="0" lvl="0" marL="0" marR="0" rtl="0" algn="ctr">
              <a:lnSpc>
                <a:spcPct val="100000"/>
              </a:lnSpc>
              <a:spcBef>
                <a:spcPts val="0"/>
              </a:spcBef>
              <a:spcAft>
                <a:spcPts val="0"/>
              </a:spcAft>
              <a:buClr>
                <a:srgbClr val="000000"/>
              </a:buClr>
              <a:buSzPts val="1600"/>
              <a:buFont typeface="Arial"/>
              <a:buNone/>
            </a:pPr>
            <a:r>
              <a:rPr b="1" i="0" lang="sw-TZ" sz="1600" u="none" cap="none" strike="noStrike">
                <a:solidFill>
                  <a:schemeClr val="dk1"/>
                </a:solidFill>
                <a:latin typeface="Optimistic Text"/>
                <a:ea typeface="Optimistic Text"/>
                <a:cs typeface="Optimistic Text"/>
                <a:sym typeface="Optimistic Text"/>
              </a:rPr>
              <a:t>Matangazo yanayolenga watu kwa misingi ya umri, jinsia, na eneo tu</a:t>
            </a:r>
            <a:endParaRPr>
              <a:latin typeface="Optimistic Text"/>
              <a:ea typeface="Optimistic Text"/>
              <a:cs typeface="Optimistic Text"/>
              <a:sym typeface="Optimistic Text"/>
            </a:endParaRPr>
          </a:p>
          <a:p>
            <a:pPr indent="0" lvl="0" marL="0" marR="0" rtl="0" algn="ctr">
              <a:lnSpc>
                <a:spcPct val="100000"/>
              </a:lnSpc>
              <a:spcBef>
                <a:spcPts val="0"/>
              </a:spcBef>
              <a:spcAft>
                <a:spcPts val="0"/>
              </a:spcAft>
              <a:buClr>
                <a:srgbClr val="000000"/>
              </a:buClr>
              <a:buSzPts val="1600"/>
              <a:buFont typeface="Arial"/>
              <a:buNone/>
            </a:pPr>
            <a:r>
              <a:rPr i="0" lang="sw-TZ" sz="1600" u="none" cap="none" strike="noStrike">
                <a:solidFill>
                  <a:schemeClr val="dk1"/>
                </a:solidFill>
                <a:latin typeface="Optimistic Text"/>
                <a:ea typeface="Optimistic Text"/>
                <a:cs typeface="Optimistic Text"/>
                <a:sym typeface="Optimistic Text"/>
              </a:rPr>
              <a:t>Matangazo yasiyotilia maanani mapendeleo ya watu</a:t>
            </a:r>
            <a:endParaRPr i="0" sz="1600" u="none" cap="none" strike="noStrike">
              <a:solidFill>
                <a:schemeClr val="dk1"/>
              </a:solidFill>
              <a:latin typeface="Optimistic Text"/>
              <a:ea typeface="Optimistic Text"/>
              <a:cs typeface="Optimistic Text"/>
              <a:sym typeface="Optimistic Text"/>
            </a:endParaRPr>
          </a:p>
        </p:txBody>
      </p:sp>
      <p:grpSp>
        <p:nvGrpSpPr>
          <p:cNvPr id="2299" name="Google Shape;2299;p210"/>
          <p:cNvGrpSpPr/>
          <p:nvPr/>
        </p:nvGrpSpPr>
        <p:grpSpPr>
          <a:xfrm>
            <a:off x="12532350" y="3625684"/>
            <a:ext cx="4930347" cy="3068236"/>
            <a:chOff x="6202100" y="2564092"/>
            <a:chExt cx="2465173" cy="1534118"/>
          </a:xfrm>
        </p:grpSpPr>
        <p:grpSp>
          <p:nvGrpSpPr>
            <p:cNvPr id="2300" name="Google Shape;2300;p210"/>
            <p:cNvGrpSpPr/>
            <p:nvPr/>
          </p:nvGrpSpPr>
          <p:grpSpPr>
            <a:xfrm>
              <a:off x="6214813" y="2564092"/>
              <a:ext cx="2452460" cy="1204691"/>
              <a:chOff x="-701135" y="2201283"/>
              <a:chExt cx="15138641" cy="7386209"/>
            </a:xfrm>
          </p:grpSpPr>
          <p:pic>
            <p:nvPicPr>
              <p:cNvPr id="2301" name="Google Shape;2301;p210"/>
              <p:cNvPicPr preferRelativeResize="0"/>
              <p:nvPr/>
            </p:nvPicPr>
            <p:blipFill rotWithShape="1">
              <a:blip r:embed="rId3">
                <a:alphaModFix/>
              </a:blip>
              <a:srcRect b="0" l="-18" r="7995" t="0"/>
              <a:stretch/>
            </p:blipFill>
            <p:spPr>
              <a:xfrm>
                <a:off x="-701135" y="2228105"/>
                <a:ext cx="15138637" cy="7359387"/>
              </a:xfrm>
              <a:prstGeom prst="rect">
                <a:avLst/>
              </a:prstGeom>
              <a:noFill/>
              <a:ln>
                <a:noFill/>
              </a:ln>
            </p:spPr>
          </p:pic>
          <p:pic>
            <p:nvPicPr>
              <p:cNvPr id="2302" name="Google Shape;2302;p210"/>
              <p:cNvPicPr preferRelativeResize="0"/>
              <p:nvPr/>
            </p:nvPicPr>
            <p:blipFill rotWithShape="1">
              <a:blip r:embed="rId4">
                <a:alphaModFix/>
              </a:blip>
              <a:srcRect b="0" l="0" r="0" t="0"/>
              <a:stretch/>
            </p:blipFill>
            <p:spPr>
              <a:xfrm>
                <a:off x="12263303" y="6181381"/>
                <a:ext cx="2174177" cy="1235105"/>
              </a:xfrm>
              <a:prstGeom prst="rect">
                <a:avLst/>
              </a:prstGeom>
              <a:noFill/>
              <a:ln>
                <a:noFill/>
              </a:ln>
            </p:spPr>
          </p:pic>
          <p:pic>
            <p:nvPicPr>
              <p:cNvPr id="2303" name="Google Shape;2303;p210"/>
              <p:cNvPicPr preferRelativeResize="0"/>
              <p:nvPr/>
            </p:nvPicPr>
            <p:blipFill rotWithShape="1">
              <a:blip r:embed="rId4">
                <a:alphaModFix/>
              </a:blip>
              <a:srcRect b="0" l="0" r="0" t="0"/>
              <a:stretch/>
            </p:blipFill>
            <p:spPr>
              <a:xfrm>
                <a:off x="12646820" y="2201283"/>
                <a:ext cx="1790686" cy="697840"/>
              </a:xfrm>
              <a:prstGeom prst="rect">
                <a:avLst/>
              </a:prstGeom>
              <a:noFill/>
              <a:ln>
                <a:noFill/>
              </a:ln>
            </p:spPr>
          </p:pic>
        </p:grpSp>
        <p:pic>
          <p:nvPicPr>
            <p:cNvPr id="2304" name="Google Shape;2304;p210"/>
            <p:cNvPicPr preferRelativeResize="0"/>
            <p:nvPr/>
          </p:nvPicPr>
          <p:blipFill rotWithShape="1">
            <a:blip r:embed="rId5">
              <a:alphaModFix/>
            </a:blip>
            <a:srcRect b="71303" l="-1824" r="13196" t="1418"/>
            <a:stretch/>
          </p:blipFill>
          <p:spPr>
            <a:xfrm>
              <a:off x="6932850" y="3768574"/>
              <a:ext cx="1718344" cy="307031"/>
            </a:xfrm>
            <a:prstGeom prst="rect">
              <a:avLst/>
            </a:prstGeom>
            <a:noFill/>
            <a:ln>
              <a:noFill/>
            </a:ln>
          </p:spPr>
        </p:pic>
        <p:pic>
          <p:nvPicPr>
            <p:cNvPr id="2305" name="Google Shape;2305;p210"/>
            <p:cNvPicPr preferRelativeResize="0"/>
            <p:nvPr/>
          </p:nvPicPr>
          <p:blipFill rotWithShape="1">
            <a:blip r:embed="rId6">
              <a:alphaModFix/>
            </a:blip>
            <a:srcRect b="3688" l="0" r="0" t="0"/>
            <a:stretch/>
          </p:blipFill>
          <p:spPr>
            <a:xfrm>
              <a:off x="6206950" y="2660696"/>
              <a:ext cx="766566" cy="1057571"/>
            </a:xfrm>
            <a:prstGeom prst="rect">
              <a:avLst/>
            </a:prstGeom>
            <a:noFill/>
            <a:ln>
              <a:noFill/>
            </a:ln>
          </p:spPr>
        </p:pic>
        <p:pic>
          <p:nvPicPr>
            <p:cNvPr id="2306" name="Google Shape;2306;p210"/>
            <p:cNvPicPr preferRelativeResize="0"/>
            <p:nvPr/>
          </p:nvPicPr>
          <p:blipFill rotWithShape="1">
            <a:blip r:embed="rId4">
              <a:alphaModFix/>
            </a:blip>
            <a:srcRect b="0" l="0" r="0" t="0"/>
            <a:stretch/>
          </p:blipFill>
          <p:spPr>
            <a:xfrm>
              <a:off x="6202100" y="3366060"/>
              <a:ext cx="785975" cy="732150"/>
            </a:xfrm>
            <a:prstGeom prst="rect">
              <a:avLst/>
            </a:prstGeom>
            <a:noFill/>
            <a:ln>
              <a:noFill/>
            </a:ln>
          </p:spPr>
        </p:pic>
        <p:pic>
          <p:nvPicPr>
            <p:cNvPr id="2307" name="Google Shape;2307;p210"/>
            <p:cNvPicPr preferRelativeResize="0"/>
            <p:nvPr/>
          </p:nvPicPr>
          <p:blipFill rotWithShape="1">
            <a:blip r:embed="rId4">
              <a:alphaModFix/>
            </a:blip>
            <a:srcRect b="0" l="0" r="0" t="0"/>
            <a:stretch/>
          </p:blipFill>
          <p:spPr>
            <a:xfrm>
              <a:off x="6943175" y="2642525"/>
              <a:ext cx="44900" cy="1455675"/>
            </a:xfrm>
            <a:prstGeom prst="rect">
              <a:avLst/>
            </a:prstGeom>
            <a:noFill/>
            <a:ln>
              <a:noFill/>
            </a:ln>
          </p:spPr>
        </p:pic>
      </p:grpSp>
      <p:sp>
        <p:nvSpPr>
          <p:cNvPr id="2308" name="Google Shape;2308;p210"/>
          <p:cNvSpPr/>
          <p:nvPr/>
        </p:nvSpPr>
        <p:spPr>
          <a:xfrm>
            <a:off x="12532200"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2309" name="Google Shape;2309;p210"/>
          <p:cNvPicPr preferRelativeResize="0"/>
          <p:nvPr/>
        </p:nvPicPr>
        <p:blipFill rotWithShape="1">
          <a:blip r:embed="rId7">
            <a:alphaModFix/>
          </a:blip>
          <a:srcRect b="75301" l="0" r="68" t="0"/>
          <a:stretch/>
        </p:blipFill>
        <p:spPr>
          <a:xfrm>
            <a:off x="6719849" y="3593050"/>
            <a:ext cx="4960201" cy="3099853"/>
          </a:xfrm>
          <a:prstGeom prst="rect">
            <a:avLst/>
          </a:prstGeom>
          <a:noFill/>
          <a:ln>
            <a:noFill/>
          </a:ln>
        </p:spPr>
      </p:pic>
      <p:sp>
        <p:nvSpPr>
          <p:cNvPr id="2310" name="Google Shape;2310;p210"/>
          <p:cNvSpPr/>
          <p:nvPr/>
        </p:nvSpPr>
        <p:spPr>
          <a:xfrm>
            <a:off x="6718175"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2311" name="Google Shape;2311;p210"/>
          <p:cNvPicPr preferRelativeResize="0"/>
          <p:nvPr/>
        </p:nvPicPr>
        <p:blipFill rotWithShape="1">
          <a:blip r:embed="rId8">
            <a:alphaModFix/>
          </a:blip>
          <a:srcRect b="0" l="13079" r="66920" t="0"/>
          <a:stretch/>
        </p:blipFill>
        <p:spPr>
          <a:xfrm>
            <a:off x="907500" y="3594150"/>
            <a:ext cx="1449554" cy="3099849"/>
          </a:xfrm>
          <a:prstGeom prst="rect">
            <a:avLst/>
          </a:prstGeom>
          <a:noFill/>
          <a:ln>
            <a:noFill/>
          </a:ln>
        </p:spPr>
      </p:pic>
      <p:pic>
        <p:nvPicPr>
          <p:cNvPr id="2312" name="Google Shape;2312;p210"/>
          <p:cNvPicPr preferRelativeResize="0"/>
          <p:nvPr/>
        </p:nvPicPr>
        <p:blipFill rotWithShape="1">
          <a:blip r:embed="rId8">
            <a:alphaModFix/>
          </a:blip>
          <a:srcRect b="0" l="44736" r="4501" t="0"/>
          <a:stretch/>
        </p:blipFill>
        <p:spPr>
          <a:xfrm>
            <a:off x="2357050" y="3594150"/>
            <a:ext cx="3510804" cy="3099849"/>
          </a:xfrm>
          <a:prstGeom prst="rect">
            <a:avLst/>
          </a:prstGeom>
          <a:noFill/>
          <a:ln>
            <a:noFill/>
          </a:ln>
        </p:spPr>
      </p:pic>
      <p:sp>
        <p:nvSpPr>
          <p:cNvPr id="2313" name="Google Shape;2313;p210"/>
          <p:cNvSpPr/>
          <p:nvPr/>
        </p:nvSpPr>
        <p:spPr>
          <a:xfrm>
            <a:off x="904025"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314" name="Google Shape;2314;p21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KIAMBATANISHO</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Nyenzo za Uhalisia Pepe kwako wewe na familia yako</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8" name="Shape 2318"/>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8" name="Shape 1508"/>
        <p:cNvGrpSpPr/>
        <p:nvPr/>
      </p:nvGrpSpPr>
      <p:grpSpPr>
        <a:xfrm>
          <a:off x="0" y="0"/>
          <a:ext cx="0" cy="0"/>
          <a:chOff x="0" y="0"/>
          <a:chExt cx="0" cy="0"/>
        </a:xfrm>
      </p:grpSpPr>
      <p:sp>
        <p:nvSpPr>
          <p:cNvPr id="1509" name="Google Shape;1509;p174"/>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UTANGULIZI</a:t>
            </a:r>
            <a:endParaRPr b="1" i="0" sz="1400" u="none" cap="none" strike="noStrike">
              <a:solidFill>
                <a:schemeClr val="dk1"/>
              </a:solidFill>
              <a:latin typeface="Optimistic Text"/>
              <a:ea typeface="Optimistic Text"/>
              <a:cs typeface="Optimistic Text"/>
              <a:sym typeface="Optimistic Text"/>
            </a:endParaRPr>
          </a:p>
        </p:txBody>
      </p:sp>
      <p:sp>
        <p:nvSpPr>
          <p:cNvPr id="1510" name="Google Shape;1510;p174"/>
          <p:cNvSpPr txBox="1"/>
          <p:nvPr>
            <p:ph type="title"/>
          </p:nvPr>
        </p:nvSpPr>
        <p:spPr>
          <a:xfrm>
            <a:off x="856325" y="5213300"/>
            <a:ext cx="48678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sw-TZ" sz="2400">
                <a:latin typeface="Optimistic Text"/>
                <a:ea typeface="Optimistic Text"/>
                <a:cs typeface="Optimistic Text"/>
                <a:sym typeface="Optimistic Text"/>
              </a:rPr>
              <a:t>Uwezeshaji wenye kuwajibika</a:t>
            </a:r>
            <a:endParaRPr b="1" sz="2400">
              <a:latin typeface="Optimistic Text"/>
              <a:ea typeface="Optimistic Text"/>
              <a:cs typeface="Optimistic Text"/>
              <a:sym typeface="Optimistic Text"/>
            </a:endParaRPr>
          </a:p>
        </p:txBody>
      </p:sp>
      <p:sp>
        <p:nvSpPr>
          <p:cNvPr id="1511" name="Google Shape;1511;p174"/>
          <p:cNvSpPr txBox="1"/>
          <p:nvPr>
            <p:ph idx="4294967295" type="title"/>
          </p:nvPr>
        </p:nvSpPr>
        <p:spPr>
          <a:xfrm>
            <a:off x="6499388" y="5220750"/>
            <a:ext cx="4944900" cy="794100"/>
          </a:xfrm>
          <a:prstGeom prst="rect">
            <a:avLst/>
          </a:prstGeom>
          <a:noFill/>
          <a:ln>
            <a:noFill/>
          </a:ln>
        </p:spPr>
        <p:txBody>
          <a:bodyPr anchorCtr="0" anchor="b" bIns="0" lIns="0" spcFirstLastPara="1" rIns="0" wrap="square" tIns="0">
            <a:spAutoFit/>
          </a:bodyPr>
          <a:lstStyle/>
          <a:p>
            <a:pPr indent="0" lvl="0" marL="0" rtl="0" algn="l">
              <a:lnSpc>
                <a:spcPct val="115000"/>
              </a:lnSpc>
              <a:spcBef>
                <a:spcPts val="0"/>
              </a:spcBef>
              <a:spcAft>
                <a:spcPts val="0"/>
              </a:spcAft>
              <a:buSzPts val="2800"/>
              <a:buNone/>
            </a:pPr>
            <a:r>
              <a:rPr b="1" lang="sw-TZ" sz="2400">
                <a:latin typeface="Optimistic Text"/>
                <a:ea typeface="Optimistic Text"/>
                <a:cs typeface="Optimistic Text"/>
                <a:sym typeface="Optimistic Text"/>
              </a:rPr>
              <a:t>Taratibu za kulinda usalama zinazolingana na umri </a:t>
            </a:r>
            <a:endParaRPr b="1" sz="2400">
              <a:latin typeface="Optimistic Text"/>
              <a:ea typeface="Optimistic Text"/>
              <a:cs typeface="Optimistic Text"/>
              <a:sym typeface="Optimistic Text"/>
            </a:endParaRPr>
          </a:p>
        </p:txBody>
      </p:sp>
      <p:sp>
        <p:nvSpPr>
          <p:cNvPr id="1512" name="Google Shape;1512;p174"/>
          <p:cNvSpPr txBox="1"/>
          <p:nvPr>
            <p:ph idx="4294967295" type="title"/>
          </p:nvPr>
        </p:nvSpPr>
        <p:spPr>
          <a:xfrm>
            <a:off x="12142425" y="5220738"/>
            <a:ext cx="45384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sw-TZ" sz="2400">
                <a:latin typeface="Optimistic Text"/>
                <a:ea typeface="Optimistic Text"/>
                <a:cs typeface="Optimistic Text"/>
                <a:sym typeface="Optimistic Text"/>
              </a:rPr>
              <a:t>Uvumbuzi </a:t>
            </a:r>
            <a:endParaRPr b="1" sz="2400">
              <a:latin typeface="Optimistic Text"/>
              <a:ea typeface="Optimistic Text"/>
              <a:cs typeface="Optimistic Text"/>
              <a:sym typeface="Optimistic Text"/>
            </a:endParaRPr>
          </a:p>
        </p:txBody>
      </p:sp>
      <p:sp>
        <p:nvSpPr>
          <p:cNvPr id="1513" name="Google Shape;1513;p174"/>
          <p:cNvSpPr txBox="1"/>
          <p:nvPr>
            <p:ph idx="1" type="body"/>
          </p:nvPr>
        </p:nvSpPr>
        <p:spPr>
          <a:xfrm>
            <a:off x="837425" y="5927375"/>
            <a:ext cx="4944900" cy="23751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0"/>
              </a:spcAft>
              <a:buSzPts val="400"/>
              <a:buNone/>
            </a:pPr>
            <a:r>
              <a:rPr lang="sw-TZ" sz="2000">
                <a:latin typeface="Optimistic Display"/>
                <a:ea typeface="Optimistic Display"/>
                <a:cs typeface="Optimistic Display"/>
                <a:sym typeface="Optimistic Display"/>
              </a:rPr>
              <a:t>Tunaamini sana kwamba ni muhimu kuwapa vijana uwezeshaji kwa kuwajibika ili wafurahie manufaa mengi yanayotokana na jukwaa letu.</a:t>
            </a:r>
            <a:endParaRPr sz="2000">
              <a:solidFill>
                <a:schemeClr val="dk1"/>
              </a:solidFill>
              <a:latin typeface="Optimistic Display"/>
              <a:ea typeface="Optimistic Display"/>
              <a:cs typeface="Optimistic Display"/>
              <a:sym typeface="Optimistic Display"/>
            </a:endParaRPr>
          </a:p>
        </p:txBody>
      </p:sp>
      <p:sp>
        <p:nvSpPr>
          <p:cNvPr id="1514" name="Google Shape;1514;p174"/>
          <p:cNvSpPr txBox="1"/>
          <p:nvPr>
            <p:ph idx="4294967295" type="body"/>
          </p:nvPr>
        </p:nvSpPr>
        <p:spPr>
          <a:xfrm>
            <a:off x="6480475" y="6349425"/>
            <a:ext cx="4867800" cy="23751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400"/>
              <a:buNone/>
            </a:pPr>
            <a:r>
              <a:rPr lang="sw-TZ" sz="2000">
                <a:latin typeface="Optimistic Display"/>
                <a:ea typeface="Optimistic Display"/>
                <a:cs typeface="Optimistic Display"/>
                <a:sym typeface="Optimistic Display"/>
              </a:rPr>
              <a:t>Tunatambua kwamba vijana wanahitaji taratibu za ziada za kulinda usalama ili kuhakikisha usalama, ufaragha na ustawi wao. Tuna mtazamo mpana wa kutimiza hili, ikiwa ni pamoja na kuweka jitihada za kutoa zana za usimamizi za wazazi za Instagram na uhalisia pepe (VR).</a:t>
            </a:r>
            <a:endParaRPr sz="2000">
              <a:solidFill>
                <a:schemeClr val="dk1"/>
              </a:solidFill>
              <a:latin typeface="Optimistic Display"/>
              <a:ea typeface="Optimistic Display"/>
              <a:cs typeface="Optimistic Display"/>
              <a:sym typeface="Optimistic Display"/>
            </a:endParaRPr>
          </a:p>
        </p:txBody>
      </p:sp>
      <p:sp>
        <p:nvSpPr>
          <p:cNvPr id="1515" name="Google Shape;1515;p174"/>
          <p:cNvSpPr txBox="1"/>
          <p:nvPr>
            <p:ph idx="4294967295" type="body"/>
          </p:nvPr>
        </p:nvSpPr>
        <p:spPr>
          <a:xfrm>
            <a:off x="12123525" y="5933325"/>
            <a:ext cx="4538400" cy="23751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sw-TZ" sz="2000">
                <a:latin typeface="Optimistic Display"/>
                <a:ea typeface="Optimistic Display"/>
                <a:cs typeface="Optimistic Display"/>
                <a:sym typeface="Optimistic Display"/>
              </a:rPr>
              <a:t>Tunaendelea kutafiti teknolojia bunifu ili kuwapa vijana muda mzuri wa matumizi, kusaidia kuhakikisha usalama wao mtandaoni na kutatua changamoto za msingi katika sekta yetu.</a:t>
            </a:r>
            <a:endParaRPr sz="2000">
              <a:latin typeface="Optimistic Display"/>
              <a:ea typeface="Optimistic Display"/>
              <a:cs typeface="Optimistic Display"/>
              <a:sym typeface="Optimistic Display"/>
            </a:endParaRPr>
          </a:p>
        </p:txBody>
      </p:sp>
      <p:grpSp>
        <p:nvGrpSpPr>
          <p:cNvPr id="1516" name="Google Shape;1516;p174"/>
          <p:cNvGrpSpPr/>
          <p:nvPr/>
        </p:nvGrpSpPr>
        <p:grpSpPr>
          <a:xfrm>
            <a:off x="6480465" y="3029173"/>
            <a:ext cx="1767747" cy="1729732"/>
            <a:chOff x="3434275" y="1391559"/>
            <a:chExt cx="903018" cy="883598"/>
          </a:xfrm>
        </p:grpSpPr>
        <p:sp>
          <p:nvSpPr>
            <p:cNvPr id="1517" name="Google Shape;1517;p174"/>
            <p:cNvSpPr/>
            <p:nvPr/>
          </p:nvSpPr>
          <p:spPr>
            <a:xfrm>
              <a:off x="3434275" y="1391559"/>
              <a:ext cx="903018" cy="883598"/>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518" name="Google Shape;1518;p174"/>
            <p:cNvGrpSpPr/>
            <p:nvPr/>
          </p:nvGrpSpPr>
          <p:grpSpPr>
            <a:xfrm>
              <a:off x="3652171" y="1591083"/>
              <a:ext cx="467226" cy="506690"/>
              <a:chOff x="3702130" y="7619180"/>
              <a:chExt cx="625470" cy="678300"/>
            </a:xfrm>
          </p:grpSpPr>
          <p:sp>
            <p:nvSpPr>
              <p:cNvPr id="1519" name="Google Shape;1519;p174"/>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0" name="Google Shape;1520;p174"/>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grpSp>
        <p:nvGrpSpPr>
          <p:cNvPr id="1521" name="Google Shape;1521;p174"/>
          <p:cNvGrpSpPr/>
          <p:nvPr/>
        </p:nvGrpSpPr>
        <p:grpSpPr>
          <a:xfrm>
            <a:off x="837401" y="3029173"/>
            <a:ext cx="1767747" cy="1729732"/>
            <a:chOff x="911063" y="1391559"/>
            <a:chExt cx="903018" cy="883598"/>
          </a:xfrm>
        </p:grpSpPr>
        <p:sp>
          <p:nvSpPr>
            <p:cNvPr id="1522" name="Google Shape;1522;p174"/>
            <p:cNvSpPr/>
            <p:nvPr/>
          </p:nvSpPr>
          <p:spPr>
            <a:xfrm>
              <a:off x="911063" y="1391559"/>
              <a:ext cx="903018" cy="883598"/>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523" name="Google Shape;1523;p174"/>
            <p:cNvGrpSpPr/>
            <p:nvPr/>
          </p:nvGrpSpPr>
          <p:grpSpPr>
            <a:xfrm>
              <a:off x="1109198" y="1579984"/>
              <a:ext cx="506760" cy="506747"/>
              <a:chOff x="1624904" y="344237"/>
              <a:chExt cx="67843" cy="67843"/>
            </a:xfrm>
          </p:grpSpPr>
          <p:sp>
            <p:nvSpPr>
              <p:cNvPr id="1524" name="Google Shape;1524;p174"/>
              <p:cNvSpPr/>
              <p:nvPr/>
            </p:nvSpPr>
            <p:spPr>
              <a:xfrm>
                <a:off x="1624904" y="344237"/>
                <a:ext cx="67843" cy="67843"/>
              </a:xfrm>
              <a:custGeom>
                <a:rect b="b" l="l" r="r" t="t"/>
                <a:pathLst>
                  <a:path extrusionOk="0" h="67843" w="67843">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5" name="Google Shape;1525;p174"/>
              <p:cNvSpPr/>
              <p:nvPr/>
            </p:nvSpPr>
            <p:spPr>
              <a:xfrm>
                <a:off x="1671198" y="375413"/>
                <a:ext cx="15582" cy="15405"/>
              </a:xfrm>
              <a:custGeom>
                <a:rect b="b" l="l" r="r" t="t"/>
                <a:pathLst>
                  <a:path extrusionOk="0" h="15405" w="15582">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6" name="Google Shape;1526;p174"/>
              <p:cNvSpPr/>
              <p:nvPr/>
            </p:nvSpPr>
            <p:spPr>
              <a:xfrm>
                <a:off x="1630865" y="375413"/>
                <a:ext cx="15582" cy="15405"/>
              </a:xfrm>
              <a:custGeom>
                <a:rect b="b" l="l" r="r" t="t"/>
                <a:pathLst>
                  <a:path extrusionOk="0" h="15405" w="15582">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7" name="Google Shape;1527;p174"/>
              <p:cNvSpPr/>
              <p:nvPr/>
            </p:nvSpPr>
            <p:spPr>
              <a:xfrm>
                <a:off x="1648378" y="369912"/>
                <a:ext cx="20878" cy="20650"/>
              </a:xfrm>
              <a:custGeom>
                <a:rect b="b" l="l" r="r" t="t"/>
                <a:pathLst>
                  <a:path extrusionOk="0" h="20650" w="20878">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8" name="Google Shape;1528;p174"/>
              <p:cNvSpPr/>
              <p:nvPr/>
            </p:nvSpPr>
            <p:spPr>
              <a:xfrm>
                <a:off x="1668870" y="388072"/>
                <a:ext cx="19608" cy="6032"/>
              </a:xfrm>
              <a:custGeom>
                <a:rect b="b" l="l" r="r" t="t"/>
                <a:pathLst>
                  <a:path extrusionOk="0" h="6032" w="19608">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9" name="Google Shape;1529;p174"/>
              <p:cNvSpPr/>
              <p:nvPr/>
            </p:nvSpPr>
            <p:spPr>
              <a:xfrm>
                <a:off x="1639039" y="387812"/>
                <a:ext cx="39573" cy="17932"/>
              </a:xfrm>
              <a:custGeom>
                <a:rect b="b" l="l" r="r" t="t"/>
                <a:pathLst>
                  <a:path extrusionOk="0" h="17932" w="39573">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0" name="Google Shape;1530;p174"/>
              <p:cNvSpPr/>
              <p:nvPr/>
            </p:nvSpPr>
            <p:spPr>
              <a:xfrm>
                <a:off x="1629173" y="388075"/>
                <a:ext cx="19596" cy="6019"/>
              </a:xfrm>
              <a:custGeom>
                <a:rect b="b" l="l" r="r" t="t"/>
                <a:pathLst>
                  <a:path extrusionOk="0" h="6019" w="19596">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grpSp>
        <p:nvGrpSpPr>
          <p:cNvPr id="1531" name="Google Shape;1531;p174"/>
          <p:cNvGrpSpPr/>
          <p:nvPr/>
        </p:nvGrpSpPr>
        <p:grpSpPr>
          <a:xfrm>
            <a:off x="12142406" y="3029173"/>
            <a:ext cx="1767747" cy="1729732"/>
            <a:chOff x="6079138" y="1391559"/>
            <a:chExt cx="903018" cy="883598"/>
          </a:xfrm>
        </p:grpSpPr>
        <p:sp>
          <p:nvSpPr>
            <p:cNvPr id="1532" name="Google Shape;1532;p174"/>
            <p:cNvSpPr/>
            <p:nvPr/>
          </p:nvSpPr>
          <p:spPr>
            <a:xfrm>
              <a:off x="6079138" y="1391559"/>
              <a:ext cx="903018" cy="883598"/>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533" name="Google Shape;1533;p174"/>
            <p:cNvGrpSpPr/>
            <p:nvPr/>
          </p:nvGrpSpPr>
          <p:grpSpPr>
            <a:xfrm>
              <a:off x="6344907" y="1578550"/>
              <a:ext cx="371506" cy="509588"/>
              <a:chOff x="3764950" y="3438580"/>
              <a:chExt cx="497330" cy="682180"/>
            </a:xfrm>
          </p:grpSpPr>
          <p:sp>
            <p:nvSpPr>
              <p:cNvPr id="1534" name="Google Shape;1534;p174"/>
              <p:cNvSpPr/>
              <p:nvPr/>
            </p:nvSpPr>
            <p:spPr>
              <a:xfrm>
                <a:off x="4001130" y="3745470"/>
                <a:ext cx="27300" cy="207900"/>
              </a:xfrm>
              <a:prstGeom prst="rect">
                <a:avLst/>
              </a:pr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5" name="Google Shape;1535;p174"/>
              <p:cNvSpPr/>
              <p:nvPr/>
            </p:nvSpPr>
            <p:spPr>
              <a:xfrm>
                <a:off x="3915410" y="3939400"/>
                <a:ext cx="198900" cy="27600"/>
              </a:xfrm>
              <a:prstGeom prst="rect">
                <a:avLst/>
              </a:pr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6" name="Google Shape;1536;p174"/>
              <p:cNvSpPr/>
              <p:nvPr/>
            </p:nvSpPr>
            <p:spPr>
              <a:xfrm>
                <a:off x="3907190" y="3637640"/>
                <a:ext cx="215390" cy="121530"/>
              </a:xfrm>
              <a:custGeom>
                <a:rect b="b" l="l" r="r" t="t"/>
                <a:pathLst>
                  <a:path extrusionOk="0" h="12153" w="21539">
                    <a:moveTo>
                      <a:pt x="10769" y="12153"/>
                    </a:moveTo>
                    <a:cubicBezTo>
                      <a:pt x="10414" y="12153"/>
                      <a:pt x="10058" y="12014"/>
                      <a:pt x="9791" y="11747"/>
                    </a:cubicBezTo>
                    <a:lnTo>
                      <a:pt x="177" y="2133"/>
                    </a:lnTo>
                    <a:cubicBezTo>
                      <a:pt x="0" y="1955"/>
                      <a:pt x="0" y="1663"/>
                      <a:pt x="177" y="1485"/>
                    </a:cubicBezTo>
                    <a:lnTo>
                      <a:pt x="1473" y="190"/>
                    </a:lnTo>
                    <a:cubicBezTo>
                      <a:pt x="1650" y="0"/>
                      <a:pt x="1943" y="0"/>
                      <a:pt x="2120" y="190"/>
                    </a:cubicBezTo>
                    <a:lnTo>
                      <a:pt x="10769" y="8839"/>
                    </a:lnTo>
                    <a:lnTo>
                      <a:pt x="19418" y="190"/>
                    </a:lnTo>
                    <a:cubicBezTo>
                      <a:pt x="19596" y="0"/>
                      <a:pt x="19888" y="0"/>
                      <a:pt x="20066" y="190"/>
                    </a:cubicBezTo>
                    <a:lnTo>
                      <a:pt x="21361" y="1485"/>
                    </a:lnTo>
                    <a:cubicBezTo>
                      <a:pt x="21539" y="1663"/>
                      <a:pt x="21539" y="1955"/>
                      <a:pt x="21361" y="2133"/>
                    </a:cubicBezTo>
                    <a:lnTo>
                      <a:pt x="11734" y="11747"/>
                    </a:lnTo>
                    <a:cubicBezTo>
                      <a:pt x="11468" y="12014"/>
                      <a:pt x="11112" y="12153"/>
                      <a:pt x="10769" y="1215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7" name="Google Shape;1537;p174"/>
              <p:cNvSpPr/>
              <p:nvPr/>
            </p:nvSpPr>
            <p:spPr>
              <a:xfrm>
                <a:off x="3950670" y="4047360"/>
                <a:ext cx="128270" cy="73400"/>
              </a:xfrm>
              <a:custGeom>
                <a:rect b="b" l="l" r="r" t="t"/>
                <a:pathLst>
                  <a:path extrusionOk="0" h="7340" w="12827">
                    <a:moveTo>
                      <a:pt x="9652" y="7340"/>
                    </a:moveTo>
                    <a:lnTo>
                      <a:pt x="3187" y="7340"/>
                    </a:lnTo>
                    <a:cubicBezTo>
                      <a:pt x="1435" y="7340"/>
                      <a:pt x="0" y="5905"/>
                      <a:pt x="0" y="4152"/>
                    </a:cubicBezTo>
                    <a:lnTo>
                      <a:pt x="0" y="0"/>
                    </a:lnTo>
                    <a:lnTo>
                      <a:pt x="2755" y="0"/>
                    </a:lnTo>
                    <a:lnTo>
                      <a:pt x="2755" y="4152"/>
                    </a:lnTo>
                    <a:cubicBezTo>
                      <a:pt x="2755" y="4394"/>
                      <a:pt x="2946" y="4584"/>
                      <a:pt x="3187" y="4584"/>
                    </a:cubicBezTo>
                    <a:lnTo>
                      <a:pt x="9652" y="4584"/>
                    </a:lnTo>
                    <a:cubicBezTo>
                      <a:pt x="9893" y="4584"/>
                      <a:pt x="10083" y="4394"/>
                      <a:pt x="10083" y="4152"/>
                    </a:cubicBezTo>
                    <a:lnTo>
                      <a:pt x="10083" y="0"/>
                    </a:lnTo>
                    <a:lnTo>
                      <a:pt x="12827" y="0"/>
                    </a:lnTo>
                    <a:lnTo>
                      <a:pt x="12827" y="4152"/>
                    </a:lnTo>
                    <a:cubicBezTo>
                      <a:pt x="12827" y="5905"/>
                      <a:pt x="11404" y="7340"/>
                      <a:pt x="9652" y="734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8" name="Google Shape;1538;p174"/>
              <p:cNvSpPr/>
              <p:nvPr/>
            </p:nvSpPr>
            <p:spPr>
              <a:xfrm>
                <a:off x="3764950" y="3438580"/>
                <a:ext cx="497330" cy="617980"/>
              </a:xfrm>
              <a:custGeom>
                <a:rect b="b" l="l" r="r" t="t"/>
                <a:pathLst>
                  <a:path extrusionOk="0" h="61798" w="49733">
                    <a:moveTo>
                      <a:pt x="33731" y="61798"/>
                    </a:moveTo>
                    <a:lnTo>
                      <a:pt x="17170" y="61798"/>
                    </a:lnTo>
                    <a:cubicBezTo>
                      <a:pt x="15417" y="61798"/>
                      <a:pt x="13995" y="60375"/>
                      <a:pt x="13995" y="58623"/>
                    </a:cubicBezTo>
                    <a:lnTo>
                      <a:pt x="13995" y="51219"/>
                    </a:lnTo>
                    <a:cubicBezTo>
                      <a:pt x="13995" y="48958"/>
                      <a:pt x="12865" y="46837"/>
                      <a:pt x="10985" y="45542"/>
                    </a:cubicBezTo>
                    <a:cubicBezTo>
                      <a:pt x="4013" y="40741"/>
                      <a:pt x="0" y="32816"/>
                      <a:pt x="253" y="24358"/>
                    </a:cubicBezTo>
                    <a:cubicBezTo>
                      <a:pt x="647" y="11722"/>
                      <a:pt x="10807" y="1219"/>
                      <a:pt x="23418" y="431"/>
                    </a:cubicBezTo>
                    <a:cubicBezTo>
                      <a:pt x="30327" y="0"/>
                      <a:pt x="36906" y="2362"/>
                      <a:pt x="41935" y="7099"/>
                    </a:cubicBezTo>
                    <a:cubicBezTo>
                      <a:pt x="46901" y="11760"/>
                      <a:pt x="49733" y="18326"/>
                      <a:pt x="49733" y="25133"/>
                    </a:cubicBezTo>
                    <a:cubicBezTo>
                      <a:pt x="49733" y="32918"/>
                      <a:pt x="46012" y="40335"/>
                      <a:pt x="39763" y="44996"/>
                    </a:cubicBezTo>
                    <a:cubicBezTo>
                      <a:pt x="37973" y="46316"/>
                      <a:pt x="36906" y="48399"/>
                      <a:pt x="36906" y="50558"/>
                    </a:cubicBezTo>
                    <a:lnTo>
                      <a:pt x="36906" y="58623"/>
                    </a:lnTo>
                    <a:cubicBezTo>
                      <a:pt x="36906" y="60375"/>
                      <a:pt x="35483" y="61798"/>
                      <a:pt x="33731" y="61798"/>
                    </a:cubicBezTo>
                    <a:close/>
                    <a:moveTo>
                      <a:pt x="25006" y="3136"/>
                    </a:moveTo>
                    <a:cubicBezTo>
                      <a:pt x="24536" y="3136"/>
                      <a:pt x="24053" y="3149"/>
                      <a:pt x="23583" y="3175"/>
                    </a:cubicBezTo>
                    <a:cubicBezTo>
                      <a:pt x="12382" y="3873"/>
                      <a:pt x="3340" y="13207"/>
                      <a:pt x="3009" y="24447"/>
                    </a:cubicBezTo>
                    <a:cubicBezTo>
                      <a:pt x="2768" y="31978"/>
                      <a:pt x="6337" y="39014"/>
                      <a:pt x="12547" y="43281"/>
                    </a:cubicBezTo>
                    <a:lnTo>
                      <a:pt x="12547" y="43281"/>
                    </a:lnTo>
                    <a:cubicBezTo>
                      <a:pt x="15176" y="45084"/>
                      <a:pt x="16738" y="48044"/>
                      <a:pt x="16738" y="51219"/>
                    </a:cubicBezTo>
                    <a:lnTo>
                      <a:pt x="16738" y="58623"/>
                    </a:lnTo>
                    <a:cubicBezTo>
                      <a:pt x="16738" y="58851"/>
                      <a:pt x="16929" y="59042"/>
                      <a:pt x="17170" y="59042"/>
                    </a:cubicBezTo>
                    <a:lnTo>
                      <a:pt x="33731" y="59042"/>
                    </a:lnTo>
                    <a:cubicBezTo>
                      <a:pt x="33959" y="59042"/>
                      <a:pt x="34162" y="58851"/>
                      <a:pt x="34162" y="58623"/>
                    </a:cubicBezTo>
                    <a:lnTo>
                      <a:pt x="34162" y="50558"/>
                    </a:lnTo>
                    <a:cubicBezTo>
                      <a:pt x="34162" y="47548"/>
                      <a:pt x="35636" y="44640"/>
                      <a:pt x="38125" y="42786"/>
                    </a:cubicBezTo>
                    <a:cubicBezTo>
                      <a:pt x="43764" y="38595"/>
                      <a:pt x="46990" y="32156"/>
                      <a:pt x="46990" y="25133"/>
                    </a:cubicBezTo>
                    <a:cubicBezTo>
                      <a:pt x="46990" y="18999"/>
                      <a:pt x="44526" y="13309"/>
                      <a:pt x="40055" y="9105"/>
                    </a:cubicBezTo>
                    <a:cubicBezTo>
                      <a:pt x="35928" y="5232"/>
                      <a:pt x="30632" y="3136"/>
                      <a:pt x="25006" y="3136"/>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sp>
        <p:nvSpPr>
          <p:cNvPr id="1539" name="Google Shape;1539;p174"/>
          <p:cNvSpPr txBox="1"/>
          <p:nvPr>
            <p:ph idx="4294967295" type="subTitle"/>
          </p:nvPr>
        </p:nvSpPr>
        <p:spPr>
          <a:xfrm>
            <a:off x="741400" y="1454400"/>
            <a:ext cx="16830600" cy="5541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1000"/>
              </a:spcAft>
              <a:buClr>
                <a:schemeClr val="dk1"/>
              </a:buClr>
              <a:buSzPts val="1800"/>
              <a:buFont typeface="Arial"/>
              <a:buNone/>
            </a:pPr>
            <a:r>
              <a:rPr i="0" lang="sw-TZ" sz="3600" u="none" cap="none" strike="noStrike">
                <a:solidFill>
                  <a:schemeClr val="dk1"/>
                </a:solidFill>
                <a:latin typeface="Optimistic Display"/>
                <a:ea typeface="Optimistic Display"/>
                <a:cs typeface="Optimistic Display"/>
                <a:sym typeface="Optimistic Display"/>
              </a:rPr>
              <a:t>Maadili yanayoongoza mtazamo wetu kuhusu vijana</a:t>
            </a:r>
            <a:endParaRPr i="0" sz="3600" u="none" cap="none" strike="noStrike">
              <a:solidFill>
                <a:schemeClr val="dk1"/>
              </a:solidFill>
              <a:latin typeface="Optimistic Display"/>
              <a:ea typeface="Optimistic Display"/>
              <a:cs typeface="Optimistic Display"/>
              <a:sym typeface="Optimistic Display"/>
            </a:endParaRPr>
          </a:p>
        </p:txBody>
      </p:sp>
      <p:sp>
        <p:nvSpPr>
          <p:cNvPr id="1540" name="Google Shape;1540;p174"/>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sw-TZ">
                <a:latin typeface="Optimistic Text"/>
                <a:ea typeface="Optimistic Text"/>
                <a:cs typeface="Optimistic Text"/>
                <a:sym typeface="Optimistic Text"/>
              </a:rPr>
              <a:t>05</a:t>
            </a:r>
            <a:endParaRPr>
              <a:latin typeface="Optimistic Text"/>
              <a:ea typeface="Optimistic Text"/>
              <a:cs typeface="Optimistic Text"/>
              <a:sym typeface="Optimistic Tex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4" name="Shape 1544"/>
        <p:cNvGrpSpPr/>
        <p:nvPr/>
      </p:nvGrpSpPr>
      <p:grpSpPr>
        <a:xfrm>
          <a:off x="0" y="0"/>
          <a:ext cx="0" cy="0"/>
          <a:chOff x="0" y="0"/>
          <a:chExt cx="0" cy="0"/>
        </a:xfrm>
      </p:grpSpPr>
      <p:sp>
        <p:nvSpPr>
          <p:cNvPr id="1545" name="Google Shape;1545;p175"/>
          <p:cNvSpPr txBox="1"/>
          <p:nvPr>
            <p:ph idx="4294967295" type="ctrTitle"/>
          </p:nvPr>
        </p:nvSpPr>
        <p:spPr>
          <a:xfrm>
            <a:off x="699525" y="3505500"/>
            <a:ext cx="7156500" cy="32760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chemeClr val="accent5"/>
              </a:buClr>
              <a:buSzPts val="1100"/>
              <a:buFont typeface="Arial"/>
              <a:buNone/>
            </a:pPr>
            <a:r>
              <a:rPr b="1" i="0" lang="sw-TZ" sz="2300" u="none" cap="none" strike="noStrike">
                <a:solidFill>
                  <a:schemeClr val="dk1"/>
                </a:solidFill>
                <a:latin typeface="Optimistic Display"/>
                <a:ea typeface="Optimistic Display"/>
                <a:cs typeface="Optimistic Display"/>
                <a:sym typeface="Optimistic Display"/>
              </a:rPr>
              <a:t>SOMO LA 1</a:t>
            </a:r>
            <a:endParaRPr b="1" i="0" sz="5500" u="none" cap="none" strike="noStrike">
              <a:solidFill>
                <a:schemeClr val="dk1"/>
              </a:solidFill>
              <a:latin typeface="Optimistic Display"/>
              <a:ea typeface="Optimistic Display"/>
              <a:cs typeface="Optimistic Display"/>
              <a:sym typeface="Optimistic Display"/>
            </a:endParaRPr>
          </a:p>
          <a:p>
            <a:pPr indent="0" lvl="0" marL="0" marR="0" rtl="0" algn="l">
              <a:lnSpc>
                <a:spcPct val="115000"/>
              </a:lnSpc>
              <a:spcBef>
                <a:spcPts val="1000"/>
              </a:spcBef>
              <a:spcAft>
                <a:spcPts val="2000"/>
              </a:spcAft>
              <a:buClr>
                <a:schemeClr val="dk1"/>
              </a:buClr>
              <a:buSzPts val="5600"/>
              <a:buFont typeface="Arial"/>
              <a:buNone/>
            </a:pPr>
            <a:r>
              <a:rPr i="0" lang="sw-TZ" sz="5500" u="none" cap="none" strike="noStrike">
                <a:solidFill>
                  <a:schemeClr val="dk1"/>
                </a:solidFill>
                <a:latin typeface="Optimistic Display"/>
                <a:ea typeface="Optimistic Display"/>
                <a:cs typeface="Optimistic Display"/>
                <a:sym typeface="Optimistic Display"/>
              </a:rPr>
              <a:t>Zana za kudhibiti wakati katika Instagram</a:t>
            </a:r>
            <a:endParaRPr i="0" sz="5500" u="none" cap="none" strike="noStrike">
              <a:solidFill>
                <a:schemeClr val="dk1"/>
              </a:solidFill>
              <a:latin typeface="Optimistic Display"/>
              <a:ea typeface="Optimistic Display"/>
              <a:cs typeface="Optimistic Display"/>
              <a:sym typeface="Optimistic Display"/>
            </a:endParaRPr>
          </a:p>
        </p:txBody>
      </p:sp>
      <p:sp>
        <p:nvSpPr>
          <p:cNvPr id="1546" name="Google Shape;1546;p17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sw-TZ">
                <a:latin typeface="Optimistic Text"/>
                <a:ea typeface="Optimistic Text"/>
                <a:cs typeface="Optimistic Text"/>
                <a:sym typeface="Optimistic Text"/>
              </a:rPr>
              <a:t>06</a:t>
            </a:r>
            <a:endParaRPr>
              <a:latin typeface="Optimistic Text"/>
              <a:ea typeface="Optimistic Text"/>
              <a:cs typeface="Optimistic Text"/>
              <a:sym typeface="Optimistic Text"/>
            </a:endParaRPr>
          </a:p>
        </p:txBody>
      </p:sp>
      <p:pic>
        <p:nvPicPr>
          <p:cNvPr id="1547" name="Google Shape;1547;p175"/>
          <p:cNvPicPr preferRelativeResize="0"/>
          <p:nvPr/>
        </p:nvPicPr>
        <p:blipFill rotWithShape="1">
          <a:blip r:embed="rId3">
            <a:alphaModFix/>
          </a:blip>
          <a:srcRect b="1287" l="10727" r="17032" t="29049"/>
          <a:stretch/>
        </p:blipFill>
        <p:spPr>
          <a:xfrm>
            <a:off x="8201891" y="2170200"/>
            <a:ext cx="9252300" cy="5946600"/>
          </a:xfrm>
          <a:prstGeom prst="roundRect">
            <a:avLst>
              <a:gd fmla="val 7089" name="adj"/>
            </a:avLst>
          </a:prstGeom>
          <a:noFill/>
          <a:ln>
            <a:noFill/>
          </a:ln>
        </p:spPr>
      </p:pic>
      <p:pic>
        <p:nvPicPr>
          <p:cNvPr id="1548" name="Google Shape;1548;p175"/>
          <p:cNvPicPr preferRelativeResize="0"/>
          <p:nvPr/>
        </p:nvPicPr>
        <p:blipFill rotWithShape="1">
          <a:blip r:embed="rId4">
            <a:alphaModFix/>
          </a:blip>
          <a:srcRect b="0" l="0" r="0" t="0"/>
          <a:stretch/>
        </p:blipFill>
        <p:spPr>
          <a:xfrm>
            <a:off x="13267100" y="1769400"/>
            <a:ext cx="2621601" cy="306614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2" name="Shape 1552"/>
        <p:cNvGrpSpPr/>
        <p:nvPr/>
      </p:nvGrpSpPr>
      <p:grpSpPr>
        <a:xfrm>
          <a:off x="0" y="0"/>
          <a:ext cx="0" cy="0"/>
          <a:chOff x="0" y="0"/>
          <a:chExt cx="0" cy="0"/>
        </a:xfrm>
      </p:grpSpPr>
      <p:sp>
        <p:nvSpPr>
          <p:cNvPr id="1553" name="Google Shape;1553;p176"/>
          <p:cNvSpPr/>
          <p:nvPr/>
        </p:nvSpPr>
        <p:spPr>
          <a:xfrm>
            <a:off x="3655925" y="32430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p176"/>
          <p:cNvSpPr/>
          <p:nvPr/>
        </p:nvSpPr>
        <p:spPr>
          <a:xfrm>
            <a:off x="6320750" y="3253913"/>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p176"/>
          <p:cNvSpPr/>
          <p:nvPr/>
        </p:nvSpPr>
        <p:spPr>
          <a:xfrm>
            <a:off x="9712237" y="3273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p176"/>
          <p:cNvSpPr/>
          <p:nvPr/>
        </p:nvSpPr>
        <p:spPr>
          <a:xfrm>
            <a:off x="12417500" y="3273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7" name="Google Shape;1557;p176"/>
          <p:cNvSpPr/>
          <p:nvPr/>
        </p:nvSpPr>
        <p:spPr>
          <a:xfrm>
            <a:off x="15122750" y="32430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p176"/>
          <p:cNvSpPr/>
          <p:nvPr/>
        </p:nvSpPr>
        <p:spPr>
          <a:xfrm>
            <a:off x="991100" y="3273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9" name="Google Shape;1559;p17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1</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Zana za kudhibiti wakati katika Instagram</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b="0" i="0" sz="1400" u="none" cap="none" strike="noStrike">
              <a:solidFill>
                <a:schemeClr val="dk1"/>
              </a:solidFill>
              <a:latin typeface="Arial"/>
              <a:ea typeface="Arial"/>
              <a:cs typeface="Arial"/>
              <a:sym typeface="Arial"/>
            </a:endParaRPr>
          </a:p>
        </p:txBody>
      </p:sp>
      <p:pic>
        <p:nvPicPr>
          <p:cNvPr id="1560" name="Google Shape;1560;p176"/>
          <p:cNvPicPr preferRelativeResize="0"/>
          <p:nvPr/>
        </p:nvPicPr>
        <p:blipFill rotWithShape="1">
          <a:blip r:embed="rId3">
            <a:alphaModFix/>
          </a:blip>
          <a:srcRect b="2325" l="1313" r="1391" t="379"/>
          <a:stretch/>
        </p:blipFill>
        <p:spPr>
          <a:xfrm>
            <a:off x="1171850" y="3623749"/>
            <a:ext cx="1837500" cy="3740700"/>
          </a:xfrm>
          <a:prstGeom prst="roundRect">
            <a:avLst>
              <a:gd fmla="val 10996" name="adj"/>
            </a:avLst>
          </a:prstGeom>
          <a:noFill/>
          <a:ln>
            <a:noFill/>
          </a:ln>
        </p:spPr>
      </p:pic>
      <p:pic>
        <p:nvPicPr>
          <p:cNvPr id="1561" name="Google Shape;1561;p176"/>
          <p:cNvPicPr preferRelativeResize="0"/>
          <p:nvPr/>
        </p:nvPicPr>
        <p:blipFill rotWithShape="1">
          <a:blip r:embed="rId4">
            <a:alphaModFix/>
          </a:blip>
          <a:srcRect b="-612" l="-2081" r="-2061" t="0"/>
          <a:stretch/>
        </p:blipFill>
        <p:spPr>
          <a:xfrm>
            <a:off x="9866172" y="3534401"/>
            <a:ext cx="1925400" cy="3919200"/>
          </a:xfrm>
          <a:prstGeom prst="roundRect">
            <a:avLst>
              <a:gd fmla="val 10996" name="adj"/>
            </a:avLst>
          </a:prstGeom>
          <a:noFill/>
          <a:ln>
            <a:noFill/>
          </a:ln>
        </p:spPr>
      </p:pic>
      <p:pic>
        <p:nvPicPr>
          <p:cNvPr id="1562" name="Google Shape;1562;p176"/>
          <p:cNvPicPr preferRelativeResize="0"/>
          <p:nvPr/>
        </p:nvPicPr>
        <p:blipFill rotWithShape="1">
          <a:blip r:embed="rId5">
            <a:alphaModFix/>
          </a:blip>
          <a:srcRect b="-602" l="-2386" r="2477" t="0"/>
          <a:stretch/>
        </p:blipFill>
        <p:spPr>
          <a:xfrm>
            <a:off x="15276775" y="3518850"/>
            <a:ext cx="1872000" cy="3972300"/>
          </a:xfrm>
          <a:prstGeom prst="roundRect">
            <a:avLst>
              <a:gd fmla="val 11723" name="adj"/>
            </a:avLst>
          </a:prstGeom>
          <a:noFill/>
          <a:ln>
            <a:noFill/>
          </a:ln>
        </p:spPr>
      </p:pic>
      <p:sp>
        <p:nvSpPr>
          <p:cNvPr id="1563" name="Google Shape;1563;p176"/>
          <p:cNvSpPr txBox="1"/>
          <p:nvPr/>
        </p:nvSpPr>
        <p:spPr>
          <a:xfrm>
            <a:off x="1096425" y="8074800"/>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1600"/>
              <a:buFont typeface="Arial"/>
              <a:buNone/>
            </a:pPr>
            <a:r>
              <a:rPr i="0" lang="sw-TZ" sz="1600" u="none" cap="none" strike="noStrike">
                <a:solidFill>
                  <a:srgbClr val="1C2B33"/>
                </a:solidFill>
                <a:latin typeface="Optimistic Text"/>
                <a:ea typeface="Optimistic Text"/>
                <a:cs typeface="Optimistic Text"/>
                <a:sym typeface="Optimistic Text"/>
              </a:rPr>
              <a:t>Tazama shughuli zako</a:t>
            </a:r>
            <a:endParaRPr i="0" sz="1600" u="none" cap="none" strike="noStrike">
              <a:solidFill>
                <a:srgbClr val="1C2B33"/>
              </a:solidFill>
              <a:latin typeface="Optimistic Text"/>
              <a:ea typeface="Optimistic Text"/>
              <a:cs typeface="Optimistic Text"/>
              <a:sym typeface="Optimistic Text"/>
            </a:endParaRPr>
          </a:p>
        </p:txBody>
      </p:sp>
      <p:sp>
        <p:nvSpPr>
          <p:cNvPr id="1564" name="Google Shape;1564;p176"/>
          <p:cNvSpPr txBox="1"/>
          <p:nvPr/>
        </p:nvSpPr>
        <p:spPr>
          <a:xfrm>
            <a:off x="3769775" y="8074800"/>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1600"/>
              <a:buFont typeface="Arial"/>
              <a:buNone/>
            </a:pPr>
            <a:r>
              <a:rPr i="0" lang="sw-TZ" sz="1600" u="none" cap="none" strike="noStrike">
                <a:solidFill>
                  <a:srgbClr val="1C2B33"/>
                </a:solidFill>
                <a:latin typeface="Optimistic Text"/>
                <a:ea typeface="Optimistic Text"/>
                <a:cs typeface="Optimistic Text"/>
                <a:sym typeface="Optimistic Text"/>
              </a:rPr>
              <a:t>Weka kikumbusho</a:t>
            </a:r>
            <a:endParaRPr i="0" sz="1600" u="none" cap="none" strike="noStrike">
              <a:solidFill>
                <a:srgbClr val="1C2B33"/>
              </a:solidFill>
              <a:latin typeface="Optimistic Text"/>
              <a:ea typeface="Optimistic Text"/>
              <a:cs typeface="Optimistic Text"/>
              <a:sym typeface="Optimistic Text"/>
            </a:endParaRPr>
          </a:p>
        </p:txBody>
      </p:sp>
      <p:sp>
        <p:nvSpPr>
          <p:cNvPr id="1565" name="Google Shape;1565;p176"/>
          <p:cNvSpPr txBox="1"/>
          <p:nvPr/>
        </p:nvSpPr>
        <p:spPr>
          <a:xfrm>
            <a:off x="6061075" y="8074800"/>
            <a:ext cx="27525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1600"/>
              <a:buFont typeface="Arial"/>
              <a:buNone/>
            </a:pPr>
            <a:r>
              <a:rPr i="0" lang="sw-TZ" sz="1600" u="none" cap="none" strike="noStrike">
                <a:solidFill>
                  <a:srgbClr val="1C2B33"/>
                </a:solidFill>
                <a:latin typeface="Optimistic Text"/>
                <a:ea typeface="Optimistic Text"/>
                <a:cs typeface="Optimistic Text"/>
                <a:sym typeface="Optimistic Text"/>
              </a:rPr>
              <a:t>Nyamazisha arifa ya kushinikiza</a:t>
            </a:r>
            <a:endParaRPr i="0" sz="1600" u="none" cap="none" strike="noStrike">
              <a:solidFill>
                <a:srgbClr val="1C2B33"/>
              </a:solidFill>
              <a:latin typeface="Optimistic Text"/>
              <a:ea typeface="Optimistic Text"/>
              <a:cs typeface="Optimistic Text"/>
              <a:sym typeface="Optimistic Text"/>
            </a:endParaRPr>
          </a:p>
        </p:txBody>
      </p:sp>
      <p:sp>
        <p:nvSpPr>
          <p:cNvPr id="1566" name="Google Shape;1566;p176"/>
          <p:cNvSpPr txBox="1"/>
          <p:nvPr>
            <p:ph idx="4294967295" type="ctrTitle"/>
          </p:nvPr>
        </p:nvSpPr>
        <p:spPr>
          <a:xfrm>
            <a:off x="699550" y="1472450"/>
            <a:ext cx="12302400" cy="11913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2000"/>
              </a:spcAft>
              <a:buClr>
                <a:schemeClr val="dk1"/>
              </a:buClr>
              <a:buSzPts val="56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Simamia muda wa kijana wako katika Instagram na Chukua Muda wa Mapumziko</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
        <p:nvSpPr>
          <p:cNvPr id="1567" name="Google Shape;1567;p17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1400"/>
              <a:buFont typeface="Arial"/>
              <a:buNone/>
            </a:pPr>
            <a:r>
              <a:rPr lang="sw-TZ">
                <a:latin typeface="Optimistic Text"/>
                <a:ea typeface="Optimistic Text"/>
                <a:cs typeface="Optimistic Text"/>
                <a:sym typeface="Optimistic Text"/>
              </a:rPr>
              <a:t>0</a:t>
            </a:r>
            <a:fld id="{00000000-1234-1234-1234-123412341234}" type="slidenum">
              <a:rPr lang="sw-TZ"/>
              <a:t>‹#›</a:t>
            </a:fld>
            <a:endParaRPr/>
          </a:p>
        </p:txBody>
      </p:sp>
      <p:sp>
        <p:nvSpPr>
          <p:cNvPr id="1568" name="Google Shape;1568;p176"/>
          <p:cNvSpPr/>
          <p:nvPr/>
        </p:nvSpPr>
        <p:spPr>
          <a:xfrm>
            <a:off x="3815400" y="3475400"/>
            <a:ext cx="1988400" cy="235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9" name="Google Shape;1569;p176"/>
          <p:cNvSpPr/>
          <p:nvPr/>
        </p:nvSpPr>
        <p:spPr>
          <a:xfrm>
            <a:off x="12565300" y="3518850"/>
            <a:ext cx="1872000" cy="264300"/>
          </a:xfrm>
          <a:prstGeom prst="rect">
            <a:avLst/>
          </a:prstGeom>
          <a:solidFill>
            <a:srgbClr val="4D4D4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0" name="Google Shape;1570;p176"/>
          <p:cNvSpPr/>
          <p:nvPr/>
        </p:nvSpPr>
        <p:spPr>
          <a:xfrm>
            <a:off x="6518600" y="3534400"/>
            <a:ext cx="1837500" cy="319200"/>
          </a:xfrm>
          <a:prstGeom prst="rect">
            <a:avLst/>
          </a:prstGeom>
          <a:solidFill>
            <a:srgbClr val="49494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71" name="Google Shape;1571;p176"/>
          <p:cNvPicPr preferRelativeResize="0"/>
          <p:nvPr/>
        </p:nvPicPr>
        <p:blipFill rotWithShape="1">
          <a:blip r:embed="rId6">
            <a:alphaModFix/>
          </a:blip>
          <a:srcRect b="-602" l="-1387" r="-1376" t="0"/>
          <a:stretch/>
        </p:blipFill>
        <p:spPr>
          <a:xfrm>
            <a:off x="12539600" y="3518918"/>
            <a:ext cx="1925400" cy="3972000"/>
          </a:xfrm>
          <a:prstGeom prst="roundRect">
            <a:avLst>
              <a:gd fmla="val 11723" name="adj"/>
            </a:avLst>
          </a:prstGeom>
          <a:noFill/>
          <a:ln>
            <a:noFill/>
          </a:ln>
        </p:spPr>
      </p:pic>
      <p:pic>
        <p:nvPicPr>
          <p:cNvPr id="1572" name="Google Shape;1572;p176"/>
          <p:cNvPicPr preferRelativeResize="0"/>
          <p:nvPr/>
        </p:nvPicPr>
        <p:blipFill rotWithShape="1">
          <a:blip r:embed="rId7">
            <a:alphaModFix/>
          </a:blip>
          <a:srcRect b="491" l="2741" r="2740" t="3001"/>
          <a:stretch/>
        </p:blipFill>
        <p:spPr>
          <a:xfrm>
            <a:off x="6518650" y="3623750"/>
            <a:ext cx="1837500" cy="3843000"/>
          </a:xfrm>
          <a:prstGeom prst="roundRect">
            <a:avLst>
              <a:gd fmla="val 10497" name="adj"/>
            </a:avLst>
          </a:prstGeom>
          <a:noFill/>
          <a:ln>
            <a:noFill/>
          </a:ln>
        </p:spPr>
      </p:pic>
      <p:sp>
        <p:nvSpPr>
          <p:cNvPr id="1573" name="Google Shape;1573;p176"/>
          <p:cNvSpPr/>
          <p:nvPr/>
        </p:nvSpPr>
        <p:spPr>
          <a:xfrm>
            <a:off x="3866213" y="3534400"/>
            <a:ext cx="1812600" cy="319200"/>
          </a:xfrm>
          <a:prstGeom prst="rect">
            <a:avLst/>
          </a:prstGeom>
          <a:solidFill>
            <a:srgbClr val="7F7F7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74" name="Google Shape;1574;p176"/>
          <p:cNvPicPr preferRelativeResize="0"/>
          <p:nvPr/>
        </p:nvPicPr>
        <p:blipFill rotWithShape="1">
          <a:blip r:embed="rId8">
            <a:alphaModFix/>
          </a:blip>
          <a:srcRect b="0" l="0" r="0" t="5811"/>
          <a:stretch/>
        </p:blipFill>
        <p:spPr>
          <a:xfrm>
            <a:off x="3845225" y="3783150"/>
            <a:ext cx="1837499" cy="3522599"/>
          </a:xfrm>
          <a:prstGeom prst="rect">
            <a:avLst/>
          </a:prstGeom>
          <a:noFill/>
          <a:ln>
            <a:noFill/>
          </a:ln>
        </p:spPr>
      </p:pic>
      <p:sp>
        <p:nvSpPr>
          <p:cNvPr id="1575" name="Google Shape;1575;p176"/>
          <p:cNvSpPr txBox="1"/>
          <p:nvPr/>
        </p:nvSpPr>
        <p:spPr>
          <a:xfrm>
            <a:off x="9834625" y="8074800"/>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1600"/>
              <a:buFont typeface="Arial"/>
              <a:buNone/>
            </a:pPr>
            <a:r>
              <a:rPr i="0" lang="sw-TZ" sz="1600" u="none" cap="none" strike="noStrike">
                <a:solidFill>
                  <a:srgbClr val="1C2B33"/>
                </a:solidFill>
                <a:latin typeface="Optimistic Text"/>
                <a:ea typeface="Optimistic Text"/>
                <a:cs typeface="Optimistic Text"/>
                <a:sym typeface="Optimistic Text"/>
              </a:rPr>
              <a:t>Chukua Muda wa Mapumziko</a:t>
            </a:r>
            <a:endParaRPr i="0" sz="1600" u="none" cap="none" strike="noStrike">
              <a:solidFill>
                <a:srgbClr val="1C2B33"/>
              </a:solidFill>
              <a:latin typeface="Optimistic Text"/>
              <a:ea typeface="Optimistic Text"/>
              <a:cs typeface="Optimistic Text"/>
              <a:sym typeface="Optimistic Tex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9" name="Shape 1579"/>
        <p:cNvGrpSpPr/>
        <p:nvPr/>
      </p:nvGrpSpPr>
      <p:grpSpPr>
        <a:xfrm>
          <a:off x="0" y="0"/>
          <a:ext cx="0" cy="0"/>
          <a:chOff x="0" y="0"/>
          <a:chExt cx="0" cy="0"/>
        </a:xfrm>
      </p:grpSpPr>
      <p:sp>
        <p:nvSpPr>
          <p:cNvPr id="1580" name="Google Shape;1580;p17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1</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Zana za kudhibiti wakati katika Instagram</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b="0" i="0" sz="1400" u="none" cap="none" strike="noStrike">
              <a:solidFill>
                <a:schemeClr val="dk1"/>
              </a:solidFill>
              <a:latin typeface="Arial"/>
              <a:ea typeface="Arial"/>
              <a:cs typeface="Arial"/>
              <a:sym typeface="Arial"/>
            </a:endParaRPr>
          </a:p>
        </p:txBody>
      </p:sp>
      <p:pic>
        <p:nvPicPr>
          <p:cNvPr id="1581" name="Google Shape;1581;p177"/>
          <p:cNvPicPr preferRelativeResize="0"/>
          <p:nvPr/>
        </p:nvPicPr>
        <p:blipFill rotWithShape="1">
          <a:blip r:embed="rId3">
            <a:alphaModFix amt="40000"/>
          </a:blip>
          <a:srcRect b="22275" l="0" r="0" t="0"/>
          <a:stretch/>
        </p:blipFill>
        <p:spPr>
          <a:xfrm>
            <a:off x="13710250" y="1662801"/>
            <a:ext cx="3045000" cy="8624400"/>
          </a:xfrm>
          <a:prstGeom prst="rect">
            <a:avLst/>
          </a:prstGeom>
          <a:noFill/>
          <a:ln>
            <a:noFill/>
          </a:ln>
        </p:spPr>
      </p:pic>
      <p:pic>
        <p:nvPicPr>
          <p:cNvPr id="1582" name="Google Shape;1582;p177"/>
          <p:cNvPicPr preferRelativeResize="0"/>
          <p:nvPr/>
        </p:nvPicPr>
        <p:blipFill rotWithShape="1">
          <a:blip r:embed="rId4">
            <a:alphaModFix amt="34000"/>
          </a:blip>
          <a:srcRect b="3444" l="0" r="0" t="77565"/>
          <a:stretch/>
        </p:blipFill>
        <p:spPr>
          <a:xfrm>
            <a:off x="9679100" y="7766400"/>
            <a:ext cx="3123000" cy="2520600"/>
          </a:xfrm>
          <a:prstGeom prst="rect">
            <a:avLst/>
          </a:prstGeom>
          <a:noFill/>
          <a:ln>
            <a:noFill/>
          </a:ln>
        </p:spPr>
      </p:pic>
      <p:pic>
        <p:nvPicPr>
          <p:cNvPr id="1583" name="Google Shape;1583;p177"/>
          <p:cNvPicPr preferRelativeResize="0"/>
          <p:nvPr/>
        </p:nvPicPr>
        <p:blipFill rotWithShape="1">
          <a:blip r:embed="rId5">
            <a:alphaModFix amt="30000"/>
          </a:blip>
          <a:srcRect b="13293" l="0" r="0" t="59435"/>
          <a:stretch/>
        </p:blipFill>
        <p:spPr>
          <a:xfrm>
            <a:off x="9679100" y="0"/>
            <a:ext cx="3123000" cy="1844400"/>
          </a:xfrm>
          <a:prstGeom prst="rect">
            <a:avLst/>
          </a:prstGeom>
          <a:noFill/>
          <a:ln>
            <a:noFill/>
          </a:ln>
        </p:spPr>
      </p:pic>
      <p:sp>
        <p:nvSpPr>
          <p:cNvPr id="1584" name="Google Shape;1584;p177"/>
          <p:cNvSpPr/>
          <p:nvPr/>
        </p:nvSpPr>
        <p:spPr>
          <a:xfrm>
            <a:off x="8212000" y="0"/>
            <a:ext cx="1090200" cy="10287000"/>
          </a:xfrm>
          <a:prstGeom prst="rect">
            <a:avLst/>
          </a:prstGeom>
          <a:solidFill>
            <a:schemeClr val="accent3"/>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5" name="Google Shape;1585;p177"/>
          <p:cNvSpPr txBox="1"/>
          <p:nvPr>
            <p:ph idx="4294967295" type="ctrTitle"/>
          </p:nvPr>
        </p:nvSpPr>
        <p:spPr>
          <a:xfrm>
            <a:off x="699550" y="3214072"/>
            <a:ext cx="7041000" cy="32550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56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Waguse vijana ili wazingatie jinsi wanavyotumia muda wao</a:t>
            </a:r>
            <a:endParaRPr i="0" sz="3600" u="none" cap="none" strike="noStrike">
              <a:solidFill>
                <a:schemeClr val="dk1"/>
              </a:solidFill>
              <a:latin typeface="Optimistic Display Medium"/>
              <a:ea typeface="Optimistic Display Medium"/>
              <a:cs typeface="Optimistic Display Medium"/>
              <a:sym typeface="Optimistic Display Medium"/>
            </a:endParaRPr>
          </a:p>
          <a:p>
            <a:pPr indent="0" lvl="0" marL="0" marR="0" rtl="0" algn="l">
              <a:lnSpc>
                <a:spcPct val="115000"/>
              </a:lnSpc>
              <a:spcBef>
                <a:spcPts val="2000"/>
              </a:spcBef>
              <a:spcAft>
                <a:spcPts val="2000"/>
              </a:spcAft>
              <a:buClr>
                <a:schemeClr val="accent5"/>
              </a:buClr>
              <a:buSzPts val="1100"/>
              <a:buFont typeface="Arial"/>
              <a:buNone/>
            </a:pPr>
            <a:r>
              <a:rPr i="0" lang="sw-TZ" sz="2000" u="none" cap="none" strike="noStrike">
                <a:solidFill>
                  <a:schemeClr val="dk1"/>
                </a:solidFill>
                <a:latin typeface="Optimistic Text"/>
                <a:ea typeface="Optimistic Text"/>
                <a:cs typeface="Optimistic Text"/>
                <a:sym typeface="Optimistic Text"/>
              </a:rPr>
              <a:t>Waguse vijana kidogo ikiwa wanakaa katika maudhui ya aina moja kwa muda mrefu. Mguso huu utawapa namna ya kubadili ili kuangalia maudhui mengine na utawaonyesha mtandao wenye machapisho mbadala yanayopendekezwa.</a:t>
            </a:r>
            <a:endParaRPr i="0" sz="3600" u="none" cap="none" strike="noStrike">
              <a:solidFill>
                <a:schemeClr val="dk1"/>
              </a:solidFill>
              <a:latin typeface="Optimistic Text"/>
              <a:ea typeface="Optimistic Text"/>
              <a:cs typeface="Optimistic Text"/>
              <a:sym typeface="Optimistic Text"/>
            </a:endParaRPr>
          </a:p>
        </p:txBody>
      </p:sp>
      <p:sp>
        <p:nvSpPr>
          <p:cNvPr id="1586" name="Google Shape;1586;p17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1400"/>
              <a:buFont typeface="Arial"/>
              <a:buNone/>
            </a:pPr>
            <a:r>
              <a:rPr lang="sw-TZ">
                <a:latin typeface="Optimistic Text"/>
                <a:ea typeface="Optimistic Text"/>
                <a:cs typeface="Optimistic Text"/>
                <a:sym typeface="Optimistic Text"/>
              </a:rPr>
              <a:t>0</a:t>
            </a:r>
            <a:fld id="{00000000-1234-1234-1234-123412341234}" type="slidenum">
              <a:rPr lang="sw-TZ"/>
              <a:t>‹#›</a:t>
            </a:fld>
            <a:endParaRPr/>
          </a:p>
        </p:txBody>
      </p:sp>
      <p:sp>
        <p:nvSpPr>
          <p:cNvPr id="1587" name="Google Shape;1587;p177"/>
          <p:cNvSpPr/>
          <p:nvPr/>
        </p:nvSpPr>
        <p:spPr>
          <a:xfrm>
            <a:off x="9441875" y="1263075"/>
            <a:ext cx="3525300" cy="741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8" name="Google Shape;1588;p177"/>
          <p:cNvSpPr/>
          <p:nvPr/>
        </p:nvSpPr>
        <p:spPr>
          <a:xfrm>
            <a:off x="13474200" y="1263188"/>
            <a:ext cx="3525300" cy="741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89" name="Google Shape;1589;p177"/>
          <p:cNvPicPr preferRelativeResize="0"/>
          <p:nvPr/>
        </p:nvPicPr>
        <p:blipFill rotWithShape="1">
          <a:blip r:embed="rId6">
            <a:alphaModFix/>
          </a:blip>
          <a:srcRect b="0" l="0" r="0" t="0"/>
          <a:stretch/>
        </p:blipFill>
        <p:spPr>
          <a:xfrm>
            <a:off x="9679113" y="1662785"/>
            <a:ext cx="3045000" cy="6614400"/>
          </a:xfrm>
          <a:prstGeom prst="roundRect">
            <a:avLst>
              <a:gd fmla="val 6896" name="adj"/>
            </a:avLst>
          </a:prstGeom>
          <a:noFill/>
          <a:ln>
            <a:noFill/>
          </a:ln>
        </p:spPr>
      </p:pic>
      <p:pic>
        <p:nvPicPr>
          <p:cNvPr id="1590" name="Google Shape;1590;p177"/>
          <p:cNvPicPr preferRelativeResize="0"/>
          <p:nvPr/>
        </p:nvPicPr>
        <p:blipFill rotWithShape="1">
          <a:blip r:embed="rId3">
            <a:alphaModFix/>
          </a:blip>
          <a:srcRect b="40391" l="0" r="0" t="0"/>
          <a:stretch/>
        </p:blipFill>
        <p:spPr>
          <a:xfrm>
            <a:off x="13710250" y="1662722"/>
            <a:ext cx="3045000" cy="6614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4" name="Shape 1594"/>
        <p:cNvGrpSpPr/>
        <p:nvPr/>
      </p:nvGrpSpPr>
      <p:grpSpPr>
        <a:xfrm>
          <a:off x="0" y="0"/>
          <a:ext cx="0" cy="0"/>
          <a:chOff x="0" y="0"/>
          <a:chExt cx="0" cy="0"/>
        </a:xfrm>
      </p:grpSpPr>
      <p:sp>
        <p:nvSpPr>
          <p:cNvPr id="1595" name="Google Shape;1595;p178"/>
          <p:cNvSpPr txBox="1"/>
          <p:nvPr>
            <p:ph idx="4294967295" type="ctrTitle"/>
          </p:nvPr>
        </p:nvSpPr>
        <p:spPr>
          <a:xfrm>
            <a:off x="699525" y="3189900"/>
            <a:ext cx="6865800" cy="3907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5600"/>
              <a:buFont typeface="Arial"/>
              <a:buNone/>
            </a:pPr>
            <a:r>
              <a:rPr b="1" i="0" lang="sw-TZ" sz="2300" u="none" cap="none" strike="noStrike">
                <a:solidFill>
                  <a:schemeClr val="dk1"/>
                </a:solidFill>
                <a:latin typeface="Optimistic Text"/>
                <a:ea typeface="Optimistic Text"/>
                <a:cs typeface="Optimistic Text"/>
                <a:sym typeface="Optimistic Text"/>
              </a:rPr>
              <a:t>SOMO LA 2</a:t>
            </a:r>
            <a:endParaRPr b="1" i="0" sz="5500" u="none" cap="none" strike="noStrike">
              <a:solidFill>
                <a:schemeClr val="dk1"/>
              </a:solidFill>
              <a:latin typeface="Optimistic Text"/>
              <a:ea typeface="Optimistic Text"/>
              <a:cs typeface="Optimistic Text"/>
              <a:sym typeface="Optimistic Text"/>
            </a:endParaRPr>
          </a:p>
          <a:p>
            <a:pPr indent="0" lvl="0" marL="0" marR="0" rtl="0" algn="l">
              <a:lnSpc>
                <a:spcPct val="115000"/>
              </a:lnSpc>
              <a:spcBef>
                <a:spcPts val="1000"/>
              </a:spcBef>
              <a:spcAft>
                <a:spcPts val="2000"/>
              </a:spcAft>
              <a:buClr>
                <a:schemeClr val="dk1"/>
              </a:buClr>
              <a:buSzPts val="5600"/>
              <a:buFont typeface="Arial"/>
              <a:buNone/>
            </a:pPr>
            <a:r>
              <a:rPr i="0" lang="sw-TZ" sz="4500" u="none" cap="none" strike="noStrike">
                <a:solidFill>
                  <a:schemeClr val="dk1"/>
                </a:solidFill>
                <a:latin typeface="Optimistic Display"/>
                <a:ea typeface="Optimistic Display"/>
                <a:cs typeface="Optimistic Display"/>
                <a:sym typeface="Optimistic Display"/>
              </a:rPr>
              <a:t>Machaguo kwa vijana ili kudhibiti matumizi ya Facebook, Messenger, Instagram na WhatsApp</a:t>
            </a:r>
            <a:endParaRPr i="0" sz="4500" u="none" cap="none" strike="noStrike">
              <a:solidFill>
                <a:schemeClr val="dk1"/>
              </a:solidFill>
              <a:latin typeface="Optimistic Display"/>
              <a:ea typeface="Optimistic Display"/>
              <a:cs typeface="Optimistic Display"/>
              <a:sym typeface="Optimistic Display"/>
            </a:endParaRPr>
          </a:p>
        </p:txBody>
      </p:sp>
      <p:pic>
        <p:nvPicPr>
          <p:cNvPr id="1596" name="Google Shape;1596;p178"/>
          <p:cNvPicPr preferRelativeResize="0"/>
          <p:nvPr/>
        </p:nvPicPr>
        <p:blipFill rotWithShape="1">
          <a:blip r:embed="rId3">
            <a:alphaModFix/>
          </a:blip>
          <a:srcRect b="0" l="28424" r="14692" t="32822"/>
          <a:stretch/>
        </p:blipFill>
        <p:spPr>
          <a:xfrm>
            <a:off x="9144100" y="2095269"/>
            <a:ext cx="8444400" cy="6652200"/>
          </a:xfrm>
          <a:prstGeom prst="roundRect">
            <a:avLst>
              <a:gd fmla="val 7089" name="adj"/>
            </a:avLst>
          </a:prstGeom>
          <a:noFill/>
          <a:ln>
            <a:noFill/>
          </a:ln>
        </p:spPr>
      </p:pic>
      <p:sp>
        <p:nvSpPr>
          <p:cNvPr id="1597" name="Google Shape;1597;p17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sw-TZ">
                <a:latin typeface="Optimistic Text"/>
                <a:ea typeface="Optimistic Text"/>
                <a:cs typeface="Optimistic Text"/>
                <a:sym typeface="Optimistic Text"/>
              </a:rPr>
              <a:t>09</a:t>
            </a:r>
            <a:endParaRPr>
              <a:latin typeface="Optimistic Text"/>
              <a:ea typeface="Optimistic Text"/>
              <a:cs typeface="Optimistic Text"/>
              <a:sym typeface="Optimistic Text"/>
            </a:endParaRPr>
          </a:p>
        </p:txBody>
      </p:sp>
      <p:pic>
        <p:nvPicPr>
          <p:cNvPr id="1598" name="Google Shape;1598;p178"/>
          <p:cNvPicPr preferRelativeResize="0"/>
          <p:nvPr/>
        </p:nvPicPr>
        <p:blipFill rotWithShape="1">
          <a:blip r:embed="rId4">
            <a:alphaModFix/>
          </a:blip>
          <a:srcRect b="39169" l="0" r="0" t="0"/>
          <a:stretch/>
        </p:blipFill>
        <p:spPr>
          <a:xfrm>
            <a:off x="12739050" y="1144799"/>
            <a:ext cx="2998499" cy="14020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eta_v1">
  <a:themeElements>
    <a:clrScheme name="Simple Light">
      <a:dk1>
        <a:srgbClr val="000000"/>
      </a:dk1>
      <a:lt1>
        <a:srgbClr val="1C2B33"/>
      </a:lt1>
      <a:dk2>
        <a:srgbClr val="67788A"/>
      </a:dk2>
      <a:lt2>
        <a:srgbClr val="F1F4F7"/>
      </a:lt2>
      <a:accent1>
        <a:srgbClr val="000000"/>
      </a:accent1>
      <a:accent2>
        <a:srgbClr val="1C2B33"/>
      </a:accent2>
      <a:accent3>
        <a:srgbClr val="67788A"/>
      </a:accent3>
      <a:accent4>
        <a:srgbClr val="F1F4F7"/>
      </a:accent4>
      <a:accent5>
        <a:srgbClr val="FFFFFF"/>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eta_v1">
  <a:themeElements>
    <a:clrScheme name="Simple Light">
      <a:dk1>
        <a:srgbClr val="1C2B33"/>
      </a:dk1>
      <a:lt1>
        <a:srgbClr val="344854"/>
      </a:lt1>
      <a:dk2>
        <a:srgbClr val="465A69"/>
      </a:dk2>
      <a:lt2>
        <a:srgbClr val="67788A"/>
      </a:lt2>
      <a:accent1>
        <a:srgbClr val="CBD2D9"/>
      </a:accent1>
      <a:accent2>
        <a:srgbClr val="DEE3E9"/>
      </a:accent2>
      <a:accent3>
        <a:srgbClr val="F1F4F7"/>
      </a:accent3>
      <a:accent4>
        <a:srgbClr val="FFFFFF"/>
      </a:accent4>
      <a:accent5>
        <a:srgbClr val="000000"/>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